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4"/>
    <p:sldMasterId id="2147483668" r:id="rId5"/>
  </p:sldMasterIdLst>
  <p:notesMasterIdLst>
    <p:notesMasterId r:id="rId97"/>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361" r:id="rId34"/>
    <p:sldId id="285" r:id="rId35"/>
    <p:sldId id="411" r:id="rId36"/>
    <p:sldId id="412" r:id="rId37"/>
    <p:sldId id="394" r:id="rId38"/>
    <p:sldId id="419" r:id="rId39"/>
    <p:sldId id="410" r:id="rId40"/>
    <p:sldId id="413" r:id="rId41"/>
    <p:sldId id="398" r:id="rId42"/>
    <p:sldId id="414" r:id="rId43"/>
    <p:sldId id="421" r:id="rId44"/>
    <p:sldId id="402" r:id="rId45"/>
    <p:sldId id="400" r:id="rId46"/>
    <p:sldId id="401" r:id="rId47"/>
    <p:sldId id="415" r:id="rId48"/>
    <p:sldId id="425" r:id="rId49"/>
    <p:sldId id="405" r:id="rId50"/>
    <p:sldId id="417" r:id="rId51"/>
    <p:sldId id="406" r:id="rId52"/>
    <p:sldId id="407" r:id="rId53"/>
    <p:sldId id="408" r:id="rId54"/>
    <p:sldId id="424" r:id="rId55"/>
    <p:sldId id="426" r:id="rId56"/>
    <p:sldId id="427" r:id="rId57"/>
    <p:sldId id="396" r:id="rId58"/>
    <p:sldId id="428" r:id="rId59"/>
    <p:sldId id="298" r:id="rId60"/>
    <p:sldId id="297" r:id="rId61"/>
    <p:sldId id="295" r:id="rId62"/>
    <p:sldId id="429" r:id="rId63"/>
    <p:sldId id="404" r:id="rId64"/>
    <p:sldId id="430" r:id="rId65"/>
    <p:sldId id="431" r:id="rId66"/>
    <p:sldId id="432" r:id="rId67"/>
    <p:sldId id="433" r:id="rId68"/>
    <p:sldId id="434" r:id="rId69"/>
    <p:sldId id="356" r:id="rId70"/>
    <p:sldId id="397" r:id="rId71"/>
    <p:sldId id="360" r:id="rId72"/>
    <p:sldId id="435" r:id="rId73"/>
    <p:sldId id="362" r:id="rId74"/>
    <p:sldId id="436" r:id="rId75"/>
    <p:sldId id="437" r:id="rId76"/>
    <p:sldId id="352" r:id="rId77"/>
    <p:sldId id="314" r:id="rId78"/>
    <p:sldId id="403" r:id="rId79"/>
    <p:sldId id="317" r:id="rId80"/>
    <p:sldId id="438" r:id="rId81"/>
    <p:sldId id="439" r:id="rId82"/>
    <p:sldId id="371" r:id="rId83"/>
    <p:sldId id="373" r:id="rId84"/>
    <p:sldId id="315" r:id="rId85"/>
    <p:sldId id="380" r:id="rId86"/>
    <p:sldId id="385" r:id="rId87"/>
    <p:sldId id="378" r:id="rId88"/>
    <p:sldId id="440" r:id="rId89"/>
    <p:sldId id="441" r:id="rId90"/>
    <p:sldId id="289" r:id="rId91"/>
    <p:sldId id="442" r:id="rId92"/>
    <p:sldId id="443" r:id="rId93"/>
    <p:sldId id="444" r:id="rId94"/>
    <p:sldId id="399" r:id="rId95"/>
    <p:sldId id="284" r:id="rId96"/>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092">
          <p15:clr>
            <a:srgbClr val="A4A3A4"/>
          </p15:clr>
        </p15:guide>
        <p15:guide id="2" pos="384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98" roundtripDataSignature="AMtx7mhcCLjIl0tCoxebIolcy63o9haJa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23127C3-20C7-4A9A-8E47-0B0CA670CC6A}">
  <a:tblStyle styleId="{523127C3-20C7-4A9A-8E47-0B0CA670CC6A}" styleName="Table_0">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7EDED"/>
          </a:solidFill>
        </a:fill>
      </a:tcStyle>
    </a:wholeTbl>
    <a:band1H>
      <a:tcTxStyle/>
      <a:tcStyle>
        <a:tcBdr/>
        <a:fill>
          <a:solidFill>
            <a:srgbClr val="CBD8DA"/>
          </a:solidFill>
        </a:fill>
      </a:tcStyle>
    </a:band1H>
    <a:band2H>
      <a:tcTxStyle/>
      <a:tcStyle>
        <a:tcBdr/>
      </a:tcStyle>
    </a:band2H>
    <a:band1V>
      <a:tcTxStyle/>
      <a:tcStyle>
        <a:tcBdr/>
        <a:fill>
          <a:solidFill>
            <a:srgbClr val="CBD8DA"/>
          </a:solidFill>
        </a:fill>
      </a:tcStyle>
    </a:band1V>
    <a:band2V>
      <a:tcTxStyle/>
      <a:tcStyle>
        <a:tcBdr/>
      </a:tcStyle>
    </a:band2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1" d="100"/>
          <a:sy n="61" d="100"/>
        </p:scale>
        <p:origin x="860" y="60"/>
      </p:cViewPr>
      <p:guideLst>
        <p:guide orient="horz" pos="2092"/>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slide" Target="slides/slide84.xml"/><Relationship Id="rId16" Type="http://schemas.openxmlformats.org/officeDocument/2006/relationships/slide" Target="slides/slide11.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102" Type="http://schemas.openxmlformats.org/officeDocument/2006/relationships/tableStyles" Target="tableStyles.xml"/><Relationship Id="rId5" Type="http://schemas.openxmlformats.org/officeDocument/2006/relationships/slideMaster" Target="slideMasters/slideMaster2.xml"/><Relationship Id="rId90" Type="http://schemas.openxmlformats.org/officeDocument/2006/relationships/slide" Target="slides/slide85.xml"/><Relationship Id="rId95" Type="http://schemas.openxmlformats.org/officeDocument/2006/relationships/slide" Target="slides/slide90.xml"/><Relationship Id="rId22" Type="http://schemas.openxmlformats.org/officeDocument/2006/relationships/slide" Target="slides/slide17.xml"/><Relationship Id="rId27" Type="http://schemas.openxmlformats.org/officeDocument/2006/relationships/slide" Target="slides/slide22.xml"/><Relationship Id="rId43" Type="http://schemas.openxmlformats.org/officeDocument/2006/relationships/slide" Target="slides/slide38.xml"/><Relationship Id="rId48" Type="http://schemas.openxmlformats.org/officeDocument/2006/relationships/slide" Target="slides/slide43.xml"/><Relationship Id="rId64" Type="http://schemas.openxmlformats.org/officeDocument/2006/relationships/slide" Target="slides/slide59.xml"/><Relationship Id="rId69" Type="http://schemas.openxmlformats.org/officeDocument/2006/relationships/slide" Target="slides/slide64.xml"/><Relationship Id="rId80" Type="http://schemas.openxmlformats.org/officeDocument/2006/relationships/slide" Target="slides/slide75.xml"/><Relationship Id="rId85" Type="http://schemas.openxmlformats.org/officeDocument/2006/relationships/slide" Target="slides/slide80.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slide" Target="slides/slide83.xml"/><Relationship Id="rId91" Type="http://schemas.openxmlformats.org/officeDocument/2006/relationships/slide" Target="slides/slide86.xml"/><Relationship Id="rId96" Type="http://schemas.openxmlformats.org/officeDocument/2006/relationships/slide" Target="slides/slide9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openxmlformats.org/officeDocument/2006/relationships/slide" Target="slides/slide89.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notesMaster" Target="notesMasters/notesMaster1.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61" Type="http://schemas.openxmlformats.org/officeDocument/2006/relationships/slide" Target="slides/slide56.xml"/><Relationship Id="rId82" Type="http://schemas.openxmlformats.org/officeDocument/2006/relationships/slide" Target="slides/slide77.xml"/><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 Id="rId100" Type="http://schemas.openxmlformats.org/officeDocument/2006/relationships/viewProps" Target="viewProp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93" Type="http://schemas.openxmlformats.org/officeDocument/2006/relationships/slide" Target="slides/slide88.xml"/><Relationship Id="rId98" Type="http://customschemas.google.com/relationships/presentationmetadata" Target="metadata"/><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C07A046-0B4C-425B-B741-2628247E4436}"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en-BE"/>
        </a:p>
      </dgm:t>
    </dgm:pt>
    <dgm:pt modelId="{F7928DAE-20E8-4BA0-87BA-5286D2E9B170}">
      <dgm:prSet phldrT="[Text]"/>
      <dgm:spPr>
        <a:solidFill>
          <a:srgbClr val="0356B1"/>
        </a:solidFill>
        <a:effectLst>
          <a:outerShdw blurRad="50800" dist="38100" dir="2700000" algn="tl" rotWithShape="0">
            <a:prstClr val="black">
              <a:alpha val="40000"/>
            </a:prstClr>
          </a:outerShdw>
        </a:effectLst>
      </dgm:spPr>
      <dgm:t>
        <a:bodyPr/>
        <a:lstStyle/>
        <a:p>
          <a:r>
            <a:rPr lang="en-GB" dirty="0"/>
            <a:t>1. Strategic planning</a:t>
          </a:r>
          <a:endParaRPr lang="en-BE" dirty="0"/>
        </a:p>
      </dgm:t>
    </dgm:pt>
    <dgm:pt modelId="{57298DB8-B1F5-4FB5-8FDD-C9E6ED7F03AC}" type="parTrans" cxnId="{03967401-64D0-4F9D-A09D-0D431A15D715}">
      <dgm:prSet/>
      <dgm:spPr/>
      <dgm:t>
        <a:bodyPr/>
        <a:lstStyle/>
        <a:p>
          <a:endParaRPr lang="en-BE"/>
        </a:p>
      </dgm:t>
    </dgm:pt>
    <dgm:pt modelId="{9C8FC976-8E7F-48DB-8E1E-F8598FAA08EE}" type="sibTrans" cxnId="{03967401-64D0-4F9D-A09D-0D431A15D715}">
      <dgm:prSet/>
      <dgm:spPr>
        <a:solidFill>
          <a:schemeClr val="tx1">
            <a:lumMod val="40000"/>
            <a:lumOff val="60000"/>
          </a:schemeClr>
        </a:solidFill>
      </dgm:spPr>
      <dgm:t>
        <a:bodyPr/>
        <a:lstStyle/>
        <a:p>
          <a:endParaRPr lang="en-BE"/>
        </a:p>
      </dgm:t>
    </dgm:pt>
    <dgm:pt modelId="{27565513-A0EA-4B6B-8109-7E46AB5F512B}">
      <dgm:prSet phldrT="[Text]"/>
      <dgm:spPr>
        <a:solidFill>
          <a:srgbClr val="0356B1"/>
        </a:solidFill>
        <a:effectLst>
          <a:outerShdw blurRad="50800" dist="38100" dir="2700000" algn="tl" rotWithShape="0">
            <a:prstClr val="black">
              <a:alpha val="40000"/>
            </a:prstClr>
          </a:outerShdw>
        </a:effectLst>
      </dgm:spPr>
      <dgm:t>
        <a:bodyPr/>
        <a:lstStyle/>
        <a:p>
          <a:r>
            <a:rPr lang="en-GB" dirty="0"/>
            <a:t>2. Budget preparation</a:t>
          </a:r>
          <a:endParaRPr lang="en-BE" dirty="0"/>
        </a:p>
      </dgm:t>
    </dgm:pt>
    <dgm:pt modelId="{E9AFE227-D814-400F-A92B-BE601D002226}" type="parTrans" cxnId="{2B907C4D-28EB-4A10-8A6F-21B773B93B2A}">
      <dgm:prSet/>
      <dgm:spPr/>
      <dgm:t>
        <a:bodyPr/>
        <a:lstStyle/>
        <a:p>
          <a:endParaRPr lang="en-BE"/>
        </a:p>
      </dgm:t>
    </dgm:pt>
    <dgm:pt modelId="{7A98B1CA-3ACC-4332-A3F4-AB1F3770C271}" type="sibTrans" cxnId="{2B907C4D-28EB-4A10-8A6F-21B773B93B2A}">
      <dgm:prSet/>
      <dgm:spPr/>
      <dgm:t>
        <a:bodyPr/>
        <a:lstStyle/>
        <a:p>
          <a:endParaRPr lang="en-BE"/>
        </a:p>
      </dgm:t>
    </dgm:pt>
    <dgm:pt modelId="{664DC72E-DA71-41EB-A159-1F35BEBD6FD7}">
      <dgm:prSet phldrT="[Text]"/>
      <dgm:spPr>
        <a:solidFill>
          <a:srgbClr val="0356B1"/>
        </a:solidFill>
        <a:effectLst>
          <a:outerShdw blurRad="50800" dist="38100" dir="2700000" algn="tl" rotWithShape="0">
            <a:prstClr val="black">
              <a:alpha val="40000"/>
            </a:prstClr>
          </a:outerShdw>
        </a:effectLst>
      </dgm:spPr>
      <dgm:t>
        <a:bodyPr/>
        <a:lstStyle/>
        <a:p>
          <a:r>
            <a:rPr lang="en-GB" dirty="0"/>
            <a:t>3. Budget execution</a:t>
          </a:r>
          <a:endParaRPr lang="en-BE" dirty="0"/>
        </a:p>
      </dgm:t>
    </dgm:pt>
    <dgm:pt modelId="{1EDC8AF2-18F3-4B3D-85CA-7D526A282046}" type="parTrans" cxnId="{FF4D0BDF-0452-4869-88C4-B6676B656FA3}">
      <dgm:prSet/>
      <dgm:spPr/>
      <dgm:t>
        <a:bodyPr/>
        <a:lstStyle/>
        <a:p>
          <a:endParaRPr lang="en-BE"/>
        </a:p>
      </dgm:t>
    </dgm:pt>
    <dgm:pt modelId="{A3D98DEA-F840-40AF-AD56-A39524AA15FE}" type="sibTrans" cxnId="{FF4D0BDF-0452-4869-88C4-B6676B656FA3}">
      <dgm:prSet/>
      <dgm:spPr/>
      <dgm:t>
        <a:bodyPr/>
        <a:lstStyle/>
        <a:p>
          <a:endParaRPr lang="en-BE"/>
        </a:p>
      </dgm:t>
    </dgm:pt>
    <dgm:pt modelId="{F6FAE31B-FFDF-4F68-967E-0BA8EBC288F8}">
      <dgm:prSet phldrT="[Text]"/>
      <dgm:spPr>
        <a:solidFill>
          <a:srgbClr val="0356B1"/>
        </a:solidFill>
        <a:effectLst>
          <a:outerShdw blurRad="50800" dist="38100" dir="2700000" algn="tl" rotWithShape="0">
            <a:prstClr val="black">
              <a:alpha val="40000"/>
            </a:prstClr>
          </a:outerShdw>
        </a:effectLst>
      </dgm:spPr>
      <dgm:t>
        <a:bodyPr/>
        <a:lstStyle/>
        <a:p>
          <a:r>
            <a:rPr lang="en-GB" dirty="0"/>
            <a:t>4. Accounting &amp; Reporting</a:t>
          </a:r>
          <a:endParaRPr lang="en-BE" dirty="0"/>
        </a:p>
      </dgm:t>
    </dgm:pt>
    <dgm:pt modelId="{5158E277-7308-4395-965A-9DA5F636188F}" type="parTrans" cxnId="{555C9D04-F794-4DEE-94EF-54B499941515}">
      <dgm:prSet/>
      <dgm:spPr/>
      <dgm:t>
        <a:bodyPr/>
        <a:lstStyle/>
        <a:p>
          <a:endParaRPr lang="en-BE"/>
        </a:p>
      </dgm:t>
    </dgm:pt>
    <dgm:pt modelId="{25B87D81-BD45-4217-B59B-09AE641F746A}" type="sibTrans" cxnId="{555C9D04-F794-4DEE-94EF-54B499941515}">
      <dgm:prSet/>
      <dgm:spPr/>
      <dgm:t>
        <a:bodyPr/>
        <a:lstStyle/>
        <a:p>
          <a:endParaRPr lang="en-BE"/>
        </a:p>
      </dgm:t>
    </dgm:pt>
    <dgm:pt modelId="{F993C5BD-723F-43DE-91C9-66BA8E41DA9B}">
      <dgm:prSet phldrT="[Text]"/>
      <dgm:spPr>
        <a:solidFill>
          <a:srgbClr val="0356B1"/>
        </a:solidFill>
        <a:effectLst>
          <a:outerShdw blurRad="50800" dist="38100" dir="2700000" algn="tl" rotWithShape="0">
            <a:prstClr val="black">
              <a:alpha val="40000"/>
            </a:prstClr>
          </a:outerShdw>
        </a:effectLst>
      </dgm:spPr>
      <dgm:t>
        <a:bodyPr/>
        <a:lstStyle/>
        <a:p>
          <a:r>
            <a:rPr lang="en-GB" dirty="0"/>
            <a:t>5. External Audit &amp; Scrutiny </a:t>
          </a:r>
          <a:endParaRPr lang="en-BE" dirty="0"/>
        </a:p>
      </dgm:t>
    </dgm:pt>
    <dgm:pt modelId="{828D7894-6E24-483F-A8FD-00D1802B0A9C}" type="parTrans" cxnId="{1C8DEB46-540E-47C3-8E4D-CF39C0CCACB1}">
      <dgm:prSet/>
      <dgm:spPr/>
      <dgm:t>
        <a:bodyPr/>
        <a:lstStyle/>
        <a:p>
          <a:endParaRPr lang="en-BE"/>
        </a:p>
      </dgm:t>
    </dgm:pt>
    <dgm:pt modelId="{A382986F-EAEA-494B-87D5-560E68C7B1A8}" type="sibTrans" cxnId="{1C8DEB46-540E-47C3-8E4D-CF39C0CCACB1}">
      <dgm:prSet/>
      <dgm:spPr/>
      <dgm:t>
        <a:bodyPr/>
        <a:lstStyle/>
        <a:p>
          <a:endParaRPr lang="en-BE"/>
        </a:p>
      </dgm:t>
    </dgm:pt>
    <dgm:pt modelId="{5F0884D4-F1ED-4ABF-8CE8-203E4B83DCCC}">
      <dgm:prSet phldrT="[Text]"/>
      <dgm:spPr>
        <a:solidFill>
          <a:srgbClr val="0356B1"/>
        </a:solidFill>
        <a:effectLst>
          <a:outerShdw blurRad="50800" dist="38100" dir="2700000" algn="tl" rotWithShape="0">
            <a:prstClr val="black">
              <a:alpha val="40000"/>
            </a:prstClr>
          </a:outerShdw>
        </a:effectLst>
      </dgm:spPr>
      <dgm:t>
        <a:bodyPr/>
        <a:lstStyle/>
        <a:p>
          <a:r>
            <a:rPr lang="en-GB" dirty="0"/>
            <a:t>6. Policy Review</a:t>
          </a:r>
          <a:endParaRPr lang="en-BE" dirty="0"/>
        </a:p>
      </dgm:t>
    </dgm:pt>
    <dgm:pt modelId="{3C96136A-CD41-43B6-A9E4-721B2D03E0B9}" type="parTrans" cxnId="{A2DBE8DE-5386-4036-9D37-8EFE9F0C0534}">
      <dgm:prSet/>
      <dgm:spPr/>
      <dgm:t>
        <a:bodyPr/>
        <a:lstStyle/>
        <a:p>
          <a:endParaRPr lang="en-BE"/>
        </a:p>
      </dgm:t>
    </dgm:pt>
    <dgm:pt modelId="{4D422525-B42C-4D24-9C1E-EBF0999CD7ED}" type="sibTrans" cxnId="{A2DBE8DE-5386-4036-9D37-8EFE9F0C0534}">
      <dgm:prSet/>
      <dgm:spPr/>
      <dgm:t>
        <a:bodyPr/>
        <a:lstStyle/>
        <a:p>
          <a:endParaRPr lang="en-BE"/>
        </a:p>
      </dgm:t>
    </dgm:pt>
    <dgm:pt modelId="{E4689952-3789-4F9E-A4B9-1041ECE189D0}" type="pres">
      <dgm:prSet presAssocID="{BC07A046-0B4C-425B-B741-2628247E4436}" presName="Name0" presStyleCnt="0">
        <dgm:presLayoutVars>
          <dgm:dir/>
          <dgm:resizeHandles val="exact"/>
        </dgm:presLayoutVars>
      </dgm:prSet>
      <dgm:spPr/>
    </dgm:pt>
    <dgm:pt modelId="{D05367A8-454F-410F-989B-4AF7C2874822}" type="pres">
      <dgm:prSet presAssocID="{BC07A046-0B4C-425B-B741-2628247E4436}" presName="cycle" presStyleCnt="0"/>
      <dgm:spPr/>
    </dgm:pt>
    <dgm:pt modelId="{23E840AF-88B4-47D3-A828-80DCEC9C562E}" type="pres">
      <dgm:prSet presAssocID="{F7928DAE-20E8-4BA0-87BA-5286D2E9B170}" presName="nodeFirstNode" presStyleLbl="node1" presStyleIdx="0" presStyleCnt="6">
        <dgm:presLayoutVars>
          <dgm:bulletEnabled val="1"/>
        </dgm:presLayoutVars>
      </dgm:prSet>
      <dgm:spPr/>
    </dgm:pt>
    <dgm:pt modelId="{9642863C-25B6-490C-98D4-50541639146D}" type="pres">
      <dgm:prSet presAssocID="{9C8FC976-8E7F-48DB-8E1E-F8598FAA08EE}" presName="sibTransFirstNode" presStyleLbl="bgShp" presStyleIdx="0" presStyleCnt="1"/>
      <dgm:spPr/>
    </dgm:pt>
    <dgm:pt modelId="{D6CCD139-FF54-4683-844E-171110C027B0}" type="pres">
      <dgm:prSet presAssocID="{27565513-A0EA-4B6B-8109-7E46AB5F512B}" presName="nodeFollowingNodes" presStyleLbl="node1" presStyleIdx="1" presStyleCnt="6">
        <dgm:presLayoutVars>
          <dgm:bulletEnabled val="1"/>
        </dgm:presLayoutVars>
      </dgm:prSet>
      <dgm:spPr/>
    </dgm:pt>
    <dgm:pt modelId="{C180642D-0719-4429-908D-BC2C52CFDED4}" type="pres">
      <dgm:prSet presAssocID="{664DC72E-DA71-41EB-A159-1F35BEBD6FD7}" presName="nodeFollowingNodes" presStyleLbl="node1" presStyleIdx="2" presStyleCnt="6">
        <dgm:presLayoutVars>
          <dgm:bulletEnabled val="1"/>
        </dgm:presLayoutVars>
      </dgm:prSet>
      <dgm:spPr/>
    </dgm:pt>
    <dgm:pt modelId="{772F043A-C8A6-44C6-836B-9A9DC5D14797}" type="pres">
      <dgm:prSet presAssocID="{F6FAE31B-FFDF-4F68-967E-0BA8EBC288F8}" presName="nodeFollowingNodes" presStyleLbl="node1" presStyleIdx="3" presStyleCnt="6">
        <dgm:presLayoutVars>
          <dgm:bulletEnabled val="1"/>
        </dgm:presLayoutVars>
      </dgm:prSet>
      <dgm:spPr/>
    </dgm:pt>
    <dgm:pt modelId="{A60694BF-26B3-41A8-8136-FBDB4C7CE0D9}" type="pres">
      <dgm:prSet presAssocID="{F993C5BD-723F-43DE-91C9-66BA8E41DA9B}" presName="nodeFollowingNodes" presStyleLbl="node1" presStyleIdx="4" presStyleCnt="6">
        <dgm:presLayoutVars>
          <dgm:bulletEnabled val="1"/>
        </dgm:presLayoutVars>
      </dgm:prSet>
      <dgm:spPr/>
    </dgm:pt>
    <dgm:pt modelId="{B4327D96-A247-466A-9988-E780BAABC512}" type="pres">
      <dgm:prSet presAssocID="{5F0884D4-F1ED-4ABF-8CE8-203E4B83DCCC}" presName="nodeFollowingNodes" presStyleLbl="node1" presStyleIdx="5" presStyleCnt="6">
        <dgm:presLayoutVars>
          <dgm:bulletEnabled val="1"/>
        </dgm:presLayoutVars>
      </dgm:prSet>
      <dgm:spPr/>
    </dgm:pt>
  </dgm:ptLst>
  <dgm:cxnLst>
    <dgm:cxn modelId="{03967401-64D0-4F9D-A09D-0D431A15D715}" srcId="{BC07A046-0B4C-425B-B741-2628247E4436}" destId="{F7928DAE-20E8-4BA0-87BA-5286D2E9B170}" srcOrd="0" destOrd="0" parTransId="{57298DB8-B1F5-4FB5-8FDD-C9E6ED7F03AC}" sibTransId="{9C8FC976-8E7F-48DB-8E1E-F8598FAA08EE}"/>
    <dgm:cxn modelId="{B920D703-4248-4281-8201-04CAEF32DBCA}" type="presOf" srcId="{27565513-A0EA-4B6B-8109-7E46AB5F512B}" destId="{D6CCD139-FF54-4683-844E-171110C027B0}" srcOrd="0" destOrd="0" presId="urn:microsoft.com/office/officeart/2005/8/layout/cycle3"/>
    <dgm:cxn modelId="{555C9D04-F794-4DEE-94EF-54B499941515}" srcId="{BC07A046-0B4C-425B-B741-2628247E4436}" destId="{F6FAE31B-FFDF-4F68-967E-0BA8EBC288F8}" srcOrd="3" destOrd="0" parTransId="{5158E277-7308-4395-965A-9DA5F636188F}" sibTransId="{25B87D81-BD45-4217-B59B-09AE641F746A}"/>
    <dgm:cxn modelId="{73CD475F-4A24-450F-BA9B-26F79EE3387C}" type="presOf" srcId="{664DC72E-DA71-41EB-A159-1F35BEBD6FD7}" destId="{C180642D-0719-4429-908D-BC2C52CFDED4}" srcOrd="0" destOrd="0" presId="urn:microsoft.com/office/officeart/2005/8/layout/cycle3"/>
    <dgm:cxn modelId="{1C8DEB46-540E-47C3-8E4D-CF39C0CCACB1}" srcId="{BC07A046-0B4C-425B-B741-2628247E4436}" destId="{F993C5BD-723F-43DE-91C9-66BA8E41DA9B}" srcOrd="4" destOrd="0" parTransId="{828D7894-6E24-483F-A8FD-00D1802B0A9C}" sibTransId="{A382986F-EAEA-494B-87D5-560E68C7B1A8}"/>
    <dgm:cxn modelId="{2B907C4D-28EB-4A10-8A6F-21B773B93B2A}" srcId="{BC07A046-0B4C-425B-B741-2628247E4436}" destId="{27565513-A0EA-4B6B-8109-7E46AB5F512B}" srcOrd="1" destOrd="0" parTransId="{E9AFE227-D814-400F-A92B-BE601D002226}" sibTransId="{7A98B1CA-3ACC-4332-A3F4-AB1F3770C271}"/>
    <dgm:cxn modelId="{4A3D7474-8577-4AE2-AA39-337E339CB65F}" type="presOf" srcId="{BC07A046-0B4C-425B-B741-2628247E4436}" destId="{E4689952-3789-4F9E-A4B9-1041ECE189D0}" srcOrd="0" destOrd="0" presId="urn:microsoft.com/office/officeart/2005/8/layout/cycle3"/>
    <dgm:cxn modelId="{3CDF6586-50C9-42F1-88AF-B0A63275FD18}" type="presOf" srcId="{F7928DAE-20E8-4BA0-87BA-5286D2E9B170}" destId="{23E840AF-88B4-47D3-A828-80DCEC9C562E}" srcOrd="0" destOrd="0" presId="urn:microsoft.com/office/officeart/2005/8/layout/cycle3"/>
    <dgm:cxn modelId="{6B2D03BC-1EB3-4DB6-9153-9388D4804DE2}" type="presOf" srcId="{F6FAE31B-FFDF-4F68-967E-0BA8EBC288F8}" destId="{772F043A-C8A6-44C6-836B-9A9DC5D14797}" srcOrd="0" destOrd="0" presId="urn:microsoft.com/office/officeart/2005/8/layout/cycle3"/>
    <dgm:cxn modelId="{777DB9C7-1258-41EB-A4B1-7D8E41A3201D}" type="presOf" srcId="{5F0884D4-F1ED-4ABF-8CE8-203E4B83DCCC}" destId="{B4327D96-A247-466A-9988-E780BAABC512}" srcOrd="0" destOrd="0" presId="urn:microsoft.com/office/officeart/2005/8/layout/cycle3"/>
    <dgm:cxn modelId="{A2DBE8DE-5386-4036-9D37-8EFE9F0C0534}" srcId="{BC07A046-0B4C-425B-B741-2628247E4436}" destId="{5F0884D4-F1ED-4ABF-8CE8-203E4B83DCCC}" srcOrd="5" destOrd="0" parTransId="{3C96136A-CD41-43B6-A9E4-721B2D03E0B9}" sibTransId="{4D422525-B42C-4D24-9C1E-EBF0999CD7ED}"/>
    <dgm:cxn modelId="{FF4D0BDF-0452-4869-88C4-B6676B656FA3}" srcId="{BC07A046-0B4C-425B-B741-2628247E4436}" destId="{664DC72E-DA71-41EB-A159-1F35BEBD6FD7}" srcOrd="2" destOrd="0" parTransId="{1EDC8AF2-18F3-4B3D-85CA-7D526A282046}" sibTransId="{A3D98DEA-F840-40AF-AD56-A39524AA15FE}"/>
    <dgm:cxn modelId="{1F4FA3EA-2551-4BCD-A65A-BC6D0D272B5E}" type="presOf" srcId="{9C8FC976-8E7F-48DB-8E1E-F8598FAA08EE}" destId="{9642863C-25B6-490C-98D4-50541639146D}" srcOrd="0" destOrd="0" presId="urn:microsoft.com/office/officeart/2005/8/layout/cycle3"/>
    <dgm:cxn modelId="{3C1FC1FD-38DC-4D1A-AF85-B3488BC93320}" type="presOf" srcId="{F993C5BD-723F-43DE-91C9-66BA8E41DA9B}" destId="{A60694BF-26B3-41A8-8136-FBDB4C7CE0D9}" srcOrd="0" destOrd="0" presId="urn:microsoft.com/office/officeart/2005/8/layout/cycle3"/>
    <dgm:cxn modelId="{3B79E683-D541-40E7-B855-90CDCB4D2586}" type="presParOf" srcId="{E4689952-3789-4F9E-A4B9-1041ECE189D0}" destId="{D05367A8-454F-410F-989B-4AF7C2874822}" srcOrd="0" destOrd="0" presId="urn:microsoft.com/office/officeart/2005/8/layout/cycle3"/>
    <dgm:cxn modelId="{F365A06D-39A5-49D3-B4C1-76DD0C548207}" type="presParOf" srcId="{D05367A8-454F-410F-989B-4AF7C2874822}" destId="{23E840AF-88B4-47D3-A828-80DCEC9C562E}" srcOrd="0" destOrd="0" presId="urn:microsoft.com/office/officeart/2005/8/layout/cycle3"/>
    <dgm:cxn modelId="{28BEE151-7713-4D1F-A869-A8D36D0CE863}" type="presParOf" srcId="{D05367A8-454F-410F-989B-4AF7C2874822}" destId="{9642863C-25B6-490C-98D4-50541639146D}" srcOrd="1" destOrd="0" presId="urn:microsoft.com/office/officeart/2005/8/layout/cycle3"/>
    <dgm:cxn modelId="{9AC15F0A-8814-40A9-B070-E425FF4E2904}" type="presParOf" srcId="{D05367A8-454F-410F-989B-4AF7C2874822}" destId="{D6CCD139-FF54-4683-844E-171110C027B0}" srcOrd="2" destOrd="0" presId="urn:microsoft.com/office/officeart/2005/8/layout/cycle3"/>
    <dgm:cxn modelId="{2D2CDC04-EBE2-469F-BC37-196C323FC630}" type="presParOf" srcId="{D05367A8-454F-410F-989B-4AF7C2874822}" destId="{C180642D-0719-4429-908D-BC2C52CFDED4}" srcOrd="3" destOrd="0" presId="urn:microsoft.com/office/officeart/2005/8/layout/cycle3"/>
    <dgm:cxn modelId="{F73D7959-D219-4B2D-9121-922463692329}" type="presParOf" srcId="{D05367A8-454F-410F-989B-4AF7C2874822}" destId="{772F043A-C8A6-44C6-836B-9A9DC5D14797}" srcOrd="4" destOrd="0" presId="urn:microsoft.com/office/officeart/2005/8/layout/cycle3"/>
    <dgm:cxn modelId="{8BFA3A9C-5B83-4841-A869-C7A5EE3F6F12}" type="presParOf" srcId="{D05367A8-454F-410F-989B-4AF7C2874822}" destId="{A60694BF-26B3-41A8-8136-FBDB4C7CE0D9}" srcOrd="5" destOrd="0" presId="urn:microsoft.com/office/officeart/2005/8/layout/cycle3"/>
    <dgm:cxn modelId="{2B21E329-8F81-4210-B3EC-CAF9DEB578FF}" type="presParOf" srcId="{D05367A8-454F-410F-989B-4AF7C2874822}" destId="{B4327D96-A247-466A-9988-E780BAABC512}" srcOrd="6"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C07A046-0B4C-425B-B741-2628247E4436}" type="doc">
      <dgm:prSet loTypeId="urn:microsoft.com/office/officeart/2005/8/layout/cycle3" loCatId="cycle" qsTypeId="urn:microsoft.com/office/officeart/2005/8/quickstyle/simple1" qsCatId="simple" csTypeId="urn:microsoft.com/office/officeart/2005/8/colors/accent0_3" csCatId="mainScheme" phldr="1"/>
      <dgm:spPr/>
      <dgm:t>
        <a:bodyPr/>
        <a:lstStyle/>
        <a:p>
          <a:endParaRPr lang="en-BE"/>
        </a:p>
      </dgm:t>
    </dgm:pt>
    <dgm:pt modelId="{F7928DAE-20E8-4BA0-87BA-5286D2E9B170}">
      <dgm:prSet phldrT="[Text]"/>
      <dgm:spPr/>
      <dgm:t>
        <a:bodyPr/>
        <a:lstStyle/>
        <a:p>
          <a:r>
            <a:rPr lang="en-GB" dirty="0"/>
            <a:t>1. Strategic planning</a:t>
          </a:r>
          <a:endParaRPr lang="en-BE" dirty="0"/>
        </a:p>
      </dgm:t>
    </dgm:pt>
    <dgm:pt modelId="{57298DB8-B1F5-4FB5-8FDD-C9E6ED7F03AC}" type="parTrans" cxnId="{03967401-64D0-4F9D-A09D-0D431A15D715}">
      <dgm:prSet/>
      <dgm:spPr/>
      <dgm:t>
        <a:bodyPr/>
        <a:lstStyle/>
        <a:p>
          <a:endParaRPr lang="en-BE"/>
        </a:p>
      </dgm:t>
    </dgm:pt>
    <dgm:pt modelId="{9C8FC976-8E7F-48DB-8E1E-F8598FAA08EE}" type="sibTrans" cxnId="{03967401-64D0-4F9D-A09D-0D431A15D715}">
      <dgm:prSet/>
      <dgm:spPr/>
      <dgm:t>
        <a:bodyPr/>
        <a:lstStyle/>
        <a:p>
          <a:endParaRPr lang="en-BE"/>
        </a:p>
      </dgm:t>
    </dgm:pt>
    <dgm:pt modelId="{27565513-A0EA-4B6B-8109-7E46AB5F512B}">
      <dgm:prSet phldrT="[Text]"/>
      <dgm:spPr/>
      <dgm:t>
        <a:bodyPr/>
        <a:lstStyle/>
        <a:p>
          <a:r>
            <a:rPr lang="en-GB" dirty="0"/>
            <a:t>2. Budget preparation</a:t>
          </a:r>
          <a:endParaRPr lang="en-BE" dirty="0"/>
        </a:p>
      </dgm:t>
    </dgm:pt>
    <dgm:pt modelId="{E9AFE227-D814-400F-A92B-BE601D002226}" type="parTrans" cxnId="{2B907C4D-28EB-4A10-8A6F-21B773B93B2A}">
      <dgm:prSet/>
      <dgm:spPr/>
      <dgm:t>
        <a:bodyPr/>
        <a:lstStyle/>
        <a:p>
          <a:endParaRPr lang="en-BE"/>
        </a:p>
      </dgm:t>
    </dgm:pt>
    <dgm:pt modelId="{7A98B1CA-3ACC-4332-A3F4-AB1F3770C271}" type="sibTrans" cxnId="{2B907C4D-28EB-4A10-8A6F-21B773B93B2A}">
      <dgm:prSet/>
      <dgm:spPr/>
      <dgm:t>
        <a:bodyPr/>
        <a:lstStyle/>
        <a:p>
          <a:endParaRPr lang="en-BE"/>
        </a:p>
      </dgm:t>
    </dgm:pt>
    <dgm:pt modelId="{664DC72E-DA71-41EB-A159-1F35BEBD6FD7}">
      <dgm:prSet phldrT="[Text]"/>
      <dgm:spPr/>
      <dgm:t>
        <a:bodyPr/>
        <a:lstStyle/>
        <a:p>
          <a:r>
            <a:rPr lang="en-GB" dirty="0"/>
            <a:t>3. Budget execution</a:t>
          </a:r>
          <a:endParaRPr lang="en-BE" dirty="0"/>
        </a:p>
      </dgm:t>
    </dgm:pt>
    <dgm:pt modelId="{1EDC8AF2-18F3-4B3D-85CA-7D526A282046}" type="parTrans" cxnId="{FF4D0BDF-0452-4869-88C4-B6676B656FA3}">
      <dgm:prSet/>
      <dgm:spPr/>
      <dgm:t>
        <a:bodyPr/>
        <a:lstStyle/>
        <a:p>
          <a:endParaRPr lang="en-BE"/>
        </a:p>
      </dgm:t>
    </dgm:pt>
    <dgm:pt modelId="{A3D98DEA-F840-40AF-AD56-A39524AA15FE}" type="sibTrans" cxnId="{FF4D0BDF-0452-4869-88C4-B6676B656FA3}">
      <dgm:prSet/>
      <dgm:spPr/>
      <dgm:t>
        <a:bodyPr/>
        <a:lstStyle/>
        <a:p>
          <a:endParaRPr lang="en-BE"/>
        </a:p>
      </dgm:t>
    </dgm:pt>
    <dgm:pt modelId="{F6FAE31B-FFDF-4F68-967E-0BA8EBC288F8}">
      <dgm:prSet phldrT="[Text]"/>
      <dgm:spPr/>
      <dgm:t>
        <a:bodyPr/>
        <a:lstStyle/>
        <a:p>
          <a:r>
            <a:rPr lang="en-GB" dirty="0"/>
            <a:t>4. Accounting &amp; Reporting</a:t>
          </a:r>
          <a:endParaRPr lang="en-BE" dirty="0"/>
        </a:p>
      </dgm:t>
    </dgm:pt>
    <dgm:pt modelId="{5158E277-7308-4395-965A-9DA5F636188F}" type="parTrans" cxnId="{555C9D04-F794-4DEE-94EF-54B499941515}">
      <dgm:prSet/>
      <dgm:spPr/>
      <dgm:t>
        <a:bodyPr/>
        <a:lstStyle/>
        <a:p>
          <a:endParaRPr lang="en-BE"/>
        </a:p>
      </dgm:t>
    </dgm:pt>
    <dgm:pt modelId="{25B87D81-BD45-4217-B59B-09AE641F746A}" type="sibTrans" cxnId="{555C9D04-F794-4DEE-94EF-54B499941515}">
      <dgm:prSet/>
      <dgm:spPr/>
      <dgm:t>
        <a:bodyPr/>
        <a:lstStyle/>
        <a:p>
          <a:endParaRPr lang="en-BE"/>
        </a:p>
      </dgm:t>
    </dgm:pt>
    <dgm:pt modelId="{F993C5BD-723F-43DE-91C9-66BA8E41DA9B}">
      <dgm:prSet phldrT="[Text]"/>
      <dgm:spPr/>
      <dgm:t>
        <a:bodyPr/>
        <a:lstStyle/>
        <a:p>
          <a:r>
            <a:rPr lang="en-GB" dirty="0"/>
            <a:t>5. External Audit &amp; Scrutiny </a:t>
          </a:r>
          <a:endParaRPr lang="en-BE" dirty="0"/>
        </a:p>
      </dgm:t>
    </dgm:pt>
    <dgm:pt modelId="{828D7894-6E24-483F-A8FD-00D1802B0A9C}" type="parTrans" cxnId="{1C8DEB46-540E-47C3-8E4D-CF39C0CCACB1}">
      <dgm:prSet/>
      <dgm:spPr/>
      <dgm:t>
        <a:bodyPr/>
        <a:lstStyle/>
        <a:p>
          <a:endParaRPr lang="en-BE"/>
        </a:p>
      </dgm:t>
    </dgm:pt>
    <dgm:pt modelId="{A382986F-EAEA-494B-87D5-560E68C7B1A8}" type="sibTrans" cxnId="{1C8DEB46-540E-47C3-8E4D-CF39C0CCACB1}">
      <dgm:prSet/>
      <dgm:spPr/>
      <dgm:t>
        <a:bodyPr/>
        <a:lstStyle/>
        <a:p>
          <a:endParaRPr lang="en-BE"/>
        </a:p>
      </dgm:t>
    </dgm:pt>
    <dgm:pt modelId="{5F0884D4-F1ED-4ABF-8CE8-203E4B83DCCC}">
      <dgm:prSet phldrT="[Text]"/>
      <dgm:spPr/>
      <dgm:t>
        <a:bodyPr/>
        <a:lstStyle/>
        <a:p>
          <a:r>
            <a:rPr lang="en-GB" dirty="0"/>
            <a:t>6. Policy Review</a:t>
          </a:r>
          <a:endParaRPr lang="en-BE" dirty="0"/>
        </a:p>
      </dgm:t>
    </dgm:pt>
    <dgm:pt modelId="{3C96136A-CD41-43B6-A9E4-721B2D03E0B9}" type="parTrans" cxnId="{A2DBE8DE-5386-4036-9D37-8EFE9F0C0534}">
      <dgm:prSet/>
      <dgm:spPr/>
      <dgm:t>
        <a:bodyPr/>
        <a:lstStyle/>
        <a:p>
          <a:endParaRPr lang="en-BE"/>
        </a:p>
      </dgm:t>
    </dgm:pt>
    <dgm:pt modelId="{4D422525-B42C-4D24-9C1E-EBF0999CD7ED}" type="sibTrans" cxnId="{A2DBE8DE-5386-4036-9D37-8EFE9F0C0534}">
      <dgm:prSet/>
      <dgm:spPr/>
      <dgm:t>
        <a:bodyPr/>
        <a:lstStyle/>
        <a:p>
          <a:endParaRPr lang="en-BE"/>
        </a:p>
      </dgm:t>
    </dgm:pt>
    <dgm:pt modelId="{E4689952-3789-4F9E-A4B9-1041ECE189D0}" type="pres">
      <dgm:prSet presAssocID="{BC07A046-0B4C-425B-B741-2628247E4436}" presName="Name0" presStyleCnt="0">
        <dgm:presLayoutVars>
          <dgm:dir/>
          <dgm:resizeHandles val="exact"/>
        </dgm:presLayoutVars>
      </dgm:prSet>
      <dgm:spPr/>
    </dgm:pt>
    <dgm:pt modelId="{D05367A8-454F-410F-989B-4AF7C2874822}" type="pres">
      <dgm:prSet presAssocID="{BC07A046-0B4C-425B-B741-2628247E4436}" presName="cycle" presStyleCnt="0"/>
      <dgm:spPr/>
    </dgm:pt>
    <dgm:pt modelId="{23E840AF-88B4-47D3-A828-80DCEC9C562E}" type="pres">
      <dgm:prSet presAssocID="{F7928DAE-20E8-4BA0-87BA-5286D2E9B170}" presName="nodeFirstNode" presStyleLbl="node1" presStyleIdx="0" presStyleCnt="6">
        <dgm:presLayoutVars>
          <dgm:bulletEnabled val="1"/>
        </dgm:presLayoutVars>
      </dgm:prSet>
      <dgm:spPr/>
    </dgm:pt>
    <dgm:pt modelId="{9642863C-25B6-490C-98D4-50541639146D}" type="pres">
      <dgm:prSet presAssocID="{9C8FC976-8E7F-48DB-8E1E-F8598FAA08EE}" presName="sibTransFirstNode" presStyleLbl="bgShp" presStyleIdx="0" presStyleCnt="1"/>
      <dgm:spPr/>
    </dgm:pt>
    <dgm:pt modelId="{D6CCD139-FF54-4683-844E-171110C027B0}" type="pres">
      <dgm:prSet presAssocID="{27565513-A0EA-4B6B-8109-7E46AB5F512B}" presName="nodeFollowingNodes" presStyleLbl="node1" presStyleIdx="1" presStyleCnt="6">
        <dgm:presLayoutVars>
          <dgm:bulletEnabled val="1"/>
        </dgm:presLayoutVars>
      </dgm:prSet>
      <dgm:spPr/>
    </dgm:pt>
    <dgm:pt modelId="{C180642D-0719-4429-908D-BC2C52CFDED4}" type="pres">
      <dgm:prSet presAssocID="{664DC72E-DA71-41EB-A159-1F35BEBD6FD7}" presName="nodeFollowingNodes" presStyleLbl="node1" presStyleIdx="2" presStyleCnt="6">
        <dgm:presLayoutVars>
          <dgm:bulletEnabled val="1"/>
        </dgm:presLayoutVars>
      </dgm:prSet>
      <dgm:spPr/>
    </dgm:pt>
    <dgm:pt modelId="{772F043A-C8A6-44C6-836B-9A9DC5D14797}" type="pres">
      <dgm:prSet presAssocID="{F6FAE31B-FFDF-4F68-967E-0BA8EBC288F8}" presName="nodeFollowingNodes" presStyleLbl="node1" presStyleIdx="3" presStyleCnt="6">
        <dgm:presLayoutVars>
          <dgm:bulletEnabled val="1"/>
        </dgm:presLayoutVars>
      </dgm:prSet>
      <dgm:spPr/>
    </dgm:pt>
    <dgm:pt modelId="{A60694BF-26B3-41A8-8136-FBDB4C7CE0D9}" type="pres">
      <dgm:prSet presAssocID="{F993C5BD-723F-43DE-91C9-66BA8E41DA9B}" presName="nodeFollowingNodes" presStyleLbl="node1" presStyleIdx="4" presStyleCnt="6">
        <dgm:presLayoutVars>
          <dgm:bulletEnabled val="1"/>
        </dgm:presLayoutVars>
      </dgm:prSet>
      <dgm:spPr/>
    </dgm:pt>
    <dgm:pt modelId="{B4327D96-A247-466A-9988-E780BAABC512}" type="pres">
      <dgm:prSet presAssocID="{5F0884D4-F1ED-4ABF-8CE8-203E4B83DCCC}" presName="nodeFollowingNodes" presStyleLbl="node1" presStyleIdx="5" presStyleCnt="6">
        <dgm:presLayoutVars>
          <dgm:bulletEnabled val="1"/>
        </dgm:presLayoutVars>
      </dgm:prSet>
      <dgm:spPr/>
    </dgm:pt>
  </dgm:ptLst>
  <dgm:cxnLst>
    <dgm:cxn modelId="{03967401-64D0-4F9D-A09D-0D431A15D715}" srcId="{BC07A046-0B4C-425B-B741-2628247E4436}" destId="{F7928DAE-20E8-4BA0-87BA-5286D2E9B170}" srcOrd="0" destOrd="0" parTransId="{57298DB8-B1F5-4FB5-8FDD-C9E6ED7F03AC}" sibTransId="{9C8FC976-8E7F-48DB-8E1E-F8598FAA08EE}"/>
    <dgm:cxn modelId="{B920D703-4248-4281-8201-04CAEF32DBCA}" type="presOf" srcId="{27565513-A0EA-4B6B-8109-7E46AB5F512B}" destId="{D6CCD139-FF54-4683-844E-171110C027B0}" srcOrd="0" destOrd="0" presId="urn:microsoft.com/office/officeart/2005/8/layout/cycle3"/>
    <dgm:cxn modelId="{555C9D04-F794-4DEE-94EF-54B499941515}" srcId="{BC07A046-0B4C-425B-B741-2628247E4436}" destId="{F6FAE31B-FFDF-4F68-967E-0BA8EBC288F8}" srcOrd="3" destOrd="0" parTransId="{5158E277-7308-4395-965A-9DA5F636188F}" sibTransId="{25B87D81-BD45-4217-B59B-09AE641F746A}"/>
    <dgm:cxn modelId="{73CD475F-4A24-450F-BA9B-26F79EE3387C}" type="presOf" srcId="{664DC72E-DA71-41EB-A159-1F35BEBD6FD7}" destId="{C180642D-0719-4429-908D-BC2C52CFDED4}" srcOrd="0" destOrd="0" presId="urn:microsoft.com/office/officeart/2005/8/layout/cycle3"/>
    <dgm:cxn modelId="{1C8DEB46-540E-47C3-8E4D-CF39C0CCACB1}" srcId="{BC07A046-0B4C-425B-B741-2628247E4436}" destId="{F993C5BD-723F-43DE-91C9-66BA8E41DA9B}" srcOrd="4" destOrd="0" parTransId="{828D7894-6E24-483F-A8FD-00D1802B0A9C}" sibTransId="{A382986F-EAEA-494B-87D5-560E68C7B1A8}"/>
    <dgm:cxn modelId="{2B907C4D-28EB-4A10-8A6F-21B773B93B2A}" srcId="{BC07A046-0B4C-425B-B741-2628247E4436}" destId="{27565513-A0EA-4B6B-8109-7E46AB5F512B}" srcOrd="1" destOrd="0" parTransId="{E9AFE227-D814-400F-A92B-BE601D002226}" sibTransId="{7A98B1CA-3ACC-4332-A3F4-AB1F3770C271}"/>
    <dgm:cxn modelId="{4A3D7474-8577-4AE2-AA39-337E339CB65F}" type="presOf" srcId="{BC07A046-0B4C-425B-B741-2628247E4436}" destId="{E4689952-3789-4F9E-A4B9-1041ECE189D0}" srcOrd="0" destOrd="0" presId="urn:microsoft.com/office/officeart/2005/8/layout/cycle3"/>
    <dgm:cxn modelId="{3CDF6586-50C9-42F1-88AF-B0A63275FD18}" type="presOf" srcId="{F7928DAE-20E8-4BA0-87BA-5286D2E9B170}" destId="{23E840AF-88B4-47D3-A828-80DCEC9C562E}" srcOrd="0" destOrd="0" presId="urn:microsoft.com/office/officeart/2005/8/layout/cycle3"/>
    <dgm:cxn modelId="{6B2D03BC-1EB3-4DB6-9153-9388D4804DE2}" type="presOf" srcId="{F6FAE31B-FFDF-4F68-967E-0BA8EBC288F8}" destId="{772F043A-C8A6-44C6-836B-9A9DC5D14797}" srcOrd="0" destOrd="0" presId="urn:microsoft.com/office/officeart/2005/8/layout/cycle3"/>
    <dgm:cxn modelId="{777DB9C7-1258-41EB-A4B1-7D8E41A3201D}" type="presOf" srcId="{5F0884D4-F1ED-4ABF-8CE8-203E4B83DCCC}" destId="{B4327D96-A247-466A-9988-E780BAABC512}" srcOrd="0" destOrd="0" presId="urn:microsoft.com/office/officeart/2005/8/layout/cycle3"/>
    <dgm:cxn modelId="{A2DBE8DE-5386-4036-9D37-8EFE9F0C0534}" srcId="{BC07A046-0B4C-425B-B741-2628247E4436}" destId="{5F0884D4-F1ED-4ABF-8CE8-203E4B83DCCC}" srcOrd="5" destOrd="0" parTransId="{3C96136A-CD41-43B6-A9E4-721B2D03E0B9}" sibTransId="{4D422525-B42C-4D24-9C1E-EBF0999CD7ED}"/>
    <dgm:cxn modelId="{FF4D0BDF-0452-4869-88C4-B6676B656FA3}" srcId="{BC07A046-0B4C-425B-B741-2628247E4436}" destId="{664DC72E-DA71-41EB-A159-1F35BEBD6FD7}" srcOrd="2" destOrd="0" parTransId="{1EDC8AF2-18F3-4B3D-85CA-7D526A282046}" sibTransId="{A3D98DEA-F840-40AF-AD56-A39524AA15FE}"/>
    <dgm:cxn modelId="{1F4FA3EA-2551-4BCD-A65A-BC6D0D272B5E}" type="presOf" srcId="{9C8FC976-8E7F-48DB-8E1E-F8598FAA08EE}" destId="{9642863C-25B6-490C-98D4-50541639146D}" srcOrd="0" destOrd="0" presId="urn:microsoft.com/office/officeart/2005/8/layout/cycle3"/>
    <dgm:cxn modelId="{3C1FC1FD-38DC-4D1A-AF85-B3488BC93320}" type="presOf" srcId="{F993C5BD-723F-43DE-91C9-66BA8E41DA9B}" destId="{A60694BF-26B3-41A8-8136-FBDB4C7CE0D9}" srcOrd="0" destOrd="0" presId="urn:microsoft.com/office/officeart/2005/8/layout/cycle3"/>
    <dgm:cxn modelId="{3B79E683-D541-40E7-B855-90CDCB4D2586}" type="presParOf" srcId="{E4689952-3789-4F9E-A4B9-1041ECE189D0}" destId="{D05367A8-454F-410F-989B-4AF7C2874822}" srcOrd="0" destOrd="0" presId="urn:microsoft.com/office/officeart/2005/8/layout/cycle3"/>
    <dgm:cxn modelId="{F365A06D-39A5-49D3-B4C1-76DD0C548207}" type="presParOf" srcId="{D05367A8-454F-410F-989B-4AF7C2874822}" destId="{23E840AF-88B4-47D3-A828-80DCEC9C562E}" srcOrd="0" destOrd="0" presId="urn:microsoft.com/office/officeart/2005/8/layout/cycle3"/>
    <dgm:cxn modelId="{28BEE151-7713-4D1F-A869-A8D36D0CE863}" type="presParOf" srcId="{D05367A8-454F-410F-989B-4AF7C2874822}" destId="{9642863C-25B6-490C-98D4-50541639146D}" srcOrd="1" destOrd="0" presId="urn:microsoft.com/office/officeart/2005/8/layout/cycle3"/>
    <dgm:cxn modelId="{9AC15F0A-8814-40A9-B070-E425FF4E2904}" type="presParOf" srcId="{D05367A8-454F-410F-989B-4AF7C2874822}" destId="{D6CCD139-FF54-4683-844E-171110C027B0}" srcOrd="2" destOrd="0" presId="urn:microsoft.com/office/officeart/2005/8/layout/cycle3"/>
    <dgm:cxn modelId="{2D2CDC04-EBE2-469F-BC37-196C323FC630}" type="presParOf" srcId="{D05367A8-454F-410F-989B-4AF7C2874822}" destId="{C180642D-0719-4429-908D-BC2C52CFDED4}" srcOrd="3" destOrd="0" presId="urn:microsoft.com/office/officeart/2005/8/layout/cycle3"/>
    <dgm:cxn modelId="{F73D7959-D219-4B2D-9121-922463692329}" type="presParOf" srcId="{D05367A8-454F-410F-989B-4AF7C2874822}" destId="{772F043A-C8A6-44C6-836B-9A9DC5D14797}" srcOrd="4" destOrd="0" presId="urn:microsoft.com/office/officeart/2005/8/layout/cycle3"/>
    <dgm:cxn modelId="{8BFA3A9C-5B83-4841-A869-C7A5EE3F6F12}" type="presParOf" srcId="{D05367A8-454F-410F-989B-4AF7C2874822}" destId="{A60694BF-26B3-41A8-8136-FBDB4C7CE0D9}" srcOrd="5" destOrd="0" presId="urn:microsoft.com/office/officeart/2005/8/layout/cycle3"/>
    <dgm:cxn modelId="{2B21E329-8F81-4210-B3EC-CAF9DEB578FF}" type="presParOf" srcId="{D05367A8-454F-410F-989B-4AF7C2874822}" destId="{B4327D96-A247-466A-9988-E780BAABC512}" srcOrd="6"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42863C-25B6-490C-98D4-50541639146D}">
      <dsp:nvSpPr>
        <dsp:cNvPr id="0" name=""/>
        <dsp:cNvSpPr/>
      </dsp:nvSpPr>
      <dsp:spPr>
        <a:xfrm>
          <a:off x="872764" y="-3594"/>
          <a:ext cx="3892021" cy="3892021"/>
        </a:xfrm>
        <a:prstGeom prst="circularArrow">
          <a:avLst>
            <a:gd name="adj1" fmla="val 5274"/>
            <a:gd name="adj2" fmla="val 312630"/>
            <a:gd name="adj3" fmla="val 14275776"/>
            <a:gd name="adj4" fmla="val 17099192"/>
            <a:gd name="adj5" fmla="val 5477"/>
          </a:avLst>
        </a:prstGeom>
        <a:solidFill>
          <a:schemeClr val="tx1">
            <a:lumMod val="40000"/>
            <a:lumOff val="60000"/>
          </a:schemeClr>
        </a:solidFill>
        <a:ln>
          <a:noFill/>
        </a:ln>
        <a:effectLst/>
      </dsp:spPr>
      <dsp:style>
        <a:lnRef idx="0">
          <a:scrgbClr r="0" g="0" b="0"/>
        </a:lnRef>
        <a:fillRef idx="1">
          <a:scrgbClr r="0" g="0" b="0"/>
        </a:fillRef>
        <a:effectRef idx="0">
          <a:scrgbClr r="0" g="0" b="0"/>
        </a:effectRef>
        <a:fontRef idx="minor"/>
      </dsp:style>
    </dsp:sp>
    <dsp:sp modelId="{23E840AF-88B4-47D3-A828-80DCEC9C562E}">
      <dsp:nvSpPr>
        <dsp:cNvPr id="0" name=""/>
        <dsp:cNvSpPr/>
      </dsp:nvSpPr>
      <dsp:spPr>
        <a:xfrm>
          <a:off x="2098941" y="1888"/>
          <a:ext cx="1439667" cy="719833"/>
        </a:xfrm>
        <a:prstGeom prst="roundRect">
          <a:avLst/>
        </a:prstGeom>
        <a:solidFill>
          <a:srgbClr val="0356B1"/>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dirty="0"/>
            <a:t>1. Strategic planning</a:t>
          </a:r>
          <a:endParaRPr lang="en-BE" sz="1300" kern="1200" dirty="0"/>
        </a:p>
      </dsp:txBody>
      <dsp:txXfrm>
        <a:off x="2134080" y="37027"/>
        <a:ext cx="1369389" cy="649555"/>
      </dsp:txXfrm>
    </dsp:sp>
    <dsp:sp modelId="{D6CCD139-FF54-4683-844E-171110C027B0}">
      <dsp:nvSpPr>
        <dsp:cNvPr id="0" name=""/>
        <dsp:cNvSpPr/>
      </dsp:nvSpPr>
      <dsp:spPr>
        <a:xfrm>
          <a:off x="3466320" y="791345"/>
          <a:ext cx="1439667" cy="719833"/>
        </a:xfrm>
        <a:prstGeom prst="roundRect">
          <a:avLst/>
        </a:prstGeom>
        <a:solidFill>
          <a:srgbClr val="0356B1"/>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dirty="0"/>
            <a:t>2. Budget preparation</a:t>
          </a:r>
          <a:endParaRPr lang="en-BE" sz="1300" kern="1200" dirty="0"/>
        </a:p>
      </dsp:txBody>
      <dsp:txXfrm>
        <a:off x="3501459" y="826484"/>
        <a:ext cx="1369389" cy="649555"/>
      </dsp:txXfrm>
    </dsp:sp>
    <dsp:sp modelId="{C180642D-0719-4429-908D-BC2C52CFDED4}">
      <dsp:nvSpPr>
        <dsp:cNvPr id="0" name=""/>
        <dsp:cNvSpPr/>
      </dsp:nvSpPr>
      <dsp:spPr>
        <a:xfrm>
          <a:off x="3466320" y="2370258"/>
          <a:ext cx="1439667" cy="719833"/>
        </a:xfrm>
        <a:prstGeom prst="roundRect">
          <a:avLst/>
        </a:prstGeom>
        <a:solidFill>
          <a:srgbClr val="0356B1"/>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dirty="0"/>
            <a:t>3. Budget execution</a:t>
          </a:r>
          <a:endParaRPr lang="en-BE" sz="1300" kern="1200" dirty="0"/>
        </a:p>
      </dsp:txBody>
      <dsp:txXfrm>
        <a:off x="3501459" y="2405397"/>
        <a:ext cx="1369389" cy="649555"/>
      </dsp:txXfrm>
    </dsp:sp>
    <dsp:sp modelId="{772F043A-C8A6-44C6-836B-9A9DC5D14797}">
      <dsp:nvSpPr>
        <dsp:cNvPr id="0" name=""/>
        <dsp:cNvSpPr/>
      </dsp:nvSpPr>
      <dsp:spPr>
        <a:xfrm>
          <a:off x="2098941" y="3159715"/>
          <a:ext cx="1439667" cy="719833"/>
        </a:xfrm>
        <a:prstGeom prst="roundRect">
          <a:avLst/>
        </a:prstGeom>
        <a:solidFill>
          <a:srgbClr val="0356B1"/>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dirty="0"/>
            <a:t>4. Accounting &amp; Reporting</a:t>
          </a:r>
          <a:endParaRPr lang="en-BE" sz="1300" kern="1200" dirty="0"/>
        </a:p>
      </dsp:txBody>
      <dsp:txXfrm>
        <a:off x="2134080" y="3194854"/>
        <a:ext cx="1369389" cy="649555"/>
      </dsp:txXfrm>
    </dsp:sp>
    <dsp:sp modelId="{A60694BF-26B3-41A8-8136-FBDB4C7CE0D9}">
      <dsp:nvSpPr>
        <dsp:cNvPr id="0" name=""/>
        <dsp:cNvSpPr/>
      </dsp:nvSpPr>
      <dsp:spPr>
        <a:xfrm>
          <a:off x="731562" y="2370258"/>
          <a:ext cx="1439667" cy="719833"/>
        </a:xfrm>
        <a:prstGeom prst="roundRect">
          <a:avLst/>
        </a:prstGeom>
        <a:solidFill>
          <a:srgbClr val="0356B1"/>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dirty="0"/>
            <a:t>5. External Audit &amp; Scrutiny </a:t>
          </a:r>
          <a:endParaRPr lang="en-BE" sz="1300" kern="1200" dirty="0"/>
        </a:p>
      </dsp:txBody>
      <dsp:txXfrm>
        <a:off x="766701" y="2405397"/>
        <a:ext cx="1369389" cy="649555"/>
      </dsp:txXfrm>
    </dsp:sp>
    <dsp:sp modelId="{B4327D96-A247-466A-9988-E780BAABC512}">
      <dsp:nvSpPr>
        <dsp:cNvPr id="0" name=""/>
        <dsp:cNvSpPr/>
      </dsp:nvSpPr>
      <dsp:spPr>
        <a:xfrm>
          <a:off x="731562" y="791345"/>
          <a:ext cx="1439667" cy="719833"/>
        </a:xfrm>
        <a:prstGeom prst="roundRect">
          <a:avLst/>
        </a:prstGeom>
        <a:solidFill>
          <a:srgbClr val="0356B1"/>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dirty="0"/>
            <a:t>6. Policy Review</a:t>
          </a:r>
          <a:endParaRPr lang="en-BE" sz="1300" kern="1200" dirty="0"/>
        </a:p>
      </dsp:txBody>
      <dsp:txXfrm>
        <a:off x="766701" y="826484"/>
        <a:ext cx="1369389" cy="64955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42863C-25B6-490C-98D4-50541639146D}">
      <dsp:nvSpPr>
        <dsp:cNvPr id="0" name=""/>
        <dsp:cNvSpPr/>
      </dsp:nvSpPr>
      <dsp:spPr>
        <a:xfrm>
          <a:off x="1338852" y="-4095"/>
          <a:ext cx="4193049" cy="4193049"/>
        </a:xfrm>
        <a:prstGeom prst="circularArrow">
          <a:avLst>
            <a:gd name="adj1" fmla="val 5274"/>
            <a:gd name="adj2" fmla="val 312630"/>
            <a:gd name="adj3" fmla="val 14247355"/>
            <a:gd name="adj4" fmla="val 17115778"/>
            <a:gd name="adj5" fmla="val 5477"/>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3E840AF-88B4-47D3-A828-80DCEC9C562E}">
      <dsp:nvSpPr>
        <dsp:cNvPr id="0" name=""/>
        <dsp:cNvSpPr/>
      </dsp:nvSpPr>
      <dsp:spPr>
        <a:xfrm>
          <a:off x="2646984" y="1296"/>
          <a:ext cx="1576784" cy="788392"/>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dirty="0"/>
            <a:t>1. Strategic planning</a:t>
          </a:r>
          <a:endParaRPr lang="en-BE" sz="1500" kern="1200" dirty="0"/>
        </a:p>
      </dsp:txBody>
      <dsp:txXfrm>
        <a:off x="2685470" y="39782"/>
        <a:ext cx="1499812" cy="711420"/>
      </dsp:txXfrm>
    </dsp:sp>
    <dsp:sp modelId="{D6CCD139-FF54-4683-844E-171110C027B0}">
      <dsp:nvSpPr>
        <dsp:cNvPr id="0" name=""/>
        <dsp:cNvSpPr/>
      </dsp:nvSpPr>
      <dsp:spPr>
        <a:xfrm>
          <a:off x="4120123" y="851813"/>
          <a:ext cx="1576784" cy="788392"/>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dirty="0"/>
            <a:t>2. Budget preparation</a:t>
          </a:r>
          <a:endParaRPr lang="en-BE" sz="1500" kern="1200" dirty="0"/>
        </a:p>
      </dsp:txBody>
      <dsp:txXfrm>
        <a:off x="4158609" y="890299"/>
        <a:ext cx="1499812" cy="711420"/>
      </dsp:txXfrm>
    </dsp:sp>
    <dsp:sp modelId="{C180642D-0719-4429-908D-BC2C52CFDED4}">
      <dsp:nvSpPr>
        <dsp:cNvPr id="0" name=""/>
        <dsp:cNvSpPr/>
      </dsp:nvSpPr>
      <dsp:spPr>
        <a:xfrm>
          <a:off x="4120123" y="2552847"/>
          <a:ext cx="1576784" cy="788392"/>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dirty="0"/>
            <a:t>3. Budget execution</a:t>
          </a:r>
          <a:endParaRPr lang="en-BE" sz="1500" kern="1200" dirty="0"/>
        </a:p>
      </dsp:txBody>
      <dsp:txXfrm>
        <a:off x="4158609" y="2591333"/>
        <a:ext cx="1499812" cy="711420"/>
      </dsp:txXfrm>
    </dsp:sp>
    <dsp:sp modelId="{772F043A-C8A6-44C6-836B-9A9DC5D14797}">
      <dsp:nvSpPr>
        <dsp:cNvPr id="0" name=""/>
        <dsp:cNvSpPr/>
      </dsp:nvSpPr>
      <dsp:spPr>
        <a:xfrm>
          <a:off x="2646984" y="3403365"/>
          <a:ext cx="1576784" cy="788392"/>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dirty="0"/>
            <a:t>4. Accounting &amp; Reporting</a:t>
          </a:r>
          <a:endParaRPr lang="en-BE" sz="1500" kern="1200" dirty="0"/>
        </a:p>
      </dsp:txBody>
      <dsp:txXfrm>
        <a:off x="2685470" y="3441851"/>
        <a:ext cx="1499812" cy="711420"/>
      </dsp:txXfrm>
    </dsp:sp>
    <dsp:sp modelId="{A60694BF-26B3-41A8-8136-FBDB4C7CE0D9}">
      <dsp:nvSpPr>
        <dsp:cNvPr id="0" name=""/>
        <dsp:cNvSpPr/>
      </dsp:nvSpPr>
      <dsp:spPr>
        <a:xfrm>
          <a:off x="1173846" y="2552847"/>
          <a:ext cx="1576784" cy="788392"/>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dirty="0"/>
            <a:t>5. External Audit &amp; Scrutiny </a:t>
          </a:r>
          <a:endParaRPr lang="en-BE" sz="1500" kern="1200" dirty="0"/>
        </a:p>
      </dsp:txBody>
      <dsp:txXfrm>
        <a:off x="1212332" y="2591333"/>
        <a:ext cx="1499812" cy="711420"/>
      </dsp:txXfrm>
    </dsp:sp>
    <dsp:sp modelId="{B4327D96-A247-466A-9988-E780BAABC512}">
      <dsp:nvSpPr>
        <dsp:cNvPr id="0" name=""/>
        <dsp:cNvSpPr/>
      </dsp:nvSpPr>
      <dsp:spPr>
        <a:xfrm>
          <a:off x="1173846" y="851813"/>
          <a:ext cx="1576784" cy="788392"/>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dirty="0"/>
            <a:t>6. Policy Review</a:t>
          </a:r>
          <a:endParaRPr lang="en-BE" sz="1500" kern="1200" dirty="0"/>
        </a:p>
      </dsp:txBody>
      <dsp:txXfrm>
        <a:off x="1212332" y="890299"/>
        <a:ext cx="1499812" cy="711420"/>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3" Type="http://schemas.openxmlformats.org/officeDocument/2006/relationships/hyperlink" Target="https://myintracomm.ec.europa.eu/corp/intellectual-property/Documents/2019_Reuse-guidelines(CC-BY).pdf" TargetMode="External"/><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5" name="Google Shape;28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4" name="Google Shape;414;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22" name="Google Shape;422;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0" name="Google Shape;430;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1" name="Google Shape;441;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7" name="Google Shape;447;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8" name="Google Shape;448;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rgbClr val="000000"/>
                </a:solidFill>
                <a:latin typeface="Arial"/>
                <a:ea typeface="Arial"/>
                <a:cs typeface="Arial"/>
                <a:sym typeface="Arial"/>
              </a:rPr>
              <a:t>14</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Google Shape;456;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7" name="Google Shape;457;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accent6"/>
              </a:buClr>
              <a:buSzPts val="1200"/>
              <a:buFont typeface="Calibri"/>
              <a:buNone/>
            </a:pPr>
            <a:r>
              <a:rPr lang="en-GB" i="0">
                <a:solidFill>
                  <a:schemeClr val="accent6"/>
                </a:solidFill>
              </a:rPr>
              <a:t>[NB: </a:t>
            </a:r>
            <a:r>
              <a:rPr lang="en-GB">
                <a:solidFill>
                  <a:schemeClr val="accent6"/>
                </a:solidFill>
              </a:rPr>
              <a:t>exercise in separate slides</a:t>
            </a:r>
            <a:r>
              <a:rPr lang="en-GB" i="0">
                <a:solidFill>
                  <a:schemeClr val="accent6"/>
                </a:solidFill>
              </a:rPr>
              <a:t>]</a:t>
            </a:r>
            <a:endParaRPr>
              <a:solidFill>
                <a:schemeClr val="accent6"/>
              </a:solidFill>
            </a:endParaRPr>
          </a:p>
          <a:p>
            <a:pPr marL="0" lvl="0" indent="0" algn="l" rtl="0">
              <a:spcBef>
                <a:spcPts val="0"/>
              </a:spcBef>
              <a:spcAft>
                <a:spcPts val="0"/>
              </a:spcAft>
              <a:buNone/>
            </a:pPr>
            <a:endParaRPr/>
          </a:p>
        </p:txBody>
      </p:sp>
      <p:sp>
        <p:nvSpPr>
          <p:cNvPr id="458" name="Google Shape;458;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Google Shape;464;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rgbClr val="000000"/>
                </a:solidFill>
                <a:latin typeface="Arial"/>
                <a:ea typeface="Arial"/>
                <a:cs typeface="Arial"/>
                <a:sym typeface="Arial"/>
              </a:rPr>
              <a:t>16</a:t>
            </a:fld>
            <a:endParaRPr sz="1200" b="0" i="0" u="none" strike="noStrike" cap="none">
              <a:solidFill>
                <a:srgbClr val="000000"/>
              </a:solidFill>
              <a:latin typeface="Arial"/>
              <a:ea typeface="Arial"/>
              <a:cs typeface="Arial"/>
              <a:sym typeface="Arial"/>
            </a:endParaRPr>
          </a:p>
        </p:txBody>
      </p:sp>
      <p:sp>
        <p:nvSpPr>
          <p:cNvPr id="465" name="Google Shape;465;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66" name="Google Shape;466;p16:notes"/>
          <p:cNvSpPr txBox="1">
            <a:spLocks noGrp="1"/>
          </p:cNvSpPr>
          <p:nvPr>
            <p:ph type="body" idx="1"/>
          </p:nvPr>
        </p:nvSpPr>
        <p:spPr>
          <a:xfrm>
            <a:off x="908050" y="4718050"/>
            <a:ext cx="4981575" cy="4462463"/>
          </a:xfrm>
          <a:prstGeom prst="rect">
            <a:avLst/>
          </a:prstGeom>
          <a:noFill/>
          <a:ln>
            <a:noFill/>
          </a:ln>
        </p:spPr>
        <p:txBody>
          <a:bodyPr spcFirstLastPara="1" wrap="square" lIns="91425" tIns="45700" rIns="91425" bIns="45700" anchor="t" anchorCtr="0">
            <a:noAutofit/>
          </a:bodyPr>
          <a:lstStyle/>
          <a:p>
            <a:pPr marL="220550" lvl="0" indent="-220550" algn="l" rtl="0">
              <a:lnSpc>
                <a:spcPct val="90000"/>
              </a:lnSpc>
              <a:spcBef>
                <a:spcPts val="0"/>
              </a:spcBef>
              <a:spcAft>
                <a:spcPts val="0"/>
              </a:spcAft>
              <a:buNone/>
            </a:pPr>
            <a:endParaRPr sz="8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Google Shape;484;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rgbClr val="000000"/>
                </a:solidFill>
                <a:latin typeface="Arial"/>
                <a:ea typeface="Arial"/>
                <a:cs typeface="Arial"/>
                <a:sym typeface="Arial"/>
              </a:rPr>
              <a:t>17</a:t>
            </a:fld>
            <a:endParaRPr sz="1200" b="0" i="0" u="none" strike="noStrike" cap="none">
              <a:solidFill>
                <a:srgbClr val="000000"/>
              </a:solidFill>
              <a:latin typeface="Arial"/>
              <a:ea typeface="Arial"/>
              <a:cs typeface="Arial"/>
              <a:sym typeface="Arial"/>
            </a:endParaRPr>
          </a:p>
        </p:txBody>
      </p:sp>
      <p:sp>
        <p:nvSpPr>
          <p:cNvPr id="485" name="Google Shape;485;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86" name="Google Shape;486;p17:notes"/>
          <p:cNvSpPr txBox="1">
            <a:spLocks noGrp="1"/>
          </p:cNvSpPr>
          <p:nvPr>
            <p:ph type="body" idx="1"/>
          </p:nvPr>
        </p:nvSpPr>
        <p:spPr>
          <a:xfrm>
            <a:off x="908050" y="4718050"/>
            <a:ext cx="4981575" cy="446246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8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2"/>
        <p:cNvGrpSpPr/>
        <p:nvPr/>
      </p:nvGrpSpPr>
      <p:grpSpPr>
        <a:xfrm>
          <a:off x="0" y="0"/>
          <a:ext cx="0" cy="0"/>
          <a:chOff x="0" y="0"/>
          <a:chExt cx="0" cy="0"/>
        </a:xfrm>
      </p:grpSpPr>
      <p:sp>
        <p:nvSpPr>
          <p:cNvPr id="493" name="Google Shape;493;p18:notes"/>
          <p:cNvSpPr txBox="1"/>
          <p:nvPr/>
        </p:nvSpPr>
        <p:spPr>
          <a:xfrm>
            <a:off x="3851275" y="9431338"/>
            <a:ext cx="2946400" cy="495300"/>
          </a:xfrm>
          <a:prstGeom prst="rect">
            <a:avLst/>
          </a:prstGeom>
          <a:noFill/>
          <a:ln>
            <a:noFill/>
          </a:ln>
        </p:spPr>
        <p:txBody>
          <a:bodyPr spcFirstLastPara="1" wrap="square" lIns="91900" tIns="45950" rIns="91900" bIns="4595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1" i="0" u="none" strike="noStrike" cap="none">
                <a:solidFill>
                  <a:srgbClr val="000000"/>
                </a:solidFill>
                <a:latin typeface="Arial"/>
                <a:ea typeface="Arial"/>
                <a:cs typeface="Arial"/>
                <a:sym typeface="Arial"/>
              </a:rPr>
              <a:t>18</a:t>
            </a:fld>
            <a:endParaRPr sz="1200" b="1" i="0" u="none" strike="noStrike" cap="none">
              <a:solidFill>
                <a:srgbClr val="000000"/>
              </a:solidFill>
              <a:latin typeface="Arial"/>
              <a:ea typeface="Arial"/>
              <a:cs typeface="Arial"/>
              <a:sym typeface="Arial"/>
            </a:endParaRPr>
          </a:p>
        </p:txBody>
      </p:sp>
      <p:sp>
        <p:nvSpPr>
          <p:cNvPr id="494" name="Google Shape;494;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95" name="Google Shape;495;p18:notes"/>
          <p:cNvSpPr txBox="1">
            <a:spLocks noGrp="1"/>
          </p:cNvSpPr>
          <p:nvPr>
            <p:ph type="body" idx="1"/>
          </p:nvPr>
        </p:nvSpPr>
        <p:spPr>
          <a:xfrm>
            <a:off x="908050" y="4718050"/>
            <a:ext cx="4981575" cy="4462463"/>
          </a:xfrm>
          <a:prstGeom prst="rect">
            <a:avLst/>
          </a:prstGeom>
          <a:noFill/>
          <a:ln>
            <a:noFill/>
          </a:ln>
        </p:spPr>
        <p:txBody>
          <a:bodyPr spcFirstLastPara="1" wrap="square" lIns="91425" tIns="45700" rIns="91425" bIns="45700" anchor="t" anchorCtr="0">
            <a:noAutofit/>
          </a:bodyPr>
          <a:lstStyle/>
          <a:p>
            <a:pPr marL="219075" lvl="0" indent="-219075" algn="l" rtl="0">
              <a:lnSpc>
                <a:spcPct val="80000"/>
              </a:lnSpc>
              <a:spcBef>
                <a:spcPts val="0"/>
              </a:spcBef>
              <a:spcAft>
                <a:spcPts val="0"/>
              </a:spcAft>
              <a:buNone/>
            </a:pPr>
            <a:endParaRPr sz="8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9"/>
        <p:cNvGrpSpPr/>
        <p:nvPr/>
      </p:nvGrpSpPr>
      <p:grpSpPr>
        <a:xfrm>
          <a:off x="0" y="0"/>
          <a:ext cx="0" cy="0"/>
          <a:chOff x="0" y="0"/>
          <a:chExt cx="0" cy="0"/>
        </a:xfrm>
      </p:grpSpPr>
      <p:sp>
        <p:nvSpPr>
          <p:cNvPr id="520" name="Google Shape;520;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21" name="Google Shape;521;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8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1" name="Google Shape;291;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Other housekeeping notes can be:</a:t>
            </a:r>
            <a:endParaRPr/>
          </a:p>
          <a:p>
            <a:pPr marL="0" lvl="0" indent="0" algn="l" rtl="0">
              <a:spcBef>
                <a:spcPts val="0"/>
              </a:spcBef>
              <a:spcAft>
                <a:spcPts val="0"/>
              </a:spcAft>
              <a:buNone/>
            </a:pPr>
            <a:endParaRPr/>
          </a:p>
          <a:p>
            <a:pPr marL="0" lvl="0" indent="0" algn="l" rtl="0">
              <a:spcBef>
                <a:spcPts val="0"/>
              </a:spcBef>
              <a:spcAft>
                <a:spcPts val="0"/>
              </a:spcAft>
              <a:buNone/>
            </a:pPr>
            <a:r>
              <a:rPr lang="en-GB"/>
              <a:t>You are invited to turn on your camera when talking;</a:t>
            </a:r>
            <a:endParaRPr/>
          </a:p>
          <a:p>
            <a:pPr marL="0" lvl="0" indent="0" algn="l" rtl="0">
              <a:spcBef>
                <a:spcPts val="0"/>
              </a:spcBef>
              <a:spcAft>
                <a:spcPts val="0"/>
              </a:spcAft>
              <a:buNone/>
            </a:pPr>
            <a:r>
              <a:rPr lang="en-GB"/>
              <a:t>Please mute yourself when not talking;</a:t>
            </a:r>
            <a:endParaRPr/>
          </a:p>
          <a:p>
            <a:pPr marL="0" lvl="0" indent="0" algn="l" rtl="0">
              <a:spcBef>
                <a:spcPts val="0"/>
              </a:spcBef>
              <a:spcAft>
                <a:spcPts val="0"/>
              </a:spcAft>
              <a:buNone/>
            </a:pPr>
            <a:r>
              <a:rPr lang="en-GB"/>
              <a:t>Please signal via the chat if you would like to say something during the discussion;</a:t>
            </a:r>
            <a:endParaRPr/>
          </a:p>
          <a:p>
            <a:pPr marL="0" lvl="0" indent="0" algn="l" rtl="0">
              <a:spcBef>
                <a:spcPts val="0"/>
              </a:spcBef>
              <a:spcAft>
                <a:spcPts val="0"/>
              </a:spcAft>
              <a:buNone/>
            </a:pPr>
            <a:r>
              <a:rPr lang="en-GB"/>
              <a:t>Please state your name, country and the institution/unit you work for.</a:t>
            </a:r>
            <a:endParaRPr/>
          </a:p>
          <a:p>
            <a:pPr marL="0" lvl="0" indent="0" algn="l" rtl="0">
              <a:spcBef>
                <a:spcPts val="0"/>
              </a:spcBef>
              <a:spcAft>
                <a:spcPts val="0"/>
              </a:spcAft>
              <a:buNone/>
            </a:pPr>
            <a:endParaRPr/>
          </a:p>
          <a:p>
            <a:pPr marL="0" lvl="0" indent="0" algn="l" rtl="0">
              <a:spcBef>
                <a:spcPts val="0"/>
              </a:spcBef>
              <a:spcAft>
                <a:spcPts val="0"/>
              </a:spcAft>
              <a:buNone/>
            </a:pPr>
            <a:r>
              <a:rPr lang="en-GB"/>
              <a:t>Please note that, with your approval, the meeting will be recorded for internal purposes.</a:t>
            </a:r>
            <a:endParaRPr/>
          </a:p>
          <a:p>
            <a:pPr marL="0" lvl="0" indent="0" algn="l" rtl="0">
              <a:spcBef>
                <a:spcPts val="0"/>
              </a:spcBef>
              <a:spcAft>
                <a:spcPts val="0"/>
              </a:spcAft>
              <a:buNone/>
            </a:pPr>
            <a:endParaRPr/>
          </a:p>
          <a:p>
            <a:pPr marL="0" lvl="0" indent="0" algn="l" rtl="0">
              <a:spcBef>
                <a:spcPts val="0"/>
              </a:spcBef>
              <a:spcAft>
                <a:spcPts val="0"/>
              </a:spcAft>
              <a:buNone/>
            </a:pPr>
            <a:r>
              <a:rPr lang="en-GB"/>
              <a:t>Or:</a:t>
            </a:r>
            <a:endParaRPr/>
          </a:p>
          <a:p>
            <a:pPr marL="0" lvl="0" indent="0" algn="l" rtl="0">
              <a:spcBef>
                <a:spcPts val="0"/>
              </a:spcBef>
              <a:spcAft>
                <a:spcPts val="0"/>
              </a:spcAft>
              <a:buNone/>
            </a:pPr>
            <a:endParaRPr/>
          </a:p>
          <a:p>
            <a:pPr marL="0" lvl="0" indent="0" algn="l" rtl="0">
              <a:spcBef>
                <a:spcPts val="0"/>
              </a:spcBef>
              <a:spcAft>
                <a:spcPts val="0"/>
              </a:spcAft>
              <a:buNone/>
            </a:pPr>
            <a:r>
              <a:rPr lang="en-GB" sz="1200">
                <a:solidFill>
                  <a:schemeClr val="dk1"/>
                </a:solidFill>
                <a:latin typeface="Calibri"/>
                <a:ea typeface="Calibri"/>
                <a:cs typeface="Calibri"/>
                <a:sym typeface="Calibri"/>
              </a:rPr>
              <a:t>Please make sure:</a:t>
            </a: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GB" sz="1200">
                <a:solidFill>
                  <a:schemeClr val="dk1"/>
                </a:solidFill>
                <a:latin typeface="Calibri"/>
                <a:ea typeface="Calibri"/>
                <a:cs typeface="Calibri"/>
                <a:sym typeface="Calibri"/>
              </a:rPr>
              <a:t>You have a good internet connection and the webcam ON;</a:t>
            </a: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GB" sz="1200">
                <a:solidFill>
                  <a:schemeClr val="dk1"/>
                </a:solidFill>
                <a:latin typeface="Calibri"/>
                <a:ea typeface="Calibri"/>
                <a:cs typeface="Calibri"/>
                <a:sym typeface="Calibri"/>
              </a:rPr>
              <a:t>You keep next to you a good coffee and a bit of patience, sometimes technology is not perfect;</a:t>
            </a: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GB" sz="1200">
                <a:solidFill>
                  <a:schemeClr val="dk1"/>
                </a:solidFill>
                <a:latin typeface="Calibri"/>
                <a:ea typeface="Calibri"/>
                <a:cs typeface="Calibri"/>
                <a:sym typeface="Calibri"/>
              </a:rPr>
              <a:t>You have a notebook where to take notes;</a:t>
            </a: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GB" sz="1200">
                <a:solidFill>
                  <a:schemeClr val="dk1"/>
                </a:solidFill>
                <a:latin typeface="Calibri"/>
                <a:ea typeface="Calibri"/>
                <a:cs typeface="Calibri"/>
                <a:sym typeface="Calibri"/>
              </a:rPr>
              <a:t>You have your phone next to you (we might use it);</a:t>
            </a: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GB" sz="1200">
                <a:solidFill>
                  <a:schemeClr val="dk1"/>
                </a:solidFill>
                <a:latin typeface="Calibri"/>
                <a:ea typeface="Calibri"/>
                <a:cs typeface="Calibri"/>
                <a:sym typeface="Calibri"/>
              </a:rPr>
              <a:t>You have a headphone connected to your computer, the sound will be better.</a:t>
            </a:r>
            <a:endParaRPr sz="12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endParaRPr sz="1200" b="0" i="0">
              <a:solidFill>
                <a:schemeClr val="dk1"/>
              </a:solidFill>
              <a:latin typeface="Calibri"/>
              <a:ea typeface="Calibri"/>
              <a:cs typeface="Calibri"/>
              <a:sym typeface="Calibri"/>
            </a:endParaRPr>
          </a:p>
        </p:txBody>
      </p:sp>
      <p:sp>
        <p:nvSpPr>
          <p:cNvPr id="292" name="Google Shape;292;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2</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4"/>
        <p:cNvGrpSpPr/>
        <p:nvPr/>
      </p:nvGrpSpPr>
      <p:grpSpPr>
        <a:xfrm>
          <a:off x="0" y="0"/>
          <a:ext cx="0" cy="0"/>
          <a:chOff x="0" y="0"/>
          <a:chExt cx="0" cy="0"/>
        </a:xfrm>
      </p:grpSpPr>
      <p:sp>
        <p:nvSpPr>
          <p:cNvPr id="535" name="Google Shape;535;p20:notes"/>
          <p:cNvSpPr txBox="1"/>
          <p:nvPr/>
        </p:nvSpPr>
        <p:spPr>
          <a:xfrm>
            <a:off x="3851275" y="9431338"/>
            <a:ext cx="2946400" cy="495300"/>
          </a:xfrm>
          <a:prstGeom prst="rect">
            <a:avLst/>
          </a:prstGeom>
          <a:noFill/>
          <a:ln>
            <a:noFill/>
          </a:ln>
        </p:spPr>
        <p:txBody>
          <a:bodyPr spcFirstLastPara="1" wrap="square" lIns="91900" tIns="45950" rIns="91900" bIns="4595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1" i="0" u="none" strike="noStrike" cap="none">
                <a:solidFill>
                  <a:srgbClr val="000000"/>
                </a:solidFill>
                <a:latin typeface="Arial"/>
                <a:ea typeface="Arial"/>
                <a:cs typeface="Arial"/>
                <a:sym typeface="Arial"/>
              </a:rPr>
              <a:t>20</a:t>
            </a:fld>
            <a:endParaRPr sz="1200" b="1" i="0" u="none" strike="noStrike" cap="none">
              <a:solidFill>
                <a:srgbClr val="000000"/>
              </a:solidFill>
              <a:latin typeface="Arial"/>
              <a:ea typeface="Arial"/>
              <a:cs typeface="Arial"/>
              <a:sym typeface="Arial"/>
            </a:endParaRPr>
          </a:p>
        </p:txBody>
      </p:sp>
      <p:sp>
        <p:nvSpPr>
          <p:cNvPr id="536" name="Google Shape;536;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37" name="Google Shape;537;p20:notes"/>
          <p:cNvSpPr txBox="1">
            <a:spLocks noGrp="1"/>
          </p:cNvSpPr>
          <p:nvPr>
            <p:ph type="body" idx="1"/>
          </p:nvPr>
        </p:nvSpPr>
        <p:spPr>
          <a:xfrm>
            <a:off x="908050" y="4718050"/>
            <a:ext cx="4981575" cy="4462463"/>
          </a:xfrm>
          <a:prstGeom prst="rect">
            <a:avLst/>
          </a:prstGeom>
          <a:noFill/>
          <a:ln>
            <a:noFill/>
          </a:ln>
        </p:spPr>
        <p:txBody>
          <a:bodyPr spcFirstLastPara="1" wrap="square" lIns="91425" tIns="45700" rIns="91425" bIns="45700" anchor="t" anchorCtr="0">
            <a:noAutofit/>
          </a:bodyPr>
          <a:lstStyle/>
          <a:p>
            <a:pPr marL="219075" lvl="0" indent="-219075" algn="l" rtl="0">
              <a:spcBef>
                <a:spcPts val="0"/>
              </a:spcBef>
              <a:spcAft>
                <a:spcPts val="0"/>
              </a:spcAft>
              <a:buNone/>
            </a:pPr>
            <a:endParaRPr sz="7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0"/>
        <p:cNvGrpSpPr/>
        <p:nvPr/>
      </p:nvGrpSpPr>
      <p:grpSpPr>
        <a:xfrm>
          <a:off x="0" y="0"/>
          <a:ext cx="0" cy="0"/>
          <a:chOff x="0" y="0"/>
          <a:chExt cx="0" cy="0"/>
        </a:xfrm>
      </p:grpSpPr>
      <p:sp>
        <p:nvSpPr>
          <p:cNvPr id="551" name="Google Shape;551;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rgbClr val="000000"/>
                </a:solidFill>
                <a:latin typeface="Arial"/>
                <a:ea typeface="Arial"/>
                <a:cs typeface="Arial"/>
                <a:sym typeface="Arial"/>
              </a:rPr>
              <a:t>21</a:t>
            </a:fld>
            <a:endParaRPr sz="1200" b="0" i="0" u="none" strike="noStrike" cap="none">
              <a:solidFill>
                <a:srgbClr val="000000"/>
              </a:solidFill>
              <a:latin typeface="Arial"/>
              <a:ea typeface="Arial"/>
              <a:cs typeface="Arial"/>
              <a:sym typeface="Arial"/>
            </a:endParaRPr>
          </a:p>
        </p:txBody>
      </p:sp>
      <p:sp>
        <p:nvSpPr>
          <p:cNvPr id="552" name="Google Shape;552;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53" name="Google Shape;553;p21:notes"/>
          <p:cNvSpPr txBox="1">
            <a:spLocks noGrp="1"/>
          </p:cNvSpPr>
          <p:nvPr>
            <p:ph type="body" idx="1"/>
          </p:nvPr>
        </p:nvSpPr>
        <p:spPr>
          <a:xfrm>
            <a:off x="908050" y="4718050"/>
            <a:ext cx="4981575" cy="446246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80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6"/>
        <p:cNvGrpSpPr/>
        <p:nvPr/>
      </p:nvGrpSpPr>
      <p:grpSpPr>
        <a:xfrm>
          <a:off x="0" y="0"/>
          <a:ext cx="0" cy="0"/>
          <a:chOff x="0" y="0"/>
          <a:chExt cx="0" cy="0"/>
        </a:xfrm>
      </p:grpSpPr>
      <p:sp>
        <p:nvSpPr>
          <p:cNvPr id="567" name="Google Shape;567;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rgbClr val="000000"/>
                </a:solidFill>
                <a:latin typeface="Arial"/>
                <a:ea typeface="Arial"/>
                <a:cs typeface="Arial"/>
                <a:sym typeface="Arial"/>
              </a:rPr>
              <a:t>22</a:t>
            </a:fld>
            <a:endParaRPr sz="1200" b="0" i="0" u="none" strike="noStrike" cap="none">
              <a:solidFill>
                <a:srgbClr val="000000"/>
              </a:solidFill>
              <a:latin typeface="Arial"/>
              <a:ea typeface="Arial"/>
              <a:cs typeface="Arial"/>
              <a:sym typeface="Arial"/>
            </a:endParaRPr>
          </a:p>
        </p:txBody>
      </p:sp>
      <p:sp>
        <p:nvSpPr>
          <p:cNvPr id="568" name="Google Shape;568;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69" name="Google Shape;569;p22:notes"/>
          <p:cNvSpPr txBox="1">
            <a:spLocks noGrp="1"/>
          </p:cNvSpPr>
          <p:nvPr>
            <p:ph type="body" idx="1"/>
          </p:nvPr>
        </p:nvSpPr>
        <p:spPr>
          <a:xfrm>
            <a:off x="908050" y="4718050"/>
            <a:ext cx="4981575" cy="446246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80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2"/>
        <p:cNvGrpSpPr/>
        <p:nvPr/>
      </p:nvGrpSpPr>
      <p:grpSpPr>
        <a:xfrm>
          <a:off x="0" y="0"/>
          <a:ext cx="0" cy="0"/>
          <a:chOff x="0" y="0"/>
          <a:chExt cx="0" cy="0"/>
        </a:xfrm>
      </p:grpSpPr>
      <p:sp>
        <p:nvSpPr>
          <p:cNvPr id="583" name="Google Shape;583;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rgbClr val="000000"/>
                </a:solidFill>
                <a:latin typeface="Arial"/>
                <a:ea typeface="Arial"/>
                <a:cs typeface="Arial"/>
                <a:sym typeface="Arial"/>
              </a:rPr>
              <a:t>23</a:t>
            </a:fld>
            <a:endParaRPr sz="1200" b="0" i="0" u="none" strike="noStrike" cap="none">
              <a:solidFill>
                <a:srgbClr val="000000"/>
              </a:solidFill>
              <a:latin typeface="Arial"/>
              <a:ea typeface="Arial"/>
              <a:cs typeface="Arial"/>
              <a:sym typeface="Arial"/>
            </a:endParaRPr>
          </a:p>
        </p:txBody>
      </p:sp>
      <p:sp>
        <p:nvSpPr>
          <p:cNvPr id="584" name="Google Shape;584;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85" name="Google Shape;585;p23:notes"/>
          <p:cNvSpPr txBox="1">
            <a:spLocks noGrp="1"/>
          </p:cNvSpPr>
          <p:nvPr>
            <p:ph type="body" idx="1"/>
          </p:nvPr>
        </p:nvSpPr>
        <p:spPr>
          <a:xfrm>
            <a:off x="908050" y="4718050"/>
            <a:ext cx="4981575" cy="446246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80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5"/>
        <p:cNvGrpSpPr/>
        <p:nvPr/>
      </p:nvGrpSpPr>
      <p:grpSpPr>
        <a:xfrm>
          <a:off x="0" y="0"/>
          <a:ext cx="0" cy="0"/>
          <a:chOff x="0" y="0"/>
          <a:chExt cx="0" cy="0"/>
        </a:xfrm>
      </p:grpSpPr>
      <p:sp>
        <p:nvSpPr>
          <p:cNvPr id="596" name="Google Shape;596;p24:notes"/>
          <p:cNvSpPr txBox="1"/>
          <p:nvPr/>
        </p:nvSpPr>
        <p:spPr>
          <a:xfrm>
            <a:off x="3851275" y="9431338"/>
            <a:ext cx="2946400" cy="495300"/>
          </a:xfrm>
          <a:prstGeom prst="rect">
            <a:avLst/>
          </a:prstGeom>
          <a:noFill/>
          <a:ln>
            <a:noFill/>
          </a:ln>
        </p:spPr>
        <p:txBody>
          <a:bodyPr spcFirstLastPara="1" wrap="square" lIns="91900" tIns="45950" rIns="91900" bIns="4595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1" i="0" u="none" strike="noStrike" cap="none">
                <a:solidFill>
                  <a:srgbClr val="000000"/>
                </a:solidFill>
                <a:latin typeface="Arial"/>
                <a:ea typeface="Arial"/>
                <a:cs typeface="Arial"/>
                <a:sym typeface="Arial"/>
              </a:rPr>
              <a:t>24</a:t>
            </a:fld>
            <a:endParaRPr sz="1200" b="1" i="0" u="none" strike="noStrike" cap="none">
              <a:solidFill>
                <a:srgbClr val="000000"/>
              </a:solidFill>
              <a:latin typeface="Arial"/>
              <a:ea typeface="Arial"/>
              <a:cs typeface="Arial"/>
              <a:sym typeface="Arial"/>
            </a:endParaRPr>
          </a:p>
        </p:txBody>
      </p:sp>
      <p:sp>
        <p:nvSpPr>
          <p:cNvPr id="597" name="Google Shape;597;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98" name="Google Shape;598;p24:notes"/>
          <p:cNvSpPr txBox="1">
            <a:spLocks noGrp="1"/>
          </p:cNvSpPr>
          <p:nvPr>
            <p:ph type="body" idx="1"/>
          </p:nvPr>
        </p:nvSpPr>
        <p:spPr>
          <a:xfrm>
            <a:off x="908050" y="4718050"/>
            <a:ext cx="4981575" cy="446246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80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6"/>
        <p:cNvGrpSpPr/>
        <p:nvPr/>
      </p:nvGrpSpPr>
      <p:grpSpPr>
        <a:xfrm>
          <a:off x="0" y="0"/>
          <a:ext cx="0" cy="0"/>
          <a:chOff x="0" y="0"/>
          <a:chExt cx="0" cy="0"/>
        </a:xfrm>
      </p:grpSpPr>
      <p:sp>
        <p:nvSpPr>
          <p:cNvPr id="607" name="Google Shape;607;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rgbClr val="000000"/>
                </a:solidFill>
                <a:latin typeface="Arial"/>
                <a:ea typeface="Arial"/>
                <a:cs typeface="Arial"/>
                <a:sym typeface="Arial"/>
              </a:rPr>
              <a:t>25</a:t>
            </a:fld>
            <a:endParaRPr sz="1200" b="0" i="0" u="none" strike="noStrike" cap="none">
              <a:solidFill>
                <a:srgbClr val="000000"/>
              </a:solidFill>
              <a:latin typeface="Arial"/>
              <a:ea typeface="Arial"/>
              <a:cs typeface="Arial"/>
              <a:sym typeface="Arial"/>
            </a:endParaRPr>
          </a:p>
        </p:txBody>
      </p:sp>
      <p:sp>
        <p:nvSpPr>
          <p:cNvPr id="608" name="Google Shape;608;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09" name="Google Shape;609;p25:notes"/>
          <p:cNvSpPr txBox="1">
            <a:spLocks noGrp="1"/>
          </p:cNvSpPr>
          <p:nvPr>
            <p:ph type="body" idx="1"/>
          </p:nvPr>
        </p:nvSpPr>
        <p:spPr>
          <a:xfrm>
            <a:off x="908050" y="4718050"/>
            <a:ext cx="4981575" cy="446246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80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4"/>
        <p:cNvGrpSpPr/>
        <p:nvPr/>
      </p:nvGrpSpPr>
      <p:grpSpPr>
        <a:xfrm>
          <a:off x="0" y="0"/>
          <a:ext cx="0" cy="0"/>
          <a:chOff x="0" y="0"/>
          <a:chExt cx="0" cy="0"/>
        </a:xfrm>
      </p:grpSpPr>
      <p:sp>
        <p:nvSpPr>
          <p:cNvPr id="615" name="Google Shape;615;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6" name="Google Shape;616;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Quiz question – summation … what are the 3 objectives of PFM?</a:t>
            </a:r>
            <a:endParaRPr/>
          </a:p>
        </p:txBody>
      </p:sp>
      <p:sp>
        <p:nvSpPr>
          <p:cNvPr id="617" name="Google Shape;617;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rgbClr val="000000"/>
                </a:solidFill>
                <a:latin typeface="Arial"/>
                <a:ea typeface="Arial"/>
                <a:cs typeface="Arial"/>
                <a:sym typeface="Arial"/>
              </a:rPr>
              <a:t>26</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6"/>
        <p:cNvGrpSpPr/>
        <p:nvPr/>
      </p:nvGrpSpPr>
      <p:grpSpPr>
        <a:xfrm>
          <a:off x="0" y="0"/>
          <a:ext cx="0" cy="0"/>
          <a:chOff x="0" y="0"/>
          <a:chExt cx="0" cy="0"/>
        </a:xfrm>
      </p:grpSpPr>
      <p:sp>
        <p:nvSpPr>
          <p:cNvPr id="637" name="Google Shape;637;p27:notes"/>
          <p:cNvSpPr txBox="1"/>
          <p:nvPr/>
        </p:nvSpPr>
        <p:spPr>
          <a:xfrm>
            <a:off x="3851275" y="9431338"/>
            <a:ext cx="2946400" cy="495300"/>
          </a:xfrm>
          <a:prstGeom prst="rect">
            <a:avLst/>
          </a:prstGeom>
          <a:noFill/>
          <a:ln>
            <a:noFill/>
          </a:ln>
        </p:spPr>
        <p:txBody>
          <a:bodyPr spcFirstLastPara="1" wrap="square" lIns="91900" tIns="45950" rIns="91900" bIns="4595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1" i="0" u="none" strike="noStrike" cap="none">
                <a:solidFill>
                  <a:srgbClr val="000000"/>
                </a:solidFill>
                <a:latin typeface="Arial"/>
                <a:ea typeface="Arial"/>
                <a:cs typeface="Arial"/>
                <a:sym typeface="Arial"/>
              </a:rPr>
              <a:t>27</a:t>
            </a:fld>
            <a:endParaRPr sz="1200" b="1" i="0" u="none" strike="noStrike" cap="none">
              <a:solidFill>
                <a:srgbClr val="000000"/>
              </a:solidFill>
              <a:latin typeface="Arial"/>
              <a:ea typeface="Arial"/>
              <a:cs typeface="Arial"/>
              <a:sym typeface="Arial"/>
            </a:endParaRPr>
          </a:p>
        </p:txBody>
      </p:sp>
      <p:sp>
        <p:nvSpPr>
          <p:cNvPr id="638" name="Google Shape;638;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39" name="Google Shape;639;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defTabSz="914310" fontAlgn="base">
              <a:spcBef>
                <a:spcPct val="0"/>
              </a:spcBef>
              <a:spcAft>
                <a:spcPct val="0"/>
              </a:spcAft>
              <a:defRPr/>
            </a:pPr>
            <a:fld id="{ED377509-D614-4202-A8FA-E9C6855701BC}" type="slidenum">
              <a:rPr lang="en-US">
                <a:solidFill>
                  <a:srgbClr val="000000"/>
                </a:solidFill>
                <a:latin typeface="Arial" charset="0"/>
              </a:rPr>
              <a:pPr defTabSz="914310" fontAlgn="base">
                <a:spcBef>
                  <a:spcPct val="0"/>
                </a:spcBef>
                <a:spcAft>
                  <a:spcPct val="0"/>
                </a:spcAft>
                <a:defRPr/>
              </a:pPr>
              <a:t>29</a:t>
            </a:fld>
            <a:endParaRPr lang="en-US">
              <a:solidFill>
                <a:srgbClr val="000000"/>
              </a:solidFill>
              <a:latin typeface="Arial" charset="0"/>
            </a:endParaRPr>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xfrm>
            <a:off x="685800" y="4587876"/>
            <a:ext cx="5505450" cy="4344988"/>
          </a:xfrm>
          <a:noFill/>
          <a:ln/>
        </p:spPr>
        <p:txBody>
          <a:bodyPr/>
          <a:lstStyle/>
          <a:p>
            <a:endParaRPr lang="en-US" dirty="0"/>
          </a:p>
        </p:txBody>
      </p:sp>
    </p:spTree>
    <p:extLst>
      <p:ext uri="{BB962C8B-B14F-4D97-AF65-F5344CB8AC3E}">
        <p14:creationId xmlns:p14="http://schemas.microsoft.com/office/powerpoint/2010/main" val="9981922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noTextEdit="1"/>
          </p:cNvSpPr>
          <p:nvPr>
            <p:ph type="sldImg"/>
          </p:nvPr>
        </p:nvSpPr>
        <p:spPr>
          <a:ln/>
        </p:spPr>
      </p:sp>
      <p:sp>
        <p:nvSpPr>
          <p:cNvPr id="37890" name="Notes Placeholder 2"/>
          <p:cNvSpPr>
            <a:spLocks noGrp="1"/>
          </p:cNvSpPr>
          <p:nvPr>
            <p:ph type="body" idx="1"/>
          </p:nvPr>
        </p:nvSpPr>
        <p:spPr>
          <a:noFill/>
          <a:ln/>
        </p:spPr>
        <p:txBody>
          <a:bodyPr/>
          <a:lstStyle/>
          <a:p>
            <a:endParaRPr lang="el-GR">
              <a:latin typeface="Arial" pitchFamily="34" charset="0"/>
            </a:endParaRPr>
          </a:p>
        </p:txBody>
      </p:sp>
    </p:spTree>
    <p:extLst>
      <p:ext uri="{BB962C8B-B14F-4D97-AF65-F5344CB8AC3E}">
        <p14:creationId xmlns:p14="http://schemas.microsoft.com/office/powerpoint/2010/main" val="38146015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2" name="Google Shape;312;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900" dirty="0">
                <a:latin typeface="+mn-lt"/>
              </a:rPr>
              <a:t>From Module 1 we learned that PFM is expenditure = revenue + debt</a:t>
            </a:r>
          </a:p>
          <a:p>
            <a:r>
              <a:rPr lang="en-GB" sz="900" dirty="0">
                <a:latin typeface="+mn-lt"/>
              </a:rPr>
              <a:t>USE THE EQUATION – Zoom whiteboard?</a:t>
            </a:r>
          </a:p>
        </p:txBody>
      </p:sp>
      <p:sp>
        <p:nvSpPr>
          <p:cNvPr id="4" name="Slide Number Placeholder 3"/>
          <p:cNvSpPr>
            <a:spLocks noGrp="1"/>
          </p:cNvSpPr>
          <p:nvPr>
            <p:ph type="sldNum" sz="quarter" idx="5"/>
          </p:nvPr>
        </p:nvSpPr>
        <p:spPr/>
        <p:txBody>
          <a:bodyPr/>
          <a:lstStyle/>
          <a:p>
            <a:fld id="{59CF2995-AB43-4B7C-B8CD-9DC7C3692A9C}" type="slidenum">
              <a:rPr lang="en-GB" smtClean="0"/>
              <a:t>33</a:t>
            </a:fld>
            <a:endParaRPr lang="en-GB"/>
          </a:p>
        </p:txBody>
      </p:sp>
    </p:spTree>
    <p:extLst>
      <p:ext uri="{BB962C8B-B14F-4D97-AF65-F5344CB8AC3E}">
        <p14:creationId xmlns:p14="http://schemas.microsoft.com/office/powerpoint/2010/main" val="418222972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Pop quiz question </a:t>
            </a:r>
          </a:p>
        </p:txBody>
      </p:sp>
      <p:sp>
        <p:nvSpPr>
          <p:cNvPr id="4" name="Slide Number Placeholder 3"/>
          <p:cNvSpPr>
            <a:spLocks noGrp="1"/>
          </p:cNvSpPr>
          <p:nvPr>
            <p:ph type="sldNum" sz="quarter" idx="5"/>
          </p:nvPr>
        </p:nvSpPr>
        <p:spPr/>
        <p:txBody>
          <a:bodyPr/>
          <a:lstStyle/>
          <a:p>
            <a:fld id="{59CF2995-AB43-4B7C-B8CD-9DC7C3692A9C}" type="slidenum">
              <a:rPr lang="en-GB" smtClean="0"/>
              <a:t>36</a:t>
            </a:fld>
            <a:endParaRPr lang="en-GB"/>
          </a:p>
        </p:txBody>
      </p:sp>
    </p:spTree>
    <p:extLst>
      <p:ext uri="{BB962C8B-B14F-4D97-AF65-F5344CB8AC3E}">
        <p14:creationId xmlns:p14="http://schemas.microsoft.com/office/powerpoint/2010/main" val="348953485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schemeClr val="accent6"/>
                </a:solidFill>
              </a:rPr>
              <a:t>[NB: exercise in separate handout]</a:t>
            </a:r>
            <a:endParaRPr lang="el-GR" dirty="0">
              <a:solidFill>
                <a:schemeClr val="accent6"/>
              </a:solidFill>
            </a:endParaRPr>
          </a:p>
          <a:p>
            <a:endParaRPr lang="en-BE" dirty="0"/>
          </a:p>
        </p:txBody>
      </p:sp>
      <p:sp>
        <p:nvSpPr>
          <p:cNvPr id="4" name="Slide Number Placeholder 3"/>
          <p:cNvSpPr>
            <a:spLocks noGrp="1"/>
          </p:cNvSpPr>
          <p:nvPr>
            <p:ph type="sldNum" sz="quarter" idx="5"/>
          </p:nvPr>
        </p:nvSpPr>
        <p:spPr/>
        <p:txBody>
          <a:bodyPr/>
          <a:lstStyle/>
          <a:p>
            <a:fld id="{59CF2995-AB43-4B7C-B8CD-9DC7C3692A9C}" type="slidenum">
              <a:rPr lang="en-GB" smtClean="0"/>
              <a:t>37</a:t>
            </a:fld>
            <a:endParaRPr lang="en-GB"/>
          </a:p>
        </p:txBody>
      </p:sp>
    </p:spTree>
    <p:extLst>
      <p:ext uri="{BB962C8B-B14F-4D97-AF65-F5344CB8AC3E}">
        <p14:creationId xmlns:p14="http://schemas.microsoft.com/office/powerpoint/2010/main" val="86351530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Discussion question – how would is the COVID-19 likely to impact?</a:t>
            </a:r>
          </a:p>
          <a:p>
            <a:r>
              <a:rPr lang="en-GB" dirty="0"/>
              <a:t>Illustration - switch to excel sheet</a:t>
            </a:r>
          </a:p>
        </p:txBody>
      </p:sp>
      <p:sp>
        <p:nvSpPr>
          <p:cNvPr id="4" name="Slide Number Placeholder 3"/>
          <p:cNvSpPr>
            <a:spLocks noGrp="1"/>
          </p:cNvSpPr>
          <p:nvPr>
            <p:ph type="sldNum" sz="quarter" idx="5"/>
          </p:nvPr>
        </p:nvSpPr>
        <p:spPr/>
        <p:txBody>
          <a:bodyPr/>
          <a:lstStyle/>
          <a:p>
            <a:fld id="{59CF2995-AB43-4B7C-B8CD-9DC7C3692A9C}" type="slidenum">
              <a:rPr lang="en-GB" smtClean="0"/>
              <a:t>41</a:t>
            </a:fld>
            <a:endParaRPr lang="en-GB"/>
          </a:p>
        </p:txBody>
      </p:sp>
    </p:spTree>
    <p:extLst>
      <p:ext uri="{BB962C8B-B14F-4D97-AF65-F5344CB8AC3E}">
        <p14:creationId xmlns:p14="http://schemas.microsoft.com/office/powerpoint/2010/main" val="61111157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Illustration of budgetary shock COVID-19 - switch to excel sheet</a:t>
            </a:r>
          </a:p>
        </p:txBody>
      </p:sp>
      <p:sp>
        <p:nvSpPr>
          <p:cNvPr id="4" name="Slide Number Placeholder 3"/>
          <p:cNvSpPr>
            <a:spLocks noGrp="1"/>
          </p:cNvSpPr>
          <p:nvPr>
            <p:ph type="sldNum" sz="quarter" idx="5"/>
          </p:nvPr>
        </p:nvSpPr>
        <p:spPr/>
        <p:txBody>
          <a:bodyPr/>
          <a:lstStyle/>
          <a:p>
            <a:fld id="{59CF2995-AB43-4B7C-B8CD-9DC7C3692A9C}" type="slidenum">
              <a:rPr lang="en-GB" smtClean="0"/>
              <a:t>42</a:t>
            </a:fld>
            <a:endParaRPr lang="en-GB"/>
          </a:p>
        </p:txBody>
      </p:sp>
    </p:spTree>
    <p:extLst>
      <p:ext uri="{BB962C8B-B14F-4D97-AF65-F5344CB8AC3E}">
        <p14:creationId xmlns:p14="http://schemas.microsoft.com/office/powerpoint/2010/main" val="51814769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9CF2995-AB43-4B7C-B8CD-9DC7C3692A9C}" type="slidenum">
              <a:rPr lang="en-GB" smtClean="0"/>
              <a:t>44</a:t>
            </a:fld>
            <a:endParaRPr lang="en-GB"/>
          </a:p>
        </p:txBody>
      </p:sp>
    </p:spTree>
    <p:extLst>
      <p:ext uri="{BB962C8B-B14F-4D97-AF65-F5344CB8AC3E}">
        <p14:creationId xmlns:p14="http://schemas.microsoft.com/office/powerpoint/2010/main" val="144953070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p:spPr>
        <p:txBody>
          <a:bodyPr/>
          <a:lstStyle/>
          <a:p>
            <a:endParaRPr lang="nl-NL" altLang="en-US"/>
          </a:p>
        </p:txBody>
      </p:sp>
      <p:sp>
        <p:nvSpPr>
          <p:cNvPr id="40964" name="Slide Number Placeholder 3"/>
          <p:cNvSpPr>
            <a:spLocks noGrp="1"/>
          </p:cNvSpPr>
          <p:nvPr>
            <p:ph type="sldNum" sz="quarter" idx="5"/>
          </p:nvPr>
        </p:nvSpPr>
        <p:spPr>
          <a:noFill/>
        </p:spPr>
        <p:txBody>
          <a:bodyPr/>
          <a:lstStyle/>
          <a:p>
            <a:pPr defTabSz="914310" fontAlgn="base">
              <a:spcBef>
                <a:spcPct val="0"/>
              </a:spcBef>
              <a:spcAft>
                <a:spcPct val="0"/>
              </a:spcAft>
              <a:defRPr/>
            </a:pPr>
            <a:fld id="{55B226F5-D962-4162-A877-D38F3DB94CA3}" type="slidenum">
              <a:rPr lang="en-GB" altLang="en-US">
                <a:solidFill>
                  <a:srgbClr val="000000"/>
                </a:solidFill>
                <a:latin typeface="Arial" charset="0"/>
              </a:rPr>
              <a:pPr defTabSz="914310" fontAlgn="base">
                <a:spcBef>
                  <a:spcPct val="0"/>
                </a:spcBef>
                <a:spcAft>
                  <a:spcPct val="0"/>
                </a:spcAft>
                <a:defRPr/>
              </a:pPr>
              <a:t>46</a:t>
            </a:fld>
            <a:endParaRPr lang="en-GB" altLang="en-US">
              <a:solidFill>
                <a:srgbClr val="000000"/>
              </a:solidFill>
              <a:latin typeface="Arial" charset="0"/>
            </a:endParaRPr>
          </a:p>
        </p:txBody>
      </p:sp>
    </p:spTree>
    <p:extLst>
      <p:ext uri="{BB962C8B-B14F-4D97-AF65-F5344CB8AC3E}">
        <p14:creationId xmlns:p14="http://schemas.microsoft.com/office/powerpoint/2010/main" val="234958418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SGP – agreement among EU member-states</a:t>
            </a:r>
          </a:p>
        </p:txBody>
      </p:sp>
      <p:sp>
        <p:nvSpPr>
          <p:cNvPr id="4" name="Slide Number Placeholder 3"/>
          <p:cNvSpPr>
            <a:spLocks noGrp="1"/>
          </p:cNvSpPr>
          <p:nvPr>
            <p:ph type="sldNum" sz="quarter" idx="5"/>
          </p:nvPr>
        </p:nvSpPr>
        <p:spPr/>
        <p:txBody>
          <a:bodyPr/>
          <a:lstStyle/>
          <a:p>
            <a:fld id="{59CF2995-AB43-4B7C-B8CD-9DC7C3692A9C}" type="slidenum">
              <a:rPr lang="en-GB" smtClean="0"/>
              <a:t>49</a:t>
            </a:fld>
            <a:endParaRPr lang="en-GB"/>
          </a:p>
        </p:txBody>
      </p:sp>
    </p:spTree>
    <p:extLst>
      <p:ext uri="{BB962C8B-B14F-4D97-AF65-F5344CB8AC3E}">
        <p14:creationId xmlns:p14="http://schemas.microsoft.com/office/powerpoint/2010/main" val="336041870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9CF2995-AB43-4B7C-B8CD-9DC7C3692A9C}" type="slidenum">
              <a:rPr lang="en-GB" smtClean="0"/>
              <a:t>50</a:t>
            </a:fld>
            <a:endParaRPr lang="en-GB"/>
          </a:p>
        </p:txBody>
      </p:sp>
    </p:spTree>
    <p:extLst>
      <p:ext uri="{BB962C8B-B14F-4D97-AF65-F5344CB8AC3E}">
        <p14:creationId xmlns:p14="http://schemas.microsoft.com/office/powerpoint/2010/main" val="170522280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Espace réservé de l'image des diapositives 1"/>
          <p:cNvSpPr>
            <a:spLocks noGrp="1" noRot="1" noChangeAspect="1" noTextEdit="1"/>
          </p:cNvSpPr>
          <p:nvPr>
            <p:ph type="sldImg"/>
          </p:nvPr>
        </p:nvSpPr>
        <p:spPr>
          <a:ln/>
        </p:spPr>
      </p:sp>
      <p:sp>
        <p:nvSpPr>
          <p:cNvPr id="11267" name="Espace réservé des commentaires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spcBef>
                <a:spcPct val="0"/>
              </a:spcBef>
            </a:pPr>
            <a:endParaRPr lang="fr-BE" altLang="fr-FR">
              <a:latin typeface="Arial" pitchFamily="34" charset="0"/>
            </a:endParaRPr>
          </a:p>
        </p:txBody>
      </p:sp>
      <p:sp>
        <p:nvSpPr>
          <p:cNvPr id="11268" name="Espace réservé du numéro de diapositive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1300">
                <a:solidFill>
                  <a:srgbClr val="0F5494"/>
                </a:solidFill>
                <a:latin typeface="Verdana" pitchFamily="34" charset="0"/>
                <a:ea typeface="MS PGothic" pitchFamily="34" charset="-128"/>
              </a:defRPr>
            </a:lvl1pPr>
            <a:lvl2pPr marL="804763" indent="-309524">
              <a:defRPr sz="1300">
                <a:solidFill>
                  <a:srgbClr val="0F5494"/>
                </a:solidFill>
                <a:latin typeface="Verdana" pitchFamily="34" charset="0"/>
                <a:ea typeface="MS PGothic" pitchFamily="34" charset="-128"/>
              </a:defRPr>
            </a:lvl2pPr>
            <a:lvl3pPr marL="1238098" indent="-247620">
              <a:defRPr sz="1300">
                <a:solidFill>
                  <a:srgbClr val="0F5494"/>
                </a:solidFill>
                <a:latin typeface="Verdana" pitchFamily="34" charset="0"/>
                <a:ea typeface="MS PGothic" pitchFamily="34" charset="-128"/>
              </a:defRPr>
            </a:lvl3pPr>
            <a:lvl4pPr marL="1733337" indent="-247620">
              <a:defRPr sz="1300">
                <a:solidFill>
                  <a:srgbClr val="0F5494"/>
                </a:solidFill>
                <a:latin typeface="Verdana" pitchFamily="34" charset="0"/>
                <a:ea typeface="MS PGothic" pitchFamily="34" charset="-128"/>
              </a:defRPr>
            </a:lvl4pPr>
            <a:lvl5pPr marL="2228576" indent="-247620">
              <a:defRPr sz="1300">
                <a:solidFill>
                  <a:srgbClr val="0F5494"/>
                </a:solidFill>
                <a:latin typeface="Verdana" pitchFamily="34" charset="0"/>
                <a:ea typeface="MS PGothic" pitchFamily="34" charset="-128"/>
              </a:defRPr>
            </a:lvl5pPr>
            <a:lvl6pPr marL="2723815" indent="-247620" eaLnBrk="0" fontAlgn="base" hangingPunct="0">
              <a:spcBef>
                <a:spcPct val="0"/>
              </a:spcBef>
              <a:spcAft>
                <a:spcPct val="0"/>
              </a:spcAft>
              <a:defRPr sz="1300">
                <a:solidFill>
                  <a:srgbClr val="0F5494"/>
                </a:solidFill>
                <a:latin typeface="Verdana" pitchFamily="34" charset="0"/>
                <a:ea typeface="MS PGothic" pitchFamily="34" charset="-128"/>
              </a:defRPr>
            </a:lvl6pPr>
            <a:lvl7pPr marL="3219054" indent="-247620" eaLnBrk="0" fontAlgn="base" hangingPunct="0">
              <a:spcBef>
                <a:spcPct val="0"/>
              </a:spcBef>
              <a:spcAft>
                <a:spcPct val="0"/>
              </a:spcAft>
              <a:defRPr sz="1300">
                <a:solidFill>
                  <a:srgbClr val="0F5494"/>
                </a:solidFill>
                <a:latin typeface="Verdana" pitchFamily="34" charset="0"/>
                <a:ea typeface="MS PGothic" pitchFamily="34" charset="-128"/>
              </a:defRPr>
            </a:lvl7pPr>
            <a:lvl8pPr marL="3714293" indent="-247620" eaLnBrk="0" fontAlgn="base" hangingPunct="0">
              <a:spcBef>
                <a:spcPct val="0"/>
              </a:spcBef>
              <a:spcAft>
                <a:spcPct val="0"/>
              </a:spcAft>
              <a:defRPr sz="1300">
                <a:solidFill>
                  <a:srgbClr val="0F5494"/>
                </a:solidFill>
                <a:latin typeface="Verdana" pitchFamily="34" charset="0"/>
                <a:ea typeface="MS PGothic" pitchFamily="34" charset="-128"/>
              </a:defRPr>
            </a:lvl8pPr>
            <a:lvl9pPr marL="4209532" indent="-247620" eaLnBrk="0" fontAlgn="base" hangingPunct="0">
              <a:spcBef>
                <a:spcPct val="0"/>
              </a:spcBef>
              <a:spcAft>
                <a:spcPct val="0"/>
              </a:spcAft>
              <a:defRPr sz="1300">
                <a:solidFill>
                  <a:srgbClr val="0F5494"/>
                </a:solidFill>
                <a:latin typeface="Verdana" pitchFamily="34" charset="0"/>
                <a:ea typeface="MS PGothic" pitchFamily="34" charset="-128"/>
              </a:defRPr>
            </a:lvl9pPr>
          </a:lstStyle>
          <a:p>
            <a:pPr defTabSz="990478" fontAlgn="base">
              <a:spcBef>
                <a:spcPct val="0"/>
              </a:spcBef>
              <a:spcAft>
                <a:spcPct val="0"/>
              </a:spcAft>
              <a:defRPr/>
            </a:pPr>
            <a:fld id="{BD36ED9E-1405-4539-B772-7E344A223C3E}" type="slidenum">
              <a:rPr lang="en-GB" altLang="fr-FR">
                <a:solidFill>
                  <a:srgbClr val="000000"/>
                </a:solidFill>
                <a:latin typeface="Arial" pitchFamily="34" charset="0"/>
              </a:rPr>
              <a:pPr defTabSz="990478" fontAlgn="base">
                <a:spcBef>
                  <a:spcPct val="0"/>
                </a:spcBef>
                <a:spcAft>
                  <a:spcPct val="0"/>
                </a:spcAft>
                <a:defRPr/>
              </a:pPr>
              <a:t>52</a:t>
            </a:fld>
            <a:endParaRPr lang="en-GB" altLang="fr-FR">
              <a:solidFill>
                <a:srgbClr val="000000"/>
              </a:solidFill>
              <a:latin typeface="Arial" pitchFamily="34" charset="0"/>
            </a:endParaRPr>
          </a:p>
        </p:txBody>
      </p:sp>
    </p:spTree>
    <p:extLst>
      <p:ext uri="{BB962C8B-B14F-4D97-AF65-F5344CB8AC3E}">
        <p14:creationId xmlns:p14="http://schemas.microsoft.com/office/powerpoint/2010/main" val="18646898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18" name="Google Shape;318;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latin typeface="Arial"/>
              <a:ea typeface="Arial"/>
              <a:cs typeface="Arial"/>
              <a:sym typeface="Arial"/>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Poll quiz question – Budget Cycle Phase: multiple choice – type of control</a:t>
            </a:r>
          </a:p>
        </p:txBody>
      </p:sp>
      <p:sp>
        <p:nvSpPr>
          <p:cNvPr id="4" name="Slide Number Placeholder 3"/>
          <p:cNvSpPr>
            <a:spLocks noGrp="1"/>
          </p:cNvSpPr>
          <p:nvPr>
            <p:ph type="sldNum" sz="quarter" idx="5"/>
          </p:nvPr>
        </p:nvSpPr>
        <p:spPr/>
        <p:txBody>
          <a:bodyPr/>
          <a:lstStyle/>
          <a:p>
            <a:fld id="{59CF2995-AB43-4B7C-B8CD-9DC7C3692A9C}" type="slidenum">
              <a:rPr lang="en-GB" smtClean="0"/>
              <a:t>54</a:t>
            </a:fld>
            <a:endParaRPr lang="en-GB"/>
          </a:p>
        </p:txBody>
      </p:sp>
    </p:spTree>
    <p:extLst>
      <p:ext uri="{BB962C8B-B14F-4D97-AF65-F5344CB8AC3E}">
        <p14:creationId xmlns:p14="http://schemas.microsoft.com/office/powerpoint/2010/main" val="94594404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These are traditionally treated as separate definitions but in many countries Fraud is seen as a subset of Corruption.</a:t>
            </a:r>
          </a:p>
        </p:txBody>
      </p:sp>
      <p:sp>
        <p:nvSpPr>
          <p:cNvPr id="4" name="Slide Number Placeholder 3"/>
          <p:cNvSpPr>
            <a:spLocks noGrp="1"/>
          </p:cNvSpPr>
          <p:nvPr>
            <p:ph type="sldNum" sz="quarter" idx="5"/>
          </p:nvPr>
        </p:nvSpPr>
        <p:spPr/>
        <p:txBody>
          <a:bodyPr/>
          <a:lstStyle/>
          <a:p>
            <a:fld id="{59CF2995-AB43-4B7C-B8CD-9DC7C3692A9C}" type="slidenum">
              <a:rPr lang="en-GB" smtClean="0"/>
              <a:t>55</a:t>
            </a:fld>
            <a:endParaRPr lang="en-GB"/>
          </a:p>
        </p:txBody>
      </p:sp>
    </p:spTree>
    <p:extLst>
      <p:ext uri="{BB962C8B-B14F-4D97-AF65-F5344CB8AC3E}">
        <p14:creationId xmlns:p14="http://schemas.microsoft.com/office/powerpoint/2010/main" val="76801500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Espace réservé de l'image des diapositives 1"/>
          <p:cNvSpPr>
            <a:spLocks noGrp="1" noRot="1" noChangeAspect="1" noTextEdit="1"/>
          </p:cNvSpPr>
          <p:nvPr>
            <p:ph type="sldImg"/>
          </p:nvPr>
        </p:nvSpPr>
        <p:spPr>
          <a:ln/>
        </p:spPr>
      </p:sp>
      <p:sp>
        <p:nvSpPr>
          <p:cNvPr id="13315" name="Espace réservé des commentaires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spcBef>
                <a:spcPct val="0"/>
              </a:spcBef>
            </a:pPr>
            <a:endParaRPr lang="fr-BE" altLang="fr-FR">
              <a:latin typeface="Arial" pitchFamily="34" charset="0"/>
            </a:endParaRPr>
          </a:p>
        </p:txBody>
      </p:sp>
      <p:sp>
        <p:nvSpPr>
          <p:cNvPr id="13316" name="Espace réservé du numéro de diapositive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1300">
                <a:solidFill>
                  <a:srgbClr val="0F5494"/>
                </a:solidFill>
                <a:latin typeface="Verdana" pitchFamily="34" charset="0"/>
                <a:ea typeface="MS PGothic" pitchFamily="34" charset="-128"/>
              </a:defRPr>
            </a:lvl1pPr>
            <a:lvl2pPr marL="804763" indent="-309524">
              <a:defRPr sz="1300">
                <a:solidFill>
                  <a:srgbClr val="0F5494"/>
                </a:solidFill>
                <a:latin typeface="Verdana" pitchFamily="34" charset="0"/>
                <a:ea typeface="MS PGothic" pitchFamily="34" charset="-128"/>
              </a:defRPr>
            </a:lvl2pPr>
            <a:lvl3pPr marL="1238098" indent="-247620">
              <a:defRPr sz="1300">
                <a:solidFill>
                  <a:srgbClr val="0F5494"/>
                </a:solidFill>
                <a:latin typeface="Verdana" pitchFamily="34" charset="0"/>
                <a:ea typeface="MS PGothic" pitchFamily="34" charset="-128"/>
              </a:defRPr>
            </a:lvl3pPr>
            <a:lvl4pPr marL="1733337" indent="-247620">
              <a:defRPr sz="1300">
                <a:solidFill>
                  <a:srgbClr val="0F5494"/>
                </a:solidFill>
                <a:latin typeface="Verdana" pitchFamily="34" charset="0"/>
                <a:ea typeface="MS PGothic" pitchFamily="34" charset="-128"/>
              </a:defRPr>
            </a:lvl4pPr>
            <a:lvl5pPr marL="2228576" indent="-247620">
              <a:defRPr sz="1300">
                <a:solidFill>
                  <a:srgbClr val="0F5494"/>
                </a:solidFill>
                <a:latin typeface="Verdana" pitchFamily="34" charset="0"/>
                <a:ea typeface="MS PGothic" pitchFamily="34" charset="-128"/>
              </a:defRPr>
            </a:lvl5pPr>
            <a:lvl6pPr marL="2723815" indent="-247620" eaLnBrk="0" fontAlgn="base" hangingPunct="0">
              <a:spcBef>
                <a:spcPct val="0"/>
              </a:spcBef>
              <a:spcAft>
                <a:spcPct val="0"/>
              </a:spcAft>
              <a:defRPr sz="1300">
                <a:solidFill>
                  <a:srgbClr val="0F5494"/>
                </a:solidFill>
                <a:latin typeface="Verdana" pitchFamily="34" charset="0"/>
                <a:ea typeface="MS PGothic" pitchFamily="34" charset="-128"/>
              </a:defRPr>
            </a:lvl6pPr>
            <a:lvl7pPr marL="3219054" indent="-247620" eaLnBrk="0" fontAlgn="base" hangingPunct="0">
              <a:spcBef>
                <a:spcPct val="0"/>
              </a:spcBef>
              <a:spcAft>
                <a:spcPct val="0"/>
              </a:spcAft>
              <a:defRPr sz="1300">
                <a:solidFill>
                  <a:srgbClr val="0F5494"/>
                </a:solidFill>
                <a:latin typeface="Verdana" pitchFamily="34" charset="0"/>
                <a:ea typeface="MS PGothic" pitchFamily="34" charset="-128"/>
              </a:defRPr>
            </a:lvl7pPr>
            <a:lvl8pPr marL="3714293" indent="-247620" eaLnBrk="0" fontAlgn="base" hangingPunct="0">
              <a:spcBef>
                <a:spcPct val="0"/>
              </a:spcBef>
              <a:spcAft>
                <a:spcPct val="0"/>
              </a:spcAft>
              <a:defRPr sz="1300">
                <a:solidFill>
                  <a:srgbClr val="0F5494"/>
                </a:solidFill>
                <a:latin typeface="Verdana" pitchFamily="34" charset="0"/>
                <a:ea typeface="MS PGothic" pitchFamily="34" charset="-128"/>
              </a:defRPr>
            </a:lvl8pPr>
            <a:lvl9pPr marL="4209532" indent="-247620" eaLnBrk="0" fontAlgn="base" hangingPunct="0">
              <a:spcBef>
                <a:spcPct val="0"/>
              </a:spcBef>
              <a:spcAft>
                <a:spcPct val="0"/>
              </a:spcAft>
              <a:defRPr sz="1300">
                <a:solidFill>
                  <a:srgbClr val="0F5494"/>
                </a:solidFill>
                <a:latin typeface="Verdana" pitchFamily="34" charset="0"/>
                <a:ea typeface="MS PGothic" pitchFamily="34" charset="-128"/>
              </a:defRPr>
            </a:lvl9pPr>
          </a:lstStyle>
          <a:p>
            <a:pPr defTabSz="990478" fontAlgn="base">
              <a:spcBef>
                <a:spcPct val="0"/>
              </a:spcBef>
              <a:spcAft>
                <a:spcPct val="0"/>
              </a:spcAft>
              <a:defRPr/>
            </a:pPr>
            <a:fld id="{933FE8C1-417C-4E03-B9A2-A1A917881BC4}" type="slidenum">
              <a:rPr lang="en-GB" altLang="fr-FR">
                <a:solidFill>
                  <a:srgbClr val="000000"/>
                </a:solidFill>
                <a:latin typeface="Arial" pitchFamily="34" charset="0"/>
              </a:rPr>
              <a:pPr defTabSz="990478" fontAlgn="base">
                <a:spcBef>
                  <a:spcPct val="0"/>
                </a:spcBef>
                <a:spcAft>
                  <a:spcPct val="0"/>
                </a:spcAft>
                <a:defRPr/>
              </a:pPr>
              <a:t>56</a:t>
            </a:fld>
            <a:endParaRPr lang="en-GB" altLang="fr-FR">
              <a:solidFill>
                <a:srgbClr val="000000"/>
              </a:solidFill>
              <a:latin typeface="Arial" pitchFamily="34" charset="0"/>
            </a:endParaRPr>
          </a:p>
        </p:txBody>
      </p:sp>
    </p:spTree>
    <p:extLst>
      <p:ext uri="{BB962C8B-B14F-4D97-AF65-F5344CB8AC3E}">
        <p14:creationId xmlns:p14="http://schemas.microsoft.com/office/powerpoint/2010/main" val="68680444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Espace réservé de l'image des diapositives 1"/>
          <p:cNvSpPr>
            <a:spLocks noGrp="1" noRot="1" noChangeAspect="1" noTextEdit="1"/>
          </p:cNvSpPr>
          <p:nvPr>
            <p:ph type="sldImg"/>
          </p:nvPr>
        </p:nvSpPr>
        <p:spPr>
          <a:ln/>
        </p:spPr>
      </p:sp>
      <p:sp>
        <p:nvSpPr>
          <p:cNvPr id="33794" name="Espace réservé des commentaires 2"/>
          <p:cNvSpPr>
            <a:spLocks noGrp="1"/>
          </p:cNvSpPr>
          <p:nvPr>
            <p:ph type="body" idx="1"/>
          </p:nvPr>
        </p:nvSpPr>
        <p:spPr>
          <a:noFill/>
          <a:ln/>
        </p:spPr>
        <p:txBody>
          <a:bodyPr/>
          <a:lstStyle/>
          <a:p>
            <a:pPr eaLnBrk="1" hangingPunct="1">
              <a:spcBef>
                <a:spcPct val="0"/>
              </a:spcBef>
            </a:pPr>
            <a:endParaRPr lang="fr-BE">
              <a:latin typeface="Arial" pitchFamily="34" charset="0"/>
            </a:endParaRPr>
          </a:p>
        </p:txBody>
      </p:sp>
      <p:sp>
        <p:nvSpPr>
          <p:cNvPr id="33795" name="Espace réservé du numéro de diapositive 3"/>
          <p:cNvSpPr>
            <a:spLocks noGrp="1"/>
          </p:cNvSpPr>
          <p:nvPr>
            <p:ph type="sldNum" sz="quarter" idx="5"/>
          </p:nvPr>
        </p:nvSpPr>
        <p:spPr>
          <a:noFill/>
        </p:spPr>
        <p:txBody>
          <a:bodyPr/>
          <a:lstStyle/>
          <a:p>
            <a:pPr defTabSz="990478" fontAlgn="base">
              <a:spcBef>
                <a:spcPct val="0"/>
              </a:spcBef>
              <a:spcAft>
                <a:spcPct val="0"/>
              </a:spcAft>
              <a:defRPr/>
            </a:pPr>
            <a:fld id="{D7B6A41B-7E49-4490-AD95-D88946CACBB2}" type="slidenum">
              <a:rPr lang="en-GB">
                <a:solidFill>
                  <a:srgbClr val="000000"/>
                </a:solidFill>
                <a:latin typeface="Arial" charset="0"/>
              </a:rPr>
              <a:pPr defTabSz="990478" fontAlgn="base">
                <a:spcBef>
                  <a:spcPct val="0"/>
                </a:spcBef>
                <a:spcAft>
                  <a:spcPct val="0"/>
                </a:spcAft>
                <a:defRPr/>
              </a:pPr>
              <a:t>57</a:t>
            </a:fld>
            <a:endParaRPr lang="en-GB">
              <a:solidFill>
                <a:srgbClr val="000000"/>
              </a:solidFill>
              <a:latin typeface="Arial" charset="0"/>
            </a:endParaRPr>
          </a:p>
        </p:txBody>
      </p:sp>
    </p:spTree>
    <p:extLst>
      <p:ext uri="{BB962C8B-B14F-4D97-AF65-F5344CB8AC3E}">
        <p14:creationId xmlns:p14="http://schemas.microsoft.com/office/powerpoint/2010/main" val="376592410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Espace réservé de l'image des diapositives 1"/>
          <p:cNvSpPr>
            <a:spLocks noGrp="1" noRot="1" noChangeAspect="1" noTextEdit="1"/>
          </p:cNvSpPr>
          <p:nvPr>
            <p:ph type="sldImg"/>
          </p:nvPr>
        </p:nvSpPr>
        <p:spPr>
          <a:ln/>
        </p:spPr>
      </p:sp>
      <p:sp>
        <p:nvSpPr>
          <p:cNvPr id="25602" name="Espace réservé des commentaires 2"/>
          <p:cNvSpPr>
            <a:spLocks noGrp="1"/>
          </p:cNvSpPr>
          <p:nvPr>
            <p:ph type="body" idx="1"/>
          </p:nvPr>
        </p:nvSpPr>
        <p:spPr>
          <a:noFill/>
          <a:ln/>
        </p:spPr>
        <p:txBody>
          <a:bodyPr/>
          <a:lstStyle/>
          <a:p>
            <a:pPr eaLnBrk="1" hangingPunct="1">
              <a:spcBef>
                <a:spcPct val="0"/>
              </a:spcBef>
            </a:pPr>
            <a:endParaRPr lang="fr-BE">
              <a:latin typeface="Arial" pitchFamily="34" charset="0"/>
            </a:endParaRPr>
          </a:p>
        </p:txBody>
      </p:sp>
      <p:sp>
        <p:nvSpPr>
          <p:cNvPr id="25603" name="Espace réservé du numéro de diapositive 3"/>
          <p:cNvSpPr>
            <a:spLocks noGrp="1"/>
          </p:cNvSpPr>
          <p:nvPr>
            <p:ph type="sldNum" sz="quarter" idx="5"/>
          </p:nvPr>
        </p:nvSpPr>
        <p:spPr>
          <a:noFill/>
        </p:spPr>
        <p:txBody>
          <a:bodyPr/>
          <a:lstStyle/>
          <a:p>
            <a:pPr defTabSz="990478" fontAlgn="base">
              <a:spcBef>
                <a:spcPct val="0"/>
              </a:spcBef>
              <a:spcAft>
                <a:spcPct val="0"/>
              </a:spcAft>
              <a:defRPr/>
            </a:pPr>
            <a:fld id="{0909A95B-03FD-4C91-9E97-E797564768EE}" type="slidenum">
              <a:rPr lang="en-GB">
                <a:solidFill>
                  <a:srgbClr val="000000"/>
                </a:solidFill>
                <a:latin typeface="Arial" charset="0"/>
              </a:rPr>
              <a:pPr defTabSz="990478" fontAlgn="base">
                <a:spcBef>
                  <a:spcPct val="0"/>
                </a:spcBef>
                <a:spcAft>
                  <a:spcPct val="0"/>
                </a:spcAft>
                <a:defRPr/>
              </a:pPr>
              <a:t>58</a:t>
            </a:fld>
            <a:endParaRPr lang="en-GB">
              <a:solidFill>
                <a:srgbClr val="000000"/>
              </a:solidFill>
              <a:latin typeface="Arial" charset="0"/>
            </a:endParaRPr>
          </a:p>
        </p:txBody>
      </p:sp>
    </p:spTree>
    <p:extLst>
      <p:ext uri="{BB962C8B-B14F-4D97-AF65-F5344CB8AC3E}">
        <p14:creationId xmlns:p14="http://schemas.microsoft.com/office/powerpoint/2010/main" val="330782460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Espace réservé de l'image des diapositives 1"/>
          <p:cNvSpPr>
            <a:spLocks noGrp="1" noRot="1" noChangeAspect="1" noTextEdit="1"/>
          </p:cNvSpPr>
          <p:nvPr>
            <p:ph type="sldImg"/>
          </p:nvPr>
        </p:nvSpPr>
        <p:spPr>
          <a:ln/>
        </p:spPr>
      </p:sp>
      <p:sp>
        <p:nvSpPr>
          <p:cNvPr id="44034" name="Espace réservé des commentaires 2"/>
          <p:cNvSpPr>
            <a:spLocks noGrp="1"/>
          </p:cNvSpPr>
          <p:nvPr>
            <p:ph type="body" idx="1"/>
          </p:nvPr>
        </p:nvSpPr>
        <p:spPr>
          <a:noFill/>
          <a:ln/>
        </p:spPr>
        <p:txBody>
          <a:bodyPr/>
          <a:lstStyle/>
          <a:p>
            <a:pPr eaLnBrk="1" hangingPunct="1">
              <a:spcBef>
                <a:spcPct val="0"/>
              </a:spcBef>
            </a:pPr>
            <a:r>
              <a:rPr lang="en-GB" dirty="0">
                <a:latin typeface="Arial" pitchFamily="34" charset="0"/>
              </a:rPr>
              <a:t>Budget revisions should be submitted to Parliament for approval and supplementary appropriations.</a:t>
            </a:r>
          </a:p>
          <a:p>
            <a:pPr eaLnBrk="1" hangingPunct="1">
              <a:spcBef>
                <a:spcPct val="0"/>
              </a:spcBef>
            </a:pPr>
            <a:r>
              <a:rPr lang="en-GB" dirty="0">
                <a:latin typeface="Arial" pitchFamily="34" charset="0"/>
              </a:rPr>
              <a:t>Good practice: the mid-term budget review may include in year (t):</a:t>
            </a:r>
          </a:p>
          <a:p>
            <a:pPr eaLnBrk="1" hangingPunct="1">
              <a:spcBef>
                <a:spcPct val="0"/>
              </a:spcBef>
            </a:pPr>
            <a:r>
              <a:rPr lang="en-GB" dirty="0">
                <a:latin typeface="Arial" pitchFamily="34" charset="0"/>
              </a:rPr>
              <a:t>budget execution report for the first months of year (t); </a:t>
            </a:r>
          </a:p>
          <a:p>
            <a:pPr eaLnBrk="1" hangingPunct="1">
              <a:spcBef>
                <a:spcPct val="0"/>
              </a:spcBef>
            </a:pPr>
            <a:r>
              <a:rPr lang="en-GB" dirty="0">
                <a:latin typeface="Arial" pitchFamily="34" charset="0"/>
              </a:rPr>
              <a:t>supplementary estimates for year (t) budget if needed; </a:t>
            </a:r>
          </a:p>
          <a:p>
            <a:pPr eaLnBrk="1" hangingPunct="1">
              <a:spcBef>
                <a:spcPct val="0"/>
              </a:spcBef>
            </a:pPr>
            <a:r>
              <a:rPr lang="en-GB" dirty="0">
                <a:latin typeface="Arial" pitchFamily="34" charset="0"/>
              </a:rPr>
              <a:t>budget policy paper for year (t+1), and indicative spending for the following two years.</a:t>
            </a:r>
          </a:p>
        </p:txBody>
      </p:sp>
      <p:sp>
        <p:nvSpPr>
          <p:cNvPr id="44035" name="Espace réservé du numéro de diapositive 3"/>
          <p:cNvSpPr>
            <a:spLocks noGrp="1"/>
          </p:cNvSpPr>
          <p:nvPr>
            <p:ph type="sldNum" sz="quarter" idx="5"/>
          </p:nvPr>
        </p:nvSpPr>
        <p:spPr>
          <a:noFill/>
        </p:spPr>
        <p:txBody>
          <a:bodyPr/>
          <a:lstStyle/>
          <a:p>
            <a:fld id="{51E6BB85-4A68-44CE-B17A-B6D4D7603CB3}" type="slidenum">
              <a:rPr lang="en-GB"/>
              <a:pPr/>
              <a:t>60</a:t>
            </a:fld>
            <a:endParaRPr lang="en-GB"/>
          </a:p>
        </p:txBody>
      </p:sp>
    </p:spTree>
    <p:extLst>
      <p:ext uri="{BB962C8B-B14F-4D97-AF65-F5344CB8AC3E}">
        <p14:creationId xmlns:p14="http://schemas.microsoft.com/office/powerpoint/2010/main" val="383072524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Espace réservé de l'image des diapositives 1"/>
          <p:cNvSpPr>
            <a:spLocks noGrp="1" noRot="1" noChangeAspect="1" noTextEdit="1"/>
          </p:cNvSpPr>
          <p:nvPr>
            <p:ph type="sldImg"/>
          </p:nvPr>
        </p:nvSpPr>
        <p:spPr>
          <a:ln/>
        </p:spPr>
      </p:sp>
      <p:sp>
        <p:nvSpPr>
          <p:cNvPr id="21506" name="Espace réservé des commentaires 2"/>
          <p:cNvSpPr>
            <a:spLocks noGrp="1"/>
          </p:cNvSpPr>
          <p:nvPr>
            <p:ph type="body" idx="1"/>
          </p:nvPr>
        </p:nvSpPr>
        <p:spPr>
          <a:noFill/>
          <a:ln/>
        </p:spPr>
        <p:txBody>
          <a:bodyPr/>
          <a:lstStyle/>
          <a:p>
            <a:pPr eaLnBrk="1" hangingPunct="1">
              <a:spcBef>
                <a:spcPct val="0"/>
              </a:spcBef>
            </a:pPr>
            <a:endParaRPr lang="fr-BE">
              <a:latin typeface="Arial" pitchFamily="34" charset="0"/>
            </a:endParaRPr>
          </a:p>
        </p:txBody>
      </p:sp>
      <p:sp>
        <p:nvSpPr>
          <p:cNvPr id="21507" name="Espace réservé du numéro de diapositive 3"/>
          <p:cNvSpPr>
            <a:spLocks noGrp="1"/>
          </p:cNvSpPr>
          <p:nvPr>
            <p:ph type="sldNum" sz="quarter" idx="5"/>
          </p:nvPr>
        </p:nvSpPr>
        <p:spPr>
          <a:noFill/>
        </p:spPr>
        <p:txBody>
          <a:bodyPr/>
          <a:lstStyle/>
          <a:p>
            <a:pPr defTabSz="990478" fontAlgn="base">
              <a:spcBef>
                <a:spcPct val="0"/>
              </a:spcBef>
              <a:spcAft>
                <a:spcPct val="0"/>
              </a:spcAft>
              <a:defRPr/>
            </a:pPr>
            <a:fld id="{DB794A6E-E97A-455D-B67C-0C0FCB55B72A}" type="slidenum">
              <a:rPr lang="en-GB">
                <a:solidFill>
                  <a:srgbClr val="000000"/>
                </a:solidFill>
                <a:latin typeface="Arial" charset="0"/>
              </a:rPr>
              <a:pPr defTabSz="990478" fontAlgn="base">
                <a:spcBef>
                  <a:spcPct val="0"/>
                </a:spcBef>
                <a:spcAft>
                  <a:spcPct val="0"/>
                </a:spcAft>
                <a:defRPr/>
              </a:pPr>
              <a:t>61</a:t>
            </a:fld>
            <a:endParaRPr lang="en-GB">
              <a:solidFill>
                <a:srgbClr val="000000"/>
              </a:solidFill>
              <a:latin typeface="Arial" charset="0"/>
            </a:endParaRPr>
          </a:p>
        </p:txBody>
      </p:sp>
    </p:spTree>
    <p:extLst>
      <p:ext uri="{BB962C8B-B14F-4D97-AF65-F5344CB8AC3E}">
        <p14:creationId xmlns:p14="http://schemas.microsoft.com/office/powerpoint/2010/main" val="83735950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Espace réservé de l'image des diapositives 1"/>
          <p:cNvSpPr>
            <a:spLocks noGrp="1" noRot="1" noChangeAspect="1" noTextEdit="1"/>
          </p:cNvSpPr>
          <p:nvPr>
            <p:ph type="sldImg"/>
          </p:nvPr>
        </p:nvSpPr>
        <p:spPr>
          <a:ln/>
        </p:spPr>
      </p:sp>
      <p:sp>
        <p:nvSpPr>
          <p:cNvPr id="41986" name="Espace réservé des commentaires 2"/>
          <p:cNvSpPr>
            <a:spLocks noGrp="1"/>
          </p:cNvSpPr>
          <p:nvPr>
            <p:ph type="body" idx="1"/>
          </p:nvPr>
        </p:nvSpPr>
        <p:spPr>
          <a:noFill/>
          <a:ln/>
        </p:spPr>
        <p:txBody>
          <a:bodyPr/>
          <a:lstStyle/>
          <a:p>
            <a:pPr eaLnBrk="1" hangingPunct="1">
              <a:spcBef>
                <a:spcPct val="0"/>
              </a:spcBef>
            </a:pPr>
            <a:endParaRPr lang="fr-BE" dirty="0">
              <a:latin typeface="Arial" pitchFamily="34" charset="0"/>
            </a:endParaRPr>
          </a:p>
        </p:txBody>
      </p:sp>
      <p:sp>
        <p:nvSpPr>
          <p:cNvPr id="41987" name="Espace réservé du numéro de diapositive 3"/>
          <p:cNvSpPr>
            <a:spLocks noGrp="1"/>
          </p:cNvSpPr>
          <p:nvPr>
            <p:ph type="sldNum" sz="quarter" idx="5"/>
          </p:nvPr>
        </p:nvSpPr>
        <p:spPr>
          <a:noFill/>
        </p:spPr>
        <p:txBody>
          <a:bodyPr/>
          <a:lstStyle/>
          <a:p>
            <a:pPr defTabSz="990478" fontAlgn="base">
              <a:spcBef>
                <a:spcPct val="0"/>
              </a:spcBef>
              <a:spcAft>
                <a:spcPct val="0"/>
              </a:spcAft>
              <a:defRPr/>
            </a:pPr>
            <a:fld id="{9D9DE770-BE6B-44D8-B7F0-32A07EE7F25F}" type="slidenum">
              <a:rPr lang="en-GB">
                <a:solidFill>
                  <a:srgbClr val="000000"/>
                </a:solidFill>
                <a:latin typeface="Arial" charset="0"/>
              </a:rPr>
              <a:pPr defTabSz="990478" fontAlgn="base">
                <a:spcBef>
                  <a:spcPct val="0"/>
                </a:spcBef>
                <a:spcAft>
                  <a:spcPct val="0"/>
                </a:spcAft>
                <a:defRPr/>
              </a:pPr>
              <a:t>62</a:t>
            </a:fld>
            <a:endParaRPr lang="en-GB">
              <a:solidFill>
                <a:srgbClr val="000000"/>
              </a:solidFill>
              <a:latin typeface="Arial" charset="0"/>
            </a:endParaRPr>
          </a:p>
        </p:txBody>
      </p:sp>
    </p:spTree>
    <p:extLst>
      <p:ext uri="{BB962C8B-B14F-4D97-AF65-F5344CB8AC3E}">
        <p14:creationId xmlns:p14="http://schemas.microsoft.com/office/powerpoint/2010/main" val="36842747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Espace réservé de l'image des diapositives 1"/>
          <p:cNvSpPr>
            <a:spLocks noGrp="1" noRot="1" noChangeAspect="1" noTextEdit="1"/>
          </p:cNvSpPr>
          <p:nvPr>
            <p:ph type="sldImg"/>
          </p:nvPr>
        </p:nvSpPr>
        <p:spPr>
          <a:ln/>
        </p:spPr>
      </p:sp>
      <p:sp>
        <p:nvSpPr>
          <p:cNvPr id="48130" name="Espace réservé des commentaires 2"/>
          <p:cNvSpPr>
            <a:spLocks noGrp="1"/>
          </p:cNvSpPr>
          <p:nvPr>
            <p:ph type="body" idx="1"/>
          </p:nvPr>
        </p:nvSpPr>
        <p:spPr>
          <a:noFill/>
          <a:ln/>
        </p:spPr>
        <p:txBody>
          <a:bodyPr/>
          <a:lstStyle/>
          <a:p>
            <a:pPr eaLnBrk="1" hangingPunct="1">
              <a:spcBef>
                <a:spcPct val="0"/>
              </a:spcBef>
            </a:pPr>
            <a:endParaRPr lang="fr-BE">
              <a:latin typeface="Arial" pitchFamily="34" charset="0"/>
            </a:endParaRPr>
          </a:p>
        </p:txBody>
      </p:sp>
      <p:sp>
        <p:nvSpPr>
          <p:cNvPr id="48131" name="Espace réservé du numéro de diapositive 3"/>
          <p:cNvSpPr>
            <a:spLocks noGrp="1"/>
          </p:cNvSpPr>
          <p:nvPr>
            <p:ph type="sldNum" sz="quarter" idx="5"/>
          </p:nvPr>
        </p:nvSpPr>
        <p:spPr>
          <a:noFill/>
        </p:spPr>
        <p:txBody>
          <a:bodyPr/>
          <a:lstStyle/>
          <a:p>
            <a:pPr defTabSz="990478" fontAlgn="base">
              <a:spcBef>
                <a:spcPct val="0"/>
              </a:spcBef>
              <a:spcAft>
                <a:spcPct val="0"/>
              </a:spcAft>
              <a:defRPr/>
            </a:pPr>
            <a:fld id="{0D6A8BFA-933E-4409-9AFE-2D200757FD2E}" type="slidenum">
              <a:rPr lang="en-GB">
                <a:solidFill>
                  <a:srgbClr val="000000"/>
                </a:solidFill>
                <a:latin typeface="Arial" charset="0"/>
              </a:rPr>
              <a:pPr defTabSz="990478" fontAlgn="base">
                <a:spcBef>
                  <a:spcPct val="0"/>
                </a:spcBef>
                <a:spcAft>
                  <a:spcPct val="0"/>
                </a:spcAft>
                <a:defRPr/>
              </a:pPr>
              <a:t>63</a:t>
            </a:fld>
            <a:endParaRPr lang="en-GB">
              <a:solidFill>
                <a:srgbClr val="000000"/>
              </a:solidFill>
              <a:latin typeface="Arial" charset="0"/>
            </a:endParaRPr>
          </a:p>
        </p:txBody>
      </p:sp>
    </p:spTree>
    <p:extLst>
      <p:ext uri="{BB962C8B-B14F-4D97-AF65-F5344CB8AC3E}">
        <p14:creationId xmlns:p14="http://schemas.microsoft.com/office/powerpoint/2010/main" val="95946935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Espace réservé de l'image des diapositives 1"/>
          <p:cNvSpPr>
            <a:spLocks noGrp="1" noRot="1" noChangeAspect="1" noTextEdit="1"/>
          </p:cNvSpPr>
          <p:nvPr>
            <p:ph type="sldImg"/>
          </p:nvPr>
        </p:nvSpPr>
        <p:spPr>
          <a:ln/>
        </p:spPr>
      </p:sp>
      <p:sp>
        <p:nvSpPr>
          <p:cNvPr id="50178" name="Espace réservé des commentaires 2"/>
          <p:cNvSpPr>
            <a:spLocks noGrp="1"/>
          </p:cNvSpPr>
          <p:nvPr>
            <p:ph type="body" idx="1"/>
          </p:nvPr>
        </p:nvSpPr>
        <p:spPr>
          <a:noFill/>
          <a:ln/>
        </p:spPr>
        <p:txBody>
          <a:bodyPr/>
          <a:lstStyle/>
          <a:p>
            <a:pPr eaLnBrk="1" hangingPunct="1">
              <a:spcBef>
                <a:spcPct val="0"/>
              </a:spcBef>
            </a:pPr>
            <a:endParaRPr lang="fr-BE">
              <a:latin typeface="Arial" pitchFamily="34" charset="0"/>
            </a:endParaRPr>
          </a:p>
        </p:txBody>
      </p:sp>
      <p:sp>
        <p:nvSpPr>
          <p:cNvPr id="50179" name="Espace réservé du numéro de diapositive 3"/>
          <p:cNvSpPr>
            <a:spLocks noGrp="1"/>
          </p:cNvSpPr>
          <p:nvPr>
            <p:ph type="sldNum" sz="quarter" idx="5"/>
          </p:nvPr>
        </p:nvSpPr>
        <p:spPr>
          <a:noFill/>
        </p:spPr>
        <p:txBody>
          <a:bodyPr/>
          <a:lstStyle/>
          <a:p>
            <a:pPr defTabSz="990478" fontAlgn="base">
              <a:spcBef>
                <a:spcPct val="0"/>
              </a:spcBef>
              <a:spcAft>
                <a:spcPct val="0"/>
              </a:spcAft>
              <a:defRPr/>
            </a:pPr>
            <a:fld id="{8657C4C7-F00D-4979-AD05-AED68E7F9589}" type="slidenum">
              <a:rPr lang="en-GB">
                <a:solidFill>
                  <a:srgbClr val="000000"/>
                </a:solidFill>
                <a:latin typeface="Arial" charset="0"/>
              </a:rPr>
              <a:pPr defTabSz="990478" fontAlgn="base">
                <a:spcBef>
                  <a:spcPct val="0"/>
                </a:spcBef>
                <a:spcAft>
                  <a:spcPct val="0"/>
                </a:spcAft>
                <a:defRPr/>
              </a:pPr>
              <a:t>64</a:t>
            </a:fld>
            <a:endParaRPr lang="en-GB">
              <a:solidFill>
                <a:srgbClr val="000000"/>
              </a:solidFill>
              <a:latin typeface="Arial" charset="0"/>
            </a:endParaRPr>
          </a:p>
        </p:txBody>
      </p:sp>
    </p:spTree>
    <p:extLst>
      <p:ext uri="{BB962C8B-B14F-4D97-AF65-F5344CB8AC3E}">
        <p14:creationId xmlns:p14="http://schemas.microsoft.com/office/powerpoint/2010/main" val="33506316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1" name="Google Shape;331;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2" name="Google Shape;332;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5</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Espace réservé de l'image des diapositives 1"/>
          <p:cNvSpPr>
            <a:spLocks noGrp="1" noRot="1" noChangeAspect="1" noTextEdit="1"/>
          </p:cNvSpPr>
          <p:nvPr>
            <p:ph type="sldImg"/>
          </p:nvPr>
        </p:nvSpPr>
        <p:spPr>
          <a:ln/>
        </p:spPr>
      </p:sp>
      <p:sp>
        <p:nvSpPr>
          <p:cNvPr id="28675" name="Espace réservé des commentaires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spcBef>
                <a:spcPct val="0"/>
              </a:spcBef>
            </a:pPr>
            <a:endParaRPr lang="fr-BE" altLang="fr-FR">
              <a:latin typeface="Arial" pitchFamily="34" charset="0"/>
            </a:endParaRPr>
          </a:p>
        </p:txBody>
      </p:sp>
      <p:sp>
        <p:nvSpPr>
          <p:cNvPr id="28676" name="Espace réservé du numéro de diapositive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1300">
                <a:solidFill>
                  <a:srgbClr val="0F5494"/>
                </a:solidFill>
                <a:latin typeface="Verdana" pitchFamily="34" charset="0"/>
                <a:ea typeface="MS PGothic" pitchFamily="34" charset="-128"/>
              </a:defRPr>
            </a:lvl1pPr>
            <a:lvl2pPr marL="804763" indent="-309524">
              <a:defRPr sz="1300">
                <a:solidFill>
                  <a:srgbClr val="0F5494"/>
                </a:solidFill>
                <a:latin typeface="Verdana" pitchFamily="34" charset="0"/>
                <a:ea typeface="MS PGothic" pitchFamily="34" charset="-128"/>
              </a:defRPr>
            </a:lvl2pPr>
            <a:lvl3pPr marL="1238098" indent="-247620">
              <a:defRPr sz="1300">
                <a:solidFill>
                  <a:srgbClr val="0F5494"/>
                </a:solidFill>
                <a:latin typeface="Verdana" pitchFamily="34" charset="0"/>
                <a:ea typeface="MS PGothic" pitchFamily="34" charset="-128"/>
              </a:defRPr>
            </a:lvl3pPr>
            <a:lvl4pPr marL="1733337" indent="-247620">
              <a:defRPr sz="1300">
                <a:solidFill>
                  <a:srgbClr val="0F5494"/>
                </a:solidFill>
                <a:latin typeface="Verdana" pitchFamily="34" charset="0"/>
                <a:ea typeface="MS PGothic" pitchFamily="34" charset="-128"/>
              </a:defRPr>
            </a:lvl4pPr>
            <a:lvl5pPr marL="2228576" indent="-247620">
              <a:defRPr sz="1300">
                <a:solidFill>
                  <a:srgbClr val="0F5494"/>
                </a:solidFill>
                <a:latin typeface="Verdana" pitchFamily="34" charset="0"/>
                <a:ea typeface="MS PGothic" pitchFamily="34" charset="-128"/>
              </a:defRPr>
            </a:lvl5pPr>
            <a:lvl6pPr marL="2723815" indent="-247620" eaLnBrk="0" fontAlgn="base" hangingPunct="0">
              <a:spcBef>
                <a:spcPct val="0"/>
              </a:spcBef>
              <a:spcAft>
                <a:spcPct val="0"/>
              </a:spcAft>
              <a:defRPr sz="1300">
                <a:solidFill>
                  <a:srgbClr val="0F5494"/>
                </a:solidFill>
                <a:latin typeface="Verdana" pitchFamily="34" charset="0"/>
                <a:ea typeface="MS PGothic" pitchFamily="34" charset="-128"/>
              </a:defRPr>
            </a:lvl6pPr>
            <a:lvl7pPr marL="3219054" indent="-247620" eaLnBrk="0" fontAlgn="base" hangingPunct="0">
              <a:spcBef>
                <a:spcPct val="0"/>
              </a:spcBef>
              <a:spcAft>
                <a:spcPct val="0"/>
              </a:spcAft>
              <a:defRPr sz="1300">
                <a:solidFill>
                  <a:srgbClr val="0F5494"/>
                </a:solidFill>
                <a:latin typeface="Verdana" pitchFamily="34" charset="0"/>
                <a:ea typeface="MS PGothic" pitchFamily="34" charset="-128"/>
              </a:defRPr>
            </a:lvl7pPr>
            <a:lvl8pPr marL="3714293" indent="-247620" eaLnBrk="0" fontAlgn="base" hangingPunct="0">
              <a:spcBef>
                <a:spcPct val="0"/>
              </a:spcBef>
              <a:spcAft>
                <a:spcPct val="0"/>
              </a:spcAft>
              <a:defRPr sz="1300">
                <a:solidFill>
                  <a:srgbClr val="0F5494"/>
                </a:solidFill>
                <a:latin typeface="Verdana" pitchFamily="34" charset="0"/>
                <a:ea typeface="MS PGothic" pitchFamily="34" charset="-128"/>
              </a:defRPr>
            </a:lvl8pPr>
            <a:lvl9pPr marL="4209532" indent="-247620" eaLnBrk="0" fontAlgn="base" hangingPunct="0">
              <a:spcBef>
                <a:spcPct val="0"/>
              </a:spcBef>
              <a:spcAft>
                <a:spcPct val="0"/>
              </a:spcAft>
              <a:defRPr sz="1300">
                <a:solidFill>
                  <a:srgbClr val="0F5494"/>
                </a:solidFill>
                <a:latin typeface="Verdana" pitchFamily="34" charset="0"/>
                <a:ea typeface="MS PGothic" pitchFamily="34" charset="-128"/>
              </a:defRPr>
            </a:lvl9pPr>
          </a:lstStyle>
          <a:p>
            <a:pPr defTabSz="990478" fontAlgn="base">
              <a:spcBef>
                <a:spcPct val="0"/>
              </a:spcBef>
              <a:spcAft>
                <a:spcPct val="0"/>
              </a:spcAft>
              <a:defRPr/>
            </a:pPr>
            <a:fld id="{293E25C1-8A90-4516-8A49-2429868CD103}" type="slidenum">
              <a:rPr lang="en-GB" altLang="fr-FR">
                <a:solidFill>
                  <a:srgbClr val="000000"/>
                </a:solidFill>
                <a:latin typeface="Arial" pitchFamily="34" charset="0"/>
              </a:rPr>
              <a:pPr defTabSz="990478" fontAlgn="base">
                <a:spcBef>
                  <a:spcPct val="0"/>
                </a:spcBef>
                <a:spcAft>
                  <a:spcPct val="0"/>
                </a:spcAft>
                <a:defRPr/>
              </a:pPr>
              <a:t>65</a:t>
            </a:fld>
            <a:endParaRPr lang="en-GB" altLang="fr-FR">
              <a:solidFill>
                <a:srgbClr val="000000"/>
              </a:solidFill>
              <a:latin typeface="Arial" pitchFamily="34" charset="0"/>
            </a:endParaRPr>
          </a:p>
        </p:txBody>
      </p:sp>
    </p:spTree>
    <p:extLst>
      <p:ext uri="{BB962C8B-B14F-4D97-AF65-F5344CB8AC3E}">
        <p14:creationId xmlns:p14="http://schemas.microsoft.com/office/powerpoint/2010/main" val="245171490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Espace réservé de l'image des diapositives 1"/>
          <p:cNvSpPr>
            <a:spLocks noGrp="1" noRot="1" noChangeAspect="1" noTextEdit="1"/>
          </p:cNvSpPr>
          <p:nvPr>
            <p:ph type="sldImg"/>
          </p:nvPr>
        </p:nvSpPr>
        <p:spPr>
          <a:ln/>
        </p:spPr>
      </p:sp>
      <p:sp>
        <p:nvSpPr>
          <p:cNvPr id="64514" name="Espace réservé des commentaires 2"/>
          <p:cNvSpPr>
            <a:spLocks noGrp="1"/>
          </p:cNvSpPr>
          <p:nvPr>
            <p:ph type="body" idx="1"/>
          </p:nvPr>
        </p:nvSpPr>
        <p:spPr>
          <a:noFill/>
          <a:ln/>
        </p:spPr>
        <p:txBody>
          <a:bodyPr/>
          <a:lstStyle/>
          <a:p>
            <a:pPr eaLnBrk="1" hangingPunct="1">
              <a:spcBef>
                <a:spcPct val="0"/>
              </a:spcBef>
            </a:pPr>
            <a:endParaRPr lang="fr-BE">
              <a:latin typeface="Arial" pitchFamily="34" charset="0"/>
            </a:endParaRPr>
          </a:p>
        </p:txBody>
      </p:sp>
      <p:sp>
        <p:nvSpPr>
          <p:cNvPr id="64515" name="Espace réservé du numéro de diapositive 3"/>
          <p:cNvSpPr>
            <a:spLocks noGrp="1"/>
          </p:cNvSpPr>
          <p:nvPr>
            <p:ph type="sldNum" sz="quarter" idx="5"/>
          </p:nvPr>
        </p:nvSpPr>
        <p:spPr>
          <a:noFill/>
        </p:spPr>
        <p:txBody>
          <a:bodyPr/>
          <a:lstStyle/>
          <a:p>
            <a:pPr defTabSz="990478" fontAlgn="base">
              <a:spcBef>
                <a:spcPct val="0"/>
              </a:spcBef>
              <a:spcAft>
                <a:spcPct val="0"/>
              </a:spcAft>
              <a:defRPr/>
            </a:pPr>
            <a:fld id="{DF2BECA0-0968-4ADB-8902-CF734C86C2CD}" type="slidenum">
              <a:rPr lang="en-GB">
                <a:solidFill>
                  <a:srgbClr val="000000"/>
                </a:solidFill>
                <a:latin typeface="Arial" charset="0"/>
              </a:rPr>
              <a:pPr defTabSz="990478" fontAlgn="base">
                <a:spcBef>
                  <a:spcPct val="0"/>
                </a:spcBef>
                <a:spcAft>
                  <a:spcPct val="0"/>
                </a:spcAft>
                <a:defRPr/>
              </a:pPr>
              <a:t>66</a:t>
            </a:fld>
            <a:endParaRPr lang="en-GB">
              <a:solidFill>
                <a:srgbClr val="000000"/>
              </a:solidFill>
              <a:latin typeface="Arial" charset="0"/>
            </a:endParaRPr>
          </a:p>
        </p:txBody>
      </p:sp>
    </p:spTree>
    <p:extLst>
      <p:ext uri="{BB962C8B-B14F-4D97-AF65-F5344CB8AC3E}">
        <p14:creationId xmlns:p14="http://schemas.microsoft.com/office/powerpoint/2010/main" val="342205098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Espace réservé de l'image des diapositives 1"/>
          <p:cNvSpPr>
            <a:spLocks noGrp="1" noRot="1" noChangeAspect="1" noTextEdit="1"/>
          </p:cNvSpPr>
          <p:nvPr>
            <p:ph type="sldImg"/>
          </p:nvPr>
        </p:nvSpPr>
        <p:spPr>
          <a:ln/>
        </p:spPr>
      </p:sp>
      <p:sp>
        <p:nvSpPr>
          <p:cNvPr id="27650" name="Espace réservé des commentaires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spcBef>
                <a:spcPct val="0"/>
              </a:spcBef>
            </a:pPr>
            <a:endParaRPr lang="fr-BE" dirty="0"/>
          </a:p>
        </p:txBody>
      </p:sp>
      <p:sp>
        <p:nvSpPr>
          <p:cNvPr id="27651" name="Espace réservé du numéro de diapositive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300">
                <a:solidFill>
                  <a:srgbClr val="0F5494"/>
                </a:solidFill>
                <a:latin typeface="Verdana" charset="0"/>
                <a:ea typeface="ＭＳ Ｐゴシック" charset="0"/>
                <a:cs typeface="ＭＳ Ｐゴシック" charset="0"/>
              </a:defRPr>
            </a:lvl1pPr>
            <a:lvl2pPr marL="804763" indent="-309524" eaLnBrk="0" hangingPunct="0">
              <a:defRPr sz="1300">
                <a:solidFill>
                  <a:srgbClr val="0F5494"/>
                </a:solidFill>
                <a:latin typeface="Verdana" charset="0"/>
                <a:ea typeface="ＭＳ Ｐゴシック" charset="0"/>
              </a:defRPr>
            </a:lvl2pPr>
            <a:lvl3pPr marL="1238098" indent="-247620" eaLnBrk="0" hangingPunct="0">
              <a:defRPr sz="1300">
                <a:solidFill>
                  <a:srgbClr val="0F5494"/>
                </a:solidFill>
                <a:latin typeface="Verdana" charset="0"/>
                <a:ea typeface="ＭＳ Ｐゴシック" charset="0"/>
              </a:defRPr>
            </a:lvl3pPr>
            <a:lvl4pPr marL="1733337" indent="-247620" eaLnBrk="0" hangingPunct="0">
              <a:defRPr sz="1300">
                <a:solidFill>
                  <a:srgbClr val="0F5494"/>
                </a:solidFill>
                <a:latin typeface="Verdana" charset="0"/>
                <a:ea typeface="ＭＳ Ｐゴシック" charset="0"/>
              </a:defRPr>
            </a:lvl4pPr>
            <a:lvl5pPr marL="2228576" indent="-247620" eaLnBrk="0" hangingPunct="0">
              <a:defRPr sz="1300">
                <a:solidFill>
                  <a:srgbClr val="0F5494"/>
                </a:solidFill>
                <a:latin typeface="Verdana" charset="0"/>
                <a:ea typeface="ＭＳ Ｐゴシック" charset="0"/>
              </a:defRPr>
            </a:lvl5pPr>
            <a:lvl6pPr marL="2723815" indent="-247620" eaLnBrk="0" fontAlgn="base" hangingPunct="0">
              <a:spcBef>
                <a:spcPct val="0"/>
              </a:spcBef>
              <a:spcAft>
                <a:spcPct val="0"/>
              </a:spcAft>
              <a:defRPr sz="1300">
                <a:solidFill>
                  <a:srgbClr val="0F5494"/>
                </a:solidFill>
                <a:latin typeface="Verdana" charset="0"/>
                <a:ea typeface="ＭＳ Ｐゴシック" charset="0"/>
              </a:defRPr>
            </a:lvl6pPr>
            <a:lvl7pPr marL="3219054" indent="-247620" eaLnBrk="0" fontAlgn="base" hangingPunct="0">
              <a:spcBef>
                <a:spcPct val="0"/>
              </a:spcBef>
              <a:spcAft>
                <a:spcPct val="0"/>
              </a:spcAft>
              <a:defRPr sz="1300">
                <a:solidFill>
                  <a:srgbClr val="0F5494"/>
                </a:solidFill>
                <a:latin typeface="Verdana" charset="0"/>
                <a:ea typeface="ＭＳ Ｐゴシック" charset="0"/>
              </a:defRPr>
            </a:lvl7pPr>
            <a:lvl8pPr marL="3714293" indent="-247620" eaLnBrk="0" fontAlgn="base" hangingPunct="0">
              <a:spcBef>
                <a:spcPct val="0"/>
              </a:spcBef>
              <a:spcAft>
                <a:spcPct val="0"/>
              </a:spcAft>
              <a:defRPr sz="1300">
                <a:solidFill>
                  <a:srgbClr val="0F5494"/>
                </a:solidFill>
                <a:latin typeface="Verdana" charset="0"/>
                <a:ea typeface="ＭＳ Ｐゴシック" charset="0"/>
              </a:defRPr>
            </a:lvl8pPr>
            <a:lvl9pPr marL="4209532" indent="-247620" eaLnBrk="0" fontAlgn="base" hangingPunct="0">
              <a:spcBef>
                <a:spcPct val="0"/>
              </a:spcBef>
              <a:spcAft>
                <a:spcPct val="0"/>
              </a:spcAft>
              <a:defRPr sz="1300">
                <a:solidFill>
                  <a:srgbClr val="0F5494"/>
                </a:solidFill>
                <a:latin typeface="Verdana" charset="0"/>
                <a:ea typeface="ＭＳ Ｐゴシック" charset="0"/>
              </a:defRPr>
            </a:lvl9pPr>
          </a:lstStyle>
          <a:p>
            <a:pPr defTabSz="990478" eaLnBrk="1" fontAlgn="base" hangingPunct="1">
              <a:spcBef>
                <a:spcPct val="0"/>
              </a:spcBef>
              <a:spcAft>
                <a:spcPct val="0"/>
              </a:spcAft>
              <a:defRPr/>
            </a:pPr>
            <a:fld id="{17F46E75-A58A-174A-8127-91D2AD48741F}" type="slidenum">
              <a:rPr lang="en-GB">
                <a:solidFill>
                  <a:srgbClr val="000000"/>
                </a:solidFill>
                <a:latin typeface="Arial" charset="0"/>
              </a:rPr>
              <a:pPr defTabSz="990478" eaLnBrk="1" fontAlgn="base" hangingPunct="1">
                <a:spcBef>
                  <a:spcPct val="0"/>
                </a:spcBef>
                <a:spcAft>
                  <a:spcPct val="0"/>
                </a:spcAft>
                <a:defRPr/>
              </a:pPr>
              <a:t>67</a:t>
            </a:fld>
            <a:endParaRPr lang="en-GB">
              <a:solidFill>
                <a:srgbClr val="000000"/>
              </a:solidFill>
              <a:latin typeface="Arial" charset="0"/>
            </a:endParaRPr>
          </a:p>
        </p:txBody>
      </p:sp>
    </p:spTree>
    <p:extLst>
      <p:ext uri="{BB962C8B-B14F-4D97-AF65-F5344CB8AC3E}">
        <p14:creationId xmlns:p14="http://schemas.microsoft.com/office/powerpoint/2010/main" val="21948410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Espace réservé de l'image des diapositives 1"/>
          <p:cNvSpPr>
            <a:spLocks noGrp="1" noRot="1" noChangeAspect="1" noTextEdit="1"/>
          </p:cNvSpPr>
          <p:nvPr>
            <p:ph type="sldImg"/>
          </p:nvPr>
        </p:nvSpPr>
        <p:spPr>
          <a:ln/>
        </p:spPr>
      </p:sp>
      <p:sp>
        <p:nvSpPr>
          <p:cNvPr id="29698" name="Espace réservé des commentaires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spcBef>
                <a:spcPct val="0"/>
              </a:spcBef>
            </a:pPr>
            <a:endParaRPr lang="fr-BE" dirty="0"/>
          </a:p>
        </p:txBody>
      </p:sp>
      <p:sp>
        <p:nvSpPr>
          <p:cNvPr id="29699" name="Espace réservé du numéro de diapositive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300">
                <a:solidFill>
                  <a:srgbClr val="0F5494"/>
                </a:solidFill>
                <a:latin typeface="Verdana" charset="0"/>
                <a:ea typeface="ＭＳ Ｐゴシック" charset="0"/>
                <a:cs typeface="ＭＳ Ｐゴシック" charset="0"/>
              </a:defRPr>
            </a:lvl1pPr>
            <a:lvl2pPr marL="804763" indent="-309524" eaLnBrk="0" hangingPunct="0">
              <a:defRPr sz="1300">
                <a:solidFill>
                  <a:srgbClr val="0F5494"/>
                </a:solidFill>
                <a:latin typeface="Verdana" charset="0"/>
                <a:ea typeface="ＭＳ Ｐゴシック" charset="0"/>
              </a:defRPr>
            </a:lvl2pPr>
            <a:lvl3pPr marL="1238098" indent="-247620" eaLnBrk="0" hangingPunct="0">
              <a:defRPr sz="1300">
                <a:solidFill>
                  <a:srgbClr val="0F5494"/>
                </a:solidFill>
                <a:latin typeface="Verdana" charset="0"/>
                <a:ea typeface="ＭＳ Ｐゴシック" charset="0"/>
              </a:defRPr>
            </a:lvl3pPr>
            <a:lvl4pPr marL="1733337" indent="-247620" eaLnBrk="0" hangingPunct="0">
              <a:defRPr sz="1300">
                <a:solidFill>
                  <a:srgbClr val="0F5494"/>
                </a:solidFill>
                <a:latin typeface="Verdana" charset="0"/>
                <a:ea typeface="ＭＳ Ｐゴシック" charset="0"/>
              </a:defRPr>
            </a:lvl4pPr>
            <a:lvl5pPr marL="2228576" indent="-247620" eaLnBrk="0" hangingPunct="0">
              <a:defRPr sz="1300">
                <a:solidFill>
                  <a:srgbClr val="0F5494"/>
                </a:solidFill>
                <a:latin typeface="Verdana" charset="0"/>
                <a:ea typeface="ＭＳ Ｐゴシック" charset="0"/>
              </a:defRPr>
            </a:lvl5pPr>
            <a:lvl6pPr marL="2723815" indent="-247620" eaLnBrk="0" fontAlgn="base" hangingPunct="0">
              <a:spcBef>
                <a:spcPct val="0"/>
              </a:spcBef>
              <a:spcAft>
                <a:spcPct val="0"/>
              </a:spcAft>
              <a:defRPr sz="1300">
                <a:solidFill>
                  <a:srgbClr val="0F5494"/>
                </a:solidFill>
                <a:latin typeface="Verdana" charset="0"/>
                <a:ea typeface="ＭＳ Ｐゴシック" charset="0"/>
              </a:defRPr>
            </a:lvl6pPr>
            <a:lvl7pPr marL="3219054" indent="-247620" eaLnBrk="0" fontAlgn="base" hangingPunct="0">
              <a:spcBef>
                <a:spcPct val="0"/>
              </a:spcBef>
              <a:spcAft>
                <a:spcPct val="0"/>
              </a:spcAft>
              <a:defRPr sz="1300">
                <a:solidFill>
                  <a:srgbClr val="0F5494"/>
                </a:solidFill>
                <a:latin typeface="Verdana" charset="0"/>
                <a:ea typeface="ＭＳ Ｐゴシック" charset="0"/>
              </a:defRPr>
            </a:lvl7pPr>
            <a:lvl8pPr marL="3714293" indent="-247620" eaLnBrk="0" fontAlgn="base" hangingPunct="0">
              <a:spcBef>
                <a:spcPct val="0"/>
              </a:spcBef>
              <a:spcAft>
                <a:spcPct val="0"/>
              </a:spcAft>
              <a:defRPr sz="1300">
                <a:solidFill>
                  <a:srgbClr val="0F5494"/>
                </a:solidFill>
                <a:latin typeface="Verdana" charset="0"/>
                <a:ea typeface="ＭＳ Ｐゴシック" charset="0"/>
              </a:defRPr>
            </a:lvl8pPr>
            <a:lvl9pPr marL="4209532" indent="-247620" eaLnBrk="0" fontAlgn="base" hangingPunct="0">
              <a:spcBef>
                <a:spcPct val="0"/>
              </a:spcBef>
              <a:spcAft>
                <a:spcPct val="0"/>
              </a:spcAft>
              <a:defRPr sz="1300">
                <a:solidFill>
                  <a:srgbClr val="0F5494"/>
                </a:solidFill>
                <a:latin typeface="Verdana" charset="0"/>
                <a:ea typeface="ＭＳ Ｐゴシック" charset="0"/>
              </a:defRPr>
            </a:lvl9pPr>
          </a:lstStyle>
          <a:p>
            <a:pPr defTabSz="990478" eaLnBrk="1" fontAlgn="base" hangingPunct="1">
              <a:spcBef>
                <a:spcPct val="0"/>
              </a:spcBef>
              <a:spcAft>
                <a:spcPct val="0"/>
              </a:spcAft>
              <a:defRPr/>
            </a:pPr>
            <a:fld id="{6B4AA69B-6820-3E44-B43F-E65AF4929802}" type="slidenum">
              <a:rPr lang="en-GB">
                <a:solidFill>
                  <a:srgbClr val="000000"/>
                </a:solidFill>
                <a:latin typeface="Arial" charset="0"/>
              </a:rPr>
              <a:pPr defTabSz="990478" eaLnBrk="1" fontAlgn="base" hangingPunct="1">
                <a:spcBef>
                  <a:spcPct val="0"/>
                </a:spcBef>
                <a:spcAft>
                  <a:spcPct val="0"/>
                </a:spcAft>
                <a:defRPr/>
              </a:pPr>
              <a:t>68</a:t>
            </a:fld>
            <a:endParaRPr lang="en-GB">
              <a:solidFill>
                <a:srgbClr val="000000"/>
              </a:solidFill>
              <a:latin typeface="Arial" charset="0"/>
            </a:endParaRPr>
          </a:p>
        </p:txBody>
      </p:sp>
    </p:spTree>
    <p:extLst>
      <p:ext uri="{BB962C8B-B14F-4D97-AF65-F5344CB8AC3E}">
        <p14:creationId xmlns:p14="http://schemas.microsoft.com/office/powerpoint/2010/main" val="351345452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Espace réservé de l'image des diapositives 1"/>
          <p:cNvSpPr>
            <a:spLocks noGrp="1" noRot="1" noChangeAspect="1" noTextEdit="1"/>
          </p:cNvSpPr>
          <p:nvPr>
            <p:ph type="sldImg"/>
          </p:nvPr>
        </p:nvSpPr>
        <p:spPr>
          <a:ln/>
        </p:spPr>
      </p:sp>
      <p:sp>
        <p:nvSpPr>
          <p:cNvPr id="31746" name="Espace réservé des commentaires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spcBef>
                <a:spcPct val="0"/>
              </a:spcBef>
            </a:pPr>
            <a:endParaRPr lang="fr-BE"/>
          </a:p>
        </p:txBody>
      </p:sp>
      <p:sp>
        <p:nvSpPr>
          <p:cNvPr id="31747" name="Espace réservé du numéro de diapositive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300">
                <a:solidFill>
                  <a:srgbClr val="0F5494"/>
                </a:solidFill>
                <a:latin typeface="Verdana" charset="0"/>
                <a:ea typeface="ＭＳ Ｐゴシック" charset="0"/>
                <a:cs typeface="ＭＳ Ｐゴシック" charset="0"/>
              </a:defRPr>
            </a:lvl1pPr>
            <a:lvl2pPr marL="804763" indent="-309524" eaLnBrk="0" hangingPunct="0">
              <a:defRPr sz="1300">
                <a:solidFill>
                  <a:srgbClr val="0F5494"/>
                </a:solidFill>
                <a:latin typeface="Verdana" charset="0"/>
                <a:ea typeface="ＭＳ Ｐゴシック" charset="0"/>
              </a:defRPr>
            </a:lvl2pPr>
            <a:lvl3pPr marL="1238098" indent="-247620" eaLnBrk="0" hangingPunct="0">
              <a:defRPr sz="1300">
                <a:solidFill>
                  <a:srgbClr val="0F5494"/>
                </a:solidFill>
                <a:latin typeface="Verdana" charset="0"/>
                <a:ea typeface="ＭＳ Ｐゴシック" charset="0"/>
              </a:defRPr>
            </a:lvl3pPr>
            <a:lvl4pPr marL="1733337" indent="-247620" eaLnBrk="0" hangingPunct="0">
              <a:defRPr sz="1300">
                <a:solidFill>
                  <a:srgbClr val="0F5494"/>
                </a:solidFill>
                <a:latin typeface="Verdana" charset="0"/>
                <a:ea typeface="ＭＳ Ｐゴシック" charset="0"/>
              </a:defRPr>
            </a:lvl4pPr>
            <a:lvl5pPr marL="2228576" indent="-247620" eaLnBrk="0" hangingPunct="0">
              <a:defRPr sz="1300">
                <a:solidFill>
                  <a:srgbClr val="0F5494"/>
                </a:solidFill>
                <a:latin typeface="Verdana" charset="0"/>
                <a:ea typeface="ＭＳ Ｐゴシック" charset="0"/>
              </a:defRPr>
            </a:lvl5pPr>
            <a:lvl6pPr marL="2723815" indent="-247620" eaLnBrk="0" fontAlgn="base" hangingPunct="0">
              <a:spcBef>
                <a:spcPct val="0"/>
              </a:spcBef>
              <a:spcAft>
                <a:spcPct val="0"/>
              </a:spcAft>
              <a:defRPr sz="1300">
                <a:solidFill>
                  <a:srgbClr val="0F5494"/>
                </a:solidFill>
                <a:latin typeface="Verdana" charset="0"/>
                <a:ea typeface="ＭＳ Ｐゴシック" charset="0"/>
              </a:defRPr>
            </a:lvl6pPr>
            <a:lvl7pPr marL="3219054" indent="-247620" eaLnBrk="0" fontAlgn="base" hangingPunct="0">
              <a:spcBef>
                <a:spcPct val="0"/>
              </a:spcBef>
              <a:spcAft>
                <a:spcPct val="0"/>
              </a:spcAft>
              <a:defRPr sz="1300">
                <a:solidFill>
                  <a:srgbClr val="0F5494"/>
                </a:solidFill>
                <a:latin typeface="Verdana" charset="0"/>
                <a:ea typeface="ＭＳ Ｐゴシック" charset="0"/>
              </a:defRPr>
            </a:lvl7pPr>
            <a:lvl8pPr marL="3714293" indent="-247620" eaLnBrk="0" fontAlgn="base" hangingPunct="0">
              <a:spcBef>
                <a:spcPct val="0"/>
              </a:spcBef>
              <a:spcAft>
                <a:spcPct val="0"/>
              </a:spcAft>
              <a:defRPr sz="1300">
                <a:solidFill>
                  <a:srgbClr val="0F5494"/>
                </a:solidFill>
                <a:latin typeface="Verdana" charset="0"/>
                <a:ea typeface="ＭＳ Ｐゴシック" charset="0"/>
              </a:defRPr>
            </a:lvl8pPr>
            <a:lvl9pPr marL="4209532" indent="-247620" eaLnBrk="0" fontAlgn="base" hangingPunct="0">
              <a:spcBef>
                <a:spcPct val="0"/>
              </a:spcBef>
              <a:spcAft>
                <a:spcPct val="0"/>
              </a:spcAft>
              <a:defRPr sz="1300">
                <a:solidFill>
                  <a:srgbClr val="0F5494"/>
                </a:solidFill>
                <a:latin typeface="Verdana" charset="0"/>
                <a:ea typeface="ＭＳ Ｐゴシック" charset="0"/>
              </a:defRPr>
            </a:lvl9pPr>
          </a:lstStyle>
          <a:p>
            <a:pPr defTabSz="990478" eaLnBrk="1" fontAlgn="base" hangingPunct="1">
              <a:spcBef>
                <a:spcPct val="0"/>
              </a:spcBef>
              <a:spcAft>
                <a:spcPct val="0"/>
              </a:spcAft>
              <a:defRPr/>
            </a:pPr>
            <a:fld id="{BE766AFC-D1A2-A742-B078-957BD7C03DC5}" type="slidenum">
              <a:rPr lang="en-GB">
                <a:solidFill>
                  <a:srgbClr val="000000"/>
                </a:solidFill>
                <a:latin typeface="Arial" charset="0"/>
              </a:rPr>
              <a:pPr defTabSz="990478" eaLnBrk="1" fontAlgn="base" hangingPunct="1">
                <a:spcBef>
                  <a:spcPct val="0"/>
                </a:spcBef>
                <a:spcAft>
                  <a:spcPct val="0"/>
                </a:spcAft>
                <a:defRPr/>
              </a:pPr>
              <a:t>69</a:t>
            </a:fld>
            <a:endParaRPr lang="en-GB">
              <a:solidFill>
                <a:srgbClr val="000000"/>
              </a:solidFill>
              <a:latin typeface="Arial" charset="0"/>
            </a:endParaRPr>
          </a:p>
        </p:txBody>
      </p:sp>
    </p:spTree>
    <p:extLst>
      <p:ext uri="{BB962C8B-B14F-4D97-AF65-F5344CB8AC3E}">
        <p14:creationId xmlns:p14="http://schemas.microsoft.com/office/powerpoint/2010/main" val="88084515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Espace réservé de l'image des diapositives 1"/>
          <p:cNvSpPr>
            <a:spLocks noGrp="1" noRot="1" noChangeAspect="1" noTextEdit="1"/>
          </p:cNvSpPr>
          <p:nvPr>
            <p:ph type="sldImg"/>
          </p:nvPr>
        </p:nvSpPr>
        <p:spPr>
          <a:ln/>
        </p:spPr>
      </p:sp>
      <p:sp>
        <p:nvSpPr>
          <p:cNvPr id="41986" name="Espace réservé des commentaires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p>
        </p:txBody>
      </p:sp>
      <p:sp>
        <p:nvSpPr>
          <p:cNvPr id="41987" name="Espace réservé du numéro de diapositive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300">
                <a:solidFill>
                  <a:srgbClr val="0F5494"/>
                </a:solidFill>
                <a:latin typeface="Verdana" charset="0"/>
                <a:ea typeface="ＭＳ Ｐゴシック" charset="0"/>
                <a:cs typeface="ＭＳ Ｐゴシック" charset="0"/>
              </a:defRPr>
            </a:lvl1pPr>
            <a:lvl2pPr marL="804763" indent="-309524" eaLnBrk="0" hangingPunct="0">
              <a:defRPr sz="1300">
                <a:solidFill>
                  <a:srgbClr val="0F5494"/>
                </a:solidFill>
                <a:latin typeface="Verdana" charset="0"/>
                <a:ea typeface="ＭＳ Ｐゴシック" charset="0"/>
              </a:defRPr>
            </a:lvl2pPr>
            <a:lvl3pPr marL="1238098" indent="-247620" eaLnBrk="0" hangingPunct="0">
              <a:defRPr sz="1300">
                <a:solidFill>
                  <a:srgbClr val="0F5494"/>
                </a:solidFill>
                <a:latin typeface="Verdana" charset="0"/>
                <a:ea typeface="ＭＳ Ｐゴシック" charset="0"/>
              </a:defRPr>
            </a:lvl3pPr>
            <a:lvl4pPr marL="1733337" indent="-247620" eaLnBrk="0" hangingPunct="0">
              <a:defRPr sz="1300">
                <a:solidFill>
                  <a:srgbClr val="0F5494"/>
                </a:solidFill>
                <a:latin typeface="Verdana" charset="0"/>
                <a:ea typeface="ＭＳ Ｐゴシック" charset="0"/>
              </a:defRPr>
            </a:lvl4pPr>
            <a:lvl5pPr marL="2228576" indent="-247620" eaLnBrk="0" hangingPunct="0">
              <a:defRPr sz="1300">
                <a:solidFill>
                  <a:srgbClr val="0F5494"/>
                </a:solidFill>
                <a:latin typeface="Verdana" charset="0"/>
                <a:ea typeface="ＭＳ Ｐゴシック" charset="0"/>
              </a:defRPr>
            </a:lvl5pPr>
            <a:lvl6pPr marL="2723815" indent="-247620" eaLnBrk="0" fontAlgn="base" hangingPunct="0">
              <a:spcBef>
                <a:spcPct val="0"/>
              </a:spcBef>
              <a:spcAft>
                <a:spcPct val="0"/>
              </a:spcAft>
              <a:defRPr sz="1300">
                <a:solidFill>
                  <a:srgbClr val="0F5494"/>
                </a:solidFill>
                <a:latin typeface="Verdana" charset="0"/>
                <a:ea typeface="ＭＳ Ｐゴシック" charset="0"/>
              </a:defRPr>
            </a:lvl6pPr>
            <a:lvl7pPr marL="3219054" indent="-247620" eaLnBrk="0" fontAlgn="base" hangingPunct="0">
              <a:spcBef>
                <a:spcPct val="0"/>
              </a:spcBef>
              <a:spcAft>
                <a:spcPct val="0"/>
              </a:spcAft>
              <a:defRPr sz="1300">
                <a:solidFill>
                  <a:srgbClr val="0F5494"/>
                </a:solidFill>
                <a:latin typeface="Verdana" charset="0"/>
                <a:ea typeface="ＭＳ Ｐゴシック" charset="0"/>
              </a:defRPr>
            </a:lvl7pPr>
            <a:lvl8pPr marL="3714293" indent="-247620" eaLnBrk="0" fontAlgn="base" hangingPunct="0">
              <a:spcBef>
                <a:spcPct val="0"/>
              </a:spcBef>
              <a:spcAft>
                <a:spcPct val="0"/>
              </a:spcAft>
              <a:defRPr sz="1300">
                <a:solidFill>
                  <a:srgbClr val="0F5494"/>
                </a:solidFill>
                <a:latin typeface="Verdana" charset="0"/>
                <a:ea typeface="ＭＳ Ｐゴシック" charset="0"/>
              </a:defRPr>
            </a:lvl8pPr>
            <a:lvl9pPr marL="4209532" indent="-247620" eaLnBrk="0" fontAlgn="base" hangingPunct="0">
              <a:spcBef>
                <a:spcPct val="0"/>
              </a:spcBef>
              <a:spcAft>
                <a:spcPct val="0"/>
              </a:spcAft>
              <a:defRPr sz="1300">
                <a:solidFill>
                  <a:srgbClr val="0F5494"/>
                </a:solidFill>
                <a:latin typeface="Verdana" charset="0"/>
                <a:ea typeface="ＭＳ Ｐゴシック" charset="0"/>
              </a:defRPr>
            </a:lvl9pPr>
          </a:lstStyle>
          <a:p>
            <a:pPr eaLnBrk="1" hangingPunct="1"/>
            <a:fld id="{CA382FBE-12E5-B14F-B8BE-2F9B48F72DB1}" type="slidenum">
              <a:rPr lang="fr-BE">
                <a:solidFill>
                  <a:schemeClr val="tx1"/>
                </a:solidFill>
                <a:latin typeface="Arial" charset="0"/>
              </a:rPr>
              <a:pPr eaLnBrk="1" hangingPunct="1"/>
              <a:t>70</a:t>
            </a:fld>
            <a:endParaRPr lang="fr-BE">
              <a:solidFill>
                <a:schemeClr val="tx1"/>
              </a:solidFill>
              <a:latin typeface="Arial" charset="0"/>
            </a:endParaRPr>
          </a:p>
        </p:txBody>
      </p:sp>
    </p:spTree>
    <p:extLst>
      <p:ext uri="{BB962C8B-B14F-4D97-AF65-F5344CB8AC3E}">
        <p14:creationId xmlns:p14="http://schemas.microsoft.com/office/powerpoint/2010/main" val="161137710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Espace réservé de l'image des diapositives 1"/>
          <p:cNvSpPr>
            <a:spLocks noGrp="1" noRot="1" noChangeAspect="1" noTextEdit="1"/>
          </p:cNvSpPr>
          <p:nvPr>
            <p:ph type="sldImg"/>
          </p:nvPr>
        </p:nvSpPr>
        <p:spPr>
          <a:ln/>
        </p:spPr>
      </p:sp>
      <p:sp>
        <p:nvSpPr>
          <p:cNvPr id="44034" name="Espace réservé des commentaires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a:spcBef>
                <a:spcPct val="0"/>
              </a:spcBef>
              <a:spcAft>
                <a:spcPts val="650"/>
              </a:spcAft>
            </a:pPr>
            <a:r>
              <a:rPr lang="en-US" i="0" dirty="0">
                <a:latin typeface="Verdana" charset="0"/>
              </a:rPr>
              <a:t>Effective competition in the selection of the contractors:</a:t>
            </a:r>
          </a:p>
          <a:p>
            <a:pPr lvl="1">
              <a:spcBef>
                <a:spcPct val="0"/>
              </a:spcBef>
              <a:spcAft>
                <a:spcPts val="650"/>
              </a:spcAft>
            </a:pPr>
            <a:r>
              <a:rPr lang="en-US" b="0" dirty="0">
                <a:latin typeface="Verdana" charset="0"/>
              </a:rPr>
              <a:t>Controls over contract slicing;</a:t>
            </a:r>
          </a:p>
          <a:p>
            <a:pPr lvl="1">
              <a:spcBef>
                <a:spcPct val="0"/>
              </a:spcBef>
              <a:spcAft>
                <a:spcPts val="650"/>
              </a:spcAft>
            </a:pPr>
            <a:r>
              <a:rPr lang="en-US" b="0" dirty="0">
                <a:latin typeface="Verdana" charset="0"/>
              </a:rPr>
              <a:t>Adequate advertising;</a:t>
            </a:r>
          </a:p>
          <a:p>
            <a:pPr lvl="1">
              <a:spcBef>
                <a:spcPct val="0"/>
              </a:spcBef>
              <a:spcAft>
                <a:spcPts val="650"/>
              </a:spcAft>
            </a:pPr>
            <a:r>
              <a:rPr lang="en-US" b="0" dirty="0">
                <a:latin typeface="Verdana" charset="0"/>
              </a:rPr>
              <a:t>Sealed bids;</a:t>
            </a:r>
          </a:p>
          <a:p>
            <a:pPr lvl="1">
              <a:spcBef>
                <a:spcPct val="0"/>
              </a:spcBef>
              <a:spcAft>
                <a:spcPts val="650"/>
              </a:spcAft>
            </a:pPr>
            <a:r>
              <a:rPr lang="en-US" b="0" dirty="0">
                <a:latin typeface="Verdana" charset="0"/>
              </a:rPr>
              <a:t>Tender specification of both compliance criteria as well as evaluation criteria;</a:t>
            </a:r>
          </a:p>
          <a:p>
            <a:pPr lvl="1">
              <a:spcBef>
                <a:spcPct val="0"/>
              </a:spcBef>
              <a:spcAft>
                <a:spcPts val="650"/>
              </a:spcAft>
            </a:pPr>
            <a:r>
              <a:rPr lang="en-US" b="0" dirty="0">
                <a:latin typeface="Verdana" charset="0"/>
              </a:rPr>
              <a:t>Prompt evaluations;</a:t>
            </a:r>
          </a:p>
          <a:p>
            <a:pPr lvl="1">
              <a:spcBef>
                <a:spcPct val="0"/>
              </a:spcBef>
              <a:spcAft>
                <a:spcPts val="650"/>
              </a:spcAft>
            </a:pPr>
            <a:r>
              <a:rPr lang="en-US" b="0" dirty="0">
                <a:latin typeface="Verdana" charset="0"/>
              </a:rPr>
              <a:t>Adequate period for complaints/appeals after contract award.</a:t>
            </a:r>
          </a:p>
        </p:txBody>
      </p:sp>
      <p:sp>
        <p:nvSpPr>
          <p:cNvPr id="44035" name="Espace réservé du numéro de diapositive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300">
                <a:solidFill>
                  <a:srgbClr val="0F5494"/>
                </a:solidFill>
                <a:latin typeface="Verdana" charset="0"/>
                <a:ea typeface="ＭＳ Ｐゴシック" charset="0"/>
                <a:cs typeface="ＭＳ Ｐゴシック" charset="0"/>
              </a:defRPr>
            </a:lvl1pPr>
            <a:lvl2pPr marL="804763" indent="-309524" eaLnBrk="0" hangingPunct="0">
              <a:defRPr sz="1300">
                <a:solidFill>
                  <a:srgbClr val="0F5494"/>
                </a:solidFill>
                <a:latin typeface="Verdana" charset="0"/>
                <a:ea typeface="ＭＳ Ｐゴシック" charset="0"/>
              </a:defRPr>
            </a:lvl2pPr>
            <a:lvl3pPr marL="1238098" indent="-247620" eaLnBrk="0" hangingPunct="0">
              <a:defRPr sz="1300">
                <a:solidFill>
                  <a:srgbClr val="0F5494"/>
                </a:solidFill>
                <a:latin typeface="Verdana" charset="0"/>
                <a:ea typeface="ＭＳ Ｐゴシック" charset="0"/>
              </a:defRPr>
            </a:lvl3pPr>
            <a:lvl4pPr marL="1733337" indent="-247620" eaLnBrk="0" hangingPunct="0">
              <a:defRPr sz="1300">
                <a:solidFill>
                  <a:srgbClr val="0F5494"/>
                </a:solidFill>
                <a:latin typeface="Verdana" charset="0"/>
                <a:ea typeface="ＭＳ Ｐゴシック" charset="0"/>
              </a:defRPr>
            </a:lvl4pPr>
            <a:lvl5pPr marL="2228576" indent="-247620" eaLnBrk="0" hangingPunct="0">
              <a:defRPr sz="1300">
                <a:solidFill>
                  <a:srgbClr val="0F5494"/>
                </a:solidFill>
                <a:latin typeface="Verdana" charset="0"/>
                <a:ea typeface="ＭＳ Ｐゴシック" charset="0"/>
              </a:defRPr>
            </a:lvl5pPr>
            <a:lvl6pPr marL="2723815" indent="-247620" eaLnBrk="0" fontAlgn="base" hangingPunct="0">
              <a:spcBef>
                <a:spcPct val="0"/>
              </a:spcBef>
              <a:spcAft>
                <a:spcPct val="0"/>
              </a:spcAft>
              <a:defRPr sz="1300">
                <a:solidFill>
                  <a:srgbClr val="0F5494"/>
                </a:solidFill>
                <a:latin typeface="Verdana" charset="0"/>
                <a:ea typeface="ＭＳ Ｐゴシック" charset="0"/>
              </a:defRPr>
            </a:lvl6pPr>
            <a:lvl7pPr marL="3219054" indent="-247620" eaLnBrk="0" fontAlgn="base" hangingPunct="0">
              <a:spcBef>
                <a:spcPct val="0"/>
              </a:spcBef>
              <a:spcAft>
                <a:spcPct val="0"/>
              </a:spcAft>
              <a:defRPr sz="1300">
                <a:solidFill>
                  <a:srgbClr val="0F5494"/>
                </a:solidFill>
                <a:latin typeface="Verdana" charset="0"/>
                <a:ea typeface="ＭＳ Ｐゴシック" charset="0"/>
              </a:defRPr>
            </a:lvl7pPr>
            <a:lvl8pPr marL="3714293" indent="-247620" eaLnBrk="0" fontAlgn="base" hangingPunct="0">
              <a:spcBef>
                <a:spcPct val="0"/>
              </a:spcBef>
              <a:spcAft>
                <a:spcPct val="0"/>
              </a:spcAft>
              <a:defRPr sz="1300">
                <a:solidFill>
                  <a:srgbClr val="0F5494"/>
                </a:solidFill>
                <a:latin typeface="Verdana" charset="0"/>
                <a:ea typeface="ＭＳ Ｐゴシック" charset="0"/>
              </a:defRPr>
            </a:lvl8pPr>
            <a:lvl9pPr marL="4209532" indent="-247620" eaLnBrk="0" fontAlgn="base" hangingPunct="0">
              <a:spcBef>
                <a:spcPct val="0"/>
              </a:spcBef>
              <a:spcAft>
                <a:spcPct val="0"/>
              </a:spcAft>
              <a:defRPr sz="1300">
                <a:solidFill>
                  <a:srgbClr val="0F5494"/>
                </a:solidFill>
                <a:latin typeface="Verdana" charset="0"/>
                <a:ea typeface="ＭＳ Ｐゴシック" charset="0"/>
              </a:defRPr>
            </a:lvl9pPr>
          </a:lstStyle>
          <a:p>
            <a:pPr eaLnBrk="1" hangingPunct="1"/>
            <a:fld id="{76707553-F9E8-D14E-BCF5-DA19299E106A}" type="slidenum">
              <a:rPr lang="en-GB">
                <a:solidFill>
                  <a:schemeClr val="tx1"/>
                </a:solidFill>
                <a:latin typeface="Arial" charset="0"/>
              </a:rPr>
              <a:pPr eaLnBrk="1" hangingPunct="1"/>
              <a:t>71</a:t>
            </a:fld>
            <a:endParaRPr lang="en-GB">
              <a:solidFill>
                <a:schemeClr val="tx1"/>
              </a:solidFill>
              <a:latin typeface="Arial" charset="0"/>
            </a:endParaRPr>
          </a:p>
        </p:txBody>
      </p:sp>
    </p:spTree>
    <p:extLst>
      <p:ext uri="{BB962C8B-B14F-4D97-AF65-F5344CB8AC3E}">
        <p14:creationId xmlns:p14="http://schemas.microsoft.com/office/powerpoint/2010/main" val="156448253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Espace réservé de l'image des diapositives 1"/>
          <p:cNvSpPr>
            <a:spLocks noGrp="1" noRot="1" noChangeAspect="1" noTextEdit="1"/>
          </p:cNvSpPr>
          <p:nvPr>
            <p:ph type="sldImg"/>
          </p:nvPr>
        </p:nvSpPr>
        <p:spPr>
          <a:ln/>
        </p:spPr>
      </p:sp>
      <p:sp>
        <p:nvSpPr>
          <p:cNvPr id="11267" name="Espace réservé des commentaires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spcBef>
                <a:spcPct val="0"/>
              </a:spcBef>
            </a:pPr>
            <a:endParaRPr lang="fr-BE" altLang="fr-FR">
              <a:latin typeface="Arial" pitchFamily="34" charset="0"/>
            </a:endParaRPr>
          </a:p>
        </p:txBody>
      </p:sp>
      <p:sp>
        <p:nvSpPr>
          <p:cNvPr id="11268" name="Espace réservé du numéro de diapositive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1300">
                <a:solidFill>
                  <a:srgbClr val="0F5494"/>
                </a:solidFill>
                <a:latin typeface="Verdana" pitchFamily="34" charset="0"/>
                <a:ea typeface="MS PGothic" pitchFamily="34" charset="-128"/>
              </a:defRPr>
            </a:lvl1pPr>
            <a:lvl2pPr marL="804763" indent="-309524">
              <a:defRPr sz="1300">
                <a:solidFill>
                  <a:srgbClr val="0F5494"/>
                </a:solidFill>
                <a:latin typeface="Verdana" pitchFamily="34" charset="0"/>
                <a:ea typeface="MS PGothic" pitchFamily="34" charset="-128"/>
              </a:defRPr>
            </a:lvl2pPr>
            <a:lvl3pPr marL="1238098" indent="-247620">
              <a:defRPr sz="1300">
                <a:solidFill>
                  <a:srgbClr val="0F5494"/>
                </a:solidFill>
                <a:latin typeface="Verdana" pitchFamily="34" charset="0"/>
                <a:ea typeface="MS PGothic" pitchFamily="34" charset="-128"/>
              </a:defRPr>
            </a:lvl3pPr>
            <a:lvl4pPr marL="1733337" indent="-247620">
              <a:defRPr sz="1300">
                <a:solidFill>
                  <a:srgbClr val="0F5494"/>
                </a:solidFill>
                <a:latin typeface="Verdana" pitchFamily="34" charset="0"/>
                <a:ea typeface="MS PGothic" pitchFamily="34" charset="-128"/>
              </a:defRPr>
            </a:lvl4pPr>
            <a:lvl5pPr marL="2228576" indent="-247620">
              <a:defRPr sz="1300">
                <a:solidFill>
                  <a:srgbClr val="0F5494"/>
                </a:solidFill>
                <a:latin typeface="Verdana" pitchFamily="34" charset="0"/>
                <a:ea typeface="MS PGothic" pitchFamily="34" charset="-128"/>
              </a:defRPr>
            </a:lvl5pPr>
            <a:lvl6pPr marL="2723815" indent="-247620" eaLnBrk="0" fontAlgn="base" hangingPunct="0">
              <a:spcBef>
                <a:spcPct val="0"/>
              </a:spcBef>
              <a:spcAft>
                <a:spcPct val="0"/>
              </a:spcAft>
              <a:defRPr sz="1300">
                <a:solidFill>
                  <a:srgbClr val="0F5494"/>
                </a:solidFill>
                <a:latin typeface="Verdana" pitchFamily="34" charset="0"/>
                <a:ea typeface="MS PGothic" pitchFamily="34" charset="-128"/>
              </a:defRPr>
            </a:lvl6pPr>
            <a:lvl7pPr marL="3219054" indent="-247620" eaLnBrk="0" fontAlgn="base" hangingPunct="0">
              <a:spcBef>
                <a:spcPct val="0"/>
              </a:spcBef>
              <a:spcAft>
                <a:spcPct val="0"/>
              </a:spcAft>
              <a:defRPr sz="1300">
                <a:solidFill>
                  <a:srgbClr val="0F5494"/>
                </a:solidFill>
                <a:latin typeface="Verdana" pitchFamily="34" charset="0"/>
                <a:ea typeface="MS PGothic" pitchFamily="34" charset="-128"/>
              </a:defRPr>
            </a:lvl7pPr>
            <a:lvl8pPr marL="3714293" indent="-247620" eaLnBrk="0" fontAlgn="base" hangingPunct="0">
              <a:spcBef>
                <a:spcPct val="0"/>
              </a:spcBef>
              <a:spcAft>
                <a:spcPct val="0"/>
              </a:spcAft>
              <a:defRPr sz="1300">
                <a:solidFill>
                  <a:srgbClr val="0F5494"/>
                </a:solidFill>
                <a:latin typeface="Verdana" pitchFamily="34" charset="0"/>
                <a:ea typeface="MS PGothic" pitchFamily="34" charset="-128"/>
              </a:defRPr>
            </a:lvl8pPr>
            <a:lvl9pPr marL="4209532" indent="-247620" eaLnBrk="0" fontAlgn="base" hangingPunct="0">
              <a:spcBef>
                <a:spcPct val="0"/>
              </a:spcBef>
              <a:spcAft>
                <a:spcPct val="0"/>
              </a:spcAft>
              <a:defRPr sz="1300">
                <a:solidFill>
                  <a:srgbClr val="0F5494"/>
                </a:solidFill>
                <a:latin typeface="Verdana" pitchFamily="34" charset="0"/>
                <a:ea typeface="MS PGothic" pitchFamily="34" charset="-128"/>
              </a:defRPr>
            </a:lvl9pPr>
          </a:lstStyle>
          <a:p>
            <a:pPr defTabSz="990478" fontAlgn="base">
              <a:spcBef>
                <a:spcPct val="0"/>
              </a:spcBef>
              <a:spcAft>
                <a:spcPct val="0"/>
              </a:spcAft>
              <a:defRPr/>
            </a:pPr>
            <a:fld id="{BD36ED9E-1405-4539-B772-7E344A223C3E}" type="slidenum">
              <a:rPr lang="en-GB" altLang="fr-FR">
                <a:solidFill>
                  <a:srgbClr val="000000"/>
                </a:solidFill>
                <a:latin typeface="Arial" pitchFamily="34" charset="0"/>
              </a:rPr>
              <a:pPr defTabSz="990478" fontAlgn="base">
                <a:spcBef>
                  <a:spcPct val="0"/>
                </a:spcBef>
                <a:spcAft>
                  <a:spcPct val="0"/>
                </a:spcAft>
                <a:defRPr/>
              </a:pPr>
              <a:t>72</a:t>
            </a:fld>
            <a:endParaRPr lang="en-GB" altLang="fr-FR">
              <a:solidFill>
                <a:srgbClr val="000000"/>
              </a:solidFill>
              <a:latin typeface="Arial" pitchFamily="34" charset="0"/>
            </a:endParaRPr>
          </a:p>
        </p:txBody>
      </p:sp>
    </p:spTree>
    <p:extLst>
      <p:ext uri="{BB962C8B-B14F-4D97-AF65-F5344CB8AC3E}">
        <p14:creationId xmlns:p14="http://schemas.microsoft.com/office/powerpoint/2010/main" val="43735882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Espace réservé de l'image des diapositives 1"/>
          <p:cNvSpPr>
            <a:spLocks noGrp="1" noRot="1" noChangeAspect="1" noTextEdit="1"/>
          </p:cNvSpPr>
          <p:nvPr>
            <p:ph type="sldImg"/>
          </p:nvPr>
        </p:nvSpPr>
        <p:spPr>
          <a:ln/>
        </p:spPr>
      </p:sp>
      <p:sp>
        <p:nvSpPr>
          <p:cNvPr id="19459" name="Espace réservé des commentaires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198096" lvl="1">
              <a:spcBef>
                <a:spcPts val="650"/>
              </a:spcBef>
              <a:spcAft>
                <a:spcPts val="1300"/>
              </a:spcAft>
              <a:defRPr/>
            </a:pPr>
            <a:r>
              <a:rPr lang="en-US" sz="2400" kern="0" dirty="0">
                <a:latin typeface="Verdana" charset="0"/>
                <a:ea typeface="MS PGothic" charset="0"/>
                <a:cs typeface="Arial" pitchFamily="34" charset="0"/>
              </a:rPr>
              <a:t>Control Environment</a:t>
            </a:r>
          </a:p>
          <a:p>
            <a:pPr marL="777250" lvl="1" indent="-371429">
              <a:spcBef>
                <a:spcPts val="650"/>
              </a:spcBef>
              <a:spcAft>
                <a:spcPts val="1300"/>
              </a:spcAft>
              <a:buClr>
                <a:srgbClr val="0F5494"/>
              </a:buClr>
              <a:buFont typeface="Verdana" panose="020B0604030504040204" pitchFamily="34" charset="0"/>
              <a:buChar char="●"/>
              <a:defRPr/>
            </a:pPr>
            <a:r>
              <a:rPr lang="en-US" sz="2400" dirty="0">
                <a:latin typeface="Arial" charset="0"/>
                <a:cs typeface="MS PGothic" charset="0"/>
              </a:rPr>
              <a:t>Demonstrates commitment to integrity and ethical values;</a:t>
            </a:r>
          </a:p>
          <a:p>
            <a:pPr marL="777250" lvl="1" indent="-371429">
              <a:spcBef>
                <a:spcPts val="650"/>
              </a:spcBef>
              <a:spcAft>
                <a:spcPts val="1300"/>
              </a:spcAft>
              <a:buClr>
                <a:srgbClr val="0F5494"/>
              </a:buClr>
              <a:buFont typeface="Verdana" panose="020B0604030504040204" pitchFamily="34" charset="0"/>
              <a:buChar char="●"/>
              <a:defRPr/>
            </a:pPr>
            <a:r>
              <a:rPr lang="en-US" sz="2400" dirty="0">
                <a:latin typeface="Arial" charset="0"/>
                <a:cs typeface="MS PGothic" charset="0"/>
              </a:rPr>
              <a:t>Exercises oversight responsibility; </a:t>
            </a:r>
          </a:p>
          <a:p>
            <a:pPr marL="777250" lvl="1" indent="-371429">
              <a:spcBef>
                <a:spcPts val="650"/>
              </a:spcBef>
              <a:spcAft>
                <a:spcPts val="1300"/>
              </a:spcAft>
              <a:buClr>
                <a:srgbClr val="0F5494"/>
              </a:buClr>
              <a:buFont typeface="Verdana" panose="020B0604030504040204" pitchFamily="34" charset="0"/>
              <a:buChar char="●"/>
              <a:defRPr/>
            </a:pPr>
            <a:r>
              <a:rPr lang="en-US" sz="2400" dirty="0">
                <a:latin typeface="Arial" charset="0"/>
                <a:cs typeface="MS PGothic" charset="0"/>
              </a:rPr>
              <a:t>Establishes structure, authority and responsibility;</a:t>
            </a:r>
          </a:p>
          <a:p>
            <a:pPr marL="777250" lvl="1" indent="-371429">
              <a:spcBef>
                <a:spcPts val="650"/>
              </a:spcBef>
              <a:spcAft>
                <a:spcPts val="1300"/>
              </a:spcAft>
              <a:buClr>
                <a:srgbClr val="0F5494"/>
              </a:buClr>
              <a:buFont typeface="Verdana" panose="020B0604030504040204" pitchFamily="34" charset="0"/>
              <a:buChar char="●"/>
              <a:defRPr/>
            </a:pPr>
            <a:r>
              <a:rPr lang="en-US" sz="2400" dirty="0">
                <a:latin typeface="Arial" charset="0"/>
                <a:cs typeface="MS PGothic" charset="0"/>
              </a:rPr>
              <a:t>Demonstrates commitment to competence;</a:t>
            </a:r>
          </a:p>
          <a:p>
            <a:pPr marL="194313">
              <a:spcBef>
                <a:spcPts val="650"/>
              </a:spcBef>
              <a:spcAft>
                <a:spcPts val="1300"/>
              </a:spcAft>
            </a:pPr>
            <a:r>
              <a:rPr lang="en-US" altLang="fr-FR" sz="2400" b="1" dirty="0">
                <a:cs typeface="Arial" pitchFamily="34" charset="0"/>
              </a:rPr>
              <a:t>Risk Assessment</a:t>
            </a:r>
          </a:p>
          <a:p>
            <a:pPr marL="777250" lvl="1" indent="-371429">
              <a:spcBef>
                <a:spcPts val="650"/>
              </a:spcBef>
              <a:spcAft>
                <a:spcPts val="1300"/>
              </a:spcAft>
              <a:buClr>
                <a:srgbClr val="0F5494"/>
              </a:buClr>
              <a:buFont typeface="Verdana" panose="020B0604030504040204" pitchFamily="34" charset="0"/>
              <a:buChar char="●"/>
              <a:defRPr/>
            </a:pPr>
            <a:r>
              <a:rPr lang="en-US" altLang="fr-FR" sz="2400" dirty="0">
                <a:latin typeface="Arial" charset="0"/>
                <a:cs typeface="MS PGothic" charset="0"/>
              </a:rPr>
              <a:t>Specifies suitable objectives</a:t>
            </a:r>
          </a:p>
          <a:p>
            <a:pPr marL="777250" lvl="1" indent="-371429">
              <a:spcBef>
                <a:spcPts val="650"/>
              </a:spcBef>
              <a:spcAft>
                <a:spcPts val="1300"/>
              </a:spcAft>
              <a:buClr>
                <a:srgbClr val="0F5494"/>
              </a:buClr>
              <a:buFont typeface="Verdana" panose="020B0604030504040204" pitchFamily="34" charset="0"/>
              <a:buChar char="●"/>
              <a:defRPr/>
            </a:pPr>
            <a:r>
              <a:rPr lang="en-US" altLang="fr-FR" sz="2400" dirty="0">
                <a:latin typeface="Arial" charset="0"/>
                <a:cs typeface="MS PGothic" charset="0"/>
              </a:rPr>
              <a:t>Identifies and analyzes risk</a:t>
            </a:r>
          </a:p>
          <a:p>
            <a:pPr marL="777250" lvl="1" indent="-371429">
              <a:spcBef>
                <a:spcPts val="650"/>
              </a:spcBef>
              <a:spcAft>
                <a:spcPts val="1300"/>
              </a:spcAft>
              <a:buClr>
                <a:srgbClr val="0F5494"/>
              </a:buClr>
              <a:buFont typeface="Verdana" panose="020B0604030504040204" pitchFamily="34" charset="0"/>
              <a:buChar char="●"/>
              <a:defRPr/>
            </a:pPr>
            <a:r>
              <a:rPr lang="en-US" altLang="fr-FR" sz="2400" dirty="0">
                <a:latin typeface="Arial" charset="0"/>
                <a:cs typeface="MS PGothic" charset="0"/>
              </a:rPr>
              <a:t>Assesses fraud risk</a:t>
            </a:r>
          </a:p>
          <a:p>
            <a:pPr marL="777250" lvl="1" indent="-371429">
              <a:spcBef>
                <a:spcPts val="650"/>
              </a:spcBef>
              <a:spcAft>
                <a:spcPts val="1300"/>
              </a:spcAft>
              <a:buClr>
                <a:srgbClr val="0F5494"/>
              </a:buClr>
              <a:buFont typeface="Verdana" panose="020B0604030504040204" pitchFamily="34" charset="0"/>
              <a:buChar char="●"/>
              <a:defRPr/>
            </a:pPr>
            <a:r>
              <a:rPr lang="en-US" altLang="fr-FR" sz="2400" dirty="0">
                <a:latin typeface="Arial" charset="0"/>
                <a:cs typeface="MS PGothic" charset="0"/>
              </a:rPr>
              <a:t>Identifies and analyzes significant change</a:t>
            </a:r>
            <a:endParaRPr lang="en-US" sz="2400" dirty="0">
              <a:latin typeface="Arial" charset="0"/>
              <a:cs typeface="MS PGothic" charset="0"/>
            </a:endParaRPr>
          </a:p>
          <a:p>
            <a:pPr marL="777250" lvl="1" indent="-371429">
              <a:spcBef>
                <a:spcPts val="650"/>
              </a:spcBef>
              <a:spcAft>
                <a:spcPts val="1300"/>
              </a:spcAft>
              <a:buClr>
                <a:srgbClr val="0F5494"/>
              </a:buClr>
              <a:buFont typeface="Verdana" panose="020B0604030504040204" pitchFamily="34" charset="0"/>
              <a:buChar char="●"/>
              <a:defRPr/>
            </a:pPr>
            <a:r>
              <a:rPr lang="en-US" sz="2400" dirty="0">
                <a:latin typeface="Arial" charset="0"/>
                <a:cs typeface="MS PGothic" charset="0"/>
              </a:rPr>
              <a:t>Enforces accountability.</a:t>
            </a:r>
          </a:p>
        </p:txBody>
      </p:sp>
      <p:sp>
        <p:nvSpPr>
          <p:cNvPr id="19460" name="Espace réservé du numéro de diapositive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1300">
                <a:solidFill>
                  <a:srgbClr val="0F5494"/>
                </a:solidFill>
                <a:latin typeface="Verdana" pitchFamily="34" charset="0"/>
                <a:ea typeface="MS PGothic" pitchFamily="34" charset="-128"/>
              </a:defRPr>
            </a:lvl1pPr>
            <a:lvl2pPr marL="804763" indent="-309524">
              <a:defRPr sz="1300">
                <a:solidFill>
                  <a:srgbClr val="0F5494"/>
                </a:solidFill>
                <a:latin typeface="Verdana" pitchFamily="34" charset="0"/>
                <a:ea typeface="MS PGothic" pitchFamily="34" charset="-128"/>
              </a:defRPr>
            </a:lvl2pPr>
            <a:lvl3pPr marL="1238098" indent="-247620">
              <a:defRPr sz="1300">
                <a:solidFill>
                  <a:srgbClr val="0F5494"/>
                </a:solidFill>
                <a:latin typeface="Verdana" pitchFamily="34" charset="0"/>
                <a:ea typeface="MS PGothic" pitchFamily="34" charset="-128"/>
              </a:defRPr>
            </a:lvl3pPr>
            <a:lvl4pPr marL="1733337" indent="-247620">
              <a:defRPr sz="1300">
                <a:solidFill>
                  <a:srgbClr val="0F5494"/>
                </a:solidFill>
                <a:latin typeface="Verdana" pitchFamily="34" charset="0"/>
                <a:ea typeface="MS PGothic" pitchFamily="34" charset="-128"/>
              </a:defRPr>
            </a:lvl4pPr>
            <a:lvl5pPr marL="2228576" indent="-247620">
              <a:defRPr sz="1300">
                <a:solidFill>
                  <a:srgbClr val="0F5494"/>
                </a:solidFill>
                <a:latin typeface="Verdana" pitchFamily="34" charset="0"/>
                <a:ea typeface="MS PGothic" pitchFamily="34" charset="-128"/>
              </a:defRPr>
            </a:lvl5pPr>
            <a:lvl6pPr marL="2723815" indent="-247620" eaLnBrk="0" fontAlgn="base" hangingPunct="0">
              <a:spcBef>
                <a:spcPct val="0"/>
              </a:spcBef>
              <a:spcAft>
                <a:spcPct val="0"/>
              </a:spcAft>
              <a:defRPr sz="1300">
                <a:solidFill>
                  <a:srgbClr val="0F5494"/>
                </a:solidFill>
                <a:latin typeface="Verdana" pitchFamily="34" charset="0"/>
                <a:ea typeface="MS PGothic" pitchFamily="34" charset="-128"/>
              </a:defRPr>
            </a:lvl6pPr>
            <a:lvl7pPr marL="3219054" indent="-247620" eaLnBrk="0" fontAlgn="base" hangingPunct="0">
              <a:spcBef>
                <a:spcPct val="0"/>
              </a:spcBef>
              <a:spcAft>
                <a:spcPct val="0"/>
              </a:spcAft>
              <a:defRPr sz="1300">
                <a:solidFill>
                  <a:srgbClr val="0F5494"/>
                </a:solidFill>
                <a:latin typeface="Verdana" pitchFamily="34" charset="0"/>
                <a:ea typeface="MS PGothic" pitchFamily="34" charset="-128"/>
              </a:defRPr>
            </a:lvl7pPr>
            <a:lvl8pPr marL="3714293" indent="-247620" eaLnBrk="0" fontAlgn="base" hangingPunct="0">
              <a:spcBef>
                <a:spcPct val="0"/>
              </a:spcBef>
              <a:spcAft>
                <a:spcPct val="0"/>
              </a:spcAft>
              <a:defRPr sz="1300">
                <a:solidFill>
                  <a:srgbClr val="0F5494"/>
                </a:solidFill>
                <a:latin typeface="Verdana" pitchFamily="34" charset="0"/>
                <a:ea typeface="MS PGothic" pitchFamily="34" charset="-128"/>
              </a:defRPr>
            </a:lvl8pPr>
            <a:lvl9pPr marL="4209532" indent="-247620" eaLnBrk="0" fontAlgn="base" hangingPunct="0">
              <a:spcBef>
                <a:spcPct val="0"/>
              </a:spcBef>
              <a:spcAft>
                <a:spcPct val="0"/>
              </a:spcAft>
              <a:defRPr sz="1300">
                <a:solidFill>
                  <a:srgbClr val="0F5494"/>
                </a:solidFill>
                <a:latin typeface="Verdana" pitchFamily="34" charset="0"/>
                <a:ea typeface="MS PGothic" pitchFamily="34" charset="-128"/>
              </a:defRPr>
            </a:lvl9pPr>
          </a:lstStyle>
          <a:p>
            <a:pPr defTabSz="990478" fontAlgn="base">
              <a:spcBef>
                <a:spcPct val="0"/>
              </a:spcBef>
              <a:spcAft>
                <a:spcPct val="0"/>
              </a:spcAft>
              <a:defRPr/>
            </a:pPr>
            <a:fld id="{5350DD10-8366-4675-8F58-4778CD2BA059}" type="slidenum">
              <a:rPr lang="en-GB" altLang="fr-FR">
                <a:solidFill>
                  <a:srgbClr val="000000"/>
                </a:solidFill>
                <a:latin typeface="Arial" pitchFamily="34" charset="0"/>
              </a:rPr>
              <a:pPr defTabSz="990478" fontAlgn="base">
                <a:spcBef>
                  <a:spcPct val="0"/>
                </a:spcBef>
                <a:spcAft>
                  <a:spcPct val="0"/>
                </a:spcAft>
                <a:defRPr/>
              </a:pPr>
              <a:t>73</a:t>
            </a:fld>
            <a:endParaRPr lang="en-GB" altLang="fr-FR">
              <a:solidFill>
                <a:srgbClr val="000000"/>
              </a:solidFill>
              <a:latin typeface="Arial" pitchFamily="34" charset="0"/>
            </a:endParaRPr>
          </a:p>
        </p:txBody>
      </p:sp>
    </p:spTree>
    <p:extLst>
      <p:ext uri="{BB962C8B-B14F-4D97-AF65-F5344CB8AC3E}">
        <p14:creationId xmlns:p14="http://schemas.microsoft.com/office/powerpoint/2010/main" val="243184769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Espace réservé de l'image des diapositives 1"/>
          <p:cNvSpPr>
            <a:spLocks noGrp="1" noRot="1" noChangeAspect="1" noTextEdit="1"/>
          </p:cNvSpPr>
          <p:nvPr>
            <p:ph type="sldImg"/>
          </p:nvPr>
        </p:nvSpPr>
        <p:spPr>
          <a:ln/>
        </p:spPr>
      </p:sp>
      <p:sp>
        <p:nvSpPr>
          <p:cNvPr id="19459" name="Espace réservé des commentaires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198096" lvl="1">
              <a:spcBef>
                <a:spcPts val="650"/>
              </a:spcBef>
              <a:spcAft>
                <a:spcPts val="1300"/>
              </a:spcAft>
              <a:defRPr/>
            </a:pPr>
            <a:endParaRPr lang="en-US" sz="2400" dirty="0">
              <a:latin typeface="Arial" charset="0"/>
              <a:cs typeface="MS PGothic" charset="0"/>
            </a:endParaRPr>
          </a:p>
        </p:txBody>
      </p:sp>
      <p:sp>
        <p:nvSpPr>
          <p:cNvPr id="19460" name="Espace réservé du numéro de diapositive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1300">
                <a:solidFill>
                  <a:srgbClr val="0F5494"/>
                </a:solidFill>
                <a:latin typeface="Verdana" pitchFamily="34" charset="0"/>
                <a:ea typeface="MS PGothic" pitchFamily="34" charset="-128"/>
              </a:defRPr>
            </a:lvl1pPr>
            <a:lvl2pPr marL="804763" indent="-309524">
              <a:defRPr sz="1300">
                <a:solidFill>
                  <a:srgbClr val="0F5494"/>
                </a:solidFill>
                <a:latin typeface="Verdana" pitchFamily="34" charset="0"/>
                <a:ea typeface="MS PGothic" pitchFamily="34" charset="-128"/>
              </a:defRPr>
            </a:lvl2pPr>
            <a:lvl3pPr marL="1238098" indent="-247620">
              <a:defRPr sz="1300">
                <a:solidFill>
                  <a:srgbClr val="0F5494"/>
                </a:solidFill>
                <a:latin typeface="Verdana" pitchFamily="34" charset="0"/>
                <a:ea typeface="MS PGothic" pitchFamily="34" charset="-128"/>
              </a:defRPr>
            </a:lvl3pPr>
            <a:lvl4pPr marL="1733337" indent="-247620">
              <a:defRPr sz="1300">
                <a:solidFill>
                  <a:srgbClr val="0F5494"/>
                </a:solidFill>
                <a:latin typeface="Verdana" pitchFamily="34" charset="0"/>
                <a:ea typeface="MS PGothic" pitchFamily="34" charset="-128"/>
              </a:defRPr>
            </a:lvl4pPr>
            <a:lvl5pPr marL="2228576" indent="-247620">
              <a:defRPr sz="1300">
                <a:solidFill>
                  <a:srgbClr val="0F5494"/>
                </a:solidFill>
                <a:latin typeface="Verdana" pitchFamily="34" charset="0"/>
                <a:ea typeface="MS PGothic" pitchFamily="34" charset="-128"/>
              </a:defRPr>
            </a:lvl5pPr>
            <a:lvl6pPr marL="2723815" indent="-247620" eaLnBrk="0" fontAlgn="base" hangingPunct="0">
              <a:spcBef>
                <a:spcPct val="0"/>
              </a:spcBef>
              <a:spcAft>
                <a:spcPct val="0"/>
              </a:spcAft>
              <a:defRPr sz="1300">
                <a:solidFill>
                  <a:srgbClr val="0F5494"/>
                </a:solidFill>
                <a:latin typeface="Verdana" pitchFamily="34" charset="0"/>
                <a:ea typeface="MS PGothic" pitchFamily="34" charset="-128"/>
              </a:defRPr>
            </a:lvl6pPr>
            <a:lvl7pPr marL="3219054" indent="-247620" eaLnBrk="0" fontAlgn="base" hangingPunct="0">
              <a:spcBef>
                <a:spcPct val="0"/>
              </a:spcBef>
              <a:spcAft>
                <a:spcPct val="0"/>
              </a:spcAft>
              <a:defRPr sz="1300">
                <a:solidFill>
                  <a:srgbClr val="0F5494"/>
                </a:solidFill>
                <a:latin typeface="Verdana" pitchFamily="34" charset="0"/>
                <a:ea typeface="MS PGothic" pitchFamily="34" charset="-128"/>
              </a:defRPr>
            </a:lvl7pPr>
            <a:lvl8pPr marL="3714293" indent="-247620" eaLnBrk="0" fontAlgn="base" hangingPunct="0">
              <a:spcBef>
                <a:spcPct val="0"/>
              </a:spcBef>
              <a:spcAft>
                <a:spcPct val="0"/>
              </a:spcAft>
              <a:defRPr sz="1300">
                <a:solidFill>
                  <a:srgbClr val="0F5494"/>
                </a:solidFill>
                <a:latin typeface="Verdana" pitchFamily="34" charset="0"/>
                <a:ea typeface="MS PGothic" pitchFamily="34" charset="-128"/>
              </a:defRPr>
            </a:lvl8pPr>
            <a:lvl9pPr marL="4209532" indent="-247620" eaLnBrk="0" fontAlgn="base" hangingPunct="0">
              <a:spcBef>
                <a:spcPct val="0"/>
              </a:spcBef>
              <a:spcAft>
                <a:spcPct val="0"/>
              </a:spcAft>
              <a:defRPr sz="1300">
                <a:solidFill>
                  <a:srgbClr val="0F5494"/>
                </a:solidFill>
                <a:latin typeface="Verdana" pitchFamily="34" charset="0"/>
                <a:ea typeface="MS PGothic" pitchFamily="34" charset="-128"/>
              </a:defRPr>
            </a:lvl9pPr>
          </a:lstStyle>
          <a:p>
            <a:pPr defTabSz="990478" fontAlgn="base">
              <a:spcBef>
                <a:spcPct val="0"/>
              </a:spcBef>
              <a:spcAft>
                <a:spcPct val="0"/>
              </a:spcAft>
              <a:defRPr/>
            </a:pPr>
            <a:fld id="{5350DD10-8366-4675-8F58-4778CD2BA059}" type="slidenum">
              <a:rPr lang="en-GB" altLang="fr-FR">
                <a:solidFill>
                  <a:srgbClr val="000000"/>
                </a:solidFill>
                <a:latin typeface="Arial" pitchFamily="34" charset="0"/>
              </a:rPr>
              <a:pPr defTabSz="990478" fontAlgn="base">
                <a:spcBef>
                  <a:spcPct val="0"/>
                </a:spcBef>
                <a:spcAft>
                  <a:spcPct val="0"/>
                </a:spcAft>
                <a:defRPr/>
              </a:pPr>
              <a:t>74</a:t>
            </a:fld>
            <a:endParaRPr lang="en-GB" altLang="fr-FR">
              <a:solidFill>
                <a:srgbClr val="000000"/>
              </a:solidFill>
              <a:latin typeface="Arial" pitchFamily="34" charset="0"/>
            </a:endParaRPr>
          </a:p>
        </p:txBody>
      </p:sp>
    </p:spTree>
    <p:extLst>
      <p:ext uri="{BB962C8B-B14F-4D97-AF65-F5344CB8AC3E}">
        <p14:creationId xmlns:p14="http://schemas.microsoft.com/office/powerpoint/2010/main" val="29410486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4" name="Google Shape;35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a:spLocks noGrp="1" noChangeArrowheads="1"/>
          </p:cNvSpPr>
          <p:nvPr>
            <p:ph type="sldNum" sz="quarter" idx="5"/>
          </p:nvPr>
        </p:nvSpPr>
        <p:spPr>
          <a:noFill/>
        </p:spPr>
        <p:txBody>
          <a:bodyPr/>
          <a:lstStyle/>
          <a:p>
            <a:pPr defTabSz="1033468" fontAlgn="base">
              <a:spcBef>
                <a:spcPct val="0"/>
              </a:spcBef>
              <a:spcAft>
                <a:spcPct val="0"/>
              </a:spcAft>
              <a:defRPr/>
            </a:pPr>
            <a:fld id="{F71290DB-4ADB-4E08-9CC2-2805CB82F6A0}" type="slidenum">
              <a:rPr lang="nl-NL" sz="1200">
                <a:solidFill>
                  <a:srgbClr val="000000"/>
                </a:solidFill>
                <a:latin typeface="Arial" charset="0"/>
              </a:rPr>
              <a:pPr defTabSz="1033468" fontAlgn="base">
                <a:spcBef>
                  <a:spcPct val="0"/>
                </a:spcBef>
                <a:spcAft>
                  <a:spcPct val="0"/>
                </a:spcAft>
                <a:defRPr/>
              </a:pPr>
              <a:t>75</a:t>
            </a:fld>
            <a:endParaRPr lang="nl-NL" sz="1200">
              <a:solidFill>
                <a:srgbClr val="000000"/>
              </a:solidFill>
              <a:latin typeface="Arial" charset="0"/>
            </a:endParaRPr>
          </a:p>
        </p:txBody>
      </p:sp>
      <p:sp>
        <p:nvSpPr>
          <p:cNvPr id="27650"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p:txBody>
          <a:bodyPr/>
          <a:lstStyle/>
          <a:p>
            <a:pPr marL="179146" indent="-179146">
              <a:buFontTx/>
              <a:buChar char="-"/>
              <a:defRPr/>
            </a:pPr>
            <a:endParaRPr lang="nl-NL" dirty="0">
              <a:ea typeface="ＭＳ Ｐゴシック" charset="0"/>
              <a:cs typeface="+mn-cs"/>
            </a:endParaRPr>
          </a:p>
        </p:txBody>
      </p:sp>
      <p:sp>
        <p:nvSpPr>
          <p:cNvPr id="2" name="Tijdelijke aanduiding voor voettekst 1"/>
          <p:cNvSpPr>
            <a:spLocks noGrp="1"/>
          </p:cNvSpPr>
          <p:nvPr>
            <p:ph type="ftr" sz="quarter" idx="4"/>
          </p:nvPr>
        </p:nvSpPr>
        <p:spPr/>
        <p:txBody>
          <a:bodyPr/>
          <a:lstStyle/>
          <a:p>
            <a:pPr defTabSz="990478" fontAlgn="base">
              <a:spcBef>
                <a:spcPct val="0"/>
              </a:spcBef>
              <a:spcAft>
                <a:spcPct val="0"/>
              </a:spcAft>
              <a:defRPr/>
            </a:pPr>
            <a:r>
              <a:rPr lang="nl-NL">
                <a:solidFill>
                  <a:srgbClr val="000000"/>
                </a:solidFill>
                <a:latin typeface="Arial" charset="0"/>
              </a:rPr>
              <a:t>Public Expenditure Analysis and Management Course Zimbabwe 2014</a:t>
            </a:r>
          </a:p>
        </p:txBody>
      </p:sp>
    </p:spTree>
    <p:extLst>
      <p:ext uri="{BB962C8B-B14F-4D97-AF65-F5344CB8AC3E}">
        <p14:creationId xmlns:p14="http://schemas.microsoft.com/office/powerpoint/2010/main" val="10704450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Espace réservé de l'image des diapositives 1"/>
          <p:cNvSpPr>
            <a:spLocks noGrp="1" noRot="1" noChangeAspect="1" noTextEdit="1"/>
          </p:cNvSpPr>
          <p:nvPr>
            <p:ph type="sldImg"/>
          </p:nvPr>
        </p:nvSpPr>
        <p:spPr>
          <a:ln/>
        </p:spPr>
      </p:sp>
      <p:sp>
        <p:nvSpPr>
          <p:cNvPr id="10243" name="Espace réservé des commentaires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spcBef>
                <a:spcPct val="0"/>
              </a:spcBef>
            </a:pPr>
            <a:endParaRPr lang="fr-BE" altLang="en-US">
              <a:latin typeface="Arial" pitchFamily="34" charset="0"/>
            </a:endParaRPr>
          </a:p>
        </p:txBody>
      </p:sp>
      <p:sp>
        <p:nvSpPr>
          <p:cNvPr id="10244" name="Espace réservé du numéro de diapositive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1300">
                <a:solidFill>
                  <a:srgbClr val="0F5494"/>
                </a:solidFill>
                <a:latin typeface="Verdana" pitchFamily="34" charset="0"/>
                <a:ea typeface="MS PGothic" pitchFamily="34" charset="-128"/>
              </a:defRPr>
            </a:lvl1pPr>
            <a:lvl2pPr marL="804763" indent="-309524">
              <a:defRPr sz="1300">
                <a:solidFill>
                  <a:srgbClr val="0F5494"/>
                </a:solidFill>
                <a:latin typeface="Verdana" pitchFamily="34" charset="0"/>
                <a:ea typeface="MS PGothic" pitchFamily="34" charset="-128"/>
              </a:defRPr>
            </a:lvl2pPr>
            <a:lvl3pPr marL="1238098" indent="-247620">
              <a:defRPr sz="1300">
                <a:solidFill>
                  <a:srgbClr val="0F5494"/>
                </a:solidFill>
                <a:latin typeface="Verdana" pitchFamily="34" charset="0"/>
                <a:ea typeface="MS PGothic" pitchFamily="34" charset="-128"/>
              </a:defRPr>
            </a:lvl3pPr>
            <a:lvl4pPr marL="1733337" indent="-247620">
              <a:defRPr sz="1300">
                <a:solidFill>
                  <a:srgbClr val="0F5494"/>
                </a:solidFill>
                <a:latin typeface="Verdana" pitchFamily="34" charset="0"/>
                <a:ea typeface="MS PGothic" pitchFamily="34" charset="-128"/>
              </a:defRPr>
            </a:lvl4pPr>
            <a:lvl5pPr marL="2228576" indent="-247620">
              <a:defRPr sz="1300">
                <a:solidFill>
                  <a:srgbClr val="0F5494"/>
                </a:solidFill>
                <a:latin typeface="Verdana" pitchFamily="34" charset="0"/>
                <a:ea typeface="MS PGothic" pitchFamily="34" charset="-128"/>
              </a:defRPr>
            </a:lvl5pPr>
            <a:lvl6pPr marL="2723815" indent="-247620" eaLnBrk="0" fontAlgn="base" hangingPunct="0">
              <a:spcBef>
                <a:spcPct val="0"/>
              </a:spcBef>
              <a:spcAft>
                <a:spcPct val="0"/>
              </a:spcAft>
              <a:defRPr sz="1300">
                <a:solidFill>
                  <a:srgbClr val="0F5494"/>
                </a:solidFill>
                <a:latin typeface="Verdana" pitchFamily="34" charset="0"/>
                <a:ea typeface="MS PGothic" pitchFamily="34" charset="-128"/>
              </a:defRPr>
            </a:lvl6pPr>
            <a:lvl7pPr marL="3219054" indent="-247620" eaLnBrk="0" fontAlgn="base" hangingPunct="0">
              <a:spcBef>
                <a:spcPct val="0"/>
              </a:spcBef>
              <a:spcAft>
                <a:spcPct val="0"/>
              </a:spcAft>
              <a:defRPr sz="1300">
                <a:solidFill>
                  <a:srgbClr val="0F5494"/>
                </a:solidFill>
                <a:latin typeface="Verdana" pitchFamily="34" charset="0"/>
                <a:ea typeface="MS PGothic" pitchFamily="34" charset="-128"/>
              </a:defRPr>
            </a:lvl7pPr>
            <a:lvl8pPr marL="3714293" indent="-247620" eaLnBrk="0" fontAlgn="base" hangingPunct="0">
              <a:spcBef>
                <a:spcPct val="0"/>
              </a:spcBef>
              <a:spcAft>
                <a:spcPct val="0"/>
              </a:spcAft>
              <a:defRPr sz="1300">
                <a:solidFill>
                  <a:srgbClr val="0F5494"/>
                </a:solidFill>
                <a:latin typeface="Verdana" pitchFamily="34" charset="0"/>
                <a:ea typeface="MS PGothic" pitchFamily="34" charset="-128"/>
              </a:defRPr>
            </a:lvl8pPr>
            <a:lvl9pPr marL="4209532" indent="-247620" eaLnBrk="0" fontAlgn="base" hangingPunct="0">
              <a:spcBef>
                <a:spcPct val="0"/>
              </a:spcBef>
              <a:spcAft>
                <a:spcPct val="0"/>
              </a:spcAft>
              <a:defRPr sz="1300">
                <a:solidFill>
                  <a:srgbClr val="0F5494"/>
                </a:solidFill>
                <a:latin typeface="Verdana" pitchFamily="34" charset="0"/>
                <a:ea typeface="MS PGothic" pitchFamily="34" charset="-128"/>
              </a:defRPr>
            </a:lvl9pPr>
          </a:lstStyle>
          <a:p>
            <a:pPr defTabSz="990478" fontAlgn="base">
              <a:spcBef>
                <a:spcPct val="0"/>
              </a:spcBef>
              <a:spcAft>
                <a:spcPct val="0"/>
              </a:spcAft>
              <a:defRPr/>
            </a:pPr>
            <a:fld id="{91664219-06A7-4AF1-9743-4C68EFFDA99F}" type="slidenum">
              <a:rPr lang="en-GB" altLang="en-US">
                <a:solidFill>
                  <a:srgbClr val="000000"/>
                </a:solidFill>
                <a:latin typeface="Arial" pitchFamily="34" charset="0"/>
              </a:rPr>
              <a:pPr defTabSz="990478" fontAlgn="base">
                <a:spcBef>
                  <a:spcPct val="0"/>
                </a:spcBef>
                <a:spcAft>
                  <a:spcPct val="0"/>
                </a:spcAft>
                <a:defRPr/>
              </a:pPr>
              <a:t>76</a:t>
            </a:fld>
            <a:endParaRPr lang="en-GB" altLang="en-US">
              <a:solidFill>
                <a:srgbClr val="000000"/>
              </a:solidFill>
              <a:latin typeface="Arial" pitchFamily="34" charset="0"/>
            </a:endParaRPr>
          </a:p>
        </p:txBody>
      </p:sp>
    </p:spTree>
    <p:extLst>
      <p:ext uri="{BB962C8B-B14F-4D97-AF65-F5344CB8AC3E}">
        <p14:creationId xmlns:p14="http://schemas.microsoft.com/office/powerpoint/2010/main" val="339748566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Espace réservé de l'image des diapositives 1"/>
          <p:cNvSpPr>
            <a:spLocks noGrp="1" noRot="1" noChangeAspect="1" noTextEdit="1"/>
          </p:cNvSpPr>
          <p:nvPr>
            <p:ph type="sldImg"/>
          </p:nvPr>
        </p:nvSpPr>
        <p:spPr>
          <a:ln/>
        </p:spPr>
      </p:sp>
      <p:sp>
        <p:nvSpPr>
          <p:cNvPr id="12291" name="Espace réservé des commentaires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spcBef>
                <a:spcPct val="0"/>
              </a:spcBef>
            </a:pPr>
            <a:endParaRPr lang="fr-BE" altLang="en-US">
              <a:latin typeface="Arial" pitchFamily="34" charset="0"/>
            </a:endParaRPr>
          </a:p>
        </p:txBody>
      </p:sp>
      <p:sp>
        <p:nvSpPr>
          <p:cNvPr id="12292" name="Espace réservé du numéro de diapositive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1300">
                <a:solidFill>
                  <a:srgbClr val="0F5494"/>
                </a:solidFill>
                <a:latin typeface="Verdana" pitchFamily="34" charset="0"/>
                <a:ea typeface="MS PGothic" pitchFamily="34" charset="-128"/>
              </a:defRPr>
            </a:lvl1pPr>
            <a:lvl2pPr marL="804763" indent="-309524">
              <a:defRPr sz="1300">
                <a:solidFill>
                  <a:srgbClr val="0F5494"/>
                </a:solidFill>
                <a:latin typeface="Verdana" pitchFamily="34" charset="0"/>
                <a:ea typeface="MS PGothic" pitchFamily="34" charset="-128"/>
              </a:defRPr>
            </a:lvl2pPr>
            <a:lvl3pPr marL="1238098" indent="-247620">
              <a:defRPr sz="1300">
                <a:solidFill>
                  <a:srgbClr val="0F5494"/>
                </a:solidFill>
                <a:latin typeface="Verdana" pitchFamily="34" charset="0"/>
                <a:ea typeface="MS PGothic" pitchFamily="34" charset="-128"/>
              </a:defRPr>
            </a:lvl3pPr>
            <a:lvl4pPr marL="1733337" indent="-247620">
              <a:defRPr sz="1300">
                <a:solidFill>
                  <a:srgbClr val="0F5494"/>
                </a:solidFill>
                <a:latin typeface="Verdana" pitchFamily="34" charset="0"/>
                <a:ea typeface="MS PGothic" pitchFamily="34" charset="-128"/>
              </a:defRPr>
            </a:lvl4pPr>
            <a:lvl5pPr marL="2228576" indent="-247620">
              <a:defRPr sz="1300">
                <a:solidFill>
                  <a:srgbClr val="0F5494"/>
                </a:solidFill>
                <a:latin typeface="Verdana" pitchFamily="34" charset="0"/>
                <a:ea typeface="MS PGothic" pitchFamily="34" charset="-128"/>
              </a:defRPr>
            </a:lvl5pPr>
            <a:lvl6pPr marL="2723815" indent="-247620" eaLnBrk="0" fontAlgn="base" hangingPunct="0">
              <a:spcBef>
                <a:spcPct val="0"/>
              </a:spcBef>
              <a:spcAft>
                <a:spcPct val="0"/>
              </a:spcAft>
              <a:defRPr sz="1300">
                <a:solidFill>
                  <a:srgbClr val="0F5494"/>
                </a:solidFill>
                <a:latin typeface="Verdana" pitchFamily="34" charset="0"/>
                <a:ea typeface="MS PGothic" pitchFamily="34" charset="-128"/>
              </a:defRPr>
            </a:lvl6pPr>
            <a:lvl7pPr marL="3219054" indent="-247620" eaLnBrk="0" fontAlgn="base" hangingPunct="0">
              <a:spcBef>
                <a:spcPct val="0"/>
              </a:spcBef>
              <a:spcAft>
                <a:spcPct val="0"/>
              </a:spcAft>
              <a:defRPr sz="1300">
                <a:solidFill>
                  <a:srgbClr val="0F5494"/>
                </a:solidFill>
                <a:latin typeface="Verdana" pitchFamily="34" charset="0"/>
                <a:ea typeface="MS PGothic" pitchFamily="34" charset="-128"/>
              </a:defRPr>
            </a:lvl7pPr>
            <a:lvl8pPr marL="3714293" indent="-247620" eaLnBrk="0" fontAlgn="base" hangingPunct="0">
              <a:spcBef>
                <a:spcPct val="0"/>
              </a:spcBef>
              <a:spcAft>
                <a:spcPct val="0"/>
              </a:spcAft>
              <a:defRPr sz="1300">
                <a:solidFill>
                  <a:srgbClr val="0F5494"/>
                </a:solidFill>
                <a:latin typeface="Verdana" pitchFamily="34" charset="0"/>
                <a:ea typeface="MS PGothic" pitchFamily="34" charset="-128"/>
              </a:defRPr>
            </a:lvl8pPr>
            <a:lvl9pPr marL="4209532" indent="-247620" eaLnBrk="0" fontAlgn="base" hangingPunct="0">
              <a:spcBef>
                <a:spcPct val="0"/>
              </a:spcBef>
              <a:spcAft>
                <a:spcPct val="0"/>
              </a:spcAft>
              <a:defRPr sz="1300">
                <a:solidFill>
                  <a:srgbClr val="0F5494"/>
                </a:solidFill>
                <a:latin typeface="Verdana" pitchFamily="34" charset="0"/>
                <a:ea typeface="MS PGothic" pitchFamily="34" charset="-128"/>
              </a:defRPr>
            </a:lvl9pPr>
          </a:lstStyle>
          <a:p>
            <a:pPr defTabSz="990478" fontAlgn="base">
              <a:spcBef>
                <a:spcPct val="0"/>
              </a:spcBef>
              <a:spcAft>
                <a:spcPct val="0"/>
              </a:spcAft>
              <a:defRPr/>
            </a:pPr>
            <a:fld id="{D27AE3F1-14BD-4272-AC77-48F98776E933}" type="slidenum">
              <a:rPr lang="en-GB" altLang="en-US">
                <a:solidFill>
                  <a:srgbClr val="000000"/>
                </a:solidFill>
                <a:latin typeface="Arial" pitchFamily="34" charset="0"/>
              </a:rPr>
              <a:pPr defTabSz="990478" fontAlgn="base">
                <a:spcBef>
                  <a:spcPct val="0"/>
                </a:spcBef>
                <a:spcAft>
                  <a:spcPct val="0"/>
                </a:spcAft>
                <a:defRPr/>
              </a:pPr>
              <a:t>77</a:t>
            </a:fld>
            <a:endParaRPr lang="en-GB" altLang="en-US">
              <a:solidFill>
                <a:srgbClr val="000000"/>
              </a:solidFill>
              <a:latin typeface="Arial" pitchFamily="34" charset="0"/>
            </a:endParaRPr>
          </a:p>
        </p:txBody>
      </p:sp>
    </p:spTree>
    <p:extLst>
      <p:ext uri="{BB962C8B-B14F-4D97-AF65-F5344CB8AC3E}">
        <p14:creationId xmlns:p14="http://schemas.microsoft.com/office/powerpoint/2010/main" val="359428220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Espace réservé de l'image des diapositives 1"/>
          <p:cNvSpPr>
            <a:spLocks noGrp="1" noRot="1" noChangeAspect="1" noTextEdit="1"/>
          </p:cNvSpPr>
          <p:nvPr>
            <p:ph type="sldImg"/>
          </p:nvPr>
        </p:nvSpPr>
        <p:spPr>
          <a:ln/>
        </p:spPr>
      </p:sp>
      <p:sp>
        <p:nvSpPr>
          <p:cNvPr id="14339" name="Espace réservé des commentaires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spcBef>
                <a:spcPts val="1300"/>
              </a:spcBef>
              <a:spcAft>
                <a:spcPts val="1300"/>
              </a:spcAft>
              <a:buClr>
                <a:srgbClr val="0F5494"/>
              </a:buClr>
            </a:pPr>
            <a:r>
              <a:rPr lang="en-GB" b="0" i="0" dirty="0"/>
              <a:t>Internal Audit requirements</a:t>
            </a:r>
          </a:p>
          <a:p>
            <a:pPr>
              <a:spcBef>
                <a:spcPts val="1300"/>
              </a:spcBef>
              <a:spcAft>
                <a:spcPts val="1300"/>
              </a:spcAft>
              <a:buClr>
                <a:srgbClr val="0F5494"/>
              </a:buClr>
              <a:buFont typeface="Verdana" panose="020B0604030504040204" pitchFamily="34" charset="0"/>
              <a:buChar char="√"/>
            </a:pPr>
            <a:r>
              <a:rPr lang="en-GB" i="0" dirty="0"/>
              <a:t>There should be a requirement for all organisational units to have/be covered by internal audit.</a:t>
            </a:r>
          </a:p>
          <a:p>
            <a:pPr>
              <a:spcBef>
                <a:spcPts val="1300"/>
              </a:spcBef>
              <a:spcAft>
                <a:spcPts val="1300"/>
              </a:spcAft>
              <a:buClr>
                <a:srgbClr val="0F5494"/>
              </a:buClr>
              <a:buFont typeface="Verdana" panose="020B0604030504040204" pitchFamily="34" charset="0"/>
              <a:buChar char="√"/>
            </a:pPr>
            <a:r>
              <a:rPr lang="en-GB" i="0" dirty="0"/>
              <a:t>Audits seen as part of internal control &amp; managerial support;</a:t>
            </a:r>
          </a:p>
          <a:p>
            <a:pPr>
              <a:spcBef>
                <a:spcPts val="1300"/>
              </a:spcBef>
              <a:spcAft>
                <a:spcPts val="1300"/>
              </a:spcAft>
              <a:buClr>
                <a:srgbClr val="0F5494"/>
              </a:buClr>
              <a:buFont typeface="Verdana" panose="020B0604030504040204" pitchFamily="34" charset="0"/>
              <a:buChar char="√"/>
            </a:pPr>
            <a:r>
              <a:rPr lang="en-GB" i="0" dirty="0"/>
              <a:t>Audits pre-planned and agreed except in exceptional circumstances e</a:t>
            </a:r>
            <a:r>
              <a:rPr lang="en-GB" b="0" i="0" dirty="0"/>
              <a:t>.g.</a:t>
            </a:r>
            <a:r>
              <a:rPr lang="en-GB" b="0" dirty="0"/>
              <a:t> checking on suspected theft or misuse of assets. </a:t>
            </a:r>
          </a:p>
          <a:p>
            <a:pPr eaLnBrk="1" hangingPunct="1">
              <a:spcBef>
                <a:spcPct val="0"/>
              </a:spcBef>
            </a:pPr>
            <a:endParaRPr lang="fr-BE" altLang="en-US" dirty="0">
              <a:latin typeface="Arial" pitchFamily="34" charset="0"/>
            </a:endParaRPr>
          </a:p>
        </p:txBody>
      </p:sp>
      <p:sp>
        <p:nvSpPr>
          <p:cNvPr id="14340" name="Espace réservé du numéro de diapositive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1300">
                <a:solidFill>
                  <a:srgbClr val="0F5494"/>
                </a:solidFill>
                <a:latin typeface="Verdana" pitchFamily="34" charset="0"/>
                <a:ea typeface="MS PGothic" pitchFamily="34" charset="-128"/>
              </a:defRPr>
            </a:lvl1pPr>
            <a:lvl2pPr marL="804763" indent="-309524">
              <a:defRPr sz="1300">
                <a:solidFill>
                  <a:srgbClr val="0F5494"/>
                </a:solidFill>
                <a:latin typeface="Verdana" pitchFamily="34" charset="0"/>
                <a:ea typeface="MS PGothic" pitchFamily="34" charset="-128"/>
              </a:defRPr>
            </a:lvl2pPr>
            <a:lvl3pPr marL="1238098" indent="-247620">
              <a:defRPr sz="1300">
                <a:solidFill>
                  <a:srgbClr val="0F5494"/>
                </a:solidFill>
                <a:latin typeface="Verdana" pitchFamily="34" charset="0"/>
                <a:ea typeface="MS PGothic" pitchFamily="34" charset="-128"/>
              </a:defRPr>
            </a:lvl3pPr>
            <a:lvl4pPr marL="1733337" indent="-247620">
              <a:defRPr sz="1300">
                <a:solidFill>
                  <a:srgbClr val="0F5494"/>
                </a:solidFill>
                <a:latin typeface="Verdana" pitchFamily="34" charset="0"/>
                <a:ea typeface="MS PGothic" pitchFamily="34" charset="-128"/>
              </a:defRPr>
            </a:lvl4pPr>
            <a:lvl5pPr marL="2228576" indent="-247620">
              <a:defRPr sz="1300">
                <a:solidFill>
                  <a:srgbClr val="0F5494"/>
                </a:solidFill>
                <a:latin typeface="Verdana" pitchFamily="34" charset="0"/>
                <a:ea typeface="MS PGothic" pitchFamily="34" charset="-128"/>
              </a:defRPr>
            </a:lvl5pPr>
            <a:lvl6pPr marL="2723815" indent="-247620" eaLnBrk="0" fontAlgn="base" hangingPunct="0">
              <a:spcBef>
                <a:spcPct val="0"/>
              </a:spcBef>
              <a:spcAft>
                <a:spcPct val="0"/>
              </a:spcAft>
              <a:defRPr sz="1300">
                <a:solidFill>
                  <a:srgbClr val="0F5494"/>
                </a:solidFill>
                <a:latin typeface="Verdana" pitchFamily="34" charset="0"/>
                <a:ea typeface="MS PGothic" pitchFamily="34" charset="-128"/>
              </a:defRPr>
            </a:lvl6pPr>
            <a:lvl7pPr marL="3219054" indent="-247620" eaLnBrk="0" fontAlgn="base" hangingPunct="0">
              <a:spcBef>
                <a:spcPct val="0"/>
              </a:spcBef>
              <a:spcAft>
                <a:spcPct val="0"/>
              </a:spcAft>
              <a:defRPr sz="1300">
                <a:solidFill>
                  <a:srgbClr val="0F5494"/>
                </a:solidFill>
                <a:latin typeface="Verdana" pitchFamily="34" charset="0"/>
                <a:ea typeface="MS PGothic" pitchFamily="34" charset="-128"/>
              </a:defRPr>
            </a:lvl7pPr>
            <a:lvl8pPr marL="3714293" indent="-247620" eaLnBrk="0" fontAlgn="base" hangingPunct="0">
              <a:spcBef>
                <a:spcPct val="0"/>
              </a:spcBef>
              <a:spcAft>
                <a:spcPct val="0"/>
              </a:spcAft>
              <a:defRPr sz="1300">
                <a:solidFill>
                  <a:srgbClr val="0F5494"/>
                </a:solidFill>
                <a:latin typeface="Verdana" pitchFamily="34" charset="0"/>
                <a:ea typeface="MS PGothic" pitchFamily="34" charset="-128"/>
              </a:defRPr>
            </a:lvl8pPr>
            <a:lvl9pPr marL="4209532" indent="-247620" eaLnBrk="0" fontAlgn="base" hangingPunct="0">
              <a:spcBef>
                <a:spcPct val="0"/>
              </a:spcBef>
              <a:spcAft>
                <a:spcPct val="0"/>
              </a:spcAft>
              <a:defRPr sz="1300">
                <a:solidFill>
                  <a:srgbClr val="0F5494"/>
                </a:solidFill>
                <a:latin typeface="Verdana" pitchFamily="34" charset="0"/>
                <a:ea typeface="MS PGothic" pitchFamily="34" charset="-128"/>
              </a:defRPr>
            </a:lvl9pPr>
          </a:lstStyle>
          <a:p>
            <a:pPr defTabSz="990478" fontAlgn="base">
              <a:spcBef>
                <a:spcPct val="0"/>
              </a:spcBef>
              <a:spcAft>
                <a:spcPct val="0"/>
              </a:spcAft>
              <a:defRPr/>
            </a:pPr>
            <a:fld id="{CF3E4400-4AC7-46E4-AD45-B0E8734FFACA}" type="slidenum">
              <a:rPr lang="en-GB" altLang="en-US">
                <a:solidFill>
                  <a:srgbClr val="000000"/>
                </a:solidFill>
                <a:latin typeface="Arial" pitchFamily="34" charset="0"/>
              </a:rPr>
              <a:pPr defTabSz="990478" fontAlgn="base">
                <a:spcBef>
                  <a:spcPct val="0"/>
                </a:spcBef>
                <a:spcAft>
                  <a:spcPct val="0"/>
                </a:spcAft>
                <a:defRPr/>
              </a:pPr>
              <a:t>78</a:t>
            </a:fld>
            <a:endParaRPr lang="en-GB" altLang="en-US">
              <a:solidFill>
                <a:srgbClr val="000000"/>
              </a:solidFill>
              <a:latin typeface="Arial" pitchFamily="34" charset="0"/>
            </a:endParaRPr>
          </a:p>
        </p:txBody>
      </p:sp>
    </p:spTree>
    <p:extLst>
      <p:ext uri="{BB962C8B-B14F-4D97-AF65-F5344CB8AC3E}">
        <p14:creationId xmlns:p14="http://schemas.microsoft.com/office/powerpoint/2010/main" val="28109519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Espace réservé de l'image des diapositives 1"/>
          <p:cNvSpPr>
            <a:spLocks noGrp="1" noRot="1" noChangeAspect="1" noTextEdit="1"/>
          </p:cNvSpPr>
          <p:nvPr>
            <p:ph type="sldImg"/>
          </p:nvPr>
        </p:nvSpPr>
        <p:spPr>
          <a:ln/>
        </p:spPr>
      </p:sp>
      <p:sp>
        <p:nvSpPr>
          <p:cNvPr id="23554" name="Espace réservé des commentaires 2"/>
          <p:cNvSpPr>
            <a:spLocks noGrp="1"/>
          </p:cNvSpPr>
          <p:nvPr>
            <p:ph type="body" idx="1"/>
          </p:nvPr>
        </p:nvSpPr>
        <p:spPr>
          <a:noFill/>
          <a:ln/>
        </p:spPr>
        <p:txBody>
          <a:bodyPr/>
          <a:lstStyle/>
          <a:p>
            <a:pPr eaLnBrk="1" hangingPunct="1"/>
            <a:endParaRPr lang="fr-BE">
              <a:latin typeface="Arial" pitchFamily="34" charset="0"/>
            </a:endParaRPr>
          </a:p>
        </p:txBody>
      </p:sp>
      <p:sp>
        <p:nvSpPr>
          <p:cNvPr id="23555" name="Espace réservé du numéro de diapositive 3"/>
          <p:cNvSpPr>
            <a:spLocks noGrp="1"/>
          </p:cNvSpPr>
          <p:nvPr>
            <p:ph type="sldNum" sz="quarter" idx="5"/>
          </p:nvPr>
        </p:nvSpPr>
        <p:spPr>
          <a:noFill/>
        </p:spPr>
        <p:txBody>
          <a:bodyPr/>
          <a:lstStyle/>
          <a:p>
            <a:pPr defTabSz="990478" fontAlgn="base">
              <a:spcBef>
                <a:spcPct val="0"/>
              </a:spcBef>
              <a:spcAft>
                <a:spcPct val="0"/>
              </a:spcAft>
              <a:defRPr/>
            </a:pPr>
            <a:fld id="{2A67B7EE-DAE7-4B23-B5B7-CA81F688462B}" type="slidenum">
              <a:rPr lang="en-GB">
                <a:solidFill>
                  <a:srgbClr val="000000"/>
                </a:solidFill>
                <a:latin typeface="Arial" charset="0"/>
              </a:rPr>
              <a:pPr defTabSz="990478" fontAlgn="base">
                <a:spcBef>
                  <a:spcPct val="0"/>
                </a:spcBef>
                <a:spcAft>
                  <a:spcPct val="0"/>
                </a:spcAft>
                <a:defRPr/>
              </a:pPr>
              <a:t>79</a:t>
            </a:fld>
            <a:endParaRPr lang="en-GB">
              <a:solidFill>
                <a:srgbClr val="000000"/>
              </a:solidFill>
              <a:latin typeface="Arial" charset="0"/>
            </a:endParaRPr>
          </a:p>
        </p:txBody>
      </p:sp>
    </p:spTree>
    <p:extLst>
      <p:ext uri="{BB962C8B-B14F-4D97-AF65-F5344CB8AC3E}">
        <p14:creationId xmlns:p14="http://schemas.microsoft.com/office/powerpoint/2010/main" val="415688654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Espace réservé de l'image des diapositives 1"/>
          <p:cNvSpPr>
            <a:spLocks noGrp="1" noRot="1" noChangeAspect="1" noTextEdit="1"/>
          </p:cNvSpPr>
          <p:nvPr>
            <p:ph type="sldImg"/>
          </p:nvPr>
        </p:nvSpPr>
        <p:spPr>
          <a:ln/>
        </p:spPr>
      </p:sp>
      <p:sp>
        <p:nvSpPr>
          <p:cNvPr id="25602" name="Espace réservé des commentaires 2"/>
          <p:cNvSpPr>
            <a:spLocks noGrp="1"/>
          </p:cNvSpPr>
          <p:nvPr>
            <p:ph type="body" idx="1"/>
          </p:nvPr>
        </p:nvSpPr>
        <p:spPr>
          <a:noFill/>
          <a:ln/>
        </p:spPr>
        <p:txBody>
          <a:bodyPr/>
          <a:lstStyle/>
          <a:p>
            <a:pPr>
              <a:buSzPts val="2000"/>
            </a:pPr>
            <a:r>
              <a:rPr lang="en-GB" sz="1300" dirty="0">
                <a:solidFill>
                  <a:srgbClr val="4D4D4D"/>
                </a:solidFill>
                <a:latin typeface="Arial" panose="020B0604020202020204" pitchFamily="34" charset="0"/>
              </a:rPr>
              <a:t>Scope</a:t>
            </a:r>
          </a:p>
          <a:p>
            <a:pPr>
              <a:buSzPts val="2000"/>
              <a:buFont typeface="Arial" panose="020B0604020202020204" pitchFamily="34" charset="0"/>
              <a:buChar char="•"/>
            </a:pPr>
            <a:r>
              <a:rPr lang="en-GB" sz="1300" dirty="0">
                <a:solidFill>
                  <a:srgbClr val="4D4D4D"/>
                </a:solidFill>
                <a:latin typeface="Arial" panose="020B0604020202020204" pitchFamily="34" charset="0"/>
              </a:rPr>
              <a:t>the courts</a:t>
            </a:r>
            <a:endParaRPr lang="en-GB" sz="1300" dirty="0">
              <a:latin typeface="Arial" panose="020B0604020202020204" pitchFamily="34" charset="0"/>
            </a:endParaRPr>
          </a:p>
          <a:p>
            <a:r>
              <a:rPr lang="en-GB" sz="1300" dirty="0">
                <a:solidFill>
                  <a:srgbClr val="4D4D4D"/>
                </a:solidFill>
                <a:latin typeface="Arial" panose="020B0604020202020204" pitchFamily="34" charset="0"/>
              </a:rPr>
              <a:t>the Central Bank</a:t>
            </a:r>
            <a:endParaRPr lang="en-GB" dirty="0">
              <a:latin typeface="Arial" panose="020B0604020202020204" pitchFamily="34" charset="0"/>
            </a:endParaRPr>
          </a:p>
          <a:p>
            <a:r>
              <a:rPr lang="en-GB" sz="1300" dirty="0">
                <a:solidFill>
                  <a:srgbClr val="4D4D4D"/>
                </a:solidFill>
                <a:latin typeface="Arial" panose="020B0604020202020204" pitchFamily="34" charset="0"/>
              </a:rPr>
              <a:t>subsidies</a:t>
            </a:r>
            <a:endParaRPr lang="en-GB" dirty="0">
              <a:latin typeface="Arial" panose="020B0604020202020204" pitchFamily="34" charset="0"/>
            </a:endParaRPr>
          </a:p>
          <a:p>
            <a:pPr fontAlgn="t"/>
            <a:r>
              <a:rPr lang="en-GB" sz="1300" dirty="0">
                <a:solidFill>
                  <a:srgbClr val="4D4D4D"/>
                </a:solidFill>
                <a:latin typeface="Arial" panose="020B0604020202020204" pitchFamily="34" charset="0"/>
              </a:rPr>
              <a:t>PPPs</a:t>
            </a:r>
            <a:endParaRPr lang="en-GB" dirty="0">
              <a:latin typeface="Arial" panose="020B0604020202020204" pitchFamily="34" charset="0"/>
            </a:endParaRPr>
          </a:p>
          <a:p>
            <a:r>
              <a:rPr lang="en-GB" sz="1300" dirty="0">
                <a:solidFill>
                  <a:srgbClr val="4D4D4D"/>
                </a:solidFill>
                <a:latin typeface="Arial" panose="020B0604020202020204" pitchFamily="34" charset="0"/>
              </a:rPr>
              <a:t>the security agencies</a:t>
            </a:r>
            <a:endParaRPr lang="en-GB" dirty="0">
              <a:latin typeface="Arial" panose="020B0604020202020204" pitchFamily="34" charset="0"/>
            </a:endParaRPr>
          </a:p>
          <a:p>
            <a:r>
              <a:rPr lang="en-GB" sz="1300" dirty="0">
                <a:solidFill>
                  <a:srgbClr val="4D4D4D"/>
                </a:solidFill>
                <a:latin typeface="Arial" panose="020B0604020202020204" pitchFamily="34" charset="0"/>
              </a:rPr>
              <a:t>foreign embassies</a:t>
            </a:r>
            <a:endParaRPr lang="en-GB" dirty="0">
              <a:latin typeface="Arial" panose="020B0604020202020204" pitchFamily="34" charset="0"/>
            </a:endParaRPr>
          </a:p>
          <a:p>
            <a:pPr eaLnBrk="1" hangingPunct="1"/>
            <a:endParaRPr lang="fr-BE" dirty="0">
              <a:latin typeface="Arial" pitchFamily="34" charset="0"/>
            </a:endParaRPr>
          </a:p>
          <a:p>
            <a:pPr>
              <a:spcAft>
                <a:spcPts val="650"/>
              </a:spcAft>
              <a:buFont typeface="Wingdings" panose="05000000000000000000" pitchFamily="2" charset="2"/>
              <a:buChar char="ü"/>
            </a:pPr>
            <a:r>
              <a:rPr lang="en-US" dirty="0"/>
              <a:t>Accounts of any and all public corporations established by parliament &amp; bodies receiving public funds.</a:t>
            </a:r>
          </a:p>
          <a:p>
            <a:pPr>
              <a:spcAft>
                <a:spcPts val="650"/>
              </a:spcAft>
              <a:buFont typeface="Wingdings" panose="05000000000000000000" pitchFamily="2" charset="2"/>
              <a:buChar char="ü"/>
            </a:pPr>
            <a:r>
              <a:rPr lang="en-US" dirty="0"/>
              <a:t>Local governments.</a:t>
            </a:r>
          </a:p>
          <a:p>
            <a:pPr>
              <a:spcAft>
                <a:spcPts val="650"/>
              </a:spcAft>
              <a:buFont typeface="Wingdings" panose="05000000000000000000" pitchFamily="2" charset="2"/>
              <a:buChar char="ü"/>
            </a:pPr>
            <a:r>
              <a:rPr lang="en-US" dirty="0"/>
              <a:t>SAI to have access to all documents, offices and staff necessary for audit work</a:t>
            </a:r>
          </a:p>
          <a:p>
            <a:pPr eaLnBrk="1" hangingPunct="1"/>
            <a:endParaRPr lang="fr-BE" dirty="0">
              <a:latin typeface="Arial" pitchFamily="34" charset="0"/>
            </a:endParaRPr>
          </a:p>
          <a:p>
            <a:pPr eaLnBrk="1" hangingPunct="1"/>
            <a:endParaRPr lang="fr-BE" dirty="0">
              <a:latin typeface="Arial" pitchFamily="34" charset="0"/>
            </a:endParaRPr>
          </a:p>
        </p:txBody>
      </p:sp>
      <p:sp>
        <p:nvSpPr>
          <p:cNvPr id="25603" name="Espace réservé du numéro de diapositive 3"/>
          <p:cNvSpPr>
            <a:spLocks noGrp="1"/>
          </p:cNvSpPr>
          <p:nvPr>
            <p:ph type="sldNum" sz="quarter" idx="5"/>
          </p:nvPr>
        </p:nvSpPr>
        <p:spPr>
          <a:noFill/>
        </p:spPr>
        <p:txBody>
          <a:bodyPr/>
          <a:lstStyle/>
          <a:p>
            <a:pPr defTabSz="990478" fontAlgn="base">
              <a:spcBef>
                <a:spcPct val="0"/>
              </a:spcBef>
              <a:spcAft>
                <a:spcPct val="0"/>
              </a:spcAft>
              <a:defRPr/>
            </a:pPr>
            <a:fld id="{E78EA0A0-3B24-44B1-ABB1-3B6F55D0E05F}" type="slidenum">
              <a:rPr lang="en-GB">
                <a:solidFill>
                  <a:srgbClr val="000000"/>
                </a:solidFill>
                <a:latin typeface="Arial" charset="0"/>
              </a:rPr>
              <a:pPr defTabSz="990478" fontAlgn="base">
                <a:spcBef>
                  <a:spcPct val="0"/>
                </a:spcBef>
                <a:spcAft>
                  <a:spcPct val="0"/>
                </a:spcAft>
                <a:defRPr/>
              </a:pPr>
              <a:t>80</a:t>
            </a:fld>
            <a:endParaRPr lang="en-GB">
              <a:solidFill>
                <a:srgbClr val="000000"/>
              </a:solidFill>
              <a:latin typeface="Arial" charset="0"/>
            </a:endParaRPr>
          </a:p>
        </p:txBody>
      </p:sp>
    </p:spTree>
    <p:extLst>
      <p:ext uri="{BB962C8B-B14F-4D97-AF65-F5344CB8AC3E}">
        <p14:creationId xmlns:p14="http://schemas.microsoft.com/office/powerpoint/2010/main" val="382358480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Espace réservé de l'image des diapositives 1"/>
          <p:cNvSpPr>
            <a:spLocks noGrp="1" noRot="1" noChangeAspect="1" noTextEdit="1"/>
          </p:cNvSpPr>
          <p:nvPr>
            <p:ph type="sldImg"/>
          </p:nvPr>
        </p:nvSpPr>
        <p:spPr>
          <a:ln/>
        </p:spPr>
      </p:sp>
      <p:sp>
        <p:nvSpPr>
          <p:cNvPr id="37890" name="Espace réservé des commentaires 2"/>
          <p:cNvSpPr>
            <a:spLocks noGrp="1"/>
          </p:cNvSpPr>
          <p:nvPr>
            <p:ph type="body" idx="1"/>
          </p:nvPr>
        </p:nvSpPr>
        <p:spPr>
          <a:noFill/>
          <a:ln/>
        </p:spPr>
        <p:txBody>
          <a:bodyPr/>
          <a:lstStyle/>
          <a:p>
            <a:pPr>
              <a:spcBef>
                <a:spcPts val="650"/>
              </a:spcBef>
              <a:spcAft>
                <a:spcPts val="1300"/>
              </a:spcAft>
            </a:pPr>
            <a:endParaRPr lang="en-GB" b="1" i="0" dirty="0"/>
          </a:p>
          <a:p>
            <a:pPr>
              <a:spcBef>
                <a:spcPts val="650"/>
              </a:spcBef>
              <a:spcAft>
                <a:spcPts val="1300"/>
              </a:spcAft>
              <a:buFont typeface="Wingdings" panose="05000000000000000000" pitchFamily="2" charset="2"/>
              <a:buChar char="ü"/>
            </a:pPr>
            <a:r>
              <a:rPr lang="en-US" i="0" dirty="0"/>
              <a:t>Review transactions to ensure that:</a:t>
            </a:r>
          </a:p>
          <a:p>
            <a:pPr lvl="1">
              <a:spcAft>
                <a:spcPts val="1300"/>
              </a:spcAft>
            </a:pPr>
            <a:r>
              <a:rPr lang="en-US" b="0" dirty="0"/>
              <a:t>The annual budget has been followed;</a:t>
            </a:r>
          </a:p>
          <a:p>
            <a:pPr lvl="1">
              <a:spcAft>
                <a:spcPts val="1300"/>
              </a:spcAft>
            </a:pPr>
            <a:r>
              <a:rPr lang="en-US" b="0" dirty="0"/>
              <a:t>Financial Regulations have been complied with;</a:t>
            </a:r>
          </a:p>
          <a:p>
            <a:pPr lvl="1">
              <a:spcAft>
                <a:spcPts val="1300"/>
              </a:spcAft>
            </a:pPr>
            <a:r>
              <a:rPr lang="en-US" b="0" dirty="0"/>
              <a:t>Adequate records have been maintained.</a:t>
            </a:r>
          </a:p>
          <a:p>
            <a:pPr>
              <a:spcBef>
                <a:spcPts val="650"/>
              </a:spcBef>
              <a:spcAft>
                <a:spcPts val="1300"/>
              </a:spcAft>
              <a:buFont typeface="Wingdings" panose="05000000000000000000" pitchFamily="2" charset="2"/>
              <a:buChar char="ü"/>
            </a:pPr>
            <a:r>
              <a:rPr lang="en-US" i="0" dirty="0"/>
              <a:t>Certify the annual financial statements. </a:t>
            </a:r>
            <a:endParaRPr lang="en-US" dirty="0"/>
          </a:p>
          <a:p>
            <a:pPr>
              <a:spcBef>
                <a:spcPts val="650"/>
              </a:spcBef>
              <a:spcAft>
                <a:spcPts val="1300"/>
              </a:spcAft>
            </a:pPr>
            <a:endParaRPr lang="en-GB" b="1" i="0" dirty="0"/>
          </a:p>
          <a:p>
            <a:pPr>
              <a:spcBef>
                <a:spcPts val="650"/>
              </a:spcBef>
              <a:spcAft>
                <a:spcPts val="1300"/>
              </a:spcAft>
            </a:pPr>
            <a:r>
              <a:rPr lang="en-GB" b="1" i="0" dirty="0"/>
              <a:t>International Audit Standards by INTOSAI</a:t>
            </a:r>
          </a:p>
          <a:p>
            <a:pPr>
              <a:spcBef>
                <a:spcPts val="650"/>
              </a:spcBef>
              <a:spcAft>
                <a:spcPts val="1300"/>
              </a:spcAft>
              <a:buFont typeface="Wingdings" panose="05000000000000000000" pitchFamily="2" charset="2"/>
              <a:buChar char="ü"/>
            </a:pPr>
            <a:r>
              <a:rPr lang="en-GB" i="0" dirty="0"/>
              <a:t>Fundamental Auditing Principles – series 100 to 400 covering Public Sector, Financial, Performance, and Compliance Auditing.</a:t>
            </a:r>
          </a:p>
          <a:p>
            <a:pPr>
              <a:spcBef>
                <a:spcPts val="650"/>
              </a:spcBef>
              <a:spcAft>
                <a:spcPts val="1300"/>
              </a:spcAft>
              <a:buFont typeface="Wingdings" panose="05000000000000000000" pitchFamily="2" charset="2"/>
              <a:buChar char="ü"/>
            </a:pPr>
            <a:r>
              <a:rPr lang="en-GB" i="0" dirty="0"/>
              <a:t>General Auditing Guidelines on Financial Audit – ISSAI 1000-2999 series.</a:t>
            </a:r>
          </a:p>
          <a:p>
            <a:pPr>
              <a:spcBef>
                <a:spcPts val="650"/>
              </a:spcBef>
              <a:spcAft>
                <a:spcPts val="1300"/>
              </a:spcAft>
              <a:buFont typeface="Wingdings" panose="05000000000000000000" pitchFamily="2" charset="2"/>
              <a:buChar char="ü"/>
            </a:pPr>
            <a:r>
              <a:rPr lang="en-GB" i="0" dirty="0"/>
              <a:t>Specific Auditing Guidelines – ISSAI 5000 series covering a range of auditing topics e.g. Environment, IT, Privatisation, Debt etc.</a:t>
            </a:r>
          </a:p>
          <a:p>
            <a:pPr marL="287170">
              <a:spcBef>
                <a:spcPts val="650"/>
              </a:spcBef>
              <a:spcAft>
                <a:spcPts val="1300"/>
              </a:spcAft>
            </a:pPr>
            <a:r>
              <a:rPr lang="fr-BE" dirty="0"/>
              <a:t>http://www.intosai.org/issai-executive-summaries.html</a:t>
            </a:r>
          </a:p>
          <a:p>
            <a:pPr eaLnBrk="1" hangingPunct="1"/>
            <a:endParaRPr lang="fr-BE" dirty="0">
              <a:latin typeface="Arial" pitchFamily="34" charset="0"/>
            </a:endParaRPr>
          </a:p>
        </p:txBody>
      </p:sp>
      <p:sp>
        <p:nvSpPr>
          <p:cNvPr id="37891" name="Espace réservé du numéro de diapositive 3"/>
          <p:cNvSpPr>
            <a:spLocks noGrp="1"/>
          </p:cNvSpPr>
          <p:nvPr>
            <p:ph type="sldNum" sz="quarter" idx="5"/>
          </p:nvPr>
        </p:nvSpPr>
        <p:spPr>
          <a:noFill/>
        </p:spPr>
        <p:txBody>
          <a:bodyPr/>
          <a:lstStyle/>
          <a:p>
            <a:pPr defTabSz="990478" fontAlgn="base">
              <a:spcBef>
                <a:spcPct val="0"/>
              </a:spcBef>
              <a:spcAft>
                <a:spcPct val="0"/>
              </a:spcAft>
              <a:defRPr/>
            </a:pPr>
            <a:fld id="{B0DFED54-4C0F-4810-B32E-9FF63A01AC9B}" type="slidenum">
              <a:rPr lang="en-GB">
                <a:solidFill>
                  <a:srgbClr val="000000"/>
                </a:solidFill>
                <a:latin typeface="Arial" charset="0"/>
              </a:rPr>
              <a:pPr defTabSz="990478" fontAlgn="base">
                <a:spcBef>
                  <a:spcPct val="0"/>
                </a:spcBef>
                <a:spcAft>
                  <a:spcPct val="0"/>
                </a:spcAft>
                <a:defRPr/>
              </a:pPr>
              <a:t>81</a:t>
            </a:fld>
            <a:endParaRPr lang="en-GB">
              <a:solidFill>
                <a:srgbClr val="000000"/>
              </a:solidFill>
              <a:latin typeface="Arial" charset="0"/>
            </a:endParaRPr>
          </a:p>
        </p:txBody>
      </p:sp>
    </p:spTree>
    <p:extLst>
      <p:ext uri="{BB962C8B-B14F-4D97-AF65-F5344CB8AC3E}">
        <p14:creationId xmlns:p14="http://schemas.microsoft.com/office/powerpoint/2010/main" val="80283849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noTextEdit="1"/>
          </p:cNvSpPr>
          <p:nvPr>
            <p:ph type="sldImg"/>
          </p:nvPr>
        </p:nvSpPr>
        <p:spPr>
          <a:ln/>
        </p:spPr>
      </p:sp>
      <p:sp>
        <p:nvSpPr>
          <p:cNvPr id="48130" name="Notes Placeholder 2"/>
          <p:cNvSpPr>
            <a:spLocks noGrp="1"/>
          </p:cNvSpPr>
          <p:nvPr>
            <p:ph type="body" idx="1"/>
          </p:nvPr>
        </p:nvSpPr>
        <p:spPr>
          <a:noFill/>
          <a:ln/>
        </p:spPr>
        <p:txBody>
          <a:bodyPr/>
          <a:lstStyle/>
          <a:p>
            <a:pPr>
              <a:spcBef>
                <a:spcPts val="650"/>
              </a:spcBef>
              <a:spcAft>
                <a:spcPts val="1300"/>
              </a:spcAft>
            </a:pPr>
            <a:r>
              <a:rPr lang="en-GB" sz="1300" dirty="0"/>
              <a:t>What can undermine independence?</a:t>
            </a:r>
          </a:p>
          <a:p>
            <a:pPr>
              <a:spcBef>
                <a:spcPts val="650"/>
              </a:spcBef>
              <a:spcAft>
                <a:spcPts val="1300"/>
              </a:spcAft>
            </a:pPr>
            <a:r>
              <a:rPr lang="en-GB" sz="1300" dirty="0"/>
              <a:t>The power to appoint or terminate the appointment of the Auditor General;</a:t>
            </a:r>
          </a:p>
          <a:p>
            <a:pPr>
              <a:spcBef>
                <a:spcPts val="650"/>
              </a:spcBef>
              <a:spcAft>
                <a:spcPts val="1300"/>
              </a:spcAft>
            </a:pPr>
            <a:r>
              <a:rPr lang="en-GB" sz="1300" dirty="0"/>
              <a:t>Scope and coverage of institutions;</a:t>
            </a:r>
          </a:p>
          <a:p>
            <a:pPr>
              <a:spcBef>
                <a:spcPts val="650"/>
              </a:spcBef>
              <a:spcAft>
                <a:spcPts val="1300"/>
              </a:spcAft>
            </a:pPr>
            <a:r>
              <a:rPr lang="en-GB" sz="1300" dirty="0"/>
              <a:t>Dependence upon a budget controlled by the Executive (Government);</a:t>
            </a:r>
          </a:p>
          <a:p>
            <a:pPr>
              <a:spcBef>
                <a:spcPts val="650"/>
              </a:spcBef>
              <a:spcAft>
                <a:spcPts val="1300"/>
              </a:spcAft>
            </a:pPr>
            <a:r>
              <a:rPr lang="en-GB" sz="1300" dirty="0"/>
              <a:t>Interference in the design and implementation of audit work plans;</a:t>
            </a:r>
          </a:p>
          <a:p>
            <a:pPr>
              <a:spcBef>
                <a:spcPts val="650"/>
              </a:spcBef>
              <a:spcAft>
                <a:spcPts val="1300"/>
              </a:spcAft>
            </a:pPr>
            <a:r>
              <a:rPr lang="en-GB" sz="1300" dirty="0"/>
              <a:t>Limitations on what is reported and how quickly.</a:t>
            </a:r>
          </a:p>
          <a:p>
            <a:pPr eaLnBrk="1" hangingPunct="1"/>
            <a:endParaRPr lang="en-US" dirty="0">
              <a:latin typeface="Arial" pitchFamily="34" charset="0"/>
            </a:endParaRPr>
          </a:p>
        </p:txBody>
      </p:sp>
      <p:sp>
        <p:nvSpPr>
          <p:cNvPr id="48131" name="Slide Number Placeholder 3"/>
          <p:cNvSpPr>
            <a:spLocks noGrp="1"/>
          </p:cNvSpPr>
          <p:nvPr>
            <p:ph type="sldNum" sz="quarter" idx="5"/>
          </p:nvPr>
        </p:nvSpPr>
        <p:spPr>
          <a:noFill/>
        </p:spPr>
        <p:txBody>
          <a:bodyPr/>
          <a:lstStyle/>
          <a:p>
            <a:pPr defTabSz="990478" fontAlgn="base">
              <a:spcBef>
                <a:spcPct val="0"/>
              </a:spcBef>
              <a:spcAft>
                <a:spcPct val="0"/>
              </a:spcAft>
              <a:defRPr/>
            </a:pPr>
            <a:fld id="{BBBD20B8-05F5-4601-A969-AD7E248401F9}" type="slidenum">
              <a:rPr lang="fr-BE">
                <a:solidFill>
                  <a:srgbClr val="000000"/>
                </a:solidFill>
                <a:latin typeface="Arial" charset="0"/>
              </a:rPr>
              <a:pPr defTabSz="990478" fontAlgn="base">
                <a:spcBef>
                  <a:spcPct val="0"/>
                </a:spcBef>
                <a:spcAft>
                  <a:spcPct val="0"/>
                </a:spcAft>
                <a:defRPr/>
              </a:pPr>
              <a:t>82</a:t>
            </a:fld>
            <a:endParaRPr lang="fr-BE">
              <a:solidFill>
                <a:srgbClr val="000000"/>
              </a:solidFill>
              <a:latin typeface="Arial" charset="0"/>
            </a:endParaRPr>
          </a:p>
        </p:txBody>
      </p:sp>
    </p:spTree>
    <p:extLst>
      <p:ext uri="{BB962C8B-B14F-4D97-AF65-F5344CB8AC3E}">
        <p14:creationId xmlns:p14="http://schemas.microsoft.com/office/powerpoint/2010/main" val="112883446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Espace réservé de l'image des diapositives 1"/>
          <p:cNvSpPr>
            <a:spLocks noGrp="1" noRot="1" noChangeAspect="1" noTextEdit="1"/>
          </p:cNvSpPr>
          <p:nvPr>
            <p:ph type="sldImg"/>
          </p:nvPr>
        </p:nvSpPr>
        <p:spPr>
          <a:ln/>
        </p:spPr>
      </p:sp>
      <p:sp>
        <p:nvSpPr>
          <p:cNvPr id="58370" name="Espace réservé des commentaires 2"/>
          <p:cNvSpPr>
            <a:spLocks noGrp="1"/>
          </p:cNvSpPr>
          <p:nvPr>
            <p:ph type="body" idx="1"/>
          </p:nvPr>
        </p:nvSpPr>
        <p:spPr>
          <a:noFill/>
          <a:ln/>
        </p:spPr>
        <p:txBody>
          <a:bodyPr/>
          <a:lstStyle/>
          <a:p>
            <a:pPr marL="495239" lvl="1">
              <a:spcBef>
                <a:spcPts val="650"/>
              </a:spcBef>
              <a:spcAft>
                <a:spcPts val="1300"/>
              </a:spcAft>
            </a:pPr>
            <a:r>
              <a:rPr lang="en-GB" sz="1900" b="1" dirty="0"/>
              <a:t>Audit opinion (1)</a:t>
            </a:r>
          </a:p>
          <a:p>
            <a:pPr lvl="1">
              <a:spcBef>
                <a:spcPts val="650"/>
              </a:spcBef>
              <a:spcAft>
                <a:spcPts val="1300"/>
              </a:spcAft>
              <a:buClr>
                <a:srgbClr val="0F5494"/>
              </a:buClr>
              <a:buFont typeface="Wingdings" panose="05000000000000000000" pitchFamily="2" charset="2"/>
              <a:buChar char="ü"/>
            </a:pPr>
            <a:r>
              <a:rPr lang="en-GB" sz="1900" dirty="0"/>
              <a:t>Traditional opinion: </a:t>
            </a:r>
          </a:p>
          <a:p>
            <a:pPr lvl="1">
              <a:spcBef>
                <a:spcPts val="650"/>
              </a:spcBef>
              <a:spcAft>
                <a:spcPts val="1300"/>
              </a:spcAft>
            </a:pPr>
            <a:r>
              <a:rPr lang="en-GB" sz="1900" i="1" dirty="0"/>
              <a:t>Subject to the observations contained in this report, the moneys expended were applied for the purposes for which they were appropriated by Parliament and the expenditure conformed to the authority that governed it…</a:t>
            </a:r>
          </a:p>
          <a:p>
            <a:pPr marL="495239" lvl="1" defTabSz="990478">
              <a:spcBef>
                <a:spcPts val="650"/>
              </a:spcBef>
              <a:spcAft>
                <a:spcPts val="1300"/>
              </a:spcAft>
              <a:buClr>
                <a:srgbClr val="034EA2"/>
              </a:buClr>
              <a:defRPr/>
            </a:pPr>
            <a:r>
              <a:rPr lang="en-GB" sz="1900" b="1" dirty="0">
                <a:solidFill>
                  <a:srgbClr val="4D4D4D"/>
                </a:solidFill>
                <a:latin typeface="Arial"/>
              </a:rPr>
              <a:t>Audit opinion (2)</a:t>
            </a:r>
          </a:p>
          <a:p>
            <a:pPr marL="742859" lvl="1" indent="-247620" defTabSz="990478">
              <a:spcBef>
                <a:spcPts val="650"/>
              </a:spcBef>
              <a:spcAft>
                <a:spcPts val="1300"/>
              </a:spcAft>
              <a:buClr>
                <a:srgbClr val="0F5494"/>
              </a:buClr>
              <a:buFont typeface="Wingdings" panose="05000000000000000000" pitchFamily="2" charset="2"/>
              <a:buChar char="ü"/>
              <a:defRPr/>
            </a:pPr>
            <a:r>
              <a:rPr lang="ja-JP" altLang="en-GB" sz="1900" dirty="0">
                <a:solidFill>
                  <a:srgbClr val="4D4D4D"/>
                </a:solidFill>
                <a:latin typeface="Arial"/>
              </a:rPr>
              <a:t>‘</a:t>
            </a:r>
            <a:r>
              <a:rPr lang="en-GB" altLang="ja-JP" sz="1900" dirty="0">
                <a:solidFill>
                  <a:srgbClr val="4D4D4D"/>
                </a:solidFill>
                <a:latin typeface="Arial"/>
              </a:rPr>
              <a:t>Modern</a:t>
            </a:r>
            <a:r>
              <a:rPr lang="ja-JP" altLang="en-GB" sz="1900" dirty="0">
                <a:solidFill>
                  <a:srgbClr val="4D4D4D"/>
                </a:solidFill>
                <a:latin typeface="Arial"/>
              </a:rPr>
              <a:t>’</a:t>
            </a:r>
            <a:r>
              <a:rPr lang="en-GB" altLang="ja-JP" sz="1900" dirty="0">
                <a:solidFill>
                  <a:srgbClr val="4D4D4D"/>
                </a:solidFill>
                <a:latin typeface="Arial"/>
              </a:rPr>
              <a:t> opinion:</a:t>
            </a:r>
            <a:endParaRPr lang="en-GB" sz="1900" i="1" dirty="0">
              <a:solidFill>
                <a:srgbClr val="4D4D4D"/>
              </a:solidFill>
              <a:latin typeface="Arial"/>
            </a:endParaRPr>
          </a:p>
          <a:p>
            <a:pPr marL="742859" lvl="1" indent="-247620" defTabSz="990478">
              <a:spcBef>
                <a:spcPts val="650"/>
              </a:spcBef>
              <a:spcAft>
                <a:spcPts val="1300"/>
              </a:spcAft>
              <a:buClr>
                <a:srgbClr val="034EA2"/>
              </a:buClr>
              <a:defRPr/>
            </a:pPr>
            <a:r>
              <a:rPr lang="en-GB" sz="1900" i="1" dirty="0">
                <a:solidFill>
                  <a:srgbClr val="4D4D4D"/>
                </a:solidFill>
                <a:latin typeface="Arial"/>
              </a:rPr>
              <a:t>In my opinion the financial statements provide a true and fair view of the state of the Government</a:t>
            </a:r>
            <a:r>
              <a:rPr lang="ja-JP" altLang="en-GB" sz="1900" i="1" dirty="0">
                <a:solidFill>
                  <a:srgbClr val="4D4D4D"/>
                </a:solidFill>
                <a:latin typeface="Arial"/>
              </a:rPr>
              <a:t>’</a:t>
            </a:r>
            <a:r>
              <a:rPr lang="en-GB" altLang="ja-JP" sz="1900" i="1" dirty="0">
                <a:solidFill>
                  <a:srgbClr val="4D4D4D"/>
                </a:solidFill>
                <a:latin typeface="Arial"/>
              </a:rPr>
              <a:t>s financial affairs on 31 December 201X and the transactions for the financial year then ending, subject to the observations contained in my audit report..</a:t>
            </a:r>
            <a:r>
              <a:rPr lang="en-GB" altLang="ja-JP" sz="1900" dirty="0">
                <a:solidFill>
                  <a:srgbClr val="4D4D4D"/>
                </a:solidFill>
                <a:latin typeface="Arial"/>
              </a:rPr>
              <a:t>.</a:t>
            </a:r>
          </a:p>
        </p:txBody>
      </p:sp>
      <p:sp>
        <p:nvSpPr>
          <p:cNvPr id="58371" name="Espace réservé du numéro de diapositive 3"/>
          <p:cNvSpPr>
            <a:spLocks noGrp="1"/>
          </p:cNvSpPr>
          <p:nvPr>
            <p:ph type="sldNum" sz="quarter" idx="5"/>
          </p:nvPr>
        </p:nvSpPr>
        <p:spPr>
          <a:noFill/>
        </p:spPr>
        <p:txBody>
          <a:bodyPr/>
          <a:lstStyle/>
          <a:p>
            <a:pPr defTabSz="990478" fontAlgn="base">
              <a:spcBef>
                <a:spcPct val="0"/>
              </a:spcBef>
              <a:spcAft>
                <a:spcPct val="0"/>
              </a:spcAft>
              <a:defRPr/>
            </a:pPr>
            <a:fld id="{CC345265-86FD-44D2-9D65-5BDFBEBB0D73}" type="slidenum">
              <a:rPr lang="en-GB">
                <a:solidFill>
                  <a:srgbClr val="000000"/>
                </a:solidFill>
                <a:latin typeface="Arial" charset="0"/>
              </a:rPr>
              <a:pPr defTabSz="990478" fontAlgn="base">
                <a:spcBef>
                  <a:spcPct val="0"/>
                </a:spcBef>
                <a:spcAft>
                  <a:spcPct val="0"/>
                </a:spcAft>
                <a:defRPr/>
              </a:pPr>
              <a:t>83</a:t>
            </a:fld>
            <a:endParaRPr lang="en-GB">
              <a:solidFill>
                <a:srgbClr val="000000"/>
              </a:solidFill>
              <a:latin typeface="Arial" charset="0"/>
            </a:endParaRPr>
          </a:p>
        </p:txBody>
      </p:sp>
    </p:spTree>
    <p:extLst>
      <p:ext uri="{BB962C8B-B14F-4D97-AF65-F5344CB8AC3E}">
        <p14:creationId xmlns:p14="http://schemas.microsoft.com/office/powerpoint/2010/main" val="9395248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Espace réservé de l'image des diapositives 1"/>
          <p:cNvSpPr>
            <a:spLocks noGrp="1" noRot="1" noChangeAspect="1" noTextEdit="1"/>
          </p:cNvSpPr>
          <p:nvPr>
            <p:ph type="sldImg"/>
          </p:nvPr>
        </p:nvSpPr>
        <p:spPr>
          <a:ln/>
        </p:spPr>
      </p:sp>
      <p:sp>
        <p:nvSpPr>
          <p:cNvPr id="66562" name="Espace réservé des commentaires 2"/>
          <p:cNvSpPr>
            <a:spLocks noGrp="1"/>
          </p:cNvSpPr>
          <p:nvPr>
            <p:ph type="body" idx="1"/>
          </p:nvPr>
        </p:nvSpPr>
        <p:spPr>
          <a:noFill/>
          <a:ln/>
        </p:spPr>
        <p:txBody>
          <a:bodyPr/>
          <a:lstStyle/>
          <a:p>
            <a:pPr eaLnBrk="1" hangingPunct="1"/>
            <a:endParaRPr lang="fr-BE">
              <a:latin typeface="Arial" pitchFamily="34" charset="0"/>
            </a:endParaRPr>
          </a:p>
        </p:txBody>
      </p:sp>
      <p:sp>
        <p:nvSpPr>
          <p:cNvPr id="66563" name="Espace réservé du numéro de diapositive 3"/>
          <p:cNvSpPr>
            <a:spLocks noGrp="1"/>
          </p:cNvSpPr>
          <p:nvPr>
            <p:ph type="sldNum" sz="quarter" idx="5"/>
          </p:nvPr>
        </p:nvSpPr>
        <p:spPr>
          <a:noFill/>
        </p:spPr>
        <p:txBody>
          <a:bodyPr/>
          <a:lstStyle/>
          <a:p>
            <a:pPr defTabSz="990478" fontAlgn="base">
              <a:spcBef>
                <a:spcPct val="0"/>
              </a:spcBef>
              <a:spcAft>
                <a:spcPct val="0"/>
              </a:spcAft>
              <a:defRPr/>
            </a:pPr>
            <a:fld id="{858C4249-EE21-4FFC-AACF-F71EAECAF39B}" type="slidenum">
              <a:rPr lang="en-GB">
                <a:solidFill>
                  <a:srgbClr val="000000"/>
                </a:solidFill>
                <a:latin typeface="Arial" charset="0"/>
              </a:rPr>
              <a:pPr defTabSz="990478" fontAlgn="base">
                <a:spcBef>
                  <a:spcPct val="0"/>
                </a:spcBef>
                <a:spcAft>
                  <a:spcPct val="0"/>
                </a:spcAft>
                <a:defRPr/>
              </a:pPr>
              <a:t>84</a:t>
            </a:fld>
            <a:endParaRPr lang="en-GB">
              <a:solidFill>
                <a:srgbClr val="000000"/>
              </a:solidFill>
              <a:latin typeface="Arial" charset="0"/>
            </a:endParaRPr>
          </a:p>
        </p:txBody>
      </p:sp>
    </p:spTree>
    <p:extLst>
      <p:ext uri="{BB962C8B-B14F-4D97-AF65-F5344CB8AC3E}">
        <p14:creationId xmlns:p14="http://schemas.microsoft.com/office/powerpoint/2010/main" val="7099388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60" name="Google Shape;360;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latin typeface="Arial"/>
              <a:ea typeface="Arial"/>
              <a:cs typeface="Arial"/>
              <a:sym typeface="Arial"/>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Espace réservé de l'image des diapositives 1"/>
          <p:cNvSpPr>
            <a:spLocks noGrp="1" noRot="1" noChangeAspect="1" noTextEdit="1"/>
          </p:cNvSpPr>
          <p:nvPr>
            <p:ph type="sldImg"/>
          </p:nvPr>
        </p:nvSpPr>
        <p:spPr>
          <a:ln/>
        </p:spPr>
      </p:sp>
      <p:sp>
        <p:nvSpPr>
          <p:cNvPr id="68610" name="Espace réservé des commentaires 2"/>
          <p:cNvSpPr>
            <a:spLocks noGrp="1"/>
          </p:cNvSpPr>
          <p:nvPr>
            <p:ph type="body" idx="1"/>
          </p:nvPr>
        </p:nvSpPr>
        <p:spPr>
          <a:noFill/>
          <a:ln/>
        </p:spPr>
        <p:txBody>
          <a:bodyPr/>
          <a:lstStyle/>
          <a:p>
            <a:pPr algn="just"/>
            <a:r>
              <a:rPr lang="en-GB" sz="1300" dirty="0"/>
              <a:t>Public Accounts Committee (PAC) or Finance Committee </a:t>
            </a:r>
          </a:p>
          <a:p>
            <a:pPr algn="just"/>
            <a:r>
              <a:rPr lang="en-GB" sz="1300" dirty="0"/>
              <a:t>Frequently the SAI may do little more than send its annual report to parliament… there is commonly little communication about its contents, the lines of investigation to pursue or the means of following up the findings</a:t>
            </a:r>
          </a:p>
        </p:txBody>
      </p:sp>
      <p:sp>
        <p:nvSpPr>
          <p:cNvPr id="68611" name="Espace réservé du numéro de diapositive 3"/>
          <p:cNvSpPr>
            <a:spLocks noGrp="1"/>
          </p:cNvSpPr>
          <p:nvPr>
            <p:ph type="sldNum" sz="quarter" idx="5"/>
          </p:nvPr>
        </p:nvSpPr>
        <p:spPr>
          <a:noFill/>
        </p:spPr>
        <p:txBody>
          <a:bodyPr/>
          <a:lstStyle/>
          <a:p>
            <a:pPr defTabSz="990478" fontAlgn="base">
              <a:spcBef>
                <a:spcPct val="0"/>
              </a:spcBef>
              <a:spcAft>
                <a:spcPct val="0"/>
              </a:spcAft>
              <a:defRPr/>
            </a:pPr>
            <a:fld id="{7D125239-EABC-46CB-B949-BD154DD99DC7}" type="slidenum">
              <a:rPr lang="en-GB">
                <a:solidFill>
                  <a:srgbClr val="000000"/>
                </a:solidFill>
                <a:latin typeface="Arial" charset="0"/>
              </a:rPr>
              <a:pPr defTabSz="990478" fontAlgn="base">
                <a:spcBef>
                  <a:spcPct val="0"/>
                </a:spcBef>
                <a:spcAft>
                  <a:spcPct val="0"/>
                </a:spcAft>
                <a:defRPr/>
              </a:pPr>
              <a:t>85</a:t>
            </a:fld>
            <a:endParaRPr lang="en-GB">
              <a:solidFill>
                <a:srgbClr val="000000"/>
              </a:solidFill>
              <a:latin typeface="Arial" charset="0"/>
            </a:endParaRPr>
          </a:p>
        </p:txBody>
      </p:sp>
    </p:spTree>
    <p:extLst>
      <p:ext uri="{BB962C8B-B14F-4D97-AF65-F5344CB8AC3E}">
        <p14:creationId xmlns:p14="http://schemas.microsoft.com/office/powerpoint/2010/main" val="196888508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Espace réservé de l'image des diapositives 1"/>
          <p:cNvSpPr>
            <a:spLocks noGrp="1" noRot="1" noChangeAspect="1" noTextEdit="1"/>
          </p:cNvSpPr>
          <p:nvPr>
            <p:ph type="sldImg"/>
          </p:nvPr>
        </p:nvSpPr>
        <p:spPr>
          <a:ln/>
        </p:spPr>
      </p:sp>
      <p:sp>
        <p:nvSpPr>
          <p:cNvPr id="74754" name="Espace réservé des commentaires 2"/>
          <p:cNvSpPr>
            <a:spLocks noGrp="1"/>
          </p:cNvSpPr>
          <p:nvPr>
            <p:ph type="body" idx="1"/>
          </p:nvPr>
        </p:nvSpPr>
        <p:spPr>
          <a:noFill/>
          <a:ln/>
        </p:spPr>
        <p:txBody>
          <a:bodyPr/>
          <a:lstStyle/>
          <a:p>
            <a:pPr eaLnBrk="1" hangingPunct="1">
              <a:spcBef>
                <a:spcPct val="0"/>
              </a:spcBef>
            </a:pPr>
            <a:endParaRPr lang="fr-BE">
              <a:latin typeface="Arial" pitchFamily="34" charset="0"/>
            </a:endParaRPr>
          </a:p>
        </p:txBody>
      </p:sp>
      <p:sp>
        <p:nvSpPr>
          <p:cNvPr id="74755" name="Espace réservé du numéro de diapositive 3"/>
          <p:cNvSpPr>
            <a:spLocks noGrp="1"/>
          </p:cNvSpPr>
          <p:nvPr>
            <p:ph type="sldNum" sz="quarter" idx="5"/>
          </p:nvPr>
        </p:nvSpPr>
        <p:spPr>
          <a:noFill/>
        </p:spPr>
        <p:txBody>
          <a:bodyPr/>
          <a:lstStyle/>
          <a:p>
            <a:pPr defTabSz="990478" fontAlgn="base">
              <a:spcBef>
                <a:spcPct val="0"/>
              </a:spcBef>
              <a:spcAft>
                <a:spcPct val="0"/>
              </a:spcAft>
              <a:defRPr/>
            </a:pPr>
            <a:fld id="{E7F1D363-D074-443A-9658-0756A052EF8D}" type="slidenum">
              <a:rPr lang="en-GB">
                <a:solidFill>
                  <a:srgbClr val="000000"/>
                </a:solidFill>
                <a:latin typeface="Arial" charset="0"/>
              </a:rPr>
              <a:pPr defTabSz="990478" fontAlgn="base">
                <a:spcBef>
                  <a:spcPct val="0"/>
                </a:spcBef>
                <a:spcAft>
                  <a:spcPct val="0"/>
                </a:spcAft>
                <a:defRPr/>
              </a:pPr>
              <a:t>86</a:t>
            </a:fld>
            <a:endParaRPr lang="en-GB">
              <a:solidFill>
                <a:srgbClr val="000000"/>
              </a:solidFill>
              <a:latin typeface="Arial" charset="0"/>
            </a:endParaRPr>
          </a:p>
        </p:txBody>
      </p:sp>
    </p:spTree>
    <p:extLst>
      <p:ext uri="{BB962C8B-B14F-4D97-AF65-F5344CB8AC3E}">
        <p14:creationId xmlns:p14="http://schemas.microsoft.com/office/powerpoint/2010/main" val="22922667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Delete/update</a:t>
            </a:r>
            <a:r>
              <a:rPr lang="en-IE" baseline="0" dirty="0"/>
              <a:t> as appropriate</a:t>
            </a:r>
            <a:endParaRPr lang="en-GB" dirty="0"/>
          </a:p>
        </p:txBody>
      </p:sp>
      <p:sp>
        <p:nvSpPr>
          <p:cNvPr id="4" name="Slide Number Placeholder 3"/>
          <p:cNvSpPr>
            <a:spLocks noGrp="1"/>
          </p:cNvSpPr>
          <p:nvPr>
            <p:ph type="sldNum" sz="quarter" idx="10"/>
          </p:nvPr>
        </p:nvSpPr>
        <p:spPr/>
        <p:txBody>
          <a:bodyPr/>
          <a:lstStyle/>
          <a:p>
            <a:fld id="{59CF2995-AB43-4B7C-B8CD-9DC7C3692A9C}" type="slidenum">
              <a:rPr lang="en-GB" smtClean="0"/>
              <a:t>89</a:t>
            </a:fld>
            <a:endParaRPr lang="en-GB"/>
          </a:p>
        </p:txBody>
      </p:sp>
    </p:spTree>
    <p:extLst>
      <p:ext uri="{BB962C8B-B14F-4D97-AF65-F5344CB8AC3E}">
        <p14:creationId xmlns:p14="http://schemas.microsoft.com/office/powerpoint/2010/main" val="481979446"/>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baseline="0" dirty="0"/>
          </a:p>
        </p:txBody>
      </p:sp>
      <p:sp>
        <p:nvSpPr>
          <p:cNvPr id="4" name="Slide Number Placeholder 3"/>
          <p:cNvSpPr>
            <a:spLocks noGrp="1"/>
          </p:cNvSpPr>
          <p:nvPr>
            <p:ph type="sldNum" sz="quarter" idx="10"/>
          </p:nvPr>
        </p:nvSpPr>
        <p:spPr/>
        <p:txBody>
          <a:bodyPr/>
          <a:lstStyle/>
          <a:p>
            <a:pPr defTabSz="990478">
              <a:defRPr/>
            </a:pPr>
            <a:fld id="{59CF2995-AB43-4B7C-B8CD-9DC7C3692A9C}" type="slidenum">
              <a:rPr lang="en-GB">
                <a:solidFill>
                  <a:prstClr val="black"/>
                </a:solidFill>
                <a:latin typeface="Calibri" panose="020F0502020204030204"/>
              </a:rPr>
              <a:pPr defTabSz="990478">
                <a:defRPr/>
              </a:pPr>
              <a:t>90</a:t>
            </a:fld>
            <a:endParaRPr lang="en-GB">
              <a:solidFill>
                <a:prstClr val="black"/>
              </a:solidFill>
              <a:latin typeface="Calibri" panose="020F0502020204030204"/>
            </a:endParaRPr>
          </a:p>
        </p:txBody>
      </p:sp>
    </p:spTree>
    <p:extLst>
      <p:ext uri="{BB962C8B-B14F-4D97-AF65-F5344CB8AC3E}">
        <p14:creationId xmlns:p14="http://schemas.microsoft.com/office/powerpoint/2010/main" val="481979446"/>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Update/add/delete parts of the</a:t>
            </a:r>
            <a:r>
              <a:rPr lang="en-IE" baseline="0" dirty="0"/>
              <a:t> copy right notice where appropriate.</a:t>
            </a:r>
          </a:p>
          <a:p>
            <a:r>
              <a:rPr lang="en-IE" baseline="0" dirty="0"/>
              <a:t>More information: </a:t>
            </a:r>
            <a:r>
              <a:rPr lang="en-GB" dirty="0">
                <a:hlinkClick r:id="rId3"/>
              </a:rPr>
              <a:t>https://myintracomm.ec.europa.eu/corp/intellectual-property/Documents/2019_Reuse-guidelines%28CC-BY%29.pdf</a:t>
            </a:r>
            <a:endParaRPr lang="en-GB" dirty="0"/>
          </a:p>
        </p:txBody>
      </p:sp>
      <p:sp>
        <p:nvSpPr>
          <p:cNvPr id="4" name="Slide Number Placeholder 3"/>
          <p:cNvSpPr>
            <a:spLocks noGrp="1"/>
          </p:cNvSpPr>
          <p:nvPr>
            <p:ph type="sldNum" sz="quarter" idx="10"/>
          </p:nvPr>
        </p:nvSpPr>
        <p:spPr/>
        <p:txBody>
          <a:bodyPr/>
          <a:lstStyle/>
          <a:p>
            <a:fld id="{59CF2995-AB43-4B7C-B8CD-9DC7C3692A9C}" type="slidenum">
              <a:rPr lang="en-GB" smtClean="0"/>
              <a:t>91</a:t>
            </a:fld>
            <a:endParaRPr lang="en-GB"/>
          </a:p>
        </p:txBody>
      </p:sp>
    </p:spTree>
    <p:extLst>
      <p:ext uri="{BB962C8B-B14F-4D97-AF65-F5344CB8AC3E}">
        <p14:creationId xmlns:p14="http://schemas.microsoft.com/office/powerpoint/2010/main" val="20075199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7" name="Google Shape;387;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Allen Schick seminal paper 1998</a:t>
            </a:r>
            <a:endParaRPr/>
          </a:p>
        </p:txBody>
      </p:sp>
      <p:sp>
        <p:nvSpPr>
          <p:cNvPr id="388" name="Google Shape;388;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04" name="Google Shape;404;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4"/>
        <p:cNvGrpSpPr/>
        <p:nvPr/>
      </p:nvGrpSpPr>
      <p:grpSpPr>
        <a:xfrm>
          <a:off x="0" y="0"/>
          <a:ext cx="0" cy="0"/>
          <a:chOff x="0" y="0"/>
          <a:chExt cx="0" cy="0"/>
        </a:xfrm>
      </p:grpSpPr>
      <p:sp>
        <p:nvSpPr>
          <p:cNvPr id="15" name="Google Shape;15;p31"/>
          <p:cNvSpPr txBox="1">
            <a:spLocks noGrp="1"/>
          </p:cNvSpPr>
          <p:nvPr>
            <p:ph type="sldNum" idx="12"/>
          </p:nvPr>
        </p:nvSpPr>
        <p:spPr>
          <a:xfrm>
            <a:off x="838200" y="6131286"/>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GB"/>
              <a:t>‹#›</a:t>
            </a:fld>
            <a:endParaRPr/>
          </a:p>
        </p:txBody>
      </p:sp>
      <p:sp>
        <p:nvSpPr>
          <p:cNvPr id="16" name="Google Shape;16;p31"/>
          <p:cNvSpPr/>
          <p:nvPr/>
        </p:nvSpPr>
        <p:spPr>
          <a:xfrm>
            <a:off x="0" y="0"/>
            <a:ext cx="12192000" cy="107817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7" name="Google Shape;17;p31"/>
          <p:cNvSpPr/>
          <p:nvPr/>
        </p:nvSpPr>
        <p:spPr>
          <a:xfrm>
            <a:off x="0" y="1078173"/>
            <a:ext cx="12192000" cy="5779827"/>
          </a:xfrm>
          <a:prstGeom prst="rect">
            <a:avLst/>
          </a:prstGeom>
          <a:solidFill>
            <a:srgbClr val="0356B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accent4"/>
              </a:solidFill>
              <a:latin typeface="Arial"/>
              <a:ea typeface="Arial"/>
              <a:cs typeface="Arial"/>
              <a:sym typeface="Arial"/>
            </a:endParaRPr>
          </a:p>
        </p:txBody>
      </p:sp>
      <p:pic>
        <p:nvPicPr>
          <p:cNvPr id="18" name="Google Shape;18;p31"/>
          <p:cNvPicPr preferRelativeResize="0"/>
          <p:nvPr/>
        </p:nvPicPr>
        <p:blipFill rotWithShape="1">
          <a:blip r:embed="rId2">
            <a:alphaModFix/>
          </a:blip>
          <a:srcRect/>
          <a:stretch/>
        </p:blipFill>
        <p:spPr>
          <a:xfrm>
            <a:off x="5388933" y="258042"/>
            <a:ext cx="1659793" cy="1152460"/>
          </a:xfrm>
          <a:prstGeom prst="rect">
            <a:avLst/>
          </a:prstGeom>
          <a:noFill/>
          <a:ln>
            <a:noFill/>
          </a:ln>
        </p:spPr>
      </p:pic>
      <p:sp>
        <p:nvSpPr>
          <p:cNvPr id="19" name="Google Shape;19;p31"/>
          <p:cNvSpPr txBox="1">
            <a:spLocks noGrp="1"/>
          </p:cNvSpPr>
          <p:nvPr>
            <p:ph type="ctrTitle"/>
          </p:nvPr>
        </p:nvSpPr>
        <p:spPr>
          <a:xfrm>
            <a:off x="1071350" y="1992572"/>
            <a:ext cx="10065224" cy="2149523"/>
          </a:xfrm>
          <a:prstGeom prst="rect">
            <a:avLst/>
          </a:prstGeom>
          <a:noFill/>
          <a:ln>
            <a:noFill/>
          </a:ln>
        </p:spPr>
        <p:txBody>
          <a:bodyPr spcFirstLastPara="1" wrap="square" lIns="91425" tIns="45700" rIns="91425" bIns="0" anchor="t" anchorCtr="0">
            <a:noAutofit/>
          </a:bodyPr>
          <a:lstStyle>
            <a:lvl1pPr lvl="0" algn="l">
              <a:lnSpc>
                <a:spcPct val="90000"/>
              </a:lnSpc>
              <a:spcBef>
                <a:spcPts val="0"/>
              </a:spcBef>
              <a:spcAft>
                <a:spcPts val="0"/>
              </a:spcAft>
              <a:buClr>
                <a:schemeClr val="lt1"/>
              </a:buClr>
              <a:buSzPts val="6000"/>
              <a:buFont typeface="Arial"/>
              <a:buNone/>
              <a:defRPr sz="6000" b="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20" name="Google Shape;20;p31"/>
          <p:cNvCxnSpPr/>
          <p:nvPr/>
        </p:nvCxnSpPr>
        <p:spPr>
          <a:xfrm>
            <a:off x="838200" y="1978925"/>
            <a:ext cx="0" cy="4879075"/>
          </a:xfrm>
          <a:prstGeom prst="straightConnector1">
            <a:avLst/>
          </a:prstGeom>
          <a:noFill/>
          <a:ln w="28575" cap="flat" cmpd="sng">
            <a:solidFill>
              <a:schemeClr val="accent5"/>
            </a:solidFill>
            <a:prstDash val="solid"/>
            <a:miter lim="800000"/>
            <a:headEnd type="none" w="sm" len="sm"/>
            <a:tailEnd type="none" w="sm" len="sm"/>
          </a:ln>
        </p:spPr>
      </p:cxnSp>
      <p:sp>
        <p:nvSpPr>
          <p:cNvPr id="21" name="Google Shape;21;p31"/>
          <p:cNvSpPr/>
          <p:nvPr/>
        </p:nvSpPr>
        <p:spPr>
          <a:xfrm>
            <a:off x="5741158" y="6619164"/>
            <a:ext cx="707409" cy="240594"/>
          </a:xfrm>
          <a:prstGeom prst="rect">
            <a:avLst/>
          </a:prstGeom>
          <a:solidFill>
            <a:srgbClr val="00449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2" name="Google Shape;22;p31"/>
          <p:cNvSpPr txBox="1">
            <a:spLocks noGrp="1"/>
          </p:cNvSpPr>
          <p:nvPr>
            <p:ph type="subTitle" idx="1"/>
          </p:nvPr>
        </p:nvSpPr>
        <p:spPr>
          <a:xfrm>
            <a:off x="1071351" y="4418049"/>
            <a:ext cx="10065224" cy="897754"/>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2800"/>
              <a:buNone/>
              <a:defRPr sz="2800" i="0">
                <a:solidFill>
                  <a:schemeClr val="accent5"/>
                </a:solidFill>
              </a:defRPr>
            </a:lvl1pPr>
            <a:lvl2pPr lvl="1" algn="ctr">
              <a:lnSpc>
                <a:spcPct val="100000"/>
              </a:lnSpc>
              <a:spcBef>
                <a:spcPts val="1800"/>
              </a:spcBef>
              <a:spcAft>
                <a:spcPts val="0"/>
              </a:spcAft>
              <a:buSzPts val="2000"/>
              <a:buNone/>
              <a:defRPr sz="2000"/>
            </a:lvl2pPr>
            <a:lvl3pPr lvl="2" algn="ctr">
              <a:lnSpc>
                <a:spcPct val="100000"/>
              </a:lnSpc>
              <a:spcBef>
                <a:spcPts val="1800"/>
              </a:spcBef>
              <a:spcAft>
                <a:spcPts val="0"/>
              </a:spcAft>
              <a:buSzPts val="1800"/>
              <a:buNone/>
              <a:defRPr sz="1800"/>
            </a:lvl3pPr>
            <a:lvl4pPr lvl="3" algn="ctr">
              <a:lnSpc>
                <a:spcPct val="100000"/>
              </a:lnSpc>
              <a:spcBef>
                <a:spcPts val="1800"/>
              </a:spcBef>
              <a:spcAft>
                <a:spcPts val="0"/>
              </a:spcAft>
              <a:buSzPts val="1600"/>
              <a:buNone/>
              <a:defRPr sz="1600"/>
            </a:lvl4pPr>
            <a:lvl5pPr lvl="4" algn="ctr">
              <a:lnSpc>
                <a:spcPct val="100000"/>
              </a:lnSpc>
              <a:spcBef>
                <a:spcPts val="1800"/>
              </a:spcBef>
              <a:spcAft>
                <a:spcPts val="0"/>
              </a:spcAft>
              <a:buSzPts val="1600"/>
              <a:buNone/>
              <a:defRPr sz="1600"/>
            </a:lvl5pPr>
            <a:lvl6pPr lvl="5" algn="ctr">
              <a:lnSpc>
                <a:spcPct val="90000"/>
              </a:lnSpc>
              <a:spcBef>
                <a:spcPts val="18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3" name="Google Shape;23;p31"/>
          <p:cNvSpPr txBox="1">
            <a:spLocks noGrp="1"/>
          </p:cNvSpPr>
          <p:nvPr>
            <p:ph type="body" idx="2"/>
          </p:nvPr>
        </p:nvSpPr>
        <p:spPr>
          <a:xfrm>
            <a:off x="6096000" y="5557903"/>
            <a:ext cx="5040313" cy="528998"/>
          </a:xfrm>
          <a:prstGeom prst="rect">
            <a:avLst/>
          </a:prstGeom>
          <a:noFill/>
          <a:ln>
            <a:noFill/>
          </a:ln>
        </p:spPr>
        <p:txBody>
          <a:bodyPr spcFirstLastPara="1" wrap="square" lIns="91425" tIns="45700" rIns="91425" bIns="45700" anchor="t" anchorCtr="0">
            <a:noAutofit/>
          </a:bodyPr>
          <a:lstStyle>
            <a:lvl1pPr marL="457200" lvl="0" indent="-228600" algn="r">
              <a:lnSpc>
                <a:spcPct val="100000"/>
              </a:lnSpc>
              <a:spcBef>
                <a:spcPts val="0"/>
              </a:spcBef>
              <a:spcAft>
                <a:spcPts val="0"/>
              </a:spcAft>
              <a:buSzPts val="2200"/>
              <a:buFont typeface="Arial"/>
              <a:buNone/>
              <a:defRPr sz="2200" i="1">
                <a:solidFill>
                  <a:schemeClr val="lt1"/>
                </a:solidFill>
              </a:defRPr>
            </a:lvl1pPr>
            <a:lvl2pPr marL="914400" lvl="1" indent="-342900" algn="l">
              <a:lnSpc>
                <a:spcPct val="100000"/>
              </a:lnSpc>
              <a:spcBef>
                <a:spcPts val="1800"/>
              </a:spcBef>
              <a:spcAft>
                <a:spcPts val="0"/>
              </a:spcAft>
              <a:buSzPts val="1800"/>
              <a:buChar char="•"/>
              <a:defRPr/>
            </a:lvl2pPr>
            <a:lvl3pPr marL="1371600" lvl="2" indent="-342900" algn="l">
              <a:lnSpc>
                <a:spcPct val="100000"/>
              </a:lnSpc>
              <a:spcBef>
                <a:spcPts val="1800"/>
              </a:spcBef>
              <a:spcAft>
                <a:spcPts val="0"/>
              </a:spcAft>
              <a:buSzPts val="1800"/>
              <a:buChar char="•"/>
              <a:defRPr/>
            </a:lvl3pPr>
            <a:lvl4pPr marL="1828800" lvl="3" indent="-342900" algn="l">
              <a:lnSpc>
                <a:spcPct val="100000"/>
              </a:lnSpc>
              <a:spcBef>
                <a:spcPts val="1800"/>
              </a:spcBef>
              <a:spcAft>
                <a:spcPts val="0"/>
              </a:spcAft>
              <a:buSzPts val="1800"/>
              <a:buChar char="•"/>
              <a:defRPr/>
            </a:lvl4pPr>
            <a:lvl5pPr marL="2286000" lvl="4" indent="-342900" algn="l">
              <a:lnSpc>
                <a:spcPct val="100000"/>
              </a:lnSpc>
              <a:spcBef>
                <a:spcPts val="1800"/>
              </a:spcBef>
              <a:spcAft>
                <a:spcPts val="0"/>
              </a:spcAft>
              <a:buSzPts val="1800"/>
              <a:buChar char="•"/>
              <a:defRPr/>
            </a:lvl5pPr>
            <a:lvl6pPr marL="2743200" lvl="5" indent="-342900" algn="l">
              <a:lnSpc>
                <a:spcPct val="90000"/>
              </a:lnSpc>
              <a:spcBef>
                <a:spcPts val="18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76"/>
        <p:cNvGrpSpPr/>
        <p:nvPr/>
      </p:nvGrpSpPr>
      <p:grpSpPr>
        <a:xfrm>
          <a:off x="0" y="0"/>
          <a:ext cx="0" cy="0"/>
          <a:chOff x="0" y="0"/>
          <a:chExt cx="0" cy="0"/>
        </a:xfrm>
      </p:grpSpPr>
      <p:pic>
        <p:nvPicPr>
          <p:cNvPr id="77" name="Google Shape;77;p43"/>
          <p:cNvPicPr preferRelativeResize="0"/>
          <p:nvPr/>
        </p:nvPicPr>
        <p:blipFill rotWithShape="1">
          <a:blip r:embed="rId2">
            <a:alphaModFix/>
          </a:blip>
          <a:srcRect/>
          <a:stretch/>
        </p:blipFill>
        <p:spPr>
          <a:xfrm>
            <a:off x="0" y="1850288"/>
            <a:ext cx="12192000" cy="5018345"/>
          </a:xfrm>
          <a:prstGeom prst="rect">
            <a:avLst/>
          </a:prstGeom>
          <a:noFill/>
          <a:ln>
            <a:noFill/>
          </a:ln>
        </p:spPr>
      </p:pic>
      <p:sp>
        <p:nvSpPr>
          <p:cNvPr id="78" name="Google Shape;78;p43"/>
          <p:cNvSpPr txBox="1">
            <a:spLocks noGrp="1"/>
          </p:cNvSpPr>
          <p:nvPr>
            <p:ph type="sldNum" idx="12"/>
          </p:nvPr>
        </p:nvSpPr>
        <p:spPr>
          <a:xfrm>
            <a:off x="838200" y="6131286"/>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GB"/>
              <a:t>‹#›</a:t>
            </a:fld>
            <a:endParaRPr/>
          </a:p>
        </p:txBody>
      </p:sp>
      <p:sp>
        <p:nvSpPr>
          <p:cNvPr id="79" name="Google Shape;79;p43"/>
          <p:cNvSpPr/>
          <p:nvPr/>
        </p:nvSpPr>
        <p:spPr>
          <a:xfrm>
            <a:off x="0" y="0"/>
            <a:ext cx="12192000" cy="107817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80" name="Google Shape;80;p43"/>
          <p:cNvSpPr/>
          <p:nvPr/>
        </p:nvSpPr>
        <p:spPr>
          <a:xfrm>
            <a:off x="0" y="1078174"/>
            <a:ext cx="12192000" cy="2890800"/>
          </a:xfrm>
          <a:prstGeom prst="rect">
            <a:avLst/>
          </a:prstGeom>
          <a:solidFill>
            <a:srgbClr val="0356B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accent4"/>
              </a:solidFill>
              <a:latin typeface="Arial"/>
              <a:ea typeface="Arial"/>
              <a:cs typeface="Arial"/>
              <a:sym typeface="Arial"/>
            </a:endParaRPr>
          </a:p>
        </p:txBody>
      </p:sp>
      <p:pic>
        <p:nvPicPr>
          <p:cNvPr id="81" name="Google Shape;81;p43"/>
          <p:cNvPicPr preferRelativeResize="0"/>
          <p:nvPr/>
        </p:nvPicPr>
        <p:blipFill rotWithShape="1">
          <a:blip r:embed="rId3">
            <a:alphaModFix/>
          </a:blip>
          <a:srcRect/>
          <a:stretch/>
        </p:blipFill>
        <p:spPr>
          <a:xfrm>
            <a:off x="5388933" y="258042"/>
            <a:ext cx="1659793" cy="1152460"/>
          </a:xfrm>
          <a:prstGeom prst="rect">
            <a:avLst/>
          </a:prstGeom>
          <a:noFill/>
          <a:ln>
            <a:noFill/>
          </a:ln>
        </p:spPr>
      </p:pic>
      <p:sp>
        <p:nvSpPr>
          <p:cNvPr id="82" name="Google Shape;82;p43"/>
          <p:cNvSpPr txBox="1">
            <a:spLocks noGrp="1"/>
          </p:cNvSpPr>
          <p:nvPr>
            <p:ph type="ctrTitle"/>
          </p:nvPr>
        </p:nvSpPr>
        <p:spPr>
          <a:xfrm>
            <a:off x="1071350" y="1992572"/>
            <a:ext cx="10065224" cy="872647"/>
          </a:xfrm>
          <a:prstGeom prst="rect">
            <a:avLst/>
          </a:prstGeom>
          <a:noFill/>
          <a:ln>
            <a:noFill/>
          </a:ln>
        </p:spPr>
        <p:txBody>
          <a:bodyPr spcFirstLastPara="1" wrap="square" lIns="91425" tIns="45700" rIns="91425" bIns="0" anchor="t" anchorCtr="0">
            <a:normAutofit/>
          </a:bodyPr>
          <a:lstStyle>
            <a:lvl1pPr lvl="0" algn="l">
              <a:lnSpc>
                <a:spcPct val="90000"/>
              </a:lnSpc>
              <a:spcBef>
                <a:spcPts val="0"/>
              </a:spcBef>
              <a:spcAft>
                <a:spcPts val="0"/>
              </a:spcAft>
              <a:buClr>
                <a:schemeClr val="lt1"/>
              </a:buClr>
              <a:buSzPts val="6000"/>
              <a:buFont typeface="Arial"/>
              <a:buNone/>
              <a:defRPr sz="6000" b="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83" name="Google Shape;83;p43"/>
          <p:cNvCxnSpPr/>
          <p:nvPr/>
        </p:nvCxnSpPr>
        <p:spPr>
          <a:xfrm>
            <a:off x="838200" y="1978925"/>
            <a:ext cx="0" cy="4879075"/>
          </a:xfrm>
          <a:prstGeom prst="straightConnector1">
            <a:avLst/>
          </a:prstGeom>
          <a:noFill/>
          <a:ln w="28575" cap="flat" cmpd="sng">
            <a:solidFill>
              <a:schemeClr val="accent5"/>
            </a:solidFill>
            <a:prstDash val="solid"/>
            <a:miter lim="800000"/>
            <a:headEnd type="none" w="sm" len="sm"/>
            <a:tailEnd type="none" w="sm" len="sm"/>
          </a:ln>
        </p:spPr>
      </p:cxnSp>
      <p:sp>
        <p:nvSpPr>
          <p:cNvPr id="84" name="Google Shape;84;p43"/>
          <p:cNvSpPr/>
          <p:nvPr/>
        </p:nvSpPr>
        <p:spPr>
          <a:xfrm>
            <a:off x="5741158" y="6619164"/>
            <a:ext cx="707409" cy="240594"/>
          </a:xfrm>
          <a:prstGeom prst="rect">
            <a:avLst/>
          </a:prstGeom>
          <a:solidFill>
            <a:srgbClr val="00449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85" name="Google Shape;85;p43"/>
          <p:cNvSpPr txBox="1">
            <a:spLocks noGrp="1"/>
          </p:cNvSpPr>
          <p:nvPr>
            <p:ph type="subTitle" idx="1"/>
          </p:nvPr>
        </p:nvSpPr>
        <p:spPr>
          <a:xfrm>
            <a:off x="1071351" y="3067468"/>
            <a:ext cx="10065224" cy="897754"/>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2800"/>
              <a:buNone/>
              <a:defRPr sz="2800" i="0">
                <a:solidFill>
                  <a:schemeClr val="accent5"/>
                </a:solidFill>
              </a:defRPr>
            </a:lvl1pPr>
            <a:lvl2pPr lvl="1" algn="ctr">
              <a:lnSpc>
                <a:spcPct val="100000"/>
              </a:lnSpc>
              <a:spcBef>
                <a:spcPts val="1800"/>
              </a:spcBef>
              <a:spcAft>
                <a:spcPts val="0"/>
              </a:spcAft>
              <a:buSzPts val="2000"/>
              <a:buNone/>
              <a:defRPr sz="2000"/>
            </a:lvl2pPr>
            <a:lvl3pPr lvl="2" algn="ctr">
              <a:lnSpc>
                <a:spcPct val="100000"/>
              </a:lnSpc>
              <a:spcBef>
                <a:spcPts val="1800"/>
              </a:spcBef>
              <a:spcAft>
                <a:spcPts val="0"/>
              </a:spcAft>
              <a:buSzPts val="1800"/>
              <a:buNone/>
              <a:defRPr sz="1800"/>
            </a:lvl3pPr>
            <a:lvl4pPr lvl="3" algn="ctr">
              <a:lnSpc>
                <a:spcPct val="100000"/>
              </a:lnSpc>
              <a:spcBef>
                <a:spcPts val="1800"/>
              </a:spcBef>
              <a:spcAft>
                <a:spcPts val="0"/>
              </a:spcAft>
              <a:buSzPts val="1600"/>
              <a:buNone/>
              <a:defRPr sz="1600"/>
            </a:lvl4pPr>
            <a:lvl5pPr lvl="4" algn="ctr">
              <a:lnSpc>
                <a:spcPct val="100000"/>
              </a:lnSpc>
              <a:spcBef>
                <a:spcPts val="1800"/>
              </a:spcBef>
              <a:spcAft>
                <a:spcPts val="0"/>
              </a:spcAft>
              <a:buSzPts val="1600"/>
              <a:buNone/>
              <a:defRPr sz="1600"/>
            </a:lvl5pPr>
            <a:lvl6pPr lvl="5" algn="ctr">
              <a:lnSpc>
                <a:spcPct val="90000"/>
              </a:lnSpc>
              <a:spcBef>
                <a:spcPts val="18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86" name="Google Shape;86;p43"/>
          <p:cNvSpPr txBox="1">
            <a:spLocks noGrp="1"/>
          </p:cNvSpPr>
          <p:nvPr>
            <p:ph type="body" idx="2"/>
          </p:nvPr>
        </p:nvSpPr>
        <p:spPr>
          <a:xfrm>
            <a:off x="6096000" y="5783535"/>
            <a:ext cx="5040313" cy="528998"/>
          </a:xfrm>
          <a:prstGeom prst="rect">
            <a:avLst/>
          </a:prstGeom>
          <a:noFill/>
          <a:ln>
            <a:noFill/>
          </a:ln>
        </p:spPr>
        <p:txBody>
          <a:bodyPr spcFirstLastPara="1" wrap="square" lIns="91425" tIns="45700" rIns="91425" bIns="45700" anchor="b" anchorCtr="0">
            <a:noAutofit/>
          </a:bodyPr>
          <a:lstStyle>
            <a:lvl1pPr marL="457200" lvl="0" indent="-228600" algn="r">
              <a:lnSpc>
                <a:spcPct val="100000"/>
              </a:lnSpc>
              <a:spcBef>
                <a:spcPts val="0"/>
              </a:spcBef>
              <a:spcAft>
                <a:spcPts val="0"/>
              </a:spcAft>
              <a:buSzPts val="2200"/>
              <a:buFont typeface="Arial"/>
              <a:buNone/>
              <a:defRPr sz="2200" i="1">
                <a:solidFill>
                  <a:schemeClr val="lt1"/>
                </a:solidFill>
              </a:defRPr>
            </a:lvl1pPr>
            <a:lvl2pPr marL="914400" lvl="1" indent="-342900" algn="l">
              <a:lnSpc>
                <a:spcPct val="100000"/>
              </a:lnSpc>
              <a:spcBef>
                <a:spcPts val="1800"/>
              </a:spcBef>
              <a:spcAft>
                <a:spcPts val="0"/>
              </a:spcAft>
              <a:buSzPts val="1800"/>
              <a:buChar char="•"/>
              <a:defRPr/>
            </a:lvl2pPr>
            <a:lvl3pPr marL="1371600" lvl="2" indent="-342900" algn="l">
              <a:lnSpc>
                <a:spcPct val="100000"/>
              </a:lnSpc>
              <a:spcBef>
                <a:spcPts val="1800"/>
              </a:spcBef>
              <a:spcAft>
                <a:spcPts val="0"/>
              </a:spcAft>
              <a:buSzPts val="1800"/>
              <a:buChar char="•"/>
              <a:defRPr/>
            </a:lvl3pPr>
            <a:lvl4pPr marL="1828800" lvl="3" indent="-342900" algn="l">
              <a:lnSpc>
                <a:spcPct val="100000"/>
              </a:lnSpc>
              <a:spcBef>
                <a:spcPts val="1800"/>
              </a:spcBef>
              <a:spcAft>
                <a:spcPts val="0"/>
              </a:spcAft>
              <a:buSzPts val="1800"/>
              <a:buChar char="•"/>
              <a:defRPr/>
            </a:lvl4pPr>
            <a:lvl5pPr marL="2286000" lvl="4" indent="-342900" algn="l">
              <a:lnSpc>
                <a:spcPct val="100000"/>
              </a:lnSpc>
              <a:spcBef>
                <a:spcPts val="1800"/>
              </a:spcBef>
              <a:spcAft>
                <a:spcPts val="0"/>
              </a:spcAft>
              <a:buSzPts val="1800"/>
              <a:buChar char="•"/>
              <a:defRPr/>
            </a:lvl5pPr>
            <a:lvl6pPr marL="2743200" lvl="5" indent="-342900" algn="l">
              <a:lnSpc>
                <a:spcPct val="90000"/>
              </a:lnSpc>
              <a:spcBef>
                <a:spcPts val="18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87"/>
        <p:cNvGrpSpPr/>
        <p:nvPr/>
      </p:nvGrpSpPr>
      <p:grpSpPr>
        <a:xfrm>
          <a:off x="0" y="0"/>
          <a:ext cx="0" cy="0"/>
          <a:chOff x="0" y="0"/>
          <a:chExt cx="0" cy="0"/>
        </a:xfrm>
      </p:grpSpPr>
      <p:pic>
        <p:nvPicPr>
          <p:cNvPr id="88" name="Google Shape;88;p44"/>
          <p:cNvPicPr preferRelativeResize="0"/>
          <p:nvPr/>
        </p:nvPicPr>
        <p:blipFill rotWithShape="1">
          <a:blip r:embed="rId2">
            <a:alphaModFix/>
          </a:blip>
          <a:srcRect/>
          <a:stretch/>
        </p:blipFill>
        <p:spPr>
          <a:xfrm>
            <a:off x="0" y="802219"/>
            <a:ext cx="12192000" cy="6059194"/>
          </a:xfrm>
          <a:prstGeom prst="rect">
            <a:avLst/>
          </a:prstGeom>
          <a:noFill/>
          <a:ln>
            <a:noFill/>
          </a:ln>
        </p:spPr>
      </p:pic>
      <p:sp>
        <p:nvSpPr>
          <p:cNvPr id="89" name="Google Shape;89;p44"/>
          <p:cNvSpPr/>
          <p:nvPr/>
        </p:nvSpPr>
        <p:spPr>
          <a:xfrm>
            <a:off x="5289" y="1078173"/>
            <a:ext cx="12197346" cy="5783239"/>
          </a:xfrm>
          <a:prstGeom prst="rect">
            <a:avLst/>
          </a:prstGeom>
          <a:solidFill>
            <a:srgbClr val="024EA2">
              <a:alpha val="6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accent4"/>
              </a:solidFill>
              <a:latin typeface="Arial"/>
              <a:ea typeface="Arial"/>
              <a:cs typeface="Arial"/>
              <a:sym typeface="Arial"/>
            </a:endParaRPr>
          </a:p>
        </p:txBody>
      </p:sp>
      <p:sp>
        <p:nvSpPr>
          <p:cNvPr id="90" name="Google Shape;90;p44"/>
          <p:cNvSpPr/>
          <p:nvPr/>
        </p:nvSpPr>
        <p:spPr>
          <a:xfrm>
            <a:off x="0" y="0"/>
            <a:ext cx="12192000" cy="107817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91" name="Google Shape;91;p44"/>
          <p:cNvSpPr txBox="1">
            <a:spLocks noGrp="1"/>
          </p:cNvSpPr>
          <p:nvPr>
            <p:ph type="ctrTitle"/>
          </p:nvPr>
        </p:nvSpPr>
        <p:spPr>
          <a:xfrm>
            <a:off x="1071350" y="1992572"/>
            <a:ext cx="10065224" cy="2149523"/>
          </a:xfrm>
          <a:prstGeom prst="rect">
            <a:avLst/>
          </a:prstGeom>
          <a:noFill/>
          <a:ln>
            <a:noFill/>
          </a:ln>
        </p:spPr>
        <p:txBody>
          <a:bodyPr spcFirstLastPara="1" wrap="square" lIns="91425" tIns="45700" rIns="91425" bIns="0" anchor="t" anchorCtr="0">
            <a:noAutofit/>
          </a:bodyPr>
          <a:lstStyle>
            <a:lvl1pPr lvl="0" algn="l">
              <a:lnSpc>
                <a:spcPct val="90000"/>
              </a:lnSpc>
              <a:spcBef>
                <a:spcPts val="0"/>
              </a:spcBef>
              <a:spcAft>
                <a:spcPts val="0"/>
              </a:spcAft>
              <a:buClr>
                <a:schemeClr val="lt1"/>
              </a:buClr>
              <a:buSzPts val="6000"/>
              <a:buFont typeface="Arial"/>
              <a:buNone/>
              <a:defRPr sz="6000" b="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92" name="Google Shape;92;p44"/>
          <p:cNvCxnSpPr/>
          <p:nvPr/>
        </p:nvCxnSpPr>
        <p:spPr>
          <a:xfrm>
            <a:off x="838200" y="1978925"/>
            <a:ext cx="0" cy="4879075"/>
          </a:xfrm>
          <a:prstGeom prst="straightConnector1">
            <a:avLst/>
          </a:prstGeom>
          <a:noFill/>
          <a:ln w="28575" cap="flat" cmpd="sng">
            <a:solidFill>
              <a:schemeClr val="accent5"/>
            </a:solidFill>
            <a:prstDash val="solid"/>
            <a:miter lim="800000"/>
            <a:headEnd type="none" w="sm" len="sm"/>
            <a:tailEnd type="none" w="sm" len="sm"/>
          </a:ln>
        </p:spPr>
      </p:cxnSp>
      <p:sp>
        <p:nvSpPr>
          <p:cNvPr id="93" name="Google Shape;93;p44"/>
          <p:cNvSpPr/>
          <p:nvPr/>
        </p:nvSpPr>
        <p:spPr>
          <a:xfrm>
            <a:off x="5741158" y="6619164"/>
            <a:ext cx="707409" cy="240594"/>
          </a:xfrm>
          <a:prstGeom prst="rect">
            <a:avLst/>
          </a:prstGeom>
          <a:solidFill>
            <a:srgbClr val="00449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94" name="Google Shape;94;p44"/>
          <p:cNvSpPr txBox="1">
            <a:spLocks noGrp="1"/>
          </p:cNvSpPr>
          <p:nvPr>
            <p:ph type="subTitle" idx="1"/>
          </p:nvPr>
        </p:nvSpPr>
        <p:spPr>
          <a:xfrm>
            <a:off x="1071351" y="4418049"/>
            <a:ext cx="10065224" cy="897754"/>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2800"/>
              <a:buNone/>
              <a:defRPr sz="2800" i="0">
                <a:solidFill>
                  <a:schemeClr val="accent5"/>
                </a:solidFill>
              </a:defRPr>
            </a:lvl1pPr>
            <a:lvl2pPr lvl="1" algn="ctr">
              <a:lnSpc>
                <a:spcPct val="100000"/>
              </a:lnSpc>
              <a:spcBef>
                <a:spcPts val="1800"/>
              </a:spcBef>
              <a:spcAft>
                <a:spcPts val="0"/>
              </a:spcAft>
              <a:buSzPts val="2000"/>
              <a:buNone/>
              <a:defRPr sz="2000"/>
            </a:lvl2pPr>
            <a:lvl3pPr lvl="2" algn="ctr">
              <a:lnSpc>
                <a:spcPct val="100000"/>
              </a:lnSpc>
              <a:spcBef>
                <a:spcPts val="1800"/>
              </a:spcBef>
              <a:spcAft>
                <a:spcPts val="0"/>
              </a:spcAft>
              <a:buSzPts val="1800"/>
              <a:buNone/>
              <a:defRPr sz="1800"/>
            </a:lvl3pPr>
            <a:lvl4pPr lvl="3" algn="ctr">
              <a:lnSpc>
                <a:spcPct val="100000"/>
              </a:lnSpc>
              <a:spcBef>
                <a:spcPts val="1800"/>
              </a:spcBef>
              <a:spcAft>
                <a:spcPts val="0"/>
              </a:spcAft>
              <a:buSzPts val="1600"/>
              <a:buNone/>
              <a:defRPr sz="1600"/>
            </a:lvl4pPr>
            <a:lvl5pPr lvl="4" algn="ctr">
              <a:lnSpc>
                <a:spcPct val="100000"/>
              </a:lnSpc>
              <a:spcBef>
                <a:spcPts val="1800"/>
              </a:spcBef>
              <a:spcAft>
                <a:spcPts val="0"/>
              </a:spcAft>
              <a:buSzPts val="1600"/>
              <a:buNone/>
              <a:defRPr sz="1600"/>
            </a:lvl5pPr>
            <a:lvl6pPr lvl="5" algn="ctr">
              <a:lnSpc>
                <a:spcPct val="90000"/>
              </a:lnSpc>
              <a:spcBef>
                <a:spcPts val="18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95" name="Google Shape;95;p44"/>
          <p:cNvPicPr preferRelativeResize="0"/>
          <p:nvPr/>
        </p:nvPicPr>
        <p:blipFill rotWithShape="1">
          <a:blip r:embed="rId3">
            <a:alphaModFix/>
          </a:blip>
          <a:srcRect/>
          <a:stretch/>
        </p:blipFill>
        <p:spPr>
          <a:xfrm>
            <a:off x="5388933" y="258042"/>
            <a:ext cx="1659793" cy="1152460"/>
          </a:xfrm>
          <a:prstGeom prst="rect">
            <a:avLst/>
          </a:prstGeom>
          <a:noFill/>
          <a:ln>
            <a:noFill/>
          </a:ln>
        </p:spPr>
      </p:pic>
      <p:sp>
        <p:nvSpPr>
          <p:cNvPr id="96" name="Google Shape;96;p44"/>
          <p:cNvSpPr txBox="1">
            <a:spLocks noGrp="1"/>
          </p:cNvSpPr>
          <p:nvPr>
            <p:ph type="body" idx="2"/>
          </p:nvPr>
        </p:nvSpPr>
        <p:spPr>
          <a:xfrm>
            <a:off x="6096000" y="5557903"/>
            <a:ext cx="5040313" cy="528998"/>
          </a:xfrm>
          <a:prstGeom prst="rect">
            <a:avLst/>
          </a:prstGeom>
          <a:noFill/>
          <a:ln>
            <a:noFill/>
          </a:ln>
        </p:spPr>
        <p:txBody>
          <a:bodyPr spcFirstLastPara="1" wrap="square" lIns="91425" tIns="45700" rIns="91425" bIns="45700" anchor="t" anchorCtr="0">
            <a:noAutofit/>
          </a:bodyPr>
          <a:lstStyle>
            <a:lvl1pPr marL="457200" lvl="0" indent="-228600" algn="r">
              <a:lnSpc>
                <a:spcPct val="100000"/>
              </a:lnSpc>
              <a:spcBef>
                <a:spcPts val="0"/>
              </a:spcBef>
              <a:spcAft>
                <a:spcPts val="0"/>
              </a:spcAft>
              <a:buSzPts val="2200"/>
              <a:buFont typeface="Arial"/>
              <a:buNone/>
              <a:defRPr sz="2200" i="1">
                <a:solidFill>
                  <a:schemeClr val="lt1"/>
                </a:solidFill>
              </a:defRPr>
            </a:lvl1pPr>
            <a:lvl2pPr marL="914400" lvl="1" indent="-342900" algn="l">
              <a:lnSpc>
                <a:spcPct val="100000"/>
              </a:lnSpc>
              <a:spcBef>
                <a:spcPts val="1800"/>
              </a:spcBef>
              <a:spcAft>
                <a:spcPts val="0"/>
              </a:spcAft>
              <a:buSzPts val="1800"/>
              <a:buChar char="•"/>
              <a:defRPr/>
            </a:lvl2pPr>
            <a:lvl3pPr marL="1371600" lvl="2" indent="-342900" algn="l">
              <a:lnSpc>
                <a:spcPct val="100000"/>
              </a:lnSpc>
              <a:spcBef>
                <a:spcPts val="1800"/>
              </a:spcBef>
              <a:spcAft>
                <a:spcPts val="0"/>
              </a:spcAft>
              <a:buSzPts val="1800"/>
              <a:buChar char="•"/>
              <a:defRPr/>
            </a:lvl3pPr>
            <a:lvl4pPr marL="1828800" lvl="3" indent="-342900" algn="l">
              <a:lnSpc>
                <a:spcPct val="100000"/>
              </a:lnSpc>
              <a:spcBef>
                <a:spcPts val="1800"/>
              </a:spcBef>
              <a:spcAft>
                <a:spcPts val="0"/>
              </a:spcAft>
              <a:buSzPts val="1800"/>
              <a:buChar char="•"/>
              <a:defRPr/>
            </a:lvl4pPr>
            <a:lvl5pPr marL="2286000" lvl="4" indent="-342900" algn="l">
              <a:lnSpc>
                <a:spcPct val="100000"/>
              </a:lnSpc>
              <a:spcBef>
                <a:spcPts val="1800"/>
              </a:spcBef>
              <a:spcAft>
                <a:spcPts val="0"/>
              </a:spcAft>
              <a:buSzPts val="1800"/>
              <a:buChar char="•"/>
              <a:defRPr/>
            </a:lvl5pPr>
            <a:lvl6pPr marL="2743200" lvl="5" indent="-342900" algn="l">
              <a:lnSpc>
                <a:spcPct val="90000"/>
              </a:lnSpc>
              <a:spcBef>
                <a:spcPts val="18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hapter Slide" type="title">
  <p:cSld name="TITLE">
    <p:spTree>
      <p:nvGrpSpPr>
        <p:cNvPr id="1" name="Shape 97"/>
        <p:cNvGrpSpPr/>
        <p:nvPr/>
      </p:nvGrpSpPr>
      <p:grpSpPr>
        <a:xfrm>
          <a:off x="0" y="0"/>
          <a:ext cx="0" cy="0"/>
          <a:chOff x="0" y="0"/>
          <a:chExt cx="0" cy="0"/>
        </a:xfrm>
      </p:grpSpPr>
      <p:sp>
        <p:nvSpPr>
          <p:cNvPr id="98" name="Google Shape;98;p45"/>
          <p:cNvSpPr/>
          <p:nvPr/>
        </p:nvSpPr>
        <p:spPr>
          <a:xfrm>
            <a:off x="0" y="0"/>
            <a:ext cx="12192000" cy="6858000"/>
          </a:xfrm>
          <a:prstGeom prst="rect">
            <a:avLst/>
          </a:prstGeom>
          <a:solidFill>
            <a:srgbClr val="0356B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99" name="Google Shape;99;p45"/>
          <p:cNvSpPr txBox="1">
            <a:spLocks noGrp="1"/>
          </p:cNvSpPr>
          <p:nvPr>
            <p:ph type="ctrTitle"/>
          </p:nvPr>
        </p:nvSpPr>
        <p:spPr>
          <a:xfrm>
            <a:off x="1070189" y="1122363"/>
            <a:ext cx="10676038" cy="2387600"/>
          </a:xfrm>
          <a:prstGeom prst="rect">
            <a:avLst/>
          </a:prstGeom>
          <a:noFill/>
          <a:ln>
            <a:noFill/>
          </a:ln>
        </p:spPr>
        <p:txBody>
          <a:bodyPr spcFirstLastPara="1" wrap="square" lIns="91425" tIns="45700" rIns="91425" bIns="0" anchor="b" anchorCtr="0">
            <a:noAutofit/>
          </a:bodyPr>
          <a:lstStyle>
            <a:lvl1pPr lvl="0" algn="l">
              <a:lnSpc>
                <a:spcPct val="90000"/>
              </a:lnSpc>
              <a:spcBef>
                <a:spcPts val="0"/>
              </a:spcBef>
              <a:spcAft>
                <a:spcPts val="0"/>
              </a:spcAft>
              <a:buClr>
                <a:schemeClr val="accent5"/>
              </a:buClr>
              <a:buSzPts val="6000"/>
              <a:buFont typeface="Arial"/>
              <a:buNone/>
              <a:defRPr sz="6000">
                <a:solidFill>
                  <a:schemeClr val="accent5"/>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0" name="Google Shape;100;p45"/>
          <p:cNvSpPr txBox="1">
            <a:spLocks noGrp="1"/>
          </p:cNvSpPr>
          <p:nvPr>
            <p:ph type="subTitle" idx="1"/>
          </p:nvPr>
        </p:nvSpPr>
        <p:spPr>
          <a:xfrm>
            <a:off x="1070189" y="3602038"/>
            <a:ext cx="10676038" cy="1655762"/>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2400"/>
              <a:buNone/>
              <a:defRPr sz="2400">
                <a:solidFill>
                  <a:schemeClr val="lt1"/>
                </a:solidFill>
              </a:defRPr>
            </a:lvl1pPr>
            <a:lvl2pPr lvl="1" algn="ctr">
              <a:lnSpc>
                <a:spcPct val="100000"/>
              </a:lnSpc>
              <a:spcBef>
                <a:spcPts val="1800"/>
              </a:spcBef>
              <a:spcAft>
                <a:spcPts val="0"/>
              </a:spcAft>
              <a:buSzPts val="2000"/>
              <a:buNone/>
              <a:defRPr sz="2000"/>
            </a:lvl2pPr>
            <a:lvl3pPr lvl="2" algn="ctr">
              <a:lnSpc>
                <a:spcPct val="100000"/>
              </a:lnSpc>
              <a:spcBef>
                <a:spcPts val="1800"/>
              </a:spcBef>
              <a:spcAft>
                <a:spcPts val="0"/>
              </a:spcAft>
              <a:buSzPts val="1800"/>
              <a:buNone/>
              <a:defRPr sz="1800"/>
            </a:lvl3pPr>
            <a:lvl4pPr lvl="3" algn="ctr">
              <a:lnSpc>
                <a:spcPct val="100000"/>
              </a:lnSpc>
              <a:spcBef>
                <a:spcPts val="1800"/>
              </a:spcBef>
              <a:spcAft>
                <a:spcPts val="0"/>
              </a:spcAft>
              <a:buSzPts val="1600"/>
              <a:buNone/>
              <a:defRPr sz="1600"/>
            </a:lvl4pPr>
            <a:lvl5pPr lvl="4" algn="ctr">
              <a:lnSpc>
                <a:spcPct val="100000"/>
              </a:lnSpc>
              <a:spcBef>
                <a:spcPts val="1800"/>
              </a:spcBef>
              <a:spcAft>
                <a:spcPts val="0"/>
              </a:spcAft>
              <a:buSzPts val="1600"/>
              <a:buNone/>
              <a:defRPr sz="1600"/>
            </a:lvl5pPr>
            <a:lvl6pPr lvl="5" algn="ctr">
              <a:lnSpc>
                <a:spcPct val="90000"/>
              </a:lnSpc>
              <a:spcBef>
                <a:spcPts val="18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01" name="Google Shape;101;p45"/>
          <p:cNvSpPr txBox="1">
            <a:spLocks noGrp="1"/>
          </p:cNvSpPr>
          <p:nvPr>
            <p:ph type="sldNum" idx="12"/>
          </p:nvPr>
        </p:nvSpPr>
        <p:spPr>
          <a:xfrm>
            <a:off x="838200" y="6131286"/>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200">
                <a:solidFill>
                  <a:schemeClr val="lt1"/>
                </a:solidFill>
                <a:latin typeface="Arial"/>
                <a:ea typeface="Arial"/>
                <a:cs typeface="Arial"/>
                <a:sym typeface="Arial"/>
              </a:defRPr>
            </a:lvl1pPr>
            <a:lvl2pPr marL="0" lvl="1" indent="0" algn="l">
              <a:spcBef>
                <a:spcPts val="0"/>
              </a:spcBef>
              <a:buNone/>
              <a:defRPr sz="1200">
                <a:solidFill>
                  <a:schemeClr val="lt1"/>
                </a:solidFill>
                <a:latin typeface="Arial"/>
                <a:ea typeface="Arial"/>
                <a:cs typeface="Arial"/>
                <a:sym typeface="Arial"/>
              </a:defRPr>
            </a:lvl2pPr>
            <a:lvl3pPr marL="0" lvl="2" indent="0" algn="l">
              <a:spcBef>
                <a:spcPts val="0"/>
              </a:spcBef>
              <a:buNone/>
              <a:defRPr sz="1200">
                <a:solidFill>
                  <a:schemeClr val="lt1"/>
                </a:solidFill>
                <a:latin typeface="Arial"/>
                <a:ea typeface="Arial"/>
                <a:cs typeface="Arial"/>
                <a:sym typeface="Arial"/>
              </a:defRPr>
            </a:lvl3pPr>
            <a:lvl4pPr marL="0" lvl="3" indent="0" algn="l">
              <a:spcBef>
                <a:spcPts val="0"/>
              </a:spcBef>
              <a:buNone/>
              <a:defRPr sz="1200">
                <a:solidFill>
                  <a:schemeClr val="lt1"/>
                </a:solidFill>
                <a:latin typeface="Arial"/>
                <a:ea typeface="Arial"/>
                <a:cs typeface="Arial"/>
                <a:sym typeface="Arial"/>
              </a:defRPr>
            </a:lvl4pPr>
            <a:lvl5pPr marL="0" lvl="4" indent="0" algn="l">
              <a:spcBef>
                <a:spcPts val="0"/>
              </a:spcBef>
              <a:buNone/>
              <a:defRPr sz="1200">
                <a:solidFill>
                  <a:schemeClr val="lt1"/>
                </a:solidFill>
                <a:latin typeface="Arial"/>
                <a:ea typeface="Arial"/>
                <a:cs typeface="Arial"/>
                <a:sym typeface="Arial"/>
              </a:defRPr>
            </a:lvl5pPr>
            <a:lvl6pPr marL="0" lvl="5" indent="0" algn="l">
              <a:spcBef>
                <a:spcPts val="0"/>
              </a:spcBef>
              <a:buNone/>
              <a:defRPr sz="1200">
                <a:solidFill>
                  <a:schemeClr val="lt1"/>
                </a:solidFill>
                <a:latin typeface="Arial"/>
                <a:ea typeface="Arial"/>
                <a:cs typeface="Arial"/>
                <a:sym typeface="Arial"/>
              </a:defRPr>
            </a:lvl6pPr>
            <a:lvl7pPr marL="0" lvl="6" indent="0" algn="l">
              <a:spcBef>
                <a:spcPts val="0"/>
              </a:spcBef>
              <a:buNone/>
              <a:defRPr sz="1200">
                <a:solidFill>
                  <a:schemeClr val="lt1"/>
                </a:solidFill>
                <a:latin typeface="Arial"/>
                <a:ea typeface="Arial"/>
                <a:cs typeface="Arial"/>
                <a:sym typeface="Arial"/>
              </a:defRPr>
            </a:lvl7pPr>
            <a:lvl8pPr marL="0" lvl="7" indent="0" algn="l">
              <a:spcBef>
                <a:spcPts val="0"/>
              </a:spcBef>
              <a:buNone/>
              <a:defRPr sz="1200">
                <a:solidFill>
                  <a:schemeClr val="lt1"/>
                </a:solidFill>
                <a:latin typeface="Arial"/>
                <a:ea typeface="Arial"/>
                <a:cs typeface="Arial"/>
                <a:sym typeface="Arial"/>
              </a:defRPr>
            </a:lvl8pPr>
            <a:lvl9pPr marL="0" lvl="8" indent="0" algn="l">
              <a:spcBef>
                <a:spcPts val="0"/>
              </a:spcBef>
              <a:buNone/>
              <a:defRPr sz="1200">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cxnSp>
        <p:nvCxnSpPr>
          <p:cNvPr id="102" name="Google Shape;102;p45"/>
          <p:cNvCxnSpPr/>
          <p:nvPr/>
        </p:nvCxnSpPr>
        <p:spPr>
          <a:xfrm>
            <a:off x="838200" y="0"/>
            <a:ext cx="0" cy="3295934"/>
          </a:xfrm>
          <a:prstGeom prst="straightConnector1">
            <a:avLst/>
          </a:prstGeom>
          <a:noFill/>
          <a:ln w="28575" cap="flat" cmpd="sng">
            <a:solidFill>
              <a:schemeClr val="accent5"/>
            </a:solidFill>
            <a:prstDash val="solid"/>
            <a:miter lim="800000"/>
            <a:headEnd type="none" w="sm" len="sm"/>
            <a:tailEnd type="none" w="sm" len="sm"/>
          </a:ln>
        </p:spPr>
      </p:cxnSp>
      <p:pic>
        <p:nvPicPr>
          <p:cNvPr id="103" name="Google Shape;103;p45"/>
          <p:cNvPicPr preferRelativeResize="0"/>
          <p:nvPr/>
        </p:nvPicPr>
        <p:blipFill rotWithShape="1">
          <a:blip r:embed="rId2">
            <a:alphaModFix/>
          </a:blip>
          <a:srcRect/>
          <a:stretch/>
        </p:blipFill>
        <p:spPr>
          <a:xfrm>
            <a:off x="10027715" y="6045257"/>
            <a:ext cx="1718512" cy="451153"/>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Last slide (option 2)">
  <p:cSld name="Last slide (option 2)">
    <p:spTree>
      <p:nvGrpSpPr>
        <p:cNvPr id="1" name="Shape 104"/>
        <p:cNvGrpSpPr/>
        <p:nvPr/>
      </p:nvGrpSpPr>
      <p:grpSpPr>
        <a:xfrm>
          <a:off x="0" y="0"/>
          <a:ext cx="0" cy="0"/>
          <a:chOff x="0" y="0"/>
          <a:chExt cx="0" cy="0"/>
        </a:xfrm>
      </p:grpSpPr>
      <p:sp>
        <p:nvSpPr>
          <p:cNvPr id="105" name="Google Shape;105;p46"/>
          <p:cNvSpPr/>
          <p:nvPr/>
        </p:nvSpPr>
        <p:spPr>
          <a:xfrm>
            <a:off x="0" y="1"/>
            <a:ext cx="12192000" cy="3428999"/>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06" name="Google Shape;106;p46"/>
          <p:cNvSpPr txBox="1">
            <a:spLocks noGrp="1"/>
          </p:cNvSpPr>
          <p:nvPr>
            <p:ph type="sldNum" idx="12"/>
          </p:nvPr>
        </p:nvSpPr>
        <p:spPr>
          <a:xfrm>
            <a:off x="838200" y="6131286"/>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GB"/>
              <a:t>‹#›</a:t>
            </a:fld>
            <a:endParaRPr/>
          </a:p>
        </p:txBody>
      </p:sp>
      <p:sp>
        <p:nvSpPr>
          <p:cNvPr id="107" name="Google Shape;107;p46"/>
          <p:cNvSpPr txBox="1">
            <a:spLocks noGrp="1"/>
          </p:cNvSpPr>
          <p:nvPr>
            <p:ph type="ctrTitle"/>
          </p:nvPr>
        </p:nvSpPr>
        <p:spPr>
          <a:xfrm>
            <a:off x="1077013" y="1122363"/>
            <a:ext cx="10156297" cy="1240348"/>
          </a:xfrm>
          <a:prstGeom prst="rect">
            <a:avLst/>
          </a:prstGeom>
          <a:noFill/>
          <a:ln>
            <a:noFill/>
          </a:ln>
        </p:spPr>
        <p:txBody>
          <a:bodyPr spcFirstLastPara="1" wrap="square" lIns="91425" tIns="45700" rIns="91425" bIns="0" anchor="b" anchorCtr="0">
            <a:noAutofit/>
          </a:bodyPr>
          <a:lstStyle>
            <a:lvl1pPr lvl="0" algn="l">
              <a:lnSpc>
                <a:spcPct val="90000"/>
              </a:lnSpc>
              <a:spcBef>
                <a:spcPts val="0"/>
              </a:spcBef>
              <a:spcAft>
                <a:spcPts val="0"/>
              </a:spcAft>
              <a:buClr>
                <a:schemeClr val="accent5"/>
              </a:buClr>
              <a:buSzPts val="6000"/>
              <a:buFont typeface="Arial"/>
              <a:buNone/>
              <a:defRPr sz="6000">
                <a:solidFill>
                  <a:schemeClr val="accent5"/>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08" name="Google Shape;108;p46"/>
          <p:cNvCxnSpPr/>
          <p:nvPr/>
        </p:nvCxnSpPr>
        <p:spPr>
          <a:xfrm>
            <a:off x="838200" y="0"/>
            <a:ext cx="0" cy="2362711"/>
          </a:xfrm>
          <a:prstGeom prst="straightConnector1">
            <a:avLst/>
          </a:prstGeom>
          <a:noFill/>
          <a:ln w="28575" cap="flat" cmpd="sng">
            <a:solidFill>
              <a:schemeClr val="accent5"/>
            </a:solidFill>
            <a:prstDash val="solid"/>
            <a:miter lim="800000"/>
            <a:headEnd type="none" w="sm" len="sm"/>
            <a:tailEnd type="none" w="sm" len="sm"/>
          </a:ln>
        </p:spPr>
      </p:cxnSp>
      <p:sp>
        <p:nvSpPr>
          <p:cNvPr id="109" name="Google Shape;109;p46"/>
          <p:cNvSpPr txBox="1">
            <a:spLocks noGrp="1"/>
          </p:cNvSpPr>
          <p:nvPr>
            <p:ph type="subTitle" idx="1"/>
          </p:nvPr>
        </p:nvSpPr>
        <p:spPr>
          <a:xfrm>
            <a:off x="838200" y="4160826"/>
            <a:ext cx="10889439" cy="162014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sz="1400">
                <a:solidFill>
                  <a:srgbClr val="7F7F7F"/>
                </a:solidFill>
              </a:defRPr>
            </a:lvl1pPr>
            <a:lvl2pPr lvl="1" algn="ctr">
              <a:lnSpc>
                <a:spcPct val="100000"/>
              </a:lnSpc>
              <a:spcBef>
                <a:spcPts val="1800"/>
              </a:spcBef>
              <a:spcAft>
                <a:spcPts val="0"/>
              </a:spcAft>
              <a:buSzPts val="2000"/>
              <a:buNone/>
              <a:defRPr sz="2000"/>
            </a:lvl2pPr>
            <a:lvl3pPr lvl="2" algn="ctr">
              <a:lnSpc>
                <a:spcPct val="100000"/>
              </a:lnSpc>
              <a:spcBef>
                <a:spcPts val="1800"/>
              </a:spcBef>
              <a:spcAft>
                <a:spcPts val="0"/>
              </a:spcAft>
              <a:buSzPts val="1800"/>
              <a:buNone/>
              <a:defRPr sz="1800"/>
            </a:lvl3pPr>
            <a:lvl4pPr lvl="3" algn="ctr">
              <a:lnSpc>
                <a:spcPct val="100000"/>
              </a:lnSpc>
              <a:spcBef>
                <a:spcPts val="1800"/>
              </a:spcBef>
              <a:spcAft>
                <a:spcPts val="0"/>
              </a:spcAft>
              <a:buSzPts val="1600"/>
              <a:buNone/>
              <a:defRPr sz="1600"/>
            </a:lvl4pPr>
            <a:lvl5pPr lvl="4" algn="ctr">
              <a:lnSpc>
                <a:spcPct val="100000"/>
              </a:lnSpc>
              <a:spcBef>
                <a:spcPts val="1800"/>
              </a:spcBef>
              <a:spcAft>
                <a:spcPts val="0"/>
              </a:spcAft>
              <a:buSzPts val="1600"/>
              <a:buNone/>
              <a:defRPr sz="1600"/>
            </a:lvl5pPr>
            <a:lvl6pPr lvl="5" algn="ctr">
              <a:lnSpc>
                <a:spcPct val="90000"/>
              </a:lnSpc>
              <a:spcBef>
                <a:spcPts val="18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ontent and Object">
  <p:cSld name="Content and Object">
    <p:spTree>
      <p:nvGrpSpPr>
        <p:cNvPr id="1" name="Shape 110"/>
        <p:cNvGrpSpPr/>
        <p:nvPr/>
      </p:nvGrpSpPr>
      <p:grpSpPr>
        <a:xfrm>
          <a:off x="0" y="0"/>
          <a:ext cx="0" cy="0"/>
          <a:chOff x="0" y="0"/>
          <a:chExt cx="0" cy="0"/>
        </a:xfrm>
      </p:grpSpPr>
      <p:sp>
        <p:nvSpPr>
          <p:cNvPr id="111" name="Google Shape;111;p47"/>
          <p:cNvSpPr txBox="1">
            <a:spLocks noGrp="1"/>
          </p:cNvSpPr>
          <p:nvPr>
            <p:ph type="body" idx="1"/>
          </p:nvPr>
        </p:nvSpPr>
        <p:spPr>
          <a:xfrm>
            <a:off x="838198" y="1825625"/>
            <a:ext cx="5328000" cy="3906435"/>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0"/>
              </a:spcBef>
              <a:spcAft>
                <a:spcPts val="0"/>
              </a:spcAft>
              <a:buSzPts val="2400"/>
              <a:buChar char="•"/>
              <a:defRPr/>
            </a:lvl1pPr>
            <a:lvl2pPr marL="914400" lvl="1" indent="-355600" algn="l">
              <a:lnSpc>
                <a:spcPct val="100000"/>
              </a:lnSpc>
              <a:spcBef>
                <a:spcPts val="1800"/>
              </a:spcBef>
              <a:spcAft>
                <a:spcPts val="0"/>
              </a:spcAft>
              <a:buSzPts val="2000"/>
              <a:buChar char="•"/>
              <a:defRPr/>
            </a:lvl2pPr>
            <a:lvl3pPr marL="1371600" lvl="2" indent="-342900" algn="l">
              <a:lnSpc>
                <a:spcPct val="100000"/>
              </a:lnSpc>
              <a:spcBef>
                <a:spcPts val="1800"/>
              </a:spcBef>
              <a:spcAft>
                <a:spcPts val="0"/>
              </a:spcAft>
              <a:buSzPts val="1800"/>
              <a:buChar char="•"/>
              <a:defRPr/>
            </a:lvl3pPr>
            <a:lvl4pPr marL="1828800" lvl="3" indent="-330200" algn="l">
              <a:lnSpc>
                <a:spcPct val="100000"/>
              </a:lnSpc>
              <a:spcBef>
                <a:spcPts val="1800"/>
              </a:spcBef>
              <a:spcAft>
                <a:spcPts val="0"/>
              </a:spcAft>
              <a:buSzPts val="1600"/>
              <a:buChar char="•"/>
              <a:defRPr/>
            </a:lvl4pPr>
            <a:lvl5pPr marL="2286000" lvl="4" indent="-330200" algn="l">
              <a:lnSpc>
                <a:spcPct val="100000"/>
              </a:lnSpc>
              <a:spcBef>
                <a:spcPts val="1800"/>
              </a:spcBef>
              <a:spcAft>
                <a:spcPts val="0"/>
              </a:spcAft>
              <a:buSzPts val="1600"/>
              <a:buChar char="•"/>
              <a:defRPr/>
            </a:lvl5pPr>
            <a:lvl6pPr marL="2743200" lvl="5" indent="-342900" algn="l">
              <a:lnSpc>
                <a:spcPct val="90000"/>
              </a:lnSpc>
              <a:spcBef>
                <a:spcPts val="18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2" name="Google Shape;112;p47"/>
          <p:cNvSpPr txBox="1">
            <a:spLocks noGrp="1"/>
          </p:cNvSpPr>
          <p:nvPr>
            <p:ph type="body" idx="2"/>
          </p:nvPr>
        </p:nvSpPr>
        <p:spPr>
          <a:xfrm>
            <a:off x="6402250" y="1825625"/>
            <a:ext cx="5328000" cy="3906435"/>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SzPts val="2400"/>
              <a:buNone/>
              <a:defRPr/>
            </a:lvl1pPr>
            <a:lvl2pPr marL="914400" lvl="1" indent="-342900" algn="l">
              <a:lnSpc>
                <a:spcPct val="100000"/>
              </a:lnSpc>
              <a:spcBef>
                <a:spcPts val="1800"/>
              </a:spcBef>
              <a:spcAft>
                <a:spcPts val="0"/>
              </a:spcAft>
              <a:buSzPts val="1800"/>
              <a:buChar char="•"/>
              <a:defRPr/>
            </a:lvl2pPr>
            <a:lvl3pPr marL="1371600" lvl="2" indent="-342900" algn="l">
              <a:lnSpc>
                <a:spcPct val="100000"/>
              </a:lnSpc>
              <a:spcBef>
                <a:spcPts val="1800"/>
              </a:spcBef>
              <a:spcAft>
                <a:spcPts val="0"/>
              </a:spcAft>
              <a:buSzPts val="1800"/>
              <a:buChar char="•"/>
              <a:defRPr/>
            </a:lvl3pPr>
            <a:lvl4pPr marL="1828800" lvl="3" indent="-342900" algn="l">
              <a:lnSpc>
                <a:spcPct val="100000"/>
              </a:lnSpc>
              <a:spcBef>
                <a:spcPts val="1800"/>
              </a:spcBef>
              <a:spcAft>
                <a:spcPts val="0"/>
              </a:spcAft>
              <a:buSzPts val="1800"/>
              <a:buChar char="•"/>
              <a:defRPr/>
            </a:lvl4pPr>
            <a:lvl5pPr marL="2286000" lvl="4" indent="-342900" algn="l">
              <a:lnSpc>
                <a:spcPct val="100000"/>
              </a:lnSpc>
              <a:spcBef>
                <a:spcPts val="1800"/>
              </a:spcBef>
              <a:spcAft>
                <a:spcPts val="0"/>
              </a:spcAft>
              <a:buSzPts val="1800"/>
              <a:buChar char="•"/>
              <a:defRPr/>
            </a:lvl5pPr>
            <a:lvl6pPr marL="2743200" lvl="5" indent="-342900" algn="l">
              <a:lnSpc>
                <a:spcPct val="90000"/>
              </a:lnSpc>
              <a:spcBef>
                <a:spcPts val="18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3" name="Google Shape;113;p47"/>
          <p:cNvSpPr txBox="1">
            <a:spLocks noGrp="1"/>
          </p:cNvSpPr>
          <p:nvPr>
            <p:ph type="sldNum" idx="12"/>
          </p:nvPr>
        </p:nvSpPr>
        <p:spPr>
          <a:xfrm>
            <a:off x="838200" y="6131286"/>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GB"/>
              <a:t>‹#›</a:t>
            </a:fld>
            <a:endParaRPr/>
          </a:p>
        </p:txBody>
      </p:sp>
      <p:cxnSp>
        <p:nvCxnSpPr>
          <p:cNvPr id="114" name="Google Shape;114;p47"/>
          <p:cNvCxnSpPr/>
          <p:nvPr/>
        </p:nvCxnSpPr>
        <p:spPr>
          <a:xfrm flipH="1">
            <a:off x="838199" y="0"/>
            <a:ext cx="1" cy="1276357"/>
          </a:xfrm>
          <a:prstGeom prst="straightConnector1">
            <a:avLst/>
          </a:prstGeom>
          <a:noFill/>
          <a:ln w="28575" cap="flat" cmpd="sng">
            <a:solidFill>
              <a:schemeClr val="accent5"/>
            </a:solidFill>
            <a:prstDash val="solid"/>
            <a:miter lim="800000"/>
            <a:headEnd type="none" w="sm" len="sm"/>
            <a:tailEnd type="none" w="sm" len="sm"/>
          </a:ln>
        </p:spPr>
      </p:cxnSp>
      <p:sp>
        <p:nvSpPr>
          <p:cNvPr id="115" name="Google Shape;115;p47"/>
          <p:cNvSpPr txBox="1">
            <a:spLocks noGrp="1"/>
          </p:cNvSpPr>
          <p:nvPr>
            <p:ph type="title"/>
          </p:nvPr>
        </p:nvSpPr>
        <p:spPr>
          <a:xfrm>
            <a:off x="970722" y="482860"/>
            <a:ext cx="10515600" cy="782357"/>
          </a:xfrm>
          <a:prstGeom prst="rect">
            <a:avLst/>
          </a:prstGeom>
          <a:noFill/>
          <a:ln>
            <a:noFill/>
          </a:ln>
        </p:spPr>
        <p:txBody>
          <a:bodyPr spcFirstLastPara="1" wrap="square" lIns="91425" tIns="45700" rIns="91425" bIns="0" anchor="b" anchorCtr="0">
            <a:no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116"/>
        <p:cNvGrpSpPr/>
        <p:nvPr/>
      </p:nvGrpSpPr>
      <p:grpSpPr>
        <a:xfrm>
          <a:off x="0" y="0"/>
          <a:ext cx="0" cy="0"/>
          <a:chOff x="0" y="0"/>
          <a:chExt cx="0" cy="0"/>
        </a:xfrm>
      </p:grpSpPr>
      <p:sp>
        <p:nvSpPr>
          <p:cNvPr id="117" name="Google Shape;117;p48"/>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0"/>
              </a:spcBef>
              <a:spcAft>
                <a:spcPts val="0"/>
              </a:spcAft>
              <a:buSzPts val="2800"/>
              <a:buNone/>
              <a:defRPr sz="2800" b="1">
                <a:solidFill>
                  <a:schemeClr val="dk2"/>
                </a:solidFill>
              </a:defRPr>
            </a:lvl1pPr>
            <a:lvl2pPr marL="914400" lvl="1" indent="-228600" algn="l">
              <a:lnSpc>
                <a:spcPct val="100000"/>
              </a:lnSpc>
              <a:spcBef>
                <a:spcPts val="1800"/>
              </a:spcBef>
              <a:spcAft>
                <a:spcPts val="0"/>
              </a:spcAft>
              <a:buSzPts val="2000"/>
              <a:buNone/>
              <a:defRPr sz="2000" b="1"/>
            </a:lvl2pPr>
            <a:lvl3pPr marL="1371600" lvl="2" indent="-228600" algn="l">
              <a:lnSpc>
                <a:spcPct val="100000"/>
              </a:lnSpc>
              <a:spcBef>
                <a:spcPts val="1800"/>
              </a:spcBef>
              <a:spcAft>
                <a:spcPts val="0"/>
              </a:spcAft>
              <a:buSzPts val="1800"/>
              <a:buNone/>
              <a:defRPr sz="1800" b="1"/>
            </a:lvl3pPr>
            <a:lvl4pPr marL="1828800" lvl="3" indent="-228600" algn="l">
              <a:lnSpc>
                <a:spcPct val="100000"/>
              </a:lnSpc>
              <a:spcBef>
                <a:spcPts val="1800"/>
              </a:spcBef>
              <a:spcAft>
                <a:spcPts val="0"/>
              </a:spcAft>
              <a:buSzPts val="1600"/>
              <a:buNone/>
              <a:defRPr sz="1600" b="1"/>
            </a:lvl4pPr>
            <a:lvl5pPr marL="2286000" lvl="4" indent="-228600" algn="l">
              <a:lnSpc>
                <a:spcPct val="100000"/>
              </a:lnSpc>
              <a:spcBef>
                <a:spcPts val="1800"/>
              </a:spcBef>
              <a:spcAft>
                <a:spcPts val="0"/>
              </a:spcAft>
              <a:buSzPts val="1600"/>
              <a:buNone/>
              <a:defRPr sz="1600" b="1"/>
            </a:lvl5pPr>
            <a:lvl6pPr marL="2743200" lvl="5" indent="-228600" algn="l">
              <a:lnSpc>
                <a:spcPct val="90000"/>
              </a:lnSpc>
              <a:spcBef>
                <a:spcPts val="18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18" name="Google Shape;118;p48"/>
          <p:cNvSpPr txBox="1">
            <a:spLocks noGrp="1"/>
          </p:cNvSpPr>
          <p:nvPr>
            <p:ph type="body" idx="2"/>
          </p:nvPr>
        </p:nvSpPr>
        <p:spPr>
          <a:xfrm>
            <a:off x="839788" y="2505075"/>
            <a:ext cx="5157787" cy="3097331"/>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0"/>
              </a:spcBef>
              <a:spcAft>
                <a:spcPts val="0"/>
              </a:spcAft>
              <a:buSzPts val="1800"/>
              <a:buChar char="•"/>
              <a:defRPr/>
            </a:lvl1pPr>
            <a:lvl2pPr marL="914400" lvl="1" indent="-342900" algn="l">
              <a:lnSpc>
                <a:spcPct val="100000"/>
              </a:lnSpc>
              <a:spcBef>
                <a:spcPts val="1800"/>
              </a:spcBef>
              <a:spcAft>
                <a:spcPts val="0"/>
              </a:spcAft>
              <a:buSzPts val="1800"/>
              <a:buChar char="•"/>
              <a:defRPr/>
            </a:lvl2pPr>
            <a:lvl3pPr marL="1371600" lvl="2" indent="-342900" algn="l">
              <a:lnSpc>
                <a:spcPct val="100000"/>
              </a:lnSpc>
              <a:spcBef>
                <a:spcPts val="1800"/>
              </a:spcBef>
              <a:spcAft>
                <a:spcPts val="0"/>
              </a:spcAft>
              <a:buSzPts val="1800"/>
              <a:buChar char="•"/>
              <a:defRPr/>
            </a:lvl3pPr>
            <a:lvl4pPr marL="1828800" lvl="3" indent="-342900" algn="l">
              <a:lnSpc>
                <a:spcPct val="100000"/>
              </a:lnSpc>
              <a:spcBef>
                <a:spcPts val="1800"/>
              </a:spcBef>
              <a:spcAft>
                <a:spcPts val="0"/>
              </a:spcAft>
              <a:buSzPts val="1800"/>
              <a:buChar char="•"/>
              <a:defRPr/>
            </a:lvl4pPr>
            <a:lvl5pPr marL="2286000" lvl="4" indent="-342900" algn="l">
              <a:lnSpc>
                <a:spcPct val="100000"/>
              </a:lnSpc>
              <a:spcBef>
                <a:spcPts val="1800"/>
              </a:spcBef>
              <a:spcAft>
                <a:spcPts val="0"/>
              </a:spcAft>
              <a:buSzPts val="1800"/>
              <a:buChar char="•"/>
              <a:defRPr/>
            </a:lvl5pPr>
            <a:lvl6pPr marL="2743200" lvl="5" indent="-342900" algn="l">
              <a:lnSpc>
                <a:spcPct val="90000"/>
              </a:lnSpc>
              <a:spcBef>
                <a:spcPts val="18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9" name="Google Shape;119;p48"/>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0"/>
              </a:spcBef>
              <a:spcAft>
                <a:spcPts val="0"/>
              </a:spcAft>
              <a:buSzPts val="2800"/>
              <a:buNone/>
              <a:defRPr sz="2800" b="1">
                <a:solidFill>
                  <a:schemeClr val="dk2"/>
                </a:solidFill>
              </a:defRPr>
            </a:lvl1pPr>
            <a:lvl2pPr marL="914400" lvl="1" indent="-228600" algn="l">
              <a:lnSpc>
                <a:spcPct val="100000"/>
              </a:lnSpc>
              <a:spcBef>
                <a:spcPts val="1800"/>
              </a:spcBef>
              <a:spcAft>
                <a:spcPts val="0"/>
              </a:spcAft>
              <a:buSzPts val="2000"/>
              <a:buNone/>
              <a:defRPr sz="2000" b="1"/>
            </a:lvl2pPr>
            <a:lvl3pPr marL="1371600" lvl="2" indent="-228600" algn="l">
              <a:lnSpc>
                <a:spcPct val="100000"/>
              </a:lnSpc>
              <a:spcBef>
                <a:spcPts val="1800"/>
              </a:spcBef>
              <a:spcAft>
                <a:spcPts val="0"/>
              </a:spcAft>
              <a:buSzPts val="1800"/>
              <a:buNone/>
              <a:defRPr sz="1800" b="1"/>
            </a:lvl3pPr>
            <a:lvl4pPr marL="1828800" lvl="3" indent="-228600" algn="l">
              <a:lnSpc>
                <a:spcPct val="100000"/>
              </a:lnSpc>
              <a:spcBef>
                <a:spcPts val="1800"/>
              </a:spcBef>
              <a:spcAft>
                <a:spcPts val="0"/>
              </a:spcAft>
              <a:buSzPts val="1600"/>
              <a:buNone/>
              <a:defRPr sz="1600" b="1"/>
            </a:lvl4pPr>
            <a:lvl5pPr marL="2286000" lvl="4" indent="-228600" algn="l">
              <a:lnSpc>
                <a:spcPct val="100000"/>
              </a:lnSpc>
              <a:spcBef>
                <a:spcPts val="1800"/>
              </a:spcBef>
              <a:spcAft>
                <a:spcPts val="0"/>
              </a:spcAft>
              <a:buSzPts val="1600"/>
              <a:buNone/>
              <a:defRPr sz="1600" b="1"/>
            </a:lvl5pPr>
            <a:lvl6pPr marL="2743200" lvl="5" indent="-228600" algn="l">
              <a:lnSpc>
                <a:spcPct val="90000"/>
              </a:lnSpc>
              <a:spcBef>
                <a:spcPts val="18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20" name="Google Shape;120;p48"/>
          <p:cNvSpPr txBox="1">
            <a:spLocks noGrp="1"/>
          </p:cNvSpPr>
          <p:nvPr>
            <p:ph type="body" idx="4"/>
          </p:nvPr>
        </p:nvSpPr>
        <p:spPr>
          <a:xfrm>
            <a:off x="6172200" y="2505075"/>
            <a:ext cx="5183188" cy="3097331"/>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0"/>
              </a:spcBef>
              <a:spcAft>
                <a:spcPts val="0"/>
              </a:spcAft>
              <a:buSzPts val="1800"/>
              <a:buChar char="•"/>
              <a:defRPr/>
            </a:lvl1pPr>
            <a:lvl2pPr marL="914400" lvl="1" indent="-342900" algn="l">
              <a:lnSpc>
                <a:spcPct val="100000"/>
              </a:lnSpc>
              <a:spcBef>
                <a:spcPts val="1800"/>
              </a:spcBef>
              <a:spcAft>
                <a:spcPts val="0"/>
              </a:spcAft>
              <a:buSzPts val="1800"/>
              <a:buChar char="•"/>
              <a:defRPr/>
            </a:lvl2pPr>
            <a:lvl3pPr marL="1371600" lvl="2" indent="-342900" algn="l">
              <a:lnSpc>
                <a:spcPct val="100000"/>
              </a:lnSpc>
              <a:spcBef>
                <a:spcPts val="1800"/>
              </a:spcBef>
              <a:spcAft>
                <a:spcPts val="0"/>
              </a:spcAft>
              <a:buSzPts val="1800"/>
              <a:buChar char="•"/>
              <a:defRPr/>
            </a:lvl3pPr>
            <a:lvl4pPr marL="1828800" lvl="3" indent="-342900" algn="l">
              <a:lnSpc>
                <a:spcPct val="100000"/>
              </a:lnSpc>
              <a:spcBef>
                <a:spcPts val="1800"/>
              </a:spcBef>
              <a:spcAft>
                <a:spcPts val="0"/>
              </a:spcAft>
              <a:buSzPts val="1800"/>
              <a:buChar char="•"/>
              <a:defRPr/>
            </a:lvl4pPr>
            <a:lvl5pPr marL="2286000" lvl="4" indent="-342900" algn="l">
              <a:lnSpc>
                <a:spcPct val="100000"/>
              </a:lnSpc>
              <a:spcBef>
                <a:spcPts val="1800"/>
              </a:spcBef>
              <a:spcAft>
                <a:spcPts val="0"/>
              </a:spcAft>
              <a:buSzPts val="1800"/>
              <a:buChar char="•"/>
              <a:defRPr/>
            </a:lvl5pPr>
            <a:lvl6pPr marL="2743200" lvl="5" indent="-342900" algn="l">
              <a:lnSpc>
                <a:spcPct val="90000"/>
              </a:lnSpc>
              <a:spcBef>
                <a:spcPts val="18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1" name="Google Shape;121;p48"/>
          <p:cNvSpPr txBox="1">
            <a:spLocks noGrp="1"/>
          </p:cNvSpPr>
          <p:nvPr>
            <p:ph type="sldNum" idx="12"/>
          </p:nvPr>
        </p:nvSpPr>
        <p:spPr>
          <a:xfrm>
            <a:off x="838200" y="6131286"/>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GB"/>
              <a:t>‹#›</a:t>
            </a:fld>
            <a:endParaRPr/>
          </a:p>
        </p:txBody>
      </p:sp>
      <p:cxnSp>
        <p:nvCxnSpPr>
          <p:cNvPr id="122" name="Google Shape;122;p48"/>
          <p:cNvCxnSpPr/>
          <p:nvPr/>
        </p:nvCxnSpPr>
        <p:spPr>
          <a:xfrm flipH="1">
            <a:off x="838199" y="0"/>
            <a:ext cx="1" cy="1276357"/>
          </a:xfrm>
          <a:prstGeom prst="straightConnector1">
            <a:avLst/>
          </a:prstGeom>
          <a:noFill/>
          <a:ln w="28575" cap="flat" cmpd="sng">
            <a:solidFill>
              <a:schemeClr val="accent5"/>
            </a:solidFill>
            <a:prstDash val="solid"/>
            <a:miter lim="800000"/>
            <a:headEnd type="none" w="sm" len="sm"/>
            <a:tailEnd type="none" w="sm" len="sm"/>
          </a:ln>
        </p:spPr>
      </p:cxnSp>
      <p:sp>
        <p:nvSpPr>
          <p:cNvPr id="123" name="Google Shape;123;p48"/>
          <p:cNvSpPr txBox="1">
            <a:spLocks noGrp="1"/>
          </p:cNvSpPr>
          <p:nvPr>
            <p:ph type="title"/>
          </p:nvPr>
        </p:nvSpPr>
        <p:spPr>
          <a:xfrm>
            <a:off x="970722" y="482860"/>
            <a:ext cx="10515600" cy="782357"/>
          </a:xfrm>
          <a:prstGeom prst="rect">
            <a:avLst/>
          </a:prstGeom>
          <a:noFill/>
          <a:ln>
            <a:noFill/>
          </a:ln>
        </p:spPr>
        <p:txBody>
          <a:bodyPr spcFirstLastPara="1" wrap="square" lIns="91425" tIns="45700" rIns="91425" bIns="0" anchor="b" anchorCtr="0">
            <a:no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Quote Slide">
  <p:cSld name="Quote Slide">
    <p:spTree>
      <p:nvGrpSpPr>
        <p:cNvPr id="1" name="Shape 124"/>
        <p:cNvGrpSpPr/>
        <p:nvPr/>
      </p:nvGrpSpPr>
      <p:grpSpPr>
        <a:xfrm>
          <a:off x="0" y="0"/>
          <a:ext cx="0" cy="0"/>
          <a:chOff x="0" y="0"/>
          <a:chExt cx="0" cy="0"/>
        </a:xfrm>
      </p:grpSpPr>
      <p:sp>
        <p:nvSpPr>
          <p:cNvPr id="125" name="Google Shape;125;p49"/>
          <p:cNvSpPr>
            <a:spLocks noGrp="1"/>
          </p:cNvSpPr>
          <p:nvPr>
            <p:ph type="pic" idx="2"/>
          </p:nvPr>
        </p:nvSpPr>
        <p:spPr>
          <a:xfrm>
            <a:off x="-59635" y="-59635"/>
            <a:ext cx="6155635" cy="6983896"/>
          </a:xfrm>
          <a:prstGeom prst="rect">
            <a:avLst/>
          </a:prstGeom>
          <a:solidFill>
            <a:schemeClr val="lt2"/>
          </a:solidFill>
          <a:ln w="28575" cap="flat" cmpd="sng">
            <a:solidFill>
              <a:schemeClr val="accent5"/>
            </a:solidFill>
            <a:prstDash val="solid"/>
            <a:round/>
            <a:headEnd type="none" w="sm" len="sm"/>
            <a:tailEnd type="none" w="sm" len="sm"/>
          </a:ln>
        </p:spPr>
      </p:sp>
      <p:sp>
        <p:nvSpPr>
          <p:cNvPr id="126" name="Google Shape;126;p49"/>
          <p:cNvSpPr/>
          <p:nvPr/>
        </p:nvSpPr>
        <p:spPr>
          <a:xfrm>
            <a:off x="3214048" y="1992573"/>
            <a:ext cx="8550322" cy="361665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127" name="Google Shape;127;p49"/>
          <p:cNvPicPr preferRelativeResize="0"/>
          <p:nvPr/>
        </p:nvPicPr>
        <p:blipFill rotWithShape="1">
          <a:blip r:embed="rId2">
            <a:alphaModFix/>
          </a:blip>
          <a:srcRect/>
          <a:stretch/>
        </p:blipFill>
        <p:spPr>
          <a:xfrm>
            <a:off x="11219447" y="743802"/>
            <a:ext cx="544923" cy="544923"/>
          </a:xfrm>
          <a:prstGeom prst="rect">
            <a:avLst/>
          </a:prstGeom>
          <a:noFill/>
          <a:ln>
            <a:noFill/>
          </a:ln>
        </p:spPr>
      </p:pic>
      <p:sp>
        <p:nvSpPr>
          <p:cNvPr id="128" name="Google Shape;128;p49"/>
          <p:cNvSpPr txBox="1">
            <a:spLocks noGrp="1"/>
          </p:cNvSpPr>
          <p:nvPr>
            <p:ph type="body" idx="1"/>
          </p:nvPr>
        </p:nvSpPr>
        <p:spPr>
          <a:xfrm>
            <a:off x="3538331" y="1992572"/>
            <a:ext cx="8226040" cy="3616657"/>
          </a:xfrm>
          <a:prstGeom prst="rect">
            <a:avLst/>
          </a:prstGeom>
          <a:solidFill>
            <a:schemeClr val="lt1"/>
          </a:solidFill>
          <a:ln>
            <a:noFill/>
          </a:ln>
        </p:spPr>
        <p:txBody>
          <a:bodyPr spcFirstLastPara="1" wrap="square" lIns="360000" tIns="360000" rIns="360000" bIns="360000" anchor="ctr" anchorCtr="0">
            <a:noAutofit/>
          </a:bodyPr>
          <a:lstStyle>
            <a:lvl1pPr marL="457200" lvl="0" indent="-228600" algn="l">
              <a:lnSpc>
                <a:spcPct val="100000"/>
              </a:lnSpc>
              <a:spcBef>
                <a:spcPts val="0"/>
              </a:spcBef>
              <a:spcAft>
                <a:spcPts val="0"/>
              </a:spcAft>
              <a:buSzPts val="2400"/>
              <a:buFont typeface="Arial"/>
              <a:buNone/>
              <a:defRPr i="1">
                <a:solidFill>
                  <a:schemeClr val="dk2"/>
                </a:solidFill>
              </a:defRPr>
            </a:lvl1pPr>
            <a:lvl2pPr marL="914400" lvl="1" indent="-342900" algn="l">
              <a:lnSpc>
                <a:spcPct val="100000"/>
              </a:lnSpc>
              <a:spcBef>
                <a:spcPts val="1800"/>
              </a:spcBef>
              <a:spcAft>
                <a:spcPts val="0"/>
              </a:spcAft>
              <a:buSzPts val="1800"/>
              <a:buChar char="•"/>
              <a:defRPr/>
            </a:lvl2pPr>
            <a:lvl3pPr marL="1371600" lvl="2" indent="-342900" algn="l">
              <a:lnSpc>
                <a:spcPct val="100000"/>
              </a:lnSpc>
              <a:spcBef>
                <a:spcPts val="1800"/>
              </a:spcBef>
              <a:spcAft>
                <a:spcPts val="0"/>
              </a:spcAft>
              <a:buSzPts val="1800"/>
              <a:buChar char="•"/>
              <a:defRPr/>
            </a:lvl3pPr>
            <a:lvl4pPr marL="1828800" lvl="3" indent="-342900" algn="l">
              <a:lnSpc>
                <a:spcPct val="100000"/>
              </a:lnSpc>
              <a:spcBef>
                <a:spcPts val="1800"/>
              </a:spcBef>
              <a:spcAft>
                <a:spcPts val="0"/>
              </a:spcAft>
              <a:buSzPts val="1800"/>
              <a:buChar char="•"/>
              <a:defRPr/>
            </a:lvl4pPr>
            <a:lvl5pPr marL="2286000" lvl="4" indent="-342900" algn="l">
              <a:lnSpc>
                <a:spcPct val="100000"/>
              </a:lnSpc>
              <a:spcBef>
                <a:spcPts val="1800"/>
              </a:spcBef>
              <a:spcAft>
                <a:spcPts val="0"/>
              </a:spcAft>
              <a:buSzPts val="1800"/>
              <a:buChar char="•"/>
              <a:defRPr/>
            </a:lvl5pPr>
            <a:lvl6pPr marL="2743200" lvl="5" indent="-342900" algn="l">
              <a:lnSpc>
                <a:spcPct val="90000"/>
              </a:lnSpc>
              <a:spcBef>
                <a:spcPts val="18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Picture and Content (half page)">
  <p:cSld name="Picture and Content (half page)">
    <p:spTree>
      <p:nvGrpSpPr>
        <p:cNvPr id="1" name="Shape 129"/>
        <p:cNvGrpSpPr/>
        <p:nvPr/>
      </p:nvGrpSpPr>
      <p:grpSpPr>
        <a:xfrm>
          <a:off x="0" y="0"/>
          <a:ext cx="0" cy="0"/>
          <a:chOff x="0" y="0"/>
          <a:chExt cx="0" cy="0"/>
        </a:xfrm>
      </p:grpSpPr>
      <p:sp>
        <p:nvSpPr>
          <p:cNvPr id="130" name="Google Shape;130;p50"/>
          <p:cNvSpPr txBox="1">
            <a:spLocks noGrp="1"/>
          </p:cNvSpPr>
          <p:nvPr>
            <p:ph type="body" idx="1"/>
          </p:nvPr>
        </p:nvSpPr>
        <p:spPr>
          <a:xfrm>
            <a:off x="6817056" y="1825625"/>
            <a:ext cx="4926841" cy="3769957"/>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0"/>
              </a:spcBef>
              <a:spcAft>
                <a:spcPts val="0"/>
              </a:spcAft>
              <a:buSzPts val="1800"/>
              <a:buChar char="•"/>
              <a:defRPr/>
            </a:lvl1pPr>
            <a:lvl2pPr marL="914400" lvl="1" indent="-342900" algn="l">
              <a:lnSpc>
                <a:spcPct val="100000"/>
              </a:lnSpc>
              <a:spcBef>
                <a:spcPts val="1800"/>
              </a:spcBef>
              <a:spcAft>
                <a:spcPts val="0"/>
              </a:spcAft>
              <a:buSzPts val="1800"/>
              <a:buChar char="•"/>
              <a:defRPr/>
            </a:lvl2pPr>
            <a:lvl3pPr marL="1371600" lvl="2" indent="-342900" algn="l">
              <a:lnSpc>
                <a:spcPct val="100000"/>
              </a:lnSpc>
              <a:spcBef>
                <a:spcPts val="1800"/>
              </a:spcBef>
              <a:spcAft>
                <a:spcPts val="0"/>
              </a:spcAft>
              <a:buSzPts val="1800"/>
              <a:buChar char="•"/>
              <a:defRPr/>
            </a:lvl3pPr>
            <a:lvl4pPr marL="1828800" lvl="3" indent="-342900" algn="l">
              <a:lnSpc>
                <a:spcPct val="100000"/>
              </a:lnSpc>
              <a:spcBef>
                <a:spcPts val="1800"/>
              </a:spcBef>
              <a:spcAft>
                <a:spcPts val="0"/>
              </a:spcAft>
              <a:buSzPts val="1800"/>
              <a:buChar char="•"/>
              <a:defRPr/>
            </a:lvl4pPr>
            <a:lvl5pPr marL="2286000" lvl="4" indent="-342900" algn="l">
              <a:lnSpc>
                <a:spcPct val="100000"/>
              </a:lnSpc>
              <a:spcBef>
                <a:spcPts val="1800"/>
              </a:spcBef>
              <a:spcAft>
                <a:spcPts val="0"/>
              </a:spcAft>
              <a:buSzPts val="1800"/>
              <a:buChar char="•"/>
              <a:defRPr/>
            </a:lvl5pPr>
            <a:lvl6pPr marL="2743200" lvl="5" indent="-342900" algn="l">
              <a:lnSpc>
                <a:spcPct val="90000"/>
              </a:lnSpc>
              <a:spcBef>
                <a:spcPts val="18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1" name="Google Shape;131;p50"/>
          <p:cNvSpPr txBox="1">
            <a:spLocks noGrp="1"/>
          </p:cNvSpPr>
          <p:nvPr>
            <p:ph type="sldNum" idx="12"/>
          </p:nvPr>
        </p:nvSpPr>
        <p:spPr>
          <a:xfrm>
            <a:off x="838200" y="6131286"/>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GB"/>
              <a:t>‹#›</a:t>
            </a:fld>
            <a:endParaRPr/>
          </a:p>
        </p:txBody>
      </p:sp>
      <p:sp>
        <p:nvSpPr>
          <p:cNvPr id="132" name="Google Shape;132;p50"/>
          <p:cNvSpPr txBox="1">
            <a:spLocks noGrp="1"/>
          </p:cNvSpPr>
          <p:nvPr>
            <p:ph type="title"/>
          </p:nvPr>
        </p:nvSpPr>
        <p:spPr>
          <a:xfrm>
            <a:off x="6817056" y="482860"/>
            <a:ext cx="4669266" cy="782357"/>
          </a:xfrm>
          <a:prstGeom prst="rect">
            <a:avLst/>
          </a:prstGeom>
          <a:noFill/>
          <a:ln>
            <a:noFill/>
          </a:ln>
        </p:spPr>
        <p:txBody>
          <a:bodyPr spcFirstLastPara="1" wrap="square" lIns="91425" tIns="45700" rIns="91425" bIns="0" anchor="b" anchorCtr="0">
            <a:no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3" name="Google Shape;133;p50"/>
          <p:cNvSpPr>
            <a:spLocks noGrp="1"/>
          </p:cNvSpPr>
          <p:nvPr>
            <p:ph type="pic" idx="2"/>
          </p:nvPr>
        </p:nvSpPr>
        <p:spPr>
          <a:xfrm>
            <a:off x="-46383" y="-46383"/>
            <a:ext cx="6142383" cy="6964017"/>
          </a:xfrm>
          <a:prstGeom prst="rect">
            <a:avLst/>
          </a:prstGeom>
          <a:solidFill>
            <a:schemeClr val="lt2"/>
          </a:solidFill>
          <a:ln w="28575" cap="flat" cmpd="sng">
            <a:solidFill>
              <a:schemeClr val="accent5"/>
            </a:solidFill>
            <a:prstDash val="solid"/>
            <a:round/>
            <a:headEnd type="none" w="sm" len="sm"/>
            <a:tailEnd type="none" w="sm" len="sm"/>
          </a:ln>
        </p:spPr>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4 images">
  <p:cSld name="4 images">
    <p:spTree>
      <p:nvGrpSpPr>
        <p:cNvPr id="1" name="Shape 134"/>
        <p:cNvGrpSpPr/>
        <p:nvPr/>
      </p:nvGrpSpPr>
      <p:grpSpPr>
        <a:xfrm>
          <a:off x="0" y="0"/>
          <a:ext cx="0" cy="0"/>
          <a:chOff x="0" y="0"/>
          <a:chExt cx="0" cy="0"/>
        </a:xfrm>
      </p:grpSpPr>
      <p:sp>
        <p:nvSpPr>
          <p:cNvPr id="135" name="Google Shape;135;p51"/>
          <p:cNvSpPr txBox="1">
            <a:spLocks noGrp="1"/>
          </p:cNvSpPr>
          <p:nvPr>
            <p:ph type="sldNum" idx="12"/>
          </p:nvPr>
        </p:nvSpPr>
        <p:spPr>
          <a:xfrm>
            <a:off x="838200" y="6131286"/>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GB"/>
              <a:t>‹#›</a:t>
            </a:fld>
            <a:endParaRPr/>
          </a:p>
        </p:txBody>
      </p:sp>
      <p:cxnSp>
        <p:nvCxnSpPr>
          <p:cNvPr id="136" name="Google Shape;136;p51"/>
          <p:cNvCxnSpPr/>
          <p:nvPr/>
        </p:nvCxnSpPr>
        <p:spPr>
          <a:xfrm flipH="1">
            <a:off x="838199" y="0"/>
            <a:ext cx="1" cy="1276357"/>
          </a:xfrm>
          <a:prstGeom prst="straightConnector1">
            <a:avLst/>
          </a:prstGeom>
          <a:noFill/>
          <a:ln w="28575" cap="flat" cmpd="sng">
            <a:solidFill>
              <a:schemeClr val="accent5"/>
            </a:solidFill>
            <a:prstDash val="solid"/>
            <a:miter lim="800000"/>
            <a:headEnd type="none" w="sm" len="sm"/>
            <a:tailEnd type="none" w="sm" len="sm"/>
          </a:ln>
        </p:spPr>
      </p:cxnSp>
      <p:sp>
        <p:nvSpPr>
          <p:cNvPr id="137" name="Google Shape;137;p51"/>
          <p:cNvSpPr txBox="1">
            <a:spLocks noGrp="1"/>
          </p:cNvSpPr>
          <p:nvPr>
            <p:ph type="title"/>
          </p:nvPr>
        </p:nvSpPr>
        <p:spPr>
          <a:xfrm>
            <a:off x="970722" y="482860"/>
            <a:ext cx="10515600" cy="782357"/>
          </a:xfrm>
          <a:prstGeom prst="rect">
            <a:avLst/>
          </a:prstGeom>
          <a:noFill/>
          <a:ln>
            <a:noFill/>
          </a:ln>
        </p:spPr>
        <p:txBody>
          <a:bodyPr spcFirstLastPara="1" wrap="square" lIns="91425" tIns="45700" rIns="91425" bIns="0" anchor="b" anchorCtr="0">
            <a:no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8" name="Google Shape;138;p51"/>
          <p:cNvSpPr>
            <a:spLocks noGrp="1"/>
          </p:cNvSpPr>
          <p:nvPr>
            <p:ph type="pic" idx="2"/>
          </p:nvPr>
        </p:nvSpPr>
        <p:spPr>
          <a:xfrm>
            <a:off x="3713869" y="2159957"/>
            <a:ext cx="2461591" cy="1638158"/>
          </a:xfrm>
          <a:prstGeom prst="rect">
            <a:avLst/>
          </a:prstGeom>
          <a:solidFill>
            <a:schemeClr val="lt2"/>
          </a:solidFill>
          <a:ln>
            <a:noFill/>
          </a:ln>
        </p:spPr>
      </p:sp>
      <p:sp>
        <p:nvSpPr>
          <p:cNvPr id="139" name="Google Shape;139;p51"/>
          <p:cNvSpPr>
            <a:spLocks noGrp="1"/>
          </p:cNvSpPr>
          <p:nvPr>
            <p:ph type="pic" idx="3"/>
          </p:nvPr>
        </p:nvSpPr>
        <p:spPr>
          <a:xfrm>
            <a:off x="3713868" y="3968881"/>
            <a:ext cx="2461591" cy="1638158"/>
          </a:xfrm>
          <a:prstGeom prst="rect">
            <a:avLst/>
          </a:prstGeom>
          <a:solidFill>
            <a:schemeClr val="lt2"/>
          </a:solidFill>
          <a:ln>
            <a:noFill/>
          </a:ln>
        </p:spPr>
      </p:sp>
      <p:sp>
        <p:nvSpPr>
          <p:cNvPr id="140" name="Google Shape;140;p51"/>
          <p:cNvSpPr>
            <a:spLocks noGrp="1"/>
          </p:cNvSpPr>
          <p:nvPr>
            <p:ph type="pic" idx="4"/>
          </p:nvPr>
        </p:nvSpPr>
        <p:spPr>
          <a:xfrm>
            <a:off x="6324547" y="2159956"/>
            <a:ext cx="2461593" cy="1638159"/>
          </a:xfrm>
          <a:prstGeom prst="rect">
            <a:avLst/>
          </a:prstGeom>
          <a:solidFill>
            <a:schemeClr val="lt2"/>
          </a:solidFill>
          <a:ln>
            <a:noFill/>
          </a:ln>
        </p:spPr>
      </p:sp>
      <p:sp>
        <p:nvSpPr>
          <p:cNvPr id="141" name="Google Shape;141;p51"/>
          <p:cNvSpPr txBox="1">
            <a:spLocks noGrp="1"/>
          </p:cNvSpPr>
          <p:nvPr>
            <p:ph type="body" idx="1"/>
          </p:nvPr>
        </p:nvSpPr>
        <p:spPr>
          <a:xfrm>
            <a:off x="8935227" y="3968880"/>
            <a:ext cx="2520000" cy="1638158"/>
          </a:xfrm>
          <a:prstGeom prst="rect">
            <a:avLst/>
          </a:prstGeom>
          <a:noFill/>
          <a:ln>
            <a:noFill/>
          </a:ln>
        </p:spPr>
        <p:txBody>
          <a:bodyPr spcFirstLastPara="1" wrap="square" lIns="91425" tIns="90000" rIns="91425" bIns="45700" anchor="t" anchorCtr="0">
            <a:noAutofit/>
          </a:bodyPr>
          <a:lstStyle>
            <a:lvl1pPr marL="457200" lvl="0" indent="-228600" algn="l">
              <a:lnSpc>
                <a:spcPct val="100000"/>
              </a:lnSpc>
              <a:spcBef>
                <a:spcPts val="0"/>
              </a:spcBef>
              <a:spcAft>
                <a:spcPts val="0"/>
              </a:spcAft>
              <a:buSzPts val="2000"/>
              <a:buNone/>
              <a:defRPr sz="2000"/>
            </a:lvl1pPr>
            <a:lvl2pPr marL="914400" lvl="1" indent="-342900" algn="l">
              <a:lnSpc>
                <a:spcPct val="100000"/>
              </a:lnSpc>
              <a:spcBef>
                <a:spcPts val="1800"/>
              </a:spcBef>
              <a:spcAft>
                <a:spcPts val="0"/>
              </a:spcAft>
              <a:buSzPts val="1800"/>
              <a:buChar char="•"/>
              <a:defRPr/>
            </a:lvl2pPr>
            <a:lvl3pPr marL="1371600" lvl="2" indent="-342900" algn="l">
              <a:lnSpc>
                <a:spcPct val="100000"/>
              </a:lnSpc>
              <a:spcBef>
                <a:spcPts val="1800"/>
              </a:spcBef>
              <a:spcAft>
                <a:spcPts val="0"/>
              </a:spcAft>
              <a:buSzPts val="1800"/>
              <a:buChar char="•"/>
              <a:defRPr/>
            </a:lvl3pPr>
            <a:lvl4pPr marL="1828800" lvl="3" indent="-342900" algn="l">
              <a:lnSpc>
                <a:spcPct val="100000"/>
              </a:lnSpc>
              <a:spcBef>
                <a:spcPts val="1800"/>
              </a:spcBef>
              <a:spcAft>
                <a:spcPts val="0"/>
              </a:spcAft>
              <a:buSzPts val="1800"/>
              <a:buChar char="•"/>
              <a:defRPr/>
            </a:lvl4pPr>
            <a:lvl5pPr marL="2286000" lvl="4" indent="-342900" algn="l">
              <a:lnSpc>
                <a:spcPct val="100000"/>
              </a:lnSpc>
              <a:spcBef>
                <a:spcPts val="1800"/>
              </a:spcBef>
              <a:spcAft>
                <a:spcPts val="0"/>
              </a:spcAft>
              <a:buSzPts val="1800"/>
              <a:buChar char="•"/>
              <a:defRPr/>
            </a:lvl5pPr>
            <a:lvl6pPr marL="2743200" lvl="5" indent="-342900" algn="l">
              <a:lnSpc>
                <a:spcPct val="90000"/>
              </a:lnSpc>
              <a:spcBef>
                <a:spcPts val="18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2" name="Google Shape;142;p51"/>
          <p:cNvSpPr txBox="1">
            <a:spLocks noGrp="1"/>
          </p:cNvSpPr>
          <p:nvPr>
            <p:ph type="body" idx="5"/>
          </p:nvPr>
        </p:nvSpPr>
        <p:spPr>
          <a:xfrm>
            <a:off x="1033617" y="2159957"/>
            <a:ext cx="2520000" cy="1638159"/>
          </a:xfrm>
          <a:prstGeom prst="rect">
            <a:avLst/>
          </a:prstGeom>
          <a:noFill/>
          <a:ln>
            <a:noFill/>
          </a:ln>
        </p:spPr>
        <p:txBody>
          <a:bodyPr spcFirstLastPara="1" wrap="square" lIns="91425" tIns="90000" rIns="91425" bIns="45700" anchor="t" anchorCtr="0">
            <a:noAutofit/>
          </a:bodyPr>
          <a:lstStyle>
            <a:lvl1pPr marL="457200" lvl="0" indent="-228600" algn="r">
              <a:lnSpc>
                <a:spcPct val="100000"/>
              </a:lnSpc>
              <a:spcBef>
                <a:spcPts val="0"/>
              </a:spcBef>
              <a:spcAft>
                <a:spcPts val="0"/>
              </a:spcAft>
              <a:buSzPts val="2000"/>
              <a:buNone/>
              <a:defRPr sz="2000"/>
            </a:lvl1pPr>
            <a:lvl2pPr marL="914400" lvl="1" indent="-342900" algn="l">
              <a:lnSpc>
                <a:spcPct val="100000"/>
              </a:lnSpc>
              <a:spcBef>
                <a:spcPts val="1800"/>
              </a:spcBef>
              <a:spcAft>
                <a:spcPts val="0"/>
              </a:spcAft>
              <a:buSzPts val="1800"/>
              <a:buChar char="•"/>
              <a:defRPr/>
            </a:lvl2pPr>
            <a:lvl3pPr marL="1371600" lvl="2" indent="-342900" algn="l">
              <a:lnSpc>
                <a:spcPct val="100000"/>
              </a:lnSpc>
              <a:spcBef>
                <a:spcPts val="1800"/>
              </a:spcBef>
              <a:spcAft>
                <a:spcPts val="0"/>
              </a:spcAft>
              <a:buSzPts val="1800"/>
              <a:buChar char="•"/>
              <a:defRPr/>
            </a:lvl3pPr>
            <a:lvl4pPr marL="1828800" lvl="3" indent="-342900" algn="l">
              <a:lnSpc>
                <a:spcPct val="100000"/>
              </a:lnSpc>
              <a:spcBef>
                <a:spcPts val="1800"/>
              </a:spcBef>
              <a:spcAft>
                <a:spcPts val="0"/>
              </a:spcAft>
              <a:buSzPts val="1800"/>
              <a:buChar char="•"/>
              <a:defRPr/>
            </a:lvl4pPr>
            <a:lvl5pPr marL="2286000" lvl="4" indent="-342900" algn="l">
              <a:lnSpc>
                <a:spcPct val="100000"/>
              </a:lnSpc>
              <a:spcBef>
                <a:spcPts val="1800"/>
              </a:spcBef>
              <a:spcAft>
                <a:spcPts val="0"/>
              </a:spcAft>
              <a:buSzPts val="1800"/>
              <a:buChar char="•"/>
              <a:defRPr/>
            </a:lvl5pPr>
            <a:lvl6pPr marL="2743200" lvl="5" indent="-342900" algn="l">
              <a:lnSpc>
                <a:spcPct val="90000"/>
              </a:lnSpc>
              <a:spcBef>
                <a:spcPts val="18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3" name="Google Shape;143;p51"/>
          <p:cNvSpPr>
            <a:spLocks noGrp="1"/>
          </p:cNvSpPr>
          <p:nvPr>
            <p:ph type="pic" idx="6"/>
          </p:nvPr>
        </p:nvSpPr>
        <p:spPr>
          <a:xfrm>
            <a:off x="6324549" y="3968880"/>
            <a:ext cx="2461591" cy="1638158"/>
          </a:xfrm>
          <a:prstGeom prst="rect">
            <a:avLst/>
          </a:prstGeom>
          <a:solidFill>
            <a:schemeClr val="lt2"/>
          </a:solidFill>
          <a:ln>
            <a:noFill/>
          </a:ln>
        </p:spPr>
      </p:sp>
      <p:sp>
        <p:nvSpPr>
          <p:cNvPr id="144" name="Google Shape;144;p51"/>
          <p:cNvSpPr txBox="1">
            <a:spLocks noGrp="1"/>
          </p:cNvSpPr>
          <p:nvPr>
            <p:ph type="body" idx="7"/>
          </p:nvPr>
        </p:nvSpPr>
        <p:spPr>
          <a:xfrm>
            <a:off x="1033617" y="3968881"/>
            <a:ext cx="2520000" cy="1638158"/>
          </a:xfrm>
          <a:prstGeom prst="rect">
            <a:avLst/>
          </a:prstGeom>
          <a:noFill/>
          <a:ln>
            <a:noFill/>
          </a:ln>
        </p:spPr>
        <p:txBody>
          <a:bodyPr spcFirstLastPara="1" wrap="square" lIns="91425" tIns="90000" rIns="91425" bIns="45700" anchor="t" anchorCtr="0">
            <a:noAutofit/>
          </a:bodyPr>
          <a:lstStyle>
            <a:lvl1pPr marL="457200" lvl="0" indent="-228600" algn="r">
              <a:lnSpc>
                <a:spcPct val="100000"/>
              </a:lnSpc>
              <a:spcBef>
                <a:spcPts val="0"/>
              </a:spcBef>
              <a:spcAft>
                <a:spcPts val="0"/>
              </a:spcAft>
              <a:buSzPts val="2000"/>
              <a:buNone/>
              <a:defRPr sz="2000"/>
            </a:lvl1pPr>
            <a:lvl2pPr marL="914400" lvl="1" indent="-342900" algn="l">
              <a:lnSpc>
                <a:spcPct val="100000"/>
              </a:lnSpc>
              <a:spcBef>
                <a:spcPts val="1800"/>
              </a:spcBef>
              <a:spcAft>
                <a:spcPts val="0"/>
              </a:spcAft>
              <a:buSzPts val="1800"/>
              <a:buChar char="•"/>
              <a:defRPr/>
            </a:lvl2pPr>
            <a:lvl3pPr marL="1371600" lvl="2" indent="-342900" algn="l">
              <a:lnSpc>
                <a:spcPct val="100000"/>
              </a:lnSpc>
              <a:spcBef>
                <a:spcPts val="1800"/>
              </a:spcBef>
              <a:spcAft>
                <a:spcPts val="0"/>
              </a:spcAft>
              <a:buSzPts val="1800"/>
              <a:buChar char="•"/>
              <a:defRPr/>
            </a:lvl3pPr>
            <a:lvl4pPr marL="1828800" lvl="3" indent="-342900" algn="l">
              <a:lnSpc>
                <a:spcPct val="100000"/>
              </a:lnSpc>
              <a:spcBef>
                <a:spcPts val="1800"/>
              </a:spcBef>
              <a:spcAft>
                <a:spcPts val="0"/>
              </a:spcAft>
              <a:buSzPts val="1800"/>
              <a:buChar char="•"/>
              <a:defRPr/>
            </a:lvl4pPr>
            <a:lvl5pPr marL="2286000" lvl="4" indent="-342900" algn="l">
              <a:lnSpc>
                <a:spcPct val="100000"/>
              </a:lnSpc>
              <a:spcBef>
                <a:spcPts val="1800"/>
              </a:spcBef>
              <a:spcAft>
                <a:spcPts val="0"/>
              </a:spcAft>
              <a:buSzPts val="1800"/>
              <a:buChar char="•"/>
              <a:defRPr/>
            </a:lvl5pPr>
            <a:lvl6pPr marL="2743200" lvl="5" indent="-342900" algn="l">
              <a:lnSpc>
                <a:spcPct val="90000"/>
              </a:lnSpc>
              <a:spcBef>
                <a:spcPts val="18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5" name="Google Shape;145;p51"/>
          <p:cNvSpPr txBox="1">
            <a:spLocks noGrp="1"/>
          </p:cNvSpPr>
          <p:nvPr>
            <p:ph type="body" idx="8"/>
          </p:nvPr>
        </p:nvSpPr>
        <p:spPr>
          <a:xfrm>
            <a:off x="8966322" y="2159956"/>
            <a:ext cx="2520000" cy="1638159"/>
          </a:xfrm>
          <a:prstGeom prst="rect">
            <a:avLst/>
          </a:prstGeom>
          <a:noFill/>
          <a:ln>
            <a:noFill/>
          </a:ln>
        </p:spPr>
        <p:txBody>
          <a:bodyPr spcFirstLastPara="1" wrap="square" lIns="91425" tIns="90000" rIns="91425" bIns="45700" anchor="t" anchorCtr="0">
            <a:noAutofit/>
          </a:bodyPr>
          <a:lstStyle>
            <a:lvl1pPr marL="457200" lvl="0" indent="-228600" algn="l">
              <a:lnSpc>
                <a:spcPct val="100000"/>
              </a:lnSpc>
              <a:spcBef>
                <a:spcPts val="0"/>
              </a:spcBef>
              <a:spcAft>
                <a:spcPts val="0"/>
              </a:spcAft>
              <a:buSzPts val="2000"/>
              <a:buNone/>
              <a:defRPr sz="2000"/>
            </a:lvl1pPr>
            <a:lvl2pPr marL="914400" lvl="1" indent="-342900" algn="l">
              <a:lnSpc>
                <a:spcPct val="100000"/>
              </a:lnSpc>
              <a:spcBef>
                <a:spcPts val="1800"/>
              </a:spcBef>
              <a:spcAft>
                <a:spcPts val="0"/>
              </a:spcAft>
              <a:buSzPts val="1800"/>
              <a:buChar char="•"/>
              <a:defRPr/>
            </a:lvl2pPr>
            <a:lvl3pPr marL="1371600" lvl="2" indent="-342900" algn="l">
              <a:lnSpc>
                <a:spcPct val="100000"/>
              </a:lnSpc>
              <a:spcBef>
                <a:spcPts val="1800"/>
              </a:spcBef>
              <a:spcAft>
                <a:spcPts val="0"/>
              </a:spcAft>
              <a:buSzPts val="1800"/>
              <a:buChar char="•"/>
              <a:defRPr/>
            </a:lvl3pPr>
            <a:lvl4pPr marL="1828800" lvl="3" indent="-342900" algn="l">
              <a:lnSpc>
                <a:spcPct val="100000"/>
              </a:lnSpc>
              <a:spcBef>
                <a:spcPts val="1800"/>
              </a:spcBef>
              <a:spcAft>
                <a:spcPts val="0"/>
              </a:spcAft>
              <a:buSzPts val="1800"/>
              <a:buChar char="•"/>
              <a:defRPr/>
            </a:lvl4pPr>
            <a:lvl5pPr marL="2286000" lvl="4" indent="-342900" algn="l">
              <a:lnSpc>
                <a:spcPct val="100000"/>
              </a:lnSpc>
              <a:spcBef>
                <a:spcPts val="1800"/>
              </a:spcBef>
              <a:spcAft>
                <a:spcPts val="0"/>
              </a:spcAft>
              <a:buSzPts val="1800"/>
              <a:buChar char="•"/>
              <a:defRPr/>
            </a:lvl5pPr>
            <a:lvl6pPr marL="2743200" lvl="5" indent="-342900" algn="l">
              <a:lnSpc>
                <a:spcPct val="90000"/>
              </a:lnSpc>
              <a:spcBef>
                <a:spcPts val="18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2" name="Rectangle 1"/>
          <p:cNvSpPr/>
          <p:nvPr userDrawn="1"/>
        </p:nvSpPr>
        <p:spPr>
          <a:xfrm>
            <a:off x="0"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5" name="Rectangle 4"/>
          <p:cNvSpPr/>
          <p:nvPr userDrawn="1"/>
        </p:nvSpPr>
        <p:spPr>
          <a:xfrm>
            <a:off x="0" y="1078173"/>
            <a:ext cx="12192000" cy="5779827"/>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accent4"/>
              </a:solidFill>
            </a:endParaRP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88933" y="258042"/>
            <a:ext cx="1659793" cy="1152460"/>
          </a:xfrm>
          <a:prstGeom prst="rect">
            <a:avLst/>
          </a:prstGeom>
        </p:spPr>
      </p:pic>
      <p:sp>
        <p:nvSpPr>
          <p:cNvPr id="6" name="Title 1"/>
          <p:cNvSpPr>
            <a:spLocks noGrp="1"/>
          </p:cNvSpPr>
          <p:nvPr>
            <p:ph type="ctrTitle"/>
          </p:nvPr>
        </p:nvSpPr>
        <p:spPr>
          <a:xfrm>
            <a:off x="1071350" y="1992572"/>
            <a:ext cx="10065224" cy="2149523"/>
          </a:xfrm>
        </p:spPr>
        <p:txBody>
          <a:bodyPr wrap="none" anchor="t">
            <a:noAutofit/>
          </a:bodyPr>
          <a:lstStyle>
            <a:lvl1pPr algn="l">
              <a:defRPr sz="6000" b="0">
                <a:solidFill>
                  <a:schemeClr val="bg1"/>
                </a:solidFill>
              </a:defRPr>
            </a:lvl1pPr>
          </a:lstStyle>
          <a:p>
            <a:r>
              <a:rPr lang="en-US"/>
              <a:t>Click to edit Master title style</a:t>
            </a:r>
            <a:endParaRPr lang="en-GB" dirty="0"/>
          </a:p>
        </p:txBody>
      </p:sp>
      <p:cxnSp>
        <p:nvCxnSpPr>
          <p:cNvPr id="7" name="Straight Connector 6"/>
          <p:cNvCxnSpPr/>
          <p:nvPr userDrawn="1"/>
        </p:nvCxnSpPr>
        <p:spPr>
          <a:xfrm>
            <a:off x="838200" y="1978925"/>
            <a:ext cx="0" cy="48790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7" name="Subtitle 2"/>
          <p:cNvSpPr>
            <a:spLocks noGrp="1"/>
          </p:cNvSpPr>
          <p:nvPr>
            <p:ph type="subTitle" idx="1"/>
          </p:nvPr>
        </p:nvSpPr>
        <p:spPr>
          <a:xfrm>
            <a:off x="1071351" y="4418049"/>
            <a:ext cx="10065224" cy="897754"/>
          </a:xfrm>
        </p:spPr>
        <p:txBody>
          <a:bodyPr>
            <a:noAutofit/>
          </a:bodyPr>
          <a:lstStyle>
            <a:lvl1pPr marL="0" indent="0" algn="l">
              <a:buNone/>
              <a:defRPr sz="2800" i="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19" name="Text Placeholder 18"/>
          <p:cNvSpPr>
            <a:spLocks noGrp="1"/>
          </p:cNvSpPr>
          <p:nvPr>
            <p:ph type="body" sz="quarter" idx="13"/>
          </p:nvPr>
        </p:nvSpPr>
        <p:spPr>
          <a:xfrm>
            <a:off x="6096000" y="5557903"/>
            <a:ext cx="5040313" cy="528998"/>
          </a:xfrm>
        </p:spPr>
        <p:txBody>
          <a:bodyPr>
            <a:noAutofit/>
          </a:bodyPr>
          <a:lstStyle>
            <a:lvl1pPr marL="0" indent="0" algn="r">
              <a:buFontTx/>
              <a:buNone/>
              <a:defRPr sz="2200" i="1">
                <a:solidFill>
                  <a:schemeClr val="bg1"/>
                </a:solidFill>
              </a:defRPr>
            </a:lvl1pPr>
          </a:lstStyle>
          <a:p>
            <a:pPr lvl="0"/>
            <a:r>
              <a:rPr lang="en-US"/>
              <a:t>Edit Master text styles</a:t>
            </a:r>
          </a:p>
        </p:txBody>
      </p:sp>
    </p:spTree>
    <p:extLst>
      <p:ext uri="{BB962C8B-B14F-4D97-AF65-F5344CB8AC3E}">
        <p14:creationId xmlns:p14="http://schemas.microsoft.com/office/powerpoint/2010/main" val="11900682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24"/>
        <p:cNvGrpSpPr/>
        <p:nvPr/>
      </p:nvGrpSpPr>
      <p:grpSpPr>
        <a:xfrm>
          <a:off x="0" y="0"/>
          <a:ext cx="0" cy="0"/>
          <a:chOff x="0" y="0"/>
          <a:chExt cx="0" cy="0"/>
        </a:xfrm>
      </p:grpSpPr>
      <p:sp>
        <p:nvSpPr>
          <p:cNvPr id="25" name="Google Shape;25;p32"/>
          <p:cNvSpPr txBox="1">
            <a:spLocks noGrp="1"/>
          </p:cNvSpPr>
          <p:nvPr>
            <p:ph type="sldNum" idx="12"/>
          </p:nvPr>
        </p:nvSpPr>
        <p:spPr>
          <a:xfrm>
            <a:off x="838200" y="6131286"/>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GB"/>
              <a:t>‹#›</a:t>
            </a:fld>
            <a:endParaRPr/>
          </a:p>
        </p:txBody>
      </p:sp>
      <p:cxnSp>
        <p:nvCxnSpPr>
          <p:cNvPr id="26" name="Google Shape;26;p32"/>
          <p:cNvCxnSpPr/>
          <p:nvPr/>
        </p:nvCxnSpPr>
        <p:spPr>
          <a:xfrm flipH="1">
            <a:off x="838199" y="0"/>
            <a:ext cx="1" cy="1276357"/>
          </a:xfrm>
          <a:prstGeom prst="straightConnector1">
            <a:avLst/>
          </a:prstGeom>
          <a:noFill/>
          <a:ln w="28575" cap="flat" cmpd="sng">
            <a:solidFill>
              <a:schemeClr val="accent5"/>
            </a:solidFill>
            <a:prstDash val="solid"/>
            <a:miter lim="800000"/>
            <a:headEnd type="none" w="sm" len="sm"/>
            <a:tailEnd type="none" w="sm" len="sm"/>
          </a:ln>
        </p:spPr>
      </p:cxnSp>
      <p:sp>
        <p:nvSpPr>
          <p:cNvPr id="27" name="Google Shape;27;p32"/>
          <p:cNvSpPr txBox="1">
            <a:spLocks noGrp="1"/>
          </p:cNvSpPr>
          <p:nvPr>
            <p:ph type="title"/>
          </p:nvPr>
        </p:nvSpPr>
        <p:spPr>
          <a:xfrm>
            <a:off x="970722" y="482860"/>
            <a:ext cx="10515600" cy="782357"/>
          </a:xfrm>
          <a:prstGeom prst="rect">
            <a:avLst/>
          </a:prstGeom>
          <a:noFill/>
          <a:ln>
            <a:noFill/>
          </a:ln>
        </p:spPr>
        <p:txBody>
          <a:bodyPr spcFirstLastPara="1" wrap="square" lIns="91425" tIns="45700" rIns="91425" bIns="0" anchor="b" anchorCtr="0">
            <a:no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4 images">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a:t>
            </a:fld>
            <a:endParaRPr lang="en-GB"/>
          </a:p>
        </p:txBody>
      </p:sp>
      <p:cxnSp>
        <p:nvCxnSpPr>
          <p:cNvPr id="8" name="Straight Connector 7"/>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dirty="0"/>
          </a:p>
        </p:txBody>
      </p:sp>
      <p:sp>
        <p:nvSpPr>
          <p:cNvPr id="3" name="Picture Placeholder 2"/>
          <p:cNvSpPr>
            <a:spLocks noGrp="1"/>
          </p:cNvSpPr>
          <p:nvPr>
            <p:ph type="pic" sz="quarter" idx="13"/>
          </p:nvPr>
        </p:nvSpPr>
        <p:spPr>
          <a:xfrm>
            <a:off x="3713869" y="2159957"/>
            <a:ext cx="2461591" cy="1638158"/>
          </a:xfrm>
          <a:solidFill>
            <a:schemeClr val="bg2"/>
          </a:solidFill>
        </p:spPr>
        <p:txBody>
          <a:bodyPr/>
          <a:lstStyle/>
          <a:p>
            <a:r>
              <a:rPr lang="en-US"/>
              <a:t>Click icon to add picture</a:t>
            </a:r>
            <a:endParaRPr lang="en-GB"/>
          </a:p>
        </p:txBody>
      </p:sp>
      <p:sp>
        <p:nvSpPr>
          <p:cNvPr id="11" name="Picture Placeholder 2"/>
          <p:cNvSpPr>
            <a:spLocks noGrp="1"/>
          </p:cNvSpPr>
          <p:nvPr>
            <p:ph type="pic" sz="quarter" idx="14"/>
          </p:nvPr>
        </p:nvSpPr>
        <p:spPr>
          <a:xfrm>
            <a:off x="3713868" y="3968881"/>
            <a:ext cx="2461591" cy="1638158"/>
          </a:xfrm>
          <a:solidFill>
            <a:schemeClr val="bg2"/>
          </a:solidFill>
        </p:spPr>
        <p:txBody>
          <a:bodyPr/>
          <a:lstStyle/>
          <a:p>
            <a:r>
              <a:rPr lang="en-US"/>
              <a:t>Click icon to add picture</a:t>
            </a:r>
            <a:endParaRPr lang="en-GB"/>
          </a:p>
        </p:txBody>
      </p:sp>
      <p:sp>
        <p:nvSpPr>
          <p:cNvPr id="12" name="Picture Placeholder 2"/>
          <p:cNvSpPr>
            <a:spLocks noGrp="1"/>
          </p:cNvSpPr>
          <p:nvPr>
            <p:ph type="pic" sz="quarter" idx="15"/>
          </p:nvPr>
        </p:nvSpPr>
        <p:spPr>
          <a:xfrm>
            <a:off x="6324547" y="2159956"/>
            <a:ext cx="2461593" cy="1638159"/>
          </a:xfrm>
          <a:solidFill>
            <a:schemeClr val="bg2"/>
          </a:solidFill>
        </p:spPr>
        <p:txBody>
          <a:bodyPr/>
          <a:lstStyle/>
          <a:p>
            <a:r>
              <a:rPr lang="en-US"/>
              <a:t>Click icon to add picture</a:t>
            </a:r>
            <a:endParaRPr lang="en-GB"/>
          </a:p>
        </p:txBody>
      </p:sp>
      <p:sp>
        <p:nvSpPr>
          <p:cNvPr id="13" name="Text Placeholder 12"/>
          <p:cNvSpPr>
            <a:spLocks noGrp="1"/>
          </p:cNvSpPr>
          <p:nvPr>
            <p:ph type="body" sz="quarter" idx="16"/>
          </p:nvPr>
        </p:nvSpPr>
        <p:spPr>
          <a:xfrm>
            <a:off x="8935227" y="3968880"/>
            <a:ext cx="2520000" cy="1638158"/>
          </a:xfrm>
          <a:noFill/>
        </p:spPr>
        <p:txBody>
          <a:bodyPr tIns="90000"/>
          <a:lstStyle>
            <a:lvl1pPr marL="0" indent="0" algn="l">
              <a:buNone/>
              <a:defRPr sz="2000"/>
            </a:lvl1pPr>
          </a:lstStyle>
          <a:p>
            <a:pPr lvl="0"/>
            <a:r>
              <a:rPr lang="en-US"/>
              <a:t>Edit Master text styles</a:t>
            </a:r>
          </a:p>
        </p:txBody>
      </p:sp>
      <p:sp>
        <p:nvSpPr>
          <p:cNvPr id="16" name="Text Placeholder 12"/>
          <p:cNvSpPr>
            <a:spLocks noGrp="1"/>
          </p:cNvSpPr>
          <p:nvPr>
            <p:ph type="body" sz="quarter" idx="18"/>
          </p:nvPr>
        </p:nvSpPr>
        <p:spPr>
          <a:xfrm>
            <a:off x="1033617" y="2159957"/>
            <a:ext cx="2520000" cy="1638159"/>
          </a:xfrm>
          <a:noFill/>
        </p:spPr>
        <p:txBody>
          <a:bodyPr tIns="90000"/>
          <a:lstStyle>
            <a:lvl1pPr marL="0" indent="0" algn="r">
              <a:buNone/>
              <a:defRPr sz="2000"/>
            </a:lvl1pPr>
          </a:lstStyle>
          <a:p>
            <a:pPr lvl="0"/>
            <a:r>
              <a:rPr lang="en-US"/>
              <a:t>Edit Master text styles</a:t>
            </a:r>
          </a:p>
        </p:txBody>
      </p:sp>
      <p:sp>
        <p:nvSpPr>
          <p:cNvPr id="14" name="Picture Placeholder 2"/>
          <p:cNvSpPr>
            <a:spLocks noGrp="1"/>
          </p:cNvSpPr>
          <p:nvPr>
            <p:ph type="pic" sz="quarter" idx="19"/>
          </p:nvPr>
        </p:nvSpPr>
        <p:spPr>
          <a:xfrm>
            <a:off x="6324549" y="3968880"/>
            <a:ext cx="2461591" cy="1638158"/>
          </a:xfrm>
          <a:solidFill>
            <a:schemeClr val="bg2"/>
          </a:solidFill>
        </p:spPr>
        <p:txBody>
          <a:bodyPr/>
          <a:lstStyle/>
          <a:p>
            <a:r>
              <a:rPr lang="en-US"/>
              <a:t>Click icon to add picture</a:t>
            </a:r>
            <a:endParaRPr lang="en-GB"/>
          </a:p>
        </p:txBody>
      </p:sp>
      <p:sp>
        <p:nvSpPr>
          <p:cNvPr id="17" name="Text Placeholder 12"/>
          <p:cNvSpPr>
            <a:spLocks noGrp="1"/>
          </p:cNvSpPr>
          <p:nvPr>
            <p:ph type="body" sz="quarter" idx="20"/>
          </p:nvPr>
        </p:nvSpPr>
        <p:spPr>
          <a:xfrm>
            <a:off x="1033617" y="3968881"/>
            <a:ext cx="2520000" cy="1638158"/>
          </a:xfrm>
          <a:noFill/>
        </p:spPr>
        <p:txBody>
          <a:bodyPr tIns="90000"/>
          <a:lstStyle>
            <a:lvl1pPr marL="0" indent="0" algn="r">
              <a:buNone/>
              <a:defRPr sz="2000"/>
            </a:lvl1pPr>
          </a:lstStyle>
          <a:p>
            <a:pPr lvl="0"/>
            <a:r>
              <a:rPr lang="en-US"/>
              <a:t>Edit Master text styles</a:t>
            </a:r>
          </a:p>
        </p:txBody>
      </p:sp>
      <p:sp>
        <p:nvSpPr>
          <p:cNvPr id="18" name="Text Placeholder 12"/>
          <p:cNvSpPr>
            <a:spLocks noGrp="1"/>
          </p:cNvSpPr>
          <p:nvPr>
            <p:ph type="body" sz="quarter" idx="21"/>
          </p:nvPr>
        </p:nvSpPr>
        <p:spPr>
          <a:xfrm>
            <a:off x="8966322" y="2159956"/>
            <a:ext cx="2520000" cy="1638159"/>
          </a:xfrm>
          <a:noFill/>
        </p:spPr>
        <p:txBody>
          <a:bodyPr tIns="90000"/>
          <a:lstStyle>
            <a:lvl1pPr marL="0" indent="0" algn="l">
              <a:buNone/>
              <a:defRPr sz="2000"/>
            </a:lvl1pPr>
          </a:lstStyle>
          <a:p>
            <a:pPr lvl="0"/>
            <a:r>
              <a:rPr lang="en-US"/>
              <a:t>Edit Master text styles</a:t>
            </a:r>
          </a:p>
        </p:txBody>
      </p:sp>
    </p:spTree>
    <p:extLst>
      <p:ext uri="{BB962C8B-B14F-4D97-AF65-F5344CB8AC3E}">
        <p14:creationId xmlns:p14="http://schemas.microsoft.com/office/powerpoint/2010/main" val="14517205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5"/>
            <a:ext cx="5328000" cy="3906435"/>
          </a:xfrm>
        </p:spPr>
        <p:txBody>
          <a:bodyPr>
            <a:noAutofit/>
          </a:bodyPr>
          <a:lstStyle>
            <a:lvl3pPr>
              <a:spcBef>
                <a:spcPts val="0"/>
              </a:spcBef>
              <a:defRPr/>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6402250" y="1825625"/>
            <a:ext cx="5328000" cy="3906435"/>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Slide Number Placeholder 6"/>
          <p:cNvSpPr>
            <a:spLocks noGrp="1"/>
          </p:cNvSpPr>
          <p:nvPr>
            <p:ph type="sldNum" sz="quarter" idx="12"/>
          </p:nvPr>
        </p:nvSpPr>
        <p:spPr/>
        <p:txBody>
          <a:bodyPr/>
          <a:lstStyle/>
          <a:p>
            <a:fld id="{F46C79FD-C571-418B-AB0F-5EE936C85276}" type="slidenum">
              <a:rPr lang="en-GB" smtClean="0"/>
              <a:t>‹#›</a:t>
            </a:fld>
            <a:endParaRPr lang="en-GB"/>
          </a:p>
        </p:txBody>
      </p:sp>
      <p:cxnSp>
        <p:nvCxnSpPr>
          <p:cNvPr id="10" name="Straight Connector 9"/>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dirty="0"/>
          </a:p>
        </p:txBody>
      </p:sp>
    </p:spTree>
    <p:extLst>
      <p:ext uri="{BB962C8B-B14F-4D97-AF65-F5344CB8AC3E}">
        <p14:creationId xmlns:p14="http://schemas.microsoft.com/office/powerpoint/2010/main" val="14877976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Picture and Content (half page)">
    <p:spTree>
      <p:nvGrpSpPr>
        <p:cNvPr id="1" name=""/>
        <p:cNvGrpSpPr/>
        <p:nvPr/>
      </p:nvGrpSpPr>
      <p:grpSpPr>
        <a:xfrm>
          <a:off x="0" y="0"/>
          <a:ext cx="0" cy="0"/>
          <a:chOff x="0" y="0"/>
          <a:chExt cx="0" cy="0"/>
        </a:xfrm>
      </p:grpSpPr>
      <p:sp>
        <p:nvSpPr>
          <p:cNvPr id="3" name="Content Placeholder 2"/>
          <p:cNvSpPr>
            <a:spLocks noGrp="1"/>
          </p:cNvSpPr>
          <p:nvPr>
            <p:ph idx="1"/>
          </p:nvPr>
        </p:nvSpPr>
        <p:spPr>
          <a:xfrm>
            <a:off x="6817056" y="1825625"/>
            <a:ext cx="4926841" cy="3769957"/>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Slide Number Placeholder 5"/>
          <p:cNvSpPr>
            <a:spLocks noGrp="1"/>
          </p:cNvSpPr>
          <p:nvPr>
            <p:ph type="sldNum" sz="quarter" idx="12"/>
          </p:nvPr>
        </p:nvSpPr>
        <p:spPr/>
        <p:txBody>
          <a:bodyPr/>
          <a:lstStyle/>
          <a:p>
            <a:fld id="{F46C79FD-C571-418B-AB0F-5EE936C85276}" type="slidenum">
              <a:rPr lang="en-GB" smtClean="0"/>
              <a:t>‹#›</a:t>
            </a:fld>
            <a:endParaRPr lang="en-GB"/>
          </a:p>
        </p:txBody>
      </p:sp>
      <p:sp>
        <p:nvSpPr>
          <p:cNvPr id="10" name="Title Placeholder 1"/>
          <p:cNvSpPr>
            <a:spLocks noGrp="1"/>
          </p:cNvSpPr>
          <p:nvPr>
            <p:ph type="title"/>
          </p:nvPr>
        </p:nvSpPr>
        <p:spPr>
          <a:xfrm>
            <a:off x="6817056" y="482860"/>
            <a:ext cx="4669266" cy="782357"/>
          </a:xfrm>
          <a:prstGeom prst="rect">
            <a:avLst/>
          </a:prstGeom>
        </p:spPr>
        <p:txBody>
          <a:bodyPr vert="horz" lIns="91440" tIns="45720" rIns="91440" bIns="0" rtlCol="0" anchor="b" anchorCtr="0">
            <a:noAutofit/>
          </a:bodyPr>
          <a:lstStyle/>
          <a:p>
            <a:r>
              <a:rPr lang="en-US"/>
              <a:t>Click to edit Master title style</a:t>
            </a:r>
            <a:endParaRPr lang="en-GB" dirty="0"/>
          </a:p>
        </p:txBody>
      </p:sp>
      <p:sp>
        <p:nvSpPr>
          <p:cNvPr id="7" name="Picture Placeholder 4"/>
          <p:cNvSpPr>
            <a:spLocks noGrp="1"/>
          </p:cNvSpPr>
          <p:nvPr>
            <p:ph type="pic" sz="quarter" idx="13"/>
          </p:nvPr>
        </p:nvSpPr>
        <p:spPr>
          <a:xfrm>
            <a:off x="-46383" y="-46383"/>
            <a:ext cx="6142383" cy="6964017"/>
          </a:xfrm>
          <a:solidFill>
            <a:schemeClr val="bg2"/>
          </a:solidFill>
          <a:ln w="28575">
            <a:solidFill>
              <a:schemeClr val="accent5"/>
            </a:solidFill>
          </a:ln>
        </p:spPr>
        <p:txBody>
          <a:bodyPr/>
          <a:lstStyle/>
          <a:p>
            <a:r>
              <a:rPr lang="en-US"/>
              <a:t>Click icon to add picture</a:t>
            </a:r>
            <a:endParaRPr lang="en-GB" dirty="0"/>
          </a:p>
        </p:txBody>
      </p:sp>
    </p:spTree>
    <p:extLst>
      <p:ext uri="{BB962C8B-B14F-4D97-AF65-F5344CB8AC3E}">
        <p14:creationId xmlns:p14="http://schemas.microsoft.com/office/powerpoint/2010/main" val="171164600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681163"/>
            <a:ext cx="5157787" cy="823912"/>
          </a:xfrm>
        </p:spPr>
        <p:txBody>
          <a:bodyPr wrap="square" anchor="b">
            <a:noAutofit/>
          </a:bodyPr>
          <a:lstStyle>
            <a:lvl1pPr marL="0" indent="0">
              <a:buNone/>
              <a:defRPr sz="2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097331"/>
          </a:xfrm>
        </p:spPr>
        <p:txBody>
          <a:bodyPr wrap="square">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p:cNvSpPr>
            <a:spLocks noGrp="1"/>
          </p:cNvSpPr>
          <p:nvPr>
            <p:ph type="body" sz="quarter" idx="3"/>
          </p:nvPr>
        </p:nvSpPr>
        <p:spPr>
          <a:xfrm>
            <a:off x="6172200" y="1681163"/>
            <a:ext cx="5183188" cy="823912"/>
          </a:xfrm>
          <a:noFill/>
        </p:spPr>
        <p:txBody>
          <a:bodyPr wrap="square" anchor="b">
            <a:noAutofit/>
          </a:bodyPr>
          <a:lstStyle>
            <a:lvl1pPr marL="0" indent="0">
              <a:buNone/>
              <a:defRPr sz="2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097331"/>
          </a:xfrm>
        </p:spPr>
        <p:txBody>
          <a:bodyPr wrap="square">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Slide Number Placeholder 8"/>
          <p:cNvSpPr>
            <a:spLocks noGrp="1"/>
          </p:cNvSpPr>
          <p:nvPr>
            <p:ph type="sldNum" sz="quarter" idx="12"/>
          </p:nvPr>
        </p:nvSpPr>
        <p:spPr/>
        <p:txBody>
          <a:bodyPr>
            <a:noAutofit/>
          </a:bodyPr>
          <a:lstStyle/>
          <a:p>
            <a:fld id="{F46C79FD-C571-418B-AB0F-5EE936C85276}" type="slidenum">
              <a:rPr lang="en-GB" smtClean="0"/>
              <a:t>‹#›</a:t>
            </a:fld>
            <a:endParaRPr lang="en-GB"/>
          </a:p>
        </p:txBody>
      </p:sp>
      <p:cxnSp>
        <p:nvCxnSpPr>
          <p:cNvPr id="12" name="Straight Connector 11"/>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3"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dirty="0"/>
          </a:p>
        </p:txBody>
      </p:sp>
    </p:spTree>
    <p:extLst>
      <p:ext uri="{BB962C8B-B14F-4D97-AF65-F5344CB8AC3E}">
        <p14:creationId xmlns:p14="http://schemas.microsoft.com/office/powerpoint/2010/main" val="24654602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Content and Objec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5"/>
            <a:ext cx="5328000" cy="3906435"/>
          </a:xfrm>
        </p:spPr>
        <p:txBody>
          <a:bodyPr>
            <a:noAutofit/>
          </a:bodyPr>
          <a:lstStyle>
            <a:lvl1pPr>
              <a:spcAft>
                <a:spcPts val="1800"/>
              </a:spcAft>
              <a:defRPr/>
            </a:lvl1pPr>
            <a:lvl2pPr>
              <a:spcAft>
                <a:spcPts val="1800"/>
              </a:spcAft>
              <a:defRPr/>
            </a:lvl2pPr>
            <a:lvl3pPr>
              <a:spcAft>
                <a:spcPts val="1800"/>
              </a:spcAft>
              <a:defRPr/>
            </a:lvl3pPr>
            <a:lvl4pPr>
              <a:spcAft>
                <a:spcPts val="1800"/>
              </a:spcAft>
              <a:defRPr/>
            </a:lvl4pPr>
            <a:lvl5pPr>
              <a:spcAft>
                <a:spcPts val="1800"/>
              </a:spcAf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6402250" y="1825625"/>
            <a:ext cx="5328000" cy="3906435"/>
          </a:xfrm>
          <a:noFill/>
        </p:spPr>
        <p:txBody>
          <a:bodyPr>
            <a:noAutofit/>
          </a:bodyPr>
          <a:lstStyle>
            <a:lvl1pPr marL="0" indent="0">
              <a:buNone/>
              <a:defRPr/>
            </a:lvl1pPr>
          </a:lstStyle>
          <a:p>
            <a:pPr lvl="0"/>
            <a:r>
              <a:rPr lang="en-US"/>
              <a:t>Edit Master text styles</a:t>
            </a:r>
          </a:p>
        </p:txBody>
      </p:sp>
      <p:sp>
        <p:nvSpPr>
          <p:cNvPr id="7" name="Slide Number Placeholder 6"/>
          <p:cNvSpPr>
            <a:spLocks noGrp="1"/>
          </p:cNvSpPr>
          <p:nvPr>
            <p:ph type="sldNum" sz="quarter" idx="12"/>
          </p:nvPr>
        </p:nvSpPr>
        <p:spPr/>
        <p:txBody>
          <a:bodyPr>
            <a:noAutofit/>
          </a:bodyPr>
          <a:lstStyle/>
          <a:p>
            <a:fld id="{F46C79FD-C571-418B-AB0F-5EE936C85276}" type="slidenum">
              <a:rPr lang="en-GB" smtClean="0"/>
              <a:t>‹#›</a:t>
            </a:fld>
            <a:endParaRPr lang="en-GB"/>
          </a:p>
        </p:txBody>
      </p:sp>
      <p:cxnSp>
        <p:nvCxnSpPr>
          <p:cNvPr id="9" name="Straight Connector 8"/>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0"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dirty="0"/>
          </a:p>
        </p:txBody>
      </p:sp>
    </p:spTree>
    <p:extLst>
      <p:ext uri="{BB962C8B-B14F-4D97-AF65-F5344CB8AC3E}">
        <p14:creationId xmlns:p14="http://schemas.microsoft.com/office/powerpoint/2010/main" val="26935505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Last slide (option 1)">
    <p:spTree>
      <p:nvGrpSpPr>
        <p:cNvPr id="1" name=""/>
        <p:cNvGrpSpPr/>
        <p:nvPr/>
      </p:nvGrpSpPr>
      <p:grpSpPr>
        <a:xfrm>
          <a:off x="0" y="0"/>
          <a:ext cx="0" cy="0"/>
          <a:chOff x="0" y="0"/>
          <a:chExt cx="0" cy="0"/>
        </a:xfrm>
      </p:grpSpPr>
      <p:sp>
        <p:nvSpPr>
          <p:cNvPr id="7" name="Rectangle 6"/>
          <p:cNvSpPr/>
          <p:nvPr userDrawn="1"/>
        </p:nvSpPr>
        <p:spPr>
          <a:xfrm>
            <a:off x="0" y="1"/>
            <a:ext cx="12192000" cy="34289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11" name="Title 1"/>
          <p:cNvSpPr>
            <a:spLocks noGrp="1"/>
          </p:cNvSpPr>
          <p:nvPr>
            <p:ph type="ctrTitle"/>
          </p:nvPr>
        </p:nvSpPr>
        <p:spPr>
          <a:xfrm>
            <a:off x="1077013" y="1122363"/>
            <a:ext cx="10156297" cy="1240348"/>
          </a:xfrm>
        </p:spPr>
        <p:txBody>
          <a:bodyPr anchor="b">
            <a:noAutofit/>
          </a:bodyPr>
          <a:lstStyle>
            <a:lvl1pPr algn="l">
              <a:defRPr sz="6000">
                <a:solidFill>
                  <a:schemeClr val="tx2"/>
                </a:solidFill>
              </a:defRPr>
            </a:lvl1pPr>
          </a:lstStyle>
          <a:p>
            <a:r>
              <a:rPr lang="en-US"/>
              <a:t>Click to edit Master title style</a:t>
            </a:r>
            <a:endParaRPr lang="en-GB" dirty="0"/>
          </a:p>
        </p:txBody>
      </p:sp>
      <p:cxnSp>
        <p:nvCxnSpPr>
          <p:cNvPr id="13" name="Straight Connector 12"/>
          <p:cNvCxnSpPr/>
          <p:nvPr userDrawn="1"/>
        </p:nvCxnSpPr>
        <p:spPr>
          <a:xfrm>
            <a:off x="838200" y="0"/>
            <a:ext cx="0" cy="2362711"/>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838200" y="4160826"/>
            <a:ext cx="10889439" cy="1620145"/>
          </a:xfrm>
        </p:spPr>
        <p:txBody>
          <a:bodyPr>
            <a:noAutofit/>
          </a:bodyPr>
          <a:lstStyle>
            <a:lvl1pPr marL="0" indent="0" algn="l">
              <a:buNone/>
              <a:defRPr sz="1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Tree>
    <p:extLst>
      <p:ext uri="{BB962C8B-B14F-4D97-AF65-F5344CB8AC3E}">
        <p14:creationId xmlns:p14="http://schemas.microsoft.com/office/powerpoint/2010/main" val="158147242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Chapter Slide (2)">
  <p:cSld name="Chapter Slide (2)">
    <p:spTree>
      <p:nvGrpSpPr>
        <p:cNvPr id="1" name="Shape 151"/>
        <p:cNvGrpSpPr/>
        <p:nvPr/>
      </p:nvGrpSpPr>
      <p:grpSpPr>
        <a:xfrm>
          <a:off x="0" y="0"/>
          <a:ext cx="0" cy="0"/>
          <a:chOff x="0" y="0"/>
          <a:chExt cx="0" cy="0"/>
        </a:xfrm>
      </p:grpSpPr>
      <p:sp>
        <p:nvSpPr>
          <p:cNvPr id="152" name="Google Shape;152;p34"/>
          <p:cNvSpPr/>
          <p:nvPr/>
        </p:nvSpPr>
        <p:spPr>
          <a:xfrm>
            <a:off x="0" y="0"/>
            <a:ext cx="12192000" cy="68580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3" name="Google Shape;153;p34"/>
          <p:cNvSpPr txBox="1">
            <a:spLocks noGrp="1"/>
          </p:cNvSpPr>
          <p:nvPr>
            <p:ph type="sldNum" idx="12"/>
          </p:nvPr>
        </p:nvSpPr>
        <p:spPr>
          <a:xfrm>
            <a:off x="838200" y="6131286"/>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GB"/>
              <a:t>‹#›</a:t>
            </a:fld>
            <a:endParaRPr/>
          </a:p>
        </p:txBody>
      </p:sp>
      <p:pic>
        <p:nvPicPr>
          <p:cNvPr id="154" name="Google Shape;154;p34"/>
          <p:cNvPicPr preferRelativeResize="0"/>
          <p:nvPr/>
        </p:nvPicPr>
        <p:blipFill rotWithShape="1">
          <a:blip r:embed="rId2">
            <a:alphaModFix/>
          </a:blip>
          <a:srcRect/>
          <a:stretch/>
        </p:blipFill>
        <p:spPr>
          <a:xfrm>
            <a:off x="10033852" y="6045865"/>
            <a:ext cx="1716200" cy="450546"/>
          </a:xfrm>
          <a:prstGeom prst="rect">
            <a:avLst/>
          </a:prstGeom>
          <a:noFill/>
          <a:ln>
            <a:noFill/>
          </a:ln>
        </p:spPr>
      </p:pic>
      <p:sp>
        <p:nvSpPr>
          <p:cNvPr id="155" name="Google Shape;155;p34"/>
          <p:cNvSpPr txBox="1">
            <a:spLocks noGrp="1"/>
          </p:cNvSpPr>
          <p:nvPr>
            <p:ph type="ctrTitle"/>
          </p:nvPr>
        </p:nvSpPr>
        <p:spPr>
          <a:xfrm>
            <a:off x="1077013" y="1122363"/>
            <a:ext cx="10156297" cy="2387600"/>
          </a:xfrm>
          <a:prstGeom prst="rect">
            <a:avLst/>
          </a:prstGeom>
          <a:noFill/>
          <a:ln>
            <a:noFill/>
          </a:ln>
        </p:spPr>
        <p:txBody>
          <a:bodyPr spcFirstLastPara="1" wrap="square" lIns="91425" tIns="45700" rIns="91425" bIns="0" anchor="b" anchorCtr="0">
            <a:noAutofit/>
          </a:bodyPr>
          <a:lstStyle>
            <a:lvl1pPr lvl="0" algn="l">
              <a:lnSpc>
                <a:spcPct val="90000"/>
              </a:lnSpc>
              <a:spcBef>
                <a:spcPts val="0"/>
              </a:spcBef>
              <a:spcAft>
                <a:spcPts val="0"/>
              </a:spcAft>
              <a:buClr>
                <a:schemeClr val="dk2"/>
              </a:buClr>
              <a:buSzPts val="6000"/>
              <a:buFont typeface="Arial"/>
              <a:buNone/>
              <a:defRPr sz="60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56" name="Google Shape;156;p34"/>
          <p:cNvCxnSpPr/>
          <p:nvPr/>
        </p:nvCxnSpPr>
        <p:spPr>
          <a:xfrm>
            <a:off x="838200" y="0"/>
            <a:ext cx="0" cy="3295934"/>
          </a:xfrm>
          <a:prstGeom prst="straightConnector1">
            <a:avLst/>
          </a:prstGeom>
          <a:noFill/>
          <a:ln w="28575" cap="flat" cmpd="sng">
            <a:solidFill>
              <a:schemeClr val="dk2"/>
            </a:solidFill>
            <a:prstDash val="solid"/>
            <a:miter lim="800000"/>
            <a:headEnd type="none" w="sm" len="sm"/>
            <a:tailEnd type="none" w="sm" len="sm"/>
          </a:ln>
        </p:spPr>
      </p:cxnSp>
      <p:sp>
        <p:nvSpPr>
          <p:cNvPr id="157" name="Google Shape;157;p34"/>
          <p:cNvSpPr txBox="1">
            <a:spLocks noGrp="1"/>
          </p:cNvSpPr>
          <p:nvPr>
            <p:ph type="subTitle" idx="1"/>
          </p:nvPr>
        </p:nvSpPr>
        <p:spPr>
          <a:xfrm>
            <a:off x="1070189" y="3602038"/>
            <a:ext cx="10156297" cy="1655762"/>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2400"/>
              <a:buNone/>
              <a:defRPr sz="2400">
                <a:solidFill>
                  <a:schemeClr val="dk1"/>
                </a:solidFill>
              </a:defRPr>
            </a:lvl1pPr>
            <a:lvl2pPr lvl="1" algn="ctr">
              <a:lnSpc>
                <a:spcPct val="100000"/>
              </a:lnSpc>
              <a:spcBef>
                <a:spcPts val="1800"/>
              </a:spcBef>
              <a:spcAft>
                <a:spcPts val="0"/>
              </a:spcAft>
              <a:buSzPts val="2000"/>
              <a:buNone/>
              <a:defRPr sz="2000"/>
            </a:lvl2pPr>
            <a:lvl3pPr lvl="2" algn="ctr">
              <a:lnSpc>
                <a:spcPct val="100000"/>
              </a:lnSpc>
              <a:spcBef>
                <a:spcPts val="1800"/>
              </a:spcBef>
              <a:spcAft>
                <a:spcPts val="0"/>
              </a:spcAft>
              <a:buSzPts val="1800"/>
              <a:buNone/>
              <a:defRPr sz="1800"/>
            </a:lvl3pPr>
            <a:lvl4pPr lvl="3" algn="ctr">
              <a:lnSpc>
                <a:spcPct val="100000"/>
              </a:lnSpc>
              <a:spcBef>
                <a:spcPts val="1800"/>
              </a:spcBef>
              <a:spcAft>
                <a:spcPts val="0"/>
              </a:spcAft>
              <a:buSzPts val="1600"/>
              <a:buNone/>
              <a:defRPr sz="1600"/>
            </a:lvl4pPr>
            <a:lvl5pPr lvl="4" algn="ctr">
              <a:lnSpc>
                <a:spcPct val="100000"/>
              </a:lnSpc>
              <a:spcBef>
                <a:spcPts val="1800"/>
              </a:spcBef>
              <a:spcAft>
                <a:spcPts val="0"/>
              </a:spcAft>
              <a:buSzPts val="1600"/>
              <a:buNone/>
              <a:defRPr sz="1600"/>
            </a:lvl5pPr>
            <a:lvl6pPr lvl="5" algn="ctr">
              <a:lnSpc>
                <a:spcPct val="90000"/>
              </a:lnSpc>
              <a:spcBef>
                <a:spcPts val="18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58"/>
        <p:cNvGrpSpPr/>
        <p:nvPr/>
      </p:nvGrpSpPr>
      <p:grpSpPr>
        <a:xfrm>
          <a:off x="0" y="0"/>
          <a:ext cx="0" cy="0"/>
          <a:chOff x="0" y="0"/>
          <a:chExt cx="0" cy="0"/>
        </a:xfrm>
      </p:grpSpPr>
      <p:sp>
        <p:nvSpPr>
          <p:cNvPr id="159" name="Google Shape;159;p52"/>
          <p:cNvSpPr txBox="1">
            <a:spLocks noGrp="1"/>
          </p:cNvSpPr>
          <p:nvPr>
            <p:ph type="sldNum" idx="12"/>
          </p:nvPr>
        </p:nvSpPr>
        <p:spPr>
          <a:xfrm>
            <a:off x="838200" y="6131286"/>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GB"/>
              <a:t>‹#›</a:t>
            </a:fld>
            <a:endParaRPr/>
          </a:p>
        </p:txBody>
      </p:sp>
      <p:sp>
        <p:nvSpPr>
          <p:cNvPr id="160" name="Google Shape;160;p52"/>
          <p:cNvSpPr/>
          <p:nvPr/>
        </p:nvSpPr>
        <p:spPr>
          <a:xfrm>
            <a:off x="0" y="0"/>
            <a:ext cx="12192000" cy="107817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61" name="Google Shape;161;p52"/>
          <p:cNvSpPr/>
          <p:nvPr/>
        </p:nvSpPr>
        <p:spPr>
          <a:xfrm>
            <a:off x="0" y="1078173"/>
            <a:ext cx="12192000" cy="5779827"/>
          </a:xfrm>
          <a:prstGeom prst="rect">
            <a:avLst/>
          </a:prstGeom>
          <a:solidFill>
            <a:srgbClr val="0356B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accent4"/>
              </a:solidFill>
              <a:latin typeface="Arial"/>
              <a:ea typeface="Arial"/>
              <a:cs typeface="Arial"/>
              <a:sym typeface="Arial"/>
            </a:endParaRPr>
          </a:p>
        </p:txBody>
      </p:sp>
      <p:pic>
        <p:nvPicPr>
          <p:cNvPr id="162" name="Google Shape;162;p52"/>
          <p:cNvPicPr preferRelativeResize="0"/>
          <p:nvPr/>
        </p:nvPicPr>
        <p:blipFill rotWithShape="1">
          <a:blip r:embed="rId2">
            <a:alphaModFix/>
          </a:blip>
          <a:srcRect/>
          <a:stretch/>
        </p:blipFill>
        <p:spPr>
          <a:xfrm>
            <a:off x="5388933" y="258042"/>
            <a:ext cx="1659793" cy="1152460"/>
          </a:xfrm>
          <a:prstGeom prst="rect">
            <a:avLst/>
          </a:prstGeom>
          <a:noFill/>
          <a:ln>
            <a:noFill/>
          </a:ln>
        </p:spPr>
      </p:pic>
      <p:sp>
        <p:nvSpPr>
          <p:cNvPr id="163" name="Google Shape;163;p52"/>
          <p:cNvSpPr txBox="1">
            <a:spLocks noGrp="1"/>
          </p:cNvSpPr>
          <p:nvPr>
            <p:ph type="ctrTitle"/>
          </p:nvPr>
        </p:nvSpPr>
        <p:spPr>
          <a:xfrm>
            <a:off x="1071350" y="1992572"/>
            <a:ext cx="10065224" cy="2149523"/>
          </a:xfrm>
          <a:prstGeom prst="rect">
            <a:avLst/>
          </a:prstGeom>
          <a:noFill/>
          <a:ln>
            <a:noFill/>
          </a:ln>
        </p:spPr>
        <p:txBody>
          <a:bodyPr spcFirstLastPara="1" wrap="square" lIns="91425" tIns="45700" rIns="91425" bIns="0" anchor="t" anchorCtr="0">
            <a:noAutofit/>
          </a:bodyPr>
          <a:lstStyle>
            <a:lvl1pPr lvl="0" algn="l">
              <a:lnSpc>
                <a:spcPct val="90000"/>
              </a:lnSpc>
              <a:spcBef>
                <a:spcPts val="0"/>
              </a:spcBef>
              <a:spcAft>
                <a:spcPts val="0"/>
              </a:spcAft>
              <a:buClr>
                <a:schemeClr val="lt1"/>
              </a:buClr>
              <a:buSzPts val="6000"/>
              <a:buFont typeface="Arial"/>
              <a:buNone/>
              <a:defRPr sz="6000" b="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64" name="Google Shape;164;p52"/>
          <p:cNvCxnSpPr/>
          <p:nvPr/>
        </p:nvCxnSpPr>
        <p:spPr>
          <a:xfrm>
            <a:off x="838200" y="1978925"/>
            <a:ext cx="0" cy="4879075"/>
          </a:xfrm>
          <a:prstGeom prst="straightConnector1">
            <a:avLst/>
          </a:prstGeom>
          <a:noFill/>
          <a:ln w="28575" cap="flat" cmpd="sng">
            <a:solidFill>
              <a:schemeClr val="accent5"/>
            </a:solidFill>
            <a:prstDash val="solid"/>
            <a:miter lim="800000"/>
            <a:headEnd type="none" w="sm" len="sm"/>
            <a:tailEnd type="none" w="sm" len="sm"/>
          </a:ln>
        </p:spPr>
      </p:cxnSp>
      <p:sp>
        <p:nvSpPr>
          <p:cNvPr id="165" name="Google Shape;165;p52"/>
          <p:cNvSpPr/>
          <p:nvPr/>
        </p:nvSpPr>
        <p:spPr>
          <a:xfrm>
            <a:off x="5741158" y="6619164"/>
            <a:ext cx="707409" cy="240594"/>
          </a:xfrm>
          <a:prstGeom prst="rect">
            <a:avLst/>
          </a:prstGeom>
          <a:solidFill>
            <a:srgbClr val="00449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66" name="Google Shape;166;p52"/>
          <p:cNvSpPr txBox="1">
            <a:spLocks noGrp="1"/>
          </p:cNvSpPr>
          <p:nvPr>
            <p:ph type="subTitle" idx="1"/>
          </p:nvPr>
        </p:nvSpPr>
        <p:spPr>
          <a:xfrm>
            <a:off x="1071351" y="4418049"/>
            <a:ext cx="10065224" cy="897754"/>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2800"/>
              <a:buNone/>
              <a:defRPr sz="2800" i="0">
                <a:solidFill>
                  <a:schemeClr val="accent5"/>
                </a:solidFill>
              </a:defRPr>
            </a:lvl1pPr>
            <a:lvl2pPr lvl="1" algn="ctr">
              <a:lnSpc>
                <a:spcPct val="100000"/>
              </a:lnSpc>
              <a:spcBef>
                <a:spcPts val="1800"/>
              </a:spcBef>
              <a:spcAft>
                <a:spcPts val="0"/>
              </a:spcAft>
              <a:buSzPts val="2000"/>
              <a:buNone/>
              <a:defRPr sz="2000"/>
            </a:lvl2pPr>
            <a:lvl3pPr lvl="2" algn="ctr">
              <a:lnSpc>
                <a:spcPct val="100000"/>
              </a:lnSpc>
              <a:spcBef>
                <a:spcPts val="1800"/>
              </a:spcBef>
              <a:spcAft>
                <a:spcPts val="0"/>
              </a:spcAft>
              <a:buSzPts val="1800"/>
              <a:buNone/>
              <a:defRPr sz="1800"/>
            </a:lvl3pPr>
            <a:lvl4pPr lvl="3" algn="ctr">
              <a:lnSpc>
                <a:spcPct val="100000"/>
              </a:lnSpc>
              <a:spcBef>
                <a:spcPts val="1800"/>
              </a:spcBef>
              <a:spcAft>
                <a:spcPts val="0"/>
              </a:spcAft>
              <a:buSzPts val="1600"/>
              <a:buNone/>
              <a:defRPr sz="1600"/>
            </a:lvl4pPr>
            <a:lvl5pPr lvl="4" algn="ctr">
              <a:lnSpc>
                <a:spcPct val="100000"/>
              </a:lnSpc>
              <a:spcBef>
                <a:spcPts val="1800"/>
              </a:spcBef>
              <a:spcAft>
                <a:spcPts val="0"/>
              </a:spcAft>
              <a:buSzPts val="1600"/>
              <a:buNone/>
              <a:defRPr sz="1600"/>
            </a:lvl5pPr>
            <a:lvl6pPr lvl="5" algn="ctr">
              <a:lnSpc>
                <a:spcPct val="90000"/>
              </a:lnSpc>
              <a:spcBef>
                <a:spcPts val="18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67" name="Google Shape;167;p52"/>
          <p:cNvSpPr txBox="1">
            <a:spLocks noGrp="1"/>
          </p:cNvSpPr>
          <p:nvPr>
            <p:ph type="body" idx="2"/>
          </p:nvPr>
        </p:nvSpPr>
        <p:spPr>
          <a:xfrm>
            <a:off x="6096000" y="5557903"/>
            <a:ext cx="5040313" cy="528998"/>
          </a:xfrm>
          <a:prstGeom prst="rect">
            <a:avLst/>
          </a:prstGeom>
          <a:noFill/>
          <a:ln>
            <a:noFill/>
          </a:ln>
        </p:spPr>
        <p:txBody>
          <a:bodyPr spcFirstLastPara="1" wrap="square" lIns="91425" tIns="45700" rIns="91425" bIns="45700" anchor="t" anchorCtr="0">
            <a:noAutofit/>
          </a:bodyPr>
          <a:lstStyle>
            <a:lvl1pPr marL="457200" lvl="0" indent="-228600" algn="r">
              <a:lnSpc>
                <a:spcPct val="100000"/>
              </a:lnSpc>
              <a:spcBef>
                <a:spcPts val="0"/>
              </a:spcBef>
              <a:spcAft>
                <a:spcPts val="0"/>
              </a:spcAft>
              <a:buSzPts val="2200"/>
              <a:buFont typeface="Arial"/>
              <a:buNone/>
              <a:defRPr sz="2200" i="1">
                <a:solidFill>
                  <a:schemeClr val="lt1"/>
                </a:solidFill>
              </a:defRPr>
            </a:lvl1pPr>
            <a:lvl2pPr marL="914400" lvl="1" indent="-342900" algn="l">
              <a:lnSpc>
                <a:spcPct val="100000"/>
              </a:lnSpc>
              <a:spcBef>
                <a:spcPts val="1800"/>
              </a:spcBef>
              <a:spcAft>
                <a:spcPts val="0"/>
              </a:spcAft>
              <a:buSzPts val="1800"/>
              <a:buChar char="•"/>
              <a:defRPr/>
            </a:lvl2pPr>
            <a:lvl3pPr marL="1371600" lvl="2" indent="-342900" algn="l">
              <a:lnSpc>
                <a:spcPct val="100000"/>
              </a:lnSpc>
              <a:spcBef>
                <a:spcPts val="1800"/>
              </a:spcBef>
              <a:spcAft>
                <a:spcPts val="0"/>
              </a:spcAft>
              <a:buSzPts val="1800"/>
              <a:buChar char="•"/>
              <a:defRPr/>
            </a:lvl3pPr>
            <a:lvl4pPr marL="1828800" lvl="3" indent="-342900" algn="l">
              <a:lnSpc>
                <a:spcPct val="100000"/>
              </a:lnSpc>
              <a:spcBef>
                <a:spcPts val="1800"/>
              </a:spcBef>
              <a:spcAft>
                <a:spcPts val="0"/>
              </a:spcAft>
              <a:buSzPts val="1800"/>
              <a:buChar char="•"/>
              <a:defRPr/>
            </a:lvl4pPr>
            <a:lvl5pPr marL="2286000" lvl="4" indent="-342900" algn="l">
              <a:lnSpc>
                <a:spcPct val="100000"/>
              </a:lnSpc>
              <a:spcBef>
                <a:spcPts val="1800"/>
              </a:spcBef>
              <a:spcAft>
                <a:spcPts val="0"/>
              </a:spcAft>
              <a:buSzPts val="1800"/>
              <a:buChar char="•"/>
              <a:defRPr/>
            </a:lvl5pPr>
            <a:lvl6pPr marL="2743200" lvl="5" indent="-342900" algn="l">
              <a:lnSpc>
                <a:spcPct val="90000"/>
              </a:lnSpc>
              <a:spcBef>
                <a:spcPts val="18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168"/>
        <p:cNvGrpSpPr/>
        <p:nvPr/>
      </p:nvGrpSpPr>
      <p:grpSpPr>
        <a:xfrm>
          <a:off x="0" y="0"/>
          <a:ext cx="0" cy="0"/>
          <a:chOff x="0" y="0"/>
          <a:chExt cx="0" cy="0"/>
        </a:xfrm>
      </p:grpSpPr>
      <p:pic>
        <p:nvPicPr>
          <p:cNvPr id="169" name="Google Shape;169;p53"/>
          <p:cNvPicPr preferRelativeResize="0"/>
          <p:nvPr/>
        </p:nvPicPr>
        <p:blipFill rotWithShape="1">
          <a:blip r:embed="rId2">
            <a:alphaModFix/>
          </a:blip>
          <a:srcRect/>
          <a:stretch/>
        </p:blipFill>
        <p:spPr>
          <a:xfrm>
            <a:off x="0" y="1850288"/>
            <a:ext cx="12192000" cy="5018345"/>
          </a:xfrm>
          <a:prstGeom prst="rect">
            <a:avLst/>
          </a:prstGeom>
          <a:noFill/>
          <a:ln>
            <a:noFill/>
          </a:ln>
        </p:spPr>
      </p:pic>
      <p:sp>
        <p:nvSpPr>
          <p:cNvPr id="170" name="Google Shape;170;p53"/>
          <p:cNvSpPr txBox="1">
            <a:spLocks noGrp="1"/>
          </p:cNvSpPr>
          <p:nvPr>
            <p:ph type="sldNum" idx="12"/>
          </p:nvPr>
        </p:nvSpPr>
        <p:spPr>
          <a:xfrm>
            <a:off x="838200" y="6131286"/>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GB"/>
              <a:t>‹#›</a:t>
            </a:fld>
            <a:endParaRPr/>
          </a:p>
        </p:txBody>
      </p:sp>
      <p:sp>
        <p:nvSpPr>
          <p:cNvPr id="171" name="Google Shape;171;p53"/>
          <p:cNvSpPr/>
          <p:nvPr/>
        </p:nvSpPr>
        <p:spPr>
          <a:xfrm>
            <a:off x="0" y="0"/>
            <a:ext cx="12192000" cy="107817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72" name="Google Shape;172;p53"/>
          <p:cNvSpPr/>
          <p:nvPr/>
        </p:nvSpPr>
        <p:spPr>
          <a:xfrm>
            <a:off x="0" y="1078174"/>
            <a:ext cx="12192000" cy="2890800"/>
          </a:xfrm>
          <a:prstGeom prst="rect">
            <a:avLst/>
          </a:prstGeom>
          <a:solidFill>
            <a:srgbClr val="0356B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accent4"/>
              </a:solidFill>
              <a:latin typeface="Arial"/>
              <a:ea typeface="Arial"/>
              <a:cs typeface="Arial"/>
              <a:sym typeface="Arial"/>
            </a:endParaRPr>
          </a:p>
        </p:txBody>
      </p:sp>
      <p:pic>
        <p:nvPicPr>
          <p:cNvPr id="173" name="Google Shape;173;p53"/>
          <p:cNvPicPr preferRelativeResize="0"/>
          <p:nvPr/>
        </p:nvPicPr>
        <p:blipFill rotWithShape="1">
          <a:blip r:embed="rId3">
            <a:alphaModFix/>
          </a:blip>
          <a:srcRect/>
          <a:stretch/>
        </p:blipFill>
        <p:spPr>
          <a:xfrm>
            <a:off x="5388933" y="258042"/>
            <a:ext cx="1659793" cy="1152460"/>
          </a:xfrm>
          <a:prstGeom prst="rect">
            <a:avLst/>
          </a:prstGeom>
          <a:noFill/>
          <a:ln>
            <a:noFill/>
          </a:ln>
        </p:spPr>
      </p:pic>
      <p:sp>
        <p:nvSpPr>
          <p:cNvPr id="174" name="Google Shape;174;p53"/>
          <p:cNvSpPr txBox="1">
            <a:spLocks noGrp="1"/>
          </p:cNvSpPr>
          <p:nvPr>
            <p:ph type="ctrTitle"/>
          </p:nvPr>
        </p:nvSpPr>
        <p:spPr>
          <a:xfrm>
            <a:off x="1071350" y="1992572"/>
            <a:ext cx="10065224" cy="872647"/>
          </a:xfrm>
          <a:prstGeom prst="rect">
            <a:avLst/>
          </a:prstGeom>
          <a:noFill/>
          <a:ln>
            <a:noFill/>
          </a:ln>
        </p:spPr>
        <p:txBody>
          <a:bodyPr spcFirstLastPara="1" wrap="square" lIns="91425" tIns="45700" rIns="91425" bIns="0" anchor="t" anchorCtr="0">
            <a:normAutofit/>
          </a:bodyPr>
          <a:lstStyle>
            <a:lvl1pPr lvl="0" algn="l">
              <a:lnSpc>
                <a:spcPct val="90000"/>
              </a:lnSpc>
              <a:spcBef>
                <a:spcPts val="0"/>
              </a:spcBef>
              <a:spcAft>
                <a:spcPts val="0"/>
              </a:spcAft>
              <a:buClr>
                <a:schemeClr val="lt1"/>
              </a:buClr>
              <a:buSzPts val="6000"/>
              <a:buFont typeface="Arial"/>
              <a:buNone/>
              <a:defRPr sz="6000" b="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75" name="Google Shape;175;p53"/>
          <p:cNvCxnSpPr/>
          <p:nvPr/>
        </p:nvCxnSpPr>
        <p:spPr>
          <a:xfrm>
            <a:off x="838200" y="1978925"/>
            <a:ext cx="0" cy="4879075"/>
          </a:xfrm>
          <a:prstGeom prst="straightConnector1">
            <a:avLst/>
          </a:prstGeom>
          <a:noFill/>
          <a:ln w="28575" cap="flat" cmpd="sng">
            <a:solidFill>
              <a:schemeClr val="accent5"/>
            </a:solidFill>
            <a:prstDash val="solid"/>
            <a:miter lim="800000"/>
            <a:headEnd type="none" w="sm" len="sm"/>
            <a:tailEnd type="none" w="sm" len="sm"/>
          </a:ln>
        </p:spPr>
      </p:cxnSp>
      <p:sp>
        <p:nvSpPr>
          <p:cNvPr id="176" name="Google Shape;176;p53"/>
          <p:cNvSpPr/>
          <p:nvPr/>
        </p:nvSpPr>
        <p:spPr>
          <a:xfrm>
            <a:off x="5741158" y="6619164"/>
            <a:ext cx="707409" cy="240594"/>
          </a:xfrm>
          <a:prstGeom prst="rect">
            <a:avLst/>
          </a:prstGeom>
          <a:solidFill>
            <a:srgbClr val="00449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77" name="Google Shape;177;p53"/>
          <p:cNvSpPr txBox="1">
            <a:spLocks noGrp="1"/>
          </p:cNvSpPr>
          <p:nvPr>
            <p:ph type="subTitle" idx="1"/>
          </p:nvPr>
        </p:nvSpPr>
        <p:spPr>
          <a:xfrm>
            <a:off x="1071351" y="3067468"/>
            <a:ext cx="10065224" cy="897754"/>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2800"/>
              <a:buNone/>
              <a:defRPr sz="2800" i="0">
                <a:solidFill>
                  <a:schemeClr val="accent5"/>
                </a:solidFill>
              </a:defRPr>
            </a:lvl1pPr>
            <a:lvl2pPr lvl="1" algn="ctr">
              <a:lnSpc>
                <a:spcPct val="100000"/>
              </a:lnSpc>
              <a:spcBef>
                <a:spcPts val="1800"/>
              </a:spcBef>
              <a:spcAft>
                <a:spcPts val="0"/>
              </a:spcAft>
              <a:buSzPts val="2000"/>
              <a:buNone/>
              <a:defRPr sz="2000"/>
            </a:lvl2pPr>
            <a:lvl3pPr lvl="2" algn="ctr">
              <a:lnSpc>
                <a:spcPct val="100000"/>
              </a:lnSpc>
              <a:spcBef>
                <a:spcPts val="1800"/>
              </a:spcBef>
              <a:spcAft>
                <a:spcPts val="0"/>
              </a:spcAft>
              <a:buSzPts val="1800"/>
              <a:buNone/>
              <a:defRPr sz="1800"/>
            </a:lvl3pPr>
            <a:lvl4pPr lvl="3" algn="ctr">
              <a:lnSpc>
                <a:spcPct val="100000"/>
              </a:lnSpc>
              <a:spcBef>
                <a:spcPts val="1800"/>
              </a:spcBef>
              <a:spcAft>
                <a:spcPts val="0"/>
              </a:spcAft>
              <a:buSzPts val="1600"/>
              <a:buNone/>
              <a:defRPr sz="1600"/>
            </a:lvl4pPr>
            <a:lvl5pPr lvl="4" algn="ctr">
              <a:lnSpc>
                <a:spcPct val="100000"/>
              </a:lnSpc>
              <a:spcBef>
                <a:spcPts val="1800"/>
              </a:spcBef>
              <a:spcAft>
                <a:spcPts val="0"/>
              </a:spcAft>
              <a:buSzPts val="1600"/>
              <a:buNone/>
              <a:defRPr sz="1600"/>
            </a:lvl5pPr>
            <a:lvl6pPr lvl="5" algn="ctr">
              <a:lnSpc>
                <a:spcPct val="90000"/>
              </a:lnSpc>
              <a:spcBef>
                <a:spcPts val="18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78" name="Google Shape;178;p53"/>
          <p:cNvSpPr txBox="1">
            <a:spLocks noGrp="1"/>
          </p:cNvSpPr>
          <p:nvPr>
            <p:ph type="body" idx="2"/>
          </p:nvPr>
        </p:nvSpPr>
        <p:spPr>
          <a:xfrm>
            <a:off x="6096000" y="5783535"/>
            <a:ext cx="5040313" cy="528998"/>
          </a:xfrm>
          <a:prstGeom prst="rect">
            <a:avLst/>
          </a:prstGeom>
          <a:noFill/>
          <a:ln>
            <a:noFill/>
          </a:ln>
        </p:spPr>
        <p:txBody>
          <a:bodyPr spcFirstLastPara="1" wrap="square" lIns="91425" tIns="45700" rIns="91425" bIns="45700" anchor="b" anchorCtr="0">
            <a:noAutofit/>
          </a:bodyPr>
          <a:lstStyle>
            <a:lvl1pPr marL="457200" lvl="0" indent="-228600" algn="r">
              <a:lnSpc>
                <a:spcPct val="100000"/>
              </a:lnSpc>
              <a:spcBef>
                <a:spcPts val="0"/>
              </a:spcBef>
              <a:spcAft>
                <a:spcPts val="0"/>
              </a:spcAft>
              <a:buSzPts val="2200"/>
              <a:buFont typeface="Arial"/>
              <a:buNone/>
              <a:defRPr sz="2200" i="1">
                <a:solidFill>
                  <a:schemeClr val="lt1"/>
                </a:solidFill>
              </a:defRPr>
            </a:lvl1pPr>
            <a:lvl2pPr marL="914400" lvl="1" indent="-342900" algn="l">
              <a:lnSpc>
                <a:spcPct val="100000"/>
              </a:lnSpc>
              <a:spcBef>
                <a:spcPts val="1800"/>
              </a:spcBef>
              <a:spcAft>
                <a:spcPts val="0"/>
              </a:spcAft>
              <a:buSzPts val="1800"/>
              <a:buChar char="•"/>
              <a:defRPr/>
            </a:lvl2pPr>
            <a:lvl3pPr marL="1371600" lvl="2" indent="-342900" algn="l">
              <a:lnSpc>
                <a:spcPct val="100000"/>
              </a:lnSpc>
              <a:spcBef>
                <a:spcPts val="1800"/>
              </a:spcBef>
              <a:spcAft>
                <a:spcPts val="0"/>
              </a:spcAft>
              <a:buSzPts val="1800"/>
              <a:buChar char="•"/>
              <a:defRPr/>
            </a:lvl3pPr>
            <a:lvl4pPr marL="1828800" lvl="3" indent="-342900" algn="l">
              <a:lnSpc>
                <a:spcPct val="100000"/>
              </a:lnSpc>
              <a:spcBef>
                <a:spcPts val="1800"/>
              </a:spcBef>
              <a:spcAft>
                <a:spcPts val="0"/>
              </a:spcAft>
              <a:buSzPts val="1800"/>
              <a:buChar char="•"/>
              <a:defRPr/>
            </a:lvl4pPr>
            <a:lvl5pPr marL="2286000" lvl="4" indent="-342900" algn="l">
              <a:lnSpc>
                <a:spcPct val="100000"/>
              </a:lnSpc>
              <a:spcBef>
                <a:spcPts val="1800"/>
              </a:spcBef>
              <a:spcAft>
                <a:spcPts val="0"/>
              </a:spcAft>
              <a:buSzPts val="1800"/>
              <a:buChar char="•"/>
              <a:defRPr/>
            </a:lvl5pPr>
            <a:lvl6pPr marL="2743200" lvl="5" indent="-342900" algn="l">
              <a:lnSpc>
                <a:spcPct val="90000"/>
              </a:lnSpc>
              <a:spcBef>
                <a:spcPts val="18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79"/>
        <p:cNvGrpSpPr/>
        <p:nvPr/>
      </p:nvGrpSpPr>
      <p:grpSpPr>
        <a:xfrm>
          <a:off x="0" y="0"/>
          <a:ext cx="0" cy="0"/>
          <a:chOff x="0" y="0"/>
          <a:chExt cx="0" cy="0"/>
        </a:xfrm>
      </p:grpSpPr>
      <p:pic>
        <p:nvPicPr>
          <p:cNvPr id="180" name="Google Shape;180;p54"/>
          <p:cNvPicPr preferRelativeResize="0"/>
          <p:nvPr/>
        </p:nvPicPr>
        <p:blipFill rotWithShape="1">
          <a:blip r:embed="rId2">
            <a:alphaModFix/>
          </a:blip>
          <a:srcRect/>
          <a:stretch/>
        </p:blipFill>
        <p:spPr>
          <a:xfrm>
            <a:off x="0" y="802219"/>
            <a:ext cx="12192000" cy="6059194"/>
          </a:xfrm>
          <a:prstGeom prst="rect">
            <a:avLst/>
          </a:prstGeom>
          <a:noFill/>
          <a:ln>
            <a:noFill/>
          </a:ln>
        </p:spPr>
      </p:pic>
      <p:sp>
        <p:nvSpPr>
          <p:cNvPr id="181" name="Google Shape;181;p54"/>
          <p:cNvSpPr/>
          <p:nvPr/>
        </p:nvSpPr>
        <p:spPr>
          <a:xfrm>
            <a:off x="5289" y="1078173"/>
            <a:ext cx="12197346" cy="5783239"/>
          </a:xfrm>
          <a:prstGeom prst="rect">
            <a:avLst/>
          </a:prstGeom>
          <a:solidFill>
            <a:srgbClr val="024EA2">
              <a:alpha val="6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accent4"/>
              </a:solidFill>
              <a:latin typeface="Arial"/>
              <a:ea typeface="Arial"/>
              <a:cs typeface="Arial"/>
              <a:sym typeface="Arial"/>
            </a:endParaRPr>
          </a:p>
        </p:txBody>
      </p:sp>
      <p:sp>
        <p:nvSpPr>
          <p:cNvPr id="182" name="Google Shape;182;p54"/>
          <p:cNvSpPr/>
          <p:nvPr/>
        </p:nvSpPr>
        <p:spPr>
          <a:xfrm>
            <a:off x="0" y="0"/>
            <a:ext cx="12192000" cy="107817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83" name="Google Shape;183;p54"/>
          <p:cNvSpPr txBox="1">
            <a:spLocks noGrp="1"/>
          </p:cNvSpPr>
          <p:nvPr>
            <p:ph type="ctrTitle"/>
          </p:nvPr>
        </p:nvSpPr>
        <p:spPr>
          <a:xfrm>
            <a:off x="1071350" y="1992572"/>
            <a:ext cx="10065224" cy="2149523"/>
          </a:xfrm>
          <a:prstGeom prst="rect">
            <a:avLst/>
          </a:prstGeom>
          <a:noFill/>
          <a:ln>
            <a:noFill/>
          </a:ln>
        </p:spPr>
        <p:txBody>
          <a:bodyPr spcFirstLastPara="1" wrap="square" lIns="91425" tIns="45700" rIns="91425" bIns="0" anchor="t" anchorCtr="0">
            <a:noAutofit/>
          </a:bodyPr>
          <a:lstStyle>
            <a:lvl1pPr lvl="0" algn="l">
              <a:lnSpc>
                <a:spcPct val="90000"/>
              </a:lnSpc>
              <a:spcBef>
                <a:spcPts val="0"/>
              </a:spcBef>
              <a:spcAft>
                <a:spcPts val="0"/>
              </a:spcAft>
              <a:buClr>
                <a:schemeClr val="lt1"/>
              </a:buClr>
              <a:buSzPts val="6000"/>
              <a:buFont typeface="Arial"/>
              <a:buNone/>
              <a:defRPr sz="6000" b="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84" name="Google Shape;184;p54"/>
          <p:cNvCxnSpPr/>
          <p:nvPr/>
        </p:nvCxnSpPr>
        <p:spPr>
          <a:xfrm>
            <a:off x="838200" y="1978925"/>
            <a:ext cx="0" cy="4879075"/>
          </a:xfrm>
          <a:prstGeom prst="straightConnector1">
            <a:avLst/>
          </a:prstGeom>
          <a:noFill/>
          <a:ln w="28575" cap="flat" cmpd="sng">
            <a:solidFill>
              <a:schemeClr val="accent5"/>
            </a:solidFill>
            <a:prstDash val="solid"/>
            <a:miter lim="800000"/>
            <a:headEnd type="none" w="sm" len="sm"/>
            <a:tailEnd type="none" w="sm" len="sm"/>
          </a:ln>
        </p:spPr>
      </p:cxnSp>
      <p:sp>
        <p:nvSpPr>
          <p:cNvPr id="185" name="Google Shape;185;p54"/>
          <p:cNvSpPr/>
          <p:nvPr/>
        </p:nvSpPr>
        <p:spPr>
          <a:xfrm>
            <a:off x="5741158" y="6619164"/>
            <a:ext cx="707409" cy="240594"/>
          </a:xfrm>
          <a:prstGeom prst="rect">
            <a:avLst/>
          </a:prstGeom>
          <a:solidFill>
            <a:srgbClr val="00449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86" name="Google Shape;186;p54"/>
          <p:cNvSpPr txBox="1">
            <a:spLocks noGrp="1"/>
          </p:cNvSpPr>
          <p:nvPr>
            <p:ph type="subTitle" idx="1"/>
          </p:nvPr>
        </p:nvSpPr>
        <p:spPr>
          <a:xfrm>
            <a:off x="1071351" y="4418049"/>
            <a:ext cx="10065224" cy="897754"/>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2800"/>
              <a:buNone/>
              <a:defRPr sz="2800" i="0">
                <a:solidFill>
                  <a:schemeClr val="accent5"/>
                </a:solidFill>
              </a:defRPr>
            </a:lvl1pPr>
            <a:lvl2pPr lvl="1" algn="ctr">
              <a:lnSpc>
                <a:spcPct val="100000"/>
              </a:lnSpc>
              <a:spcBef>
                <a:spcPts val="1800"/>
              </a:spcBef>
              <a:spcAft>
                <a:spcPts val="0"/>
              </a:spcAft>
              <a:buSzPts val="2000"/>
              <a:buNone/>
              <a:defRPr sz="2000"/>
            </a:lvl2pPr>
            <a:lvl3pPr lvl="2" algn="ctr">
              <a:lnSpc>
                <a:spcPct val="100000"/>
              </a:lnSpc>
              <a:spcBef>
                <a:spcPts val="1800"/>
              </a:spcBef>
              <a:spcAft>
                <a:spcPts val="0"/>
              </a:spcAft>
              <a:buSzPts val="1800"/>
              <a:buNone/>
              <a:defRPr sz="1800"/>
            </a:lvl3pPr>
            <a:lvl4pPr lvl="3" algn="ctr">
              <a:lnSpc>
                <a:spcPct val="100000"/>
              </a:lnSpc>
              <a:spcBef>
                <a:spcPts val="1800"/>
              </a:spcBef>
              <a:spcAft>
                <a:spcPts val="0"/>
              </a:spcAft>
              <a:buSzPts val="1600"/>
              <a:buNone/>
              <a:defRPr sz="1600"/>
            </a:lvl4pPr>
            <a:lvl5pPr lvl="4" algn="ctr">
              <a:lnSpc>
                <a:spcPct val="100000"/>
              </a:lnSpc>
              <a:spcBef>
                <a:spcPts val="1800"/>
              </a:spcBef>
              <a:spcAft>
                <a:spcPts val="0"/>
              </a:spcAft>
              <a:buSzPts val="1600"/>
              <a:buNone/>
              <a:defRPr sz="1600"/>
            </a:lvl5pPr>
            <a:lvl6pPr lvl="5" algn="ctr">
              <a:lnSpc>
                <a:spcPct val="90000"/>
              </a:lnSpc>
              <a:spcBef>
                <a:spcPts val="18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187" name="Google Shape;187;p54"/>
          <p:cNvPicPr preferRelativeResize="0"/>
          <p:nvPr/>
        </p:nvPicPr>
        <p:blipFill rotWithShape="1">
          <a:blip r:embed="rId3">
            <a:alphaModFix/>
          </a:blip>
          <a:srcRect/>
          <a:stretch/>
        </p:blipFill>
        <p:spPr>
          <a:xfrm>
            <a:off x="5388933" y="258042"/>
            <a:ext cx="1659793" cy="1152460"/>
          </a:xfrm>
          <a:prstGeom prst="rect">
            <a:avLst/>
          </a:prstGeom>
          <a:noFill/>
          <a:ln>
            <a:noFill/>
          </a:ln>
        </p:spPr>
      </p:pic>
      <p:sp>
        <p:nvSpPr>
          <p:cNvPr id="188" name="Google Shape;188;p54"/>
          <p:cNvSpPr txBox="1">
            <a:spLocks noGrp="1"/>
          </p:cNvSpPr>
          <p:nvPr>
            <p:ph type="body" idx="2"/>
          </p:nvPr>
        </p:nvSpPr>
        <p:spPr>
          <a:xfrm>
            <a:off x="6096000" y="5557903"/>
            <a:ext cx="5040313" cy="528998"/>
          </a:xfrm>
          <a:prstGeom prst="rect">
            <a:avLst/>
          </a:prstGeom>
          <a:noFill/>
          <a:ln>
            <a:noFill/>
          </a:ln>
        </p:spPr>
        <p:txBody>
          <a:bodyPr spcFirstLastPara="1" wrap="square" lIns="91425" tIns="45700" rIns="91425" bIns="45700" anchor="t" anchorCtr="0">
            <a:noAutofit/>
          </a:bodyPr>
          <a:lstStyle>
            <a:lvl1pPr marL="457200" lvl="0" indent="-228600" algn="r">
              <a:lnSpc>
                <a:spcPct val="100000"/>
              </a:lnSpc>
              <a:spcBef>
                <a:spcPts val="0"/>
              </a:spcBef>
              <a:spcAft>
                <a:spcPts val="0"/>
              </a:spcAft>
              <a:buSzPts val="2200"/>
              <a:buFont typeface="Arial"/>
              <a:buNone/>
              <a:defRPr sz="2200" i="1">
                <a:solidFill>
                  <a:schemeClr val="lt1"/>
                </a:solidFill>
              </a:defRPr>
            </a:lvl1pPr>
            <a:lvl2pPr marL="914400" lvl="1" indent="-342900" algn="l">
              <a:lnSpc>
                <a:spcPct val="100000"/>
              </a:lnSpc>
              <a:spcBef>
                <a:spcPts val="1800"/>
              </a:spcBef>
              <a:spcAft>
                <a:spcPts val="0"/>
              </a:spcAft>
              <a:buSzPts val="1800"/>
              <a:buChar char="•"/>
              <a:defRPr/>
            </a:lvl2pPr>
            <a:lvl3pPr marL="1371600" lvl="2" indent="-342900" algn="l">
              <a:lnSpc>
                <a:spcPct val="100000"/>
              </a:lnSpc>
              <a:spcBef>
                <a:spcPts val="1800"/>
              </a:spcBef>
              <a:spcAft>
                <a:spcPts val="0"/>
              </a:spcAft>
              <a:buSzPts val="1800"/>
              <a:buChar char="•"/>
              <a:defRPr/>
            </a:lvl3pPr>
            <a:lvl4pPr marL="1828800" lvl="3" indent="-342900" algn="l">
              <a:lnSpc>
                <a:spcPct val="100000"/>
              </a:lnSpc>
              <a:spcBef>
                <a:spcPts val="1800"/>
              </a:spcBef>
              <a:spcAft>
                <a:spcPts val="0"/>
              </a:spcAft>
              <a:buSzPts val="1800"/>
              <a:buChar char="•"/>
              <a:defRPr/>
            </a:lvl4pPr>
            <a:lvl5pPr marL="2286000" lvl="4" indent="-342900" algn="l">
              <a:lnSpc>
                <a:spcPct val="100000"/>
              </a:lnSpc>
              <a:spcBef>
                <a:spcPts val="1800"/>
              </a:spcBef>
              <a:spcAft>
                <a:spcPts val="0"/>
              </a:spcAft>
              <a:buSzPts val="1800"/>
              <a:buChar char="•"/>
              <a:defRPr/>
            </a:lvl5pPr>
            <a:lvl6pPr marL="2743200" lvl="5" indent="-342900" algn="l">
              <a:lnSpc>
                <a:spcPct val="90000"/>
              </a:lnSpc>
              <a:spcBef>
                <a:spcPts val="18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28"/>
        <p:cNvGrpSpPr/>
        <p:nvPr/>
      </p:nvGrpSpPr>
      <p:grpSpPr>
        <a:xfrm>
          <a:off x="0" y="0"/>
          <a:ext cx="0" cy="0"/>
          <a:chOff x="0" y="0"/>
          <a:chExt cx="0" cy="0"/>
        </a:xfrm>
      </p:grpSpPr>
      <p:sp>
        <p:nvSpPr>
          <p:cNvPr id="29" name="Google Shape;29;p35"/>
          <p:cNvSpPr>
            <a:spLocks noGrp="1"/>
          </p:cNvSpPr>
          <p:nvPr>
            <p:ph type="pic" idx="2"/>
          </p:nvPr>
        </p:nvSpPr>
        <p:spPr>
          <a:xfrm>
            <a:off x="0" y="0"/>
            <a:ext cx="12192000" cy="3429000"/>
          </a:xfrm>
          <a:prstGeom prst="rect">
            <a:avLst/>
          </a:prstGeom>
          <a:solidFill>
            <a:schemeClr val="lt2"/>
          </a:solidFill>
          <a:ln>
            <a:noFill/>
          </a:ln>
        </p:spPr>
      </p:sp>
      <p:sp>
        <p:nvSpPr>
          <p:cNvPr id="30" name="Google Shape;30;p35"/>
          <p:cNvSpPr txBox="1">
            <a:spLocks noGrp="1"/>
          </p:cNvSpPr>
          <p:nvPr>
            <p:ph type="title"/>
          </p:nvPr>
        </p:nvSpPr>
        <p:spPr>
          <a:xfrm>
            <a:off x="838200" y="2646643"/>
            <a:ext cx="10515600" cy="782357"/>
          </a:xfrm>
          <a:prstGeom prst="rect">
            <a:avLst/>
          </a:prstGeom>
          <a:solidFill>
            <a:schemeClr val="lt1"/>
          </a:solidFill>
          <a:ln>
            <a:noFill/>
          </a:ln>
        </p:spPr>
        <p:txBody>
          <a:bodyPr spcFirstLastPara="1" wrap="square" lIns="91425" tIns="45700" rIns="91425" bIns="0" anchor="b" anchorCtr="0">
            <a:no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35"/>
          <p:cNvSpPr txBox="1">
            <a:spLocks noGrp="1"/>
          </p:cNvSpPr>
          <p:nvPr>
            <p:ph type="sldNum" idx="12"/>
          </p:nvPr>
        </p:nvSpPr>
        <p:spPr>
          <a:xfrm>
            <a:off x="838200" y="6131286"/>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GB"/>
              <a:t>‹#›</a:t>
            </a:fld>
            <a:endParaRPr/>
          </a:p>
        </p:txBody>
      </p:sp>
      <p:sp>
        <p:nvSpPr>
          <p:cNvPr id="32" name="Google Shape;32;p35"/>
          <p:cNvSpPr txBox="1">
            <a:spLocks noGrp="1"/>
          </p:cNvSpPr>
          <p:nvPr>
            <p:ph type="body" idx="1"/>
          </p:nvPr>
        </p:nvSpPr>
        <p:spPr>
          <a:xfrm>
            <a:off x="838200" y="3630613"/>
            <a:ext cx="10515600" cy="2035175"/>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0"/>
              </a:spcBef>
              <a:spcAft>
                <a:spcPts val="0"/>
              </a:spcAft>
              <a:buSzPts val="1800"/>
              <a:buChar char="•"/>
              <a:defRPr/>
            </a:lvl1pPr>
            <a:lvl2pPr marL="914400" lvl="1" indent="-342900" algn="l">
              <a:lnSpc>
                <a:spcPct val="100000"/>
              </a:lnSpc>
              <a:spcBef>
                <a:spcPts val="1800"/>
              </a:spcBef>
              <a:spcAft>
                <a:spcPts val="0"/>
              </a:spcAft>
              <a:buSzPts val="1800"/>
              <a:buChar char="•"/>
              <a:defRPr/>
            </a:lvl2pPr>
            <a:lvl3pPr marL="1371600" lvl="2" indent="-342900" algn="l">
              <a:lnSpc>
                <a:spcPct val="100000"/>
              </a:lnSpc>
              <a:spcBef>
                <a:spcPts val="1800"/>
              </a:spcBef>
              <a:spcAft>
                <a:spcPts val="0"/>
              </a:spcAft>
              <a:buSzPts val="1800"/>
              <a:buChar char="•"/>
              <a:defRPr/>
            </a:lvl3pPr>
            <a:lvl4pPr marL="1828800" lvl="3" indent="-342900" algn="l">
              <a:lnSpc>
                <a:spcPct val="100000"/>
              </a:lnSpc>
              <a:spcBef>
                <a:spcPts val="1800"/>
              </a:spcBef>
              <a:spcAft>
                <a:spcPts val="0"/>
              </a:spcAft>
              <a:buSzPts val="1800"/>
              <a:buChar char="•"/>
              <a:defRPr/>
            </a:lvl4pPr>
            <a:lvl5pPr marL="2286000" lvl="4" indent="-342900" algn="l">
              <a:lnSpc>
                <a:spcPct val="100000"/>
              </a:lnSpc>
              <a:spcBef>
                <a:spcPts val="1800"/>
              </a:spcBef>
              <a:spcAft>
                <a:spcPts val="0"/>
              </a:spcAft>
              <a:buSzPts val="1800"/>
              <a:buChar char="•"/>
              <a:defRPr/>
            </a:lvl5pPr>
            <a:lvl6pPr marL="2743200" lvl="5" indent="-342900" algn="l">
              <a:lnSpc>
                <a:spcPct val="90000"/>
              </a:lnSpc>
              <a:spcBef>
                <a:spcPts val="18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Chapter Slide" type="title">
  <p:cSld name="TITLE">
    <p:spTree>
      <p:nvGrpSpPr>
        <p:cNvPr id="1" name="Shape 189"/>
        <p:cNvGrpSpPr/>
        <p:nvPr/>
      </p:nvGrpSpPr>
      <p:grpSpPr>
        <a:xfrm>
          <a:off x="0" y="0"/>
          <a:ext cx="0" cy="0"/>
          <a:chOff x="0" y="0"/>
          <a:chExt cx="0" cy="0"/>
        </a:xfrm>
      </p:grpSpPr>
      <p:sp>
        <p:nvSpPr>
          <p:cNvPr id="190" name="Google Shape;190;p55"/>
          <p:cNvSpPr/>
          <p:nvPr/>
        </p:nvSpPr>
        <p:spPr>
          <a:xfrm>
            <a:off x="0" y="0"/>
            <a:ext cx="12192000" cy="6858000"/>
          </a:xfrm>
          <a:prstGeom prst="rect">
            <a:avLst/>
          </a:prstGeom>
          <a:solidFill>
            <a:srgbClr val="0356B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91" name="Google Shape;191;p55"/>
          <p:cNvSpPr txBox="1">
            <a:spLocks noGrp="1"/>
          </p:cNvSpPr>
          <p:nvPr>
            <p:ph type="ctrTitle"/>
          </p:nvPr>
        </p:nvSpPr>
        <p:spPr>
          <a:xfrm>
            <a:off x="1070189" y="1122363"/>
            <a:ext cx="10676038" cy="2387600"/>
          </a:xfrm>
          <a:prstGeom prst="rect">
            <a:avLst/>
          </a:prstGeom>
          <a:noFill/>
          <a:ln>
            <a:noFill/>
          </a:ln>
        </p:spPr>
        <p:txBody>
          <a:bodyPr spcFirstLastPara="1" wrap="square" lIns="91425" tIns="45700" rIns="91425" bIns="0" anchor="b" anchorCtr="0">
            <a:noAutofit/>
          </a:bodyPr>
          <a:lstStyle>
            <a:lvl1pPr lvl="0" algn="l">
              <a:lnSpc>
                <a:spcPct val="90000"/>
              </a:lnSpc>
              <a:spcBef>
                <a:spcPts val="0"/>
              </a:spcBef>
              <a:spcAft>
                <a:spcPts val="0"/>
              </a:spcAft>
              <a:buClr>
                <a:schemeClr val="accent5"/>
              </a:buClr>
              <a:buSzPts val="6000"/>
              <a:buFont typeface="Arial"/>
              <a:buNone/>
              <a:defRPr sz="6000">
                <a:solidFill>
                  <a:schemeClr val="accent5"/>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2" name="Google Shape;192;p55"/>
          <p:cNvSpPr txBox="1">
            <a:spLocks noGrp="1"/>
          </p:cNvSpPr>
          <p:nvPr>
            <p:ph type="subTitle" idx="1"/>
          </p:nvPr>
        </p:nvSpPr>
        <p:spPr>
          <a:xfrm>
            <a:off x="1070189" y="3602038"/>
            <a:ext cx="10676038" cy="1655762"/>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2400"/>
              <a:buNone/>
              <a:defRPr sz="2400">
                <a:solidFill>
                  <a:schemeClr val="lt1"/>
                </a:solidFill>
              </a:defRPr>
            </a:lvl1pPr>
            <a:lvl2pPr lvl="1" algn="ctr">
              <a:lnSpc>
                <a:spcPct val="100000"/>
              </a:lnSpc>
              <a:spcBef>
                <a:spcPts val="1800"/>
              </a:spcBef>
              <a:spcAft>
                <a:spcPts val="0"/>
              </a:spcAft>
              <a:buSzPts val="2000"/>
              <a:buNone/>
              <a:defRPr sz="2000"/>
            </a:lvl2pPr>
            <a:lvl3pPr lvl="2" algn="ctr">
              <a:lnSpc>
                <a:spcPct val="100000"/>
              </a:lnSpc>
              <a:spcBef>
                <a:spcPts val="1800"/>
              </a:spcBef>
              <a:spcAft>
                <a:spcPts val="0"/>
              </a:spcAft>
              <a:buSzPts val="1800"/>
              <a:buNone/>
              <a:defRPr sz="1800"/>
            </a:lvl3pPr>
            <a:lvl4pPr lvl="3" algn="ctr">
              <a:lnSpc>
                <a:spcPct val="100000"/>
              </a:lnSpc>
              <a:spcBef>
                <a:spcPts val="1800"/>
              </a:spcBef>
              <a:spcAft>
                <a:spcPts val="0"/>
              </a:spcAft>
              <a:buSzPts val="1600"/>
              <a:buNone/>
              <a:defRPr sz="1600"/>
            </a:lvl4pPr>
            <a:lvl5pPr lvl="4" algn="ctr">
              <a:lnSpc>
                <a:spcPct val="100000"/>
              </a:lnSpc>
              <a:spcBef>
                <a:spcPts val="1800"/>
              </a:spcBef>
              <a:spcAft>
                <a:spcPts val="0"/>
              </a:spcAft>
              <a:buSzPts val="1600"/>
              <a:buNone/>
              <a:defRPr sz="1600"/>
            </a:lvl5pPr>
            <a:lvl6pPr lvl="5" algn="ctr">
              <a:lnSpc>
                <a:spcPct val="90000"/>
              </a:lnSpc>
              <a:spcBef>
                <a:spcPts val="18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93" name="Google Shape;193;p55"/>
          <p:cNvSpPr txBox="1">
            <a:spLocks noGrp="1"/>
          </p:cNvSpPr>
          <p:nvPr>
            <p:ph type="sldNum" idx="12"/>
          </p:nvPr>
        </p:nvSpPr>
        <p:spPr>
          <a:xfrm>
            <a:off x="838200" y="6131286"/>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200">
                <a:solidFill>
                  <a:schemeClr val="lt1"/>
                </a:solidFill>
                <a:latin typeface="Arial"/>
                <a:ea typeface="Arial"/>
                <a:cs typeface="Arial"/>
                <a:sym typeface="Arial"/>
              </a:defRPr>
            </a:lvl1pPr>
            <a:lvl2pPr marL="0" lvl="1" indent="0" algn="l">
              <a:spcBef>
                <a:spcPts val="0"/>
              </a:spcBef>
              <a:buNone/>
              <a:defRPr sz="1200">
                <a:solidFill>
                  <a:schemeClr val="lt1"/>
                </a:solidFill>
                <a:latin typeface="Arial"/>
                <a:ea typeface="Arial"/>
                <a:cs typeface="Arial"/>
                <a:sym typeface="Arial"/>
              </a:defRPr>
            </a:lvl2pPr>
            <a:lvl3pPr marL="0" lvl="2" indent="0" algn="l">
              <a:spcBef>
                <a:spcPts val="0"/>
              </a:spcBef>
              <a:buNone/>
              <a:defRPr sz="1200">
                <a:solidFill>
                  <a:schemeClr val="lt1"/>
                </a:solidFill>
                <a:latin typeface="Arial"/>
                <a:ea typeface="Arial"/>
                <a:cs typeface="Arial"/>
                <a:sym typeface="Arial"/>
              </a:defRPr>
            </a:lvl3pPr>
            <a:lvl4pPr marL="0" lvl="3" indent="0" algn="l">
              <a:spcBef>
                <a:spcPts val="0"/>
              </a:spcBef>
              <a:buNone/>
              <a:defRPr sz="1200">
                <a:solidFill>
                  <a:schemeClr val="lt1"/>
                </a:solidFill>
                <a:latin typeface="Arial"/>
                <a:ea typeface="Arial"/>
                <a:cs typeface="Arial"/>
                <a:sym typeface="Arial"/>
              </a:defRPr>
            </a:lvl4pPr>
            <a:lvl5pPr marL="0" lvl="4" indent="0" algn="l">
              <a:spcBef>
                <a:spcPts val="0"/>
              </a:spcBef>
              <a:buNone/>
              <a:defRPr sz="1200">
                <a:solidFill>
                  <a:schemeClr val="lt1"/>
                </a:solidFill>
                <a:latin typeface="Arial"/>
                <a:ea typeface="Arial"/>
                <a:cs typeface="Arial"/>
                <a:sym typeface="Arial"/>
              </a:defRPr>
            </a:lvl5pPr>
            <a:lvl6pPr marL="0" lvl="5" indent="0" algn="l">
              <a:spcBef>
                <a:spcPts val="0"/>
              </a:spcBef>
              <a:buNone/>
              <a:defRPr sz="1200">
                <a:solidFill>
                  <a:schemeClr val="lt1"/>
                </a:solidFill>
                <a:latin typeface="Arial"/>
                <a:ea typeface="Arial"/>
                <a:cs typeface="Arial"/>
                <a:sym typeface="Arial"/>
              </a:defRPr>
            </a:lvl6pPr>
            <a:lvl7pPr marL="0" lvl="6" indent="0" algn="l">
              <a:spcBef>
                <a:spcPts val="0"/>
              </a:spcBef>
              <a:buNone/>
              <a:defRPr sz="1200">
                <a:solidFill>
                  <a:schemeClr val="lt1"/>
                </a:solidFill>
                <a:latin typeface="Arial"/>
                <a:ea typeface="Arial"/>
                <a:cs typeface="Arial"/>
                <a:sym typeface="Arial"/>
              </a:defRPr>
            </a:lvl7pPr>
            <a:lvl8pPr marL="0" lvl="7" indent="0" algn="l">
              <a:spcBef>
                <a:spcPts val="0"/>
              </a:spcBef>
              <a:buNone/>
              <a:defRPr sz="1200">
                <a:solidFill>
                  <a:schemeClr val="lt1"/>
                </a:solidFill>
                <a:latin typeface="Arial"/>
                <a:ea typeface="Arial"/>
                <a:cs typeface="Arial"/>
                <a:sym typeface="Arial"/>
              </a:defRPr>
            </a:lvl8pPr>
            <a:lvl9pPr marL="0" lvl="8" indent="0" algn="l">
              <a:spcBef>
                <a:spcPts val="0"/>
              </a:spcBef>
              <a:buNone/>
              <a:defRPr sz="1200">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cxnSp>
        <p:nvCxnSpPr>
          <p:cNvPr id="194" name="Google Shape;194;p55"/>
          <p:cNvCxnSpPr/>
          <p:nvPr/>
        </p:nvCxnSpPr>
        <p:spPr>
          <a:xfrm>
            <a:off x="838200" y="0"/>
            <a:ext cx="0" cy="3295934"/>
          </a:xfrm>
          <a:prstGeom prst="straightConnector1">
            <a:avLst/>
          </a:prstGeom>
          <a:noFill/>
          <a:ln w="28575" cap="flat" cmpd="sng">
            <a:solidFill>
              <a:schemeClr val="accent5"/>
            </a:solidFill>
            <a:prstDash val="solid"/>
            <a:miter lim="800000"/>
            <a:headEnd type="none" w="sm" len="sm"/>
            <a:tailEnd type="none" w="sm" len="sm"/>
          </a:ln>
        </p:spPr>
      </p:cxnSp>
      <p:pic>
        <p:nvPicPr>
          <p:cNvPr id="195" name="Google Shape;195;p55"/>
          <p:cNvPicPr preferRelativeResize="0"/>
          <p:nvPr/>
        </p:nvPicPr>
        <p:blipFill rotWithShape="1">
          <a:blip r:embed="rId2">
            <a:alphaModFix/>
          </a:blip>
          <a:srcRect/>
          <a:stretch/>
        </p:blipFill>
        <p:spPr>
          <a:xfrm>
            <a:off x="10027715" y="6045257"/>
            <a:ext cx="1718512" cy="451153"/>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Last slide (option 1)">
  <p:cSld name="Last slide (option 1)">
    <p:spTree>
      <p:nvGrpSpPr>
        <p:cNvPr id="1" name="Shape 196"/>
        <p:cNvGrpSpPr/>
        <p:nvPr/>
      </p:nvGrpSpPr>
      <p:grpSpPr>
        <a:xfrm>
          <a:off x="0" y="0"/>
          <a:ext cx="0" cy="0"/>
          <a:chOff x="0" y="0"/>
          <a:chExt cx="0" cy="0"/>
        </a:xfrm>
      </p:grpSpPr>
      <p:sp>
        <p:nvSpPr>
          <p:cNvPr id="197" name="Google Shape;197;p56"/>
          <p:cNvSpPr/>
          <p:nvPr/>
        </p:nvSpPr>
        <p:spPr>
          <a:xfrm>
            <a:off x="0" y="1"/>
            <a:ext cx="12192000" cy="3428999"/>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98" name="Google Shape;198;p56"/>
          <p:cNvSpPr txBox="1">
            <a:spLocks noGrp="1"/>
          </p:cNvSpPr>
          <p:nvPr>
            <p:ph type="sldNum" idx="12"/>
          </p:nvPr>
        </p:nvSpPr>
        <p:spPr>
          <a:xfrm>
            <a:off x="838200" y="6131286"/>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GB"/>
              <a:t>‹#›</a:t>
            </a:fld>
            <a:endParaRPr/>
          </a:p>
        </p:txBody>
      </p:sp>
      <p:sp>
        <p:nvSpPr>
          <p:cNvPr id="199" name="Google Shape;199;p56"/>
          <p:cNvSpPr txBox="1">
            <a:spLocks noGrp="1"/>
          </p:cNvSpPr>
          <p:nvPr>
            <p:ph type="ctrTitle"/>
          </p:nvPr>
        </p:nvSpPr>
        <p:spPr>
          <a:xfrm>
            <a:off x="1077013" y="1122363"/>
            <a:ext cx="10156297" cy="1240348"/>
          </a:xfrm>
          <a:prstGeom prst="rect">
            <a:avLst/>
          </a:prstGeom>
          <a:noFill/>
          <a:ln>
            <a:noFill/>
          </a:ln>
        </p:spPr>
        <p:txBody>
          <a:bodyPr spcFirstLastPara="1" wrap="square" lIns="91425" tIns="45700" rIns="91425" bIns="0" anchor="b" anchorCtr="0">
            <a:noAutofit/>
          </a:bodyPr>
          <a:lstStyle>
            <a:lvl1pPr lvl="0" algn="l">
              <a:lnSpc>
                <a:spcPct val="90000"/>
              </a:lnSpc>
              <a:spcBef>
                <a:spcPts val="0"/>
              </a:spcBef>
              <a:spcAft>
                <a:spcPts val="0"/>
              </a:spcAft>
              <a:buClr>
                <a:schemeClr val="dk2"/>
              </a:buClr>
              <a:buSzPts val="6000"/>
              <a:buFont typeface="Arial"/>
              <a:buNone/>
              <a:defRPr sz="60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200" name="Google Shape;200;p56"/>
          <p:cNvCxnSpPr/>
          <p:nvPr/>
        </p:nvCxnSpPr>
        <p:spPr>
          <a:xfrm>
            <a:off x="838200" y="0"/>
            <a:ext cx="0" cy="2362711"/>
          </a:xfrm>
          <a:prstGeom prst="straightConnector1">
            <a:avLst/>
          </a:prstGeom>
          <a:noFill/>
          <a:ln w="28575" cap="flat" cmpd="sng">
            <a:solidFill>
              <a:schemeClr val="dk2"/>
            </a:solidFill>
            <a:prstDash val="solid"/>
            <a:miter lim="800000"/>
            <a:headEnd type="none" w="sm" len="sm"/>
            <a:tailEnd type="none" w="sm" len="sm"/>
          </a:ln>
        </p:spPr>
      </p:cxnSp>
      <p:sp>
        <p:nvSpPr>
          <p:cNvPr id="201" name="Google Shape;201;p56"/>
          <p:cNvSpPr txBox="1">
            <a:spLocks noGrp="1"/>
          </p:cNvSpPr>
          <p:nvPr>
            <p:ph type="subTitle" idx="1"/>
          </p:nvPr>
        </p:nvSpPr>
        <p:spPr>
          <a:xfrm>
            <a:off x="838200" y="4160826"/>
            <a:ext cx="10889439" cy="162014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sz="1400">
                <a:solidFill>
                  <a:srgbClr val="7F7F7F"/>
                </a:solidFill>
              </a:defRPr>
            </a:lvl1pPr>
            <a:lvl2pPr lvl="1" algn="ctr">
              <a:lnSpc>
                <a:spcPct val="100000"/>
              </a:lnSpc>
              <a:spcBef>
                <a:spcPts val="1800"/>
              </a:spcBef>
              <a:spcAft>
                <a:spcPts val="0"/>
              </a:spcAft>
              <a:buSzPts val="2000"/>
              <a:buNone/>
              <a:defRPr sz="2000"/>
            </a:lvl2pPr>
            <a:lvl3pPr lvl="2" algn="ctr">
              <a:lnSpc>
                <a:spcPct val="100000"/>
              </a:lnSpc>
              <a:spcBef>
                <a:spcPts val="1800"/>
              </a:spcBef>
              <a:spcAft>
                <a:spcPts val="0"/>
              </a:spcAft>
              <a:buSzPts val="1800"/>
              <a:buNone/>
              <a:defRPr sz="1800"/>
            </a:lvl3pPr>
            <a:lvl4pPr lvl="3" algn="ctr">
              <a:lnSpc>
                <a:spcPct val="100000"/>
              </a:lnSpc>
              <a:spcBef>
                <a:spcPts val="1800"/>
              </a:spcBef>
              <a:spcAft>
                <a:spcPts val="0"/>
              </a:spcAft>
              <a:buSzPts val="1600"/>
              <a:buNone/>
              <a:defRPr sz="1600"/>
            </a:lvl4pPr>
            <a:lvl5pPr lvl="4" algn="ctr">
              <a:lnSpc>
                <a:spcPct val="100000"/>
              </a:lnSpc>
              <a:spcBef>
                <a:spcPts val="1800"/>
              </a:spcBef>
              <a:spcAft>
                <a:spcPts val="0"/>
              </a:spcAft>
              <a:buSzPts val="1600"/>
              <a:buNone/>
              <a:defRPr sz="1600"/>
            </a:lvl5pPr>
            <a:lvl6pPr lvl="5" algn="ctr">
              <a:lnSpc>
                <a:spcPct val="90000"/>
              </a:lnSpc>
              <a:spcBef>
                <a:spcPts val="18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Last slide (option 2)">
  <p:cSld name="Last slide (option 2)">
    <p:spTree>
      <p:nvGrpSpPr>
        <p:cNvPr id="1" name="Shape 202"/>
        <p:cNvGrpSpPr/>
        <p:nvPr/>
      </p:nvGrpSpPr>
      <p:grpSpPr>
        <a:xfrm>
          <a:off x="0" y="0"/>
          <a:ext cx="0" cy="0"/>
          <a:chOff x="0" y="0"/>
          <a:chExt cx="0" cy="0"/>
        </a:xfrm>
      </p:grpSpPr>
      <p:sp>
        <p:nvSpPr>
          <p:cNvPr id="203" name="Google Shape;203;p57"/>
          <p:cNvSpPr/>
          <p:nvPr/>
        </p:nvSpPr>
        <p:spPr>
          <a:xfrm>
            <a:off x="0" y="-59633"/>
            <a:ext cx="12192000" cy="148093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04" name="Google Shape;204;p57"/>
          <p:cNvSpPr txBox="1">
            <a:spLocks noGrp="1"/>
          </p:cNvSpPr>
          <p:nvPr>
            <p:ph type="sldNum" idx="12"/>
          </p:nvPr>
        </p:nvSpPr>
        <p:spPr>
          <a:xfrm>
            <a:off x="838200" y="6131286"/>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GB"/>
              <a:t>‹#›</a:t>
            </a:fld>
            <a:endParaRPr/>
          </a:p>
        </p:txBody>
      </p:sp>
      <p:sp>
        <p:nvSpPr>
          <p:cNvPr id="205" name="Google Shape;205;p57"/>
          <p:cNvSpPr txBox="1">
            <a:spLocks noGrp="1"/>
          </p:cNvSpPr>
          <p:nvPr>
            <p:ph type="ctrTitle"/>
          </p:nvPr>
        </p:nvSpPr>
        <p:spPr>
          <a:xfrm>
            <a:off x="1077013" y="605533"/>
            <a:ext cx="10156297" cy="1240348"/>
          </a:xfrm>
          <a:prstGeom prst="rect">
            <a:avLst/>
          </a:prstGeom>
          <a:noFill/>
          <a:ln>
            <a:noFill/>
          </a:ln>
        </p:spPr>
        <p:txBody>
          <a:bodyPr spcFirstLastPara="1" wrap="square" lIns="91425" tIns="45700" rIns="91425" bIns="0" anchor="b" anchorCtr="0">
            <a:noAutofit/>
          </a:bodyPr>
          <a:lstStyle>
            <a:lvl1pPr lvl="0" algn="l">
              <a:lnSpc>
                <a:spcPct val="90000"/>
              </a:lnSpc>
              <a:spcBef>
                <a:spcPts val="0"/>
              </a:spcBef>
              <a:spcAft>
                <a:spcPts val="0"/>
              </a:spcAft>
              <a:buClr>
                <a:schemeClr val="accent5"/>
              </a:buClr>
              <a:buSzPts val="6000"/>
              <a:buFont typeface="Arial"/>
              <a:buNone/>
              <a:defRPr sz="6000">
                <a:solidFill>
                  <a:schemeClr val="accent5"/>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206" name="Google Shape;206;p57"/>
          <p:cNvCxnSpPr/>
          <p:nvPr/>
        </p:nvCxnSpPr>
        <p:spPr>
          <a:xfrm>
            <a:off x="838200" y="-29817"/>
            <a:ext cx="0" cy="1272208"/>
          </a:xfrm>
          <a:prstGeom prst="straightConnector1">
            <a:avLst/>
          </a:prstGeom>
          <a:noFill/>
          <a:ln w="28575" cap="flat" cmpd="sng">
            <a:solidFill>
              <a:schemeClr val="accent5"/>
            </a:solidFill>
            <a:prstDash val="solid"/>
            <a:miter lim="800000"/>
            <a:headEnd type="none" w="sm" len="sm"/>
            <a:tailEnd type="none" w="sm" len="sm"/>
          </a:ln>
        </p:spPr>
      </p:cxnSp>
      <p:sp>
        <p:nvSpPr>
          <p:cNvPr id="207" name="Google Shape;207;p57"/>
          <p:cNvSpPr txBox="1">
            <a:spLocks noGrp="1"/>
          </p:cNvSpPr>
          <p:nvPr>
            <p:ph type="subTitle" idx="1"/>
          </p:nvPr>
        </p:nvSpPr>
        <p:spPr>
          <a:xfrm>
            <a:off x="838200" y="4160826"/>
            <a:ext cx="10889439" cy="162014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sz="1400">
                <a:solidFill>
                  <a:srgbClr val="7F7F7F"/>
                </a:solidFill>
              </a:defRPr>
            </a:lvl1pPr>
            <a:lvl2pPr lvl="1" algn="ctr">
              <a:lnSpc>
                <a:spcPct val="100000"/>
              </a:lnSpc>
              <a:spcBef>
                <a:spcPts val="1800"/>
              </a:spcBef>
              <a:spcAft>
                <a:spcPts val="0"/>
              </a:spcAft>
              <a:buSzPts val="2000"/>
              <a:buNone/>
              <a:defRPr sz="2000"/>
            </a:lvl2pPr>
            <a:lvl3pPr lvl="2" algn="ctr">
              <a:lnSpc>
                <a:spcPct val="100000"/>
              </a:lnSpc>
              <a:spcBef>
                <a:spcPts val="1800"/>
              </a:spcBef>
              <a:spcAft>
                <a:spcPts val="0"/>
              </a:spcAft>
              <a:buSzPts val="1800"/>
              <a:buNone/>
              <a:defRPr sz="1800"/>
            </a:lvl3pPr>
            <a:lvl4pPr lvl="3" algn="ctr">
              <a:lnSpc>
                <a:spcPct val="100000"/>
              </a:lnSpc>
              <a:spcBef>
                <a:spcPts val="1800"/>
              </a:spcBef>
              <a:spcAft>
                <a:spcPts val="0"/>
              </a:spcAft>
              <a:buSzPts val="1600"/>
              <a:buNone/>
              <a:defRPr sz="1600"/>
            </a:lvl4pPr>
            <a:lvl5pPr lvl="4" algn="ctr">
              <a:lnSpc>
                <a:spcPct val="100000"/>
              </a:lnSpc>
              <a:spcBef>
                <a:spcPts val="1800"/>
              </a:spcBef>
              <a:spcAft>
                <a:spcPts val="0"/>
              </a:spcAft>
              <a:buSzPts val="1600"/>
              <a:buNone/>
              <a:defRPr sz="1600"/>
            </a:lvl5pPr>
            <a:lvl6pPr lvl="5" algn="ctr">
              <a:lnSpc>
                <a:spcPct val="90000"/>
              </a:lnSpc>
              <a:spcBef>
                <a:spcPts val="18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08"/>
        <p:cNvGrpSpPr/>
        <p:nvPr/>
      </p:nvGrpSpPr>
      <p:grpSpPr>
        <a:xfrm>
          <a:off x="0" y="0"/>
          <a:ext cx="0" cy="0"/>
          <a:chOff x="0" y="0"/>
          <a:chExt cx="0" cy="0"/>
        </a:xfrm>
      </p:grpSpPr>
      <p:sp>
        <p:nvSpPr>
          <p:cNvPr id="209" name="Google Shape;209;p58"/>
          <p:cNvSpPr txBox="1">
            <a:spLocks noGrp="1"/>
          </p:cNvSpPr>
          <p:nvPr>
            <p:ph type="body" idx="1"/>
          </p:nvPr>
        </p:nvSpPr>
        <p:spPr>
          <a:xfrm>
            <a:off x="838199" y="1825625"/>
            <a:ext cx="10905699" cy="3881904"/>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0"/>
              </a:spcBef>
              <a:spcAft>
                <a:spcPts val="0"/>
              </a:spcAft>
              <a:buSzPts val="2400"/>
              <a:buChar char="•"/>
              <a:defRPr/>
            </a:lvl1pPr>
            <a:lvl2pPr marL="914400" lvl="1" indent="-355600" algn="l">
              <a:lnSpc>
                <a:spcPct val="100000"/>
              </a:lnSpc>
              <a:spcBef>
                <a:spcPts val="1800"/>
              </a:spcBef>
              <a:spcAft>
                <a:spcPts val="0"/>
              </a:spcAft>
              <a:buSzPts val="2000"/>
              <a:buChar char="•"/>
              <a:defRPr/>
            </a:lvl2pPr>
            <a:lvl3pPr marL="1371600" lvl="2" indent="-342900" algn="l">
              <a:lnSpc>
                <a:spcPct val="100000"/>
              </a:lnSpc>
              <a:spcBef>
                <a:spcPts val="1800"/>
              </a:spcBef>
              <a:spcAft>
                <a:spcPts val="0"/>
              </a:spcAft>
              <a:buSzPts val="1800"/>
              <a:buChar char="•"/>
              <a:defRPr/>
            </a:lvl3pPr>
            <a:lvl4pPr marL="1828800" lvl="3" indent="-330200" algn="l">
              <a:lnSpc>
                <a:spcPct val="100000"/>
              </a:lnSpc>
              <a:spcBef>
                <a:spcPts val="1800"/>
              </a:spcBef>
              <a:spcAft>
                <a:spcPts val="0"/>
              </a:spcAft>
              <a:buSzPts val="1600"/>
              <a:buChar char="•"/>
              <a:defRPr/>
            </a:lvl4pPr>
            <a:lvl5pPr marL="2286000" lvl="4" indent="-330200" algn="l">
              <a:lnSpc>
                <a:spcPct val="100000"/>
              </a:lnSpc>
              <a:spcBef>
                <a:spcPts val="1800"/>
              </a:spcBef>
              <a:spcAft>
                <a:spcPts val="0"/>
              </a:spcAft>
              <a:buSzPts val="1600"/>
              <a:buChar char="•"/>
              <a:defRPr/>
            </a:lvl5pPr>
            <a:lvl6pPr marL="2743200" lvl="5" indent="-342900" algn="l">
              <a:lnSpc>
                <a:spcPct val="90000"/>
              </a:lnSpc>
              <a:spcBef>
                <a:spcPts val="18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0" name="Google Shape;210;p58"/>
          <p:cNvSpPr txBox="1">
            <a:spLocks noGrp="1"/>
          </p:cNvSpPr>
          <p:nvPr>
            <p:ph type="sldNum" idx="12"/>
          </p:nvPr>
        </p:nvSpPr>
        <p:spPr>
          <a:xfrm>
            <a:off x="838200" y="6131286"/>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GB"/>
              <a:t>‹#›</a:t>
            </a:fld>
            <a:endParaRPr/>
          </a:p>
        </p:txBody>
      </p:sp>
      <p:cxnSp>
        <p:nvCxnSpPr>
          <p:cNvPr id="211" name="Google Shape;211;p58"/>
          <p:cNvCxnSpPr/>
          <p:nvPr/>
        </p:nvCxnSpPr>
        <p:spPr>
          <a:xfrm flipH="1">
            <a:off x="838199" y="0"/>
            <a:ext cx="1" cy="1276357"/>
          </a:xfrm>
          <a:prstGeom prst="straightConnector1">
            <a:avLst/>
          </a:prstGeom>
          <a:noFill/>
          <a:ln w="28575" cap="flat" cmpd="sng">
            <a:solidFill>
              <a:schemeClr val="accent5"/>
            </a:solidFill>
            <a:prstDash val="solid"/>
            <a:miter lim="800000"/>
            <a:headEnd type="none" w="sm" len="sm"/>
            <a:tailEnd type="none" w="sm" len="sm"/>
          </a:ln>
        </p:spPr>
      </p:cxnSp>
      <p:sp>
        <p:nvSpPr>
          <p:cNvPr id="212" name="Google Shape;212;p58"/>
          <p:cNvSpPr txBox="1">
            <a:spLocks noGrp="1"/>
          </p:cNvSpPr>
          <p:nvPr>
            <p:ph type="title"/>
          </p:nvPr>
        </p:nvSpPr>
        <p:spPr>
          <a:xfrm>
            <a:off x="970722" y="482860"/>
            <a:ext cx="10515600" cy="782357"/>
          </a:xfrm>
          <a:prstGeom prst="rect">
            <a:avLst/>
          </a:prstGeom>
          <a:noFill/>
          <a:ln>
            <a:noFill/>
          </a:ln>
        </p:spPr>
        <p:txBody>
          <a:bodyPr spcFirstLastPara="1" wrap="square" lIns="91425" tIns="45700" rIns="91425" bIns="0" anchor="b" anchorCtr="0">
            <a:no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Content and Object">
  <p:cSld name="Content and Object">
    <p:spTree>
      <p:nvGrpSpPr>
        <p:cNvPr id="1" name="Shape 213"/>
        <p:cNvGrpSpPr/>
        <p:nvPr/>
      </p:nvGrpSpPr>
      <p:grpSpPr>
        <a:xfrm>
          <a:off x="0" y="0"/>
          <a:ext cx="0" cy="0"/>
          <a:chOff x="0" y="0"/>
          <a:chExt cx="0" cy="0"/>
        </a:xfrm>
      </p:grpSpPr>
      <p:sp>
        <p:nvSpPr>
          <p:cNvPr id="214" name="Google Shape;214;p59"/>
          <p:cNvSpPr txBox="1">
            <a:spLocks noGrp="1"/>
          </p:cNvSpPr>
          <p:nvPr>
            <p:ph type="body" idx="1"/>
          </p:nvPr>
        </p:nvSpPr>
        <p:spPr>
          <a:xfrm>
            <a:off x="838198" y="1825625"/>
            <a:ext cx="5328000" cy="3906435"/>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0"/>
              </a:spcBef>
              <a:spcAft>
                <a:spcPts val="0"/>
              </a:spcAft>
              <a:buSzPts val="2400"/>
              <a:buChar char="•"/>
              <a:defRPr/>
            </a:lvl1pPr>
            <a:lvl2pPr marL="914400" lvl="1" indent="-355600" algn="l">
              <a:lnSpc>
                <a:spcPct val="100000"/>
              </a:lnSpc>
              <a:spcBef>
                <a:spcPts val="1800"/>
              </a:spcBef>
              <a:spcAft>
                <a:spcPts val="0"/>
              </a:spcAft>
              <a:buSzPts val="2000"/>
              <a:buChar char="•"/>
              <a:defRPr/>
            </a:lvl2pPr>
            <a:lvl3pPr marL="1371600" lvl="2" indent="-342900" algn="l">
              <a:lnSpc>
                <a:spcPct val="100000"/>
              </a:lnSpc>
              <a:spcBef>
                <a:spcPts val="1800"/>
              </a:spcBef>
              <a:spcAft>
                <a:spcPts val="0"/>
              </a:spcAft>
              <a:buSzPts val="1800"/>
              <a:buChar char="•"/>
              <a:defRPr/>
            </a:lvl3pPr>
            <a:lvl4pPr marL="1828800" lvl="3" indent="-330200" algn="l">
              <a:lnSpc>
                <a:spcPct val="100000"/>
              </a:lnSpc>
              <a:spcBef>
                <a:spcPts val="1800"/>
              </a:spcBef>
              <a:spcAft>
                <a:spcPts val="0"/>
              </a:spcAft>
              <a:buSzPts val="1600"/>
              <a:buChar char="•"/>
              <a:defRPr/>
            </a:lvl4pPr>
            <a:lvl5pPr marL="2286000" lvl="4" indent="-330200" algn="l">
              <a:lnSpc>
                <a:spcPct val="100000"/>
              </a:lnSpc>
              <a:spcBef>
                <a:spcPts val="1800"/>
              </a:spcBef>
              <a:spcAft>
                <a:spcPts val="0"/>
              </a:spcAft>
              <a:buSzPts val="1600"/>
              <a:buChar char="•"/>
              <a:defRPr/>
            </a:lvl5pPr>
            <a:lvl6pPr marL="2743200" lvl="5" indent="-342900" algn="l">
              <a:lnSpc>
                <a:spcPct val="90000"/>
              </a:lnSpc>
              <a:spcBef>
                <a:spcPts val="18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5" name="Google Shape;215;p59"/>
          <p:cNvSpPr txBox="1">
            <a:spLocks noGrp="1"/>
          </p:cNvSpPr>
          <p:nvPr>
            <p:ph type="body" idx="2"/>
          </p:nvPr>
        </p:nvSpPr>
        <p:spPr>
          <a:xfrm>
            <a:off x="6402250" y="1825625"/>
            <a:ext cx="5328000" cy="3906435"/>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SzPts val="2400"/>
              <a:buNone/>
              <a:defRPr/>
            </a:lvl1pPr>
            <a:lvl2pPr marL="914400" lvl="1" indent="-342900" algn="l">
              <a:lnSpc>
                <a:spcPct val="100000"/>
              </a:lnSpc>
              <a:spcBef>
                <a:spcPts val="1800"/>
              </a:spcBef>
              <a:spcAft>
                <a:spcPts val="0"/>
              </a:spcAft>
              <a:buSzPts val="1800"/>
              <a:buChar char="•"/>
              <a:defRPr/>
            </a:lvl2pPr>
            <a:lvl3pPr marL="1371600" lvl="2" indent="-342900" algn="l">
              <a:lnSpc>
                <a:spcPct val="100000"/>
              </a:lnSpc>
              <a:spcBef>
                <a:spcPts val="1800"/>
              </a:spcBef>
              <a:spcAft>
                <a:spcPts val="0"/>
              </a:spcAft>
              <a:buSzPts val="1800"/>
              <a:buChar char="•"/>
              <a:defRPr/>
            </a:lvl3pPr>
            <a:lvl4pPr marL="1828800" lvl="3" indent="-342900" algn="l">
              <a:lnSpc>
                <a:spcPct val="100000"/>
              </a:lnSpc>
              <a:spcBef>
                <a:spcPts val="1800"/>
              </a:spcBef>
              <a:spcAft>
                <a:spcPts val="0"/>
              </a:spcAft>
              <a:buSzPts val="1800"/>
              <a:buChar char="•"/>
              <a:defRPr/>
            </a:lvl4pPr>
            <a:lvl5pPr marL="2286000" lvl="4" indent="-342900" algn="l">
              <a:lnSpc>
                <a:spcPct val="100000"/>
              </a:lnSpc>
              <a:spcBef>
                <a:spcPts val="1800"/>
              </a:spcBef>
              <a:spcAft>
                <a:spcPts val="0"/>
              </a:spcAft>
              <a:buSzPts val="1800"/>
              <a:buChar char="•"/>
              <a:defRPr/>
            </a:lvl5pPr>
            <a:lvl6pPr marL="2743200" lvl="5" indent="-342900" algn="l">
              <a:lnSpc>
                <a:spcPct val="90000"/>
              </a:lnSpc>
              <a:spcBef>
                <a:spcPts val="18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6" name="Google Shape;216;p59"/>
          <p:cNvSpPr txBox="1">
            <a:spLocks noGrp="1"/>
          </p:cNvSpPr>
          <p:nvPr>
            <p:ph type="sldNum" idx="12"/>
          </p:nvPr>
        </p:nvSpPr>
        <p:spPr>
          <a:xfrm>
            <a:off x="838200" y="6131286"/>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GB"/>
              <a:t>‹#›</a:t>
            </a:fld>
            <a:endParaRPr/>
          </a:p>
        </p:txBody>
      </p:sp>
      <p:cxnSp>
        <p:nvCxnSpPr>
          <p:cNvPr id="217" name="Google Shape;217;p59"/>
          <p:cNvCxnSpPr/>
          <p:nvPr/>
        </p:nvCxnSpPr>
        <p:spPr>
          <a:xfrm flipH="1">
            <a:off x="838199" y="0"/>
            <a:ext cx="1" cy="1276357"/>
          </a:xfrm>
          <a:prstGeom prst="straightConnector1">
            <a:avLst/>
          </a:prstGeom>
          <a:noFill/>
          <a:ln w="28575" cap="flat" cmpd="sng">
            <a:solidFill>
              <a:schemeClr val="accent5"/>
            </a:solidFill>
            <a:prstDash val="solid"/>
            <a:miter lim="800000"/>
            <a:headEnd type="none" w="sm" len="sm"/>
            <a:tailEnd type="none" w="sm" len="sm"/>
          </a:ln>
        </p:spPr>
      </p:cxnSp>
      <p:sp>
        <p:nvSpPr>
          <p:cNvPr id="218" name="Google Shape;218;p59"/>
          <p:cNvSpPr txBox="1">
            <a:spLocks noGrp="1"/>
          </p:cNvSpPr>
          <p:nvPr>
            <p:ph type="title"/>
          </p:nvPr>
        </p:nvSpPr>
        <p:spPr>
          <a:xfrm>
            <a:off x="970722" y="482860"/>
            <a:ext cx="10515600" cy="782357"/>
          </a:xfrm>
          <a:prstGeom prst="rect">
            <a:avLst/>
          </a:prstGeom>
          <a:noFill/>
          <a:ln>
            <a:noFill/>
          </a:ln>
        </p:spPr>
        <p:txBody>
          <a:bodyPr spcFirstLastPara="1" wrap="square" lIns="91425" tIns="45700" rIns="91425" bIns="0" anchor="b" anchorCtr="0">
            <a:no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219"/>
        <p:cNvGrpSpPr/>
        <p:nvPr/>
      </p:nvGrpSpPr>
      <p:grpSpPr>
        <a:xfrm>
          <a:off x="0" y="0"/>
          <a:ext cx="0" cy="0"/>
          <a:chOff x="0" y="0"/>
          <a:chExt cx="0" cy="0"/>
        </a:xfrm>
      </p:grpSpPr>
      <p:sp>
        <p:nvSpPr>
          <p:cNvPr id="220" name="Google Shape;220;p60"/>
          <p:cNvSpPr txBox="1">
            <a:spLocks noGrp="1"/>
          </p:cNvSpPr>
          <p:nvPr>
            <p:ph type="body" idx="1"/>
          </p:nvPr>
        </p:nvSpPr>
        <p:spPr>
          <a:xfrm>
            <a:off x="838198" y="1825625"/>
            <a:ext cx="5328000" cy="3906435"/>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0"/>
              </a:spcBef>
              <a:spcAft>
                <a:spcPts val="0"/>
              </a:spcAft>
              <a:buSzPts val="1800"/>
              <a:buChar char="•"/>
              <a:defRPr/>
            </a:lvl1pPr>
            <a:lvl2pPr marL="914400" lvl="1" indent="-342900" algn="l">
              <a:lnSpc>
                <a:spcPct val="100000"/>
              </a:lnSpc>
              <a:spcBef>
                <a:spcPts val="1800"/>
              </a:spcBef>
              <a:spcAft>
                <a:spcPts val="0"/>
              </a:spcAft>
              <a:buSzPts val="1800"/>
              <a:buChar char="•"/>
              <a:defRPr/>
            </a:lvl2pPr>
            <a:lvl3pPr marL="1371600" lvl="2" indent="-342900" algn="l">
              <a:lnSpc>
                <a:spcPct val="100000"/>
              </a:lnSpc>
              <a:spcBef>
                <a:spcPts val="1800"/>
              </a:spcBef>
              <a:spcAft>
                <a:spcPts val="0"/>
              </a:spcAft>
              <a:buSzPts val="1800"/>
              <a:buChar char="•"/>
              <a:defRPr/>
            </a:lvl3pPr>
            <a:lvl4pPr marL="1828800" lvl="3" indent="-342900" algn="l">
              <a:lnSpc>
                <a:spcPct val="100000"/>
              </a:lnSpc>
              <a:spcBef>
                <a:spcPts val="1800"/>
              </a:spcBef>
              <a:spcAft>
                <a:spcPts val="0"/>
              </a:spcAft>
              <a:buSzPts val="1800"/>
              <a:buChar char="•"/>
              <a:defRPr/>
            </a:lvl4pPr>
            <a:lvl5pPr marL="2286000" lvl="4" indent="-342900" algn="l">
              <a:lnSpc>
                <a:spcPct val="100000"/>
              </a:lnSpc>
              <a:spcBef>
                <a:spcPts val="1800"/>
              </a:spcBef>
              <a:spcAft>
                <a:spcPts val="0"/>
              </a:spcAft>
              <a:buSzPts val="1800"/>
              <a:buChar char="•"/>
              <a:defRPr/>
            </a:lvl5pPr>
            <a:lvl6pPr marL="2743200" lvl="5" indent="-342900" algn="l">
              <a:lnSpc>
                <a:spcPct val="90000"/>
              </a:lnSpc>
              <a:spcBef>
                <a:spcPts val="18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1" name="Google Shape;221;p60"/>
          <p:cNvSpPr txBox="1">
            <a:spLocks noGrp="1"/>
          </p:cNvSpPr>
          <p:nvPr>
            <p:ph type="body" idx="2"/>
          </p:nvPr>
        </p:nvSpPr>
        <p:spPr>
          <a:xfrm>
            <a:off x="6402250" y="1825625"/>
            <a:ext cx="5328000" cy="3906435"/>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0"/>
              </a:spcBef>
              <a:spcAft>
                <a:spcPts val="0"/>
              </a:spcAft>
              <a:buSzPts val="1800"/>
              <a:buChar char="•"/>
              <a:defRPr/>
            </a:lvl1pPr>
            <a:lvl2pPr marL="914400" lvl="1" indent="-342900" algn="l">
              <a:lnSpc>
                <a:spcPct val="100000"/>
              </a:lnSpc>
              <a:spcBef>
                <a:spcPts val="1800"/>
              </a:spcBef>
              <a:spcAft>
                <a:spcPts val="0"/>
              </a:spcAft>
              <a:buSzPts val="1800"/>
              <a:buChar char="•"/>
              <a:defRPr/>
            </a:lvl2pPr>
            <a:lvl3pPr marL="1371600" lvl="2" indent="-342900" algn="l">
              <a:lnSpc>
                <a:spcPct val="100000"/>
              </a:lnSpc>
              <a:spcBef>
                <a:spcPts val="1800"/>
              </a:spcBef>
              <a:spcAft>
                <a:spcPts val="0"/>
              </a:spcAft>
              <a:buSzPts val="1800"/>
              <a:buChar char="•"/>
              <a:defRPr/>
            </a:lvl3pPr>
            <a:lvl4pPr marL="1828800" lvl="3" indent="-342900" algn="l">
              <a:lnSpc>
                <a:spcPct val="100000"/>
              </a:lnSpc>
              <a:spcBef>
                <a:spcPts val="1800"/>
              </a:spcBef>
              <a:spcAft>
                <a:spcPts val="0"/>
              </a:spcAft>
              <a:buSzPts val="1800"/>
              <a:buChar char="•"/>
              <a:defRPr/>
            </a:lvl4pPr>
            <a:lvl5pPr marL="2286000" lvl="4" indent="-342900" algn="l">
              <a:lnSpc>
                <a:spcPct val="100000"/>
              </a:lnSpc>
              <a:spcBef>
                <a:spcPts val="1800"/>
              </a:spcBef>
              <a:spcAft>
                <a:spcPts val="0"/>
              </a:spcAft>
              <a:buSzPts val="1800"/>
              <a:buChar char="•"/>
              <a:defRPr/>
            </a:lvl5pPr>
            <a:lvl6pPr marL="2743200" lvl="5" indent="-342900" algn="l">
              <a:lnSpc>
                <a:spcPct val="90000"/>
              </a:lnSpc>
              <a:spcBef>
                <a:spcPts val="18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2" name="Google Shape;222;p60"/>
          <p:cNvSpPr txBox="1">
            <a:spLocks noGrp="1"/>
          </p:cNvSpPr>
          <p:nvPr>
            <p:ph type="sldNum" idx="12"/>
          </p:nvPr>
        </p:nvSpPr>
        <p:spPr>
          <a:xfrm>
            <a:off x="838200" y="6131286"/>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GB"/>
              <a:t>‹#›</a:t>
            </a:fld>
            <a:endParaRPr/>
          </a:p>
        </p:txBody>
      </p:sp>
      <p:cxnSp>
        <p:nvCxnSpPr>
          <p:cNvPr id="223" name="Google Shape;223;p60"/>
          <p:cNvCxnSpPr/>
          <p:nvPr/>
        </p:nvCxnSpPr>
        <p:spPr>
          <a:xfrm flipH="1">
            <a:off x="838199" y="0"/>
            <a:ext cx="1" cy="1276357"/>
          </a:xfrm>
          <a:prstGeom prst="straightConnector1">
            <a:avLst/>
          </a:prstGeom>
          <a:noFill/>
          <a:ln w="28575" cap="flat" cmpd="sng">
            <a:solidFill>
              <a:schemeClr val="accent5"/>
            </a:solidFill>
            <a:prstDash val="solid"/>
            <a:miter lim="800000"/>
            <a:headEnd type="none" w="sm" len="sm"/>
            <a:tailEnd type="none" w="sm" len="sm"/>
          </a:ln>
        </p:spPr>
      </p:cxnSp>
      <p:sp>
        <p:nvSpPr>
          <p:cNvPr id="224" name="Google Shape;224;p60"/>
          <p:cNvSpPr txBox="1">
            <a:spLocks noGrp="1"/>
          </p:cNvSpPr>
          <p:nvPr>
            <p:ph type="title"/>
          </p:nvPr>
        </p:nvSpPr>
        <p:spPr>
          <a:xfrm>
            <a:off x="970722" y="482860"/>
            <a:ext cx="10515600" cy="782357"/>
          </a:xfrm>
          <a:prstGeom prst="rect">
            <a:avLst/>
          </a:prstGeom>
          <a:noFill/>
          <a:ln>
            <a:noFill/>
          </a:ln>
        </p:spPr>
        <p:txBody>
          <a:bodyPr spcFirstLastPara="1" wrap="square" lIns="91425" tIns="45700" rIns="91425" bIns="0" anchor="b" anchorCtr="0">
            <a:no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hree Content">
  <p:cSld name="Three Content">
    <p:spTree>
      <p:nvGrpSpPr>
        <p:cNvPr id="1" name="Shape 225"/>
        <p:cNvGrpSpPr/>
        <p:nvPr/>
      </p:nvGrpSpPr>
      <p:grpSpPr>
        <a:xfrm>
          <a:off x="0" y="0"/>
          <a:ext cx="0" cy="0"/>
          <a:chOff x="0" y="0"/>
          <a:chExt cx="0" cy="0"/>
        </a:xfrm>
      </p:grpSpPr>
      <p:sp>
        <p:nvSpPr>
          <p:cNvPr id="226" name="Google Shape;226;p61"/>
          <p:cNvSpPr txBox="1">
            <a:spLocks noGrp="1"/>
          </p:cNvSpPr>
          <p:nvPr>
            <p:ph type="body" idx="1"/>
          </p:nvPr>
        </p:nvSpPr>
        <p:spPr>
          <a:xfrm>
            <a:off x="838198" y="1825626"/>
            <a:ext cx="3358489" cy="3763134"/>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0"/>
              </a:spcBef>
              <a:spcAft>
                <a:spcPts val="0"/>
              </a:spcAft>
              <a:buSzPts val="1800"/>
              <a:buChar char="•"/>
              <a:defRPr/>
            </a:lvl1pPr>
            <a:lvl2pPr marL="914400" lvl="1" indent="-342900" algn="l">
              <a:lnSpc>
                <a:spcPct val="100000"/>
              </a:lnSpc>
              <a:spcBef>
                <a:spcPts val="1800"/>
              </a:spcBef>
              <a:spcAft>
                <a:spcPts val="0"/>
              </a:spcAft>
              <a:buSzPts val="1800"/>
              <a:buChar char="•"/>
              <a:defRPr/>
            </a:lvl2pPr>
            <a:lvl3pPr marL="1371600" lvl="2" indent="-342900" algn="l">
              <a:lnSpc>
                <a:spcPct val="100000"/>
              </a:lnSpc>
              <a:spcBef>
                <a:spcPts val="1800"/>
              </a:spcBef>
              <a:spcAft>
                <a:spcPts val="0"/>
              </a:spcAft>
              <a:buSzPts val="1800"/>
              <a:buChar char="•"/>
              <a:defRPr/>
            </a:lvl3pPr>
            <a:lvl4pPr marL="1828800" lvl="3" indent="-342900" algn="l">
              <a:lnSpc>
                <a:spcPct val="100000"/>
              </a:lnSpc>
              <a:spcBef>
                <a:spcPts val="1800"/>
              </a:spcBef>
              <a:spcAft>
                <a:spcPts val="0"/>
              </a:spcAft>
              <a:buSzPts val="1800"/>
              <a:buChar char="•"/>
              <a:defRPr/>
            </a:lvl4pPr>
            <a:lvl5pPr marL="2286000" lvl="4" indent="-342900" algn="l">
              <a:lnSpc>
                <a:spcPct val="100000"/>
              </a:lnSpc>
              <a:spcBef>
                <a:spcPts val="1800"/>
              </a:spcBef>
              <a:spcAft>
                <a:spcPts val="0"/>
              </a:spcAft>
              <a:buSzPts val="1800"/>
              <a:buChar char="•"/>
              <a:defRPr/>
            </a:lvl5pPr>
            <a:lvl6pPr marL="2743200" lvl="5" indent="-342900" algn="l">
              <a:lnSpc>
                <a:spcPct val="90000"/>
              </a:lnSpc>
              <a:spcBef>
                <a:spcPts val="18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7" name="Google Shape;227;p61"/>
          <p:cNvSpPr txBox="1">
            <a:spLocks noGrp="1"/>
          </p:cNvSpPr>
          <p:nvPr>
            <p:ph type="sldNum" idx="12"/>
          </p:nvPr>
        </p:nvSpPr>
        <p:spPr>
          <a:xfrm>
            <a:off x="838200" y="6131286"/>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GB"/>
              <a:t>‹#›</a:t>
            </a:fld>
            <a:endParaRPr/>
          </a:p>
        </p:txBody>
      </p:sp>
      <p:sp>
        <p:nvSpPr>
          <p:cNvPr id="228" name="Google Shape;228;p61"/>
          <p:cNvSpPr txBox="1">
            <a:spLocks noGrp="1"/>
          </p:cNvSpPr>
          <p:nvPr>
            <p:ph type="body" idx="2"/>
          </p:nvPr>
        </p:nvSpPr>
        <p:spPr>
          <a:xfrm>
            <a:off x="4604979" y="1825625"/>
            <a:ext cx="3358489" cy="3763134"/>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0"/>
              </a:spcBef>
              <a:spcAft>
                <a:spcPts val="0"/>
              </a:spcAft>
              <a:buSzPts val="1800"/>
              <a:buChar char="•"/>
              <a:defRPr/>
            </a:lvl1pPr>
            <a:lvl2pPr marL="914400" lvl="1" indent="-342900" algn="l">
              <a:lnSpc>
                <a:spcPct val="100000"/>
              </a:lnSpc>
              <a:spcBef>
                <a:spcPts val="1800"/>
              </a:spcBef>
              <a:spcAft>
                <a:spcPts val="0"/>
              </a:spcAft>
              <a:buSzPts val="1800"/>
              <a:buChar char="•"/>
              <a:defRPr/>
            </a:lvl2pPr>
            <a:lvl3pPr marL="1371600" lvl="2" indent="-342900" algn="l">
              <a:lnSpc>
                <a:spcPct val="100000"/>
              </a:lnSpc>
              <a:spcBef>
                <a:spcPts val="1800"/>
              </a:spcBef>
              <a:spcAft>
                <a:spcPts val="0"/>
              </a:spcAft>
              <a:buSzPts val="1800"/>
              <a:buChar char="•"/>
              <a:defRPr/>
            </a:lvl3pPr>
            <a:lvl4pPr marL="1828800" lvl="3" indent="-342900" algn="l">
              <a:lnSpc>
                <a:spcPct val="100000"/>
              </a:lnSpc>
              <a:spcBef>
                <a:spcPts val="1800"/>
              </a:spcBef>
              <a:spcAft>
                <a:spcPts val="0"/>
              </a:spcAft>
              <a:buSzPts val="1800"/>
              <a:buChar char="•"/>
              <a:defRPr/>
            </a:lvl4pPr>
            <a:lvl5pPr marL="2286000" lvl="4" indent="-342900" algn="l">
              <a:lnSpc>
                <a:spcPct val="100000"/>
              </a:lnSpc>
              <a:spcBef>
                <a:spcPts val="1800"/>
              </a:spcBef>
              <a:spcAft>
                <a:spcPts val="0"/>
              </a:spcAft>
              <a:buSzPts val="1800"/>
              <a:buChar char="•"/>
              <a:defRPr/>
            </a:lvl5pPr>
            <a:lvl6pPr marL="2743200" lvl="5" indent="-342900" algn="l">
              <a:lnSpc>
                <a:spcPct val="90000"/>
              </a:lnSpc>
              <a:spcBef>
                <a:spcPts val="18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9" name="Google Shape;229;p61"/>
          <p:cNvSpPr txBox="1">
            <a:spLocks noGrp="1"/>
          </p:cNvSpPr>
          <p:nvPr>
            <p:ph type="body" idx="3"/>
          </p:nvPr>
        </p:nvSpPr>
        <p:spPr>
          <a:xfrm>
            <a:off x="8371761" y="1825625"/>
            <a:ext cx="3358489" cy="3763134"/>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0"/>
              </a:spcBef>
              <a:spcAft>
                <a:spcPts val="0"/>
              </a:spcAft>
              <a:buSzPts val="1800"/>
              <a:buChar char="•"/>
              <a:defRPr/>
            </a:lvl1pPr>
            <a:lvl2pPr marL="914400" lvl="1" indent="-342900" algn="l">
              <a:lnSpc>
                <a:spcPct val="100000"/>
              </a:lnSpc>
              <a:spcBef>
                <a:spcPts val="1800"/>
              </a:spcBef>
              <a:spcAft>
                <a:spcPts val="0"/>
              </a:spcAft>
              <a:buSzPts val="1800"/>
              <a:buChar char="•"/>
              <a:defRPr/>
            </a:lvl2pPr>
            <a:lvl3pPr marL="1371600" lvl="2" indent="-342900" algn="l">
              <a:lnSpc>
                <a:spcPct val="100000"/>
              </a:lnSpc>
              <a:spcBef>
                <a:spcPts val="1800"/>
              </a:spcBef>
              <a:spcAft>
                <a:spcPts val="0"/>
              </a:spcAft>
              <a:buSzPts val="1800"/>
              <a:buChar char="•"/>
              <a:defRPr/>
            </a:lvl3pPr>
            <a:lvl4pPr marL="1828800" lvl="3" indent="-342900" algn="l">
              <a:lnSpc>
                <a:spcPct val="100000"/>
              </a:lnSpc>
              <a:spcBef>
                <a:spcPts val="1800"/>
              </a:spcBef>
              <a:spcAft>
                <a:spcPts val="0"/>
              </a:spcAft>
              <a:buSzPts val="1800"/>
              <a:buChar char="•"/>
              <a:defRPr/>
            </a:lvl4pPr>
            <a:lvl5pPr marL="2286000" lvl="4" indent="-342900" algn="l">
              <a:lnSpc>
                <a:spcPct val="100000"/>
              </a:lnSpc>
              <a:spcBef>
                <a:spcPts val="1800"/>
              </a:spcBef>
              <a:spcAft>
                <a:spcPts val="0"/>
              </a:spcAft>
              <a:buSzPts val="1800"/>
              <a:buChar char="•"/>
              <a:defRPr/>
            </a:lvl5pPr>
            <a:lvl6pPr marL="2743200" lvl="5" indent="-342900" algn="l">
              <a:lnSpc>
                <a:spcPct val="90000"/>
              </a:lnSpc>
              <a:spcBef>
                <a:spcPts val="18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230" name="Google Shape;230;p61"/>
          <p:cNvCxnSpPr/>
          <p:nvPr/>
        </p:nvCxnSpPr>
        <p:spPr>
          <a:xfrm flipH="1">
            <a:off x="838199" y="0"/>
            <a:ext cx="1" cy="1276357"/>
          </a:xfrm>
          <a:prstGeom prst="straightConnector1">
            <a:avLst/>
          </a:prstGeom>
          <a:noFill/>
          <a:ln w="28575" cap="flat" cmpd="sng">
            <a:solidFill>
              <a:schemeClr val="accent5"/>
            </a:solidFill>
            <a:prstDash val="solid"/>
            <a:miter lim="800000"/>
            <a:headEnd type="none" w="sm" len="sm"/>
            <a:tailEnd type="none" w="sm" len="sm"/>
          </a:ln>
        </p:spPr>
      </p:cxnSp>
      <p:sp>
        <p:nvSpPr>
          <p:cNvPr id="231" name="Google Shape;231;p61"/>
          <p:cNvSpPr txBox="1">
            <a:spLocks noGrp="1"/>
          </p:cNvSpPr>
          <p:nvPr>
            <p:ph type="title"/>
          </p:nvPr>
        </p:nvSpPr>
        <p:spPr>
          <a:xfrm>
            <a:off x="970722" y="482860"/>
            <a:ext cx="10515600" cy="782357"/>
          </a:xfrm>
          <a:prstGeom prst="rect">
            <a:avLst/>
          </a:prstGeom>
          <a:noFill/>
          <a:ln>
            <a:noFill/>
          </a:ln>
        </p:spPr>
        <p:txBody>
          <a:bodyPr spcFirstLastPara="1" wrap="square" lIns="91425" tIns="45700" rIns="91425" bIns="0" anchor="b" anchorCtr="0">
            <a:no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232"/>
        <p:cNvGrpSpPr/>
        <p:nvPr/>
      </p:nvGrpSpPr>
      <p:grpSpPr>
        <a:xfrm>
          <a:off x="0" y="0"/>
          <a:ext cx="0" cy="0"/>
          <a:chOff x="0" y="0"/>
          <a:chExt cx="0" cy="0"/>
        </a:xfrm>
      </p:grpSpPr>
      <p:sp>
        <p:nvSpPr>
          <p:cNvPr id="233" name="Google Shape;233;p62"/>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0"/>
              </a:spcBef>
              <a:spcAft>
                <a:spcPts val="0"/>
              </a:spcAft>
              <a:buSzPts val="2800"/>
              <a:buNone/>
              <a:defRPr sz="2800" b="1">
                <a:solidFill>
                  <a:schemeClr val="dk2"/>
                </a:solidFill>
              </a:defRPr>
            </a:lvl1pPr>
            <a:lvl2pPr marL="914400" lvl="1" indent="-228600" algn="l">
              <a:lnSpc>
                <a:spcPct val="100000"/>
              </a:lnSpc>
              <a:spcBef>
                <a:spcPts val="1800"/>
              </a:spcBef>
              <a:spcAft>
                <a:spcPts val="0"/>
              </a:spcAft>
              <a:buSzPts val="2000"/>
              <a:buNone/>
              <a:defRPr sz="2000" b="1"/>
            </a:lvl2pPr>
            <a:lvl3pPr marL="1371600" lvl="2" indent="-228600" algn="l">
              <a:lnSpc>
                <a:spcPct val="100000"/>
              </a:lnSpc>
              <a:spcBef>
                <a:spcPts val="1800"/>
              </a:spcBef>
              <a:spcAft>
                <a:spcPts val="0"/>
              </a:spcAft>
              <a:buSzPts val="1800"/>
              <a:buNone/>
              <a:defRPr sz="1800" b="1"/>
            </a:lvl3pPr>
            <a:lvl4pPr marL="1828800" lvl="3" indent="-228600" algn="l">
              <a:lnSpc>
                <a:spcPct val="100000"/>
              </a:lnSpc>
              <a:spcBef>
                <a:spcPts val="1800"/>
              </a:spcBef>
              <a:spcAft>
                <a:spcPts val="0"/>
              </a:spcAft>
              <a:buSzPts val="1600"/>
              <a:buNone/>
              <a:defRPr sz="1600" b="1"/>
            </a:lvl4pPr>
            <a:lvl5pPr marL="2286000" lvl="4" indent="-228600" algn="l">
              <a:lnSpc>
                <a:spcPct val="100000"/>
              </a:lnSpc>
              <a:spcBef>
                <a:spcPts val="1800"/>
              </a:spcBef>
              <a:spcAft>
                <a:spcPts val="0"/>
              </a:spcAft>
              <a:buSzPts val="1600"/>
              <a:buNone/>
              <a:defRPr sz="1600" b="1"/>
            </a:lvl5pPr>
            <a:lvl6pPr marL="2743200" lvl="5" indent="-228600" algn="l">
              <a:lnSpc>
                <a:spcPct val="90000"/>
              </a:lnSpc>
              <a:spcBef>
                <a:spcPts val="18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34" name="Google Shape;234;p62"/>
          <p:cNvSpPr txBox="1">
            <a:spLocks noGrp="1"/>
          </p:cNvSpPr>
          <p:nvPr>
            <p:ph type="body" idx="2"/>
          </p:nvPr>
        </p:nvSpPr>
        <p:spPr>
          <a:xfrm>
            <a:off x="839788" y="2505075"/>
            <a:ext cx="5157787" cy="3097331"/>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0"/>
              </a:spcBef>
              <a:spcAft>
                <a:spcPts val="0"/>
              </a:spcAft>
              <a:buSzPts val="1800"/>
              <a:buChar char="•"/>
              <a:defRPr/>
            </a:lvl1pPr>
            <a:lvl2pPr marL="914400" lvl="1" indent="-342900" algn="l">
              <a:lnSpc>
                <a:spcPct val="100000"/>
              </a:lnSpc>
              <a:spcBef>
                <a:spcPts val="1800"/>
              </a:spcBef>
              <a:spcAft>
                <a:spcPts val="0"/>
              </a:spcAft>
              <a:buSzPts val="1800"/>
              <a:buChar char="•"/>
              <a:defRPr/>
            </a:lvl2pPr>
            <a:lvl3pPr marL="1371600" lvl="2" indent="-342900" algn="l">
              <a:lnSpc>
                <a:spcPct val="100000"/>
              </a:lnSpc>
              <a:spcBef>
                <a:spcPts val="1800"/>
              </a:spcBef>
              <a:spcAft>
                <a:spcPts val="0"/>
              </a:spcAft>
              <a:buSzPts val="1800"/>
              <a:buChar char="•"/>
              <a:defRPr/>
            </a:lvl3pPr>
            <a:lvl4pPr marL="1828800" lvl="3" indent="-342900" algn="l">
              <a:lnSpc>
                <a:spcPct val="100000"/>
              </a:lnSpc>
              <a:spcBef>
                <a:spcPts val="1800"/>
              </a:spcBef>
              <a:spcAft>
                <a:spcPts val="0"/>
              </a:spcAft>
              <a:buSzPts val="1800"/>
              <a:buChar char="•"/>
              <a:defRPr/>
            </a:lvl4pPr>
            <a:lvl5pPr marL="2286000" lvl="4" indent="-342900" algn="l">
              <a:lnSpc>
                <a:spcPct val="100000"/>
              </a:lnSpc>
              <a:spcBef>
                <a:spcPts val="1800"/>
              </a:spcBef>
              <a:spcAft>
                <a:spcPts val="0"/>
              </a:spcAft>
              <a:buSzPts val="1800"/>
              <a:buChar char="•"/>
              <a:defRPr/>
            </a:lvl5pPr>
            <a:lvl6pPr marL="2743200" lvl="5" indent="-342900" algn="l">
              <a:lnSpc>
                <a:spcPct val="90000"/>
              </a:lnSpc>
              <a:spcBef>
                <a:spcPts val="18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5" name="Google Shape;235;p62"/>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0"/>
              </a:spcBef>
              <a:spcAft>
                <a:spcPts val="0"/>
              </a:spcAft>
              <a:buSzPts val="2800"/>
              <a:buNone/>
              <a:defRPr sz="2800" b="1">
                <a:solidFill>
                  <a:schemeClr val="dk2"/>
                </a:solidFill>
              </a:defRPr>
            </a:lvl1pPr>
            <a:lvl2pPr marL="914400" lvl="1" indent="-228600" algn="l">
              <a:lnSpc>
                <a:spcPct val="100000"/>
              </a:lnSpc>
              <a:spcBef>
                <a:spcPts val="1800"/>
              </a:spcBef>
              <a:spcAft>
                <a:spcPts val="0"/>
              </a:spcAft>
              <a:buSzPts val="2000"/>
              <a:buNone/>
              <a:defRPr sz="2000" b="1"/>
            </a:lvl2pPr>
            <a:lvl3pPr marL="1371600" lvl="2" indent="-228600" algn="l">
              <a:lnSpc>
                <a:spcPct val="100000"/>
              </a:lnSpc>
              <a:spcBef>
                <a:spcPts val="1800"/>
              </a:spcBef>
              <a:spcAft>
                <a:spcPts val="0"/>
              </a:spcAft>
              <a:buSzPts val="1800"/>
              <a:buNone/>
              <a:defRPr sz="1800" b="1"/>
            </a:lvl3pPr>
            <a:lvl4pPr marL="1828800" lvl="3" indent="-228600" algn="l">
              <a:lnSpc>
                <a:spcPct val="100000"/>
              </a:lnSpc>
              <a:spcBef>
                <a:spcPts val="1800"/>
              </a:spcBef>
              <a:spcAft>
                <a:spcPts val="0"/>
              </a:spcAft>
              <a:buSzPts val="1600"/>
              <a:buNone/>
              <a:defRPr sz="1600" b="1"/>
            </a:lvl4pPr>
            <a:lvl5pPr marL="2286000" lvl="4" indent="-228600" algn="l">
              <a:lnSpc>
                <a:spcPct val="100000"/>
              </a:lnSpc>
              <a:spcBef>
                <a:spcPts val="1800"/>
              </a:spcBef>
              <a:spcAft>
                <a:spcPts val="0"/>
              </a:spcAft>
              <a:buSzPts val="1600"/>
              <a:buNone/>
              <a:defRPr sz="1600" b="1"/>
            </a:lvl5pPr>
            <a:lvl6pPr marL="2743200" lvl="5" indent="-228600" algn="l">
              <a:lnSpc>
                <a:spcPct val="90000"/>
              </a:lnSpc>
              <a:spcBef>
                <a:spcPts val="18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36" name="Google Shape;236;p62"/>
          <p:cNvSpPr txBox="1">
            <a:spLocks noGrp="1"/>
          </p:cNvSpPr>
          <p:nvPr>
            <p:ph type="body" idx="4"/>
          </p:nvPr>
        </p:nvSpPr>
        <p:spPr>
          <a:xfrm>
            <a:off x="6172200" y="2505075"/>
            <a:ext cx="5183188" cy="3097331"/>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0"/>
              </a:spcBef>
              <a:spcAft>
                <a:spcPts val="0"/>
              </a:spcAft>
              <a:buSzPts val="1800"/>
              <a:buChar char="•"/>
              <a:defRPr/>
            </a:lvl1pPr>
            <a:lvl2pPr marL="914400" lvl="1" indent="-342900" algn="l">
              <a:lnSpc>
                <a:spcPct val="100000"/>
              </a:lnSpc>
              <a:spcBef>
                <a:spcPts val="1800"/>
              </a:spcBef>
              <a:spcAft>
                <a:spcPts val="0"/>
              </a:spcAft>
              <a:buSzPts val="1800"/>
              <a:buChar char="•"/>
              <a:defRPr/>
            </a:lvl2pPr>
            <a:lvl3pPr marL="1371600" lvl="2" indent="-342900" algn="l">
              <a:lnSpc>
                <a:spcPct val="100000"/>
              </a:lnSpc>
              <a:spcBef>
                <a:spcPts val="1800"/>
              </a:spcBef>
              <a:spcAft>
                <a:spcPts val="0"/>
              </a:spcAft>
              <a:buSzPts val="1800"/>
              <a:buChar char="•"/>
              <a:defRPr/>
            </a:lvl3pPr>
            <a:lvl4pPr marL="1828800" lvl="3" indent="-342900" algn="l">
              <a:lnSpc>
                <a:spcPct val="100000"/>
              </a:lnSpc>
              <a:spcBef>
                <a:spcPts val="1800"/>
              </a:spcBef>
              <a:spcAft>
                <a:spcPts val="0"/>
              </a:spcAft>
              <a:buSzPts val="1800"/>
              <a:buChar char="•"/>
              <a:defRPr/>
            </a:lvl4pPr>
            <a:lvl5pPr marL="2286000" lvl="4" indent="-342900" algn="l">
              <a:lnSpc>
                <a:spcPct val="100000"/>
              </a:lnSpc>
              <a:spcBef>
                <a:spcPts val="1800"/>
              </a:spcBef>
              <a:spcAft>
                <a:spcPts val="0"/>
              </a:spcAft>
              <a:buSzPts val="1800"/>
              <a:buChar char="•"/>
              <a:defRPr/>
            </a:lvl5pPr>
            <a:lvl6pPr marL="2743200" lvl="5" indent="-342900" algn="l">
              <a:lnSpc>
                <a:spcPct val="90000"/>
              </a:lnSpc>
              <a:spcBef>
                <a:spcPts val="18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7" name="Google Shape;237;p62"/>
          <p:cNvSpPr txBox="1">
            <a:spLocks noGrp="1"/>
          </p:cNvSpPr>
          <p:nvPr>
            <p:ph type="sldNum" idx="12"/>
          </p:nvPr>
        </p:nvSpPr>
        <p:spPr>
          <a:xfrm>
            <a:off x="838200" y="6131286"/>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GB"/>
              <a:t>‹#›</a:t>
            </a:fld>
            <a:endParaRPr/>
          </a:p>
        </p:txBody>
      </p:sp>
      <p:cxnSp>
        <p:nvCxnSpPr>
          <p:cNvPr id="238" name="Google Shape;238;p62"/>
          <p:cNvCxnSpPr/>
          <p:nvPr/>
        </p:nvCxnSpPr>
        <p:spPr>
          <a:xfrm flipH="1">
            <a:off x="838199" y="0"/>
            <a:ext cx="1" cy="1276357"/>
          </a:xfrm>
          <a:prstGeom prst="straightConnector1">
            <a:avLst/>
          </a:prstGeom>
          <a:noFill/>
          <a:ln w="28575" cap="flat" cmpd="sng">
            <a:solidFill>
              <a:schemeClr val="accent5"/>
            </a:solidFill>
            <a:prstDash val="solid"/>
            <a:miter lim="800000"/>
            <a:headEnd type="none" w="sm" len="sm"/>
            <a:tailEnd type="none" w="sm" len="sm"/>
          </a:ln>
        </p:spPr>
      </p:cxnSp>
      <p:sp>
        <p:nvSpPr>
          <p:cNvPr id="239" name="Google Shape;239;p62"/>
          <p:cNvSpPr txBox="1">
            <a:spLocks noGrp="1"/>
          </p:cNvSpPr>
          <p:nvPr>
            <p:ph type="title"/>
          </p:nvPr>
        </p:nvSpPr>
        <p:spPr>
          <a:xfrm>
            <a:off x="970722" y="482860"/>
            <a:ext cx="10515600" cy="782357"/>
          </a:xfrm>
          <a:prstGeom prst="rect">
            <a:avLst/>
          </a:prstGeom>
          <a:noFill/>
          <a:ln>
            <a:noFill/>
          </a:ln>
        </p:spPr>
        <p:txBody>
          <a:bodyPr spcFirstLastPara="1" wrap="square" lIns="91425" tIns="45700" rIns="91425" bIns="0" anchor="b" anchorCtr="0">
            <a:no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240"/>
        <p:cNvGrpSpPr/>
        <p:nvPr/>
      </p:nvGrpSpPr>
      <p:grpSpPr>
        <a:xfrm>
          <a:off x="0" y="0"/>
          <a:ext cx="0" cy="0"/>
          <a:chOff x="0" y="0"/>
          <a:chExt cx="0" cy="0"/>
        </a:xfrm>
      </p:grpSpPr>
      <p:sp>
        <p:nvSpPr>
          <p:cNvPr id="241" name="Google Shape;241;p63"/>
          <p:cNvSpPr txBox="1">
            <a:spLocks noGrp="1"/>
          </p:cNvSpPr>
          <p:nvPr>
            <p:ph type="sldNum" idx="12"/>
          </p:nvPr>
        </p:nvSpPr>
        <p:spPr>
          <a:xfrm>
            <a:off x="838200" y="6131286"/>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GB"/>
              <a:t>‹#›</a:t>
            </a:fld>
            <a:endParaRPr/>
          </a:p>
        </p:txBody>
      </p:sp>
      <p:cxnSp>
        <p:nvCxnSpPr>
          <p:cNvPr id="242" name="Google Shape;242;p63"/>
          <p:cNvCxnSpPr/>
          <p:nvPr/>
        </p:nvCxnSpPr>
        <p:spPr>
          <a:xfrm flipH="1">
            <a:off x="838199" y="0"/>
            <a:ext cx="1" cy="1276357"/>
          </a:xfrm>
          <a:prstGeom prst="straightConnector1">
            <a:avLst/>
          </a:prstGeom>
          <a:noFill/>
          <a:ln w="28575" cap="flat" cmpd="sng">
            <a:solidFill>
              <a:schemeClr val="accent5"/>
            </a:solidFill>
            <a:prstDash val="solid"/>
            <a:miter lim="800000"/>
            <a:headEnd type="none" w="sm" len="sm"/>
            <a:tailEnd type="none" w="sm" len="sm"/>
          </a:ln>
        </p:spPr>
      </p:cxnSp>
      <p:sp>
        <p:nvSpPr>
          <p:cNvPr id="243" name="Google Shape;243;p63"/>
          <p:cNvSpPr txBox="1">
            <a:spLocks noGrp="1"/>
          </p:cNvSpPr>
          <p:nvPr>
            <p:ph type="title"/>
          </p:nvPr>
        </p:nvSpPr>
        <p:spPr>
          <a:xfrm>
            <a:off x="970722" y="482860"/>
            <a:ext cx="10515600" cy="782357"/>
          </a:xfrm>
          <a:prstGeom prst="rect">
            <a:avLst/>
          </a:prstGeom>
          <a:noFill/>
          <a:ln>
            <a:noFill/>
          </a:ln>
        </p:spPr>
        <p:txBody>
          <a:bodyPr spcFirstLastPara="1" wrap="square" lIns="91425" tIns="45700" rIns="91425" bIns="0" anchor="b" anchorCtr="0">
            <a:no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Quote Slide">
  <p:cSld name="Quote Slide">
    <p:spTree>
      <p:nvGrpSpPr>
        <p:cNvPr id="1" name="Shape 244"/>
        <p:cNvGrpSpPr/>
        <p:nvPr/>
      </p:nvGrpSpPr>
      <p:grpSpPr>
        <a:xfrm>
          <a:off x="0" y="0"/>
          <a:ext cx="0" cy="0"/>
          <a:chOff x="0" y="0"/>
          <a:chExt cx="0" cy="0"/>
        </a:xfrm>
      </p:grpSpPr>
      <p:sp>
        <p:nvSpPr>
          <p:cNvPr id="245" name="Google Shape;245;p64"/>
          <p:cNvSpPr>
            <a:spLocks noGrp="1"/>
          </p:cNvSpPr>
          <p:nvPr>
            <p:ph type="pic" idx="2"/>
          </p:nvPr>
        </p:nvSpPr>
        <p:spPr>
          <a:xfrm>
            <a:off x="-59635" y="-59635"/>
            <a:ext cx="6155635" cy="6983896"/>
          </a:xfrm>
          <a:prstGeom prst="rect">
            <a:avLst/>
          </a:prstGeom>
          <a:solidFill>
            <a:schemeClr val="lt2"/>
          </a:solidFill>
          <a:ln w="28575" cap="flat" cmpd="sng">
            <a:solidFill>
              <a:schemeClr val="accent5"/>
            </a:solidFill>
            <a:prstDash val="solid"/>
            <a:round/>
            <a:headEnd type="none" w="sm" len="sm"/>
            <a:tailEnd type="none" w="sm" len="sm"/>
          </a:ln>
        </p:spPr>
      </p:sp>
      <p:sp>
        <p:nvSpPr>
          <p:cNvPr id="246" name="Google Shape;246;p64"/>
          <p:cNvSpPr/>
          <p:nvPr/>
        </p:nvSpPr>
        <p:spPr>
          <a:xfrm>
            <a:off x="3214048" y="1992573"/>
            <a:ext cx="8550322" cy="361665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247" name="Google Shape;247;p64"/>
          <p:cNvPicPr preferRelativeResize="0"/>
          <p:nvPr/>
        </p:nvPicPr>
        <p:blipFill rotWithShape="1">
          <a:blip r:embed="rId2">
            <a:alphaModFix/>
          </a:blip>
          <a:srcRect/>
          <a:stretch/>
        </p:blipFill>
        <p:spPr>
          <a:xfrm>
            <a:off x="11219447" y="743802"/>
            <a:ext cx="544923" cy="544923"/>
          </a:xfrm>
          <a:prstGeom prst="rect">
            <a:avLst/>
          </a:prstGeom>
          <a:noFill/>
          <a:ln>
            <a:noFill/>
          </a:ln>
        </p:spPr>
      </p:pic>
      <p:sp>
        <p:nvSpPr>
          <p:cNvPr id="248" name="Google Shape;248;p64"/>
          <p:cNvSpPr txBox="1">
            <a:spLocks noGrp="1"/>
          </p:cNvSpPr>
          <p:nvPr>
            <p:ph type="body" idx="1"/>
          </p:nvPr>
        </p:nvSpPr>
        <p:spPr>
          <a:xfrm>
            <a:off x="3538331" y="1992572"/>
            <a:ext cx="8226040" cy="3616657"/>
          </a:xfrm>
          <a:prstGeom prst="rect">
            <a:avLst/>
          </a:prstGeom>
          <a:solidFill>
            <a:schemeClr val="lt1"/>
          </a:solidFill>
          <a:ln>
            <a:noFill/>
          </a:ln>
        </p:spPr>
        <p:txBody>
          <a:bodyPr spcFirstLastPara="1" wrap="square" lIns="360000" tIns="360000" rIns="360000" bIns="360000" anchor="ctr" anchorCtr="0">
            <a:noAutofit/>
          </a:bodyPr>
          <a:lstStyle>
            <a:lvl1pPr marL="457200" lvl="0" indent="-228600" algn="l">
              <a:lnSpc>
                <a:spcPct val="100000"/>
              </a:lnSpc>
              <a:spcBef>
                <a:spcPts val="0"/>
              </a:spcBef>
              <a:spcAft>
                <a:spcPts val="0"/>
              </a:spcAft>
              <a:buSzPts val="2400"/>
              <a:buFont typeface="Arial"/>
              <a:buNone/>
              <a:defRPr i="1">
                <a:solidFill>
                  <a:schemeClr val="dk2"/>
                </a:solidFill>
              </a:defRPr>
            </a:lvl1pPr>
            <a:lvl2pPr marL="914400" lvl="1" indent="-342900" algn="l">
              <a:lnSpc>
                <a:spcPct val="100000"/>
              </a:lnSpc>
              <a:spcBef>
                <a:spcPts val="1800"/>
              </a:spcBef>
              <a:spcAft>
                <a:spcPts val="0"/>
              </a:spcAft>
              <a:buSzPts val="1800"/>
              <a:buChar char="•"/>
              <a:defRPr/>
            </a:lvl2pPr>
            <a:lvl3pPr marL="1371600" lvl="2" indent="-342900" algn="l">
              <a:lnSpc>
                <a:spcPct val="100000"/>
              </a:lnSpc>
              <a:spcBef>
                <a:spcPts val="1800"/>
              </a:spcBef>
              <a:spcAft>
                <a:spcPts val="0"/>
              </a:spcAft>
              <a:buSzPts val="1800"/>
              <a:buChar char="•"/>
              <a:defRPr/>
            </a:lvl3pPr>
            <a:lvl4pPr marL="1828800" lvl="3" indent="-342900" algn="l">
              <a:lnSpc>
                <a:spcPct val="100000"/>
              </a:lnSpc>
              <a:spcBef>
                <a:spcPts val="1800"/>
              </a:spcBef>
              <a:spcAft>
                <a:spcPts val="0"/>
              </a:spcAft>
              <a:buSzPts val="1800"/>
              <a:buChar char="•"/>
              <a:defRPr/>
            </a:lvl4pPr>
            <a:lvl5pPr marL="2286000" lvl="4" indent="-342900" algn="l">
              <a:lnSpc>
                <a:spcPct val="100000"/>
              </a:lnSpc>
              <a:spcBef>
                <a:spcPts val="1800"/>
              </a:spcBef>
              <a:spcAft>
                <a:spcPts val="0"/>
              </a:spcAft>
              <a:buSzPts val="1800"/>
              <a:buChar char="•"/>
              <a:defRPr/>
            </a:lvl5pPr>
            <a:lvl6pPr marL="2743200" lvl="5" indent="-342900" algn="l">
              <a:lnSpc>
                <a:spcPct val="90000"/>
              </a:lnSpc>
              <a:spcBef>
                <a:spcPts val="18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3 images">
  <p:cSld name="3 images">
    <p:spTree>
      <p:nvGrpSpPr>
        <p:cNvPr id="1" name="Shape 33"/>
        <p:cNvGrpSpPr/>
        <p:nvPr/>
      </p:nvGrpSpPr>
      <p:grpSpPr>
        <a:xfrm>
          <a:off x="0" y="0"/>
          <a:ext cx="0" cy="0"/>
          <a:chOff x="0" y="0"/>
          <a:chExt cx="0" cy="0"/>
        </a:xfrm>
      </p:grpSpPr>
      <p:sp>
        <p:nvSpPr>
          <p:cNvPr id="34" name="Google Shape;34;p36"/>
          <p:cNvSpPr txBox="1">
            <a:spLocks noGrp="1"/>
          </p:cNvSpPr>
          <p:nvPr>
            <p:ph type="sldNum" idx="12"/>
          </p:nvPr>
        </p:nvSpPr>
        <p:spPr>
          <a:xfrm>
            <a:off x="838200" y="6131286"/>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GB"/>
              <a:t>‹#›</a:t>
            </a:fld>
            <a:endParaRPr/>
          </a:p>
        </p:txBody>
      </p:sp>
      <p:cxnSp>
        <p:nvCxnSpPr>
          <p:cNvPr id="35" name="Google Shape;35;p36"/>
          <p:cNvCxnSpPr/>
          <p:nvPr/>
        </p:nvCxnSpPr>
        <p:spPr>
          <a:xfrm flipH="1">
            <a:off x="838199" y="0"/>
            <a:ext cx="1" cy="1276357"/>
          </a:xfrm>
          <a:prstGeom prst="straightConnector1">
            <a:avLst/>
          </a:prstGeom>
          <a:noFill/>
          <a:ln w="28575" cap="flat" cmpd="sng">
            <a:solidFill>
              <a:schemeClr val="accent5"/>
            </a:solidFill>
            <a:prstDash val="solid"/>
            <a:miter lim="800000"/>
            <a:headEnd type="none" w="sm" len="sm"/>
            <a:tailEnd type="none" w="sm" len="sm"/>
          </a:ln>
        </p:spPr>
      </p:cxnSp>
      <p:sp>
        <p:nvSpPr>
          <p:cNvPr id="36" name="Google Shape;36;p36"/>
          <p:cNvSpPr txBox="1">
            <a:spLocks noGrp="1"/>
          </p:cNvSpPr>
          <p:nvPr>
            <p:ph type="title"/>
          </p:nvPr>
        </p:nvSpPr>
        <p:spPr>
          <a:xfrm>
            <a:off x="970722" y="482860"/>
            <a:ext cx="10515600" cy="782357"/>
          </a:xfrm>
          <a:prstGeom prst="rect">
            <a:avLst/>
          </a:prstGeom>
          <a:noFill/>
          <a:ln>
            <a:noFill/>
          </a:ln>
        </p:spPr>
        <p:txBody>
          <a:bodyPr spcFirstLastPara="1" wrap="square" lIns="91425" tIns="45700" rIns="91425" bIns="0" anchor="b" anchorCtr="0">
            <a:no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 name="Google Shape;37;p36"/>
          <p:cNvSpPr>
            <a:spLocks noGrp="1"/>
          </p:cNvSpPr>
          <p:nvPr>
            <p:ph type="pic" idx="2"/>
          </p:nvPr>
        </p:nvSpPr>
        <p:spPr>
          <a:xfrm>
            <a:off x="970722" y="2284667"/>
            <a:ext cx="3141663" cy="2090737"/>
          </a:xfrm>
          <a:prstGeom prst="rect">
            <a:avLst/>
          </a:prstGeom>
          <a:solidFill>
            <a:schemeClr val="lt2"/>
          </a:solidFill>
          <a:ln>
            <a:noFill/>
          </a:ln>
        </p:spPr>
      </p:sp>
      <p:sp>
        <p:nvSpPr>
          <p:cNvPr id="38" name="Google Shape;38;p36"/>
          <p:cNvSpPr>
            <a:spLocks noGrp="1"/>
          </p:cNvSpPr>
          <p:nvPr>
            <p:ph type="pic" idx="3"/>
          </p:nvPr>
        </p:nvSpPr>
        <p:spPr>
          <a:xfrm>
            <a:off x="7901451" y="2284668"/>
            <a:ext cx="3141663" cy="2090737"/>
          </a:xfrm>
          <a:prstGeom prst="rect">
            <a:avLst/>
          </a:prstGeom>
          <a:solidFill>
            <a:schemeClr val="lt2"/>
          </a:solidFill>
          <a:ln>
            <a:noFill/>
          </a:ln>
        </p:spPr>
      </p:sp>
      <p:sp>
        <p:nvSpPr>
          <p:cNvPr id="39" name="Google Shape;39;p36"/>
          <p:cNvSpPr>
            <a:spLocks noGrp="1"/>
          </p:cNvSpPr>
          <p:nvPr>
            <p:ph type="pic" idx="4"/>
          </p:nvPr>
        </p:nvSpPr>
        <p:spPr>
          <a:xfrm>
            <a:off x="4436086" y="2284667"/>
            <a:ext cx="3141663" cy="2090737"/>
          </a:xfrm>
          <a:prstGeom prst="rect">
            <a:avLst/>
          </a:prstGeom>
          <a:solidFill>
            <a:schemeClr val="lt2"/>
          </a:solidFill>
          <a:ln>
            <a:noFill/>
          </a:ln>
        </p:spPr>
      </p:sp>
      <p:sp>
        <p:nvSpPr>
          <p:cNvPr id="40" name="Google Shape;40;p36"/>
          <p:cNvSpPr txBox="1">
            <a:spLocks noGrp="1"/>
          </p:cNvSpPr>
          <p:nvPr>
            <p:ph type="body" idx="1"/>
          </p:nvPr>
        </p:nvSpPr>
        <p:spPr>
          <a:xfrm>
            <a:off x="1206774" y="4038684"/>
            <a:ext cx="2669558" cy="1524235"/>
          </a:xfrm>
          <a:prstGeom prst="rect">
            <a:avLst/>
          </a:prstGeom>
          <a:solidFill>
            <a:schemeClr val="lt1"/>
          </a:solidFill>
          <a:ln>
            <a:noFill/>
          </a:ln>
        </p:spPr>
        <p:txBody>
          <a:bodyPr spcFirstLastPara="1" wrap="square" lIns="91425" tIns="90000" rIns="91425" bIns="45700" anchor="t" anchorCtr="0">
            <a:noAutofit/>
          </a:bodyPr>
          <a:lstStyle>
            <a:lvl1pPr marL="457200" lvl="0" indent="-228600" algn="ctr">
              <a:lnSpc>
                <a:spcPct val="100000"/>
              </a:lnSpc>
              <a:spcBef>
                <a:spcPts val="0"/>
              </a:spcBef>
              <a:spcAft>
                <a:spcPts val="0"/>
              </a:spcAft>
              <a:buSzPts val="2000"/>
              <a:buNone/>
              <a:defRPr sz="2000"/>
            </a:lvl1pPr>
            <a:lvl2pPr marL="914400" lvl="1" indent="-342900" algn="l">
              <a:lnSpc>
                <a:spcPct val="100000"/>
              </a:lnSpc>
              <a:spcBef>
                <a:spcPts val="1800"/>
              </a:spcBef>
              <a:spcAft>
                <a:spcPts val="0"/>
              </a:spcAft>
              <a:buSzPts val="1800"/>
              <a:buChar char="•"/>
              <a:defRPr/>
            </a:lvl2pPr>
            <a:lvl3pPr marL="1371600" lvl="2" indent="-342900" algn="l">
              <a:lnSpc>
                <a:spcPct val="100000"/>
              </a:lnSpc>
              <a:spcBef>
                <a:spcPts val="1800"/>
              </a:spcBef>
              <a:spcAft>
                <a:spcPts val="0"/>
              </a:spcAft>
              <a:buSzPts val="1800"/>
              <a:buChar char="•"/>
              <a:defRPr/>
            </a:lvl3pPr>
            <a:lvl4pPr marL="1828800" lvl="3" indent="-342900" algn="l">
              <a:lnSpc>
                <a:spcPct val="100000"/>
              </a:lnSpc>
              <a:spcBef>
                <a:spcPts val="1800"/>
              </a:spcBef>
              <a:spcAft>
                <a:spcPts val="0"/>
              </a:spcAft>
              <a:buSzPts val="1800"/>
              <a:buChar char="•"/>
              <a:defRPr/>
            </a:lvl4pPr>
            <a:lvl5pPr marL="2286000" lvl="4" indent="-342900" algn="l">
              <a:lnSpc>
                <a:spcPct val="100000"/>
              </a:lnSpc>
              <a:spcBef>
                <a:spcPts val="1800"/>
              </a:spcBef>
              <a:spcAft>
                <a:spcPts val="0"/>
              </a:spcAft>
              <a:buSzPts val="1800"/>
              <a:buChar char="•"/>
              <a:defRPr/>
            </a:lvl5pPr>
            <a:lvl6pPr marL="2743200" lvl="5" indent="-342900" algn="l">
              <a:lnSpc>
                <a:spcPct val="90000"/>
              </a:lnSpc>
              <a:spcBef>
                <a:spcPts val="18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36"/>
          <p:cNvSpPr txBox="1">
            <a:spLocks noGrp="1"/>
          </p:cNvSpPr>
          <p:nvPr>
            <p:ph type="body" idx="5"/>
          </p:nvPr>
        </p:nvSpPr>
        <p:spPr>
          <a:xfrm>
            <a:off x="4672139" y="4041944"/>
            <a:ext cx="2669558" cy="1524235"/>
          </a:xfrm>
          <a:prstGeom prst="rect">
            <a:avLst/>
          </a:prstGeom>
          <a:solidFill>
            <a:schemeClr val="lt1"/>
          </a:solidFill>
          <a:ln>
            <a:noFill/>
          </a:ln>
        </p:spPr>
        <p:txBody>
          <a:bodyPr spcFirstLastPara="1" wrap="square" lIns="91425" tIns="90000" rIns="91425" bIns="45700" anchor="t" anchorCtr="0">
            <a:noAutofit/>
          </a:bodyPr>
          <a:lstStyle>
            <a:lvl1pPr marL="457200" lvl="0" indent="-228600" algn="ctr">
              <a:lnSpc>
                <a:spcPct val="100000"/>
              </a:lnSpc>
              <a:spcBef>
                <a:spcPts val="0"/>
              </a:spcBef>
              <a:spcAft>
                <a:spcPts val="0"/>
              </a:spcAft>
              <a:buSzPts val="2000"/>
              <a:buNone/>
              <a:defRPr sz="2000"/>
            </a:lvl1pPr>
            <a:lvl2pPr marL="914400" lvl="1" indent="-342900" algn="l">
              <a:lnSpc>
                <a:spcPct val="100000"/>
              </a:lnSpc>
              <a:spcBef>
                <a:spcPts val="1800"/>
              </a:spcBef>
              <a:spcAft>
                <a:spcPts val="0"/>
              </a:spcAft>
              <a:buSzPts val="1800"/>
              <a:buChar char="•"/>
              <a:defRPr/>
            </a:lvl2pPr>
            <a:lvl3pPr marL="1371600" lvl="2" indent="-342900" algn="l">
              <a:lnSpc>
                <a:spcPct val="100000"/>
              </a:lnSpc>
              <a:spcBef>
                <a:spcPts val="1800"/>
              </a:spcBef>
              <a:spcAft>
                <a:spcPts val="0"/>
              </a:spcAft>
              <a:buSzPts val="1800"/>
              <a:buChar char="•"/>
              <a:defRPr/>
            </a:lvl3pPr>
            <a:lvl4pPr marL="1828800" lvl="3" indent="-342900" algn="l">
              <a:lnSpc>
                <a:spcPct val="100000"/>
              </a:lnSpc>
              <a:spcBef>
                <a:spcPts val="1800"/>
              </a:spcBef>
              <a:spcAft>
                <a:spcPts val="0"/>
              </a:spcAft>
              <a:buSzPts val="1800"/>
              <a:buChar char="•"/>
              <a:defRPr/>
            </a:lvl4pPr>
            <a:lvl5pPr marL="2286000" lvl="4" indent="-342900" algn="l">
              <a:lnSpc>
                <a:spcPct val="100000"/>
              </a:lnSpc>
              <a:spcBef>
                <a:spcPts val="1800"/>
              </a:spcBef>
              <a:spcAft>
                <a:spcPts val="0"/>
              </a:spcAft>
              <a:buSzPts val="1800"/>
              <a:buChar char="•"/>
              <a:defRPr/>
            </a:lvl5pPr>
            <a:lvl6pPr marL="2743200" lvl="5" indent="-342900" algn="l">
              <a:lnSpc>
                <a:spcPct val="90000"/>
              </a:lnSpc>
              <a:spcBef>
                <a:spcPts val="18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36"/>
          <p:cNvSpPr txBox="1">
            <a:spLocks noGrp="1"/>
          </p:cNvSpPr>
          <p:nvPr>
            <p:ph type="body" idx="6"/>
          </p:nvPr>
        </p:nvSpPr>
        <p:spPr>
          <a:xfrm>
            <a:off x="8137503" y="4037437"/>
            <a:ext cx="2669558" cy="1524235"/>
          </a:xfrm>
          <a:prstGeom prst="rect">
            <a:avLst/>
          </a:prstGeom>
          <a:solidFill>
            <a:schemeClr val="lt1"/>
          </a:solidFill>
          <a:ln>
            <a:noFill/>
          </a:ln>
        </p:spPr>
        <p:txBody>
          <a:bodyPr spcFirstLastPara="1" wrap="square" lIns="91425" tIns="90000" rIns="91425" bIns="45700" anchor="t" anchorCtr="0">
            <a:noAutofit/>
          </a:bodyPr>
          <a:lstStyle>
            <a:lvl1pPr marL="457200" lvl="0" indent="-228600" algn="ctr">
              <a:lnSpc>
                <a:spcPct val="100000"/>
              </a:lnSpc>
              <a:spcBef>
                <a:spcPts val="0"/>
              </a:spcBef>
              <a:spcAft>
                <a:spcPts val="0"/>
              </a:spcAft>
              <a:buSzPts val="2000"/>
              <a:buNone/>
              <a:defRPr sz="2000"/>
            </a:lvl1pPr>
            <a:lvl2pPr marL="914400" lvl="1" indent="-342900" algn="l">
              <a:lnSpc>
                <a:spcPct val="100000"/>
              </a:lnSpc>
              <a:spcBef>
                <a:spcPts val="1800"/>
              </a:spcBef>
              <a:spcAft>
                <a:spcPts val="0"/>
              </a:spcAft>
              <a:buSzPts val="1800"/>
              <a:buChar char="•"/>
              <a:defRPr/>
            </a:lvl2pPr>
            <a:lvl3pPr marL="1371600" lvl="2" indent="-342900" algn="l">
              <a:lnSpc>
                <a:spcPct val="100000"/>
              </a:lnSpc>
              <a:spcBef>
                <a:spcPts val="1800"/>
              </a:spcBef>
              <a:spcAft>
                <a:spcPts val="0"/>
              </a:spcAft>
              <a:buSzPts val="1800"/>
              <a:buChar char="•"/>
              <a:defRPr/>
            </a:lvl3pPr>
            <a:lvl4pPr marL="1828800" lvl="3" indent="-342900" algn="l">
              <a:lnSpc>
                <a:spcPct val="100000"/>
              </a:lnSpc>
              <a:spcBef>
                <a:spcPts val="1800"/>
              </a:spcBef>
              <a:spcAft>
                <a:spcPts val="0"/>
              </a:spcAft>
              <a:buSzPts val="1800"/>
              <a:buChar char="•"/>
              <a:defRPr/>
            </a:lvl4pPr>
            <a:lvl5pPr marL="2286000" lvl="4" indent="-342900" algn="l">
              <a:lnSpc>
                <a:spcPct val="100000"/>
              </a:lnSpc>
              <a:spcBef>
                <a:spcPts val="1800"/>
              </a:spcBef>
              <a:spcAft>
                <a:spcPts val="0"/>
              </a:spcAft>
              <a:buSzPts val="1800"/>
              <a:buChar char="•"/>
              <a:defRPr/>
            </a:lvl5pPr>
            <a:lvl6pPr marL="2743200" lvl="5" indent="-342900" algn="l">
              <a:lnSpc>
                <a:spcPct val="90000"/>
              </a:lnSpc>
              <a:spcBef>
                <a:spcPts val="18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Picture and Content (half page)">
  <p:cSld name="Picture and Content (half page)">
    <p:spTree>
      <p:nvGrpSpPr>
        <p:cNvPr id="1" name="Shape 249"/>
        <p:cNvGrpSpPr/>
        <p:nvPr/>
      </p:nvGrpSpPr>
      <p:grpSpPr>
        <a:xfrm>
          <a:off x="0" y="0"/>
          <a:ext cx="0" cy="0"/>
          <a:chOff x="0" y="0"/>
          <a:chExt cx="0" cy="0"/>
        </a:xfrm>
      </p:grpSpPr>
      <p:sp>
        <p:nvSpPr>
          <p:cNvPr id="250" name="Google Shape;250;p65"/>
          <p:cNvSpPr txBox="1">
            <a:spLocks noGrp="1"/>
          </p:cNvSpPr>
          <p:nvPr>
            <p:ph type="body" idx="1"/>
          </p:nvPr>
        </p:nvSpPr>
        <p:spPr>
          <a:xfrm>
            <a:off x="6817056" y="1825625"/>
            <a:ext cx="4926841" cy="3769957"/>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0"/>
              </a:spcBef>
              <a:spcAft>
                <a:spcPts val="0"/>
              </a:spcAft>
              <a:buSzPts val="1800"/>
              <a:buChar char="•"/>
              <a:defRPr/>
            </a:lvl1pPr>
            <a:lvl2pPr marL="914400" lvl="1" indent="-342900" algn="l">
              <a:lnSpc>
                <a:spcPct val="100000"/>
              </a:lnSpc>
              <a:spcBef>
                <a:spcPts val="1800"/>
              </a:spcBef>
              <a:spcAft>
                <a:spcPts val="0"/>
              </a:spcAft>
              <a:buSzPts val="1800"/>
              <a:buChar char="•"/>
              <a:defRPr/>
            </a:lvl2pPr>
            <a:lvl3pPr marL="1371600" lvl="2" indent="-342900" algn="l">
              <a:lnSpc>
                <a:spcPct val="100000"/>
              </a:lnSpc>
              <a:spcBef>
                <a:spcPts val="1800"/>
              </a:spcBef>
              <a:spcAft>
                <a:spcPts val="0"/>
              </a:spcAft>
              <a:buSzPts val="1800"/>
              <a:buChar char="•"/>
              <a:defRPr/>
            </a:lvl3pPr>
            <a:lvl4pPr marL="1828800" lvl="3" indent="-342900" algn="l">
              <a:lnSpc>
                <a:spcPct val="100000"/>
              </a:lnSpc>
              <a:spcBef>
                <a:spcPts val="1800"/>
              </a:spcBef>
              <a:spcAft>
                <a:spcPts val="0"/>
              </a:spcAft>
              <a:buSzPts val="1800"/>
              <a:buChar char="•"/>
              <a:defRPr/>
            </a:lvl4pPr>
            <a:lvl5pPr marL="2286000" lvl="4" indent="-342900" algn="l">
              <a:lnSpc>
                <a:spcPct val="100000"/>
              </a:lnSpc>
              <a:spcBef>
                <a:spcPts val="1800"/>
              </a:spcBef>
              <a:spcAft>
                <a:spcPts val="0"/>
              </a:spcAft>
              <a:buSzPts val="1800"/>
              <a:buChar char="•"/>
              <a:defRPr/>
            </a:lvl5pPr>
            <a:lvl6pPr marL="2743200" lvl="5" indent="-342900" algn="l">
              <a:lnSpc>
                <a:spcPct val="90000"/>
              </a:lnSpc>
              <a:spcBef>
                <a:spcPts val="18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1" name="Google Shape;251;p65"/>
          <p:cNvSpPr txBox="1">
            <a:spLocks noGrp="1"/>
          </p:cNvSpPr>
          <p:nvPr>
            <p:ph type="sldNum" idx="12"/>
          </p:nvPr>
        </p:nvSpPr>
        <p:spPr>
          <a:xfrm>
            <a:off x="838200" y="6131286"/>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GB"/>
              <a:t>‹#›</a:t>
            </a:fld>
            <a:endParaRPr/>
          </a:p>
        </p:txBody>
      </p:sp>
      <p:sp>
        <p:nvSpPr>
          <p:cNvPr id="252" name="Google Shape;252;p65"/>
          <p:cNvSpPr txBox="1">
            <a:spLocks noGrp="1"/>
          </p:cNvSpPr>
          <p:nvPr>
            <p:ph type="title"/>
          </p:nvPr>
        </p:nvSpPr>
        <p:spPr>
          <a:xfrm>
            <a:off x="6817056" y="482860"/>
            <a:ext cx="4669266" cy="782357"/>
          </a:xfrm>
          <a:prstGeom prst="rect">
            <a:avLst/>
          </a:prstGeom>
          <a:noFill/>
          <a:ln>
            <a:noFill/>
          </a:ln>
        </p:spPr>
        <p:txBody>
          <a:bodyPr spcFirstLastPara="1" wrap="square" lIns="91425" tIns="45700" rIns="91425" bIns="0" anchor="b" anchorCtr="0">
            <a:no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3" name="Google Shape;253;p65"/>
          <p:cNvSpPr>
            <a:spLocks noGrp="1"/>
          </p:cNvSpPr>
          <p:nvPr>
            <p:ph type="pic" idx="2"/>
          </p:nvPr>
        </p:nvSpPr>
        <p:spPr>
          <a:xfrm>
            <a:off x="-46383" y="-46383"/>
            <a:ext cx="6142383" cy="6964017"/>
          </a:xfrm>
          <a:prstGeom prst="rect">
            <a:avLst/>
          </a:prstGeom>
          <a:solidFill>
            <a:schemeClr val="lt2"/>
          </a:solidFill>
          <a:ln w="28575" cap="flat" cmpd="sng">
            <a:solidFill>
              <a:schemeClr val="accent5"/>
            </a:solidFill>
            <a:prstDash val="solid"/>
            <a:round/>
            <a:headEnd type="none" w="sm" len="sm"/>
            <a:tailEnd type="none" w="sm" len="sm"/>
          </a:ln>
        </p:spPr>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3 images">
  <p:cSld name="3 images">
    <p:spTree>
      <p:nvGrpSpPr>
        <p:cNvPr id="1" name="Shape 254"/>
        <p:cNvGrpSpPr/>
        <p:nvPr/>
      </p:nvGrpSpPr>
      <p:grpSpPr>
        <a:xfrm>
          <a:off x="0" y="0"/>
          <a:ext cx="0" cy="0"/>
          <a:chOff x="0" y="0"/>
          <a:chExt cx="0" cy="0"/>
        </a:xfrm>
      </p:grpSpPr>
      <p:sp>
        <p:nvSpPr>
          <p:cNvPr id="255" name="Google Shape;255;p66"/>
          <p:cNvSpPr txBox="1">
            <a:spLocks noGrp="1"/>
          </p:cNvSpPr>
          <p:nvPr>
            <p:ph type="sldNum" idx="12"/>
          </p:nvPr>
        </p:nvSpPr>
        <p:spPr>
          <a:xfrm>
            <a:off x="838200" y="6131286"/>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GB"/>
              <a:t>‹#›</a:t>
            </a:fld>
            <a:endParaRPr/>
          </a:p>
        </p:txBody>
      </p:sp>
      <p:cxnSp>
        <p:nvCxnSpPr>
          <p:cNvPr id="256" name="Google Shape;256;p66"/>
          <p:cNvCxnSpPr/>
          <p:nvPr/>
        </p:nvCxnSpPr>
        <p:spPr>
          <a:xfrm flipH="1">
            <a:off x="838199" y="0"/>
            <a:ext cx="1" cy="1276357"/>
          </a:xfrm>
          <a:prstGeom prst="straightConnector1">
            <a:avLst/>
          </a:prstGeom>
          <a:noFill/>
          <a:ln w="28575" cap="flat" cmpd="sng">
            <a:solidFill>
              <a:schemeClr val="accent5"/>
            </a:solidFill>
            <a:prstDash val="solid"/>
            <a:miter lim="800000"/>
            <a:headEnd type="none" w="sm" len="sm"/>
            <a:tailEnd type="none" w="sm" len="sm"/>
          </a:ln>
        </p:spPr>
      </p:cxnSp>
      <p:sp>
        <p:nvSpPr>
          <p:cNvPr id="257" name="Google Shape;257;p66"/>
          <p:cNvSpPr txBox="1">
            <a:spLocks noGrp="1"/>
          </p:cNvSpPr>
          <p:nvPr>
            <p:ph type="title"/>
          </p:nvPr>
        </p:nvSpPr>
        <p:spPr>
          <a:xfrm>
            <a:off x="970722" y="482860"/>
            <a:ext cx="10515600" cy="782357"/>
          </a:xfrm>
          <a:prstGeom prst="rect">
            <a:avLst/>
          </a:prstGeom>
          <a:noFill/>
          <a:ln>
            <a:noFill/>
          </a:ln>
        </p:spPr>
        <p:txBody>
          <a:bodyPr spcFirstLastPara="1" wrap="square" lIns="91425" tIns="45700" rIns="91425" bIns="0" anchor="b" anchorCtr="0">
            <a:no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8" name="Google Shape;258;p66"/>
          <p:cNvSpPr>
            <a:spLocks noGrp="1"/>
          </p:cNvSpPr>
          <p:nvPr>
            <p:ph type="pic" idx="2"/>
          </p:nvPr>
        </p:nvSpPr>
        <p:spPr>
          <a:xfrm>
            <a:off x="970722" y="2284667"/>
            <a:ext cx="3141663" cy="2090737"/>
          </a:xfrm>
          <a:prstGeom prst="rect">
            <a:avLst/>
          </a:prstGeom>
          <a:solidFill>
            <a:schemeClr val="lt2"/>
          </a:solidFill>
          <a:ln>
            <a:noFill/>
          </a:ln>
        </p:spPr>
      </p:sp>
      <p:sp>
        <p:nvSpPr>
          <p:cNvPr id="259" name="Google Shape;259;p66"/>
          <p:cNvSpPr>
            <a:spLocks noGrp="1"/>
          </p:cNvSpPr>
          <p:nvPr>
            <p:ph type="pic" idx="3"/>
          </p:nvPr>
        </p:nvSpPr>
        <p:spPr>
          <a:xfrm>
            <a:off x="7901451" y="2284668"/>
            <a:ext cx="3141663" cy="2090737"/>
          </a:xfrm>
          <a:prstGeom prst="rect">
            <a:avLst/>
          </a:prstGeom>
          <a:solidFill>
            <a:schemeClr val="lt2"/>
          </a:solidFill>
          <a:ln>
            <a:noFill/>
          </a:ln>
        </p:spPr>
      </p:sp>
      <p:sp>
        <p:nvSpPr>
          <p:cNvPr id="260" name="Google Shape;260;p66"/>
          <p:cNvSpPr>
            <a:spLocks noGrp="1"/>
          </p:cNvSpPr>
          <p:nvPr>
            <p:ph type="pic" idx="4"/>
          </p:nvPr>
        </p:nvSpPr>
        <p:spPr>
          <a:xfrm>
            <a:off x="4436086" y="2284667"/>
            <a:ext cx="3141663" cy="2090737"/>
          </a:xfrm>
          <a:prstGeom prst="rect">
            <a:avLst/>
          </a:prstGeom>
          <a:solidFill>
            <a:schemeClr val="lt2"/>
          </a:solidFill>
          <a:ln>
            <a:noFill/>
          </a:ln>
        </p:spPr>
      </p:sp>
      <p:sp>
        <p:nvSpPr>
          <p:cNvPr id="261" name="Google Shape;261;p66"/>
          <p:cNvSpPr txBox="1">
            <a:spLocks noGrp="1"/>
          </p:cNvSpPr>
          <p:nvPr>
            <p:ph type="body" idx="1"/>
          </p:nvPr>
        </p:nvSpPr>
        <p:spPr>
          <a:xfrm>
            <a:off x="1206774" y="4038684"/>
            <a:ext cx="2669558" cy="1524235"/>
          </a:xfrm>
          <a:prstGeom prst="rect">
            <a:avLst/>
          </a:prstGeom>
          <a:solidFill>
            <a:schemeClr val="lt1"/>
          </a:solidFill>
          <a:ln>
            <a:noFill/>
          </a:ln>
        </p:spPr>
        <p:txBody>
          <a:bodyPr spcFirstLastPara="1" wrap="square" lIns="91425" tIns="90000" rIns="91425" bIns="45700" anchor="t" anchorCtr="0">
            <a:noAutofit/>
          </a:bodyPr>
          <a:lstStyle>
            <a:lvl1pPr marL="457200" lvl="0" indent="-228600" algn="ctr">
              <a:lnSpc>
                <a:spcPct val="100000"/>
              </a:lnSpc>
              <a:spcBef>
                <a:spcPts val="0"/>
              </a:spcBef>
              <a:spcAft>
                <a:spcPts val="0"/>
              </a:spcAft>
              <a:buSzPts val="2000"/>
              <a:buNone/>
              <a:defRPr sz="2000"/>
            </a:lvl1pPr>
            <a:lvl2pPr marL="914400" lvl="1" indent="-342900" algn="l">
              <a:lnSpc>
                <a:spcPct val="100000"/>
              </a:lnSpc>
              <a:spcBef>
                <a:spcPts val="1800"/>
              </a:spcBef>
              <a:spcAft>
                <a:spcPts val="0"/>
              </a:spcAft>
              <a:buSzPts val="1800"/>
              <a:buChar char="•"/>
              <a:defRPr/>
            </a:lvl2pPr>
            <a:lvl3pPr marL="1371600" lvl="2" indent="-342900" algn="l">
              <a:lnSpc>
                <a:spcPct val="100000"/>
              </a:lnSpc>
              <a:spcBef>
                <a:spcPts val="1800"/>
              </a:spcBef>
              <a:spcAft>
                <a:spcPts val="0"/>
              </a:spcAft>
              <a:buSzPts val="1800"/>
              <a:buChar char="•"/>
              <a:defRPr/>
            </a:lvl3pPr>
            <a:lvl4pPr marL="1828800" lvl="3" indent="-342900" algn="l">
              <a:lnSpc>
                <a:spcPct val="100000"/>
              </a:lnSpc>
              <a:spcBef>
                <a:spcPts val="1800"/>
              </a:spcBef>
              <a:spcAft>
                <a:spcPts val="0"/>
              </a:spcAft>
              <a:buSzPts val="1800"/>
              <a:buChar char="•"/>
              <a:defRPr/>
            </a:lvl4pPr>
            <a:lvl5pPr marL="2286000" lvl="4" indent="-342900" algn="l">
              <a:lnSpc>
                <a:spcPct val="100000"/>
              </a:lnSpc>
              <a:spcBef>
                <a:spcPts val="1800"/>
              </a:spcBef>
              <a:spcAft>
                <a:spcPts val="0"/>
              </a:spcAft>
              <a:buSzPts val="1800"/>
              <a:buChar char="•"/>
              <a:defRPr/>
            </a:lvl5pPr>
            <a:lvl6pPr marL="2743200" lvl="5" indent="-342900" algn="l">
              <a:lnSpc>
                <a:spcPct val="90000"/>
              </a:lnSpc>
              <a:spcBef>
                <a:spcPts val="18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2" name="Google Shape;262;p66"/>
          <p:cNvSpPr txBox="1">
            <a:spLocks noGrp="1"/>
          </p:cNvSpPr>
          <p:nvPr>
            <p:ph type="body" idx="5"/>
          </p:nvPr>
        </p:nvSpPr>
        <p:spPr>
          <a:xfrm>
            <a:off x="4672139" y="4041944"/>
            <a:ext cx="2669558" cy="1524235"/>
          </a:xfrm>
          <a:prstGeom prst="rect">
            <a:avLst/>
          </a:prstGeom>
          <a:solidFill>
            <a:schemeClr val="lt1"/>
          </a:solidFill>
          <a:ln>
            <a:noFill/>
          </a:ln>
        </p:spPr>
        <p:txBody>
          <a:bodyPr spcFirstLastPara="1" wrap="square" lIns="91425" tIns="90000" rIns="91425" bIns="45700" anchor="t" anchorCtr="0">
            <a:noAutofit/>
          </a:bodyPr>
          <a:lstStyle>
            <a:lvl1pPr marL="457200" lvl="0" indent="-228600" algn="ctr">
              <a:lnSpc>
                <a:spcPct val="100000"/>
              </a:lnSpc>
              <a:spcBef>
                <a:spcPts val="0"/>
              </a:spcBef>
              <a:spcAft>
                <a:spcPts val="0"/>
              </a:spcAft>
              <a:buSzPts val="2000"/>
              <a:buNone/>
              <a:defRPr sz="2000"/>
            </a:lvl1pPr>
            <a:lvl2pPr marL="914400" lvl="1" indent="-342900" algn="l">
              <a:lnSpc>
                <a:spcPct val="100000"/>
              </a:lnSpc>
              <a:spcBef>
                <a:spcPts val="1800"/>
              </a:spcBef>
              <a:spcAft>
                <a:spcPts val="0"/>
              </a:spcAft>
              <a:buSzPts val="1800"/>
              <a:buChar char="•"/>
              <a:defRPr/>
            </a:lvl2pPr>
            <a:lvl3pPr marL="1371600" lvl="2" indent="-342900" algn="l">
              <a:lnSpc>
                <a:spcPct val="100000"/>
              </a:lnSpc>
              <a:spcBef>
                <a:spcPts val="1800"/>
              </a:spcBef>
              <a:spcAft>
                <a:spcPts val="0"/>
              </a:spcAft>
              <a:buSzPts val="1800"/>
              <a:buChar char="•"/>
              <a:defRPr/>
            </a:lvl3pPr>
            <a:lvl4pPr marL="1828800" lvl="3" indent="-342900" algn="l">
              <a:lnSpc>
                <a:spcPct val="100000"/>
              </a:lnSpc>
              <a:spcBef>
                <a:spcPts val="1800"/>
              </a:spcBef>
              <a:spcAft>
                <a:spcPts val="0"/>
              </a:spcAft>
              <a:buSzPts val="1800"/>
              <a:buChar char="•"/>
              <a:defRPr/>
            </a:lvl4pPr>
            <a:lvl5pPr marL="2286000" lvl="4" indent="-342900" algn="l">
              <a:lnSpc>
                <a:spcPct val="100000"/>
              </a:lnSpc>
              <a:spcBef>
                <a:spcPts val="1800"/>
              </a:spcBef>
              <a:spcAft>
                <a:spcPts val="0"/>
              </a:spcAft>
              <a:buSzPts val="1800"/>
              <a:buChar char="•"/>
              <a:defRPr/>
            </a:lvl5pPr>
            <a:lvl6pPr marL="2743200" lvl="5" indent="-342900" algn="l">
              <a:lnSpc>
                <a:spcPct val="90000"/>
              </a:lnSpc>
              <a:spcBef>
                <a:spcPts val="18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3" name="Google Shape;263;p66"/>
          <p:cNvSpPr txBox="1">
            <a:spLocks noGrp="1"/>
          </p:cNvSpPr>
          <p:nvPr>
            <p:ph type="body" idx="6"/>
          </p:nvPr>
        </p:nvSpPr>
        <p:spPr>
          <a:xfrm>
            <a:off x="8137503" y="4037437"/>
            <a:ext cx="2669558" cy="1524235"/>
          </a:xfrm>
          <a:prstGeom prst="rect">
            <a:avLst/>
          </a:prstGeom>
          <a:solidFill>
            <a:schemeClr val="lt1"/>
          </a:solidFill>
          <a:ln>
            <a:noFill/>
          </a:ln>
        </p:spPr>
        <p:txBody>
          <a:bodyPr spcFirstLastPara="1" wrap="square" lIns="91425" tIns="90000" rIns="91425" bIns="45700" anchor="t" anchorCtr="0">
            <a:noAutofit/>
          </a:bodyPr>
          <a:lstStyle>
            <a:lvl1pPr marL="457200" lvl="0" indent="-228600" algn="ctr">
              <a:lnSpc>
                <a:spcPct val="100000"/>
              </a:lnSpc>
              <a:spcBef>
                <a:spcPts val="0"/>
              </a:spcBef>
              <a:spcAft>
                <a:spcPts val="0"/>
              </a:spcAft>
              <a:buSzPts val="2000"/>
              <a:buNone/>
              <a:defRPr sz="2000"/>
            </a:lvl1pPr>
            <a:lvl2pPr marL="914400" lvl="1" indent="-342900" algn="l">
              <a:lnSpc>
                <a:spcPct val="100000"/>
              </a:lnSpc>
              <a:spcBef>
                <a:spcPts val="1800"/>
              </a:spcBef>
              <a:spcAft>
                <a:spcPts val="0"/>
              </a:spcAft>
              <a:buSzPts val="1800"/>
              <a:buChar char="•"/>
              <a:defRPr/>
            </a:lvl2pPr>
            <a:lvl3pPr marL="1371600" lvl="2" indent="-342900" algn="l">
              <a:lnSpc>
                <a:spcPct val="100000"/>
              </a:lnSpc>
              <a:spcBef>
                <a:spcPts val="1800"/>
              </a:spcBef>
              <a:spcAft>
                <a:spcPts val="0"/>
              </a:spcAft>
              <a:buSzPts val="1800"/>
              <a:buChar char="•"/>
              <a:defRPr/>
            </a:lvl3pPr>
            <a:lvl4pPr marL="1828800" lvl="3" indent="-342900" algn="l">
              <a:lnSpc>
                <a:spcPct val="100000"/>
              </a:lnSpc>
              <a:spcBef>
                <a:spcPts val="1800"/>
              </a:spcBef>
              <a:spcAft>
                <a:spcPts val="0"/>
              </a:spcAft>
              <a:buSzPts val="1800"/>
              <a:buChar char="•"/>
              <a:defRPr/>
            </a:lvl4pPr>
            <a:lvl5pPr marL="2286000" lvl="4" indent="-342900" algn="l">
              <a:lnSpc>
                <a:spcPct val="100000"/>
              </a:lnSpc>
              <a:spcBef>
                <a:spcPts val="1800"/>
              </a:spcBef>
              <a:spcAft>
                <a:spcPts val="0"/>
              </a:spcAft>
              <a:buSzPts val="1800"/>
              <a:buChar char="•"/>
              <a:defRPr/>
            </a:lvl5pPr>
            <a:lvl6pPr marL="2743200" lvl="5" indent="-342900" algn="l">
              <a:lnSpc>
                <a:spcPct val="90000"/>
              </a:lnSpc>
              <a:spcBef>
                <a:spcPts val="18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4 images">
  <p:cSld name="4 images">
    <p:spTree>
      <p:nvGrpSpPr>
        <p:cNvPr id="1" name="Shape 264"/>
        <p:cNvGrpSpPr/>
        <p:nvPr/>
      </p:nvGrpSpPr>
      <p:grpSpPr>
        <a:xfrm>
          <a:off x="0" y="0"/>
          <a:ext cx="0" cy="0"/>
          <a:chOff x="0" y="0"/>
          <a:chExt cx="0" cy="0"/>
        </a:xfrm>
      </p:grpSpPr>
      <p:sp>
        <p:nvSpPr>
          <p:cNvPr id="265" name="Google Shape;265;p67"/>
          <p:cNvSpPr txBox="1">
            <a:spLocks noGrp="1"/>
          </p:cNvSpPr>
          <p:nvPr>
            <p:ph type="sldNum" idx="12"/>
          </p:nvPr>
        </p:nvSpPr>
        <p:spPr>
          <a:xfrm>
            <a:off x="838200" y="6131286"/>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GB"/>
              <a:t>‹#›</a:t>
            </a:fld>
            <a:endParaRPr/>
          </a:p>
        </p:txBody>
      </p:sp>
      <p:cxnSp>
        <p:nvCxnSpPr>
          <p:cNvPr id="266" name="Google Shape;266;p67"/>
          <p:cNvCxnSpPr/>
          <p:nvPr/>
        </p:nvCxnSpPr>
        <p:spPr>
          <a:xfrm flipH="1">
            <a:off x="838199" y="0"/>
            <a:ext cx="1" cy="1276357"/>
          </a:xfrm>
          <a:prstGeom prst="straightConnector1">
            <a:avLst/>
          </a:prstGeom>
          <a:noFill/>
          <a:ln w="28575" cap="flat" cmpd="sng">
            <a:solidFill>
              <a:schemeClr val="accent5"/>
            </a:solidFill>
            <a:prstDash val="solid"/>
            <a:miter lim="800000"/>
            <a:headEnd type="none" w="sm" len="sm"/>
            <a:tailEnd type="none" w="sm" len="sm"/>
          </a:ln>
        </p:spPr>
      </p:cxnSp>
      <p:sp>
        <p:nvSpPr>
          <p:cNvPr id="267" name="Google Shape;267;p67"/>
          <p:cNvSpPr txBox="1">
            <a:spLocks noGrp="1"/>
          </p:cNvSpPr>
          <p:nvPr>
            <p:ph type="title"/>
          </p:nvPr>
        </p:nvSpPr>
        <p:spPr>
          <a:xfrm>
            <a:off x="970722" y="482860"/>
            <a:ext cx="10515600" cy="782357"/>
          </a:xfrm>
          <a:prstGeom prst="rect">
            <a:avLst/>
          </a:prstGeom>
          <a:noFill/>
          <a:ln>
            <a:noFill/>
          </a:ln>
        </p:spPr>
        <p:txBody>
          <a:bodyPr spcFirstLastPara="1" wrap="square" lIns="91425" tIns="45700" rIns="91425" bIns="0" anchor="b" anchorCtr="0">
            <a:no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8" name="Google Shape;268;p67"/>
          <p:cNvSpPr>
            <a:spLocks noGrp="1"/>
          </p:cNvSpPr>
          <p:nvPr>
            <p:ph type="pic" idx="2"/>
          </p:nvPr>
        </p:nvSpPr>
        <p:spPr>
          <a:xfrm>
            <a:off x="3713869" y="2159957"/>
            <a:ext cx="2461591" cy="1638158"/>
          </a:xfrm>
          <a:prstGeom prst="rect">
            <a:avLst/>
          </a:prstGeom>
          <a:solidFill>
            <a:schemeClr val="lt2"/>
          </a:solidFill>
          <a:ln>
            <a:noFill/>
          </a:ln>
        </p:spPr>
      </p:sp>
      <p:sp>
        <p:nvSpPr>
          <p:cNvPr id="269" name="Google Shape;269;p67"/>
          <p:cNvSpPr>
            <a:spLocks noGrp="1"/>
          </p:cNvSpPr>
          <p:nvPr>
            <p:ph type="pic" idx="3"/>
          </p:nvPr>
        </p:nvSpPr>
        <p:spPr>
          <a:xfrm>
            <a:off x="3713868" y="3968881"/>
            <a:ext cx="2461591" cy="1638158"/>
          </a:xfrm>
          <a:prstGeom prst="rect">
            <a:avLst/>
          </a:prstGeom>
          <a:solidFill>
            <a:schemeClr val="lt2"/>
          </a:solidFill>
          <a:ln>
            <a:noFill/>
          </a:ln>
        </p:spPr>
      </p:sp>
      <p:sp>
        <p:nvSpPr>
          <p:cNvPr id="270" name="Google Shape;270;p67"/>
          <p:cNvSpPr>
            <a:spLocks noGrp="1"/>
          </p:cNvSpPr>
          <p:nvPr>
            <p:ph type="pic" idx="4"/>
          </p:nvPr>
        </p:nvSpPr>
        <p:spPr>
          <a:xfrm>
            <a:off x="6324547" y="2159956"/>
            <a:ext cx="2461593" cy="1638159"/>
          </a:xfrm>
          <a:prstGeom prst="rect">
            <a:avLst/>
          </a:prstGeom>
          <a:solidFill>
            <a:schemeClr val="lt2"/>
          </a:solidFill>
          <a:ln>
            <a:noFill/>
          </a:ln>
        </p:spPr>
      </p:sp>
      <p:sp>
        <p:nvSpPr>
          <p:cNvPr id="271" name="Google Shape;271;p67"/>
          <p:cNvSpPr txBox="1">
            <a:spLocks noGrp="1"/>
          </p:cNvSpPr>
          <p:nvPr>
            <p:ph type="body" idx="1"/>
          </p:nvPr>
        </p:nvSpPr>
        <p:spPr>
          <a:xfrm>
            <a:off x="8935227" y="3968880"/>
            <a:ext cx="2520000" cy="1638158"/>
          </a:xfrm>
          <a:prstGeom prst="rect">
            <a:avLst/>
          </a:prstGeom>
          <a:noFill/>
          <a:ln>
            <a:noFill/>
          </a:ln>
        </p:spPr>
        <p:txBody>
          <a:bodyPr spcFirstLastPara="1" wrap="square" lIns="91425" tIns="90000" rIns="91425" bIns="45700" anchor="t" anchorCtr="0">
            <a:noAutofit/>
          </a:bodyPr>
          <a:lstStyle>
            <a:lvl1pPr marL="457200" lvl="0" indent="-228600" algn="l">
              <a:lnSpc>
                <a:spcPct val="100000"/>
              </a:lnSpc>
              <a:spcBef>
                <a:spcPts val="0"/>
              </a:spcBef>
              <a:spcAft>
                <a:spcPts val="0"/>
              </a:spcAft>
              <a:buSzPts val="2000"/>
              <a:buNone/>
              <a:defRPr sz="2000"/>
            </a:lvl1pPr>
            <a:lvl2pPr marL="914400" lvl="1" indent="-342900" algn="l">
              <a:lnSpc>
                <a:spcPct val="100000"/>
              </a:lnSpc>
              <a:spcBef>
                <a:spcPts val="1800"/>
              </a:spcBef>
              <a:spcAft>
                <a:spcPts val="0"/>
              </a:spcAft>
              <a:buSzPts val="1800"/>
              <a:buChar char="•"/>
              <a:defRPr/>
            </a:lvl2pPr>
            <a:lvl3pPr marL="1371600" lvl="2" indent="-342900" algn="l">
              <a:lnSpc>
                <a:spcPct val="100000"/>
              </a:lnSpc>
              <a:spcBef>
                <a:spcPts val="1800"/>
              </a:spcBef>
              <a:spcAft>
                <a:spcPts val="0"/>
              </a:spcAft>
              <a:buSzPts val="1800"/>
              <a:buChar char="•"/>
              <a:defRPr/>
            </a:lvl3pPr>
            <a:lvl4pPr marL="1828800" lvl="3" indent="-342900" algn="l">
              <a:lnSpc>
                <a:spcPct val="100000"/>
              </a:lnSpc>
              <a:spcBef>
                <a:spcPts val="1800"/>
              </a:spcBef>
              <a:spcAft>
                <a:spcPts val="0"/>
              </a:spcAft>
              <a:buSzPts val="1800"/>
              <a:buChar char="•"/>
              <a:defRPr/>
            </a:lvl4pPr>
            <a:lvl5pPr marL="2286000" lvl="4" indent="-342900" algn="l">
              <a:lnSpc>
                <a:spcPct val="100000"/>
              </a:lnSpc>
              <a:spcBef>
                <a:spcPts val="1800"/>
              </a:spcBef>
              <a:spcAft>
                <a:spcPts val="0"/>
              </a:spcAft>
              <a:buSzPts val="1800"/>
              <a:buChar char="•"/>
              <a:defRPr/>
            </a:lvl5pPr>
            <a:lvl6pPr marL="2743200" lvl="5" indent="-342900" algn="l">
              <a:lnSpc>
                <a:spcPct val="90000"/>
              </a:lnSpc>
              <a:spcBef>
                <a:spcPts val="18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2" name="Google Shape;272;p67"/>
          <p:cNvSpPr txBox="1">
            <a:spLocks noGrp="1"/>
          </p:cNvSpPr>
          <p:nvPr>
            <p:ph type="body" idx="5"/>
          </p:nvPr>
        </p:nvSpPr>
        <p:spPr>
          <a:xfrm>
            <a:off x="1033617" y="2159957"/>
            <a:ext cx="2520000" cy="1638159"/>
          </a:xfrm>
          <a:prstGeom prst="rect">
            <a:avLst/>
          </a:prstGeom>
          <a:noFill/>
          <a:ln>
            <a:noFill/>
          </a:ln>
        </p:spPr>
        <p:txBody>
          <a:bodyPr spcFirstLastPara="1" wrap="square" lIns="91425" tIns="90000" rIns="91425" bIns="45700" anchor="t" anchorCtr="0">
            <a:noAutofit/>
          </a:bodyPr>
          <a:lstStyle>
            <a:lvl1pPr marL="457200" lvl="0" indent="-228600" algn="r">
              <a:lnSpc>
                <a:spcPct val="100000"/>
              </a:lnSpc>
              <a:spcBef>
                <a:spcPts val="0"/>
              </a:spcBef>
              <a:spcAft>
                <a:spcPts val="0"/>
              </a:spcAft>
              <a:buSzPts val="2000"/>
              <a:buNone/>
              <a:defRPr sz="2000"/>
            </a:lvl1pPr>
            <a:lvl2pPr marL="914400" lvl="1" indent="-342900" algn="l">
              <a:lnSpc>
                <a:spcPct val="100000"/>
              </a:lnSpc>
              <a:spcBef>
                <a:spcPts val="1800"/>
              </a:spcBef>
              <a:spcAft>
                <a:spcPts val="0"/>
              </a:spcAft>
              <a:buSzPts val="1800"/>
              <a:buChar char="•"/>
              <a:defRPr/>
            </a:lvl2pPr>
            <a:lvl3pPr marL="1371600" lvl="2" indent="-342900" algn="l">
              <a:lnSpc>
                <a:spcPct val="100000"/>
              </a:lnSpc>
              <a:spcBef>
                <a:spcPts val="1800"/>
              </a:spcBef>
              <a:spcAft>
                <a:spcPts val="0"/>
              </a:spcAft>
              <a:buSzPts val="1800"/>
              <a:buChar char="•"/>
              <a:defRPr/>
            </a:lvl3pPr>
            <a:lvl4pPr marL="1828800" lvl="3" indent="-342900" algn="l">
              <a:lnSpc>
                <a:spcPct val="100000"/>
              </a:lnSpc>
              <a:spcBef>
                <a:spcPts val="1800"/>
              </a:spcBef>
              <a:spcAft>
                <a:spcPts val="0"/>
              </a:spcAft>
              <a:buSzPts val="1800"/>
              <a:buChar char="•"/>
              <a:defRPr/>
            </a:lvl4pPr>
            <a:lvl5pPr marL="2286000" lvl="4" indent="-342900" algn="l">
              <a:lnSpc>
                <a:spcPct val="100000"/>
              </a:lnSpc>
              <a:spcBef>
                <a:spcPts val="1800"/>
              </a:spcBef>
              <a:spcAft>
                <a:spcPts val="0"/>
              </a:spcAft>
              <a:buSzPts val="1800"/>
              <a:buChar char="•"/>
              <a:defRPr/>
            </a:lvl5pPr>
            <a:lvl6pPr marL="2743200" lvl="5" indent="-342900" algn="l">
              <a:lnSpc>
                <a:spcPct val="90000"/>
              </a:lnSpc>
              <a:spcBef>
                <a:spcPts val="18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3" name="Google Shape;273;p67"/>
          <p:cNvSpPr>
            <a:spLocks noGrp="1"/>
          </p:cNvSpPr>
          <p:nvPr>
            <p:ph type="pic" idx="6"/>
          </p:nvPr>
        </p:nvSpPr>
        <p:spPr>
          <a:xfrm>
            <a:off x="6324549" y="3968880"/>
            <a:ext cx="2461591" cy="1638158"/>
          </a:xfrm>
          <a:prstGeom prst="rect">
            <a:avLst/>
          </a:prstGeom>
          <a:solidFill>
            <a:schemeClr val="lt2"/>
          </a:solidFill>
          <a:ln>
            <a:noFill/>
          </a:ln>
        </p:spPr>
      </p:sp>
      <p:sp>
        <p:nvSpPr>
          <p:cNvPr id="274" name="Google Shape;274;p67"/>
          <p:cNvSpPr txBox="1">
            <a:spLocks noGrp="1"/>
          </p:cNvSpPr>
          <p:nvPr>
            <p:ph type="body" idx="7"/>
          </p:nvPr>
        </p:nvSpPr>
        <p:spPr>
          <a:xfrm>
            <a:off x="1033617" y="3968881"/>
            <a:ext cx="2520000" cy="1638158"/>
          </a:xfrm>
          <a:prstGeom prst="rect">
            <a:avLst/>
          </a:prstGeom>
          <a:noFill/>
          <a:ln>
            <a:noFill/>
          </a:ln>
        </p:spPr>
        <p:txBody>
          <a:bodyPr spcFirstLastPara="1" wrap="square" lIns="91425" tIns="90000" rIns="91425" bIns="45700" anchor="t" anchorCtr="0">
            <a:noAutofit/>
          </a:bodyPr>
          <a:lstStyle>
            <a:lvl1pPr marL="457200" lvl="0" indent="-228600" algn="r">
              <a:lnSpc>
                <a:spcPct val="100000"/>
              </a:lnSpc>
              <a:spcBef>
                <a:spcPts val="0"/>
              </a:spcBef>
              <a:spcAft>
                <a:spcPts val="0"/>
              </a:spcAft>
              <a:buSzPts val="2000"/>
              <a:buNone/>
              <a:defRPr sz="2000"/>
            </a:lvl1pPr>
            <a:lvl2pPr marL="914400" lvl="1" indent="-342900" algn="l">
              <a:lnSpc>
                <a:spcPct val="100000"/>
              </a:lnSpc>
              <a:spcBef>
                <a:spcPts val="1800"/>
              </a:spcBef>
              <a:spcAft>
                <a:spcPts val="0"/>
              </a:spcAft>
              <a:buSzPts val="1800"/>
              <a:buChar char="•"/>
              <a:defRPr/>
            </a:lvl2pPr>
            <a:lvl3pPr marL="1371600" lvl="2" indent="-342900" algn="l">
              <a:lnSpc>
                <a:spcPct val="100000"/>
              </a:lnSpc>
              <a:spcBef>
                <a:spcPts val="1800"/>
              </a:spcBef>
              <a:spcAft>
                <a:spcPts val="0"/>
              </a:spcAft>
              <a:buSzPts val="1800"/>
              <a:buChar char="•"/>
              <a:defRPr/>
            </a:lvl3pPr>
            <a:lvl4pPr marL="1828800" lvl="3" indent="-342900" algn="l">
              <a:lnSpc>
                <a:spcPct val="100000"/>
              </a:lnSpc>
              <a:spcBef>
                <a:spcPts val="1800"/>
              </a:spcBef>
              <a:spcAft>
                <a:spcPts val="0"/>
              </a:spcAft>
              <a:buSzPts val="1800"/>
              <a:buChar char="•"/>
              <a:defRPr/>
            </a:lvl4pPr>
            <a:lvl5pPr marL="2286000" lvl="4" indent="-342900" algn="l">
              <a:lnSpc>
                <a:spcPct val="100000"/>
              </a:lnSpc>
              <a:spcBef>
                <a:spcPts val="1800"/>
              </a:spcBef>
              <a:spcAft>
                <a:spcPts val="0"/>
              </a:spcAft>
              <a:buSzPts val="1800"/>
              <a:buChar char="•"/>
              <a:defRPr/>
            </a:lvl5pPr>
            <a:lvl6pPr marL="2743200" lvl="5" indent="-342900" algn="l">
              <a:lnSpc>
                <a:spcPct val="90000"/>
              </a:lnSpc>
              <a:spcBef>
                <a:spcPts val="18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5" name="Google Shape;275;p67"/>
          <p:cNvSpPr txBox="1">
            <a:spLocks noGrp="1"/>
          </p:cNvSpPr>
          <p:nvPr>
            <p:ph type="body" idx="8"/>
          </p:nvPr>
        </p:nvSpPr>
        <p:spPr>
          <a:xfrm>
            <a:off x="8966322" y="2159956"/>
            <a:ext cx="2520000" cy="1638159"/>
          </a:xfrm>
          <a:prstGeom prst="rect">
            <a:avLst/>
          </a:prstGeom>
          <a:noFill/>
          <a:ln>
            <a:noFill/>
          </a:ln>
        </p:spPr>
        <p:txBody>
          <a:bodyPr spcFirstLastPara="1" wrap="square" lIns="91425" tIns="90000" rIns="91425" bIns="45700" anchor="t" anchorCtr="0">
            <a:noAutofit/>
          </a:bodyPr>
          <a:lstStyle>
            <a:lvl1pPr marL="457200" lvl="0" indent="-228600" algn="l">
              <a:lnSpc>
                <a:spcPct val="100000"/>
              </a:lnSpc>
              <a:spcBef>
                <a:spcPts val="0"/>
              </a:spcBef>
              <a:spcAft>
                <a:spcPts val="0"/>
              </a:spcAft>
              <a:buSzPts val="2000"/>
              <a:buNone/>
              <a:defRPr sz="2000"/>
            </a:lvl1pPr>
            <a:lvl2pPr marL="914400" lvl="1" indent="-342900" algn="l">
              <a:lnSpc>
                <a:spcPct val="100000"/>
              </a:lnSpc>
              <a:spcBef>
                <a:spcPts val="1800"/>
              </a:spcBef>
              <a:spcAft>
                <a:spcPts val="0"/>
              </a:spcAft>
              <a:buSzPts val="1800"/>
              <a:buChar char="•"/>
              <a:defRPr/>
            </a:lvl2pPr>
            <a:lvl3pPr marL="1371600" lvl="2" indent="-342900" algn="l">
              <a:lnSpc>
                <a:spcPct val="100000"/>
              </a:lnSpc>
              <a:spcBef>
                <a:spcPts val="1800"/>
              </a:spcBef>
              <a:spcAft>
                <a:spcPts val="0"/>
              </a:spcAft>
              <a:buSzPts val="1800"/>
              <a:buChar char="•"/>
              <a:defRPr/>
            </a:lvl3pPr>
            <a:lvl4pPr marL="1828800" lvl="3" indent="-342900" algn="l">
              <a:lnSpc>
                <a:spcPct val="100000"/>
              </a:lnSpc>
              <a:spcBef>
                <a:spcPts val="1800"/>
              </a:spcBef>
              <a:spcAft>
                <a:spcPts val="0"/>
              </a:spcAft>
              <a:buSzPts val="1800"/>
              <a:buChar char="•"/>
              <a:defRPr/>
            </a:lvl4pPr>
            <a:lvl5pPr marL="2286000" lvl="4" indent="-342900" algn="l">
              <a:lnSpc>
                <a:spcPct val="100000"/>
              </a:lnSpc>
              <a:spcBef>
                <a:spcPts val="1800"/>
              </a:spcBef>
              <a:spcAft>
                <a:spcPts val="0"/>
              </a:spcAft>
              <a:buSzPts val="1800"/>
              <a:buChar char="•"/>
              <a:defRPr/>
            </a:lvl5pPr>
            <a:lvl6pPr marL="2743200" lvl="5" indent="-342900" algn="l">
              <a:lnSpc>
                <a:spcPct val="90000"/>
              </a:lnSpc>
              <a:spcBef>
                <a:spcPts val="18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276"/>
        <p:cNvGrpSpPr/>
        <p:nvPr/>
      </p:nvGrpSpPr>
      <p:grpSpPr>
        <a:xfrm>
          <a:off x="0" y="0"/>
          <a:ext cx="0" cy="0"/>
          <a:chOff x="0" y="0"/>
          <a:chExt cx="0" cy="0"/>
        </a:xfrm>
      </p:grpSpPr>
      <p:sp>
        <p:nvSpPr>
          <p:cNvPr id="277" name="Google Shape;277;p68"/>
          <p:cNvSpPr>
            <a:spLocks noGrp="1"/>
          </p:cNvSpPr>
          <p:nvPr>
            <p:ph type="pic" idx="2"/>
          </p:nvPr>
        </p:nvSpPr>
        <p:spPr>
          <a:xfrm>
            <a:off x="0" y="0"/>
            <a:ext cx="12192000" cy="3429000"/>
          </a:xfrm>
          <a:prstGeom prst="rect">
            <a:avLst/>
          </a:prstGeom>
          <a:solidFill>
            <a:schemeClr val="lt2"/>
          </a:solidFill>
          <a:ln>
            <a:noFill/>
          </a:ln>
        </p:spPr>
      </p:sp>
      <p:sp>
        <p:nvSpPr>
          <p:cNvPr id="278" name="Google Shape;278;p68"/>
          <p:cNvSpPr txBox="1">
            <a:spLocks noGrp="1"/>
          </p:cNvSpPr>
          <p:nvPr>
            <p:ph type="title"/>
          </p:nvPr>
        </p:nvSpPr>
        <p:spPr>
          <a:xfrm>
            <a:off x="838200" y="2646643"/>
            <a:ext cx="10515600" cy="782357"/>
          </a:xfrm>
          <a:prstGeom prst="rect">
            <a:avLst/>
          </a:prstGeom>
          <a:solidFill>
            <a:schemeClr val="lt1"/>
          </a:solidFill>
          <a:ln>
            <a:noFill/>
          </a:ln>
        </p:spPr>
        <p:txBody>
          <a:bodyPr spcFirstLastPara="1" wrap="square" lIns="91425" tIns="45700" rIns="91425" bIns="0" anchor="b" anchorCtr="0">
            <a:no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9" name="Google Shape;279;p68"/>
          <p:cNvSpPr txBox="1">
            <a:spLocks noGrp="1"/>
          </p:cNvSpPr>
          <p:nvPr>
            <p:ph type="sldNum" idx="12"/>
          </p:nvPr>
        </p:nvSpPr>
        <p:spPr>
          <a:xfrm>
            <a:off x="838200" y="6131286"/>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GB"/>
              <a:t>‹#›</a:t>
            </a:fld>
            <a:endParaRPr/>
          </a:p>
        </p:txBody>
      </p:sp>
      <p:sp>
        <p:nvSpPr>
          <p:cNvPr id="280" name="Google Shape;280;p68"/>
          <p:cNvSpPr txBox="1">
            <a:spLocks noGrp="1"/>
          </p:cNvSpPr>
          <p:nvPr>
            <p:ph type="body" idx="1"/>
          </p:nvPr>
        </p:nvSpPr>
        <p:spPr>
          <a:xfrm>
            <a:off x="838200" y="3630613"/>
            <a:ext cx="10515600" cy="2035175"/>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0"/>
              </a:spcBef>
              <a:spcAft>
                <a:spcPts val="0"/>
              </a:spcAft>
              <a:buSzPts val="1800"/>
              <a:buChar char="•"/>
              <a:defRPr/>
            </a:lvl1pPr>
            <a:lvl2pPr marL="914400" lvl="1" indent="-342900" algn="l">
              <a:lnSpc>
                <a:spcPct val="100000"/>
              </a:lnSpc>
              <a:spcBef>
                <a:spcPts val="1800"/>
              </a:spcBef>
              <a:spcAft>
                <a:spcPts val="0"/>
              </a:spcAft>
              <a:buSzPts val="1800"/>
              <a:buChar char="•"/>
              <a:defRPr/>
            </a:lvl2pPr>
            <a:lvl3pPr marL="1371600" lvl="2" indent="-342900" algn="l">
              <a:lnSpc>
                <a:spcPct val="100000"/>
              </a:lnSpc>
              <a:spcBef>
                <a:spcPts val="1800"/>
              </a:spcBef>
              <a:spcAft>
                <a:spcPts val="0"/>
              </a:spcAft>
              <a:buSzPts val="1800"/>
              <a:buChar char="•"/>
              <a:defRPr/>
            </a:lvl3pPr>
            <a:lvl4pPr marL="1828800" lvl="3" indent="-342900" algn="l">
              <a:lnSpc>
                <a:spcPct val="100000"/>
              </a:lnSpc>
              <a:spcBef>
                <a:spcPts val="1800"/>
              </a:spcBef>
              <a:spcAft>
                <a:spcPts val="0"/>
              </a:spcAft>
              <a:buSzPts val="1800"/>
              <a:buChar char="•"/>
              <a:defRPr/>
            </a:lvl4pPr>
            <a:lvl5pPr marL="2286000" lvl="4" indent="-342900" algn="l">
              <a:lnSpc>
                <a:spcPct val="100000"/>
              </a:lnSpc>
              <a:spcBef>
                <a:spcPts val="1800"/>
              </a:spcBef>
              <a:spcAft>
                <a:spcPts val="0"/>
              </a:spcAft>
              <a:buSzPts val="1800"/>
              <a:buChar char="•"/>
              <a:defRPr/>
            </a:lvl5pPr>
            <a:lvl6pPr marL="2743200" lvl="5" indent="-342900" algn="l">
              <a:lnSpc>
                <a:spcPct val="90000"/>
              </a:lnSpc>
              <a:spcBef>
                <a:spcPts val="18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81"/>
        <p:cNvGrpSpPr/>
        <p:nvPr/>
      </p:nvGrpSpPr>
      <p:grpSpPr>
        <a:xfrm>
          <a:off x="0" y="0"/>
          <a:ext cx="0" cy="0"/>
          <a:chOff x="0" y="0"/>
          <a:chExt cx="0" cy="0"/>
        </a:xfrm>
      </p:grpSpPr>
      <p:sp>
        <p:nvSpPr>
          <p:cNvPr id="282" name="Google Shape;282;p69"/>
          <p:cNvSpPr txBox="1">
            <a:spLocks noGrp="1"/>
          </p:cNvSpPr>
          <p:nvPr>
            <p:ph type="sldNum" idx="12"/>
          </p:nvPr>
        </p:nvSpPr>
        <p:spPr>
          <a:xfrm>
            <a:off x="838200" y="6131286"/>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43"/>
        <p:cNvGrpSpPr/>
        <p:nvPr/>
      </p:nvGrpSpPr>
      <p:grpSpPr>
        <a:xfrm>
          <a:off x="0" y="0"/>
          <a:ext cx="0" cy="0"/>
          <a:chOff x="0" y="0"/>
          <a:chExt cx="0" cy="0"/>
        </a:xfrm>
      </p:grpSpPr>
      <p:sp>
        <p:nvSpPr>
          <p:cNvPr id="44" name="Google Shape;44;p37"/>
          <p:cNvSpPr txBox="1">
            <a:spLocks noGrp="1"/>
          </p:cNvSpPr>
          <p:nvPr>
            <p:ph type="body" idx="1"/>
          </p:nvPr>
        </p:nvSpPr>
        <p:spPr>
          <a:xfrm>
            <a:off x="838199" y="1825625"/>
            <a:ext cx="10905699" cy="3881904"/>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0"/>
              </a:spcBef>
              <a:spcAft>
                <a:spcPts val="0"/>
              </a:spcAft>
              <a:buSzPts val="2400"/>
              <a:buChar char="•"/>
              <a:defRPr/>
            </a:lvl1pPr>
            <a:lvl2pPr marL="914400" lvl="1" indent="-355600" algn="l">
              <a:lnSpc>
                <a:spcPct val="100000"/>
              </a:lnSpc>
              <a:spcBef>
                <a:spcPts val="1800"/>
              </a:spcBef>
              <a:spcAft>
                <a:spcPts val="0"/>
              </a:spcAft>
              <a:buSzPts val="2000"/>
              <a:buChar char="•"/>
              <a:defRPr/>
            </a:lvl2pPr>
            <a:lvl3pPr marL="1371600" lvl="2" indent="-342900" algn="l">
              <a:lnSpc>
                <a:spcPct val="100000"/>
              </a:lnSpc>
              <a:spcBef>
                <a:spcPts val="1800"/>
              </a:spcBef>
              <a:spcAft>
                <a:spcPts val="0"/>
              </a:spcAft>
              <a:buSzPts val="1800"/>
              <a:buChar char="•"/>
              <a:defRPr/>
            </a:lvl3pPr>
            <a:lvl4pPr marL="1828800" lvl="3" indent="-330200" algn="l">
              <a:lnSpc>
                <a:spcPct val="100000"/>
              </a:lnSpc>
              <a:spcBef>
                <a:spcPts val="1800"/>
              </a:spcBef>
              <a:spcAft>
                <a:spcPts val="0"/>
              </a:spcAft>
              <a:buSzPts val="1600"/>
              <a:buChar char="•"/>
              <a:defRPr/>
            </a:lvl4pPr>
            <a:lvl5pPr marL="2286000" lvl="4" indent="-330200" algn="l">
              <a:lnSpc>
                <a:spcPct val="100000"/>
              </a:lnSpc>
              <a:spcBef>
                <a:spcPts val="1800"/>
              </a:spcBef>
              <a:spcAft>
                <a:spcPts val="0"/>
              </a:spcAft>
              <a:buSzPts val="1600"/>
              <a:buChar char="•"/>
              <a:defRPr/>
            </a:lvl5pPr>
            <a:lvl6pPr marL="2743200" lvl="5" indent="-342900" algn="l">
              <a:lnSpc>
                <a:spcPct val="90000"/>
              </a:lnSpc>
              <a:spcBef>
                <a:spcPts val="18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 name="Google Shape;45;p37"/>
          <p:cNvSpPr txBox="1">
            <a:spLocks noGrp="1"/>
          </p:cNvSpPr>
          <p:nvPr>
            <p:ph type="sldNum" idx="12"/>
          </p:nvPr>
        </p:nvSpPr>
        <p:spPr>
          <a:xfrm>
            <a:off x="838200" y="6131286"/>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GB"/>
              <a:t>‹#›</a:t>
            </a:fld>
            <a:endParaRPr/>
          </a:p>
        </p:txBody>
      </p:sp>
      <p:cxnSp>
        <p:nvCxnSpPr>
          <p:cNvPr id="46" name="Google Shape;46;p37"/>
          <p:cNvCxnSpPr/>
          <p:nvPr/>
        </p:nvCxnSpPr>
        <p:spPr>
          <a:xfrm flipH="1">
            <a:off x="838199" y="0"/>
            <a:ext cx="1" cy="1276357"/>
          </a:xfrm>
          <a:prstGeom prst="straightConnector1">
            <a:avLst/>
          </a:prstGeom>
          <a:noFill/>
          <a:ln w="28575" cap="flat" cmpd="sng">
            <a:solidFill>
              <a:schemeClr val="accent5"/>
            </a:solidFill>
            <a:prstDash val="solid"/>
            <a:miter lim="800000"/>
            <a:headEnd type="none" w="sm" len="sm"/>
            <a:tailEnd type="none" w="sm" len="sm"/>
          </a:ln>
        </p:spPr>
      </p:cxnSp>
      <p:sp>
        <p:nvSpPr>
          <p:cNvPr id="47" name="Google Shape;47;p37"/>
          <p:cNvSpPr txBox="1">
            <a:spLocks noGrp="1"/>
          </p:cNvSpPr>
          <p:nvPr>
            <p:ph type="title"/>
          </p:nvPr>
        </p:nvSpPr>
        <p:spPr>
          <a:xfrm>
            <a:off x="970722" y="482860"/>
            <a:ext cx="10515600" cy="782357"/>
          </a:xfrm>
          <a:prstGeom prst="rect">
            <a:avLst/>
          </a:prstGeom>
          <a:noFill/>
          <a:ln>
            <a:noFill/>
          </a:ln>
        </p:spPr>
        <p:txBody>
          <a:bodyPr spcFirstLastPara="1" wrap="square" lIns="91425" tIns="45700" rIns="91425" bIns="0" anchor="b" anchorCtr="0">
            <a:no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48"/>
        <p:cNvGrpSpPr/>
        <p:nvPr/>
      </p:nvGrpSpPr>
      <p:grpSpPr>
        <a:xfrm>
          <a:off x="0" y="0"/>
          <a:ext cx="0" cy="0"/>
          <a:chOff x="0" y="0"/>
          <a:chExt cx="0" cy="0"/>
        </a:xfrm>
      </p:grpSpPr>
      <p:sp>
        <p:nvSpPr>
          <p:cNvPr id="49" name="Google Shape;49;p38"/>
          <p:cNvSpPr txBox="1">
            <a:spLocks noGrp="1"/>
          </p:cNvSpPr>
          <p:nvPr>
            <p:ph type="body" idx="1"/>
          </p:nvPr>
        </p:nvSpPr>
        <p:spPr>
          <a:xfrm>
            <a:off x="838198" y="1825625"/>
            <a:ext cx="5328000" cy="3906435"/>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0"/>
              </a:spcBef>
              <a:spcAft>
                <a:spcPts val="0"/>
              </a:spcAft>
              <a:buSzPts val="1800"/>
              <a:buChar char="•"/>
              <a:defRPr/>
            </a:lvl1pPr>
            <a:lvl2pPr marL="914400" lvl="1" indent="-342900" algn="l">
              <a:lnSpc>
                <a:spcPct val="100000"/>
              </a:lnSpc>
              <a:spcBef>
                <a:spcPts val="1800"/>
              </a:spcBef>
              <a:spcAft>
                <a:spcPts val="0"/>
              </a:spcAft>
              <a:buSzPts val="1800"/>
              <a:buChar char="•"/>
              <a:defRPr/>
            </a:lvl2pPr>
            <a:lvl3pPr marL="1371600" lvl="2" indent="-342900" algn="l">
              <a:lnSpc>
                <a:spcPct val="100000"/>
              </a:lnSpc>
              <a:spcBef>
                <a:spcPts val="1800"/>
              </a:spcBef>
              <a:spcAft>
                <a:spcPts val="0"/>
              </a:spcAft>
              <a:buSzPts val="1800"/>
              <a:buChar char="•"/>
              <a:defRPr/>
            </a:lvl3pPr>
            <a:lvl4pPr marL="1828800" lvl="3" indent="-342900" algn="l">
              <a:lnSpc>
                <a:spcPct val="100000"/>
              </a:lnSpc>
              <a:spcBef>
                <a:spcPts val="1800"/>
              </a:spcBef>
              <a:spcAft>
                <a:spcPts val="0"/>
              </a:spcAft>
              <a:buSzPts val="1800"/>
              <a:buChar char="•"/>
              <a:defRPr/>
            </a:lvl4pPr>
            <a:lvl5pPr marL="2286000" lvl="4" indent="-342900" algn="l">
              <a:lnSpc>
                <a:spcPct val="100000"/>
              </a:lnSpc>
              <a:spcBef>
                <a:spcPts val="1800"/>
              </a:spcBef>
              <a:spcAft>
                <a:spcPts val="0"/>
              </a:spcAft>
              <a:buSzPts val="1800"/>
              <a:buChar char="•"/>
              <a:defRPr/>
            </a:lvl5pPr>
            <a:lvl6pPr marL="2743200" lvl="5" indent="-342900" algn="l">
              <a:lnSpc>
                <a:spcPct val="90000"/>
              </a:lnSpc>
              <a:spcBef>
                <a:spcPts val="18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38"/>
          <p:cNvSpPr txBox="1">
            <a:spLocks noGrp="1"/>
          </p:cNvSpPr>
          <p:nvPr>
            <p:ph type="body" idx="2"/>
          </p:nvPr>
        </p:nvSpPr>
        <p:spPr>
          <a:xfrm>
            <a:off x="6402250" y="1825625"/>
            <a:ext cx="5328000" cy="3906435"/>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0"/>
              </a:spcBef>
              <a:spcAft>
                <a:spcPts val="0"/>
              </a:spcAft>
              <a:buSzPts val="1800"/>
              <a:buChar char="•"/>
              <a:defRPr/>
            </a:lvl1pPr>
            <a:lvl2pPr marL="914400" lvl="1" indent="-342900" algn="l">
              <a:lnSpc>
                <a:spcPct val="100000"/>
              </a:lnSpc>
              <a:spcBef>
                <a:spcPts val="1800"/>
              </a:spcBef>
              <a:spcAft>
                <a:spcPts val="0"/>
              </a:spcAft>
              <a:buSzPts val="1800"/>
              <a:buChar char="•"/>
              <a:defRPr/>
            </a:lvl2pPr>
            <a:lvl3pPr marL="1371600" lvl="2" indent="-342900" algn="l">
              <a:lnSpc>
                <a:spcPct val="100000"/>
              </a:lnSpc>
              <a:spcBef>
                <a:spcPts val="1800"/>
              </a:spcBef>
              <a:spcAft>
                <a:spcPts val="0"/>
              </a:spcAft>
              <a:buSzPts val="1800"/>
              <a:buChar char="•"/>
              <a:defRPr/>
            </a:lvl3pPr>
            <a:lvl4pPr marL="1828800" lvl="3" indent="-342900" algn="l">
              <a:lnSpc>
                <a:spcPct val="100000"/>
              </a:lnSpc>
              <a:spcBef>
                <a:spcPts val="1800"/>
              </a:spcBef>
              <a:spcAft>
                <a:spcPts val="0"/>
              </a:spcAft>
              <a:buSzPts val="1800"/>
              <a:buChar char="•"/>
              <a:defRPr/>
            </a:lvl4pPr>
            <a:lvl5pPr marL="2286000" lvl="4" indent="-342900" algn="l">
              <a:lnSpc>
                <a:spcPct val="100000"/>
              </a:lnSpc>
              <a:spcBef>
                <a:spcPts val="1800"/>
              </a:spcBef>
              <a:spcAft>
                <a:spcPts val="0"/>
              </a:spcAft>
              <a:buSzPts val="1800"/>
              <a:buChar char="•"/>
              <a:defRPr/>
            </a:lvl5pPr>
            <a:lvl6pPr marL="2743200" lvl="5" indent="-342900" algn="l">
              <a:lnSpc>
                <a:spcPct val="90000"/>
              </a:lnSpc>
              <a:spcBef>
                <a:spcPts val="18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 name="Google Shape;51;p38"/>
          <p:cNvSpPr txBox="1">
            <a:spLocks noGrp="1"/>
          </p:cNvSpPr>
          <p:nvPr>
            <p:ph type="sldNum" idx="12"/>
          </p:nvPr>
        </p:nvSpPr>
        <p:spPr>
          <a:xfrm>
            <a:off x="838200" y="6131286"/>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GB"/>
              <a:t>‹#›</a:t>
            </a:fld>
            <a:endParaRPr/>
          </a:p>
        </p:txBody>
      </p:sp>
      <p:cxnSp>
        <p:nvCxnSpPr>
          <p:cNvPr id="52" name="Google Shape;52;p38"/>
          <p:cNvCxnSpPr/>
          <p:nvPr/>
        </p:nvCxnSpPr>
        <p:spPr>
          <a:xfrm flipH="1">
            <a:off x="838199" y="0"/>
            <a:ext cx="1" cy="1276357"/>
          </a:xfrm>
          <a:prstGeom prst="straightConnector1">
            <a:avLst/>
          </a:prstGeom>
          <a:noFill/>
          <a:ln w="28575" cap="flat" cmpd="sng">
            <a:solidFill>
              <a:schemeClr val="accent5"/>
            </a:solidFill>
            <a:prstDash val="solid"/>
            <a:miter lim="800000"/>
            <a:headEnd type="none" w="sm" len="sm"/>
            <a:tailEnd type="none" w="sm" len="sm"/>
          </a:ln>
        </p:spPr>
      </p:cxnSp>
      <p:sp>
        <p:nvSpPr>
          <p:cNvPr id="53" name="Google Shape;53;p38"/>
          <p:cNvSpPr txBox="1">
            <a:spLocks noGrp="1"/>
          </p:cNvSpPr>
          <p:nvPr>
            <p:ph type="title"/>
          </p:nvPr>
        </p:nvSpPr>
        <p:spPr>
          <a:xfrm>
            <a:off x="970722" y="482860"/>
            <a:ext cx="10515600" cy="782357"/>
          </a:xfrm>
          <a:prstGeom prst="rect">
            <a:avLst/>
          </a:prstGeom>
          <a:noFill/>
          <a:ln>
            <a:noFill/>
          </a:ln>
        </p:spPr>
        <p:txBody>
          <a:bodyPr spcFirstLastPara="1" wrap="square" lIns="91425" tIns="45700" rIns="91425" bIns="0" anchor="b" anchorCtr="0">
            <a:no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39"/>
          <p:cNvSpPr txBox="1">
            <a:spLocks noGrp="1"/>
          </p:cNvSpPr>
          <p:nvPr>
            <p:ph type="sldNum" idx="12"/>
          </p:nvPr>
        </p:nvSpPr>
        <p:spPr>
          <a:xfrm>
            <a:off x="838200" y="6131286"/>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hree Content">
  <p:cSld name="Three Content">
    <p:spTree>
      <p:nvGrpSpPr>
        <p:cNvPr id="1" name="Shape 56"/>
        <p:cNvGrpSpPr/>
        <p:nvPr/>
      </p:nvGrpSpPr>
      <p:grpSpPr>
        <a:xfrm>
          <a:off x="0" y="0"/>
          <a:ext cx="0" cy="0"/>
          <a:chOff x="0" y="0"/>
          <a:chExt cx="0" cy="0"/>
        </a:xfrm>
      </p:grpSpPr>
      <p:sp>
        <p:nvSpPr>
          <p:cNvPr id="57" name="Google Shape;57;p40"/>
          <p:cNvSpPr txBox="1">
            <a:spLocks noGrp="1"/>
          </p:cNvSpPr>
          <p:nvPr>
            <p:ph type="body" idx="1"/>
          </p:nvPr>
        </p:nvSpPr>
        <p:spPr>
          <a:xfrm>
            <a:off x="838198" y="1825626"/>
            <a:ext cx="3358489" cy="3763134"/>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0"/>
              </a:spcBef>
              <a:spcAft>
                <a:spcPts val="0"/>
              </a:spcAft>
              <a:buSzPts val="1800"/>
              <a:buChar char="•"/>
              <a:defRPr/>
            </a:lvl1pPr>
            <a:lvl2pPr marL="914400" lvl="1" indent="-342900" algn="l">
              <a:lnSpc>
                <a:spcPct val="100000"/>
              </a:lnSpc>
              <a:spcBef>
                <a:spcPts val="1800"/>
              </a:spcBef>
              <a:spcAft>
                <a:spcPts val="0"/>
              </a:spcAft>
              <a:buSzPts val="1800"/>
              <a:buChar char="•"/>
              <a:defRPr/>
            </a:lvl2pPr>
            <a:lvl3pPr marL="1371600" lvl="2" indent="-342900" algn="l">
              <a:lnSpc>
                <a:spcPct val="100000"/>
              </a:lnSpc>
              <a:spcBef>
                <a:spcPts val="1800"/>
              </a:spcBef>
              <a:spcAft>
                <a:spcPts val="0"/>
              </a:spcAft>
              <a:buSzPts val="1800"/>
              <a:buChar char="•"/>
              <a:defRPr/>
            </a:lvl3pPr>
            <a:lvl4pPr marL="1828800" lvl="3" indent="-342900" algn="l">
              <a:lnSpc>
                <a:spcPct val="100000"/>
              </a:lnSpc>
              <a:spcBef>
                <a:spcPts val="1800"/>
              </a:spcBef>
              <a:spcAft>
                <a:spcPts val="0"/>
              </a:spcAft>
              <a:buSzPts val="1800"/>
              <a:buChar char="•"/>
              <a:defRPr/>
            </a:lvl4pPr>
            <a:lvl5pPr marL="2286000" lvl="4" indent="-342900" algn="l">
              <a:lnSpc>
                <a:spcPct val="100000"/>
              </a:lnSpc>
              <a:spcBef>
                <a:spcPts val="1800"/>
              </a:spcBef>
              <a:spcAft>
                <a:spcPts val="0"/>
              </a:spcAft>
              <a:buSzPts val="1800"/>
              <a:buChar char="•"/>
              <a:defRPr/>
            </a:lvl5pPr>
            <a:lvl6pPr marL="2743200" lvl="5" indent="-342900" algn="l">
              <a:lnSpc>
                <a:spcPct val="90000"/>
              </a:lnSpc>
              <a:spcBef>
                <a:spcPts val="18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8" name="Google Shape;58;p40"/>
          <p:cNvSpPr txBox="1">
            <a:spLocks noGrp="1"/>
          </p:cNvSpPr>
          <p:nvPr>
            <p:ph type="sldNum" idx="12"/>
          </p:nvPr>
        </p:nvSpPr>
        <p:spPr>
          <a:xfrm>
            <a:off x="838200" y="6131286"/>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GB"/>
              <a:t>‹#›</a:t>
            </a:fld>
            <a:endParaRPr/>
          </a:p>
        </p:txBody>
      </p:sp>
      <p:sp>
        <p:nvSpPr>
          <p:cNvPr id="59" name="Google Shape;59;p40"/>
          <p:cNvSpPr txBox="1">
            <a:spLocks noGrp="1"/>
          </p:cNvSpPr>
          <p:nvPr>
            <p:ph type="body" idx="2"/>
          </p:nvPr>
        </p:nvSpPr>
        <p:spPr>
          <a:xfrm>
            <a:off x="4604979" y="1825625"/>
            <a:ext cx="3358489" cy="3763134"/>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0"/>
              </a:spcBef>
              <a:spcAft>
                <a:spcPts val="0"/>
              </a:spcAft>
              <a:buSzPts val="1800"/>
              <a:buChar char="•"/>
              <a:defRPr/>
            </a:lvl1pPr>
            <a:lvl2pPr marL="914400" lvl="1" indent="-342900" algn="l">
              <a:lnSpc>
                <a:spcPct val="100000"/>
              </a:lnSpc>
              <a:spcBef>
                <a:spcPts val="1800"/>
              </a:spcBef>
              <a:spcAft>
                <a:spcPts val="0"/>
              </a:spcAft>
              <a:buSzPts val="1800"/>
              <a:buChar char="•"/>
              <a:defRPr/>
            </a:lvl2pPr>
            <a:lvl3pPr marL="1371600" lvl="2" indent="-342900" algn="l">
              <a:lnSpc>
                <a:spcPct val="100000"/>
              </a:lnSpc>
              <a:spcBef>
                <a:spcPts val="1800"/>
              </a:spcBef>
              <a:spcAft>
                <a:spcPts val="0"/>
              </a:spcAft>
              <a:buSzPts val="1800"/>
              <a:buChar char="•"/>
              <a:defRPr/>
            </a:lvl3pPr>
            <a:lvl4pPr marL="1828800" lvl="3" indent="-342900" algn="l">
              <a:lnSpc>
                <a:spcPct val="100000"/>
              </a:lnSpc>
              <a:spcBef>
                <a:spcPts val="1800"/>
              </a:spcBef>
              <a:spcAft>
                <a:spcPts val="0"/>
              </a:spcAft>
              <a:buSzPts val="1800"/>
              <a:buChar char="•"/>
              <a:defRPr/>
            </a:lvl4pPr>
            <a:lvl5pPr marL="2286000" lvl="4" indent="-342900" algn="l">
              <a:lnSpc>
                <a:spcPct val="100000"/>
              </a:lnSpc>
              <a:spcBef>
                <a:spcPts val="1800"/>
              </a:spcBef>
              <a:spcAft>
                <a:spcPts val="0"/>
              </a:spcAft>
              <a:buSzPts val="1800"/>
              <a:buChar char="•"/>
              <a:defRPr/>
            </a:lvl5pPr>
            <a:lvl6pPr marL="2743200" lvl="5" indent="-342900" algn="l">
              <a:lnSpc>
                <a:spcPct val="90000"/>
              </a:lnSpc>
              <a:spcBef>
                <a:spcPts val="18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 name="Google Shape;60;p40"/>
          <p:cNvSpPr txBox="1">
            <a:spLocks noGrp="1"/>
          </p:cNvSpPr>
          <p:nvPr>
            <p:ph type="body" idx="3"/>
          </p:nvPr>
        </p:nvSpPr>
        <p:spPr>
          <a:xfrm>
            <a:off x="8371761" y="1825625"/>
            <a:ext cx="3358489" cy="3763134"/>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0"/>
              </a:spcBef>
              <a:spcAft>
                <a:spcPts val="0"/>
              </a:spcAft>
              <a:buSzPts val="1800"/>
              <a:buChar char="•"/>
              <a:defRPr/>
            </a:lvl1pPr>
            <a:lvl2pPr marL="914400" lvl="1" indent="-342900" algn="l">
              <a:lnSpc>
                <a:spcPct val="100000"/>
              </a:lnSpc>
              <a:spcBef>
                <a:spcPts val="1800"/>
              </a:spcBef>
              <a:spcAft>
                <a:spcPts val="0"/>
              </a:spcAft>
              <a:buSzPts val="1800"/>
              <a:buChar char="•"/>
              <a:defRPr/>
            </a:lvl2pPr>
            <a:lvl3pPr marL="1371600" lvl="2" indent="-342900" algn="l">
              <a:lnSpc>
                <a:spcPct val="100000"/>
              </a:lnSpc>
              <a:spcBef>
                <a:spcPts val="1800"/>
              </a:spcBef>
              <a:spcAft>
                <a:spcPts val="0"/>
              </a:spcAft>
              <a:buSzPts val="1800"/>
              <a:buChar char="•"/>
              <a:defRPr/>
            </a:lvl3pPr>
            <a:lvl4pPr marL="1828800" lvl="3" indent="-342900" algn="l">
              <a:lnSpc>
                <a:spcPct val="100000"/>
              </a:lnSpc>
              <a:spcBef>
                <a:spcPts val="1800"/>
              </a:spcBef>
              <a:spcAft>
                <a:spcPts val="0"/>
              </a:spcAft>
              <a:buSzPts val="1800"/>
              <a:buChar char="•"/>
              <a:defRPr/>
            </a:lvl4pPr>
            <a:lvl5pPr marL="2286000" lvl="4" indent="-342900" algn="l">
              <a:lnSpc>
                <a:spcPct val="100000"/>
              </a:lnSpc>
              <a:spcBef>
                <a:spcPts val="1800"/>
              </a:spcBef>
              <a:spcAft>
                <a:spcPts val="0"/>
              </a:spcAft>
              <a:buSzPts val="1800"/>
              <a:buChar char="•"/>
              <a:defRPr/>
            </a:lvl5pPr>
            <a:lvl6pPr marL="2743200" lvl="5" indent="-342900" algn="l">
              <a:lnSpc>
                <a:spcPct val="90000"/>
              </a:lnSpc>
              <a:spcBef>
                <a:spcPts val="18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61" name="Google Shape;61;p40"/>
          <p:cNvCxnSpPr/>
          <p:nvPr/>
        </p:nvCxnSpPr>
        <p:spPr>
          <a:xfrm flipH="1">
            <a:off x="838199" y="0"/>
            <a:ext cx="1" cy="1276357"/>
          </a:xfrm>
          <a:prstGeom prst="straightConnector1">
            <a:avLst/>
          </a:prstGeom>
          <a:noFill/>
          <a:ln w="28575" cap="flat" cmpd="sng">
            <a:solidFill>
              <a:schemeClr val="accent5"/>
            </a:solidFill>
            <a:prstDash val="solid"/>
            <a:miter lim="800000"/>
            <a:headEnd type="none" w="sm" len="sm"/>
            <a:tailEnd type="none" w="sm" len="sm"/>
          </a:ln>
        </p:spPr>
      </p:cxnSp>
      <p:sp>
        <p:nvSpPr>
          <p:cNvPr id="62" name="Google Shape;62;p40"/>
          <p:cNvSpPr txBox="1">
            <a:spLocks noGrp="1"/>
          </p:cNvSpPr>
          <p:nvPr>
            <p:ph type="title"/>
          </p:nvPr>
        </p:nvSpPr>
        <p:spPr>
          <a:xfrm>
            <a:off x="970722" y="482860"/>
            <a:ext cx="10515600" cy="782357"/>
          </a:xfrm>
          <a:prstGeom prst="rect">
            <a:avLst/>
          </a:prstGeom>
          <a:noFill/>
          <a:ln>
            <a:noFill/>
          </a:ln>
        </p:spPr>
        <p:txBody>
          <a:bodyPr spcFirstLastPara="1" wrap="square" lIns="91425" tIns="45700" rIns="91425" bIns="0" anchor="b" anchorCtr="0">
            <a:no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hapter Slide (2)">
  <p:cSld name="Chapter Slide (2)">
    <p:spTree>
      <p:nvGrpSpPr>
        <p:cNvPr id="1" name="Shape 63"/>
        <p:cNvGrpSpPr/>
        <p:nvPr/>
      </p:nvGrpSpPr>
      <p:grpSpPr>
        <a:xfrm>
          <a:off x="0" y="0"/>
          <a:ext cx="0" cy="0"/>
          <a:chOff x="0" y="0"/>
          <a:chExt cx="0" cy="0"/>
        </a:xfrm>
      </p:grpSpPr>
      <p:sp>
        <p:nvSpPr>
          <p:cNvPr id="64" name="Google Shape;64;p41"/>
          <p:cNvSpPr/>
          <p:nvPr/>
        </p:nvSpPr>
        <p:spPr>
          <a:xfrm>
            <a:off x="0" y="0"/>
            <a:ext cx="12192000" cy="68580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65" name="Google Shape;65;p41"/>
          <p:cNvSpPr txBox="1">
            <a:spLocks noGrp="1"/>
          </p:cNvSpPr>
          <p:nvPr>
            <p:ph type="sldNum" idx="12"/>
          </p:nvPr>
        </p:nvSpPr>
        <p:spPr>
          <a:xfrm>
            <a:off x="838200" y="6131286"/>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GB"/>
              <a:t>‹#›</a:t>
            </a:fld>
            <a:endParaRPr/>
          </a:p>
        </p:txBody>
      </p:sp>
      <p:pic>
        <p:nvPicPr>
          <p:cNvPr id="66" name="Google Shape;66;p41"/>
          <p:cNvPicPr preferRelativeResize="0"/>
          <p:nvPr/>
        </p:nvPicPr>
        <p:blipFill rotWithShape="1">
          <a:blip r:embed="rId2">
            <a:alphaModFix/>
          </a:blip>
          <a:srcRect/>
          <a:stretch/>
        </p:blipFill>
        <p:spPr>
          <a:xfrm>
            <a:off x="10033852" y="6045865"/>
            <a:ext cx="1716200" cy="450546"/>
          </a:xfrm>
          <a:prstGeom prst="rect">
            <a:avLst/>
          </a:prstGeom>
          <a:noFill/>
          <a:ln>
            <a:noFill/>
          </a:ln>
        </p:spPr>
      </p:pic>
      <p:sp>
        <p:nvSpPr>
          <p:cNvPr id="67" name="Google Shape;67;p41"/>
          <p:cNvSpPr txBox="1">
            <a:spLocks noGrp="1"/>
          </p:cNvSpPr>
          <p:nvPr>
            <p:ph type="ctrTitle"/>
          </p:nvPr>
        </p:nvSpPr>
        <p:spPr>
          <a:xfrm>
            <a:off x="1077013" y="1122363"/>
            <a:ext cx="10156297" cy="2387600"/>
          </a:xfrm>
          <a:prstGeom prst="rect">
            <a:avLst/>
          </a:prstGeom>
          <a:noFill/>
          <a:ln>
            <a:noFill/>
          </a:ln>
        </p:spPr>
        <p:txBody>
          <a:bodyPr spcFirstLastPara="1" wrap="square" lIns="91425" tIns="45700" rIns="91425" bIns="0" anchor="b" anchorCtr="0">
            <a:noAutofit/>
          </a:bodyPr>
          <a:lstStyle>
            <a:lvl1pPr lvl="0" algn="l">
              <a:lnSpc>
                <a:spcPct val="90000"/>
              </a:lnSpc>
              <a:spcBef>
                <a:spcPts val="0"/>
              </a:spcBef>
              <a:spcAft>
                <a:spcPts val="0"/>
              </a:spcAft>
              <a:buClr>
                <a:schemeClr val="dk2"/>
              </a:buClr>
              <a:buSzPts val="6000"/>
              <a:buFont typeface="Arial"/>
              <a:buNone/>
              <a:defRPr sz="60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68" name="Google Shape;68;p41"/>
          <p:cNvCxnSpPr/>
          <p:nvPr/>
        </p:nvCxnSpPr>
        <p:spPr>
          <a:xfrm>
            <a:off x="838200" y="0"/>
            <a:ext cx="0" cy="3295934"/>
          </a:xfrm>
          <a:prstGeom prst="straightConnector1">
            <a:avLst/>
          </a:prstGeom>
          <a:noFill/>
          <a:ln w="28575" cap="flat" cmpd="sng">
            <a:solidFill>
              <a:schemeClr val="dk2"/>
            </a:solidFill>
            <a:prstDash val="solid"/>
            <a:miter lim="800000"/>
            <a:headEnd type="none" w="sm" len="sm"/>
            <a:tailEnd type="none" w="sm" len="sm"/>
          </a:ln>
        </p:spPr>
      </p:cxnSp>
      <p:sp>
        <p:nvSpPr>
          <p:cNvPr id="69" name="Google Shape;69;p41"/>
          <p:cNvSpPr txBox="1">
            <a:spLocks noGrp="1"/>
          </p:cNvSpPr>
          <p:nvPr>
            <p:ph type="subTitle" idx="1"/>
          </p:nvPr>
        </p:nvSpPr>
        <p:spPr>
          <a:xfrm>
            <a:off x="1070189" y="3602038"/>
            <a:ext cx="10156297" cy="1655762"/>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2400"/>
              <a:buNone/>
              <a:defRPr sz="2400">
                <a:solidFill>
                  <a:schemeClr val="dk1"/>
                </a:solidFill>
              </a:defRPr>
            </a:lvl1pPr>
            <a:lvl2pPr lvl="1" algn="ctr">
              <a:lnSpc>
                <a:spcPct val="100000"/>
              </a:lnSpc>
              <a:spcBef>
                <a:spcPts val="1800"/>
              </a:spcBef>
              <a:spcAft>
                <a:spcPts val="0"/>
              </a:spcAft>
              <a:buSzPts val="2000"/>
              <a:buNone/>
              <a:defRPr sz="2000"/>
            </a:lvl2pPr>
            <a:lvl3pPr lvl="2" algn="ctr">
              <a:lnSpc>
                <a:spcPct val="100000"/>
              </a:lnSpc>
              <a:spcBef>
                <a:spcPts val="1800"/>
              </a:spcBef>
              <a:spcAft>
                <a:spcPts val="0"/>
              </a:spcAft>
              <a:buSzPts val="1800"/>
              <a:buNone/>
              <a:defRPr sz="1800"/>
            </a:lvl3pPr>
            <a:lvl4pPr lvl="3" algn="ctr">
              <a:lnSpc>
                <a:spcPct val="100000"/>
              </a:lnSpc>
              <a:spcBef>
                <a:spcPts val="1800"/>
              </a:spcBef>
              <a:spcAft>
                <a:spcPts val="0"/>
              </a:spcAft>
              <a:buSzPts val="1600"/>
              <a:buNone/>
              <a:defRPr sz="1600"/>
            </a:lvl4pPr>
            <a:lvl5pPr lvl="4" algn="ctr">
              <a:lnSpc>
                <a:spcPct val="100000"/>
              </a:lnSpc>
              <a:spcBef>
                <a:spcPts val="1800"/>
              </a:spcBef>
              <a:spcAft>
                <a:spcPts val="0"/>
              </a:spcAft>
              <a:buSzPts val="1600"/>
              <a:buNone/>
              <a:defRPr sz="1600"/>
            </a:lvl5pPr>
            <a:lvl6pPr lvl="5" algn="ctr">
              <a:lnSpc>
                <a:spcPct val="90000"/>
              </a:lnSpc>
              <a:spcBef>
                <a:spcPts val="18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18" Type="http://schemas.openxmlformats.org/officeDocument/2006/relationships/slideLayout" Target="../slideLayouts/slideLayout43.xml"/><Relationship Id="rId3" Type="http://schemas.openxmlformats.org/officeDocument/2006/relationships/slideLayout" Target="../slideLayouts/slideLayout28.xml"/><Relationship Id="rId21" Type="http://schemas.openxmlformats.org/officeDocument/2006/relationships/image" Target="../media/image1.png"/><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slideLayout" Target="../slideLayouts/slideLayout42.xml"/><Relationship Id="rId2" Type="http://schemas.openxmlformats.org/officeDocument/2006/relationships/slideLayout" Target="../slideLayouts/slideLayout27.xml"/><Relationship Id="rId16" Type="http://schemas.openxmlformats.org/officeDocument/2006/relationships/slideLayout" Target="../slideLayouts/slideLayout41.xml"/><Relationship Id="rId20" Type="http://schemas.openxmlformats.org/officeDocument/2006/relationships/theme" Target="../theme/theme2.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slideLayout" Target="../slideLayouts/slideLayout40.xml"/><Relationship Id="rId10" Type="http://schemas.openxmlformats.org/officeDocument/2006/relationships/slideLayout" Target="../slideLayouts/slideLayout35.xml"/><Relationship Id="rId19" Type="http://schemas.openxmlformats.org/officeDocument/2006/relationships/slideLayout" Target="../slideLayouts/slideLayout44.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0"/>
          <p:cNvSpPr txBox="1">
            <a:spLocks noGrp="1"/>
          </p:cNvSpPr>
          <p:nvPr>
            <p:ph type="title"/>
          </p:nvPr>
        </p:nvSpPr>
        <p:spPr>
          <a:xfrm>
            <a:off x="838200" y="482860"/>
            <a:ext cx="10515600" cy="782357"/>
          </a:xfrm>
          <a:prstGeom prst="rect">
            <a:avLst/>
          </a:prstGeom>
          <a:noFill/>
          <a:ln>
            <a:noFill/>
          </a:ln>
        </p:spPr>
        <p:txBody>
          <a:bodyPr spcFirstLastPara="1" wrap="square" lIns="91425" tIns="45700" rIns="91425" bIns="0" anchor="b" anchorCtr="0">
            <a:noAutofit/>
          </a:bodyPr>
          <a:lstStyle>
            <a:lvl1pPr marR="0" lvl="0" algn="l" rtl="0">
              <a:lnSpc>
                <a:spcPct val="90000"/>
              </a:lnSpc>
              <a:spcBef>
                <a:spcPts val="0"/>
              </a:spcBef>
              <a:spcAft>
                <a:spcPts val="0"/>
              </a:spcAft>
              <a:buClr>
                <a:schemeClr val="dk2"/>
              </a:buClr>
              <a:buSzPts val="4000"/>
              <a:buFont typeface="Arial"/>
              <a:buNone/>
              <a:defRPr sz="4000" b="0" i="0" u="none" strike="noStrike" cap="none">
                <a:solidFill>
                  <a:schemeClr val="dk2"/>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30"/>
          <p:cNvSpPr txBox="1">
            <a:spLocks noGrp="1"/>
          </p:cNvSpPr>
          <p:nvPr>
            <p:ph type="body" idx="1"/>
          </p:nvPr>
        </p:nvSpPr>
        <p:spPr>
          <a:xfrm>
            <a:off x="838200" y="1825625"/>
            <a:ext cx="10515600" cy="3881904"/>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0"/>
              </a:spcBef>
              <a:spcAft>
                <a:spcPts val="0"/>
              </a:spcAft>
              <a:buClr>
                <a:schemeClr val="dk2"/>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55600" algn="l" rtl="0">
              <a:lnSpc>
                <a:spcPct val="100000"/>
              </a:lnSpc>
              <a:spcBef>
                <a:spcPts val="1800"/>
              </a:spcBef>
              <a:spcAft>
                <a:spcPts val="0"/>
              </a:spcAft>
              <a:buClr>
                <a:schemeClr val="dk2"/>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lnSpc>
                <a:spcPct val="100000"/>
              </a:lnSpc>
              <a:spcBef>
                <a:spcPts val="1800"/>
              </a:spcBef>
              <a:spcAft>
                <a:spcPts val="0"/>
              </a:spcAft>
              <a:buClr>
                <a:schemeClr val="dk2"/>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a:lnSpc>
                <a:spcPct val="100000"/>
              </a:lnSpc>
              <a:spcBef>
                <a:spcPts val="1800"/>
              </a:spcBef>
              <a:spcAft>
                <a:spcPts val="0"/>
              </a:spcAft>
              <a:buClr>
                <a:schemeClr val="dk2"/>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lnSpc>
                <a:spcPct val="100000"/>
              </a:lnSpc>
              <a:spcBef>
                <a:spcPts val="1800"/>
              </a:spcBef>
              <a:spcAft>
                <a:spcPts val="0"/>
              </a:spcAft>
              <a:buClr>
                <a:schemeClr val="dk2"/>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42900" algn="l" rtl="0">
              <a:lnSpc>
                <a:spcPct val="90000"/>
              </a:lnSpc>
              <a:spcBef>
                <a:spcPts val="18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30"/>
          <p:cNvSpPr txBox="1">
            <a:spLocks noGrp="1"/>
          </p:cNvSpPr>
          <p:nvPr>
            <p:ph type="sldNum" idx="12"/>
          </p:nvPr>
        </p:nvSpPr>
        <p:spPr>
          <a:xfrm>
            <a:off x="838200" y="6131286"/>
            <a:ext cx="2743200" cy="365125"/>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200" b="0" i="0" u="none" strike="noStrike" cap="none">
                <a:solidFill>
                  <a:srgbClr val="949494"/>
                </a:solidFill>
                <a:latin typeface="Arial"/>
                <a:ea typeface="Arial"/>
                <a:cs typeface="Arial"/>
                <a:sym typeface="Arial"/>
              </a:defRPr>
            </a:lvl1pPr>
            <a:lvl2pPr marL="0" marR="0" lvl="1" indent="0" algn="l" rtl="0">
              <a:spcBef>
                <a:spcPts val="0"/>
              </a:spcBef>
              <a:buNone/>
              <a:defRPr sz="1200" b="0" i="0" u="none" strike="noStrike" cap="none">
                <a:solidFill>
                  <a:srgbClr val="949494"/>
                </a:solidFill>
                <a:latin typeface="Arial"/>
                <a:ea typeface="Arial"/>
                <a:cs typeface="Arial"/>
                <a:sym typeface="Arial"/>
              </a:defRPr>
            </a:lvl2pPr>
            <a:lvl3pPr marL="0" marR="0" lvl="2" indent="0" algn="l" rtl="0">
              <a:spcBef>
                <a:spcPts val="0"/>
              </a:spcBef>
              <a:buNone/>
              <a:defRPr sz="1200" b="0" i="0" u="none" strike="noStrike" cap="none">
                <a:solidFill>
                  <a:srgbClr val="949494"/>
                </a:solidFill>
                <a:latin typeface="Arial"/>
                <a:ea typeface="Arial"/>
                <a:cs typeface="Arial"/>
                <a:sym typeface="Arial"/>
              </a:defRPr>
            </a:lvl3pPr>
            <a:lvl4pPr marL="0" marR="0" lvl="3" indent="0" algn="l" rtl="0">
              <a:spcBef>
                <a:spcPts val="0"/>
              </a:spcBef>
              <a:buNone/>
              <a:defRPr sz="1200" b="0" i="0" u="none" strike="noStrike" cap="none">
                <a:solidFill>
                  <a:srgbClr val="949494"/>
                </a:solidFill>
                <a:latin typeface="Arial"/>
                <a:ea typeface="Arial"/>
                <a:cs typeface="Arial"/>
                <a:sym typeface="Arial"/>
              </a:defRPr>
            </a:lvl4pPr>
            <a:lvl5pPr marL="0" marR="0" lvl="4" indent="0" algn="l" rtl="0">
              <a:spcBef>
                <a:spcPts val="0"/>
              </a:spcBef>
              <a:buNone/>
              <a:defRPr sz="1200" b="0" i="0" u="none" strike="noStrike" cap="none">
                <a:solidFill>
                  <a:srgbClr val="949494"/>
                </a:solidFill>
                <a:latin typeface="Arial"/>
                <a:ea typeface="Arial"/>
                <a:cs typeface="Arial"/>
                <a:sym typeface="Arial"/>
              </a:defRPr>
            </a:lvl5pPr>
            <a:lvl6pPr marL="0" marR="0" lvl="5" indent="0" algn="l" rtl="0">
              <a:spcBef>
                <a:spcPts val="0"/>
              </a:spcBef>
              <a:buNone/>
              <a:defRPr sz="1200" b="0" i="0" u="none" strike="noStrike" cap="none">
                <a:solidFill>
                  <a:srgbClr val="949494"/>
                </a:solidFill>
                <a:latin typeface="Arial"/>
                <a:ea typeface="Arial"/>
                <a:cs typeface="Arial"/>
                <a:sym typeface="Arial"/>
              </a:defRPr>
            </a:lvl6pPr>
            <a:lvl7pPr marL="0" marR="0" lvl="6" indent="0" algn="l" rtl="0">
              <a:spcBef>
                <a:spcPts val="0"/>
              </a:spcBef>
              <a:buNone/>
              <a:defRPr sz="1200" b="0" i="0" u="none" strike="noStrike" cap="none">
                <a:solidFill>
                  <a:srgbClr val="949494"/>
                </a:solidFill>
                <a:latin typeface="Arial"/>
                <a:ea typeface="Arial"/>
                <a:cs typeface="Arial"/>
                <a:sym typeface="Arial"/>
              </a:defRPr>
            </a:lvl7pPr>
            <a:lvl8pPr marL="0" marR="0" lvl="7" indent="0" algn="l" rtl="0">
              <a:spcBef>
                <a:spcPts val="0"/>
              </a:spcBef>
              <a:buNone/>
              <a:defRPr sz="1200" b="0" i="0" u="none" strike="noStrike" cap="none">
                <a:solidFill>
                  <a:srgbClr val="949494"/>
                </a:solidFill>
                <a:latin typeface="Arial"/>
                <a:ea typeface="Arial"/>
                <a:cs typeface="Arial"/>
                <a:sym typeface="Arial"/>
              </a:defRPr>
            </a:lvl8pPr>
            <a:lvl9pPr marL="0" marR="0" lvl="8" indent="0" algn="l" rtl="0">
              <a:spcBef>
                <a:spcPts val="0"/>
              </a:spcBef>
              <a:buNone/>
              <a:defRPr sz="1200" b="0" i="0" u="none" strike="noStrike" cap="none">
                <a:solidFill>
                  <a:srgbClr val="949494"/>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pic>
        <p:nvPicPr>
          <p:cNvPr id="13" name="Google Shape;13;p30"/>
          <p:cNvPicPr preferRelativeResize="0"/>
          <p:nvPr/>
        </p:nvPicPr>
        <p:blipFill rotWithShape="1">
          <a:blip r:embed="rId27">
            <a:alphaModFix/>
          </a:blip>
          <a:srcRect/>
          <a:stretch/>
        </p:blipFill>
        <p:spPr>
          <a:xfrm>
            <a:off x="10033852" y="6045988"/>
            <a:ext cx="1715733" cy="450423"/>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9" r:id="rId10"/>
    <p:sldLayoutId id="2147483660" r:id="rId11"/>
    <p:sldLayoutId id="2147483661" r:id="rId12"/>
    <p:sldLayoutId id="2147483662" r:id="rId13"/>
    <p:sldLayoutId id="2147483663" r:id="rId14"/>
    <p:sldLayoutId id="2147483664" r:id="rId15"/>
    <p:sldLayoutId id="2147483665" r:id="rId16"/>
    <p:sldLayoutId id="2147483666" r:id="rId17"/>
    <p:sldLayoutId id="2147483667" r:id="rId18"/>
    <p:sldLayoutId id="2147483688" r:id="rId19"/>
    <p:sldLayoutId id="2147483689" r:id="rId20"/>
    <p:sldLayoutId id="2147483690" r:id="rId21"/>
    <p:sldLayoutId id="2147483691" r:id="rId22"/>
    <p:sldLayoutId id="2147483692" r:id="rId23"/>
    <p:sldLayoutId id="2147483693" r:id="rId24"/>
    <p:sldLayoutId id="2147483694" r:id="rId2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6"/>
        <p:cNvGrpSpPr/>
        <p:nvPr/>
      </p:nvGrpSpPr>
      <p:grpSpPr>
        <a:xfrm>
          <a:off x="0" y="0"/>
          <a:ext cx="0" cy="0"/>
          <a:chOff x="0" y="0"/>
          <a:chExt cx="0" cy="0"/>
        </a:xfrm>
      </p:grpSpPr>
      <p:sp>
        <p:nvSpPr>
          <p:cNvPr id="147" name="Google Shape;147;p33"/>
          <p:cNvSpPr txBox="1">
            <a:spLocks noGrp="1"/>
          </p:cNvSpPr>
          <p:nvPr>
            <p:ph type="title"/>
          </p:nvPr>
        </p:nvSpPr>
        <p:spPr>
          <a:xfrm>
            <a:off x="838200" y="482860"/>
            <a:ext cx="10515600" cy="782357"/>
          </a:xfrm>
          <a:prstGeom prst="rect">
            <a:avLst/>
          </a:prstGeom>
          <a:noFill/>
          <a:ln>
            <a:noFill/>
          </a:ln>
        </p:spPr>
        <p:txBody>
          <a:bodyPr spcFirstLastPara="1" wrap="square" lIns="91425" tIns="45700" rIns="91425" bIns="0" anchor="b" anchorCtr="0">
            <a:noAutofit/>
          </a:bodyPr>
          <a:lstStyle>
            <a:lvl1pPr marR="0" lvl="0" algn="l" rtl="0">
              <a:lnSpc>
                <a:spcPct val="90000"/>
              </a:lnSpc>
              <a:spcBef>
                <a:spcPts val="0"/>
              </a:spcBef>
              <a:spcAft>
                <a:spcPts val="0"/>
              </a:spcAft>
              <a:buClr>
                <a:schemeClr val="dk2"/>
              </a:buClr>
              <a:buSzPts val="4000"/>
              <a:buFont typeface="Arial"/>
              <a:buNone/>
              <a:defRPr sz="4000" b="0" i="0" u="none" strike="noStrike" cap="none">
                <a:solidFill>
                  <a:schemeClr val="dk2"/>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48" name="Google Shape;148;p33"/>
          <p:cNvSpPr txBox="1">
            <a:spLocks noGrp="1"/>
          </p:cNvSpPr>
          <p:nvPr>
            <p:ph type="body" idx="1"/>
          </p:nvPr>
        </p:nvSpPr>
        <p:spPr>
          <a:xfrm>
            <a:off x="838200" y="1825625"/>
            <a:ext cx="10515600" cy="3881904"/>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0"/>
              </a:spcBef>
              <a:spcAft>
                <a:spcPts val="0"/>
              </a:spcAft>
              <a:buClr>
                <a:schemeClr val="dk2"/>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55600" algn="l" rtl="0">
              <a:lnSpc>
                <a:spcPct val="100000"/>
              </a:lnSpc>
              <a:spcBef>
                <a:spcPts val="1800"/>
              </a:spcBef>
              <a:spcAft>
                <a:spcPts val="0"/>
              </a:spcAft>
              <a:buClr>
                <a:schemeClr val="dk2"/>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lnSpc>
                <a:spcPct val="100000"/>
              </a:lnSpc>
              <a:spcBef>
                <a:spcPts val="1800"/>
              </a:spcBef>
              <a:spcAft>
                <a:spcPts val="0"/>
              </a:spcAft>
              <a:buClr>
                <a:schemeClr val="dk2"/>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a:lnSpc>
                <a:spcPct val="100000"/>
              </a:lnSpc>
              <a:spcBef>
                <a:spcPts val="1800"/>
              </a:spcBef>
              <a:spcAft>
                <a:spcPts val="0"/>
              </a:spcAft>
              <a:buClr>
                <a:schemeClr val="dk2"/>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lnSpc>
                <a:spcPct val="100000"/>
              </a:lnSpc>
              <a:spcBef>
                <a:spcPts val="1800"/>
              </a:spcBef>
              <a:spcAft>
                <a:spcPts val="0"/>
              </a:spcAft>
              <a:buClr>
                <a:schemeClr val="dk2"/>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42900" algn="l" rtl="0">
              <a:lnSpc>
                <a:spcPct val="90000"/>
              </a:lnSpc>
              <a:spcBef>
                <a:spcPts val="18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49" name="Google Shape;149;p33"/>
          <p:cNvSpPr txBox="1">
            <a:spLocks noGrp="1"/>
          </p:cNvSpPr>
          <p:nvPr>
            <p:ph type="sldNum" idx="12"/>
          </p:nvPr>
        </p:nvSpPr>
        <p:spPr>
          <a:xfrm>
            <a:off x="838200" y="6131286"/>
            <a:ext cx="2743200" cy="365125"/>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200">
                <a:solidFill>
                  <a:srgbClr val="949494"/>
                </a:solidFill>
                <a:latin typeface="Arial"/>
                <a:ea typeface="Arial"/>
                <a:cs typeface="Arial"/>
                <a:sym typeface="Arial"/>
              </a:defRPr>
            </a:lvl1pPr>
            <a:lvl2pPr marL="0" marR="0" lvl="1" indent="0" algn="l" rtl="0">
              <a:spcBef>
                <a:spcPts val="0"/>
              </a:spcBef>
              <a:buNone/>
              <a:defRPr sz="1200">
                <a:solidFill>
                  <a:srgbClr val="949494"/>
                </a:solidFill>
                <a:latin typeface="Arial"/>
                <a:ea typeface="Arial"/>
                <a:cs typeface="Arial"/>
                <a:sym typeface="Arial"/>
              </a:defRPr>
            </a:lvl2pPr>
            <a:lvl3pPr marL="0" marR="0" lvl="2" indent="0" algn="l" rtl="0">
              <a:spcBef>
                <a:spcPts val="0"/>
              </a:spcBef>
              <a:buNone/>
              <a:defRPr sz="1200">
                <a:solidFill>
                  <a:srgbClr val="949494"/>
                </a:solidFill>
                <a:latin typeface="Arial"/>
                <a:ea typeface="Arial"/>
                <a:cs typeface="Arial"/>
                <a:sym typeface="Arial"/>
              </a:defRPr>
            </a:lvl3pPr>
            <a:lvl4pPr marL="0" marR="0" lvl="3" indent="0" algn="l" rtl="0">
              <a:spcBef>
                <a:spcPts val="0"/>
              </a:spcBef>
              <a:buNone/>
              <a:defRPr sz="1200">
                <a:solidFill>
                  <a:srgbClr val="949494"/>
                </a:solidFill>
                <a:latin typeface="Arial"/>
                <a:ea typeface="Arial"/>
                <a:cs typeface="Arial"/>
                <a:sym typeface="Arial"/>
              </a:defRPr>
            </a:lvl4pPr>
            <a:lvl5pPr marL="0" marR="0" lvl="4" indent="0" algn="l" rtl="0">
              <a:spcBef>
                <a:spcPts val="0"/>
              </a:spcBef>
              <a:buNone/>
              <a:defRPr sz="1200">
                <a:solidFill>
                  <a:srgbClr val="949494"/>
                </a:solidFill>
                <a:latin typeface="Arial"/>
                <a:ea typeface="Arial"/>
                <a:cs typeface="Arial"/>
                <a:sym typeface="Arial"/>
              </a:defRPr>
            </a:lvl5pPr>
            <a:lvl6pPr marL="0" marR="0" lvl="5" indent="0" algn="l" rtl="0">
              <a:spcBef>
                <a:spcPts val="0"/>
              </a:spcBef>
              <a:buNone/>
              <a:defRPr sz="1200">
                <a:solidFill>
                  <a:srgbClr val="949494"/>
                </a:solidFill>
                <a:latin typeface="Arial"/>
                <a:ea typeface="Arial"/>
                <a:cs typeface="Arial"/>
                <a:sym typeface="Arial"/>
              </a:defRPr>
            </a:lvl6pPr>
            <a:lvl7pPr marL="0" marR="0" lvl="6" indent="0" algn="l" rtl="0">
              <a:spcBef>
                <a:spcPts val="0"/>
              </a:spcBef>
              <a:buNone/>
              <a:defRPr sz="1200">
                <a:solidFill>
                  <a:srgbClr val="949494"/>
                </a:solidFill>
                <a:latin typeface="Arial"/>
                <a:ea typeface="Arial"/>
                <a:cs typeface="Arial"/>
                <a:sym typeface="Arial"/>
              </a:defRPr>
            </a:lvl7pPr>
            <a:lvl8pPr marL="0" marR="0" lvl="7" indent="0" algn="l" rtl="0">
              <a:spcBef>
                <a:spcPts val="0"/>
              </a:spcBef>
              <a:buNone/>
              <a:defRPr sz="1200">
                <a:solidFill>
                  <a:srgbClr val="949494"/>
                </a:solidFill>
                <a:latin typeface="Arial"/>
                <a:ea typeface="Arial"/>
                <a:cs typeface="Arial"/>
                <a:sym typeface="Arial"/>
              </a:defRPr>
            </a:lvl8pPr>
            <a:lvl9pPr marL="0" marR="0" lvl="8" indent="0" algn="l" rtl="0">
              <a:spcBef>
                <a:spcPts val="0"/>
              </a:spcBef>
              <a:buNone/>
              <a:defRPr sz="1200">
                <a:solidFill>
                  <a:srgbClr val="949494"/>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pic>
        <p:nvPicPr>
          <p:cNvPr id="150" name="Google Shape;150;p33"/>
          <p:cNvPicPr preferRelativeResize="0"/>
          <p:nvPr/>
        </p:nvPicPr>
        <p:blipFill rotWithShape="1">
          <a:blip r:embed="rId21">
            <a:alphaModFix/>
          </a:blip>
          <a:srcRect/>
          <a:stretch/>
        </p:blipFill>
        <p:spPr>
          <a:xfrm>
            <a:off x="10033852" y="6045988"/>
            <a:ext cx="1715733" cy="450423"/>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3" r:id="rId15"/>
    <p:sldLayoutId id="2147483684" r:id="rId16"/>
    <p:sldLayoutId id="2147483685" r:id="rId17"/>
    <p:sldLayoutId id="2147483686" r:id="rId18"/>
    <p:sldLayoutId id="2147483687" r:id="rId1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4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2.xml"/></Relationships>
</file>

<file path=ppt/slides/_rels/slide4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3.xml"/><Relationship Id="rId1" Type="http://schemas.openxmlformats.org/officeDocument/2006/relationships/slideLayout" Target="../slideLayouts/slideLayout22.xml"/></Relationships>
</file>

<file path=ppt/slides/_rels/slide42.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34.xml"/><Relationship Id="rId1" Type="http://schemas.openxmlformats.org/officeDocument/2006/relationships/slideLayout" Target="../slideLayouts/slideLayout2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5.xml"/><Relationship Id="rId1" Type="http://schemas.openxmlformats.org/officeDocument/2006/relationships/vmlDrawing" Target="../drawings/vmlDrawing1.vml"/><Relationship Id="rId5" Type="http://schemas.openxmlformats.org/officeDocument/2006/relationships/image" Target="../media/image25.emf"/><Relationship Id="rId4" Type="http://schemas.openxmlformats.org/officeDocument/2006/relationships/oleObject" Target="../embeddings/oleObject1.bin"/></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14.png"/><Relationship Id="rId5" Type="http://schemas.openxmlformats.org/officeDocument/2006/relationships/image" Target="../media/image17.png"/><Relationship Id="rId4" Type="http://schemas.openxmlformats.org/officeDocument/2006/relationships/image" Target="../media/image16.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0.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1.xml"/></Relationships>
</file>

<file path=ppt/slides/_rels/slide5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4.xml"/><Relationship Id="rId1" Type="http://schemas.openxmlformats.org/officeDocument/2006/relationships/slideLayout" Target="../slideLayouts/slideLayout2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7.xml"/><Relationship Id="rId1" Type="http://schemas.openxmlformats.org/officeDocument/2006/relationships/slideLayout" Target="../slideLayouts/slideLayout5.xml"/><Relationship Id="rId4" Type="http://schemas.openxmlformats.org/officeDocument/2006/relationships/image" Target="../media/image27.png"/></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51.xml"/><Relationship Id="rId1" Type="http://schemas.openxmlformats.org/officeDocument/2006/relationships/slideLayout" Target="../slideLayouts/slideLayout2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3.xml"/><Relationship Id="rId1" Type="http://schemas.openxmlformats.org/officeDocument/2006/relationships/slideLayout" Target="../slideLayouts/slideLayout21.xml"/><Relationship Id="rId4" Type="http://schemas.openxmlformats.org/officeDocument/2006/relationships/image" Target="../media/image30.svg"/></Relationships>
</file>

<file path=ppt/slides/_rels/slide6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4.xml"/><Relationship Id="rId1" Type="http://schemas.openxmlformats.org/officeDocument/2006/relationships/slideLayout" Target="../slideLayouts/slideLayout24.xml"/><Relationship Id="rId4" Type="http://schemas.openxmlformats.org/officeDocument/2006/relationships/image" Target="../media/image30.sv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5.xml"/></Relationships>
</file>

<file path=ppt/slides/_rels/slide7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56.xml"/><Relationship Id="rId1" Type="http://schemas.openxmlformats.org/officeDocument/2006/relationships/slideLayout" Target="../slideLayouts/slideLayout2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5.xml"/></Relationships>
</file>

<file path=ppt/slides/_rels/slide7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58.xml"/><Relationship Id="rId1" Type="http://schemas.openxmlformats.org/officeDocument/2006/relationships/slideLayout" Target="../slideLayouts/slideLayout5.xml"/></Relationships>
</file>

<file path=ppt/slides/_rels/slide7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59.xml"/><Relationship Id="rId1" Type="http://schemas.openxmlformats.org/officeDocument/2006/relationships/slideLayout" Target="../slideLayouts/slideLayout5.xml"/></Relationships>
</file>

<file path=ppt/slides/_rels/slide75.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image" Target="../media/image33.png"/><Relationship Id="rId4" Type="http://schemas.openxmlformats.org/officeDocument/2006/relationships/notesSlide" Target="../notesSlides/notesSlide60.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5.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5.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5.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5.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5.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5.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5.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5.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5.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5.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9.xml.rels><?xml version="1.0" encoding="UTF-8" standalone="yes"?>
<Relationships xmlns="http://schemas.openxmlformats.org/package/2006/relationships"><Relationship Id="rId8" Type="http://schemas.openxmlformats.org/officeDocument/2006/relationships/hyperlink" Target="https://twitter.com/eu_commission" TargetMode="External"/><Relationship Id="rId13" Type="http://schemas.openxmlformats.org/officeDocument/2006/relationships/image" Target="../media/image38.png"/><Relationship Id="rId18" Type="http://schemas.openxmlformats.org/officeDocument/2006/relationships/image" Target="../media/image40.png"/><Relationship Id="rId3" Type="http://schemas.openxmlformats.org/officeDocument/2006/relationships/hyperlink" Target="https://open.spotify.com/user/v7ra0as4ychfdatgcjt9nabh0?si=SEs1mANESea5kzyVy7HvDw" TargetMode="External"/><Relationship Id="rId7" Type="http://schemas.openxmlformats.org/officeDocument/2006/relationships/image" Target="../media/image35.png"/><Relationship Id="rId12" Type="http://schemas.openxmlformats.org/officeDocument/2006/relationships/image" Target="../media/image37.png"/><Relationship Id="rId17" Type="http://schemas.openxmlformats.org/officeDocument/2006/relationships/hyperlink" Target="https://www.youtube.com/user/eutube" TargetMode="External"/><Relationship Id="rId2" Type="http://schemas.openxmlformats.org/officeDocument/2006/relationships/notesSlide" Target="../notesSlides/notesSlide72.xml"/><Relationship Id="rId16" Type="http://schemas.openxmlformats.org/officeDocument/2006/relationships/hyperlink" Target="https://medium.com/@EuropeanCommission" TargetMode="External"/><Relationship Id="rId1" Type="http://schemas.openxmlformats.org/officeDocument/2006/relationships/slideLayout" Target="../slideLayouts/slideLayout5.xml"/><Relationship Id="rId6" Type="http://schemas.openxmlformats.org/officeDocument/2006/relationships/hyperlink" Target="https://europa.eu/" TargetMode="External"/><Relationship Id="rId11" Type="http://schemas.openxmlformats.org/officeDocument/2006/relationships/hyperlink" Target="https://www.linkedin.com/company/european-commission/" TargetMode="External"/><Relationship Id="rId5" Type="http://schemas.openxmlformats.org/officeDocument/2006/relationships/hyperlink" Target="https://ec.europa.eu/" TargetMode="External"/><Relationship Id="rId15" Type="http://schemas.openxmlformats.org/officeDocument/2006/relationships/image" Target="../media/image39.png"/><Relationship Id="rId10" Type="http://schemas.openxmlformats.org/officeDocument/2006/relationships/image" Target="../media/image36.png"/><Relationship Id="rId19" Type="http://schemas.openxmlformats.org/officeDocument/2006/relationships/image" Target="../media/image41.png"/><Relationship Id="rId4" Type="http://schemas.openxmlformats.org/officeDocument/2006/relationships/image" Target="../media/image34.png"/><Relationship Id="rId9" Type="http://schemas.openxmlformats.org/officeDocument/2006/relationships/hyperlink" Target="https://www.facebook.com/EuropeanCommission" TargetMode="External"/><Relationship Id="rId14" Type="http://schemas.openxmlformats.org/officeDocument/2006/relationships/hyperlink" Target="https://www.instagram.com/europeancommission/"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43.png"/><Relationship Id="rId3" Type="http://schemas.openxmlformats.org/officeDocument/2006/relationships/hyperlink" Target="https://twitter.com/capacity4dev" TargetMode="External"/><Relationship Id="rId7" Type="http://schemas.openxmlformats.org/officeDocument/2006/relationships/hyperlink" Target="https://www.linkedin.com/company/capacity4dev/" TargetMode="External"/><Relationship Id="rId12" Type="http://schemas.openxmlformats.org/officeDocument/2006/relationships/hyperlink" Target="https://soundcloud.com/capacity4dev" TargetMode="External"/><Relationship Id="rId2" Type="http://schemas.openxmlformats.org/officeDocument/2006/relationships/notesSlide" Target="../notesSlides/notesSlide73.xml"/><Relationship Id="rId1" Type="http://schemas.openxmlformats.org/officeDocument/2006/relationships/slideLayout" Target="../slideLayouts/slideLayout5.xml"/><Relationship Id="rId6" Type="http://schemas.openxmlformats.org/officeDocument/2006/relationships/image" Target="../media/image36.png"/><Relationship Id="rId11" Type="http://schemas.openxmlformats.org/officeDocument/2006/relationships/image" Target="../media/image42.png"/><Relationship Id="rId5" Type="http://schemas.openxmlformats.org/officeDocument/2006/relationships/hyperlink" Target="https://www.facebook.com/capacity4dev.eu/?ref=bookmarks" TargetMode="External"/><Relationship Id="rId10" Type="http://schemas.openxmlformats.org/officeDocument/2006/relationships/image" Target="../media/image40.png"/><Relationship Id="rId4" Type="http://schemas.openxmlformats.org/officeDocument/2006/relationships/image" Target="../media/image35.png"/><Relationship Id="rId9" Type="http://schemas.openxmlformats.org/officeDocument/2006/relationships/hyperlink" Target="https://www.youtube.com/channel/UCPE9vOTOGEIUbyTDTcVeXTQ?view_as=subscriber" TargetMode="External"/><Relationship Id="rId14" Type="http://schemas.openxmlformats.org/officeDocument/2006/relationships/hyperlink" Target="https://europa.eu/capacity4dev/" TargetMode="External"/></Relationships>
</file>

<file path=ppt/slides/_rels/slide91.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notesSlide" Target="../notesSlides/notesSlide74.xml"/><Relationship Id="rId1" Type="http://schemas.openxmlformats.org/officeDocument/2006/relationships/slideLayout" Target="../slideLayouts/slideLayout25.xml"/><Relationship Id="rId4" Type="http://schemas.openxmlformats.org/officeDocument/2006/relationships/image" Target="../media/image4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1"/>
          <p:cNvSpPr txBox="1">
            <a:spLocks noGrp="1"/>
          </p:cNvSpPr>
          <p:nvPr>
            <p:ph type="ctrTitle"/>
          </p:nvPr>
        </p:nvSpPr>
        <p:spPr>
          <a:xfrm>
            <a:off x="1071350" y="1992572"/>
            <a:ext cx="10065224" cy="2149523"/>
          </a:xfrm>
          <a:prstGeom prst="rect">
            <a:avLst/>
          </a:prstGeom>
          <a:noFill/>
          <a:ln>
            <a:noFill/>
          </a:ln>
        </p:spPr>
        <p:txBody>
          <a:bodyPr spcFirstLastPara="1" wrap="square" lIns="91425" tIns="45700" rIns="91425" bIns="0" anchor="t" anchorCtr="0">
            <a:noAutofit/>
          </a:bodyPr>
          <a:lstStyle/>
          <a:p>
            <a:pPr marL="0" lvl="0" indent="0" algn="l" rtl="0">
              <a:lnSpc>
                <a:spcPct val="90000"/>
              </a:lnSpc>
              <a:spcBef>
                <a:spcPts val="0"/>
              </a:spcBef>
              <a:spcAft>
                <a:spcPts val="0"/>
              </a:spcAft>
              <a:buClr>
                <a:schemeClr val="lt1"/>
              </a:buClr>
              <a:buSzPts val="6000"/>
              <a:buFont typeface="Arial"/>
              <a:buNone/>
            </a:pPr>
            <a:r>
              <a:rPr lang="en-GB"/>
              <a:t>PUBLIC FINANCE </a:t>
            </a:r>
            <a:br>
              <a:rPr lang="en-GB"/>
            </a:br>
            <a:r>
              <a:rPr lang="en-GB"/>
              <a:t>MANAGEMENT</a:t>
            </a:r>
            <a:endParaRPr/>
          </a:p>
        </p:txBody>
      </p:sp>
      <p:sp>
        <p:nvSpPr>
          <p:cNvPr id="288" name="Google Shape;288;p1"/>
          <p:cNvSpPr txBox="1">
            <a:spLocks noGrp="1"/>
          </p:cNvSpPr>
          <p:nvPr>
            <p:ph type="subTitle" idx="1"/>
          </p:nvPr>
        </p:nvSpPr>
        <p:spPr>
          <a:xfrm>
            <a:off x="1071350" y="4280072"/>
            <a:ext cx="10065224" cy="113985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2800"/>
              <a:buNone/>
            </a:pPr>
            <a:r>
              <a:rPr lang="en-GB"/>
              <a:t>Module 1: </a:t>
            </a:r>
            <a:endParaRPr/>
          </a:p>
          <a:p>
            <a:pPr marL="0" lvl="0" indent="0" algn="l" rtl="0">
              <a:lnSpc>
                <a:spcPct val="100000"/>
              </a:lnSpc>
              <a:spcBef>
                <a:spcPts val="1800"/>
              </a:spcBef>
              <a:spcAft>
                <a:spcPts val="0"/>
              </a:spcAft>
              <a:buSzPts val="2800"/>
              <a:buNone/>
            </a:pPr>
            <a:r>
              <a:rPr lang="en-GB"/>
              <a:t>The Budget Cycle; basics of a PFM system </a:t>
            </a:r>
            <a:endParaRPr/>
          </a:p>
          <a:p>
            <a:pPr marL="0" lvl="0" indent="0" algn="l" rtl="0">
              <a:lnSpc>
                <a:spcPct val="100000"/>
              </a:lnSpc>
              <a:spcBef>
                <a:spcPts val="1800"/>
              </a:spcBef>
              <a:spcAft>
                <a:spcPts val="0"/>
              </a:spcAft>
              <a:buSzPts val="2800"/>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sp>
        <p:nvSpPr>
          <p:cNvPr id="416" name="Google Shape;416;p10"/>
          <p:cNvSpPr txBox="1">
            <a:spLocks noGrp="1"/>
          </p:cNvSpPr>
          <p:nvPr>
            <p:ph type="body" idx="1"/>
          </p:nvPr>
        </p:nvSpPr>
        <p:spPr>
          <a:xfrm>
            <a:off x="838198" y="1825625"/>
            <a:ext cx="5328000" cy="3906435"/>
          </a:xfrm>
          <a:prstGeom prst="rect">
            <a:avLst/>
          </a:prstGeom>
          <a:noFill/>
          <a:ln>
            <a:noFill/>
          </a:ln>
        </p:spPr>
        <p:txBody>
          <a:bodyPr spcFirstLastPara="1" wrap="square" lIns="91425" tIns="45700" rIns="91425" bIns="45700" anchor="t" anchorCtr="0">
            <a:noAutofit/>
          </a:bodyPr>
          <a:lstStyle/>
          <a:p>
            <a:pPr marL="228600" lvl="0" indent="-228600" algn="l" rtl="0">
              <a:lnSpc>
                <a:spcPct val="100000"/>
              </a:lnSpc>
              <a:spcBef>
                <a:spcPts val="0"/>
              </a:spcBef>
              <a:spcAft>
                <a:spcPts val="0"/>
              </a:spcAft>
              <a:buSzPts val="2400"/>
              <a:buFont typeface="Arial"/>
              <a:buNone/>
            </a:pPr>
            <a:r>
              <a:rPr lang="en-GB" b="1">
                <a:solidFill>
                  <a:schemeClr val="accent6"/>
                </a:solidFill>
              </a:rPr>
              <a:t>Allocative efficiency </a:t>
            </a:r>
            <a:r>
              <a:rPr lang="en-GB" b="1"/>
              <a:t>refers to:</a:t>
            </a:r>
            <a:endParaRPr/>
          </a:p>
          <a:p>
            <a:pPr marL="228600" lvl="0" indent="-228600" algn="l" rtl="0">
              <a:lnSpc>
                <a:spcPct val="100000"/>
              </a:lnSpc>
              <a:spcBef>
                <a:spcPts val="3000"/>
              </a:spcBef>
              <a:spcAft>
                <a:spcPts val="0"/>
              </a:spcAft>
              <a:buSzPts val="2400"/>
              <a:buFont typeface="Arial"/>
              <a:buNone/>
            </a:pPr>
            <a:r>
              <a:rPr lang="en-GB"/>
              <a:t>	Allocating and spending public resources in such a way that attainment of the government objectives is maximised.</a:t>
            </a:r>
            <a:endParaRPr/>
          </a:p>
          <a:p>
            <a:pPr marL="228600" lvl="0" indent="-76200" algn="l" rtl="0">
              <a:lnSpc>
                <a:spcPct val="100000"/>
              </a:lnSpc>
              <a:spcBef>
                <a:spcPts val="1800"/>
              </a:spcBef>
              <a:spcAft>
                <a:spcPts val="0"/>
              </a:spcAft>
              <a:buSzPts val="2400"/>
              <a:buNone/>
            </a:pPr>
            <a:endParaRPr>
              <a:solidFill>
                <a:schemeClr val="dk1"/>
              </a:solidFill>
            </a:endParaRPr>
          </a:p>
        </p:txBody>
      </p:sp>
      <p:sp>
        <p:nvSpPr>
          <p:cNvPr id="417" name="Google Shape;417;p10"/>
          <p:cNvSpPr txBox="1">
            <a:spLocks noGrp="1"/>
          </p:cNvSpPr>
          <p:nvPr>
            <p:ph type="body" idx="2"/>
          </p:nvPr>
        </p:nvSpPr>
        <p:spPr>
          <a:xfrm>
            <a:off x="6402250" y="1825625"/>
            <a:ext cx="5328000" cy="3906435"/>
          </a:xfrm>
          <a:prstGeom prst="rect">
            <a:avLst/>
          </a:prstGeom>
          <a:solidFill>
            <a:schemeClr val="lt2"/>
          </a:solid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2400"/>
              <a:buNone/>
            </a:pPr>
            <a:r>
              <a:rPr lang="en-GB" b="1"/>
              <a:t>Preconditions for optimising allocative efficiency:</a:t>
            </a:r>
            <a:endParaRPr/>
          </a:p>
          <a:p>
            <a:pPr marL="896938" lvl="1" indent="-358775" algn="l" rtl="0">
              <a:lnSpc>
                <a:spcPct val="90000"/>
              </a:lnSpc>
              <a:spcBef>
                <a:spcPts val="2300"/>
              </a:spcBef>
              <a:spcAft>
                <a:spcPts val="0"/>
              </a:spcAft>
              <a:buClr>
                <a:srgbClr val="0356B1"/>
              </a:buClr>
              <a:buSzPts val="2000"/>
              <a:buFont typeface="Noto Sans Symbols"/>
              <a:buChar char="▪"/>
            </a:pPr>
            <a:r>
              <a:rPr lang="en-GB" b="0"/>
              <a:t>Clearly defined national objectives and priorities</a:t>
            </a:r>
            <a:endParaRPr/>
          </a:p>
          <a:p>
            <a:pPr marL="896938" lvl="1" indent="-358775" algn="l" rtl="0">
              <a:lnSpc>
                <a:spcPct val="90000"/>
              </a:lnSpc>
              <a:spcBef>
                <a:spcPts val="2300"/>
              </a:spcBef>
              <a:spcAft>
                <a:spcPts val="0"/>
              </a:spcAft>
              <a:buClr>
                <a:srgbClr val="0356B1"/>
              </a:buClr>
              <a:buSzPts val="2000"/>
              <a:buFont typeface="Noto Sans Symbols"/>
              <a:buChar char="▪"/>
            </a:pPr>
            <a:r>
              <a:rPr lang="en-GB" b="0"/>
              <a:t>Existence of effective sector programmes </a:t>
            </a:r>
            <a:endParaRPr/>
          </a:p>
          <a:p>
            <a:pPr marL="896938" lvl="1" indent="-358775" algn="l" rtl="0">
              <a:lnSpc>
                <a:spcPct val="90000"/>
              </a:lnSpc>
              <a:spcBef>
                <a:spcPts val="2300"/>
              </a:spcBef>
              <a:spcAft>
                <a:spcPts val="0"/>
              </a:spcAft>
              <a:buClr>
                <a:srgbClr val="0356B1"/>
              </a:buClr>
              <a:buSzPts val="2000"/>
              <a:buFont typeface="Noto Sans Symbols"/>
              <a:buChar char="▪"/>
            </a:pPr>
            <a:r>
              <a:rPr lang="en-GB" b="0"/>
              <a:t>Capacity to plan resources</a:t>
            </a:r>
            <a:endParaRPr/>
          </a:p>
          <a:p>
            <a:pPr marL="896938" lvl="1" indent="-358775" algn="l" rtl="0">
              <a:lnSpc>
                <a:spcPct val="90000"/>
              </a:lnSpc>
              <a:spcBef>
                <a:spcPts val="2300"/>
              </a:spcBef>
              <a:spcAft>
                <a:spcPts val="0"/>
              </a:spcAft>
              <a:buClr>
                <a:srgbClr val="0356B1"/>
              </a:buClr>
              <a:buSzPts val="2000"/>
              <a:buFont typeface="Noto Sans Symbols"/>
              <a:buChar char="▪"/>
            </a:pPr>
            <a:r>
              <a:rPr lang="en-GB" b="0"/>
              <a:t>Information on results and outcomes</a:t>
            </a:r>
            <a:endParaRPr/>
          </a:p>
          <a:p>
            <a:pPr marL="228600" lvl="0" indent="-76200" algn="l" rtl="0">
              <a:lnSpc>
                <a:spcPct val="100000"/>
              </a:lnSpc>
              <a:spcBef>
                <a:spcPts val="1800"/>
              </a:spcBef>
              <a:spcAft>
                <a:spcPts val="0"/>
              </a:spcAft>
              <a:buSzPts val="2400"/>
              <a:buNone/>
            </a:pPr>
            <a:endParaRPr/>
          </a:p>
        </p:txBody>
      </p:sp>
      <p:sp>
        <p:nvSpPr>
          <p:cNvPr id="418" name="Google Shape;418;p10"/>
          <p:cNvSpPr txBox="1">
            <a:spLocks noGrp="1"/>
          </p:cNvSpPr>
          <p:nvPr>
            <p:ph type="sldNum" idx="12"/>
          </p:nvPr>
        </p:nvSpPr>
        <p:spPr>
          <a:xfrm>
            <a:off x="838200" y="6131286"/>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GB">
                <a:solidFill>
                  <a:srgbClr val="000000"/>
                </a:solidFill>
              </a:rPr>
              <a:t>10</a:t>
            </a:fld>
            <a:endParaRPr>
              <a:solidFill>
                <a:srgbClr val="000000"/>
              </a:solidFill>
            </a:endParaRPr>
          </a:p>
        </p:txBody>
      </p:sp>
      <p:sp>
        <p:nvSpPr>
          <p:cNvPr id="419" name="Google Shape;419;p10"/>
          <p:cNvSpPr txBox="1">
            <a:spLocks noGrp="1"/>
          </p:cNvSpPr>
          <p:nvPr>
            <p:ph type="title"/>
          </p:nvPr>
        </p:nvSpPr>
        <p:spPr>
          <a:xfrm>
            <a:off x="970722" y="482860"/>
            <a:ext cx="10515600" cy="782357"/>
          </a:xfrm>
          <a:prstGeom prst="rect">
            <a:avLst/>
          </a:prstGeom>
          <a:noFill/>
          <a:ln>
            <a:noFill/>
          </a:ln>
        </p:spPr>
        <p:txBody>
          <a:bodyPr spcFirstLastPara="1" wrap="square" lIns="91425" tIns="45700" rIns="91425" bIns="0" anchor="b" anchorCtr="0">
            <a:noAutofit/>
          </a:bodyPr>
          <a:lstStyle/>
          <a:p>
            <a:pPr marL="0" lvl="0" indent="0" algn="l" rtl="0">
              <a:lnSpc>
                <a:spcPct val="90000"/>
              </a:lnSpc>
              <a:spcBef>
                <a:spcPts val="0"/>
              </a:spcBef>
              <a:spcAft>
                <a:spcPts val="0"/>
              </a:spcAft>
              <a:buClr>
                <a:schemeClr val="dk2"/>
              </a:buClr>
              <a:buSzPts val="4000"/>
              <a:buFont typeface="Arial"/>
              <a:buNone/>
            </a:pPr>
            <a:r>
              <a:rPr lang="en-GB"/>
              <a:t>Specific objectives of PFM</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sp>
        <p:nvSpPr>
          <p:cNvPr id="424" name="Google Shape;424;p11"/>
          <p:cNvSpPr txBox="1">
            <a:spLocks noGrp="1"/>
          </p:cNvSpPr>
          <p:nvPr>
            <p:ph type="body" idx="1"/>
          </p:nvPr>
        </p:nvSpPr>
        <p:spPr>
          <a:xfrm>
            <a:off x="838198" y="1825625"/>
            <a:ext cx="5328000" cy="3906435"/>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SzPts val="2400"/>
              <a:buNone/>
            </a:pPr>
            <a:r>
              <a:rPr lang="en-GB" b="1">
                <a:solidFill>
                  <a:schemeClr val="accent6"/>
                </a:solidFill>
              </a:rPr>
              <a:t>Operational efficiency </a:t>
            </a:r>
            <a:r>
              <a:rPr lang="en-GB" b="1"/>
              <a:t>refers to the:</a:t>
            </a:r>
            <a:endParaRPr/>
          </a:p>
          <a:p>
            <a:pPr marL="358775" lvl="0" indent="0" algn="l" rtl="0">
              <a:lnSpc>
                <a:spcPct val="90000"/>
              </a:lnSpc>
              <a:spcBef>
                <a:spcPts val="3000"/>
              </a:spcBef>
              <a:spcAft>
                <a:spcPts val="0"/>
              </a:spcAft>
              <a:buSzPts val="2400"/>
              <a:buNone/>
            </a:pPr>
            <a:r>
              <a:rPr lang="en-GB"/>
              <a:t>Ability to make efficient and effective use of resources in the implementation of strategic priorities.</a:t>
            </a:r>
            <a:endParaRPr/>
          </a:p>
        </p:txBody>
      </p:sp>
      <p:sp>
        <p:nvSpPr>
          <p:cNvPr id="425" name="Google Shape;425;p11"/>
          <p:cNvSpPr txBox="1">
            <a:spLocks noGrp="1"/>
          </p:cNvSpPr>
          <p:nvPr>
            <p:ph type="body" idx="2"/>
          </p:nvPr>
        </p:nvSpPr>
        <p:spPr>
          <a:xfrm>
            <a:off x="6402250" y="1825625"/>
            <a:ext cx="5328000" cy="3906435"/>
          </a:xfrm>
          <a:prstGeom prst="rect">
            <a:avLst/>
          </a:prstGeom>
          <a:solidFill>
            <a:schemeClr val="lt2"/>
          </a:solidFill>
          <a:ln>
            <a:noFill/>
          </a:ln>
        </p:spPr>
        <p:txBody>
          <a:bodyPr spcFirstLastPara="1" wrap="square" lIns="91425" tIns="45700" rIns="91425" bIns="45700" anchor="t" anchorCtr="0">
            <a:noAutofit/>
          </a:bodyPr>
          <a:lstStyle/>
          <a:p>
            <a:pPr marL="228600" lvl="0" indent="-228600" algn="l" rtl="0">
              <a:lnSpc>
                <a:spcPct val="100000"/>
              </a:lnSpc>
              <a:spcBef>
                <a:spcPts val="0"/>
              </a:spcBef>
              <a:spcAft>
                <a:spcPts val="0"/>
              </a:spcAft>
              <a:buSzPts val="2400"/>
              <a:buNone/>
            </a:pPr>
            <a:r>
              <a:rPr lang="en-GB" b="1"/>
              <a:t>Key elements</a:t>
            </a:r>
            <a:endParaRPr/>
          </a:p>
          <a:p>
            <a:pPr marL="896938" lvl="1" indent="-358775" algn="l" rtl="0">
              <a:lnSpc>
                <a:spcPct val="90000"/>
              </a:lnSpc>
              <a:spcBef>
                <a:spcPts val="2300"/>
              </a:spcBef>
              <a:spcAft>
                <a:spcPts val="0"/>
              </a:spcAft>
              <a:buClr>
                <a:srgbClr val="0356B1"/>
              </a:buClr>
              <a:buSzPts val="2000"/>
              <a:buFont typeface="Noto Sans Symbols"/>
              <a:buChar char="▪"/>
            </a:pPr>
            <a:r>
              <a:rPr lang="en-GB" b="0"/>
              <a:t>Resources to </a:t>
            </a:r>
            <a:r>
              <a:rPr lang="en-GB" b="0">
                <a:solidFill>
                  <a:schemeClr val="accent6"/>
                </a:solidFill>
              </a:rPr>
              <a:t>service delivery </a:t>
            </a:r>
            <a:r>
              <a:rPr lang="en-GB" b="0"/>
              <a:t>units</a:t>
            </a:r>
            <a:endParaRPr/>
          </a:p>
          <a:p>
            <a:pPr marL="896938" lvl="1" indent="-358775" algn="l" rtl="0">
              <a:lnSpc>
                <a:spcPct val="90000"/>
              </a:lnSpc>
              <a:spcBef>
                <a:spcPts val="2300"/>
              </a:spcBef>
              <a:spcAft>
                <a:spcPts val="0"/>
              </a:spcAft>
              <a:buClr>
                <a:srgbClr val="0356B1"/>
              </a:buClr>
              <a:buSzPts val="2000"/>
              <a:buFont typeface="Noto Sans Symbols"/>
              <a:buChar char="▪"/>
            </a:pPr>
            <a:r>
              <a:rPr lang="en-GB" b="0"/>
              <a:t>Use of liquidity (debt, cash management)</a:t>
            </a:r>
            <a:endParaRPr/>
          </a:p>
          <a:p>
            <a:pPr marL="896938" lvl="1" indent="-358775" algn="l" rtl="0">
              <a:lnSpc>
                <a:spcPct val="90000"/>
              </a:lnSpc>
              <a:spcBef>
                <a:spcPts val="2300"/>
              </a:spcBef>
              <a:spcAft>
                <a:spcPts val="0"/>
              </a:spcAft>
              <a:buClr>
                <a:srgbClr val="0356B1"/>
              </a:buClr>
              <a:buSzPts val="2000"/>
              <a:buFont typeface="Noto Sans Symbols"/>
              <a:buChar char="▪"/>
            </a:pPr>
            <a:r>
              <a:rPr lang="en-GB" b="0"/>
              <a:t>Reduce leakage</a:t>
            </a:r>
            <a:endParaRPr/>
          </a:p>
          <a:p>
            <a:pPr marL="228600" lvl="0" indent="-76200" algn="l" rtl="0">
              <a:lnSpc>
                <a:spcPct val="100000"/>
              </a:lnSpc>
              <a:spcBef>
                <a:spcPts val="1800"/>
              </a:spcBef>
              <a:spcAft>
                <a:spcPts val="0"/>
              </a:spcAft>
              <a:buSzPts val="2400"/>
              <a:buNone/>
            </a:pPr>
            <a:endParaRPr/>
          </a:p>
        </p:txBody>
      </p:sp>
      <p:sp>
        <p:nvSpPr>
          <p:cNvPr id="426" name="Google Shape;426;p11"/>
          <p:cNvSpPr txBox="1">
            <a:spLocks noGrp="1"/>
          </p:cNvSpPr>
          <p:nvPr>
            <p:ph type="sldNum" idx="12"/>
          </p:nvPr>
        </p:nvSpPr>
        <p:spPr>
          <a:xfrm>
            <a:off x="838200" y="6131286"/>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GB">
                <a:solidFill>
                  <a:srgbClr val="000000"/>
                </a:solidFill>
              </a:rPr>
              <a:t>11</a:t>
            </a:fld>
            <a:endParaRPr>
              <a:solidFill>
                <a:srgbClr val="000000"/>
              </a:solidFill>
            </a:endParaRPr>
          </a:p>
        </p:txBody>
      </p:sp>
      <p:sp>
        <p:nvSpPr>
          <p:cNvPr id="427" name="Google Shape;427;p11"/>
          <p:cNvSpPr txBox="1">
            <a:spLocks noGrp="1"/>
          </p:cNvSpPr>
          <p:nvPr>
            <p:ph type="title"/>
          </p:nvPr>
        </p:nvSpPr>
        <p:spPr>
          <a:xfrm>
            <a:off x="970722" y="482860"/>
            <a:ext cx="10515600" cy="782357"/>
          </a:xfrm>
          <a:prstGeom prst="rect">
            <a:avLst/>
          </a:prstGeom>
          <a:noFill/>
          <a:ln>
            <a:noFill/>
          </a:ln>
        </p:spPr>
        <p:txBody>
          <a:bodyPr spcFirstLastPara="1" wrap="square" lIns="91425" tIns="45700" rIns="91425" bIns="0" anchor="b" anchorCtr="0">
            <a:noAutofit/>
          </a:bodyPr>
          <a:lstStyle/>
          <a:p>
            <a:pPr marL="0" lvl="0" indent="0" algn="l" rtl="0">
              <a:lnSpc>
                <a:spcPct val="90000"/>
              </a:lnSpc>
              <a:spcBef>
                <a:spcPts val="0"/>
              </a:spcBef>
              <a:spcAft>
                <a:spcPts val="0"/>
              </a:spcAft>
              <a:buClr>
                <a:schemeClr val="dk2"/>
              </a:buClr>
              <a:buSzPts val="4000"/>
              <a:buFont typeface="Arial"/>
              <a:buNone/>
            </a:pPr>
            <a:r>
              <a:rPr lang="en-GB"/>
              <a:t>Specific objectives of PFM</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432" name="Google Shape;432;p12"/>
          <p:cNvSpPr txBox="1">
            <a:spLocks noGrp="1"/>
          </p:cNvSpPr>
          <p:nvPr>
            <p:ph type="body" idx="1"/>
          </p:nvPr>
        </p:nvSpPr>
        <p:spPr>
          <a:xfrm>
            <a:off x="2266122" y="1757299"/>
            <a:ext cx="8922577" cy="3881904"/>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0"/>
              </a:spcBef>
              <a:spcAft>
                <a:spcPts val="0"/>
              </a:spcAft>
              <a:buSzPts val="2400"/>
              <a:buNone/>
            </a:pPr>
            <a:r>
              <a:rPr lang="en-GB"/>
              <a:t>PFM is only one of the</a:t>
            </a:r>
            <a:r>
              <a:rPr lang="en-GB">
                <a:solidFill>
                  <a:schemeClr val="accent6"/>
                </a:solidFill>
              </a:rPr>
              <a:t> instruments </a:t>
            </a:r>
            <a:r>
              <a:rPr lang="en-GB"/>
              <a:t>to </a:t>
            </a:r>
            <a:r>
              <a:rPr lang="en-GB">
                <a:solidFill>
                  <a:schemeClr val="accent6"/>
                </a:solidFill>
              </a:rPr>
              <a:t>implement public policies</a:t>
            </a:r>
            <a:r>
              <a:rPr lang="en-GB"/>
              <a:t>, but it is probably the more important. </a:t>
            </a:r>
            <a:endParaRPr/>
          </a:p>
          <a:p>
            <a:pPr marL="0" lvl="0" indent="0" algn="l" rtl="0">
              <a:lnSpc>
                <a:spcPct val="150000"/>
              </a:lnSpc>
              <a:spcBef>
                <a:spcPts val="2400"/>
              </a:spcBef>
              <a:spcAft>
                <a:spcPts val="0"/>
              </a:spcAft>
              <a:buSzPts val="2400"/>
              <a:buNone/>
            </a:pPr>
            <a:r>
              <a:rPr lang="en-GB"/>
              <a:t>As an instrument, PFM has specific objectives to</a:t>
            </a:r>
            <a:r>
              <a:rPr lang="en-GB">
                <a:solidFill>
                  <a:schemeClr val="accent6"/>
                </a:solidFill>
              </a:rPr>
              <a:t> </a:t>
            </a:r>
            <a:r>
              <a:rPr lang="en-GB"/>
              <a:t>properly </a:t>
            </a:r>
            <a:r>
              <a:rPr lang="en-GB">
                <a:solidFill>
                  <a:schemeClr val="accent6"/>
                </a:solidFill>
              </a:rPr>
              <a:t>implement </a:t>
            </a:r>
            <a:r>
              <a:rPr lang="en-GB"/>
              <a:t>policies, which should not be confused with policy objectives.</a:t>
            </a:r>
            <a:endParaRPr>
              <a:solidFill>
                <a:srgbClr val="3166CF"/>
              </a:solidFill>
            </a:endParaRPr>
          </a:p>
        </p:txBody>
      </p:sp>
      <p:sp>
        <p:nvSpPr>
          <p:cNvPr id="433" name="Google Shape;433;p12"/>
          <p:cNvSpPr txBox="1">
            <a:spLocks noGrp="1"/>
          </p:cNvSpPr>
          <p:nvPr>
            <p:ph type="sldNum" idx="12"/>
          </p:nvPr>
        </p:nvSpPr>
        <p:spPr>
          <a:xfrm>
            <a:off x="838200" y="6131286"/>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GB">
                <a:solidFill>
                  <a:srgbClr val="000000"/>
                </a:solidFill>
              </a:rPr>
              <a:t>12</a:t>
            </a:fld>
            <a:endParaRPr>
              <a:solidFill>
                <a:srgbClr val="000000"/>
              </a:solidFill>
            </a:endParaRPr>
          </a:p>
        </p:txBody>
      </p:sp>
      <p:sp>
        <p:nvSpPr>
          <p:cNvPr id="434" name="Google Shape;434;p12"/>
          <p:cNvSpPr txBox="1">
            <a:spLocks noGrp="1"/>
          </p:cNvSpPr>
          <p:nvPr>
            <p:ph type="title"/>
          </p:nvPr>
        </p:nvSpPr>
        <p:spPr>
          <a:xfrm>
            <a:off x="970722" y="482860"/>
            <a:ext cx="10515600" cy="782357"/>
          </a:xfrm>
          <a:prstGeom prst="rect">
            <a:avLst/>
          </a:prstGeom>
          <a:noFill/>
          <a:ln>
            <a:noFill/>
          </a:ln>
        </p:spPr>
        <p:txBody>
          <a:bodyPr spcFirstLastPara="1" wrap="square" lIns="91425" tIns="45700" rIns="91425" bIns="0" anchor="b" anchorCtr="0">
            <a:noAutofit/>
          </a:bodyPr>
          <a:lstStyle/>
          <a:p>
            <a:pPr marL="0" lvl="0" indent="0" algn="l" rtl="0">
              <a:lnSpc>
                <a:spcPct val="90000"/>
              </a:lnSpc>
              <a:spcBef>
                <a:spcPts val="0"/>
              </a:spcBef>
              <a:spcAft>
                <a:spcPts val="0"/>
              </a:spcAft>
              <a:buClr>
                <a:schemeClr val="dk2"/>
              </a:buClr>
              <a:buSzPts val="4000"/>
              <a:buFont typeface="Arial"/>
              <a:buNone/>
            </a:pPr>
            <a:r>
              <a:rPr lang="en-GB"/>
              <a:t>Specific objectives of PFM</a:t>
            </a:r>
            <a:endParaRPr/>
          </a:p>
        </p:txBody>
      </p:sp>
      <p:sp>
        <p:nvSpPr>
          <p:cNvPr id="435" name="Google Shape;435;p12"/>
          <p:cNvSpPr/>
          <p:nvPr/>
        </p:nvSpPr>
        <p:spPr>
          <a:xfrm>
            <a:off x="1109869" y="1942966"/>
            <a:ext cx="914400" cy="914400"/>
          </a:xfrm>
          <a:prstGeom prst="ellipse">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436" name="Google Shape;436;p12" descr="Priorities with solid fill"/>
          <p:cNvPicPr preferRelativeResize="0"/>
          <p:nvPr/>
        </p:nvPicPr>
        <p:blipFill rotWithShape="1">
          <a:blip r:embed="rId3">
            <a:alphaModFix/>
          </a:blip>
          <a:srcRect/>
          <a:stretch/>
        </p:blipFill>
        <p:spPr>
          <a:xfrm>
            <a:off x="1251613" y="2084710"/>
            <a:ext cx="630911" cy="630911"/>
          </a:xfrm>
          <a:prstGeom prst="rect">
            <a:avLst/>
          </a:prstGeom>
          <a:noFill/>
          <a:ln>
            <a:noFill/>
          </a:ln>
        </p:spPr>
      </p:pic>
      <p:sp>
        <p:nvSpPr>
          <p:cNvPr id="437" name="Google Shape;437;p12"/>
          <p:cNvSpPr/>
          <p:nvPr/>
        </p:nvSpPr>
        <p:spPr>
          <a:xfrm>
            <a:off x="1113897" y="3367537"/>
            <a:ext cx="914400" cy="914400"/>
          </a:xfrm>
          <a:prstGeom prst="ellipse">
            <a:avLst/>
          </a:prstGeom>
          <a:solidFill>
            <a:schemeClr val="accent5"/>
          </a:solid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438" name="Google Shape;438;p12" descr="Tools with solid fill"/>
          <p:cNvPicPr preferRelativeResize="0"/>
          <p:nvPr/>
        </p:nvPicPr>
        <p:blipFill rotWithShape="1">
          <a:blip r:embed="rId4">
            <a:alphaModFix/>
          </a:blip>
          <a:srcRect/>
          <a:stretch/>
        </p:blipFill>
        <p:spPr>
          <a:xfrm>
            <a:off x="1255641" y="3509281"/>
            <a:ext cx="630911" cy="63091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sp>
        <p:nvSpPr>
          <p:cNvPr id="443" name="Google Shape;443;p13"/>
          <p:cNvSpPr txBox="1">
            <a:spLocks noGrp="1"/>
          </p:cNvSpPr>
          <p:nvPr>
            <p:ph type="sldNum" idx="12"/>
          </p:nvPr>
        </p:nvSpPr>
        <p:spPr>
          <a:xfrm>
            <a:off x="838200" y="6131286"/>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GB">
                <a:solidFill>
                  <a:srgbClr val="000000"/>
                </a:solidFill>
              </a:rPr>
              <a:t>13</a:t>
            </a:fld>
            <a:endParaRPr>
              <a:solidFill>
                <a:srgbClr val="000000"/>
              </a:solidFill>
            </a:endParaRPr>
          </a:p>
        </p:txBody>
      </p:sp>
      <p:graphicFrame>
        <p:nvGraphicFramePr>
          <p:cNvPr id="444" name="Google Shape;444;p13"/>
          <p:cNvGraphicFramePr/>
          <p:nvPr/>
        </p:nvGraphicFramePr>
        <p:xfrm>
          <a:off x="2050774" y="606286"/>
          <a:ext cx="8090450" cy="5176675"/>
        </p:xfrm>
        <a:graphic>
          <a:graphicData uri="http://schemas.openxmlformats.org/drawingml/2006/table">
            <a:tbl>
              <a:tblPr firstRow="1" bandRow="1">
                <a:noFill/>
                <a:tableStyleId>{523127C3-20C7-4A9A-8E47-0B0CA670CC6A}</a:tableStyleId>
              </a:tblPr>
              <a:tblGrid>
                <a:gridCol w="3920150">
                  <a:extLst>
                    <a:ext uri="{9D8B030D-6E8A-4147-A177-3AD203B41FA5}">
                      <a16:colId xmlns:a16="http://schemas.microsoft.com/office/drawing/2014/main" val="20000"/>
                    </a:ext>
                  </a:extLst>
                </a:gridCol>
                <a:gridCol w="4170300">
                  <a:extLst>
                    <a:ext uri="{9D8B030D-6E8A-4147-A177-3AD203B41FA5}">
                      <a16:colId xmlns:a16="http://schemas.microsoft.com/office/drawing/2014/main" val="20001"/>
                    </a:ext>
                  </a:extLst>
                </a:gridCol>
              </a:tblGrid>
              <a:tr h="937550">
                <a:tc gridSpan="2">
                  <a:txBody>
                    <a:bodyPr/>
                    <a:lstStyle/>
                    <a:p>
                      <a:pPr marL="0" marR="0" lvl="0" indent="0" algn="ctr" rtl="0">
                        <a:spcBef>
                          <a:spcPts val="0"/>
                        </a:spcBef>
                        <a:spcAft>
                          <a:spcPts val="0"/>
                        </a:spcAft>
                        <a:buNone/>
                      </a:pPr>
                      <a:r>
                        <a:rPr lang="en-GB" sz="4800" b="0" u="none" strike="noStrike" cap="none">
                          <a:solidFill>
                            <a:schemeClr val="dk1"/>
                          </a:solidFill>
                          <a:latin typeface="Arial"/>
                          <a:ea typeface="Arial"/>
                          <a:cs typeface="Arial"/>
                          <a:sym typeface="Arial"/>
                        </a:rPr>
                        <a:t>Policy</a:t>
                      </a:r>
                      <a:endParaRPr/>
                    </a:p>
                  </a:txBody>
                  <a:tcPr marL="91450" marR="91450" marT="45725" marB="45725">
                    <a:solidFill>
                      <a:schemeClr val="lt2"/>
                    </a:solidFill>
                  </a:tcPr>
                </a:tc>
                <a:tc hMerge="1">
                  <a:txBody>
                    <a:bodyPr/>
                    <a:lstStyle/>
                    <a:p>
                      <a:endParaRPr lang="en-US"/>
                    </a:p>
                  </a:txBody>
                  <a:tcPr/>
                </a:tc>
                <a:extLst>
                  <a:ext uri="{0D108BD9-81ED-4DB2-BD59-A6C34878D82A}">
                    <a16:rowId xmlns:a16="http://schemas.microsoft.com/office/drawing/2014/main" val="10000"/>
                  </a:ext>
                </a:extLst>
              </a:tr>
              <a:tr h="3234625">
                <a:tc>
                  <a:txBody>
                    <a:bodyPr/>
                    <a:lstStyle/>
                    <a:p>
                      <a:pPr marL="0" marR="0" lvl="0" indent="0" algn="l" rtl="0">
                        <a:spcBef>
                          <a:spcPts val="0"/>
                        </a:spcBef>
                        <a:spcAft>
                          <a:spcPts val="0"/>
                        </a:spcAft>
                        <a:buNone/>
                      </a:pPr>
                      <a:r>
                        <a:rPr lang="en-GB" sz="13800" u="none" strike="noStrike" cap="none">
                          <a:solidFill>
                            <a:schemeClr val="lt1"/>
                          </a:solidFill>
                          <a:latin typeface="Arial"/>
                          <a:ea typeface="Arial"/>
                          <a:cs typeface="Arial"/>
                          <a:sym typeface="Arial"/>
                        </a:rPr>
                        <a:t>PFM</a:t>
                      </a:r>
                      <a:endParaRPr/>
                    </a:p>
                  </a:txBody>
                  <a:tcPr marL="91450" marR="91450" marT="45725" marB="45725" anchor="ctr">
                    <a:solidFill>
                      <a:schemeClr val="dk2"/>
                    </a:solidFill>
                  </a:tcPr>
                </a:tc>
                <a:tc>
                  <a:txBody>
                    <a:bodyPr/>
                    <a:lstStyle/>
                    <a:p>
                      <a:pPr marL="285750" marR="0" lvl="0" indent="-285750" algn="l" rtl="0">
                        <a:spcBef>
                          <a:spcPts val="0"/>
                        </a:spcBef>
                        <a:spcAft>
                          <a:spcPts val="0"/>
                        </a:spcAft>
                        <a:buClr>
                          <a:schemeClr val="lt1"/>
                        </a:buClr>
                        <a:buSzPts val="2400"/>
                        <a:buFont typeface="Arial"/>
                        <a:buChar char="•"/>
                      </a:pPr>
                      <a:r>
                        <a:rPr lang="en-GB" sz="2400">
                          <a:solidFill>
                            <a:schemeClr val="lt1"/>
                          </a:solidFill>
                          <a:latin typeface="Arial"/>
                          <a:ea typeface="Arial"/>
                          <a:cs typeface="Arial"/>
                          <a:sym typeface="Arial"/>
                        </a:rPr>
                        <a:t>Aggregate fiscal discipline</a:t>
                      </a:r>
                      <a:endParaRPr/>
                    </a:p>
                    <a:p>
                      <a:pPr marL="285750" marR="0" lvl="0" indent="-285750" algn="l" rtl="0">
                        <a:spcBef>
                          <a:spcPts val="1200"/>
                        </a:spcBef>
                        <a:spcAft>
                          <a:spcPts val="0"/>
                        </a:spcAft>
                        <a:buClr>
                          <a:schemeClr val="lt1"/>
                        </a:buClr>
                        <a:buSzPts val="2400"/>
                        <a:buFont typeface="Arial"/>
                        <a:buChar char="•"/>
                      </a:pPr>
                      <a:r>
                        <a:rPr lang="en-GB" sz="2400">
                          <a:solidFill>
                            <a:schemeClr val="lt1"/>
                          </a:solidFill>
                          <a:latin typeface="Arial"/>
                          <a:ea typeface="Arial"/>
                          <a:cs typeface="Arial"/>
                          <a:sym typeface="Arial"/>
                        </a:rPr>
                        <a:t>Strategic allocation of resources</a:t>
                      </a:r>
                      <a:endParaRPr/>
                    </a:p>
                    <a:p>
                      <a:pPr marL="285750" marR="0" lvl="0" indent="-285750" algn="l" rtl="0">
                        <a:spcBef>
                          <a:spcPts val="1200"/>
                        </a:spcBef>
                        <a:spcAft>
                          <a:spcPts val="0"/>
                        </a:spcAft>
                        <a:buClr>
                          <a:schemeClr val="lt1"/>
                        </a:buClr>
                        <a:buSzPts val="2400"/>
                        <a:buFont typeface="Arial"/>
                        <a:buChar char="•"/>
                      </a:pPr>
                      <a:r>
                        <a:rPr lang="en-GB" sz="2400">
                          <a:solidFill>
                            <a:schemeClr val="lt1"/>
                          </a:solidFill>
                          <a:latin typeface="Arial"/>
                          <a:ea typeface="Arial"/>
                          <a:cs typeface="Arial"/>
                          <a:sym typeface="Arial"/>
                        </a:rPr>
                        <a:t>Efficient service delivery</a:t>
                      </a:r>
                      <a:endParaRPr sz="2400">
                        <a:solidFill>
                          <a:schemeClr val="lt1"/>
                        </a:solidFill>
                        <a:latin typeface="Arial"/>
                        <a:ea typeface="Arial"/>
                        <a:cs typeface="Arial"/>
                        <a:sym typeface="Arial"/>
                      </a:endParaRPr>
                    </a:p>
                    <a:p>
                      <a:pPr marL="285750" marR="0" lvl="0" indent="-171450" algn="l" rtl="0">
                        <a:spcBef>
                          <a:spcPts val="1200"/>
                        </a:spcBef>
                        <a:spcAft>
                          <a:spcPts val="0"/>
                        </a:spcAft>
                        <a:buClr>
                          <a:schemeClr val="dk1"/>
                        </a:buClr>
                        <a:buSzPts val="1800"/>
                        <a:buFont typeface="Arial"/>
                        <a:buNone/>
                      </a:pPr>
                      <a:endParaRPr sz="1800">
                        <a:solidFill>
                          <a:schemeClr val="lt1"/>
                        </a:solidFill>
                        <a:latin typeface="Arial"/>
                        <a:ea typeface="Arial"/>
                        <a:cs typeface="Arial"/>
                        <a:sym typeface="Arial"/>
                      </a:endParaRPr>
                    </a:p>
                  </a:txBody>
                  <a:tcPr marL="91450" marR="91450" marT="45725" marB="45725" anchor="ctr">
                    <a:solidFill>
                      <a:schemeClr val="dk2"/>
                    </a:solidFill>
                  </a:tcPr>
                </a:tc>
                <a:extLst>
                  <a:ext uri="{0D108BD9-81ED-4DB2-BD59-A6C34878D82A}">
                    <a16:rowId xmlns:a16="http://schemas.microsoft.com/office/drawing/2014/main" val="10001"/>
                  </a:ext>
                </a:extLst>
              </a:tr>
              <a:tr h="1004500">
                <a:tc gridSpan="2">
                  <a:txBody>
                    <a:bodyPr/>
                    <a:lstStyle/>
                    <a:p>
                      <a:pPr marL="0" marR="0" lvl="0" indent="0" algn="ctr" rtl="0">
                        <a:spcBef>
                          <a:spcPts val="0"/>
                        </a:spcBef>
                        <a:spcAft>
                          <a:spcPts val="0"/>
                        </a:spcAft>
                        <a:buNone/>
                      </a:pPr>
                      <a:r>
                        <a:rPr lang="en-GB" sz="4800">
                          <a:latin typeface="Arial"/>
                          <a:ea typeface="Arial"/>
                          <a:cs typeface="Arial"/>
                          <a:sym typeface="Arial"/>
                        </a:rPr>
                        <a:t>Outcomes</a:t>
                      </a:r>
                      <a:endParaRPr/>
                    </a:p>
                  </a:txBody>
                  <a:tcPr marL="91450" marR="91450" marT="45725" marB="45725">
                    <a:solidFill>
                      <a:schemeClr val="lt2"/>
                    </a:solidFill>
                  </a:tcPr>
                </a:tc>
                <a:tc hMerge="1">
                  <a:txBody>
                    <a:bodyPr/>
                    <a:lstStyle/>
                    <a:p>
                      <a:endParaRPr lang="en-US"/>
                    </a:p>
                  </a:txBody>
                  <a:tcPr/>
                </a:tc>
                <a:extLst>
                  <a:ext uri="{0D108BD9-81ED-4DB2-BD59-A6C34878D82A}">
                    <a16:rowId xmlns:a16="http://schemas.microsoft.com/office/drawing/2014/main" val="10002"/>
                  </a:ext>
                </a:extLst>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450" name="Google Shape;450;p14"/>
          <p:cNvSpPr txBox="1">
            <a:spLocks noGrp="1"/>
          </p:cNvSpPr>
          <p:nvPr>
            <p:ph type="body" idx="1"/>
          </p:nvPr>
        </p:nvSpPr>
        <p:spPr>
          <a:xfrm>
            <a:off x="838198" y="1825626"/>
            <a:ext cx="3358489" cy="3763134"/>
          </a:xfrm>
          <a:prstGeom prst="rect">
            <a:avLst/>
          </a:prstGeom>
          <a:solidFill>
            <a:schemeClr val="lt2"/>
          </a:solid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2800"/>
              <a:buNone/>
            </a:pPr>
            <a:r>
              <a:rPr lang="en-GB" sz="2800" b="1"/>
              <a:t>PFM is an instrument </a:t>
            </a:r>
            <a:r>
              <a:rPr lang="en-GB" sz="2800"/>
              <a:t>to deliver</a:t>
            </a:r>
            <a:r>
              <a:rPr lang="en-GB" sz="2800">
                <a:solidFill>
                  <a:schemeClr val="accent6"/>
                </a:solidFill>
              </a:rPr>
              <a:t> </a:t>
            </a:r>
            <a:r>
              <a:rPr lang="en-GB" sz="2800"/>
              <a:t>public policies, it is </a:t>
            </a:r>
            <a:r>
              <a:rPr lang="en-GB" sz="2800">
                <a:solidFill>
                  <a:schemeClr val="accent6"/>
                </a:solidFill>
              </a:rPr>
              <a:t>not a policy</a:t>
            </a:r>
            <a:r>
              <a:rPr lang="en-GB" sz="2800">
                <a:solidFill>
                  <a:srgbClr val="FF0000"/>
                </a:solidFill>
              </a:rPr>
              <a:t> </a:t>
            </a:r>
            <a:r>
              <a:rPr lang="en-GB" sz="2800"/>
              <a:t>as such:</a:t>
            </a:r>
            <a:endParaRPr/>
          </a:p>
          <a:p>
            <a:pPr marL="357188" lvl="0" indent="0" algn="l" rtl="0">
              <a:lnSpc>
                <a:spcPct val="100000"/>
              </a:lnSpc>
              <a:spcBef>
                <a:spcPts val="2400"/>
              </a:spcBef>
              <a:spcAft>
                <a:spcPts val="0"/>
              </a:spcAft>
              <a:buSzPts val="2400"/>
              <a:buNone/>
            </a:pPr>
            <a:endParaRPr sz="2400" b="0" i="1"/>
          </a:p>
        </p:txBody>
      </p:sp>
      <p:sp>
        <p:nvSpPr>
          <p:cNvPr id="451" name="Google Shape;451;p14"/>
          <p:cNvSpPr txBox="1">
            <a:spLocks noGrp="1"/>
          </p:cNvSpPr>
          <p:nvPr>
            <p:ph type="sldNum" idx="12"/>
          </p:nvPr>
        </p:nvSpPr>
        <p:spPr>
          <a:xfrm>
            <a:off x="838200" y="6131286"/>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GB">
                <a:solidFill>
                  <a:srgbClr val="000000"/>
                </a:solidFill>
              </a:rPr>
              <a:t>14</a:t>
            </a:fld>
            <a:endParaRPr>
              <a:solidFill>
                <a:srgbClr val="000000"/>
              </a:solidFill>
            </a:endParaRPr>
          </a:p>
        </p:txBody>
      </p:sp>
      <p:sp>
        <p:nvSpPr>
          <p:cNvPr id="452" name="Google Shape;452;p14"/>
          <p:cNvSpPr txBox="1">
            <a:spLocks noGrp="1"/>
          </p:cNvSpPr>
          <p:nvPr>
            <p:ph type="body" idx="2"/>
          </p:nvPr>
        </p:nvSpPr>
        <p:spPr>
          <a:xfrm>
            <a:off x="4604979" y="1825625"/>
            <a:ext cx="3358489" cy="3763134"/>
          </a:xfrm>
          <a:prstGeom prst="rect">
            <a:avLst/>
          </a:prstGeom>
          <a:noFill/>
          <a:ln>
            <a:noFill/>
          </a:ln>
        </p:spPr>
        <p:txBody>
          <a:bodyPr spcFirstLastPara="1" wrap="square" lIns="91425" tIns="45700" rIns="91425" bIns="45700" anchor="t" anchorCtr="0">
            <a:noAutofit/>
          </a:bodyPr>
          <a:lstStyle/>
          <a:p>
            <a:pPr marL="357188" lvl="0" indent="0" algn="l" rtl="0">
              <a:lnSpc>
                <a:spcPct val="100000"/>
              </a:lnSpc>
              <a:spcBef>
                <a:spcPts val="0"/>
              </a:spcBef>
              <a:spcAft>
                <a:spcPts val="0"/>
              </a:spcAft>
              <a:buSzPts val="2400"/>
              <a:buNone/>
            </a:pPr>
            <a:r>
              <a:rPr lang="en-GB" b="1">
                <a:solidFill>
                  <a:srgbClr val="FF0000"/>
                </a:solidFill>
              </a:rPr>
              <a:t>Economic</a:t>
            </a:r>
            <a:r>
              <a:rPr lang="en-GB" b="1"/>
              <a:t> policies </a:t>
            </a:r>
            <a:endParaRPr/>
          </a:p>
          <a:p>
            <a:pPr marL="982663" lvl="1" indent="-358775" algn="l" rtl="0">
              <a:lnSpc>
                <a:spcPct val="90000"/>
              </a:lnSpc>
              <a:spcBef>
                <a:spcPts val="1800"/>
              </a:spcBef>
              <a:spcAft>
                <a:spcPts val="0"/>
              </a:spcAft>
              <a:buClr>
                <a:srgbClr val="0356B1"/>
              </a:buClr>
              <a:buSzPts val="2400"/>
              <a:buFont typeface="Noto Sans Symbols"/>
              <a:buChar char="▪"/>
            </a:pPr>
            <a:r>
              <a:rPr lang="en-GB" sz="2400" b="0"/>
              <a:t>Tax policy</a:t>
            </a:r>
            <a:endParaRPr/>
          </a:p>
          <a:p>
            <a:pPr marL="982663" lvl="1" indent="-358775" algn="l" rtl="0">
              <a:lnSpc>
                <a:spcPct val="90000"/>
              </a:lnSpc>
              <a:spcBef>
                <a:spcPts val="1200"/>
              </a:spcBef>
              <a:spcAft>
                <a:spcPts val="0"/>
              </a:spcAft>
              <a:buClr>
                <a:srgbClr val="0356B1"/>
              </a:buClr>
              <a:buSzPts val="2400"/>
              <a:buFont typeface="Noto Sans Symbols"/>
              <a:buChar char="▪"/>
            </a:pPr>
            <a:r>
              <a:rPr lang="en-GB" sz="2400" b="0"/>
              <a:t>Fiscal policy</a:t>
            </a:r>
            <a:endParaRPr/>
          </a:p>
          <a:p>
            <a:pPr marL="982663" lvl="1" indent="-358775" algn="l" rtl="0">
              <a:lnSpc>
                <a:spcPct val="90000"/>
              </a:lnSpc>
              <a:spcBef>
                <a:spcPts val="1200"/>
              </a:spcBef>
              <a:spcAft>
                <a:spcPts val="0"/>
              </a:spcAft>
              <a:buClr>
                <a:srgbClr val="0356B1"/>
              </a:buClr>
              <a:buSzPts val="2400"/>
              <a:buFont typeface="Noto Sans Symbols"/>
              <a:buChar char="▪"/>
            </a:pPr>
            <a:r>
              <a:rPr lang="en-GB" sz="2400" b="0"/>
              <a:t>Debt policy</a:t>
            </a:r>
            <a:endParaRPr/>
          </a:p>
          <a:p>
            <a:pPr marL="228600" lvl="0" indent="-76200" algn="l" rtl="0">
              <a:lnSpc>
                <a:spcPct val="100000"/>
              </a:lnSpc>
              <a:spcBef>
                <a:spcPts val="1200"/>
              </a:spcBef>
              <a:spcAft>
                <a:spcPts val="0"/>
              </a:spcAft>
              <a:buSzPts val="2400"/>
              <a:buNone/>
            </a:pPr>
            <a:endParaRPr/>
          </a:p>
        </p:txBody>
      </p:sp>
      <p:sp>
        <p:nvSpPr>
          <p:cNvPr id="453" name="Google Shape;453;p14"/>
          <p:cNvSpPr txBox="1">
            <a:spLocks noGrp="1"/>
          </p:cNvSpPr>
          <p:nvPr>
            <p:ph type="body" idx="3"/>
          </p:nvPr>
        </p:nvSpPr>
        <p:spPr>
          <a:xfrm>
            <a:off x="8371761" y="1825625"/>
            <a:ext cx="3358489" cy="3763134"/>
          </a:xfrm>
          <a:prstGeom prst="rect">
            <a:avLst/>
          </a:prstGeom>
          <a:noFill/>
          <a:ln>
            <a:noFill/>
          </a:ln>
        </p:spPr>
        <p:txBody>
          <a:bodyPr spcFirstLastPara="1" wrap="square" lIns="91425" tIns="45700" rIns="91425" bIns="45700" anchor="t" anchorCtr="0">
            <a:noAutofit/>
          </a:bodyPr>
          <a:lstStyle/>
          <a:p>
            <a:pPr marL="357188" lvl="1" indent="0" algn="l" rtl="0">
              <a:lnSpc>
                <a:spcPct val="90000"/>
              </a:lnSpc>
              <a:spcBef>
                <a:spcPts val="0"/>
              </a:spcBef>
              <a:spcAft>
                <a:spcPts val="0"/>
              </a:spcAft>
              <a:buClr>
                <a:schemeClr val="dk1"/>
              </a:buClr>
              <a:buSzPts val="2400"/>
              <a:buNone/>
            </a:pPr>
            <a:r>
              <a:rPr lang="en-GB" sz="2400" b="1"/>
              <a:t>National and sector policies</a:t>
            </a:r>
            <a:endParaRPr/>
          </a:p>
          <a:p>
            <a:pPr marL="982663" lvl="1" indent="-358775" algn="l" rtl="0">
              <a:lnSpc>
                <a:spcPct val="90000"/>
              </a:lnSpc>
              <a:spcBef>
                <a:spcPts val="1200"/>
              </a:spcBef>
              <a:spcAft>
                <a:spcPts val="0"/>
              </a:spcAft>
              <a:buClr>
                <a:srgbClr val="0356B1"/>
              </a:buClr>
              <a:buSzPts val="2400"/>
              <a:buFont typeface="Noto Sans Symbols"/>
              <a:buChar char="▪"/>
            </a:pPr>
            <a:r>
              <a:rPr lang="en-GB" sz="2400" b="0"/>
              <a:t>Poverty Reduction Strategy</a:t>
            </a:r>
            <a:endParaRPr/>
          </a:p>
          <a:p>
            <a:pPr marL="982663" lvl="1" indent="-358775" algn="l" rtl="0">
              <a:lnSpc>
                <a:spcPct val="90000"/>
              </a:lnSpc>
              <a:spcBef>
                <a:spcPts val="1200"/>
              </a:spcBef>
              <a:spcAft>
                <a:spcPts val="0"/>
              </a:spcAft>
              <a:buClr>
                <a:srgbClr val="0356B1"/>
              </a:buClr>
              <a:buSzPts val="2400"/>
              <a:buFont typeface="Noto Sans Symbols"/>
              <a:buChar char="▪"/>
            </a:pPr>
            <a:r>
              <a:rPr lang="en-GB" sz="2400" b="0"/>
              <a:t>Sector strategies, etc </a:t>
            </a:r>
            <a:endParaRPr/>
          </a:p>
          <a:p>
            <a:pPr marL="228600" lvl="0" indent="-76200" algn="l" rtl="0">
              <a:lnSpc>
                <a:spcPct val="100000"/>
              </a:lnSpc>
              <a:spcBef>
                <a:spcPts val="600"/>
              </a:spcBef>
              <a:spcAft>
                <a:spcPts val="0"/>
              </a:spcAft>
              <a:buSzPts val="2400"/>
              <a:buNone/>
            </a:pPr>
            <a:endParaRPr/>
          </a:p>
        </p:txBody>
      </p:sp>
      <p:sp>
        <p:nvSpPr>
          <p:cNvPr id="454" name="Google Shape;454;p14"/>
          <p:cNvSpPr txBox="1">
            <a:spLocks noGrp="1"/>
          </p:cNvSpPr>
          <p:nvPr>
            <p:ph type="title"/>
          </p:nvPr>
        </p:nvSpPr>
        <p:spPr>
          <a:xfrm>
            <a:off x="970722" y="482860"/>
            <a:ext cx="10515600" cy="782357"/>
          </a:xfrm>
          <a:prstGeom prst="rect">
            <a:avLst/>
          </a:prstGeom>
          <a:noFill/>
          <a:ln>
            <a:noFill/>
          </a:ln>
        </p:spPr>
        <p:txBody>
          <a:bodyPr spcFirstLastPara="1" wrap="square" lIns="91425" tIns="45700" rIns="91425" bIns="0" anchor="b" anchorCtr="0">
            <a:noAutofit/>
          </a:bodyPr>
          <a:lstStyle/>
          <a:p>
            <a:pPr marL="0" lvl="0" indent="0" algn="l" rtl="0">
              <a:lnSpc>
                <a:spcPct val="90000"/>
              </a:lnSpc>
              <a:spcBef>
                <a:spcPts val="0"/>
              </a:spcBef>
              <a:spcAft>
                <a:spcPts val="0"/>
              </a:spcAft>
              <a:buClr>
                <a:schemeClr val="dk2"/>
              </a:buClr>
              <a:buSzPts val="4000"/>
              <a:buFont typeface="Arial"/>
              <a:buNone/>
            </a:pPr>
            <a:r>
              <a:rPr lang="en-GB"/>
              <a:t>Specific objectives of PFM</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59"/>
        <p:cNvGrpSpPr/>
        <p:nvPr/>
      </p:nvGrpSpPr>
      <p:grpSpPr>
        <a:xfrm>
          <a:off x="0" y="0"/>
          <a:ext cx="0" cy="0"/>
          <a:chOff x="0" y="0"/>
          <a:chExt cx="0" cy="0"/>
        </a:xfrm>
      </p:grpSpPr>
      <p:sp>
        <p:nvSpPr>
          <p:cNvPr id="460" name="Google Shape;460;p15"/>
          <p:cNvSpPr txBox="1">
            <a:spLocks noGrp="1"/>
          </p:cNvSpPr>
          <p:nvPr>
            <p:ph type="sldNum" idx="12"/>
          </p:nvPr>
        </p:nvSpPr>
        <p:spPr>
          <a:xfrm>
            <a:off x="838200" y="6131286"/>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GB">
                <a:solidFill>
                  <a:srgbClr val="000000"/>
                </a:solidFill>
              </a:rPr>
              <a:t>15</a:t>
            </a:fld>
            <a:endParaRPr>
              <a:solidFill>
                <a:srgbClr val="000000"/>
              </a:solidFill>
            </a:endParaRPr>
          </a:p>
        </p:txBody>
      </p:sp>
      <p:sp>
        <p:nvSpPr>
          <p:cNvPr id="461" name="Google Shape;461;p15"/>
          <p:cNvSpPr txBox="1">
            <a:spLocks noGrp="1"/>
          </p:cNvSpPr>
          <p:nvPr>
            <p:ph type="ctrTitle"/>
          </p:nvPr>
        </p:nvSpPr>
        <p:spPr>
          <a:xfrm>
            <a:off x="1077013" y="1122363"/>
            <a:ext cx="10156297" cy="2387600"/>
          </a:xfrm>
          <a:prstGeom prst="rect">
            <a:avLst/>
          </a:prstGeom>
          <a:noFill/>
          <a:ln>
            <a:noFill/>
          </a:ln>
        </p:spPr>
        <p:txBody>
          <a:bodyPr spcFirstLastPara="1" wrap="square" lIns="91425" tIns="45700" rIns="91425" bIns="0" anchor="b" anchorCtr="0">
            <a:noAutofit/>
          </a:bodyPr>
          <a:lstStyle/>
          <a:p>
            <a:pPr marL="0" lvl="0" indent="0" algn="l" rtl="0">
              <a:lnSpc>
                <a:spcPct val="90000"/>
              </a:lnSpc>
              <a:spcBef>
                <a:spcPts val="0"/>
              </a:spcBef>
              <a:spcAft>
                <a:spcPts val="0"/>
              </a:spcAft>
              <a:buClr>
                <a:schemeClr val="dk2"/>
              </a:buClr>
              <a:buSzPts val="6000"/>
              <a:buFont typeface="Arial"/>
              <a:buNone/>
            </a:pPr>
            <a:r>
              <a:rPr lang="en-GB"/>
              <a:t>Budget Cycle Exercise</a:t>
            </a:r>
            <a:endParaRPr/>
          </a:p>
        </p:txBody>
      </p:sp>
      <p:sp>
        <p:nvSpPr>
          <p:cNvPr id="462" name="Google Shape;462;p15"/>
          <p:cNvSpPr txBox="1">
            <a:spLocks noGrp="1"/>
          </p:cNvSpPr>
          <p:nvPr>
            <p:ph type="subTitle" idx="1"/>
          </p:nvPr>
        </p:nvSpPr>
        <p:spPr>
          <a:xfrm>
            <a:off x="1070188" y="3602038"/>
            <a:ext cx="9837297" cy="2133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2400"/>
              <a:buNone/>
            </a:pPr>
            <a:endParaRPr dirty="0"/>
          </a:p>
          <a:p>
            <a:pPr marL="0" lvl="0" indent="0" algn="l" rtl="0">
              <a:lnSpc>
                <a:spcPct val="100000"/>
              </a:lnSpc>
              <a:spcBef>
                <a:spcPts val="1800"/>
              </a:spcBef>
              <a:spcAft>
                <a:spcPts val="0"/>
              </a:spcAft>
              <a:buSzPts val="2400"/>
              <a:buNone/>
            </a:pPr>
            <a:r>
              <a:rPr lang="en-GB" dirty="0"/>
              <a:t>Match</a:t>
            </a:r>
            <a:r>
              <a:rPr lang="en-GB" b="1" dirty="0"/>
              <a:t> </a:t>
            </a:r>
            <a:r>
              <a:rPr lang="en-GB" b="1" u="sng" dirty="0"/>
              <a:t>Tasks</a:t>
            </a:r>
            <a:r>
              <a:rPr lang="en-GB" b="1" dirty="0"/>
              <a:t> </a:t>
            </a:r>
            <a:r>
              <a:rPr lang="en-GB" dirty="0"/>
              <a:t>and </a:t>
            </a:r>
            <a:r>
              <a:rPr lang="en-GB" b="1" u="sng" dirty="0"/>
              <a:t>Institutions</a:t>
            </a:r>
            <a:r>
              <a:rPr lang="en-GB" dirty="0"/>
              <a:t> in public finance the six main </a:t>
            </a:r>
            <a:r>
              <a:rPr lang="en-GB" b="1" u="sng" dirty="0"/>
              <a:t>Stages</a:t>
            </a:r>
            <a:r>
              <a:rPr lang="en-GB" dirty="0"/>
              <a:t> of the Budget Cycle </a:t>
            </a:r>
            <a:r>
              <a:rPr lang="en-GB" i="0" dirty="0"/>
              <a:t>– </a:t>
            </a:r>
            <a:r>
              <a:rPr lang="en-GB" i="0" dirty="0">
                <a:solidFill>
                  <a:schemeClr val="accent6"/>
                </a:solidFill>
              </a:rPr>
              <a:t>45 mins</a:t>
            </a:r>
            <a:endParaRP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sp>
        <p:nvSpPr>
          <p:cNvPr id="468" name="Google Shape;468;p16"/>
          <p:cNvSpPr/>
          <p:nvPr/>
        </p:nvSpPr>
        <p:spPr>
          <a:xfrm>
            <a:off x="2054018" y="1672520"/>
            <a:ext cx="7690287" cy="830997"/>
          </a:xfrm>
          <a:prstGeom prst="rect">
            <a:avLst/>
          </a:prstGeom>
          <a:noFill/>
          <a:ln>
            <a:noFill/>
          </a:ln>
        </p:spPr>
        <p:txBody>
          <a:bodyPr spcFirstLastPara="1" wrap="square" lIns="92075" tIns="46025" rIns="92075" bIns="46025" anchor="t" anchorCtr="0">
            <a:noAutofit/>
          </a:bodyPr>
          <a:lstStyle/>
          <a:p>
            <a:pPr marL="342900" marR="0" lvl="0" indent="-342900" algn="ctr" rtl="0">
              <a:spcBef>
                <a:spcPts val="0"/>
              </a:spcBef>
              <a:spcAft>
                <a:spcPts val="0"/>
              </a:spcAft>
              <a:buNone/>
            </a:pPr>
            <a:r>
              <a:rPr lang="en-GB" sz="2000">
                <a:solidFill>
                  <a:srgbClr val="DBE0E7"/>
                </a:solidFill>
                <a:latin typeface="Arial"/>
                <a:ea typeface="Arial"/>
                <a:cs typeface="Arial"/>
                <a:sym typeface="Arial"/>
              </a:rPr>
              <a:t>	</a:t>
            </a:r>
            <a:r>
              <a:rPr lang="en-GB" sz="2000">
                <a:solidFill>
                  <a:srgbClr val="0F5494"/>
                </a:solidFill>
                <a:latin typeface="Arial"/>
                <a:ea typeface="Arial"/>
                <a:cs typeface="Arial"/>
                <a:sym typeface="Arial"/>
              </a:rPr>
              <a:t>Conversion of economic and social policies into a medium-term programme of action, taking into account available resources</a:t>
            </a:r>
            <a:endParaRPr/>
          </a:p>
        </p:txBody>
      </p:sp>
      <p:sp>
        <p:nvSpPr>
          <p:cNvPr id="469" name="Google Shape;469;p16"/>
          <p:cNvSpPr txBox="1"/>
          <p:nvPr/>
        </p:nvSpPr>
        <p:spPr>
          <a:xfrm>
            <a:off x="1790908" y="2584675"/>
            <a:ext cx="3505200" cy="461665"/>
          </a:xfrm>
          <a:prstGeom prst="rect">
            <a:avLst/>
          </a:prstGeom>
          <a:solidFill>
            <a:schemeClr val="lt2"/>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400">
                <a:solidFill>
                  <a:srgbClr val="0F5494"/>
                </a:solidFill>
                <a:latin typeface="Arial"/>
                <a:ea typeface="Arial"/>
                <a:cs typeface="Arial"/>
                <a:sym typeface="Arial"/>
              </a:rPr>
              <a:t>Macroeconomic policy</a:t>
            </a:r>
            <a:endParaRPr sz="2400">
              <a:solidFill>
                <a:srgbClr val="0F5494"/>
              </a:solidFill>
              <a:latin typeface="Arial"/>
              <a:ea typeface="Arial"/>
              <a:cs typeface="Arial"/>
              <a:sym typeface="Arial"/>
            </a:endParaRPr>
          </a:p>
        </p:txBody>
      </p:sp>
      <p:sp>
        <p:nvSpPr>
          <p:cNvPr id="470" name="Google Shape;470;p16"/>
          <p:cNvSpPr txBox="1"/>
          <p:nvPr/>
        </p:nvSpPr>
        <p:spPr>
          <a:xfrm>
            <a:off x="6286708" y="3495632"/>
            <a:ext cx="3733800" cy="461665"/>
          </a:xfrm>
          <a:prstGeom prst="rect">
            <a:avLst/>
          </a:prstGeom>
          <a:solidFill>
            <a:srgbClr val="DBE0E7"/>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400">
                <a:solidFill>
                  <a:srgbClr val="0F5494"/>
                </a:solidFill>
                <a:latin typeface="Arial"/>
                <a:ea typeface="Arial"/>
                <a:cs typeface="Arial"/>
                <a:sym typeface="Arial"/>
              </a:rPr>
              <a:t>Sector strategies</a:t>
            </a:r>
            <a:endParaRPr sz="2400">
              <a:solidFill>
                <a:srgbClr val="0F5494"/>
              </a:solidFill>
              <a:latin typeface="Arial"/>
              <a:ea typeface="Arial"/>
              <a:cs typeface="Arial"/>
              <a:sym typeface="Arial"/>
            </a:endParaRPr>
          </a:p>
        </p:txBody>
      </p:sp>
      <p:sp>
        <p:nvSpPr>
          <p:cNvPr id="471" name="Google Shape;471;p16"/>
          <p:cNvSpPr txBox="1"/>
          <p:nvPr/>
        </p:nvSpPr>
        <p:spPr>
          <a:xfrm>
            <a:off x="3132322" y="5150282"/>
            <a:ext cx="5857896" cy="461665"/>
          </a:xfrm>
          <a:prstGeom prst="rect">
            <a:avLst/>
          </a:prstGeom>
          <a:solidFill>
            <a:schemeClr val="lt1"/>
          </a:solidFill>
          <a:ln w="76200" cap="flat" cmpd="sng">
            <a:solidFill>
              <a:schemeClr val="lt1"/>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b="1" i="1">
                <a:solidFill>
                  <a:schemeClr val="accent6"/>
                </a:solidFill>
                <a:latin typeface="Arial"/>
                <a:ea typeface="Arial"/>
                <a:cs typeface="Arial"/>
                <a:sym typeface="Arial"/>
              </a:rPr>
              <a:t>priorities within a fiscal constraint...</a:t>
            </a:r>
            <a:endParaRPr sz="2400" b="1" i="1">
              <a:solidFill>
                <a:schemeClr val="accent6"/>
              </a:solidFill>
              <a:latin typeface="Arial"/>
              <a:ea typeface="Arial"/>
              <a:cs typeface="Arial"/>
              <a:sym typeface="Arial"/>
            </a:endParaRPr>
          </a:p>
        </p:txBody>
      </p:sp>
      <p:sp>
        <p:nvSpPr>
          <p:cNvPr id="472" name="Google Shape;472;p16"/>
          <p:cNvSpPr txBox="1"/>
          <p:nvPr/>
        </p:nvSpPr>
        <p:spPr>
          <a:xfrm>
            <a:off x="6286708" y="4070578"/>
            <a:ext cx="3733800" cy="830997"/>
          </a:xfrm>
          <a:prstGeom prst="rect">
            <a:avLst/>
          </a:prstGeom>
          <a:solidFill>
            <a:srgbClr val="DBE0E7"/>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400">
                <a:solidFill>
                  <a:srgbClr val="0F5494"/>
                </a:solidFill>
                <a:latin typeface="Arial"/>
                <a:ea typeface="Arial"/>
                <a:cs typeface="Arial"/>
                <a:sym typeface="Arial"/>
              </a:rPr>
              <a:t>Costing / fiscal impact assessments </a:t>
            </a:r>
            <a:endParaRPr sz="2400">
              <a:solidFill>
                <a:srgbClr val="0F5494"/>
              </a:solidFill>
              <a:latin typeface="Arial"/>
              <a:ea typeface="Arial"/>
              <a:cs typeface="Arial"/>
              <a:sym typeface="Arial"/>
            </a:endParaRPr>
          </a:p>
        </p:txBody>
      </p:sp>
      <p:sp>
        <p:nvSpPr>
          <p:cNvPr id="473" name="Google Shape;473;p16"/>
          <p:cNvSpPr txBox="1"/>
          <p:nvPr/>
        </p:nvSpPr>
        <p:spPr>
          <a:xfrm>
            <a:off x="1790908" y="3171567"/>
            <a:ext cx="3505200" cy="830997"/>
          </a:xfrm>
          <a:prstGeom prst="rect">
            <a:avLst/>
          </a:prstGeom>
          <a:solidFill>
            <a:schemeClr val="lt2"/>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400">
                <a:solidFill>
                  <a:srgbClr val="0F5494"/>
                </a:solidFill>
                <a:latin typeface="Arial"/>
                <a:ea typeface="Arial"/>
                <a:cs typeface="Arial"/>
                <a:sym typeface="Arial"/>
              </a:rPr>
              <a:t>Medium-Term Fiscal Framework</a:t>
            </a:r>
            <a:endParaRPr sz="2400">
              <a:solidFill>
                <a:srgbClr val="0F5494"/>
              </a:solidFill>
              <a:latin typeface="Arial"/>
              <a:ea typeface="Arial"/>
              <a:cs typeface="Arial"/>
              <a:sym typeface="Arial"/>
            </a:endParaRPr>
          </a:p>
        </p:txBody>
      </p:sp>
      <p:sp>
        <p:nvSpPr>
          <p:cNvPr id="474" name="Google Shape;474;p16"/>
          <p:cNvSpPr txBox="1"/>
          <p:nvPr/>
        </p:nvSpPr>
        <p:spPr>
          <a:xfrm>
            <a:off x="1790908" y="4089838"/>
            <a:ext cx="3505200" cy="830997"/>
          </a:xfrm>
          <a:prstGeom prst="rect">
            <a:avLst/>
          </a:prstGeom>
          <a:solidFill>
            <a:schemeClr val="lt2"/>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400">
                <a:solidFill>
                  <a:srgbClr val="0F5494"/>
                </a:solidFill>
                <a:latin typeface="Arial"/>
                <a:ea typeface="Arial"/>
                <a:cs typeface="Arial"/>
                <a:sym typeface="Arial"/>
              </a:rPr>
              <a:t>Aggregate Budget and Expenditure Ceilings</a:t>
            </a:r>
            <a:endParaRPr sz="2400">
              <a:solidFill>
                <a:srgbClr val="0F5494"/>
              </a:solidFill>
              <a:latin typeface="Arial"/>
              <a:ea typeface="Arial"/>
              <a:cs typeface="Arial"/>
              <a:sym typeface="Arial"/>
            </a:endParaRPr>
          </a:p>
        </p:txBody>
      </p:sp>
      <p:sp>
        <p:nvSpPr>
          <p:cNvPr id="475" name="Google Shape;475;p16"/>
          <p:cNvSpPr txBox="1"/>
          <p:nvPr/>
        </p:nvSpPr>
        <p:spPr>
          <a:xfrm>
            <a:off x="6286708" y="2596639"/>
            <a:ext cx="3733800" cy="830997"/>
          </a:xfrm>
          <a:prstGeom prst="rect">
            <a:avLst/>
          </a:prstGeom>
          <a:solidFill>
            <a:srgbClr val="DBE0E7"/>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400">
                <a:solidFill>
                  <a:srgbClr val="0F5494"/>
                </a:solidFill>
                <a:latin typeface="Arial"/>
                <a:ea typeface="Arial"/>
                <a:cs typeface="Arial"/>
                <a:sym typeface="Arial"/>
              </a:rPr>
              <a:t>National Development Plan</a:t>
            </a:r>
            <a:endParaRPr sz="2400">
              <a:solidFill>
                <a:srgbClr val="0F5494"/>
              </a:solidFill>
              <a:latin typeface="Arial"/>
              <a:ea typeface="Arial"/>
              <a:cs typeface="Arial"/>
              <a:sym typeface="Arial"/>
            </a:endParaRPr>
          </a:p>
        </p:txBody>
      </p:sp>
      <p:sp>
        <p:nvSpPr>
          <p:cNvPr id="476" name="Google Shape;476;p16"/>
          <p:cNvSpPr txBox="1"/>
          <p:nvPr/>
        </p:nvSpPr>
        <p:spPr>
          <a:xfrm>
            <a:off x="1790117" y="5760721"/>
            <a:ext cx="1828800"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000">
                <a:solidFill>
                  <a:schemeClr val="accent4"/>
                </a:solidFill>
                <a:latin typeface="Arial"/>
                <a:ea typeface="Arial"/>
                <a:cs typeface="Arial"/>
                <a:sym typeface="Arial"/>
              </a:rPr>
              <a:t>fiscal side</a:t>
            </a:r>
            <a:endParaRPr/>
          </a:p>
        </p:txBody>
      </p:sp>
      <p:sp>
        <p:nvSpPr>
          <p:cNvPr id="477" name="Google Shape;477;p16"/>
          <p:cNvSpPr txBox="1"/>
          <p:nvPr/>
        </p:nvSpPr>
        <p:spPr>
          <a:xfrm>
            <a:off x="7915506" y="5760721"/>
            <a:ext cx="1828800"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000">
                <a:solidFill>
                  <a:schemeClr val="accent1"/>
                </a:solidFill>
                <a:latin typeface="Arial"/>
                <a:ea typeface="Arial"/>
                <a:cs typeface="Arial"/>
                <a:sym typeface="Arial"/>
              </a:rPr>
              <a:t>planning side</a:t>
            </a:r>
            <a:endParaRPr/>
          </a:p>
        </p:txBody>
      </p:sp>
      <p:sp>
        <p:nvSpPr>
          <p:cNvPr id="478" name="Google Shape;478;p16"/>
          <p:cNvSpPr/>
          <p:nvPr/>
        </p:nvSpPr>
        <p:spPr>
          <a:xfrm>
            <a:off x="8740209" y="4995407"/>
            <a:ext cx="357190" cy="785818"/>
          </a:xfrm>
          <a:prstGeom prst="upArrow">
            <a:avLst>
              <a:gd name="adj1" fmla="val 50000"/>
              <a:gd name="adj2" fmla="val 50000"/>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3175" marR="0" lvl="0" indent="0" algn="l" rtl="0">
              <a:spcBef>
                <a:spcPts val="0"/>
              </a:spcBef>
              <a:spcAft>
                <a:spcPts val="0"/>
              </a:spcAft>
              <a:buNone/>
            </a:pPr>
            <a:endParaRPr sz="2400">
              <a:solidFill>
                <a:srgbClr val="0F5494"/>
              </a:solidFill>
              <a:latin typeface="Arial"/>
              <a:ea typeface="Arial"/>
              <a:cs typeface="Arial"/>
              <a:sym typeface="Arial"/>
            </a:endParaRPr>
          </a:p>
        </p:txBody>
      </p:sp>
      <p:sp>
        <p:nvSpPr>
          <p:cNvPr id="479" name="Google Shape;479;p16"/>
          <p:cNvSpPr/>
          <p:nvPr/>
        </p:nvSpPr>
        <p:spPr>
          <a:xfrm>
            <a:off x="2525922" y="4995407"/>
            <a:ext cx="357190" cy="765314"/>
          </a:xfrm>
          <a:prstGeom prst="upArrow">
            <a:avLst>
              <a:gd name="adj1" fmla="val 50000"/>
              <a:gd name="adj2" fmla="val 50000"/>
            </a:avLst>
          </a:prstGeom>
          <a:solidFill>
            <a:schemeClr val="accent4"/>
          </a:solidFill>
          <a:ln w="9525" cap="flat" cmpd="sng">
            <a:solidFill>
              <a:schemeClr val="accent4"/>
            </a:solidFill>
            <a:prstDash val="solid"/>
            <a:round/>
            <a:headEnd type="none" w="sm" len="sm"/>
            <a:tailEnd type="none" w="sm" len="sm"/>
          </a:ln>
        </p:spPr>
        <p:txBody>
          <a:bodyPr spcFirstLastPara="1" wrap="square" lIns="91425" tIns="45700" rIns="91425" bIns="45700" anchor="ctr" anchorCtr="0">
            <a:noAutofit/>
          </a:bodyPr>
          <a:lstStyle/>
          <a:p>
            <a:pPr marL="3175" marR="0" lvl="0" indent="0" algn="l" rtl="0">
              <a:spcBef>
                <a:spcPts val="0"/>
              </a:spcBef>
              <a:spcAft>
                <a:spcPts val="0"/>
              </a:spcAft>
              <a:buNone/>
            </a:pPr>
            <a:endParaRPr sz="2400">
              <a:solidFill>
                <a:srgbClr val="0F5494"/>
              </a:solidFill>
              <a:latin typeface="Arial"/>
              <a:ea typeface="Arial"/>
              <a:cs typeface="Arial"/>
              <a:sym typeface="Arial"/>
            </a:endParaRPr>
          </a:p>
        </p:txBody>
      </p:sp>
      <p:sp>
        <p:nvSpPr>
          <p:cNvPr id="480" name="Google Shape;480;p16"/>
          <p:cNvSpPr txBox="1">
            <a:spLocks noGrp="1"/>
          </p:cNvSpPr>
          <p:nvPr>
            <p:ph type="sldNum" idx="12"/>
          </p:nvPr>
        </p:nvSpPr>
        <p:spPr>
          <a:xfrm>
            <a:off x="838200" y="6131286"/>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GB">
                <a:solidFill>
                  <a:srgbClr val="000000"/>
                </a:solidFill>
              </a:rPr>
              <a:t>16</a:t>
            </a:fld>
            <a:endParaRPr>
              <a:solidFill>
                <a:srgbClr val="000000"/>
              </a:solidFill>
            </a:endParaRPr>
          </a:p>
        </p:txBody>
      </p:sp>
      <p:sp>
        <p:nvSpPr>
          <p:cNvPr id="481" name="Google Shape;481;p16"/>
          <p:cNvSpPr txBox="1">
            <a:spLocks noGrp="1"/>
          </p:cNvSpPr>
          <p:nvPr>
            <p:ph type="title"/>
          </p:nvPr>
        </p:nvSpPr>
        <p:spPr>
          <a:xfrm>
            <a:off x="970722" y="482860"/>
            <a:ext cx="10515600" cy="782357"/>
          </a:xfrm>
          <a:prstGeom prst="rect">
            <a:avLst/>
          </a:prstGeom>
          <a:noFill/>
          <a:ln>
            <a:noFill/>
          </a:ln>
        </p:spPr>
        <p:txBody>
          <a:bodyPr spcFirstLastPara="1" wrap="square" lIns="91425" tIns="45700" rIns="91425" bIns="0" anchor="b" anchorCtr="0">
            <a:noAutofit/>
          </a:bodyPr>
          <a:lstStyle/>
          <a:p>
            <a:pPr marL="0" lvl="0" indent="0" algn="l" rtl="0">
              <a:lnSpc>
                <a:spcPct val="90000"/>
              </a:lnSpc>
              <a:spcBef>
                <a:spcPts val="0"/>
              </a:spcBef>
              <a:spcAft>
                <a:spcPts val="0"/>
              </a:spcAft>
              <a:buClr>
                <a:srgbClr val="0F5494"/>
              </a:buClr>
              <a:buSzPts val="4000"/>
              <a:buFont typeface="Arial"/>
              <a:buNone/>
            </a:pPr>
            <a:r>
              <a:rPr lang="en-GB">
                <a:solidFill>
                  <a:srgbClr val="0F5494"/>
                </a:solidFill>
              </a:rPr>
              <a:t>Phase 1. Strategic Planning</a:t>
            </a:r>
            <a:endParaRPr/>
          </a:p>
        </p:txBody>
      </p:sp>
      <p:cxnSp>
        <p:nvCxnSpPr>
          <p:cNvPr id="482" name="Google Shape;482;p16"/>
          <p:cNvCxnSpPr/>
          <p:nvPr/>
        </p:nvCxnSpPr>
        <p:spPr>
          <a:xfrm rot="10800000">
            <a:off x="5367131" y="4422913"/>
            <a:ext cx="805069" cy="0"/>
          </a:xfrm>
          <a:prstGeom prst="straightConnector1">
            <a:avLst/>
          </a:prstGeom>
          <a:noFill/>
          <a:ln w="38100" cap="flat" cmpd="sng">
            <a:solidFill>
              <a:schemeClr val="dk2"/>
            </a:solidFill>
            <a:prstDash val="solid"/>
            <a:miter lim="800000"/>
            <a:headEnd type="none" w="sm" len="sm"/>
            <a:tailEnd type="triangle"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79"/>
                                        </p:tgtEl>
                                        <p:attrNameLst>
                                          <p:attrName>style.visibility</p:attrName>
                                        </p:attrNameLst>
                                      </p:cBhvr>
                                      <p:to>
                                        <p:strVal val="visible"/>
                                      </p:to>
                                    </p:set>
                                    <p:anim calcmode="lin" valueType="num">
                                      <p:cBhvr additive="base">
                                        <p:cTn id="7" dur="500"/>
                                        <p:tgtEl>
                                          <p:spTgt spid="479"/>
                                        </p:tgtEl>
                                        <p:attrNameLst>
                                          <p:attrName>ppt_y</p:attrName>
                                        </p:attrNameLst>
                                      </p:cBhvr>
                                      <p:tavLst>
                                        <p:tav tm="0">
                                          <p:val>
                                            <p:strVal val="#ppt_y+1"/>
                                          </p:val>
                                        </p:tav>
                                        <p:tav tm="100000">
                                          <p:val>
                                            <p:strVal val="#ppt_y"/>
                                          </p:val>
                                        </p:tav>
                                      </p:tavLst>
                                    </p:anim>
                                  </p:childTnLst>
                                </p:cTn>
                              </p:par>
                              <p:par>
                                <p:cTn id="8" presetID="2" presetClass="entr" presetSubtype="4" fill="hold" nodeType="withEffect">
                                  <p:stCondLst>
                                    <p:cond delay="0"/>
                                  </p:stCondLst>
                                  <p:childTnLst>
                                    <p:set>
                                      <p:cBhvr>
                                        <p:cTn id="9" dur="1" fill="hold">
                                          <p:stCondLst>
                                            <p:cond delay="0"/>
                                          </p:stCondLst>
                                        </p:cTn>
                                        <p:tgtEl>
                                          <p:spTgt spid="476"/>
                                        </p:tgtEl>
                                        <p:attrNameLst>
                                          <p:attrName>style.visibility</p:attrName>
                                        </p:attrNameLst>
                                      </p:cBhvr>
                                      <p:to>
                                        <p:strVal val="visible"/>
                                      </p:to>
                                    </p:set>
                                    <p:anim calcmode="lin" valueType="num">
                                      <p:cBhvr additive="base">
                                        <p:cTn id="10" dur="500"/>
                                        <p:tgtEl>
                                          <p:spTgt spid="476"/>
                                        </p:tgtEl>
                                        <p:attrNameLst>
                                          <p:attrName>ppt_y</p:attrName>
                                        </p:attrNameLst>
                                      </p:cBhvr>
                                      <p:tavLst>
                                        <p:tav tm="0">
                                          <p:val>
                                            <p:strVal val="#ppt_y+1"/>
                                          </p:val>
                                        </p:tav>
                                        <p:tav tm="100000">
                                          <p:val>
                                            <p:strVal val="#ppt_y"/>
                                          </p:val>
                                        </p:tav>
                                      </p:tavLst>
                                    </p:anim>
                                  </p:childTnLst>
                                </p:cTn>
                              </p:par>
                              <p:par>
                                <p:cTn id="11" presetID="2" presetClass="entr" presetSubtype="4" fill="hold" nodeType="withEffect">
                                  <p:stCondLst>
                                    <p:cond delay="0"/>
                                  </p:stCondLst>
                                  <p:childTnLst>
                                    <p:set>
                                      <p:cBhvr>
                                        <p:cTn id="12" dur="1" fill="hold">
                                          <p:stCondLst>
                                            <p:cond delay="0"/>
                                          </p:stCondLst>
                                        </p:cTn>
                                        <p:tgtEl>
                                          <p:spTgt spid="478"/>
                                        </p:tgtEl>
                                        <p:attrNameLst>
                                          <p:attrName>style.visibility</p:attrName>
                                        </p:attrNameLst>
                                      </p:cBhvr>
                                      <p:to>
                                        <p:strVal val="visible"/>
                                      </p:to>
                                    </p:set>
                                    <p:anim calcmode="lin" valueType="num">
                                      <p:cBhvr additive="base">
                                        <p:cTn id="13" dur="500"/>
                                        <p:tgtEl>
                                          <p:spTgt spid="478"/>
                                        </p:tgtEl>
                                        <p:attrNameLst>
                                          <p:attrName>ppt_y</p:attrName>
                                        </p:attrNameLst>
                                      </p:cBhvr>
                                      <p:tavLst>
                                        <p:tav tm="0">
                                          <p:val>
                                            <p:strVal val="#ppt_y+1"/>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477"/>
                                        </p:tgtEl>
                                        <p:attrNameLst>
                                          <p:attrName>style.visibility</p:attrName>
                                        </p:attrNameLst>
                                      </p:cBhvr>
                                      <p:to>
                                        <p:strVal val="visible"/>
                                      </p:to>
                                    </p:set>
                                    <p:anim calcmode="lin" valueType="num">
                                      <p:cBhvr additive="base">
                                        <p:cTn id="16" dur="500"/>
                                        <p:tgtEl>
                                          <p:spTgt spid="47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471">
                                            <p:txEl>
                                              <p:pRg st="0" end="0"/>
                                            </p:txEl>
                                          </p:spTgt>
                                        </p:tgtEl>
                                        <p:attrNameLst>
                                          <p:attrName>style.visibility</p:attrName>
                                        </p:attrNameLst>
                                      </p:cBhvr>
                                      <p:to>
                                        <p:strVal val="visible"/>
                                      </p:to>
                                    </p:set>
                                    <p:animEffect transition="in" filter="fade">
                                      <p:cBhvr>
                                        <p:cTn id="21" dur="500"/>
                                        <p:tgtEl>
                                          <p:spTgt spid="47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87"/>
        <p:cNvGrpSpPr/>
        <p:nvPr/>
      </p:nvGrpSpPr>
      <p:grpSpPr>
        <a:xfrm>
          <a:off x="0" y="0"/>
          <a:ext cx="0" cy="0"/>
          <a:chOff x="0" y="0"/>
          <a:chExt cx="0" cy="0"/>
        </a:xfrm>
      </p:grpSpPr>
      <p:sp>
        <p:nvSpPr>
          <p:cNvPr id="488" name="Google Shape;488;p17"/>
          <p:cNvSpPr/>
          <p:nvPr/>
        </p:nvSpPr>
        <p:spPr>
          <a:xfrm>
            <a:off x="1093304" y="1447954"/>
            <a:ext cx="10260496" cy="4500594"/>
          </a:xfrm>
          <a:prstGeom prst="rect">
            <a:avLst/>
          </a:prstGeom>
          <a:noFill/>
          <a:ln>
            <a:noFill/>
          </a:ln>
        </p:spPr>
        <p:txBody>
          <a:bodyPr spcFirstLastPara="1" wrap="square" lIns="92075" tIns="46025" rIns="92075" bIns="46025" anchor="t" anchorCtr="0">
            <a:noAutofit/>
          </a:bodyPr>
          <a:lstStyle/>
          <a:p>
            <a:pPr marL="0" marR="0" lvl="0" indent="0" algn="l" rtl="0">
              <a:lnSpc>
                <a:spcPct val="80000"/>
              </a:lnSpc>
              <a:spcBef>
                <a:spcPts val="0"/>
              </a:spcBef>
              <a:spcAft>
                <a:spcPts val="0"/>
              </a:spcAft>
              <a:buNone/>
            </a:pPr>
            <a:r>
              <a:rPr lang="en-GB" sz="2400">
                <a:solidFill>
                  <a:schemeClr val="dk1"/>
                </a:solidFill>
                <a:latin typeface="Arial"/>
                <a:ea typeface="Arial"/>
                <a:cs typeface="Arial"/>
                <a:sym typeface="Arial"/>
              </a:rPr>
              <a:t>Budget preparation is the process of </a:t>
            </a:r>
            <a:r>
              <a:rPr lang="en-GB" sz="2400">
                <a:solidFill>
                  <a:schemeClr val="accent6"/>
                </a:solidFill>
                <a:latin typeface="Arial"/>
                <a:ea typeface="Arial"/>
                <a:cs typeface="Arial"/>
                <a:sym typeface="Arial"/>
              </a:rPr>
              <a:t>converting strategic plans </a:t>
            </a:r>
            <a:r>
              <a:rPr lang="en-GB" sz="2400">
                <a:solidFill>
                  <a:schemeClr val="dk1"/>
                </a:solidFill>
                <a:latin typeface="Arial"/>
                <a:ea typeface="Arial"/>
                <a:cs typeface="Arial"/>
                <a:sym typeface="Arial"/>
              </a:rPr>
              <a:t>into public spending. </a:t>
            </a:r>
            <a:endParaRPr/>
          </a:p>
          <a:p>
            <a:pPr marL="0" marR="0" lvl="0" indent="0" algn="l" rtl="0">
              <a:lnSpc>
                <a:spcPct val="80000"/>
              </a:lnSpc>
              <a:spcBef>
                <a:spcPts val="2400"/>
              </a:spcBef>
              <a:spcAft>
                <a:spcPts val="0"/>
              </a:spcAft>
              <a:buNone/>
            </a:pPr>
            <a:r>
              <a:rPr lang="en-GB" sz="2400">
                <a:solidFill>
                  <a:schemeClr val="dk1"/>
                </a:solidFill>
                <a:latin typeface="Arial"/>
                <a:ea typeface="Arial"/>
                <a:cs typeface="Arial"/>
                <a:sym typeface="Arial"/>
              </a:rPr>
              <a:t>The Budget preparation process must:</a:t>
            </a:r>
            <a:endParaRPr/>
          </a:p>
          <a:p>
            <a:pPr marL="363538" marR="0" lvl="0" indent="-363538" algn="l" rtl="0">
              <a:lnSpc>
                <a:spcPct val="80000"/>
              </a:lnSpc>
              <a:spcBef>
                <a:spcPts val="2400"/>
              </a:spcBef>
              <a:spcAft>
                <a:spcPts val="0"/>
              </a:spcAft>
              <a:buClr>
                <a:srgbClr val="0356B1"/>
              </a:buClr>
              <a:buSzPts val="2400"/>
              <a:buFont typeface="Noto Sans Symbols"/>
              <a:buChar char="✔"/>
            </a:pPr>
            <a:r>
              <a:rPr lang="en-GB" sz="2400">
                <a:solidFill>
                  <a:schemeClr val="dk1"/>
                </a:solidFill>
                <a:latin typeface="Arial"/>
                <a:ea typeface="Arial"/>
                <a:cs typeface="Arial"/>
                <a:sym typeface="Arial"/>
              </a:rPr>
              <a:t>Be defined in the </a:t>
            </a:r>
            <a:r>
              <a:rPr lang="en-GB" sz="2400" b="1">
                <a:solidFill>
                  <a:schemeClr val="dk1"/>
                </a:solidFill>
                <a:latin typeface="Arial"/>
                <a:ea typeface="Arial"/>
                <a:cs typeface="Arial"/>
                <a:sym typeface="Arial"/>
              </a:rPr>
              <a:t>legislative framework</a:t>
            </a:r>
            <a:r>
              <a:rPr lang="en-GB" sz="2400">
                <a:solidFill>
                  <a:schemeClr val="dk1"/>
                </a:solidFill>
                <a:latin typeface="Arial"/>
                <a:ea typeface="Arial"/>
                <a:cs typeface="Arial"/>
                <a:sym typeface="Arial"/>
              </a:rPr>
              <a:t>: the Constitution, the </a:t>
            </a:r>
            <a:r>
              <a:rPr lang="en-GB" sz="2400" i="1">
                <a:solidFill>
                  <a:schemeClr val="accent6"/>
                </a:solidFill>
                <a:latin typeface="Arial"/>
                <a:ea typeface="Arial"/>
                <a:cs typeface="Arial"/>
                <a:sym typeface="Arial"/>
              </a:rPr>
              <a:t>Organic Budget Law or PFM Act</a:t>
            </a:r>
            <a:r>
              <a:rPr lang="en-GB" sz="2400">
                <a:solidFill>
                  <a:schemeClr val="dk1"/>
                </a:solidFill>
                <a:latin typeface="Arial"/>
                <a:ea typeface="Arial"/>
                <a:cs typeface="Arial"/>
                <a:sym typeface="Arial"/>
              </a:rPr>
              <a:t>, financial regulations and administrative procedures;</a:t>
            </a:r>
            <a:endParaRPr/>
          </a:p>
          <a:p>
            <a:pPr marL="363538" marR="0" lvl="0" indent="-363538" algn="l" rtl="0">
              <a:lnSpc>
                <a:spcPct val="80000"/>
              </a:lnSpc>
              <a:spcBef>
                <a:spcPts val="2400"/>
              </a:spcBef>
              <a:spcAft>
                <a:spcPts val="0"/>
              </a:spcAft>
              <a:buClr>
                <a:srgbClr val="0356B1"/>
              </a:buClr>
              <a:buSzPts val="2400"/>
              <a:buFont typeface="Noto Sans Symbols"/>
              <a:buChar char="✔"/>
            </a:pPr>
            <a:r>
              <a:rPr lang="en-GB" sz="2400">
                <a:solidFill>
                  <a:schemeClr val="dk1"/>
                </a:solidFill>
                <a:latin typeface="Arial"/>
                <a:ea typeface="Arial"/>
                <a:cs typeface="Arial"/>
                <a:sym typeface="Arial"/>
              </a:rPr>
              <a:t>Should </a:t>
            </a:r>
            <a:r>
              <a:rPr lang="en-GB" sz="2400" b="1">
                <a:solidFill>
                  <a:schemeClr val="dk1"/>
                </a:solidFill>
                <a:latin typeface="Arial"/>
                <a:ea typeface="Arial"/>
                <a:cs typeface="Arial"/>
                <a:sym typeface="Arial"/>
              </a:rPr>
              <a:t>integrate a medium-term </a:t>
            </a:r>
            <a:r>
              <a:rPr lang="en-GB" sz="2400" i="1">
                <a:solidFill>
                  <a:schemeClr val="dk1"/>
                </a:solidFill>
                <a:latin typeface="Arial"/>
                <a:ea typeface="Arial"/>
                <a:cs typeface="Arial"/>
                <a:sym typeface="Arial"/>
              </a:rPr>
              <a:t>rolling </a:t>
            </a:r>
            <a:r>
              <a:rPr lang="en-GB" sz="2400">
                <a:solidFill>
                  <a:schemeClr val="dk1"/>
                </a:solidFill>
                <a:latin typeface="Arial"/>
                <a:ea typeface="Arial"/>
                <a:cs typeface="Arial"/>
                <a:sym typeface="Arial"/>
              </a:rPr>
              <a:t>process with the annual Budget;</a:t>
            </a:r>
            <a:endParaRPr/>
          </a:p>
          <a:p>
            <a:pPr marL="363538" marR="0" lvl="0" indent="-363538" algn="l" rtl="0">
              <a:lnSpc>
                <a:spcPct val="80000"/>
              </a:lnSpc>
              <a:spcBef>
                <a:spcPts val="2400"/>
              </a:spcBef>
              <a:spcAft>
                <a:spcPts val="0"/>
              </a:spcAft>
              <a:buClr>
                <a:srgbClr val="0356B1"/>
              </a:buClr>
              <a:buSzPts val="2400"/>
              <a:buFont typeface="Noto Sans Symbols"/>
              <a:buChar char="✔"/>
            </a:pPr>
            <a:r>
              <a:rPr lang="en-GB" sz="2400">
                <a:solidFill>
                  <a:schemeClr val="dk1"/>
                </a:solidFill>
                <a:latin typeface="Arial"/>
                <a:ea typeface="Arial"/>
                <a:cs typeface="Arial"/>
                <a:sym typeface="Arial"/>
              </a:rPr>
              <a:t>Ultimately lead to the executive receiving “authority to spend” by the legislature in the </a:t>
            </a:r>
            <a:r>
              <a:rPr lang="en-GB" sz="2400">
                <a:solidFill>
                  <a:schemeClr val="accent6"/>
                </a:solidFill>
                <a:latin typeface="Arial"/>
                <a:ea typeface="Arial"/>
                <a:cs typeface="Arial"/>
                <a:sym typeface="Arial"/>
              </a:rPr>
              <a:t>Annual Budget Law </a:t>
            </a:r>
            <a:r>
              <a:rPr lang="en-GB" sz="2400">
                <a:solidFill>
                  <a:schemeClr val="dk1"/>
                </a:solidFill>
                <a:latin typeface="Arial"/>
                <a:ea typeface="Arial"/>
                <a:cs typeface="Arial"/>
                <a:sym typeface="Arial"/>
              </a:rPr>
              <a:t>– known as </a:t>
            </a:r>
            <a:r>
              <a:rPr lang="en-GB" sz="2400" i="1">
                <a:solidFill>
                  <a:schemeClr val="dk1"/>
                </a:solidFill>
                <a:latin typeface="Arial"/>
                <a:ea typeface="Arial"/>
                <a:cs typeface="Arial"/>
                <a:sym typeface="Arial"/>
              </a:rPr>
              <a:t>appropriations</a:t>
            </a:r>
            <a:r>
              <a:rPr lang="en-GB" sz="2400">
                <a:solidFill>
                  <a:schemeClr val="dk1"/>
                </a:solidFill>
                <a:latin typeface="Arial"/>
                <a:ea typeface="Arial"/>
                <a:cs typeface="Arial"/>
                <a:sym typeface="Arial"/>
              </a:rPr>
              <a:t>. </a:t>
            </a:r>
            <a:endParaRPr/>
          </a:p>
          <a:p>
            <a:pPr marL="363538" marR="0" lvl="0" indent="0" algn="l" rtl="0">
              <a:lnSpc>
                <a:spcPct val="80000"/>
              </a:lnSpc>
              <a:spcBef>
                <a:spcPts val="2400"/>
              </a:spcBef>
              <a:spcAft>
                <a:spcPts val="0"/>
              </a:spcAft>
              <a:buNone/>
            </a:pPr>
            <a:endParaRPr sz="2400" i="1">
              <a:solidFill>
                <a:schemeClr val="dk1"/>
              </a:solidFill>
              <a:latin typeface="Arial"/>
              <a:ea typeface="Arial"/>
              <a:cs typeface="Arial"/>
              <a:sym typeface="Arial"/>
            </a:endParaRPr>
          </a:p>
        </p:txBody>
      </p:sp>
      <p:sp>
        <p:nvSpPr>
          <p:cNvPr id="489" name="Google Shape;489;p17"/>
          <p:cNvSpPr txBox="1">
            <a:spLocks noGrp="1"/>
          </p:cNvSpPr>
          <p:nvPr>
            <p:ph type="sldNum" idx="12"/>
          </p:nvPr>
        </p:nvSpPr>
        <p:spPr>
          <a:xfrm>
            <a:off x="838200" y="6131286"/>
            <a:ext cx="443948"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GB">
                <a:solidFill>
                  <a:srgbClr val="000000"/>
                </a:solidFill>
              </a:rPr>
              <a:t>17</a:t>
            </a:fld>
            <a:endParaRPr>
              <a:solidFill>
                <a:srgbClr val="000000"/>
              </a:solidFill>
            </a:endParaRPr>
          </a:p>
        </p:txBody>
      </p:sp>
      <p:sp>
        <p:nvSpPr>
          <p:cNvPr id="490" name="Google Shape;490;p17"/>
          <p:cNvSpPr txBox="1">
            <a:spLocks noGrp="1"/>
          </p:cNvSpPr>
          <p:nvPr>
            <p:ph type="title"/>
          </p:nvPr>
        </p:nvSpPr>
        <p:spPr>
          <a:xfrm>
            <a:off x="970722" y="482860"/>
            <a:ext cx="10515600" cy="782357"/>
          </a:xfrm>
          <a:prstGeom prst="rect">
            <a:avLst/>
          </a:prstGeom>
          <a:noFill/>
          <a:ln>
            <a:noFill/>
          </a:ln>
        </p:spPr>
        <p:txBody>
          <a:bodyPr spcFirstLastPara="1" wrap="square" lIns="91425" tIns="45700" rIns="91425" bIns="0" anchor="b" anchorCtr="0">
            <a:noAutofit/>
          </a:bodyPr>
          <a:lstStyle/>
          <a:p>
            <a:pPr marL="0" lvl="0" indent="0" algn="l" rtl="0">
              <a:lnSpc>
                <a:spcPct val="90000"/>
              </a:lnSpc>
              <a:spcBef>
                <a:spcPts val="0"/>
              </a:spcBef>
              <a:spcAft>
                <a:spcPts val="0"/>
              </a:spcAft>
              <a:buClr>
                <a:srgbClr val="0F5494"/>
              </a:buClr>
              <a:buSzPts val="4000"/>
              <a:buFont typeface="Arial"/>
              <a:buNone/>
            </a:pPr>
            <a:r>
              <a:rPr lang="en-GB">
                <a:solidFill>
                  <a:srgbClr val="0F5494"/>
                </a:solidFill>
              </a:rPr>
              <a:t>Phase 2. Budget Preparation</a:t>
            </a:r>
            <a:endParaRPr/>
          </a:p>
        </p:txBody>
      </p:sp>
      <p:sp>
        <p:nvSpPr>
          <p:cNvPr id="491" name="Google Shape;491;p17"/>
          <p:cNvSpPr txBox="1"/>
          <p:nvPr/>
        </p:nvSpPr>
        <p:spPr>
          <a:xfrm>
            <a:off x="1447901" y="5855251"/>
            <a:ext cx="7428469" cy="369332"/>
          </a:xfrm>
          <a:prstGeom prst="rect">
            <a:avLst/>
          </a:prstGeom>
          <a:solidFill>
            <a:srgbClr val="F2F2F2"/>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chemeClr val="dk1"/>
                </a:solidFill>
                <a:latin typeface="Arial"/>
                <a:ea typeface="Arial"/>
                <a:cs typeface="Arial"/>
                <a:sym typeface="Arial"/>
              </a:rPr>
              <a:t>NB: </a:t>
            </a:r>
            <a:r>
              <a:rPr lang="en-GB" sz="1800" i="1">
                <a:solidFill>
                  <a:schemeClr val="dk1"/>
                </a:solidFill>
                <a:latin typeface="Arial"/>
                <a:ea typeface="Arial"/>
                <a:cs typeface="Arial"/>
                <a:sym typeface="Arial"/>
              </a:rPr>
              <a:t>Changes in the Budget Law require supplementary appropriations</a:t>
            </a:r>
            <a:endParaRPr sz="1800">
              <a:solidFill>
                <a:schemeClr val="dk1"/>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96"/>
        <p:cNvGrpSpPr/>
        <p:nvPr/>
      </p:nvGrpSpPr>
      <p:grpSpPr>
        <a:xfrm>
          <a:off x="0" y="0"/>
          <a:ext cx="0" cy="0"/>
          <a:chOff x="0" y="0"/>
          <a:chExt cx="0" cy="0"/>
        </a:xfrm>
      </p:grpSpPr>
      <p:sp>
        <p:nvSpPr>
          <p:cNvPr id="497" name="Google Shape;497;p18"/>
          <p:cNvSpPr txBox="1">
            <a:spLocks noGrp="1"/>
          </p:cNvSpPr>
          <p:nvPr>
            <p:ph type="sldNum" idx="12"/>
          </p:nvPr>
        </p:nvSpPr>
        <p:spPr>
          <a:xfrm>
            <a:off x="92764" y="6375140"/>
            <a:ext cx="463827"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GB">
                <a:solidFill>
                  <a:srgbClr val="000000"/>
                </a:solidFill>
              </a:rPr>
              <a:t>18</a:t>
            </a:fld>
            <a:endParaRPr>
              <a:solidFill>
                <a:srgbClr val="000000"/>
              </a:solidFill>
            </a:endParaRPr>
          </a:p>
        </p:txBody>
      </p:sp>
      <p:sp>
        <p:nvSpPr>
          <p:cNvPr id="498" name="Google Shape;498;p18"/>
          <p:cNvSpPr txBox="1">
            <a:spLocks noGrp="1"/>
          </p:cNvSpPr>
          <p:nvPr>
            <p:ph type="title"/>
          </p:nvPr>
        </p:nvSpPr>
        <p:spPr>
          <a:xfrm>
            <a:off x="970722" y="482860"/>
            <a:ext cx="10515600" cy="782357"/>
          </a:xfrm>
          <a:prstGeom prst="rect">
            <a:avLst/>
          </a:prstGeom>
          <a:noFill/>
          <a:ln>
            <a:noFill/>
          </a:ln>
        </p:spPr>
        <p:txBody>
          <a:bodyPr spcFirstLastPara="1" wrap="square" lIns="91425" tIns="45700" rIns="91425" bIns="0" anchor="b" anchorCtr="0">
            <a:noAutofit/>
          </a:bodyPr>
          <a:lstStyle/>
          <a:p>
            <a:pPr marL="0" lvl="0" indent="0" algn="l" rtl="0">
              <a:lnSpc>
                <a:spcPct val="90000"/>
              </a:lnSpc>
              <a:spcBef>
                <a:spcPts val="0"/>
              </a:spcBef>
              <a:spcAft>
                <a:spcPts val="0"/>
              </a:spcAft>
              <a:buClr>
                <a:srgbClr val="0F5494"/>
              </a:buClr>
              <a:buSzPts val="4000"/>
              <a:buFont typeface="Arial"/>
              <a:buNone/>
            </a:pPr>
            <a:r>
              <a:rPr lang="en-GB">
                <a:solidFill>
                  <a:srgbClr val="0F5494"/>
                </a:solidFill>
              </a:rPr>
              <a:t>Phase 2. Budget Preparation</a:t>
            </a:r>
            <a:endParaRPr/>
          </a:p>
        </p:txBody>
      </p:sp>
      <p:grpSp>
        <p:nvGrpSpPr>
          <p:cNvPr id="499" name="Google Shape;499;p18"/>
          <p:cNvGrpSpPr/>
          <p:nvPr/>
        </p:nvGrpSpPr>
        <p:grpSpPr>
          <a:xfrm>
            <a:off x="970722" y="1456964"/>
            <a:ext cx="9310702" cy="4828968"/>
            <a:chOff x="970722" y="1546172"/>
            <a:chExt cx="7927628" cy="4828968"/>
          </a:xfrm>
        </p:grpSpPr>
        <p:sp>
          <p:nvSpPr>
            <p:cNvPr id="500" name="Google Shape;500;p18"/>
            <p:cNvSpPr/>
            <p:nvPr/>
          </p:nvSpPr>
          <p:spPr>
            <a:xfrm>
              <a:off x="1583150" y="1546172"/>
              <a:ext cx="7315200" cy="762000"/>
            </a:xfrm>
            <a:prstGeom prst="rect">
              <a:avLst/>
            </a:prstGeom>
            <a:noFill/>
            <a:ln>
              <a:noFill/>
            </a:ln>
          </p:spPr>
          <p:txBody>
            <a:bodyPr spcFirstLastPara="1" wrap="square" lIns="92075" tIns="46025" rIns="92075" bIns="46025" anchor="t" anchorCtr="0">
              <a:noAutofit/>
            </a:bodyPr>
            <a:lstStyle/>
            <a:p>
              <a:pPr marL="0" marR="0" lvl="0" indent="0" algn="l" rtl="0">
                <a:spcBef>
                  <a:spcPts val="0"/>
                </a:spcBef>
                <a:spcAft>
                  <a:spcPts val="0"/>
                </a:spcAft>
                <a:buNone/>
              </a:pPr>
              <a:br>
                <a:rPr lang="en-GB" sz="3200" b="1">
                  <a:solidFill>
                    <a:srgbClr val="0F5494"/>
                  </a:solidFill>
                  <a:latin typeface="Verdana"/>
                  <a:ea typeface="Verdana"/>
                  <a:cs typeface="Verdana"/>
                  <a:sym typeface="Verdana"/>
                </a:rPr>
              </a:br>
              <a:endParaRPr sz="3200" b="1">
                <a:solidFill>
                  <a:srgbClr val="0F5494"/>
                </a:solidFill>
                <a:latin typeface="Verdana"/>
                <a:ea typeface="Verdana"/>
                <a:cs typeface="Verdana"/>
                <a:sym typeface="Verdana"/>
              </a:endParaRPr>
            </a:p>
          </p:txBody>
        </p:sp>
        <p:sp>
          <p:nvSpPr>
            <p:cNvPr id="501" name="Google Shape;501;p18"/>
            <p:cNvSpPr/>
            <p:nvPr/>
          </p:nvSpPr>
          <p:spPr>
            <a:xfrm>
              <a:off x="3557011" y="2056257"/>
              <a:ext cx="1029840" cy="517404"/>
            </a:xfrm>
            <a:prstGeom prst="downArrow">
              <a:avLst>
                <a:gd name="adj1" fmla="val 50000"/>
                <a:gd name="adj2" fmla="val 50000"/>
              </a:avLst>
            </a:prstGeom>
            <a:solidFill>
              <a:srgbClr val="AAD2F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502" name="Google Shape;502;p18"/>
            <p:cNvSpPr/>
            <p:nvPr/>
          </p:nvSpPr>
          <p:spPr>
            <a:xfrm>
              <a:off x="1982171" y="5246071"/>
              <a:ext cx="3829241" cy="658193"/>
            </a:xfrm>
            <a:prstGeom prst="rect">
              <a:avLst/>
            </a:prstGeom>
            <a:solidFill>
              <a:srgbClr val="AAD2F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503" name="Google Shape;503;p18"/>
            <p:cNvSpPr/>
            <p:nvPr/>
          </p:nvSpPr>
          <p:spPr>
            <a:xfrm>
              <a:off x="3438994" y="5904264"/>
              <a:ext cx="1029840" cy="470876"/>
            </a:xfrm>
            <a:prstGeom prst="downArrow">
              <a:avLst>
                <a:gd name="adj1" fmla="val 50000"/>
                <a:gd name="adj2" fmla="val 50000"/>
              </a:avLst>
            </a:prstGeom>
            <a:solidFill>
              <a:srgbClr val="AAD2F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504" name="Google Shape;504;p18"/>
            <p:cNvSpPr/>
            <p:nvPr/>
          </p:nvSpPr>
          <p:spPr>
            <a:xfrm>
              <a:off x="3036476" y="5363030"/>
              <a:ext cx="1954872" cy="699440"/>
            </a:xfrm>
            <a:prstGeom prst="rect">
              <a:avLst/>
            </a:prstGeom>
            <a:noFill/>
            <a:ln>
              <a:noFill/>
            </a:ln>
          </p:spPr>
          <p:txBody>
            <a:bodyPr spcFirstLastPara="1" wrap="square" lIns="0" tIns="0" rIns="0" bIns="0" anchor="t" anchorCtr="0">
              <a:spAutoFit/>
            </a:bodyPr>
            <a:lstStyle/>
            <a:p>
              <a:pPr marL="3175" marR="0" lvl="0" indent="0" algn="ctr" rtl="0">
                <a:spcBef>
                  <a:spcPts val="0"/>
                </a:spcBef>
                <a:spcAft>
                  <a:spcPts val="0"/>
                </a:spcAft>
                <a:buNone/>
              </a:pPr>
              <a:r>
                <a:rPr lang="en-GB" sz="1400">
                  <a:solidFill>
                    <a:srgbClr val="000000"/>
                  </a:solidFill>
                  <a:latin typeface="Arial"/>
                  <a:ea typeface="Arial"/>
                  <a:cs typeface="Arial"/>
                  <a:sym typeface="Arial"/>
                </a:rPr>
                <a:t> </a:t>
              </a:r>
              <a:r>
                <a:rPr lang="en-GB" sz="1400" b="1">
                  <a:solidFill>
                    <a:srgbClr val="000000"/>
                  </a:solidFill>
                  <a:latin typeface="Arial"/>
                  <a:ea typeface="Arial"/>
                  <a:cs typeface="Arial"/>
                  <a:sym typeface="Arial"/>
                </a:rPr>
                <a:t>Submit to Parliament</a:t>
              </a:r>
              <a:r>
                <a:rPr lang="en-GB" sz="1400">
                  <a:solidFill>
                    <a:srgbClr val="000000"/>
                  </a:solidFill>
                  <a:latin typeface="Arial"/>
                  <a:ea typeface="Arial"/>
                  <a:cs typeface="Arial"/>
                  <a:sym typeface="Arial"/>
                </a:rPr>
                <a:t> </a:t>
              </a:r>
              <a:r>
                <a:rPr lang="en-GB" sz="1400" b="1">
                  <a:solidFill>
                    <a:srgbClr val="000000"/>
                  </a:solidFill>
                  <a:latin typeface="Arial"/>
                  <a:ea typeface="Arial"/>
                  <a:cs typeface="Arial"/>
                  <a:sym typeface="Arial"/>
                </a:rPr>
                <a:t>for Appropriation </a:t>
              </a:r>
              <a:endParaRPr sz="1400" b="1">
                <a:solidFill>
                  <a:srgbClr val="0F5494"/>
                </a:solidFill>
                <a:latin typeface="Arial"/>
                <a:ea typeface="Arial"/>
                <a:cs typeface="Arial"/>
                <a:sym typeface="Arial"/>
              </a:endParaRPr>
            </a:p>
            <a:p>
              <a:pPr marL="3175" marR="0" lvl="0" indent="0" algn="l" rtl="0">
                <a:spcBef>
                  <a:spcPts val="0"/>
                </a:spcBef>
                <a:spcAft>
                  <a:spcPts val="0"/>
                </a:spcAft>
                <a:buNone/>
              </a:pPr>
              <a:r>
                <a:rPr lang="en-GB" sz="1400" b="1">
                  <a:solidFill>
                    <a:srgbClr val="000000"/>
                  </a:solidFill>
                  <a:latin typeface="Arial"/>
                  <a:ea typeface="Arial"/>
                  <a:cs typeface="Arial"/>
                  <a:sym typeface="Arial"/>
                </a:rPr>
                <a:t>  </a:t>
              </a:r>
              <a:endParaRPr sz="1400" b="1">
                <a:solidFill>
                  <a:srgbClr val="0F5494"/>
                </a:solidFill>
                <a:latin typeface="Arial"/>
                <a:ea typeface="Arial"/>
                <a:cs typeface="Arial"/>
                <a:sym typeface="Arial"/>
              </a:endParaRPr>
            </a:p>
          </p:txBody>
        </p:sp>
        <p:sp>
          <p:nvSpPr>
            <p:cNvPr id="505" name="Google Shape;505;p18"/>
            <p:cNvSpPr/>
            <p:nvPr/>
          </p:nvSpPr>
          <p:spPr>
            <a:xfrm rot="5400000">
              <a:off x="2698411" y="3320470"/>
              <a:ext cx="546492" cy="1957382"/>
            </a:xfrm>
            <a:prstGeom prst="downArrow">
              <a:avLst>
                <a:gd name="adj1" fmla="val 50000"/>
                <a:gd name="adj2" fmla="val 50000"/>
              </a:avLst>
            </a:prstGeom>
            <a:solidFill>
              <a:srgbClr val="AAD2F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506" name="Google Shape;506;p18"/>
            <p:cNvSpPr/>
            <p:nvPr/>
          </p:nvSpPr>
          <p:spPr>
            <a:xfrm rot="5400000">
              <a:off x="2456471" y="4144092"/>
              <a:ext cx="546492" cy="1488428"/>
            </a:xfrm>
            <a:prstGeom prst="downArrow">
              <a:avLst>
                <a:gd name="adj1" fmla="val 50000"/>
                <a:gd name="adj2" fmla="val 50000"/>
              </a:avLst>
            </a:prstGeom>
            <a:solidFill>
              <a:srgbClr val="AAD2F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507" name="Google Shape;507;p18"/>
            <p:cNvSpPr/>
            <p:nvPr/>
          </p:nvSpPr>
          <p:spPr>
            <a:xfrm rot="-5400000">
              <a:off x="6589154" y="2678036"/>
              <a:ext cx="546492" cy="1984292"/>
            </a:xfrm>
            <a:prstGeom prst="downArrow">
              <a:avLst>
                <a:gd name="adj1" fmla="val 50000"/>
                <a:gd name="adj2" fmla="val 50000"/>
              </a:avLst>
            </a:prstGeom>
            <a:solidFill>
              <a:srgbClr val="AAD2F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508" name="Google Shape;508;p18"/>
            <p:cNvSpPr/>
            <p:nvPr/>
          </p:nvSpPr>
          <p:spPr>
            <a:xfrm rot="-5400000">
              <a:off x="6864789" y="4206020"/>
              <a:ext cx="546492" cy="1440808"/>
            </a:xfrm>
            <a:prstGeom prst="downArrow">
              <a:avLst>
                <a:gd name="adj1" fmla="val 50000"/>
                <a:gd name="adj2" fmla="val 50000"/>
              </a:avLst>
            </a:prstGeom>
            <a:solidFill>
              <a:srgbClr val="AAD2F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509" name="Google Shape;509;p18"/>
            <p:cNvSpPr/>
            <p:nvPr/>
          </p:nvSpPr>
          <p:spPr>
            <a:xfrm>
              <a:off x="3454022" y="4621389"/>
              <a:ext cx="2963610" cy="545318"/>
            </a:xfrm>
            <a:prstGeom prst="rect">
              <a:avLst/>
            </a:prstGeom>
            <a:solidFill>
              <a:srgbClr val="AAD2F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400" b="1">
                  <a:solidFill>
                    <a:srgbClr val="000000"/>
                  </a:solidFill>
                  <a:latin typeface="Arial"/>
                  <a:ea typeface="Arial"/>
                  <a:cs typeface="Arial"/>
                  <a:sym typeface="Arial"/>
                </a:rPr>
                <a:t>Hearings</a:t>
              </a:r>
              <a:endParaRPr sz="1400">
                <a:solidFill>
                  <a:schemeClr val="lt1"/>
                </a:solidFill>
                <a:latin typeface="Arial"/>
                <a:ea typeface="Arial"/>
                <a:cs typeface="Arial"/>
                <a:sym typeface="Arial"/>
              </a:endParaRPr>
            </a:p>
          </p:txBody>
        </p:sp>
        <p:sp>
          <p:nvSpPr>
            <p:cNvPr id="510" name="Google Shape;510;p18"/>
            <p:cNvSpPr/>
            <p:nvPr/>
          </p:nvSpPr>
          <p:spPr>
            <a:xfrm>
              <a:off x="3923800" y="4009630"/>
              <a:ext cx="3930746" cy="545318"/>
            </a:xfrm>
            <a:prstGeom prst="rect">
              <a:avLst/>
            </a:prstGeom>
            <a:solidFill>
              <a:srgbClr val="AAD2F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400" b="1">
                  <a:solidFill>
                    <a:srgbClr val="000000"/>
                  </a:solidFill>
                  <a:latin typeface="Arial"/>
                  <a:ea typeface="Arial"/>
                  <a:cs typeface="Arial"/>
                  <a:sym typeface="Arial"/>
                </a:rPr>
                <a:t>Submit bid</a:t>
              </a:r>
              <a:endParaRPr sz="1400">
                <a:solidFill>
                  <a:schemeClr val="lt1"/>
                </a:solidFill>
                <a:latin typeface="Arial"/>
                <a:ea typeface="Arial"/>
                <a:cs typeface="Arial"/>
                <a:sym typeface="Arial"/>
              </a:endParaRPr>
            </a:p>
          </p:txBody>
        </p:sp>
        <p:sp>
          <p:nvSpPr>
            <p:cNvPr id="511" name="Google Shape;511;p18"/>
            <p:cNvSpPr/>
            <p:nvPr/>
          </p:nvSpPr>
          <p:spPr>
            <a:xfrm>
              <a:off x="1988541" y="3396626"/>
              <a:ext cx="3916217" cy="545318"/>
            </a:xfrm>
            <a:prstGeom prst="rect">
              <a:avLst/>
            </a:prstGeom>
            <a:solidFill>
              <a:srgbClr val="AAD2F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400" b="1">
                  <a:solidFill>
                    <a:srgbClr val="000000"/>
                  </a:solidFill>
                  <a:latin typeface="Arial"/>
                  <a:ea typeface="Arial"/>
                  <a:cs typeface="Arial"/>
                  <a:sym typeface="Arial"/>
                </a:rPr>
                <a:t>Send budget circular</a:t>
              </a:r>
              <a:endParaRPr sz="1400">
                <a:solidFill>
                  <a:schemeClr val="lt1"/>
                </a:solidFill>
                <a:latin typeface="Arial"/>
                <a:ea typeface="Arial"/>
                <a:cs typeface="Arial"/>
                <a:sym typeface="Arial"/>
              </a:endParaRPr>
            </a:p>
          </p:txBody>
        </p:sp>
        <p:sp>
          <p:nvSpPr>
            <p:cNvPr id="512" name="Google Shape;512;p18"/>
            <p:cNvSpPr/>
            <p:nvPr/>
          </p:nvSpPr>
          <p:spPr>
            <a:xfrm>
              <a:off x="1982831" y="2556314"/>
              <a:ext cx="3843934" cy="770164"/>
            </a:xfrm>
            <a:prstGeom prst="rect">
              <a:avLst/>
            </a:prstGeom>
            <a:solidFill>
              <a:srgbClr val="AAD2F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400" b="1">
                  <a:solidFill>
                    <a:srgbClr val="000000"/>
                  </a:solidFill>
                  <a:latin typeface="Arial"/>
                  <a:ea typeface="Arial"/>
                  <a:cs typeface="Arial"/>
                  <a:sym typeface="Arial"/>
                </a:rPr>
                <a:t>Determine budgetary ceilings by sector/ministry</a:t>
              </a:r>
              <a:endParaRPr sz="1400">
                <a:solidFill>
                  <a:schemeClr val="lt1"/>
                </a:solidFill>
                <a:latin typeface="Arial"/>
                <a:ea typeface="Arial"/>
                <a:cs typeface="Arial"/>
                <a:sym typeface="Arial"/>
              </a:endParaRPr>
            </a:p>
          </p:txBody>
        </p:sp>
        <p:sp>
          <p:nvSpPr>
            <p:cNvPr id="513" name="Google Shape;513;p18"/>
            <p:cNvSpPr/>
            <p:nvPr/>
          </p:nvSpPr>
          <p:spPr>
            <a:xfrm>
              <a:off x="970722" y="2544549"/>
              <a:ext cx="1002467" cy="3473139"/>
            </a:xfrm>
            <a:prstGeom prst="rect">
              <a:avLst/>
            </a:prstGeom>
            <a:solidFill>
              <a:srgbClr val="F2F2F2"/>
            </a:solidFill>
            <a:ln w="12700" cap="flat" cmpd="sng">
              <a:solidFill>
                <a:srgbClr val="F2F2F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514" name="Google Shape;514;p18"/>
            <p:cNvSpPr/>
            <p:nvPr/>
          </p:nvSpPr>
          <p:spPr>
            <a:xfrm rot="-5400000">
              <a:off x="330851" y="4047533"/>
              <a:ext cx="2280482" cy="264295"/>
            </a:xfrm>
            <a:prstGeom prst="rect">
              <a:avLst/>
            </a:prstGeom>
            <a:noFill/>
            <a:ln>
              <a:noFill/>
            </a:ln>
          </p:spPr>
          <p:txBody>
            <a:bodyPr spcFirstLastPara="1" wrap="square" lIns="0" tIns="0" rIns="0" bIns="0" anchor="t" anchorCtr="0">
              <a:spAutoFit/>
            </a:bodyPr>
            <a:lstStyle/>
            <a:p>
              <a:pPr marL="3175" marR="0" lvl="0" indent="0" algn="l" rtl="0">
                <a:spcBef>
                  <a:spcPts val="0"/>
                </a:spcBef>
                <a:spcAft>
                  <a:spcPts val="0"/>
                </a:spcAft>
                <a:buNone/>
              </a:pPr>
              <a:r>
                <a:rPr lang="en-GB" sz="1800" b="1">
                  <a:solidFill>
                    <a:srgbClr val="000000"/>
                  </a:solidFill>
                  <a:latin typeface="Arial"/>
                  <a:ea typeface="Arial"/>
                  <a:cs typeface="Arial"/>
                  <a:sym typeface="Arial"/>
                </a:rPr>
                <a:t>Ministry of Finance</a:t>
              </a:r>
              <a:endParaRPr sz="1800">
                <a:solidFill>
                  <a:srgbClr val="0F5494"/>
                </a:solidFill>
                <a:latin typeface="Arial"/>
                <a:ea typeface="Arial"/>
                <a:cs typeface="Arial"/>
                <a:sym typeface="Arial"/>
              </a:endParaRPr>
            </a:p>
          </p:txBody>
        </p:sp>
        <p:sp>
          <p:nvSpPr>
            <p:cNvPr id="515" name="Google Shape;515;p18"/>
            <p:cNvSpPr/>
            <p:nvPr/>
          </p:nvSpPr>
          <p:spPr>
            <a:xfrm>
              <a:off x="7856065" y="2544548"/>
              <a:ext cx="1002467" cy="3473139"/>
            </a:xfrm>
            <a:prstGeom prst="rect">
              <a:avLst/>
            </a:prstGeom>
            <a:solidFill>
              <a:srgbClr val="F2F2F2"/>
            </a:solidFill>
            <a:ln w="12700" cap="flat" cmpd="sng">
              <a:solidFill>
                <a:srgbClr val="F2F2F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516" name="Google Shape;516;p18"/>
            <p:cNvSpPr/>
            <p:nvPr/>
          </p:nvSpPr>
          <p:spPr>
            <a:xfrm rot="5400000">
              <a:off x="7621835" y="3992895"/>
              <a:ext cx="1766643" cy="264295"/>
            </a:xfrm>
            <a:prstGeom prst="rect">
              <a:avLst/>
            </a:prstGeom>
            <a:noFill/>
            <a:ln>
              <a:noFill/>
            </a:ln>
          </p:spPr>
          <p:txBody>
            <a:bodyPr spcFirstLastPara="1" wrap="square" lIns="0" tIns="0" rIns="0" bIns="0" anchor="t" anchorCtr="0">
              <a:spAutoFit/>
            </a:bodyPr>
            <a:lstStyle/>
            <a:p>
              <a:pPr marL="3175" marR="0" lvl="0" indent="0" algn="l" rtl="0">
                <a:spcBef>
                  <a:spcPts val="0"/>
                </a:spcBef>
                <a:spcAft>
                  <a:spcPts val="0"/>
                </a:spcAft>
                <a:buNone/>
              </a:pPr>
              <a:r>
                <a:rPr lang="en-GB" sz="1800" b="1">
                  <a:solidFill>
                    <a:srgbClr val="000000"/>
                  </a:solidFill>
                  <a:latin typeface="Arial"/>
                  <a:ea typeface="Arial"/>
                  <a:cs typeface="Arial"/>
                  <a:sym typeface="Arial"/>
                </a:rPr>
                <a:t>Line ministries</a:t>
              </a:r>
              <a:endParaRPr sz="1800">
                <a:solidFill>
                  <a:srgbClr val="0F5494"/>
                </a:solidFill>
                <a:latin typeface="Arial"/>
                <a:ea typeface="Arial"/>
                <a:cs typeface="Arial"/>
                <a:sym typeface="Arial"/>
              </a:endParaRPr>
            </a:p>
          </p:txBody>
        </p:sp>
        <p:sp>
          <p:nvSpPr>
            <p:cNvPr id="517" name="Google Shape;517;p18"/>
            <p:cNvSpPr/>
            <p:nvPr/>
          </p:nvSpPr>
          <p:spPr>
            <a:xfrm rot="-5400000">
              <a:off x="3697400" y="-63520"/>
              <a:ext cx="368729" cy="3823165"/>
            </a:xfrm>
            <a:prstGeom prst="rect">
              <a:avLst/>
            </a:prstGeom>
            <a:solidFill>
              <a:srgbClr val="F2F2F2"/>
            </a:solidFill>
            <a:ln w="12700" cap="flat" cmpd="sng">
              <a:solidFill>
                <a:srgbClr val="F2F2F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518" name="Google Shape;518;p18"/>
            <p:cNvSpPr/>
            <p:nvPr/>
          </p:nvSpPr>
          <p:spPr>
            <a:xfrm>
              <a:off x="3665615" y="1707366"/>
              <a:ext cx="812632" cy="299023"/>
            </a:xfrm>
            <a:prstGeom prst="rect">
              <a:avLst/>
            </a:prstGeom>
            <a:noFill/>
            <a:ln>
              <a:noFill/>
            </a:ln>
          </p:spPr>
          <p:txBody>
            <a:bodyPr spcFirstLastPara="1" wrap="square" lIns="0" tIns="0" rIns="0" bIns="0" anchor="t" anchorCtr="0">
              <a:spAutoFit/>
            </a:bodyPr>
            <a:lstStyle/>
            <a:p>
              <a:pPr marL="3175" marR="0" lvl="0" indent="0" algn="l" rtl="0">
                <a:spcBef>
                  <a:spcPts val="0"/>
                </a:spcBef>
                <a:spcAft>
                  <a:spcPts val="0"/>
                </a:spcAft>
                <a:buNone/>
              </a:pPr>
              <a:r>
                <a:rPr lang="en-GB" sz="1800" b="1">
                  <a:solidFill>
                    <a:srgbClr val="000000"/>
                  </a:solidFill>
                  <a:latin typeface="Arial"/>
                  <a:ea typeface="Arial"/>
                  <a:cs typeface="Arial"/>
                  <a:sym typeface="Arial"/>
                </a:rPr>
                <a:t>Cabinet</a:t>
              </a:r>
              <a:endParaRPr sz="1800">
                <a:solidFill>
                  <a:srgbClr val="0F5494"/>
                </a:solidFill>
                <a:latin typeface="Arial"/>
                <a:ea typeface="Arial"/>
                <a:cs typeface="Arial"/>
                <a:sym typeface="Arial"/>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22"/>
        <p:cNvGrpSpPr/>
        <p:nvPr/>
      </p:nvGrpSpPr>
      <p:grpSpPr>
        <a:xfrm>
          <a:off x="0" y="0"/>
          <a:ext cx="0" cy="0"/>
          <a:chOff x="0" y="0"/>
          <a:chExt cx="0" cy="0"/>
        </a:xfrm>
      </p:grpSpPr>
      <p:sp>
        <p:nvSpPr>
          <p:cNvPr id="523" name="Google Shape;523;p19"/>
          <p:cNvSpPr txBox="1">
            <a:spLocks noGrp="1"/>
          </p:cNvSpPr>
          <p:nvPr>
            <p:ph type="sldNum" idx="12"/>
          </p:nvPr>
        </p:nvSpPr>
        <p:spPr>
          <a:xfrm>
            <a:off x="33368" y="637514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GB">
                <a:solidFill>
                  <a:srgbClr val="000000"/>
                </a:solidFill>
              </a:rPr>
              <a:t>19</a:t>
            </a:fld>
            <a:endParaRPr>
              <a:solidFill>
                <a:srgbClr val="000000"/>
              </a:solidFill>
            </a:endParaRPr>
          </a:p>
        </p:txBody>
      </p:sp>
      <p:sp>
        <p:nvSpPr>
          <p:cNvPr id="524" name="Google Shape;524;p19"/>
          <p:cNvSpPr txBox="1">
            <a:spLocks noGrp="1"/>
          </p:cNvSpPr>
          <p:nvPr>
            <p:ph type="title"/>
          </p:nvPr>
        </p:nvSpPr>
        <p:spPr>
          <a:xfrm>
            <a:off x="970722" y="482860"/>
            <a:ext cx="10515600" cy="782357"/>
          </a:xfrm>
          <a:prstGeom prst="rect">
            <a:avLst/>
          </a:prstGeom>
          <a:noFill/>
          <a:ln>
            <a:noFill/>
          </a:ln>
        </p:spPr>
        <p:txBody>
          <a:bodyPr spcFirstLastPara="1" wrap="square" lIns="91425" tIns="45700" rIns="91425" bIns="0" anchor="b" anchorCtr="0">
            <a:noAutofit/>
          </a:bodyPr>
          <a:lstStyle/>
          <a:p>
            <a:pPr marL="0" lvl="0" indent="0" algn="l" rtl="0">
              <a:lnSpc>
                <a:spcPct val="90000"/>
              </a:lnSpc>
              <a:spcBef>
                <a:spcPts val="0"/>
              </a:spcBef>
              <a:spcAft>
                <a:spcPts val="0"/>
              </a:spcAft>
              <a:buClr>
                <a:schemeClr val="dk2"/>
              </a:buClr>
              <a:buSzPts val="4000"/>
              <a:buFont typeface="Arial"/>
              <a:buNone/>
            </a:pPr>
            <a:r>
              <a:rPr lang="en-GB"/>
              <a:t>Phase 3. Budget Execution</a:t>
            </a:r>
            <a:endParaRPr/>
          </a:p>
        </p:txBody>
      </p:sp>
      <p:grpSp>
        <p:nvGrpSpPr>
          <p:cNvPr id="525" name="Google Shape;525;p19"/>
          <p:cNvGrpSpPr/>
          <p:nvPr/>
        </p:nvGrpSpPr>
        <p:grpSpPr>
          <a:xfrm>
            <a:off x="970722" y="1660344"/>
            <a:ext cx="9268826" cy="4534556"/>
            <a:chOff x="457200" y="1342684"/>
            <a:chExt cx="8442602" cy="4534811"/>
          </a:xfrm>
        </p:grpSpPr>
        <p:sp>
          <p:nvSpPr>
            <p:cNvPr id="526" name="Google Shape;526;p19"/>
            <p:cNvSpPr txBox="1"/>
            <p:nvPr/>
          </p:nvSpPr>
          <p:spPr>
            <a:xfrm>
              <a:off x="457200" y="3227164"/>
              <a:ext cx="3124200" cy="2385402"/>
            </a:xfrm>
            <a:prstGeom prst="rect">
              <a:avLst/>
            </a:prstGeom>
            <a:solidFill>
              <a:srgbClr val="F2F2F2"/>
            </a:solidFill>
            <a:ln w="28575" cap="flat" cmpd="sng">
              <a:solidFill>
                <a:srgbClr val="004494"/>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GB" sz="2200">
                  <a:solidFill>
                    <a:srgbClr val="CE3A1C"/>
                  </a:solidFill>
                  <a:latin typeface="Arial"/>
                  <a:ea typeface="Arial"/>
                  <a:cs typeface="Arial"/>
                  <a:sym typeface="Arial"/>
                </a:rPr>
                <a:t>Revenue collection</a:t>
              </a:r>
              <a:endParaRPr/>
            </a:p>
            <a:p>
              <a:pPr marL="0" marR="0" lvl="0" indent="-139700" algn="l" rtl="0">
                <a:spcBef>
                  <a:spcPts val="600"/>
                </a:spcBef>
                <a:spcAft>
                  <a:spcPts val="0"/>
                </a:spcAft>
                <a:buClr>
                  <a:srgbClr val="0F5494"/>
                </a:buClr>
                <a:buSzPts val="2200"/>
                <a:buFont typeface="Arial"/>
                <a:buChar char="•"/>
              </a:pPr>
              <a:r>
                <a:rPr lang="en-GB" sz="2200">
                  <a:solidFill>
                    <a:srgbClr val="0F5494"/>
                  </a:solidFill>
                  <a:latin typeface="Arial"/>
                  <a:ea typeface="Arial"/>
                  <a:cs typeface="Arial"/>
                  <a:sym typeface="Arial"/>
                </a:rPr>
                <a:t> </a:t>
              </a:r>
              <a:r>
                <a:rPr lang="en-GB" sz="2000">
                  <a:solidFill>
                    <a:schemeClr val="dk1"/>
                  </a:solidFill>
                  <a:latin typeface="Arial"/>
                  <a:ea typeface="Arial"/>
                  <a:cs typeface="Arial"/>
                  <a:sym typeface="Arial"/>
                </a:rPr>
                <a:t>Taxes (direct/indirect)</a:t>
              </a:r>
              <a:endParaRPr/>
            </a:p>
            <a:p>
              <a:pPr marL="0" marR="0" lvl="0" indent="-127000" algn="l" rtl="0">
                <a:spcBef>
                  <a:spcPts val="600"/>
                </a:spcBef>
                <a:spcAft>
                  <a:spcPts val="0"/>
                </a:spcAft>
                <a:buClr>
                  <a:schemeClr val="dk1"/>
                </a:buClr>
                <a:buSzPts val="2000"/>
                <a:buFont typeface="Arial"/>
                <a:buChar char="•"/>
              </a:pPr>
              <a:r>
                <a:rPr lang="en-GB" sz="2000">
                  <a:solidFill>
                    <a:schemeClr val="dk1"/>
                  </a:solidFill>
                  <a:latin typeface="Arial"/>
                  <a:ea typeface="Arial"/>
                  <a:cs typeface="Arial"/>
                  <a:sym typeface="Arial"/>
                </a:rPr>
                <a:t> Excises</a:t>
              </a:r>
              <a:endParaRPr/>
            </a:p>
            <a:p>
              <a:pPr marL="0" marR="0" lvl="0" indent="-127000" algn="l" rtl="0">
                <a:spcBef>
                  <a:spcPts val="600"/>
                </a:spcBef>
                <a:spcAft>
                  <a:spcPts val="0"/>
                </a:spcAft>
                <a:buClr>
                  <a:schemeClr val="dk1"/>
                </a:buClr>
                <a:buSzPts val="2000"/>
                <a:buFont typeface="Arial"/>
                <a:buChar char="•"/>
              </a:pPr>
              <a:r>
                <a:rPr lang="en-GB" sz="2000">
                  <a:solidFill>
                    <a:schemeClr val="dk1"/>
                  </a:solidFill>
                  <a:latin typeface="Arial"/>
                  <a:ea typeface="Arial"/>
                  <a:cs typeface="Arial"/>
                  <a:sym typeface="Arial"/>
                </a:rPr>
                <a:t> Duties</a:t>
              </a:r>
              <a:endParaRPr/>
            </a:p>
            <a:p>
              <a:pPr marL="0" marR="0" lvl="0" indent="-127000" algn="l" rtl="0">
                <a:spcBef>
                  <a:spcPts val="600"/>
                </a:spcBef>
                <a:spcAft>
                  <a:spcPts val="0"/>
                </a:spcAft>
                <a:buClr>
                  <a:schemeClr val="dk1"/>
                </a:buClr>
                <a:buSzPts val="2000"/>
                <a:buFont typeface="Arial"/>
                <a:buChar char="•"/>
              </a:pPr>
              <a:r>
                <a:rPr lang="en-GB" sz="2000">
                  <a:solidFill>
                    <a:schemeClr val="dk1"/>
                  </a:solidFill>
                  <a:latin typeface="Arial"/>
                  <a:ea typeface="Arial"/>
                  <a:cs typeface="Arial"/>
                  <a:sym typeface="Arial"/>
                </a:rPr>
                <a:t> Non-tax revenues</a:t>
              </a:r>
              <a:endParaRPr/>
            </a:p>
            <a:p>
              <a:pPr marL="0" marR="0" lvl="0" indent="-127000" algn="l" rtl="0">
                <a:spcBef>
                  <a:spcPts val="600"/>
                </a:spcBef>
                <a:spcAft>
                  <a:spcPts val="0"/>
                </a:spcAft>
                <a:buClr>
                  <a:schemeClr val="dk1"/>
                </a:buClr>
                <a:buSzPts val="2000"/>
                <a:buFont typeface="Arial"/>
                <a:buChar char="•"/>
              </a:pPr>
              <a:r>
                <a:rPr lang="en-GB" sz="2000">
                  <a:solidFill>
                    <a:schemeClr val="dk1"/>
                  </a:solidFill>
                  <a:latin typeface="Arial"/>
                  <a:ea typeface="Arial"/>
                  <a:cs typeface="Arial"/>
                  <a:sym typeface="Arial"/>
                </a:rPr>
                <a:t> Donor funding</a:t>
              </a:r>
              <a:endParaRPr/>
            </a:p>
          </p:txBody>
        </p:sp>
        <p:sp>
          <p:nvSpPr>
            <p:cNvPr id="527" name="Google Shape;527;p19"/>
            <p:cNvSpPr txBox="1"/>
            <p:nvPr/>
          </p:nvSpPr>
          <p:spPr>
            <a:xfrm>
              <a:off x="4655522" y="1342684"/>
              <a:ext cx="4244280" cy="2000661"/>
            </a:xfrm>
            <a:prstGeom prst="rect">
              <a:avLst/>
            </a:prstGeom>
            <a:solidFill>
              <a:srgbClr val="F2F2F2"/>
            </a:solidFill>
            <a:ln w="28575" cap="flat" cmpd="sng">
              <a:solidFill>
                <a:srgbClr val="024B9C"/>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GB" sz="2200">
                  <a:solidFill>
                    <a:srgbClr val="CE3A1C"/>
                  </a:solidFill>
                  <a:latin typeface="Arial"/>
                  <a:ea typeface="Arial"/>
                  <a:cs typeface="Arial"/>
                  <a:sym typeface="Arial"/>
                </a:rPr>
                <a:t>Expenditure control </a:t>
              </a:r>
              <a:endParaRPr/>
            </a:p>
            <a:p>
              <a:pPr marL="0" marR="0" lvl="0" indent="-139700" algn="l" rtl="0">
                <a:spcBef>
                  <a:spcPts val="600"/>
                </a:spcBef>
                <a:spcAft>
                  <a:spcPts val="0"/>
                </a:spcAft>
                <a:buClr>
                  <a:schemeClr val="dk1"/>
                </a:buClr>
                <a:buSzPts val="2200"/>
                <a:buFont typeface="Arial"/>
                <a:buChar char="•"/>
              </a:pPr>
              <a:r>
                <a:rPr lang="en-GB" sz="2200">
                  <a:solidFill>
                    <a:schemeClr val="dk1"/>
                  </a:solidFill>
                  <a:latin typeface="Arial"/>
                  <a:ea typeface="Arial"/>
                  <a:cs typeface="Arial"/>
                  <a:sym typeface="Arial"/>
                </a:rPr>
                <a:t> </a:t>
              </a:r>
              <a:r>
                <a:rPr lang="en-GB" sz="2000">
                  <a:solidFill>
                    <a:schemeClr val="dk1"/>
                  </a:solidFill>
                  <a:latin typeface="Arial"/>
                  <a:ea typeface="Arial"/>
                  <a:cs typeface="Arial"/>
                  <a:sym typeface="Arial"/>
                </a:rPr>
                <a:t>Payroll</a:t>
              </a:r>
              <a:endParaRPr/>
            </a:p>
            <a:p>
              <a:pPr marL="0" marR="0" lvl="0" indent="-127000" algn="l" rtl="0">
                <a:spcBef>
                  <a:spcPts val="600"/>
                </a:spcBef>
                <a:spcAft>
                  <a:spcPts val="0"/>
                </a:spcAft>
                <a:buClr>
                  <a:schemeClr val="dk1"/>
                </a:buClr>
                <a:buSzPts val="2000"/>
                <a:buFont typeface="Arial"/>
                <a:buChar char="•"/>
              </a:pPr>
              <a:r>
                <a:rPr lang="en-GB" sz="2000">
                  <a:solidFill>
                    <a:schemeClr val="dk1"/>
                  </a:solidFill>
                  <a:latin typeface="Arial"/>
                  <a:ea typeface="Arial"/>
                  <a:cs typeface="Arial"/>
                  <a:sym typeface="Arial"/>
                </a:rPr>
                <a:t> Procurement of goods/services</a:t>
              </a:r>
              <a:endParaRPr/>
            </a:p>
            <a:p>
              <a:pPr marL="0" marR="0" lvl="0" indent="-127000" algn="l" rtl="0">
                <a:spcBef>
                  <a:spcPts val="600"/>
                </a:spcBef>
                <a:spcAft>
                  <a:spcPts val="0"/>
                </a:spcAft>
                <a:buClr>
                  <a:schemeClr val="dk1"/>
                </a:buClr>
                <a:buSzPts val="2000"/>
                <a:buFont typeface="Arial"/>
                <a:buChar char="•"/>
              </a:pPr>
              <a:r>
                <a:rPr lang="en-GB" sz="2000">
                  <a:solidFill>
                    <a:schemeClr val="dk1"/>
                  </a:solidFill>
                  <a:latin typeface="Arial"/>
                  <a:ea typeface="Arial"/>
                  <a:cs typeface="Arial"/>
                  <a:sym typeface="Arial"/>
                </a:rPr>
                <a:t> Transfers / subsidies</a:t>
              </a:r>
              <a:endParaRPr/>
            </a:p>
            <a:p>
              <a:pPr marL="0" marR="0" lvl="0" indent="0" algn="l" rtl="0">
                <a:spcBef>
                  <a:spcPts val="600"/>
                </a:spcBef>
                <a:spcAft>
                  <a:spcPts val="0"/>
                </a:spcAft>
                <a:buNone/>
              </a:pPr>
              <a:r>
                <a:rPr lang="en-GB" sz="2000">
                  <a:solidFill>
                    <a:schemeClr val="dk1"/>
                  </a:solidFill>
                  <a:latin typeface="Arial"/>
                  <a:ea typeface="Arial"/>
                  <a:cs typeface="Arial"/>
                  <a:sym typeface="Arial"/>
                </a:rPr>
                <a:t>... and other...</a:t>
              </a:r>
              <a:endParaRPr/>
            </a:p>
          </p:txBody>
        </p:sp>
        <p:sp>
          <p:nvSpPr>
            <p:cNvPr id="528" name="Google Shape;528;p19"/>
            <p:cNvSpPr txBox="1"/>
            <p:nvPr/>
          </p:nvSpPr>
          <p:spPr>
            <a:xfrm>
              <a:off x="4539342" y="4338526"/>
              <a:ext cx="3826158" cy="1538969"/>
            </a:xfrm>
            <a:prstGeom prst="rect">
              <a:avLst/>
            </a:prstGeom>
            <a:solidFill>
              <a:srgbClr val="F2F2F2"/>
            </a:solidFill>
            <a:ln w="28575" cap="flat" cmpd="sng">
              <a:solidFill>
                <a:srgbClr val="004494"/>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Clr>
                  <a:srgbClr val="CE3A1C"/>
                </a:buClr>
                <a:buSzPts val="2200"/>
                <a:buFont typeface="Arial"/>
                <a:buNone/>
              </a:pPr>
              <a:r>
                <a:rPr lang="en-GB" sz="2200" i="0">
                  <a:solidFill>
                    <a:srgbClr val="CE3A1C"/>
                  </a:solidFill>
                  <a:latin typeface="Arial"/>
                  <a:ea typeface="Arial"/>
                  <a:cs typeface="Arial"/>
                  <a:sym typeface="Arial"/>
                </a:rPr>
                <a:t>Liquidity management</a:t>
              </a:r>
              <a:endParaRPr/>
            </a:p>
            <a:p>
              <a:pPr marL="0" marR="0" lvl="0" indent="-139700" algn="l" rtl="0">
                <a:spcBef>
                  <a:spcPts val="600"/>
                </a:spcBef>
                <a:spcAft>
                  <a:spcPts val="0"/>
                </a:spcAft>
                <a:buClr>
                  <a:schemeClr val="dk1"/>
                </a:buClr>
                <a:buSzPts val="2200"/>
                <a:buFont typeface="Arial"/>
                <a:buChar char="•"/>
              </a:pPr>
              <a:r>
                <a:rPr lang="en-GB" sz="2200" i="0">
                  <a:solidFill>
                    <a:schemeClr val="dk1"/>
                  </a:solidFill>
                  <a:latin typeface="Arial"/>
                  <a:ea typeface="Arial"/>
                  <a:cs typeface="Arial"/>
                  <a:sym typeface="Arial"/>
                </a:rPr>
                <a:t> </a:t>
              </a:r>
              <a:r>
                <a:rPr lang="en-GB" sz="2000" i="0">
                  <a:solidFill>
                    <a:schemeClr val="dk1"/>
                  </a:solidFill>
                  <a:latin typeface="Arial"/>
                  <a:ea typeface="Arial"/>
                  <a:cs typeface="Arial"/>
                  <a:sym typeface="Arial"/>
                </a:rPr>
                <a:t>Short term (cash management)</a:t>
              </a:r>
              <a:endParaRPr/>
            </a:p>
            <a:p>
              <a:pPr marL="177800" marR="0" lvl="0" indent="-177800" algn="l" rtl="0">
                <a:spcBef>
                  <a:spcPts val="600"/>
                </a:spcBef>
                <a:spcAft>
                  <a:spcPts val="0"/>
                </a:spcAft>
                <a:buClr>
                  <a:schemeClr val="dk1"/>
                </a:buClr>
                <a:buSzPts val="2000"/>
                <a:buFont typeface="Arial"/>
                <a:buChar char="•"/>
              </a:pPr>
              <a:r>
                <a:rPr lang="en-GB" sz="2000" i="0">
                  <a:solidFill>
                    <a:schemeClr val="dk1"/>
                  </a:solidFill>
                  <a:latin typeface="Arial"/>
                  <a:ea typeface="Arial"/>
                  <a:cs typeface="Arial"/>
                  <a:sym typeface="Arial"/>
                </a:rPr>
                <a:t>Medium / long term (debt   management)</a:t>
              </a:r>
              <a:endParaRPr/>
            </a:p>
          </p:txBody>
        </p:sp>
        <p:sp>
          <p:nvSpPr>
            <p:cNvPr id="529" name="Google Shape;529;p19"/>
            <p:cNvSpPr txBox="1"/>
            <p:nvPr/>
          </p:nvSpPr>
          <p:spPr>
            <a:xfrm>
              <a:off x="924631" y="1557457"/>
              <a:ext cx="1812527" cy="430911"/>
            </a:xfrm>
            <a:prstGeom prst="rect">
              <a:avLst/>
            </a:prstGeom>
            <a:solidFill>
              <a:srgbClr val="F2F2F2"/>
            </a:solidFill>
            <a:ln w="28575" cap="flat" cmpd="sng">
              <a:solidFill>
                <a:srgbClr val="004494"/>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200">
                  <a:solidFill>
                    <a:schemeClr val="dk1"/>
                  </a:solidFill>
                  <a:latin typeface="Arial"/>
                  <a:ea typeface="Arial"/>
                  <a:cs typeface="Arial"/>
                  <a:sym typeface="Arial"/>
                </a:rPr>
                <a:t>Budget Plan</a:t>
              </a:r>
              <a:endParaRPr/>
            </a:p>
          </p:txBody>
        </p:sp>
        <p:cxnSp>
          <p:nvCxnSpPr>
            <p:cNvPr id="530" name="Google Shape;530;p19"/>
            <p:cNvCxnSpPr/>
            <p:nvPr/>
          </p:nvCxnSpPr>
          <p:spPr>
            <a:xfrm>
              <a:off x="2856718" y="1797730"/>
              <a:ext cx="1682623" cy="0"/>
            </a:xfrm>
            <a:prstGeom prst="straightConnector1">
              <a:avLst/>
            </a:prstGeom>
            <a:noFill/>
            <a:ln w="44450" cap="flat" cmpd="sng">
              <a:solidFill>
                <a:srgbClr val="004494"/>
              </a:solidFill>
              <a:prstDash val="solid"/>
              <a:round/>
              <a:headEnd type="none" w="med" len="med"/>
              <a:tailEnd type="triangle" w="med" len="med"/>
            </a:ln>
          </p:spPr>
        </p:cxnSp>
        <p:cxnSp>
          <p:nvCxnSpPr>
            <p:cNvPr id="531" name="Google Shape;531;p19"/>
            <p:cNvCxnSpPr/>
            <p:nvPr/>
          </p:nvCxnSpPr>
          <p:spPr>
            <a:xfrm>
              <a:off x="3699953" y="4835347"/>
              <a:ext cx="738698" cy="0"/>
            </a:xfrm>
            <a:prstGeom prst="straightConnector1">
              <a:avLst/>
            </a:prstGeom>
            <a:noFill/>
            <a:ln w="44450" cap="flat" cmpd="sng">
              <a:solidFill>
                <a:srgbClr val="004494"/>
              </a:solidFill>
              <a:prstDash val="solid"/>
              <a:round/>
              <a:headEnd type="none" w="med" len="med"/>
              <a:tailEnd type="triangle" w="med" len="med"/>
            </a:ln>
          </p:spPr>
        </p:cxnSp>
        <p:cxnSp>
          <p:nvCxnSpPr>
            <p:cNvPr id="532" name="Google Shape;532;p19"/>
            <p:cNvCxnSpPr/>
            <p:nvPr/>
          </p:nvCxnSpPr>
          <p:spPr>
            <a:xfrm>
              <a:off x="1771236" y="2103906"/>
              <a:ext cx="0" cy="979857"/>
            </a:xfrm>
            <a:prstGeom prst="straightConnector1">
              <a:avLst/>
            </a:prstGeom>
            <a:noFill/>
            <a:ln w="44450" cap="flat" cmpd="sng">
              <a:solidFill>
                <a:srgbClr val="004494"/>
              </a:solidFill>
              <a:prstDash val="solid"/>
              <a:round/>
              <a:headEnd type="none" w="med" len="med"/>
              <a:tailEnd type="triangle" w="med" len="med"/>
            </a:ln>
          </p:spPr>
        </p:cxnSp>
      </p:grpSp>
      <p:cxnSp>
        <p:nvCxnSpPr>
          <p:cNvPr id="533" name="Google Shape;533;p19"/>
          <p:cNvCxnSpPr/>
          <p:nvPr/>
        </p:nvCxnSpPr>
        <p:spPr>
          <a:xfrm>
            <a:off x="7909728" y="3841881"/>
            <a:ext cx="400" cy="680424"/>
          </a:xfrm>
          <a:prstGeom prst="straightConnector1">
            <a:avLst/>
          </a:prstGeom>
          <a:noFill/>
          <a:ln w="44450" cap="flat" cmpd="sng">
            <a:solidFill>
              <a:srgbClr val="0F5494"/>
            </a:solidFill>
            <a:prstDash val="solid"/>
            <a:round/>
            <a:headEnd type="none" w="med" len="med"/>
            <a:tailEnd type="triangle" w="med" len="med"/>
          </a:ln>
        </p:spPr>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2"/>
          <p:cNvSpPr/>
          <p:nvPr/>
        </p:nvSpPr>
        <p:spPr>
          <a:xfrm>
            <a:off x="1208176" y="5501143"/>
            <a:ext cx="756478" cy="782357"/>
          </a:xfrm>
          <a:prstGeom prst="ellipse">
            <a:avLst/>
          </a:prstGeom>
          <a:solidFill>
            <a:srgbClr val="1B7CC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sp>
        <p:nvSpPr>
          <p:cNvPr id="295" name="Google Shape;295;p2"/>
          <p:cNvSpPr/>
          <p:nvPr/>
        </p:nvSpPr>
        <p:spPr>
          <a:xfrm>
            <a:off x="1197632" y="3476646"/>
            <a:ext cx="756478" cy="782357"/>
          </a:xfrm>
          <a:prstGeom prst="ellipse">
            <a:avLst/>
          </a:prstGeom>
          <a:solidFill>
            <a:srgbClr val="1B7CC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sp>
        <p:nvSpPr>
          <p:cNvPr id="296" name="Google Shape;296;p2"/>
          <p:cNvSpPr/>
          <p:nvPr/>
        </p:nvSpPr>
        <p:spPr>
          <a:xfrm>
            <a:off x="1211729" y="2516211"/>
            <a:ext cx="756478" cy="782357"/>
          </a:xfrm>
          <a:prstGeom prst="ellipse">
            <a:avLst/>
          </a:prstGeom>
          <a:solidFill>
            <a:srgbClr val="1B7CC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sp>
        <p:nvSpPr>
          <p:cNvPr id="297" name="Google Shape;297;p2"/>
          <p:cNvSpPr txBox="1">
            <a:spLocks noGrp="1"/>
          </p:cNvSpPr>
          <p:nvPr>
            <p:ph type="title"/>
          </p:nvPr>
        </p:nvSpPr>
        <p:spPr>
          <a:xfrm>
            <a:off x="970722" y="388731"/>
            <a:ext cx="10515600" cy="782357"/>
          </a:xfrm>
          <a:prstGeom prst="rect">
            <a:avLst/>
          </a:prstGeom>
          <a:noFill/>
          <a:ln>
            <a:noFill/>
          </a:ln>
        </p:spPr>
        <p:txBody>
          <a:bodyPr spcFirstLastPara="1" wrap="square" lIns="91425" tIns="45700" rIns="91425" bIns="0" anchor="b" anchorCtr="0">
            <a:noAutofit/>
          </a:bodyPr>
          <a:lstStyle/>
          <a:p>
            <a:pPr marL="0" lvl="0" indent="0" algn="ctr" rtl="0">
              <a:lnSpc>
                <a:spcPct val="90000"/>
              </a:lnSpc>
              <a:spcBef>
                <a:spcPts val="0"/>
              </a:spcBef>
              <a:spcAft>
                <a:spcPts val="0"/>
              </a:spcAft>
              <a:buClr>
                <a:schemeClr val="dk2"/>
              </a:buClr>
              <a:buSzPts val="4000"/>
              <a:buFont typeface="Arial"/>
              <a:buNone/>
            </a:pPr>
            <a:r>
              <a:rPr lang="en-GB"/>
              <a:t>Housekeeping Notes</a:t>
            </a:r>
            <a:endParaRPr/>
          </a:p>
        </p:txBody>
      </p:sp>
      <p:sp>
        <p:nvSpPr>
          <p:cNvPr id="298" name="Google Shape;298;p2"/>
          <p:cNvSpPr txBox="1"/>
          <p:nvPr/>
        </p:nvSpPr>
        <p:spPr>
          <a:xfrm>
            <a:off x="2447353" y="2597417"/>
            <a:ext cx="8532918"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0" i="0" u="none" strike="noStrike" cap="none">
                <a:solidFill>
                  <a:schemeClr val="dk1"/>
                </a:solidFill>
                <a:latin typeface="Arial"/>
                <a:ea typeface="Arial"/>
                <a:cs typeface="Arial"/>
                <a:sym typeface="Arial"/>
              </a:rPr>
              <a:t>Make sure to have a headphone connected to your computer, the sound will be better.</a:t>
            </a:r>
            <a:endParaRPr sz="1800">
              <a:solidFill>
                <a:schemeClr val="dk1"/>
              </a:solidFill>
              <a:latin typeface="Arial"/>
              <a:ea typeface="Arial"/>
              <a:cs typeface="Arial"/>
              <a:sym typeface="Arial"/>
            </a:endParaRPr>
          </a:p>
        </p:txBody>
      </p:sp>
      <p:sp>
        <p:nvSpPr>
          <p:cNvPr id="299" name="Google Shape;299;p2"/>
          <p:cNvSpPr txBox="1"/>
          <p:nvPr/>
        </p:nvSpPr>
        <p:spPr>
          <a:xfrm>
            <a:off x="2447353" y="5596165"/>
            <a:ext cx="9038969"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4D4D4D"/>
              </a:buClr>
              <a:buSzPts val="1800"/>
              <a:buFont typeface="Arial"/>
              <a:buNone/>
            </a:pPr>
            <a:r>
              <a:rPr lang="en-GB" sz="1800" b="0" i="0" u="none" strike="noStrike" cap="none">
                <a:solidFill>
                  <a:srgbClr val="4D4D4D"/>
                </a:solidFill>
                <a:latin typeface="Arial"/>
                <a:ea typeface="Arial"/>
                <a:cs typeface="Arial"/>
                <a:sym typeface="Arial"/>
              </a:rPr>
              <a:t>Keep next to you a good coffee and a bit of patience, sometimes technology is not perfect.</a:t>
            </a:r>
            <a:endParaRPr sz="1800" b="0" i="0" u="none" strike="noStrike" cap="none">
              <a:solidFill>
                <a:srgbClr val="4D4D4D"/>
              </a:solidFill>
              <a:latin typeface="Arial"/>
              <a:ea typeface="Arial"/>
              <a:cs typeface="Arial"/>
              <a:sym typeface="Arial"/>
            </a:endParaRPr>
          </a:p>
        </p:txBody>
      </p:sp>
      <p:sp>
        <p:nvSpPr>
          <p:cNvPr id="300" name="Google Shape;300;p2"/>
          <p:cNvSpPr/>
          <p:nvPr/>
        </p:nvSpPr>
        <p:spPr>
          <a:xfrm>
            <a:off x="1208176" y="1550564"/>
            <a:ext cx="756478" cy="782357"/>
          </a:xfrm>
          <a:prstGeom prst="ellipse">
            <a:avLst/>
          </a:prstGeom>
          <a:solidFill>
            <a:srgbClr val="1B7CC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pic>
        <p:nvPicPr>
          <p:cNvPr id="301" name="Google Shape;301;p2" descr="Clock"/>
          <p:cNvPicPr preferRelativeResize="0"/>
          <p:nvPr/>
        </p:nvPicPr>
        <p:blipFill rotWithShape="1">
          <a:blip r:embed="rId3">
            <a:alphaModFix/>
          </a:blip>
          <a:srcRect/>
          <a:stretch/>
        </p:blipFill>
        <p:spPr>
          <a:xfrm>
            <a:off x="1281244" y="1633101"/>
            <a:ext cx="629843" cy="629843"/>
          </a:xfrm>
          <a:prstGeom prst="rect">
            <a:avLst/>
          </a:prstGeom>
          <a:noFill/>
          <a:ln>
            <a:noFill/>
          </a:ln>
        </p:spPr>
      </p:pic>
      <p:sp>
        <p:nvSpPr>
          <p:cNvPr id="302" name="Google Shape;302;p2"/>
          <p:cNvSpPr txBox="1"/>
          <p:nvPr/>
        </p:nvSpPr>
        <p:spPr>
          <a:xfrm>
            <a:off x="2447353" y="4470699"/>
            <a:ext cx="8627100" cy="923289"/>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4D4D4D"/>
              </a:buClr>
              <a:buSzPts val="1800"/>
              <a:buFont typeface="Arial"/>
              <a:buNone/>
            </a:pPr>
            <a:r>
              <a:rPr lang="en-GB" sz="1800" b="0" i="0" u="none" strike="noStrike" cap="none" dirty="0">
                <a:solidFill>
                  <a:srgbClr val="4D4D4D"/>
                </a:solidFill>
                <a:latin typeface="Arial"/>
                <a:ea typeface="Arial"/>
                <a:cs typeface="Arial"/>
                <a:sym typeface="Arial"/>
              </a:rPr>
              <a:t>During the training, you can use the chat box to drop questions to the trainers.</a:t>
            </a:r>
            <a:endParaRPr dirty="0"/>
          </a:p>
          <a:p>
            <a:pPr marL="0" marR="0" lvl="0" indent="0" algn="just" rtl="0">
              <a:lnSpc>
                <a:spcPct val="100000"/>
              </a:lnSpc>
              <a:spcBef>
                <a:spcPts val="0"/>
              </a:spcBef>
              <a:spcAft>
                <a:spcPts val="0"/>
              </a:spcAft>
              <a:buClr>
                <a:srgbClr val="4D4D4D"/>
              </a:buClr>
              <a:buSzPts val="1800"/>
              <a:buFont typeface="Arial"/>
              <a:buNone/>
            </a:pPr>
            <a:r>
              <a:rPr lang="en-GB" sz="1800" b="0" i="0" u="none" strike="noStrike" cap="none" dirty="0">
                <a:solidFill>
                  <a:srgbClr val="4D4D4D"/>
                </a:solidFill>
                <a:latin typeface="Arial"/>
                <a:ea typeface="Arial"/>
                <a:cs typeface="Arial"/>
                <a:sym typeface="Arial"/>
              </a:rPr>
              <a:t>For all technical related issues, please send a private message to th</a:t>
            </a:r>
            <a:r>
              <a:rPr lang="en-GB" sz="1800" dirty="0">
                <a:solidFill>
                  <a:srgbClr val="4D4D4D"/>
                </a:solidFill>
              </a:rPr>
              <a:t>e LINPICO </a:t>
            </a:r>
            <a:r>
              <a:rPr lang="en-GB" sz="1800" b="0" i="0" u="none" strike="noStrike" cap="none" dirty="0">
                <a:solidFill>
                  <a:srgbClr val="4D4D4D"/>
                </a:solidFill>
                <a:latin typeface="Arial"/>
                <a:ea typeface="Arial"/>
                <a:cs typeface="Arial"/>
                <a:sym typeface="Arial"/>
              </a:rPr>
              <a:t>team.</a:t>
            </a:r>
            <a:endParaRPr sz="1800" b="0" i="0" u="none" strike="noStrike" cap="none" dirty="0">
              <a:solidFill>
                <a:srgbClr val="4D4D4D"/>
              </a:solidFill>
              <a:latin typeface="Arial"/>
              <a:ea typeface="Arial"/>
              <a:cs typeface="Arial"/>
              <a:sym typeface="Arial"/>
            </a:endParaRPr>
          </a:p>
        </p:txBody>
      </p:sp>
      <p:sp>
        <p:nvSpPr>
          <p:cNvPr id="303" name="Google Shape;303;p2"/>
          <p:cNvSpPr txBox="1"/>
          <p:nvPr/>
        </p:nvSpPr>
        <p:spPr>
          <a:xfrm>
            <a:off x="2447353" y="1738693"/>
            <a:ext cx="8627040"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800"/>
              <a:buFont typeface="Arial"/>
              <a:buNone/>
            </a:pPr>
            <a:r>
              <a:rPr lang="en-GB" sz="1800" dirty="0">
                <a:solidFill>
                  <a:schemeClr val="dk1"/>
                </a:solidFill>
                <a:latin typeface="Arial"/>
                <a:ea typeface="Arial"/>
                <a:cs typeface="Arial"/>
                <a:sym typeface="Arial"/>
              </a:rPr>
              <a:t>Our daily sessions are scheduled to last</a:t>
            </a:r>
            <a:r>
              <a:rPr lang="en-GB" sz="1800" b="0" i="0" u="none" strike="noStrike" cap="none" dirty="0">
                <a:solidFill>
                  <a:srgbClr val="4D4D4D"/>
                </a:solidFill>
                <a:latin typeface="Arial"/>
                <a:ea typeface="Arial"/>
                <a:cs typeface="Arial"/>
                <a:sym typeface="Arial"/>
              </a:rPr>
              <a:t> </a:t>
            </a:r>
            <a:r>
              <a:rPr lang="en-GB" sz="1800" dirty="0">
                <a:solidFill>
                  <a:srgbClr val="4D4D4D"/>
                </a:solidFill>
              </a:rPr>
              <a:t>4</a:t>
            </a:r>
            <a:r>
              <a:rPr lang="en-GB" sz="1800" b="0" i="0" u="none" strike="noStrike" cap="none" dirty="0">
                <a:solidFill>
                  <a:srgbClr val="4D4D4D"/>
                </a:solidFill>
                <a:latin typeface="Arial"/>
                <a:ea typeface="Arial"/>
                <a:cs typeface="Arial"/>
                <a:sym typeface="Arial"/>
              </a:rPr>
              <a:t> hours (breaks included). </a:t>
            </a:r>
            <a:endParaRPr sz="1800" b="0" i="0" u="none" strike="noStrike" cap="none" dirty="0">
              <a:solidFill>
                <a:srgbClr val="4D4D4D"/>
              </a:solidFill>
              <a:latin typeface="Arial"/>
              <a:ea typeface="Arial"/>
              <a:cs typeface="Arial"/>
              <a:sym typeface="Arial"/>
            </a:endParaRPr>
          </a:p>
        </p:txBody>
      </p:sp>
      <p:sp>
        <p:nvSpPr>
          <p:cNvPr id="304" name="Google Shape;304;p2"/>
          <p:cNvSpPr/>
          <p:nvPr/>
        </p:nvSpPr>
        <p:spPr>
          <a:xfrm>
            <a:off x="1208176" y="4437081"/>
            <a:ext cx="756478" cy="782357"/>
          </a:xfrm>
          <a:prstGeom prst="ellipse">
            <a:avLst/>
          </a:prstGeom>
          <a:solidFill>
            <a:srgbClr val="1B7CC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pic>
        <p:nvPicPr>
          <p:cNvPr id="305" name="Google Shape;305;p2" descr="A picture containing drawing&#10;&#10;Description automatically generated"/>
          <p:cNvPicPr preferRelativeResize="0"/>
          <p:nvPr/>
        </p:nvPicPr>
        <p:blipFill rotWithShape="1">
          <a:blip r:embed="rId4">
            <a:alphaModFix/>
          </a:blip>
          <a:srcRect/>
          <a:stretch/>
        </p:blipFill>
        <p:spPr>
          <a:xfrm>
            <a:off x="1337746" y="2658573"/>
            <a:ext cx="476250" cy="476250"/>
          </a:xfrm>
          <a:prstGeom prst="rect">
            <a:avLst/>
          </a:prstGeom>
          <a:noFill/>
          <a:ln>
            <a:noFill/>
          </a:ln>
        </p:spPr>
      </p:pic>
      <p:pic>
        <p:nvPicPr>
          <p:cNvPr id="306" name="Google Shape;306;p2" descr="Podcast"/>
          <p:cNvPicPr preferRelativeResize="0"/>
          <p:nvPr/>
        </p:nvPicPr>
        <p:blipFill rotWithShape="1">
          <a:blip r:embed="rId5">
            <a:alphaModFix/>
          </a:blip>
          <a:srcRect/>
          <a:stretch/>
        </p:blipFill>
        <p:spPr>
          <a:xfrm>
            <a:off x="1254808" y="3553060"/>
            <a:ext cx="642126" cy="642126"/>
          </a:xfrm>
          <a:prstGeom prst="rect">
            <a:avLst/>
          </a:prstGeom>
          <a:noFill/>
          <a:ln>
            <a:noFill/>
          </a:ln>
        </p:spPr>
      </p:pic>
      <p:pic>
        <p:nvPicPr>
          <p:cNvPr id="307" name="Google Shape;307;p2" descr="Questions"/>
          <p:cNvPicPr preferRelativeResize="0"/>
          <p:nvPr/>
        </p:nvPicPr>
        <p:blipFill rotWithShape="1">
          <a:blip r:embed="rId6">
            <a:alphaModFix/>
          </a:blip>
          <a:srcRect/>
          <a:stretch/>
        </p:blipFill>
        <p:spPr>
          <a:xfrm>
            <a:off x="1229600" y="4502791"/>
            <a:ext cx="650936" cy="650936"/>
          </a:xfrm>
          <a:prstGeom prst="rect">
            <a:avLst/>
          </a:prstGeom>
          <a:noFill/>
          <a:ln>
            <a:noFill/>
          </a:ln>
        </p:spPr>
      </p:pic>
      <p:pic>
        <p:nvPicPr>
          <p:cNvPr id="308" name="Google Shape;308;p2" descr="A picture containing drawing&#10;&#10;Description automatically generated"/>
          <p:cNvPicPr preferRelativeResize="0"/>
          <p:nvPr/>
        </p:nvPicPr>
        <p:blipFill rotWithShape="1">
          <a:blip r:embed="rId7">
            <a:alphaModFix/>
          </a:blip>
          <a:srcRect/>
          <a:stretch/>
        </p:blipFill>
        <p:spPr>
          <a:xfrm>
            <a:off x="1404286" y="5585732"/>
            <a:ext cx="476250" cy="476250"/>
          </a:xfrm>
          <a:prstGeom prst="rect">
            <a:avLst/>
          </a:prstGeom>
          <a:noFill/>
          <a:ln>
            <a:noFill/>
          </a:ln>
        </p:spPr>
      </p:pic>
      <p:sp>
        <p:nvSpPr>
          <p:cNvPr id="309" name="Google Shape;309;p2"/>
          <p:cNvSpPr txBox="1"/>
          <p:nvPr/>
        </p:nvSpPr>
        <p:spPr>
          <a:xfrm>
            <a:off x="2447353" y="3622232"/>
            <a:ext cx="654871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0" u="none">
                <a:solidFill>
                  <a:schemeClr val="dk1"/>
                </a:solidFill>
                <a:latin typeface="Arial"/>
                <a:ea typeface="Arial"/>
                <a:cs typeface="Arial"/>
                <a:sym typeface="Arial"/>
              </a:rPr>
              <a:t>Please mute yourself when not talking.</a:t>
            </a:r>
            <a:endParaRPr sz="1800" b="0" u="none">
              <a:solidFill>
                <a:schemeClr val="dk1"/>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38"/>
        <p:cNvGrpSpPr/>
        <p:nvPr/>
      </p:nvGrpSpPr>
      <p:grpSpPr>
        <a:xfrm>
          <a:off x="0" y="0"/>
          <a:ext cx="0" cy="0"/>
          <a:chOff x="0" y="0"/>
          <a:chExt cx="0" cy="0"/>
        </a:xfrm>
      </p:grpSpPr>
      <p:sp>
        <p:nvSpPr>
          <p:cNvPr id="539" name="Google Shape;539;p20"/>
          <p:cNvSpPr/>
          <p:nvPr/>
        </p:nvSpPr>
        <p:spPr>
          <a:xfrm>
            <a:off x="970722" y="1929790"/>
            <a:ext cx="7961618" cy="6096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2400">
                <a:solidFill>
                  <a:srgbClr val="CE3A1C"/>
                </a:solidFill>
                <a:latin typeface="Arial"/>
                <a:ea typeface="Arial"/>
                <a:cs typeface="Arial"/>
                <a:sym typeface="Arial"/>
              </a:rPr>
              <a:t>Authorisation</a:t>
            </a:r>
            <a:r>
              <a:rPr lang="en-GB" sz="2400">
                <a:solidFill>
                  <a:schemeClr val="accent6"/>
                </a:solidFill>
                <a:latin typeface="Arial"/>
                <a:ea typeface="Arial"/>
                <a:cs typeface="Arial"/>
                <a:sym typeface="Arial"/>
              </a:rPr>
              <a:t> </a:t>
            </a:r>
            <a:r>
              <a:rPr lang="en-GB" sz="2000">
                <a:solidFill>
                  <a:srgbClr val="0F5494"/>
                </a:solidFill>
                <a:latin typeface="Arial"/>
                <a:ea typeface="Arial"/>
                <a:cs typeface="Arial"/>
                <a:sym typeface="Arial"/>
              </a:rPr>
              <a:t>by the Ministry of Finance or Line Ministry</a:t>
            </a:r>
            <a:endParaRPr sz="2400">
              <a:solidFill>
                <a:srgbClr val="0F5494"/>
              </a:solidFill>
              <a:latin typeface="Arial"/>
              <a:ea typeface="Arial"/>
              <a:cs typeface="Arial"/>
              <a:sym typeface="Arial"/>
            </a:endParaRPr>
          </a:p>
        </p:txBody>
      </p:sp>
      <p:sp>
        <p:nvSpPr>
          <p:cNvPr id="540" name="Google Shape;540;p20"/>
          <p:cNvSpPr/>
          <p:nvPr/>
        </p:nvSpPr>
        <p:spPr>
          <a:xfrm>
            <a:off x="1626334" y="2698101"/>
            <a:ext cx="7306006" cy="5715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2400">
                <a:solidFill>
                  <a:srgbClr val="CE3A1C"/>
                </a:solidFill>
                <a:latin typeface="Arial"/>
                <a:ea typeface="Arial"/>
                <a:cs typeface="Arial"/>
                <a:sym typeface="Arial"/>
              </a:rPr>
              <a:t>Commitment</a:t>
            </a:r>
            <a:r>
              <a:rPr lang="en-GB" sz="2400">
                <a:solidFill>
                  <a:schemeClr val="accent6"/>
                </a:solidFill>
                <a:latin typeface="Arial"/>
                <a:ea typeface="Arial"/>
                <a:cs typeface="Arial"/>
                <a:sym typeface="Arial"/>
              </a:rPr>
              <a:t> </a:t>
            </a:r>
            <a:r>
              <a:rPr lang="en-GB" sz="2000">
                <a:solidFill>
                  <a:srgbClr val="0F5494"/>
                </a:solidFill>
                <a:latin typeface="Arial"/>
                <a:ea typeface="Arial"/>
                <a:cs typeface="Arial"/>
                <a:sym typeface="Arial"/>
              </a:rPr>
              <a:t>to undertake future payment: contract</a:t>
            </a:r>
            <a:endParaRPr sz="2400">
              <a:solidFill>
                <a:srgbClr val="0F5494"/>
              </a:solidFill>
              <a:latin typeface="Arial"/>
              <a:ea typeface="Arial"/>
              <a:cs typeface="Arial"/>
              <a:sym typeface="Arial"/>
            </a:endParaRPr>
          </a:p>
        </p:txBody>
      </p:sp>
      <p:sp>
        <p:nvSpPr>
          <p:cNvPr id="541" name="Google Shape;541;p20"/>
          <p:cNvSpPr/>
          <p:nvPr/>
        </p:nvSpPr>
        <p:spPr>
          <a:xfrm>
            <a:off x="2269276" y="3453751"/>
            <a:ext cx="6663064" cy="5715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2400">
                <a:solidFill>
                  <a:srgbClr val="CE3A1C"/>
                </a:solidFill>
                <a:latin typeface="Arial"/>
                <a:ea typeface="Arial"/>
                <a:cs typeface="Arial"/>
                <a:sym typeface="Arial"/>
              </a:rPr>
              <a:t>Verification </a:t>
            </a:r>
            <a:r>
              <a:rPr lang="en-GB" sz="2000">
                <a:solidFill>
                  <a:srgbClr val="0F5494"/>
                </a:solidFill>
                <a:latin typeface="Arial"/>
                <a:ea typeface="Arial"/>
                <a:cs typeface="Arial"/>
                <a:sym typeface="Arial"/>
              </a:rPr>
              <a:t>of delivery to spending unit: liability</a:t>
            </a:r>
            <a:endParaRPr sz="2400">
              <a:solidFill>
                <a:srgbClr val="0F5494"/>
              </a:solidFill>
              <a:latin typeface="Arial"/>
              <a:ea typeface="Arial"/>
              <a:cs typeface="Arial"/>
              <a:sym typeface="Arial"/>
            </a:endParaRPr>
          </a:p>
        </p:txBody>
      </p:sp>
      <p:sp>
        <p:nvSpPr>
          <p:cNvPr id="542" name="Google Shape;542;p20"/>
          <p:cNvSpPr/>
          <p:nvPr/>
        </p:nvSpPr>
        <p:spPr>
          <a:xfrm>
            <a:off x="2912218" y="4214171"/>
            <a:ext cx="6663064" cy="5334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2400">
                <a:solidFill>
                  <a:srgbClr val="CE3A1C"/>
                </a:solidFill>
                <a:latin typeface="Arial"/>
                <a:ea typeface="Arial"/>
                <a:cs typeface="Arial"/>
                <a:sym typeface="Arial"/>
              </a:rPr>
              <a:t>Payment Authorisation </a:t>
            </a:r>
            <a:r>
              <a:rPr lang="en-GB" sz="2000">
                <a:solidFill>
                  <a:srgbClr val="0F5494"/>
                </a:solidFill>
                <a:latin typeface="Arial"/>
                <a:ea typeface="Arial"/>
                <a:cs typeface="Arial"/>
                <a:sym typeface="Arial"/>
              </a:rPr>
              <a:t>by Ministry of Finance</a:t>
            </a:r>
            <a:endParaRPr sz="2400">
              <a:solidFill>
                <a:srgbClr val="0F5494"/>
              </a:solidFill>
              <a:latin typeface="Arial"/>
              <a:ea typeface="Arial"/>
              <a:cs typeface="Arial"/>
              <a:sym typeface="Arial"/>
            </a:endParaRPr>
          </a:p>
        </p:txBody>
      </p:sp>
      <p:sp>
        <p:nvSpPr>
          <p:cNvPr id="543" name="Google Shape;543;p20"/>
          <p:cNvSpPr/>
          <p:nvPr/>
        </p:nvSpPr>
        <p:spPr>
          <a:xfrm>
            <a:off x="3555161" y="4928551"/>
            <a:ext cx="6020121" cy="5334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2400">
                <a:solidFill>
                  <a:srgbClr val="CE3A1C"/>
                </a:solidFill>
                <a:latin typeface="Arial"/>
                <a:ea typeface="Arial"/>
                <a:cs typeface="Arial"/>
                <a:sym typeface="Arial"/>
              </a:rPr>
              <a:t>Cash Payment </a:t>
            </a:r>
            <a:r>
              <a:rPr lang="en-GB" sz="2000">
                <a:solidFill>
                  <a:srgbClr val="0F5494"/>
                </a:solidFill>
                <a:latin typeface="Arial"/>
                <a:ea typeface="Arial"/>
                <a:cs typeface="Arial"/>
                <a:sym typeface="Arial"/>
              </a:rPr>
              <a:t>by Treasury or Line Ministry</a:t>
            </a:r>
            <a:endParaRPr sz="2400">
              <a:solidFill>
                <a:srgbClr val="0F5494"/>
              </a:solidFill>
              <a:latin typeface="Arial"/>
              <a:ea typeface="Arial"/>
              <a:cs typeface="Arial"/>
              <a:sym typeface="Arial"/>
            </a:endParaRPr>
          </a:p>
        </p:txBody>
      </p:sp>
      <p:sp>
        <p:nvSpPr>
          <p:cNvPr id="544" name="Google Shape;544;p20"/>
          <p:cNvSpPr/>
          <p:nvPr/>
        </p:nvSpPr>
        <p:spPr>
          <a:xfrm rot="5400000">
            <a:off x="951672" y="2679051"/>
            <a:ext cx="609600" cy="571500"/>
          </a:xfrm>
          <a:custGeom>
            <a:avLst/>
            <a:gdLst/>
            <a:ahLst/>
            <a:cxnLst/>
            <a:rect l="l" t="t" r="r" b="b"/>
            <a:pathLst>
              <a:path w="21600" h="21600" extrusionOk="0">
                <a:moveTo>
                  <a:pt x="15429" y="0"/>
                </a:moveTo>
                <a:lnTo>
                  <a:pt x="9257" y="7200"/>
                </a:lnTo>
                <a:lnTo>
                  <a:pt x="12343" y="7200"/>
                </a:lnTo>
                <a:lnTo>
                  <a:pt x="12343" y="14400"/>
                </a:lnTo>
                <a:lnTo>
                  <a:pt x="0" y="14400"/>
                </a:lnTo>
                <a:lnTo>
                  <a:pt x="0" y="21600"/>
                </a:lnTo>
                <a:lnTo>
                  <a:pt x="18514" y="21600"/>
                </a:lnTo>
                <a:lnTo>
                  <a:pt x="18514" y="7200"/>
                </a:lnTo>
                <a:lnTo>
                  <a:pt x="21600" y="7200"/>
                </a:lnTo>
                <a:lnTo>
                  <a:pt x="15429" y="0"/>
                </a:lnTo>
                <a:close/>
              </a:path>
            </a:pathLst>
          </a:custGeom>
          <a:solidFill>
            <a:srgbClr val="AAD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F5494"/>
              </a:solidFill>
              <a:latin typeface="Arial"/>
              <a:ea typeface="Arial"/>
              <a:cs typeface="Arial"/>
              <a:sym typeface="Arial"/>
            </a:endParaRPr>
          </a:p>
        </p:txBody>
      </p:sp>
      <p:sp>
        <p:nvSpPr>
          <p:cNvPr id="545" name="Google Shape;545;p20"/>
          <p:cNvSpPr/>
          <p:nvPr/>
        </p:nvSpPr>
        <p:spPr>
          <a:xfrm rot="5400000">
            <a:off x="1607284" y="3409307"/>
            <a:ext cx="609600" cy="571500"/>
          </a:xfrm>
          <a:custGeom>
            <a:avLst/>
            <a:gdLst/>
            <a:ahLst/>
            <a:cxnLst/>
            <a:rect l="l" t="t" r="r" b="b"/>
            <a:pathLst>
              <a:path w="21600" h="21600" extrusionOk="0">
                <a:moveTo>
                  <a:pt x="15429" y="0"/>
                </a:moveTo>
                <a:lnTo>
                  <a:pt x="9257" y="7200"/>
                </a:lnTo>
                <a:lnTo>
                  <a:pt x="12343" y="7200"/>
                </a:lnTo>
                <a:lnTo>
                  <a:pt x="12343" y="14400"/>
                </a:lnTo>
                <a:lnTo>
                  <a:pt x="0" y="14400"/>
                </a:lnTo>
                <a:lnTo>
                  <a:pt x="0" y="21600"/>
                </a:lnTo>
                <a:lnTo>
                  <a:pt x="18514" y="21600"/>
                </a:lnTo>
                <a:lnTo>
                  <a:pt x="18514" y="7200"/>
                </a:lnTo>
                <a:lnTo>
                  <a:pt x="21600" y="7200"/>
                </a:lnTo>
                <a:lnTo>
                  <a:pt x="15429" y="0"/>
                </a:lnTo>
                <a:close/>
              </a:path>
            </a:pathLst>
          </a:custGeom>
          <a:solidFill>
            <a:srgbClr val="AAD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F5494"/>
              </a:solidFill>
              <a:latin typeface="Arial"/>
              <a:ea typeface="Arial"/>
              <a:cs typeface="Arial"/>
              <a:sym typeface="Arial"/>
            </a:endParaRPr>
          </a:p>
        </p:txBody>
      </p:sp>
      <p:sp>
        <p:nvSpPr>
          <p:cNvPr id="546" name="Google Shape;546;p20"/>
          <p:cNvSpPr/>
          <p:nvPr/>
        </p:nvSpPr>
        <p:spPr>
          <a:xfrm rot="5400000">
            <a:off x="2250226" y="4161783"/>
            <a:ext cx="609600" cy="571500"/>
          </a:xfrm>
          <a:custGeom>
            <a:avLst/>
            <a:gdLst/>
            <a:ahLst/>
            <a:cxnLst/>
            <a:rect l="l" t="t" r="r" b="b"/>
            <a:pathLst>
              <a:path w="21600" h="21600" extrusionOk="0">
                <a:moveTo>
                  <a:pt x="15429" y="0"/>
                </a:moveTo>
                <a:lnTo>
                  <a:pt x="9257" y="7200"/>
                </a:lnTo>
                <a:lnTo>
                  <a:pt x="12343" y="7200"/>
                </a:lnTo>
                <a:lnTo>
                  <a:pt x="12343" y="14400"/>
                </a:lnTo>
                <a:lnTo>
                  <a:pt x="0" y="14400"/>
                </a:lnTo>
                <a:lnTo>
                  <a:pt x="0" y="21600"/>
                </a:lnTo>
                <a:lnTo>
                  <a:pt x="18514" y="21600"/>
                </a:lnTo>
                <a:lnTo>
                  <a:pt x="18514" y="7200"/>
                </a:lnTo>
                <a:lnTo>
                  <a:pt x="21600" y="7200"/>
                </a:lnTo>
                <a:lnTo>
                  <a:pt x="15429" y="0"/>
                </a:lnTo>
                <a:close/>
              </a:path>
            </a:pathLst>
          </a:custGeom>
          <a:solidFill>
            <a:srgbClr val="AAD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F5494"/>
              </a:solidFill>
              <a:latin typeface="Arial"/>
              <a:ea typeface="Arial"/>
              <a:cs typeface="Arial"/>
              <a:sym typeface="Arial"/>
            </a:endParaRPr>
          </a:p>
        </p:txBody>
      </p:sp>
      <p:sp>
        <p:nvSpPr>
          <p:cNvPr id="547" name="Google Shape;547;p20"/>
          <p:cNvSpPr/>
          <p:nvPr/>
        </p:nvSpPr>
        <p:spPr>
          <a:xfrm rot="5400000">
            <a:off x="2893168" y="4876163"/>
            <a:ext cx="609600" cy="571500"/>
          </a:xfrm>
          <a:custGeom>
            <a:avLst/>
            <a:gdLst/>
            <a:ahLst/>
            <a:cxnLst/>
            <a:rect l="l" t="t" r="r" b="b"/>
            <a:pathLst>
              <a:path w="21600" h="21600" extrusionOk="0">
                <a:moveTo>
                  <a:pt x="15429" y="0"/>
                </a:moveTo>
                <a:lnTo>
                  <a:pt x="9257" y="7200"/>
                </a:lnTo>
                <a:lnTo>
                  <a:pt x="12343" y="7200"/>
                </a:lnTo>
                <a:lnTo>
                  <a:pt x="12343" y="14400"/>
                </a:lnTo>
                <a:lnTo>
                  <a:pt x="0" y="14400"/>
                </a:lnTo>
                <a:lnTo>
                  <a:pt x="0" y="21600"/>
                </a:lnTo>
                <a:lnTo>
                  <a:pt x="18514" y="21600"/>
                </a:lnTo>
                <a:lnTo>
                  <a:pt x="18514" y="7200"/>
                </a:lnTo>
                <a:lnTo>
                  <a:pt x="21600" y="7200"/>
                </a:lnTo>
                <a:lnTo>
                  <a:pt x="15429" y="0"/>
                </a:lnTo>
                <a:close/>
              </a:path>
            </a:pathLst>
          </a:custGeom>
          <a:solidFill>
            <a:srgbClr val="AAD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F5494"/>
              </a:solidFill>
              <a:latin typeface="Arial"/>
              <a:ea typeface="Arial"/>
              <a:cs typeface="Arial"/>
              <a:sym typeface="Arial"/>
            </a:endParaRPr>
          </a:p>
        </p:txBody>
      </p:sp>
      <p:sp>
        <p:nvSpPr>
          <p:cNvPr id="548" name="Google Shape;548;p20"/>
          <p:cNvSpPr txBox="1">
            <a:spLocks noGrp="1"/>
          </p:cNvSpPr>
          <p:nvPr>
            <p:ph type="sldNum" idx="12"/>
          </p:nvPr>
        </p:nvSpPr>
        <p:spPr>
          <a:xfrm>
            <a:off x="838200" y="6131286"/>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GB">
                <a:solidFill>
                  <a:srgbClr val="000000"/>
                </a:solidFill>
              </a:rPr>
              <a:t>20</a:t>
            </a:fld>
            <a:endParaRPr>
              <a:solidFill>
                <a:srgbClr val="000000"/>
              </a:solidFill>
            </a:endParaRPr>
          </a:p>
        </p:txBody>
      </p:sp>
      <p:sp>
        <p:nvSpPr>
          <p:cNvPr id="549" name="Google Shape;549;p20"/>
          <p:cNvSpPr txBox="1">
            <a:spLocks noGrp="1"/>
          </p:cNvSpPr>
          <p:nvPr>
            <p:ph type="title"/>
          </p:nvPr>
        </p:nvSpPr>
        <p:spPr>
          <a:xfrm>
            <a:off x="970722" y="482860"/>
            <a:ext cx="10515600" cy="782357"/>
          </a:xfrm>
          <a:prstGeom prst="rect">
            <a:avLst/>
          </a:prstGeom>
          <a:noFill/>
          <a:ln>
            <a:noFill/>
          </a:ln>
        </p:spPr>
        <p:txBody>
          <a:bodyPr spcFirstLastPara="1" wrap="square" lIns="91425" tIns="45700" rIns="91425" bIns="0" anchor="b" anchorCtr="0">
            <a:noAutofit/>
          </a:bodyPr>
          <a:lstStyle/>
          <a:p>
            <a:pPr marL="0" lvl="0" indent="0" algn="l" rtl="0">
              <a:lnSpc>
                <a:spcPct val="90000"/>
              </a:lnSpc>
              <a:spcBef>
                <a:spcPts val="0"/>
              </a:spcBef>
              <a:spcAft>
                <a:spcPts val="0"/>
              </a:spcAft>
              <a:buClr>
                <a:srgbClr val="0F5494"/>
              </a:buClr>
              <a:buSzPts val="4000"/>
              <a:buFont typeface="Arial"/>
              <a:buNone/>
            </a:pPr>
            <a:r>
              <a:rPr lang="en-GB">
                <a:solidFill>
                  <a:srgbClr val="0F5494"/>
                </a:solidFill>
              </a:rPr>
              <a:t>Phase 3. Budget Execution</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54"/>
        <p:cNvGrpSpPr/>
        <p:nvPr/>
      </p:nvGrpSpPr>
      <p:grpSpPr>
        <a:xfrm>
          <a:off x="0" y="0"/>
          <a:ext cx="0" cy="0"/>
          <a:chOff x="0" y="0"/>
          <a:chExt cx="0" cy="0"/>
        </a:xfrm>
      </p:grpSpPr>
      <p:sp>
        <p:nvSpPr>
          <p:cNvPr id="555" name="Google Shape;555;p21"/>
          <p:cNvSpPr/>
          <p:nvPr/>
        </p:nvSpPr>
        <p:spPr>
          <a:xfrm>
            <a:off x="970722" y="2284667"/>
            <a:ext cx="3141662" cy="2090737"/>
          </a:xfrm>
          <a:prstGeom prst="rect">
            <a:avLst/>
          </a:prstGeom>
          <a:solidFill>
            <a:srgbClr val="D3E8F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000" b="1">
                <a:solidFill>
                  <a:schemeClr val="dk1"/>
                </a:solidFill>
                <a:latin typeface="Arial"/>
                <a:ea typeface="Arial"/>
                <a:cs typeface="Arial"/>
                <a:sym typeface="Arial"/>
              </a:rPr>
              <a:t>Definition</a:t>
            </a:r>
            <a:endParaRPr sz="2000">
              <a:solidFill>
                <a:schemeClr val="dk1"/>
              </a:solidFill>
              <a:latin typeface="Arial"/>
              <a:ea typeface="Arial"/>
              <a:cs typeface="Arial"/>
              <a:sym typeface="Arial"/>
            </a:endParaRPr>
          </a:p>
        </p:txBody>
      </p:sp>
      <p:sp>
        <p:nvSpPr>
          <p:cNvPr id="556" name="Google Shape;556;p21"/>
          <p:cNvSpPr txBox="1">
            <a:spLocks noGrp="1"/>
          </p:cNvSpPr>
          <p:nvPr>
            <p:ph type="sldNum" idx="12"/>
          </p:nvPr>
        </p:nvSpPr>
        <p:spPr>
          <a:xfrm>
            <a:off x="838200" y="6131286"/>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GB">
                <a:solidFill>
                  <a:srgbClr val="000000"/>
                </a:solidFill>
              </a:rPr>
              <a:t>21</a:t>
            </a:fld>
            <a:endParaRPr>
              <a:solidFill>
                <a:srgbClr val="000000"/>
              </a:solidFill>
            </a:endParaRPr>
          </a:p>
        </p:txBody>
      </p:sp>
      <p:sp>
        <p:nvSpPr>
          <p:cNvPr id="557" name="Google Shape;557;p21"/>
          <p:cNvSpPr txBox="1">
            <a:spLocks noGrp="1"/>
          </p:cNvSpPr>
          <p:nvPr>
            <p:ph type="title"/>
          </p:nvPr>
        </p:nvSpPr>
        <p:spPr>
          <a:xfrm>
            <a:off x="970722" y="482860"/>
            <a:ext cx="10515600" cy="782357"/>
          </a:xfrm>
          <a:prstGeom prst="rect">
            <a:avLst/>
          </a:prstGeom>
          <a:noFill/>
          <a:ln>
            <a:noFill/>
          </a:ln>
        </p:spPr>
        <p:txBody>
          <a:bodyPr spcFirstLastPara="1" wrap="square" lIns="91425" tIns="45700" rIns="91425" bIns="0" anchor="b" anchorCtr="0">
            <a:noAutofit/>
          </a:bodyPr>
          <a:lstStyle/>
          <a:p>
            <a:pPr marL="0" lvl="0" indent="0" algn="l" rtl="0">
              <a:lnSpc>
                <a:spcPct val="90000"/>
              </a:lnSpc>
              <a:spcBef>
                <a:spcPts val="0"/>
              </a:spcBef>
              <a:spcAft>
                <a:spcPts val="0"/>
              </a:spcAft>
              <a:buClr>
                <a:schemeClr val="dk2"/>
              </a:buClr>
              <a:buSzPts val="4000"/>
              <a:buFont typeface="Arial"/>
              <a:buNone/>
            </a:pPr>
            <a:r>
              <a:rPr lang="en-GB"/>
              <a:t>Phase 4. Accounting &amp; Reporting</a:t>
            </a:r>
            <a:endParaRPr/>
          </a:p>
        </p:txBody>
      </p:sp>
      <p:sp>
        <p:nvSpPr>
          <p:cNvPr id="558" name="Google Shape;558;p21"/>
          <p:cNvSpPr>
            <a:spLocks noGrp="1"/>
          </p:cNvSpPr>
          <p:nvPr>
            <p:ph type="pic" idx="3"/>
          </p:nvPr>
        </p:nvSpPr>
        <p:spPr>
          <a:xfrm>
            <a:off x="7901451" y="2284668"/>
            <a:ext cx="3141663" cy="2090737"/>
          </a:xfrm>
          <a:prstGeom prst="rect">
            <a:avLst/>
          </a:prstGeom>
          <a:solidFill>
            <a:schemeClr val="lt2"/>
          </a:solidFill>
          <a:ln>
            <a:noFill/>
          </a:ln>
        </p:spPr>
      </p:sp>
      <p:sp>
        <p:nvSpPr>
          <p:cNvPr id="559" name="Google Shape;559;p21"/>
          <p:cNvSpPr>
            <a:spLocks noGrp="1"/>
          </p:cNvSpPr>
          <p:nvPr>
            <p:ph type="pic" idx="4"/>
          </p:nvPr>
        </p:nvSpPr>
        <p:spPr>
          <a:xfrm>
            <a:off x="4436086" y="2284667"/>
            <a:ext cx="3141663" cy="2090737"/>
          </a:xfrm>
          <a:prstGeom prst="rect">
            <a:avLst/>
          </a:prstGeom>
          <a:solidFill>
            <a:schemeClr val="lt2"/>
          </a:solidFill>
          <a:ln>
            <a:noFill/>
          </a:ln>
        </p:spPr>
      </p:sp>
      <p:sp>
        <p:nvSpPr>
          <p:cNvPr id="560" name="Google Shape;560;p21"/>
          <p:cNvSpPr txBox="1">
            <a:spLocks noGrp="1"/>
          </p:cNvSpPr>
          <p:nvPr>
            <p:ph type="body" idx="1"/>
          </p:nvPr>
        </p:nvSpPr>
        <p:spPr>
          <a:xfrm>
            <a:off x="1206774" y="4038684"/>
            <a:ext cx="2669558" cy="1857051"/>
          </a:xfrm>
          <a:prstGeom prst="rect">
            <a:avLst/>
          </a:prstGeom>
          <a:solidFill>
            <a:schemeClr val="lt1"/>
          </a:solidFill>
          <a:ln>
            <a:noFill/>
          </a:ln>
        </p:spPr>
        <p:txBody>
          <a:bodyPr spcFirstLastPara="1" wrap="square" lIns="91425" tIns="90000" rIns="91425" bIns="45700" anchor="t" anchorCtr="0">
            <a:noAutofit/>
          </a:bodyPr>
          <a:lstStyle/>
          <a:p>
            <a:pPr marL="0" lvl="0" indent="0" algn="ctr" rtl="0">
              <a:lnSpc>
                <a:spcPct val="90000"/>
              </a:lnSpc>
              <a:spcBef>
                <a:spcPts val="0"/>
              </a:spcBef>
              <a:spcAft>
                <a:spcPts val="0"/>
              </a:spcAft>
              <a:buSzPts val="2400"/>
              <a:buNone/>
            </a:pPr>
            <a:r>
              <a:rPr lang="en-GB" sz="2400"/>
              <a:t>M</a:t>
            </a:r>
            <a:r>
              <a:rPr lang="en-GB" sz="2400" i="0"/>
              <a:t>aintaining records and reporting on the execution of the budget.</a:t>
            </a:r>
            <a:endParaRPr/>
          </a:p>
          <a:p>
            <a:pPr marL="0" lvl="0" indent="0" algn="ctr" rtl="0">
              <a:lnSpc>
                <a:spcPct val="90000"/>
              </a:lnSpc>
              <a:spcBef>
                <a:spcPts val="3000"/>
              </a:spcBef>
              <a:spcAft>
                <a:spcPts val="0"/>
              </a:spcAft>
              <a:buSzPts val="2400"/>
              <a:buNone/>
            </a:pPr>
            <a:endParaRPr sz="2400" i="0"/>
          </a:p>
          <a:p>
            <a:pPr marL="0" lvl="0" indent="0" algn="ctr" rtl="0">
              <a:lnSpc>
                <a:spcPct val="90000"/>
              </a:lnSpc>
              <a:spcBef>
                <a:spcPts val="3000"/>
              </a:spcBef>
              <a:spcAft>
                <a:spcPts val="0"/>
              </a:spcAft>
              <a:buSzPts val="2400"/>
              <a:buNone/>
            </a:pPr>
            <a:endParaRPr sz="2400" i="0"/>
          </a:p>
        </p:txBody>
      </p:sp>
      <p:sp>
        <p:nvSpPr>
          <p:cNvPr id="561" name="Google Shape;561;p21"/>
          <p:cNvSpPr/>
          <p:nvPr/>
        </p:nvSpPr>
        <p:spPr>
          <a:xfrm>
            <a:off x="4436086" y="2273874"/>
            <a:ext cx="3141662" cy="2090737"/>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400" b="1">
                <a:solidFill>
                  <a:schemeClr val="dk1"/>
                </a:solidFill>
                <a:latin typeface="Arial"/>
                <a:ea typeface="Arial"/>
                <a:cs typeface="Arial"/>
                <a:sym typeface="Arial"/>
              </a:rPr>
              <a:t>Aim</a:t>
            </a:r>
            <a:endParaRPr sz="2000">
              <a:solidFill>
                <a:schemeClr val="dk1"/>
              </a:solidFill>
              <a:latin typeface="Arial"/>
              <a:ea typeface="Arial"/>
              <a:cs typeface="Arial"/>
              <a:sym typeface="Arial"/>
            </a:endParaRPr>
          </a:p>
        </p:txBody>
      </p:sp>
      <p:sp>
        <p:nvSpPr>
          <p:cNvPr id="562" name="Google Shape;562;p21"/>
          <p:cNvSpPr txBox="1">
            <a:spLocks noGrp="1"/>
          </p:cNvSpPr>
          <p:nvPr>
            <p:ph type="body" idx="5"/>
          </p:nvPr>
        </p:nvSpPr>
        <p:spPr>
          <a:xfrm>
            <a:off x="4672139" y="4041944"/>
            <a:ext cx="2669558" cy="1857051"/>
          </a:xfrm>
          <a:prstGeom prst="rect">
            <a:avLst/>
          </a:prstGeom>
          <a:solidFill>
            <a:schemeClr val="lt1"/>
          </a:solidFill>
          <a:ln>
            <a:noFill/>
          </a:ln>
        </p:spPr>
        <p:txBody>
          <a:bodyPr spcFirstLastPara="1" wrap="square" lIns="91425" tIns="90000" rIns="91425" bIns="45700" anchor="t" anchorCtr="0">
            <a:noAutofit/>
          </a:bodyPr>
          <a:lstStyle/>
          <a:p>
            <a:pPr marL="0" lvl="0" indent="0" algn="ctr" rtl="0">
              <a:lnSpc>
                <a:spcPct val="90000"/>
              </a:lnSpc>
              <a:spcBef>
                <a:spcPts val="0"/>
              </a:spcBef>
              <a:spcAft>
                <a:spcPts val="0"/>
              </a:spcAft>
              <a:buSzPts val="2400"/>
              <a:buNone/>
            </a:pPr>
            <a:r>
              <a:rPr lang="en-GB" sz="2400"/>
              <a:t>Monitor and control compliance with budget appropriations.</a:t>
            </a:r>
            <a:endParaRPr/>
          </a:p>
          <a:p>
            <a:pPr marL="0" lvl="0" indent="0" algn="ctr" rtl="0">
              <a:lnSpc>
                <a:spcPct val="90000"/>
              </a:lnSpc>
              <a:spcBef>
                <a:spcPts val="3000"/>
              </a:spcBef>
              <a:spcAft>
                <a:spcPts val="0"/>
              </a:spcAft>
              <a:buSzPts val="2400"/>
              <a:buNone/>
            </a:pPr>
            <a:endParaRPr sz="2400"/>
          </a:p>
        </p:txBody>
      </p:sp>
      <p:sp>
        <p:nvSpPr>
          <p:cNvPr id="563" name="Google Shape;563;p21"/>
          <p:cNvSpPr/>
          <p:nvPr/>
        </p:nvSpPr>
        <p:spPr>
          <a:xfrm>
            <a:off x="7901452" y="2297888"/>
            <a:ext cx="3141662" cy="2090737"/>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400" b="1" i="0">
                <a:solidFill>
                  <a:schemeClr val="dk1"/>
                </a:solidFill>
                <a:latin typeface="Arial"/>
                <a:ea typeface="Arial"/>
                <a:cs typeface="Arial"/>
                <a:sym typeface="Arial"/>
              </a:rPr>
              <a:t>Accounting basis</a:t>
            </a:r>
            <a:endParaRPr sz="1800">
              <a:solidFill>
                <a:schemeClr val="dk1"/>
              </a:solidFill>
              <a:latin typeface="Arial"/>
              <a:ea typeface="Arial"/>
              <a:cs typeface="Arial"/>
              <a:sym typeface="Arial"/>
            </a:endParaRPr>
          </a:p>
        </p:txBody>
      </p:sp>
      <p:sp>
        <p:nvSpPr>
          <p:cNvPr id="564" name="Google Shape;564;p21"/>
          <p:cNvSpPr txBox="1">
            <a:spLocks noGrp="1"/>
          </p:cNvSpPr>
          <p:nvPr>
            <p:ph type="body" idx="6"/>
          </p:nvPr>
        </p:nvSpPr>
        <p:spPr>
          <a:xfrm>
            <a:off x="8137503" y="4037437"/>
            <a:ext cx="2669558" cy="1857051"/>
          </a:xfrm>
          <a:prstGeom prst="rect">
            <a:avLst/>
          </a:prstGeom>
          <a:solidFill>
            <a:schemeClr val="lt1"/>
          </a:solidFill>
          <a:ln>
            <a:noFill/>
          </a:ln>
        </p:spPr>
        <p:txBody>
          <a:bodyPr spcFirstLastPara="1" wrap="square" lIns="91425" tIns="90000" rIns="91425" bIns="45700" anchor="t" anchorCtr="0">
            <a:noAutofit/>
          </a:bodyPr>
          <a:lstStyle/>
          <a:p>
            <a:pPr marL="0" lvl="0" indent="0" algn="ctr" rtl="0">
              <a:lnSpc>
                <a:spcPct val="90000"/>
              </a:lnSpc>
              <a:spcBef>
                <a:spcPts val="0"/>
              </a:spcBef>
              <a:spcAft>
                <a:spcPts val="0"/>
              </a:spcAft>
              <a:buSzPts val="2400"/>
              <a:buNone/>
            </a:pPr>
            <a:r>
              <a:rPr lang="en-GB" sz="2400"/>
              <a:t>Cash or accrual, same as the budgeting basis.</a:t>
            </a:r>
            <a:endParaRPr/>
          </a:p>
          <a:p>
            <a:pPr marL="0" lvl="0" indent="0" algn="ctr" rtl="0">
              <a:lnSpc>
                <a:spcPct val="90000"/>
              </a:lnSpc>
              <a:spcBef>
                <a:spcPts val="3000"/>
              </a:spcBef>
              <a:spcAft>
                <a:spcPts val="0"/>
              </a:spcAft>
              <a:buSzPts val="2400"/>
              <a:buNone/>
            </a:pPr>
            <a:endParaRPr sz="2400"/>
          </a:p>
        </p:txBody>
      </p:sp>
      <p:sp>
        <p:nvSpPr>
          <p:cNvPr id="565" name="Google Shape;565;p21"/>
          <p:cNvSpPr txBox="1"/>
          <p:nvPr/>
        </p:nvSpPr>
        <p:spPr>
          <a:xfrm>
            <a:off x="970722" y="1551783"/>
            <a:ext cx="6097656" cy="424732"/>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Clr>
                <a:schemeClr val="accent6"/>
              </a:buClr>
              <a:buSzPts val="2400"/>
              <a:buFont typeface="Arial"/>
              <a:buNone/>
            </a:pPr>
            <a:r>
              <a:rPr lang="en-GB" sz="2400" b="1">
                <a:solidFill>
                  <a:schemeClr val="accent6"/>
                </a:solidFill>
                <a:latin typeface="Arial"/>
                <a:ea typeface="Arial"/>
                <a:cs typeface="Arial"/>
                <a:sym typeface="Arial"/>
              </a:rPr>
              <a:t>Budgetary Accounting</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70"/>
        <p:cNvGrpSpPr/>
        <p:nvPr/>
      </p:nvGrpSpPr>
      <p:grpSpPr>
        <a:xfrm>
          <a:off x="0" y="0"/>
          <a:ext cx="0" cy="0"/>
          <a:chOff x="0" y="0"/>
          <a:chExt cx="0" cy="0"/>
        </a:xfrm>
      </p:grpSpPr>
      <p:sp>
        <p:nvSpPr>
          <p:cNvPr id="571" name="Google Shape;571;p22"/>
          <p:cNvSpPr/>
          <p:nvPr/>
        </p:nvSpPr>
        <p:spPr>
          <a:xfrm>
            <a:off x="970722" y="2284667"/>
            <a:ext cx="3141662" cy="2090737"/>
          </a:xfrm>
          <a:prstGeom prst="rect">
            <a:avLst/>
          </a:prstGeom>
          <a:solidFill>
            <a:srgbClr val="D3E8F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000" b="1">
                <a:solidFill>
                  <a:schemeClr val="dk1"/>
                </a:solidFill>
                <a:latin typeface="Arial"/>
                <a:ea typeface="Arial"/>
                <a:cs typeface="Arial"/>
                <a:sym typeface="Arial"/>
              </a:rPr>
              <a:t>Definition</a:t>
            </a:r>
            <a:endParaRPr sz="2000">
              <a:solidFill>
                <a:schemeClr val="dk1"/>
              </a:solidFill>
              <a:latin typeface="Arial"/>
              <a:ea typeface="Arial"/>
              <a:cs typeface="Arial"/>
              <a:sym typeface="Arial"/>
            </a:endParaRPr>
          </a:p>
        </p:txBody>
      </p:sp>
      <p:sp>
        <p:nvSpPr>
          <p:cNvPr id="572" name="Google Shape;572;p22"/>
          <p:cNvSpPr txBox="1">
            <a:spLocks noGrp="1"/>
          </p:cNvSpPr>
          <p:nvPr>
            <p:ph type="sldNum" idx="12"/>
          </p:nvPr>
        </p:nvSpPr>
        <p:spPr>
          <a:xfrm>
            <a:off x="838200" y="6131286"/>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GB">
                <a:solidFill>
                  <a:srgbClr val="000000"/>
                </a:solidFill>
              </a:rPr>
              <a:t>22</a:t>
            </a:fld>
            <a:endParaRPr>
              <a:solidFill>
                <a:srgbClr val="000000"/>
              </a:solidFill>
            </a:endParaRPr>
          </a:p>
        </p:txBody>
      </p:sp>
      <p:sp>
        <p:nvSpPr>
          <p:cNvPr id="573" name="Google Shape;573;p22"/>
          <p:cNvSpPr txBox="1">
            <a:spLocks noGrp="1"/>
          </p:cNvSpPr>
          <p:nvPr>
            <p:ph type="title"/>
          </p:nvPr>
        </p:nvSpPr>
        <p:spPr>
          <a:xfrm>
            <a:off x="970722" y="482860"/>
            <a:ext cx="10515600" cy="782357"/>
          </a:xfrm>
          <a:prstGeom prst="rect">
            <a:avLst/>
          </a:prstGeom>
          <a:noFill/>
          <a:ln>
            <a:noFill/>
          </a:ln>
        </p:spPr>
        <p:txBody>
          <a:bodyPr spcFirstLastPara="1" wrap="square" lIns="91425" tIns="45700" rIns="91425" bIns="0" anchor="b" anchorCtr="0">
            <a:noAutofit/>
          </a:bodyPr>
          <a:lstStyle/>
          <a:p>
            <a:pPr marL="0" lvl="0" indent="0" algn="l" rtl="0">
              <a:lnSpc>
                <a:spcPct val="90000"/>
              </a:lnSpc>
              <a:spcBef>
                <a:spcPts val="0"/>
              </a:spcBef>
              <a:spcAft>
                <a:spcPts val="0"/>
              </a:spcAft>
              <a:buClr>
                <a:schemeClr val="dk2"/>
              </a:buClr>
              <a:buSzPts val="4000"/>
              <a:buFont typeface="Arial"/>
              <a:buNone/>
            </a:pPr>
            <a:r>
              <a:rPr lang="en-GB"/>
              <a:t>Phase 4. Accounting &amp; Reporting</a:t>
            </a:r>
            <a:endParaRPr/>
          </a:p>
        </p:txBody>
      </p:sp>
      <p:sp>
        <p:nvSpPr>
          <p:cNvPr id="574" name="Google Shape;574;p22"/>
          <p:cNvSpPr>
            <a:spLocks noGrp="1"/>
          </p:cNvSpPr>
          <p:nvPr>
            <p:ph type="pic" idx="3"/>
          </p:nvPr>
        </p:nvSpPr>
        <p:spPr>
          <a:xfrm>
            <a:off x="7901451" y="2284668"/>
            <a:ext cx="3141663" cy="2090737"/>
          </a:xfrm>
          <a:prstGeom prst="rect">
            <a:avLst/>
          </a:prstGeom>
          <a:solidFill>
            <a:schemeClr val="lt2"/>
          </a:solidFill>
          <a:ln>
            <a:noFill/>
          </a:ln>
        </p:spPr>
      </p:sp>
      <p:sp>
        <p:nvSpPr>
          <p:cNvPr id="575" name="Google Shape;575;p22"/>
          <p:cNvSpPr>
            <a:spLocks noGrp="1"/>
          </p:cNvSpPr>
          <p:nvPr>
            <p:ph type="pic" idx="4"/>
          </p:nvPr>
        </p:nvSpPr>
        <p:spPr>
          <a:xfrm>
            <a:off x="4436086" y="2284667"/>
            <a:ext cx="3141663" cy="2090737"/>
          </a:xfrm>
          <a:prstGeom prst="rect">
            <a:avLst/>
          </a:prstGeom>
          <a:solidFill>
            <a:schemeClr val="lt2"/>
          </a:solidFill>
          <a:ln>
            <a:noFill/>
          </a:ln>
        </p:spPr>
      </p:sp>
      <p:sp>
        <p:nvSpPr>
          <p:cNvPr id="576" name="Google Shape;576;p22"/>
          <p:cNvSpPr txBox="1">
            <a:spLocks noGrp="1"/>
          </p:cNvSpPr>
          <p:nvPr>
            <p:ph type="body" idx="1"/>
          </p:nvPr>
        </p:nvSpPr>
        <p:spPr>
          <a:xfrm>
            <a:off x="1206774" y="4038684"/>
            <a:ext cx="2669558" cy="2454467"/>
          </a:xfrm>
          <a:prstGeom prst="rect">
            <a:avLst/>
          </a:prstGeom>
          <a:solidFill>
            <a:schemeClr val="lt1"/>
          </a:solidFill>
          <a:ln>
            <a:noFill/>
          </a:ln>
        </p:spPr>
        <p:txBody>
          <a:bodyPr spcFirstLastPara="1" wrap="square" lIns="91425" tIns="90000" rIns="91425" bIns="45700" anchor="t" anchorCtr="0">
            <a:noAutofit/>
          </a:bodyPr>
          <a:lstStyle/>
          <a:p>
            <a:pPr marL="0" lvl="0" indent="0" algn="ctr" rtl="0">
              <a:lnSpc>
                <a:spcPct val="90000"/>
              </a:lnSpc>
              <a:spcBef>
                <a:spcPts val="0"/>
              </a:spcBef>
              <a:spcAft>
                <a:spcPts val="0"/>
              </a:spcAft>
              <a:buSzPts val="2400"/>
              <a:buNone/>
            </a:pPr>
            <a:r>
              <a:rPr lang="en-GB" sz="2400"/>
              <a:t>M</a:t>
            </a:r>
            <a:r>
              <a:rPr lang="en-GB" sz="2400" i="0"/>
              <a:t>aintaining records and reporting on revenues and expenditure, assets and liabilities.</a:t>
            </a:r>
            <a:endParaRPr/>
          </a:p>
          <a:p>
            <a:pPr marL="0" lvl="0" indent="0" algn="ctr" rtl="0">
              <a:lnSpc>
                <a:spcPct val="90000"/>
              </a:lnSpc>
              <a:spcBef>
                <a:spcPts val="3000"/>
              </a:spcBef>
              <a:spcAft>
                <a:spcPts val="0"/>
              </a:spcAft>
              <a:buSzPts val="2400"/>
              <a:buNone/>
            </a:pPr>
            <a:endParaRPr sz="2400" i="0"/>
          </a:p>
          <a:p>
            <a:pPr marL="0" lvl="0" indent="0" algn="ctr" rtl="0">
              <a:lnSpc>
                <a:spcPct val="90000"/>
              </a:lnSpc>
              <a:spcBef>
                <a:spcPts val="3000"/>
              </a:spcBef>
              <a:spcAft>
                <a:spcPts val="0"/>
              </a:spcAft>
              <a:buSzPts val="2400"/>
              <a:buNone/>
            </a:pPr>
            <a:endParaRPr sz="2400" i="0"/>
          </a:p>
        </p:txBody>
      </p:sp>
      <p:sp>
        <p:nvSpPr>
          <p:cNvPr id="577" name="Google Shape;577;p22"/>
          <p:cNvSpPr/>
          <p:nvPr/>
        </p:nvSpPr>
        <p:spPr>
          <a:xfrm>
            <a:off x="4436086" y="2273874"/>
            <a:ext cx="3141662" cy="2090737"/>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400" b="1">
                <a:solidFill>
                  <a:schemeClr val="dk1"/>
                </a:solidFill>
                <a:latin typeface="Arial"/>
                <a:ea typeface="Arial"/>
                <a:cs typeface="Arial"/>
                <a:sym typeface="Arial"/>
              </a:rPr>
              <a:t>Aim</a:t>
            </a:r>
            <a:endParaRPr sz="2000">
              <a:solidFill>
                <a:schemeClr val="dk1"/>
              </a:solidFill>
              <a:latin typeface="Arial"/>
              <a:ea typeface="Arial"/>
              <a:cs typeface="Arial"/>
              <a:sym typeface="Arial"/>
            </a:endParaRPr>
          </a:p>
        </p:txBody>
      </p:sp>
      <p:sp>
        <p:nvSpPr>
          <p:cNvPr id="578" name="Google Shape;578;p22"/>
          <p:cNvSpPr txBox="1">
            <a:spLocks noGrp="1"/>
          </p:cNvSpPr>
          <p:nvPr>
            <p:ph type="body" idx="5"/>
          </p:nvPr>
        </p:nvSpPr>
        <p:spPr>
          <a:xfrm>
            <a:off x="4672139" y="4041944"/>
            <a:ext cx="2669558" cy="2454467"/>
          </a:xfrm>
          <a:prstGeom prst="rect">
            <a:avLst/>
          </a:prstGeom>
          <a:solidFill>
            <a:schemeClr val="lt1"/>
          </a:solidFill>
          <a:ln>
            <a:noFill/>
          </a:ln>
        </p:spPr>
        <p:txBody>
          <a:bodyPr spcFirstLastPara="1" wrap="square" lIns="91425" tIns="90000" rIns="91425" bIns="45700" anchor="t" anchorCtr="0">
            <a:noAutofit/>
          </a:bodyPr>
          <a:lstStyle/>
          <a:p>
            <a:pPr marL="0" lvl="0" indent="0" algn="ctr" rtl="0">
              <a:lnSpc>
                <a:spcPct val="90000"/>
              </a:lnSpc>
              <a:spcBef>
                <a:spcPts val="0"/>
              </a:spcBef>
              <a:spcAft>
                <a:spcPts val="0"/>
              </a:spcAft>
              <a:buSzPts val="2400"/>
              <a:buNone/>
            </a:pPr>
            <a:r>
              <a:rPr lang="en-GB" sz="2400"/>
              <a:t>Annual Financial Statements;</a:t>
            </a:r>
            <a:endParaRPr/>
          </a:p>
          <a:p>
            <a:pPr marL="0" lvl="0" indent="0" algn="ctr" rtl="0">
              <a:lnSpc>
                <a:spcPct val="90000"/>
              </a:lnSpc>
              <a:spcBef>
                <a:spcPts val="600"/>
              </a:spcBef>
              <a:spcAft>
                <a:spcPts val="0"/>
              </a:spcAft>
              <a:buSzPts val="2400"/>
              <a:buNone/>
            </a:pPr>
            <a:r>
              <a:rPr lang="en-GB" sz="2400"/>
              <a:t>Revenues and expenditures;</a:t>
            </a:r>
            <a:endParaRPr/>
          </a:p>
          <a:p>
            <a:pPr marL="0" lvl="0" indent="0" algn="ctr" rtl="0">
              <a:lnSpc>
                <a:spcPct val="90000"/>
              </a:lnSpc>
              <a:spcBef>
                <a:spcPts val="600"/>
              </a:spcBef>
              <a:spcAft>
                <a:spcPts val="0"/>
              </a:spcAft>
              <a:buSzPts val="2400"/>
              <a:buNone/>
            </a:pPr>
            <a:r>
              <a:rPr lang="en-GB" sz="2400"/>
              <a:t>Balance sheet (assets and liabilities).</a:t>
            </a:r>
            <a:endParaRPr/>
          </a:p>
          <a:p>
            <a:pPr marL="0" lvl="0" indent="0" algn="ctr" rtl="0">
              <a:lnSpc>
                <a:spcPct val="90000"/>
              </a:lnSpc>
              <a:spcBef>
                <a:spcPts val="600"/>
              </a:spcBef>
              <a:spcAft>
                <a:spcPts val="0"/>
              </a:spcAft>
              <a:buSzPts val="2400"/>
              <a:buNone/>
            </a:pPr>
            <a:endParaRPr sz="2400"/>
          </a:p>
        </p:txBody>
      </p:sp>
      <p:sp>
        <p:nvSpPr>
          <p:cNvPr id="579" name="Google Shape;579;p22"/>
          <p:cNvSpPr/>
          <p:nvPr/>
        </p:nvSpPr>
        <p:spPr>
          <a:xfrm>
            <a:off x="7901452" y="2297888"/>
            <a:ext cx="3141662" cy="2090737"/>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400" b="1" i="0">
                <a:solidFill>
                  <a:schemeClr val="dk1"/>
                </a:solidFill>
                <a:latin typeface="Arial"/>
                <a:ea typeface="Arial"/>
                <a:cs typeface="Arial"/>
                <a:sym typeface="Arial"/>
              </a:rPr>
              <a:t>Accounting basis</a:t>
            </a:r>
            <a:endParaRPr sz="1800">
              <a:solidFill>
                <a:schemeClr val="dk1"/>
              </a:solidFill>
              <a:latin typeface="Arial"/>
              <a:ea typeface="Arial"/>
              <a:cs typeface="Arial"/>
              <a:sym typeface="Arial"/>
            </a:endParaRPr>
          </a:p>
        </p:txBody>
      </p:sp>
      <p:sp>
        <p:nvSpPr>
          <p:cNvPr id="580" name="Google Shape;580;p22"/>
          <p:cNvSpPr txBox="1">
            <a:spLocks noGrp="1"/>
          </p:cNvSpPr>
          <p:nvPr>
            <p:ph type="body" idx="6"/>
          </p:nvPr>
        </p:nvSpPr>
        <p:spPr>
          <a:xfrm>
            <a:off x="8137503" y="4037437"/>
            <a:ext cx="2669558" cy="2454467"/>
          </a:xfrm>
          <a:prstGeom prst="rect">
            <a:avLst/>
          </a:prstGeom>
          <a:solidFill>
            <a:schemeClr val="lt1"/>
          </a:solidFill>
          <a:ln>
            <a:noFill/>
          </a:ln>
        </p:spPr>
        <p:txBody>
          <a:bodyPr spcFirstLastPara="1" wrap="square" lIns="91425" tIns="90000" rIns="91425" bIns="45700" anchor="t" anchorCtr="0">
            <a:noAutofit/>
          </a:bodyPr>
          <a:lstStyle/>
          <a:p>
            <a:pPr marL="0" lvl="0" indent="0" algn="ctr" rtl="0">
              <a:lnSpc>
                <a:spcPct val="100000"/>
              </a:lnSpc>
              <a:spcBef>
                <a:spcPts val="0"/>
              </a:spcBef>
              <a:spcAft>
                <a:spcPts val="0"/>
              </a:spcAft>
              <a:buSzPts val="2400"/>
              <a:buNone/>
            </a:pPr>
            <a:r>
              <a:rPr lang="en-GB" sz="2400" i="0"/>
              <a:t>Cash or accrual, does not depend on the </a:t>
            </a:r>
            <a:r>
              <a:rPr lang="en-GB" sz="2400"/>
              <a:t>budgeting</a:t>
            </a:r>
            <a:r>
              <a:rPr lang="en-GB" sz="2400" i="0"/>
              <a:t> basis.</a:t>
            </a:r>
            <a:endParaRPr sz="2400"/>
          </a:p>
        </p:txBody>
      </p:sp>
      <p:sp>
        <p:nvSpPr>
          <p:cNvPr id="581" name="Google Shape;581;p22"/>
          <p:cNvSpPr txBox="1"/>
          <p:nvPr/>
        </p:nvSpPr>
        <p:spPr>
          <a:xfrm>
            <a:off x="970722" y="1551783"/>
            <a:ext cx="6097656" cy="424732"/>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Clr>
                <a:schemeClr val="accent6"/>
              </a:buClr>
              <a:buSzPts val="2400"/>
              <a:buFont typeface="Arial"/>
              <a:buNone/>
            </a:pPr>
            <a:r>
              <a:rPr lang="en-GB" sz="2400" b="1">
                <a:solidFill>
                  <a:schemeClr val="accent6"/>
                </a:solidFill>
                <a:latin typeface="Arial"/>
                <a:ea typeface="Arial"/>
                <a:cs typeface="Arial"/>
                <a:sym typeface="Arial"/>
              </a:rPr>
              <a:t>Financial Accounting</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86"/>
        <p:cNvGrpSpPr/>
        <p:nvPr/>
      </p:nvGrpSpPr>
      <p:grpSpPr>
        <a:xfrm>
          <a:off x="0" y="0"/>
          <a:ext cx="0" cy="0"/>
          <a:chOff x="0" y="0"/>
          <a:chExt cx="0" cy="0"/>
        </a:xfrm>
      </p:grpSpPr>
      <p:sp>
        <p:nvSpPr>
          <p:cNvPr id="587" name="Google Shape;587;p23"/>
          <p:cNvSpPr/>
          <p:nvPr/>
        </p:nvSpPr>
        <p:spPr>
          <a:xfrm>
            <a:off x="970722" y="2284667"/>
            <a:ext cx="3141662" cy="2090737"/>
          </a:xfrm>
          <a:prstGeom prst="rect">
            <a:avLst/>
          </a:prstGeom>
          <a:solidFill>
            <a:srgbClr val="D3E8F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400" b="1">
                <a:solidFill>
                  <a:schemeClr val="dk1"/>
                </a:solidFill>
                <a:latin typeface="Arial"/>
                <a:ea typeface="Arial"/>
                <a:cs typeface="Arial"/>
                <a:sym typeface="Arial"/>
              </a:rPr>
              <a:t>Chart of Accounts (CoA)</a:t>
            </a:r>
            <a:endParaRPr sz="1800">
              <a:solidFill>
                <a:schemeClr val="dk1"/>
              </a:solidFill>
              <a:latin typeface="Arial"/>
              <a:ea typeface="Arial"/>
              <a:cs typeface="Arial"/>
              <a:sym typeface="Arial"/>
            </a:endParaRPr>
          </a:p>
        </p:txBody>
      </p:sp>
      <p:sp>
        <p:nvSpPr>
          <p:cNvPr id="588" name="Google Shape;588;p23"/>
          <p:cNvSpPr txBox="1">
            <a:spLocks noGrp="1"/>
          </p:cNvSpPr>
          <p:nvPr>
            <p:ph type="sldNum" idx="12"/>
          </p:nvPr>
        </p:nvSpPr>
        <p:spPr>
          <a:xfrm>
            <a:off x="838200" y="6131286"/>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GB">
                <a:solidFill>
                  <a:srgbClr val="000000"/>
                </a:solidFill>
              </a:rPr>
              <a:t>23</a:t>
            </a:fld>
            <a:endParaRPr>
              <a:solidFill>
                <a:srgbClr val="000000"/>
              </a:solidFill>
            </a:endParaRPr>
          </a:p>
        </p:txBody>
      </p:sp>
      <p:sp>
        <p:nvSpPr>
          <p:cNvPr id="589" name="Google Shape;589;p23"/>
          <p:cNvSpPr txBox="1">
            <a:spLocks noGrp="1"/>
          </p:cNvSpPr>
          <p:nvPr>
            <p:ph type="title"/>
          </p:nvPr>
        </p:nvSpPr>
        <p:spPr>
          <a:xfrm>
            <a:off x="970722" y="482860"/>
            <a:ext cx="10515600" cy="782357"/>
          </a:xfrm>
          <a:prstGeom prst="rect">
            <a:avLst/>
          </a:prstGeom>
          <a:noFill/>
          <a:ln>
            <a:noFill/>
          </a:ln>
        </p:spPr>
        <p:txBody>
          <a:bodyPr spcFirstLastPara="1" wrap="square" lIns="91425" tIns="45700" rIns="91425" bIns="0" anchor="b" anchorCtr="0">
            <a:noAutofit/>
          </a:bodyPr>
          <a:lstStyle/>
          <a:p>
            <a:pPr marL="0" lvl="0" indent="0" algn="l" rtl="0">
              <a:lnSpc>
                <a:spcPct val="90000"/>
              </a:lnSpc>
              <a:spcBef>
                <a:spcPts val="0"/>
              </a:spcBef>
              <a:spcAft>
                <a:spcPts val="0"/>
              </a:spcAft>
              <a:buClr>
                <a:schemeClr val="dk2"/>
              </a:buClr>
              <a:buSzPts val="4000"/>
              <a:buFont typeface="Arial"/>
              <a:buNone/>
            </a:pPr>
            <a:r>
              <a:rPr lang="en-GB"/>
              <a:t>Phase 4. Accounting &amp; Reporting</a:t>
            </a:r>
            <a:endParaRPr/>
          </a:p>
        </p:txBody>
      </p:sp>
      <p:sp>
        <p:nvSpPr>
          <p:cNvPr id="590" name="Google Shape;590;p23"/>
          <p:cNvSpPr>
            <a:spLocks noGrp="1"/>
          </p:cNvSpPr>
          <p:nvPr>
            <p:ph type="pic" idx="4"/>
          </p:nvPr>
        </p:nvSpPr>
        <p:spPr>
          <a:xfrm>
            <a:off x="4436086" y="2284667"/>
            <a:ext cx="3141663" cy="2090737"/>
          </a:xfrm>
          <a:prstGeom prst="rect">
            <a:avLst/>
          </a:prstGeom>
          <a:solidFill>
            <a:schemeClr val="lt2"/>
          </a:solidFill>
          <a:ln>
            <a:noFill/>
          </a:ln>
        </p:spPr>
      </p:sp>
      <p:sp>
        <p:nvSpPr>
          <p:cNvPr id="591" name="Google Shape;591;p23"/>
          <p:cNvSpPr txBox="1">
            <a:spLocks noGrp="1"/>
          </p:cNvSpPr>
          <p:nvPr>
            <p:ph type="body" idx="1"/>
          </p:nvPr>
        </p:nvSpPr>
        <p:spPr>
          <a:xfrm>
            <a:off x="1206774" y="4038684"/>
            <a:ext cx="2669558" cy="1524235"/>
          </a:xfrm>
          <a:prstGeom prst="rect">
            <a:avLst/>
          </a:prstGeom>
          <a:solidFill>
            <a:schemeClr val="lt1"/>
          </a:solidFill>
          <a:ln>
            <a:noFill/>
          </a:ln>
        </p:spPr>
        <p:txBody>
          <a:bodyPr spcFirstLastPara="1" wrap="square" lIns="91425" tIns="90000" rIns="91425" bIns="45700" anchor="t" anchorCtr="0">
            <a:noAutofit/>
          </a:bodyPr>
          <a:lstStyle/>
          <a:p>
            <a:pPr marL="0" lvl="0" indent="0" algn="ctr" rtl="0">
              <a:lnSpc>
                <a:spcPct val="90000"/>
              </a:lnSpc>
              <a:spcBef>
                <a:spcPts val="0"/>
              </a:spcBef>
              <a:spcAft>
                <a:spcPts val="0"/>
              </a:spcAft>
              <a:buSzPts val="2400"/>
              <a:buNone/>
            </a:pPr>
            <a:r>
              <a:rPr lang="en-GB" sz="2400"/>
              <a:t>C</a:t>
            </a:r>
            <a:r>
              <a:rPr lang="en-GB" sz="2400" i="0"/>
              <a:t>oding framework for financial transactions.</a:t>
            </a:r>
            <a:endParaRPr/>
          </a:p>
          <a:p>
            <a:pPr marL="0" lvl="0" indent="0" algn="ctr" rtl="0">
              <a:lnSpc>
                <a:spcPct val="90000"/>
              </a:lnSpc>
              <a:spcBef>
                <a:spcPts val="3000"/>
              </a:spcBef>
              <a:spcAft>
                <a:spcPts val="0"/>
              </a:spcAft>
              <a:buSzPts val="2400"/>
              <a:buNone/>
            </a:pPr>
            <a:endParaRPr sz="2400" i="0"/>
          </a:p>
        </p:txBody>
      </p:sp>
      <p:sp>
        <p:nvSpPr>
          <p:cNvPr id="592" name="Google Shape;592;p23"/>
          <p:cNvSpPr/>
          <p:nvPr/>
        </p:nvSpPr>
        <p:spPr>
          <a:xfrm>
            <a:off x="4436086" y="2273874"/>
            <a:ext cx="3141662" cy="2090737"/>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400" b="1">
                <a:solidFill>
                  <a:schemeClr val="dk1"/>
                </a:solidFill>
                <a:latin typeface="Arial"/>
                <a:ea typeface="Arial"/>
                <a:cs typeface="Arial"/>
                <a:sym typeface="Arial"/>
              </a:rPr>
              <a:t>Aim</a:t>
            </a:r>
            <a:endParaRPr sz="2000">
              <a:solidFill>
                <a:schemeClr val="dk1"/>
              </a:solidFill>
              <a:latin typeface="Arial"/>
              <a:ea typeface="Arial"/>
              <a:cs typeface="Arial"/>
              <a:sym typeface="Arial"/>
            </a:endParaRPr>
          </a:p>
        </p:txBody>
      </p:sp>
      <p:sp>
        <p:nvSpPr>
          <p:cNvPr id="593" name="Google Shape;593;p23"/>
          <p:cNvSpPr txBox="1">
            <a:spLocks noGrp="1"/>
          </p:cNvSpPr>
          <p:nvPr>
            <p:ph type="body" idx="5"/>
          </p:nvPr>
        </p:nvSpPr>
        <p:spPr>
          <a:xfrm>
            <a:off x="4560628" y="4041944"/>
            <a:ext cx="2905609" cy="2454467"/>
          </a:xfrm>
          <a:prstGeom prst="rect">
            <a:avLst/>
          </a:prstGeom>
          <a:solidFill>
            <a:schemeClr val="lt1"/>
          </a:solidFill>
          <a:ln>
            <a:noFill/>
          </a:ln>
        </p:spPr>
        <p:txBody>
          <a:bodyPr spcFirstLastPara="1" wrap="square" lIns="91425" tIns="90000" rIns="91425" bIns="45700" anchor="t" anchorCtr="0">
            <a:noAutofit/>
          </a:bodyPr>
          <a:lstStyle/>
          <a:p>
            <a:pPr marL="0" lvl="0" indent="0" algn="ctr" rtl="0">
              <a:lnSpc>
                <a:spcPct val="90000"/>
              </a:lnSpc>
              <a:spcBef>
                <a:spcPts val="0"/>
              </a:spcBef>
              <a:spcAft>
                <a:spcPts val="0"/>
              </a:spcAft>
              <a:buSzPts val="2400"/>
              <a:buNone/>
            </a:pPr>
            <a:r>
              <a:rPr lang="en-GB" sz="2400"/>
              <a:t>R</a:t>
            </a:r>
            <a:r>
              <a:rPr lang="en-GB" sz="2400" i="0"/>
              <a:t>ecording each financial transaction for purposes of expenditure control, costing, and economic and statistical analysis.</a:t>
            </a:r>
            <a:endParaRPr sz="2400"/>
          </a:p>
        </p:txBody>
      </p:sp>
      <p:sp>
        <p:nvSpPr>
          <p:cNvPr id="594" name="Google Shape;594;p23"/>
          <p:cNvSpPr txBox="1"/>
          <p:nvPr/>
        </p:nvSpPr>
        <p:spPr>
          <a:xfrm>
            <a:off x="970722" y="1551783"/>
            <a:ext cx="6097656" cy="424732"/>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Clr>
                <a:schemeClr val="accent6"/>
              </a:buClr>
              <a:buSzPts val="2400"/>
              <a:buFont typeface="Arial"/>
              <a:buNone/>
            </a:pPr>
            <a:r>
              <a:rPr lang="en-GB" sz="2400" b="1">
                <a:solidFill>
                  <a:schemeClr val="accent6"/>
                </a:solidFill>
                <a:latin typeface="Arial"/>
                <a:ea typeface="Arial"/>
                <a:cs typeface="Arial"/>
                <a:sym typeface="Arial"/>
              </a:rPr>
              <a:t>Coding Structure</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99"/>
        <p:cNvGrpSpPr/>
        <p:nvPr/>
      </p:nvGrpSpPr>
      <p:grpSpPr>
        <a:xfrm>
          <a:off x="0" y="0"/>
          <a:ext cx="0" cy="0"/>
          <a:chOff x="0" y="0"/>
          <a:chExt cx="0" cy="0"/>
        </a:xfrm>
      </p:grpSpPr>
      <p:sp>
        <p:nvSpPr>
          <p:cNvPr id="600" name="Google Shape;600;p24"/>
          <p:cNvSpPr/>
          <p:nvPr/>
        </p:nvSpPr>
        <p:spPr>
          <a:xfrm>
            <a:off x="5981700" y="3260726"/>
            <a:ext cx="226344"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200">
                <a:solidFill>
                  <a:srgbClr val="DBE0E7"/>
                </a:solidFill>
                <a:latin typeface="Verdana"/>
                <a:ea typeface="Verdana"/>
                <a:cs typeface="Verdana"/>
                <a:sym typeface="Verdana"/>
              </a:rPr>
              <a:t>l</a:t>
            </a:r>
            <a:endParaRPr/>
          </a:p>
        </p:txBody>
      </p:sp>
      <p:sp>
        <p:nvSpPr>
          <p:cNvPr id="601" name="Google Shape;601;p24"/>
          <p:cNvSpPr txBox="1">
            <a:spLocks noGrp="1"/>
          </p:cNvSpPr>
          <p:nvPr>
            <p:ph type="body" idx="1"/>
          </p:nvPr>
        </p:nvSpPr>
        <p:spPr>
          <a:xfrm>
            <a:off x="838198" y="1825626"/>
            <a:ext cx="3358489" cy="3763134"/>
          </a:xfrm>
          <a:prstGeom prst="rect">
            <a:avLst/>
          </a:prstGeom>
          <a:solidFill>
            <a:schemeClr val="lt2"/>
          </a:solid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2400"/>
              <a:buNone/>
            </a:pPr>
            <a:r>
              <a:rPr lang="en-GB" b="1"/>
              <a:t>Supreme Audit Institution (SAI)</a:t>
            </a:r>
            <a:r>
              <a:rPr lang="en-GB" i="0"/>
              <a:t>:</a:t>
            </a:r>
            <a:endParaRPr/>
          </a:p>
          <a:p>
            <a:pPr marL="0" lvl="0" indent="0" algn="l" rtl="0">
              <a:lnSpc>
                <a:spcPct val="100000"/>
              </a:lnSpc>
              <a:spcBef>
                <a:spcPts val="1800"/>
              </a:spcBef>
              <a:spcAft>
                <a:spcPts val="0"/>
              </a:spcAft>
              <a:buSzPts val="2200"/>
              <a:buNone/>
            </a:pPr>
            <a:r>
              <a:rPr lang="en-GB" sz="2200" i="0"/>
              <a:t>The institution of the State responsible for </a:t>
            </a:r>
            <a:r>
              <a:rPr lang="en-GB" sz="2200" i="0">
                <a:solidFill>
                  <a:schemeClr val="accent6"/>
                </a:solidFill>
              </a:rPr>
              <a:t>public external scrutiny </a:t>
            </a:r>
            <a:r>
              <a:rPr lang="en-GB" sz="2200" i="0"/>
              <a:t>of the government’s Annual Financial Statements</a:t>
            </a:r>
            <a:endParaRPr/>
          </a:p>
          <a:p>
            <a:pPr marL="228600" lvl="0" indent="-228600" algn="l" rtl="0">
              <a:lnSpc>
                <a:spcPct val="100000"/>
              </a:lnSpc>
              <a:spcBef>
                <a:spcPts val="1800"/>
              </a:spcBef>
              <a:spcAft>
                <a:spcPts val="0"/>
              </a:spcAft>
              <a:buSzPts val="2400"/>
              <a:buFont typeface="Arial"/>
              <a:buNone/>
            </a:pPr>
            <a:endParaRPr i="0"/>
          </a:p>
        </p:txBody>
      </p:sp>
      <p:sp>
        <p:nvSpPr>
          <p:cNvPr id="602" name="Google Shape;602;p24"/>
          <p:cNvSpPr txBox="1">
            <a:spLocks noGrp="1"/>
          </p:cNvSpPr>
          <p:nvPr>
            <p:ph type="sldNum" idx="12"/>
          </p:nvPr>
        </p:nvSpPr>
        <p:spPr>
          <a:xfrm>
            <a:off x="838200" y="6131286"/>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GB">
                <a:solidFill>
                  <a:srgbClr val="000000"/>
                </a:solidFill>
              </a:rPr>
              <a:t>24</a:t>
            </a:fld>
            <a:endParaRPr>
              <a:solidFill>
                <a:srgbClr val="000000"/>
              </a:solidFill>
            </a:endParaRPr>
          </a:p>
        </p:txBody>
      </p:sp>
      <p:sp>
        <p:nvSpPr>
          <p:cNvPr id="603" name="Google Shape;603;p24"/>
          <p:cNvSpPr txBox="1">
            <a:spLocks noGrp="1"/>
          </p:cNvSpPr>
          <p:nvPr>
            <p:ph type="body" idx="2"/>
          </p:nvPr>
        </p:nvSpPr>
        <p:spPr>
          <a:xfrm>
            <a:off x="4604979" y="1825625"/>
            <a:ext cx="3358489" cy="3763134"/>
          </a:xfrm>
          <a:prstGeom prst="rect">
            <a:avLst/>
          </a:prstGeom>
          <a:solidFill>
            <a:schemeClr val="lt2"/>
          </a:solidFill>
          <a:ln>
            <a:noFill/>
          </a:ln>
        </p:spPr>
        <p:txBody>
          <a:bodyPr spcFirstLastPara="1" wrap="square" lIns="91425" tIns="45700" rIns="91425" bIns="45700" anchor="t" anchorCtr="0">
            <a:noAutofit/>
          </a:bodyPr>
          <a:lstStyle/>
          <a:p>
            <a:pPr marL="449263" lvl="0" indent="-187324" algn="l" rtl="0">
              <a:lnSpc>
                <a:spcPct val="100000"/>
              </a:lnSpc>
              <a:spcBef>
                <a:spcPts val="0"/>
              </a:spcBef>
              <a:spcAft>
                <a:spcPts val="0"/>
              </a:spcAft>
              <a:buSzPts val="2400"/>
              <a:buNone/>
            </a:pPr>
            <a:r>
              <a:rPr lang="en-GB"/>
              <a:t>“</a:t>
            </a:r>
            <a:r>
              <a:rPr lang="en-GB" sz="2000"/>
              <a:t>The principal task of SAIs is to examine whether public funds are spent economically, efficiently and effectively in compliance with existing rules and regulations</a:t>
            </a:r>
            <a:r>
              <a:rPr lang="en-GB"/>
              <a:t>.”</a:t>
            </a:r>
            <a:endParaRPr/>
          </a:p>
          <a:p>
            <a:pPr marL="449263" lvl="0" indent="-187324" algn="l" rtl="0">
              <a:lnSpc>
                <a:spcPct val="100000"/>
              </a:lnSpc>
              <a:spcBef>
                <a:spcPts val="1200"/>
              </a:spcBef>
              <a:spcAft>
                <a:spcPts val="0"/>
              </a:spcAft>
              <a:buSzPts val="2000"/>
              <a:buNone/>
            </a:pPr>
            <a:r>
              <a:rPr lang="en-GB" sz="2000" b="1"/>
              <a:t>INTOSAI (2009)</a:t>
            </a:r>
            <a:endParaRPr sz="2000" b="1"/>
          </a:p>
        </p:txBody>
      </p:sp>
      <p:sp>
        <p:nvSpPr>
          <p:cNvPr id="604" name="Google Shape;604;p24"/>
          <p:cNvSpPr txBox="1">
            <a:spLocks noGrp="1"/>
          </p:cNvSpPr>
          <p:nvPr>
            <p:ph type="body" idx="3"/>
          </p:nvPr>
        </p:nvSpPr>
        <p:spPr>
          <a:xfrm>
            <a:off x="8371761" y="1825625"/>
            <a:ext cx="3358489" cy="3763134"/>
          </a:xfrm>
          <a:prstGeom prst="rect">
            <a:avLst/>
          </a:prstGeom>
          <a:solidFill>
            <a:schemeClr val="lt2"/>
          </a:solidFill>
          <a:ln>
            <a:noFill/>
          </a:ln>
        </p:spPr>
        <p:txBody>
          <a:bodyPr spcFirstLastPara="1" wrap="square" lIns="91425" tIns="45700" rIns="91425" bIns="45700" anchor="t" anchorCtr="0">
            <a:noAutofit/>
          </a:bodyPr>
          <a:lstStyle/>
          <a:p>
            <a:pPr marL="228600" lvl="0" indent="-228600" algn="l" rtl="0">
              <a:lnSpc>
                <a:spcPct val="100000"/>
              </a:lnSpc>
              <a:spcBef>
                <a:spcPts val="0"/>
              </a:spcBef>
              <a:spcAft>
                <a:spcPts val="0"/>
              </a:spcAft>
              <a:buSzPts val="2400"/>
              <a:buFont typeface="Arial"/>
              <a:buNone/>
            </a:pPr>
            <a:r>
              <a:rPr lang="en-GB" b="1"/>
              <a:t>International standards require...</a:t>
            </a:r>
            <a:endParaRPr/>
          </a:p>
          <a:p>
            <a:pPr marL="357188" lvl="0" indent="-357188" algn="l" rtl="0">
              <a:lnSpc>
                <a:spcPct val="100000"/>
              </a:lnSpc>
              <a:spcBef>
                <a:spcPts val="1800"/>
              </a:spcBef>
              <a:spcAft>
                <a:spcPts val="0"/>
              </a:spcAft>
              <a:buClr>
                <a:srgbClr val="0356B1"/>
              </a:buClr>
              <a:buSzPts val="2200"/>
              <a:buFont typeface="Noto Sans Symbols"/>
              <a:buChar char="✔"/>
            </a:pPr>
            <a:r>
              <a:rPr lang="en-GB" sz="2200" i="0"/>
              <a:t>Independence from executive;</a:t>
            </a:r>
            <a:endParaRPr/>
          </a:p>
          <a:p>
            <a:pPr marL="357188" lvl="0" indent="-357188" algn="l" rtl="0">
              <a:lnSpc>
                <a:spcPct val="100000"/>
              </a:lnSpc>
              <a:spcBef>
                <a:spcPts val="1200"/>
              </a:spcBef>
              <a:spcAft>
                <a:spcPts val="0"/>
              </a:spcAft>
              <a:buClr>
                <a:srgbClr val="0356B1"/>
              </a:buClr>
              <a:buSzPts val="2200"/>
              <a:buFont typeface="Noto Sans Symbols"/>
              <a:buChar char="✔"/>
            </a:pPr>
            <a:r>
              <a:rPr lang="en-GB" sz="2200" i="0"/>
              <a:t>Legislative mandate enshrined in Constitution</a:t>
            </a:r>
            <a:endParaRPr sz="2200"/>
          </a:p>
          <a:p>
            <a:pPr marL="228600" lvl="0" indent="-76200" algn="l" rtl="0">
              <a:lnSpc>
                <a:spcPct val="100000"/>
              </a:lnSpc>
              <a:spcBef>
                <a:spcPts val="1800"/>
              </a:spcBef>
              <a:spcAft>
                <a:spcPts val="0"/>
              </a:spcAft>
              <a:buSzPts val="2400"/>
              <a:buNone/>
            </a:pPr>
            <a:endParaRPr/>
          </a:p>
        </p:txBody>
      </p:sp>
      <p:sp>
        <p:nvSpPr>
          <p:cNvPr id="605" name="Google Shape;605;p24"/>
          <p:cNvSpPr txBox="1">
            <a:spLocks noGrp="1"/>
          </p:cNvSpPr>
          <p:nvPr>
            <p:ph type="title"/>
          </p:nvPr>
        </p:nvSpPr>
        <p:spPr>
          <a:xfrm>
            <a:off x="970722" y="482860"/>
            <a:ext cx="10515600" cy="782357"/>
          </a:xfrm>
          <a:prstGeom prst="rect">
            <a:avLst/>
          </a:prstGeom>
          <a:noFill/>
          <a:ln>
            <a:noFill/>
          </a:ln>
        </p:spPr>
        <p:txBody>
          <a:bodyPr spcFirstLastPara="1" wrap="square" lIns="91425" tIns="45700" rIns="91425" bIns="0" anchor="b" anchorCtr="0">
            <a:noAutofit/>
          </a:bodyPr>
          <a:lstStyle/>
          <a:p>
            <a:pPr marL="0" lvl="0" indent="0" algn="l" rtl="0">
              <a:lnSpc>
                <a:spcPct val="90000"/>
              </a:lnSpc>
              <a:spcBef>
                <a:spcPts val="0"/>
              </a:spcBef>
              <a:spcAft>
                <a:spcPts val="0"/>
              </a:spcAft>
              <a:buClr>
                <a:schemeClr val="dk2"/>
              </a:buClr>
              <a:buSzPts val="4000"/>
              <a:buFont typeface="Arial"/>
              <a:buNone/>
            </a:pPr>
            <a:r>
              <a:rPr lang="en-GB"/>
              <a:t>Phase 5. External Audit</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610"/>
        <p:cNvGrpSpPr/>
        <p:nvPr/>
      </p:nvGrpSpPr>
      <p:grpSpPr>
        <a:xfrm>
          <a:off x="0" y="0"/>
          <a:ext cx="0" cy="0"/>
          <a:chOff x="0" y="0"/>
          <a:chExt cx="0" cy="0"/>
        </a:xfrm>
      </p:grpSpPr>
      <p:sp>
        <p:nvSpPr>
          <p:cNvPr id="611" name="Google Shape;611;p25"/>
          <p:cNvSpPr txBox="1">
            <a:spLocks noGrp="1"/>
          </p:cNvSpPr>
          <p:nvPr>
            <p:ph type="body" idx="1"/>
          </p:nvPr>
        </p:nvSpPr>
        <p:spPr>
          <a:xfrm>
            <a:off x="900522" y="1759226"/>
            <a:ext cx="10338978" cy="4174435"/>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SzPts val="2400"/>
              <a:buChar char="•"/>
            </a:pPr>
            <a:r>
              <a:rPr lang="en-GB" i="0"/>
              <a:t>Assessment of actual versus desired government policy outcomes;</a:t>
            </a:r>
            <a:endParaRPr/>
          </a:p>
          <a:p>
            <a:pPr marL="228600" lvl="0" indent="-228600" algn="l" rtl="0">
              <a:lnSpc>
                <a:spcPct val="90000"/>
              </a:lnSpc>
              <a:spcBef>
                <a:spcPts val="3000"/>
              </a:spcBef>
              <a:spcAft>
                <a:spcPts val="0"/>
              </a:spcAft>
              <a:buSzPts val="2400"/>
              <a:buChar char="•"/>
            </a:pPr>
            <a:r>
              <a:rPr lang="en-GB" i="0"/>
              <a:t>Ex-post analysis of impact of government policy programmes;</a:t>
            </a:r>
            <a:endParaRPr/>
          </a:p>
          <a:p>
            <a:pPr marL="228600" lvl="0" indent="-228600" algn="l" rtl="0">
              <a:lnSpc>
                <a:spcPct val="90000"/>
              </a:lnSpc>
              <a:spcBef>
                <a:spcPts val="3000"/>
              </a:spcBef>
              <a:spcAft>
                <a:spcPts val="0"/>
              </a:spcAft>
              <a:buSzPts val="2400"/>
              <a:buChar char="•"/>
            </a:pPr>
            <a:r>
              <a:rPr lang="en-GB" i="0"/>
              <a:t>Is there a Performance Assessment Framework (PAF) for monitoring and evaluation? </a:t>
            </a:r>
            <a:endParaRPr/>
          </a:p>
          <a:p>
            <a:pPr marL="228600" lvl="0" indent="-228600" algn="l" rtl="0">
              <a:lnSpc>
                <a:spcPct val="90000"/>
              </a:lnSpc>
              <a:spcBef>
                <a:spcPts val="3000"/>
              </a:spcBef>
              <a:spcAft>
                <a:spcPts val="0"/>
              </a:spcAft>
              <a:buSzPts val="2400"/>
              <a:buChar char="•"/>
            </a:pPr>
            <a:r>
              <a:rPr lang="en-GB" i="0"/>
              <a:t>Adaptation of Strategic Planning on the basis of analysis of policy implementation.</a:t>
            </a:r>
            <a:endParaRPr/>
          </a:p>
        </p:txBody>
      </p:sp>
      <p:sp>
        <p:nvSpPr>
          <p:cNvPr id="612" name="Google Shape;612;p25"/>
          <p:cNvSpPr txBox="1">
            <a:spLocks noGrp="1"/>
          </p:cNvSpPr>
          <p:nvPr>
            <p:ph type="title"/>
          </p:nvPr>
        </p:nvSpPr>
        <p:spPr>
          <a:xfrm>
            <a:off x="970722" y="482860"/>
            <a:ext cx="10515600" cy="782357"/>
          </a:xfrm>
          <a:prstGeom prst="rect">
            <a:avLst/>
          </a:prstGeom>
          <a:noFill/>
          <a:ln>
            <a:noFill/>
          </a:ln>
        </p:spPr>
        <p:txBody>
          <a:bodyPr spcFirstLastPara="1" wrap="square" lIns="91425" tIns="45700" rIns="91425" bIns="0" anchor="b" anchorCtr="0">
            <a:normAutofit/>
          </a:bodyPr>
          <a:lstStyle/>
          <a:p>
            <a:pPr marL="0" lvl="0" indent="0" algn="l" rtl="0">
              <a:lnSpc>
                <a:spcPct val="90000"/>
              </a:lnSpc>
              <a:spcBef>
                <a:spcPts val="0"/>
              </a:spcBef>
              <a:spcAft>
                <a:spcPts val="0"/>
              </a:spcAft>
              <a:buClr>
                <a:schemeClr val="dk2"/>
              </a:buClr>
              <a:buSzPts val="4000"/>
              <a:buFont typeface="Arial"/>
              <a:buNone/>
            </a:pPr>
            <a:r>
              <a:rPr lang="en-GB"/>
              <a:t>Phase 6. Policy Review</a:t>
            </a:r>
            <a:endParaRPr/>
          </a:p>
        </p:txBody>
      </p:sp>
      <p:sp>
        <p:nvSpPr>
          <p:cNvPr id="613" name="Google Shape;613;p25"/>
          <p:cNvSpPr txBox="1"/>
          <p:nvPr/>
        </p:nvSpPr>
        <p:spPr>
          <a:xfrm>
            <a:off x="970722" y="5429474"/>
            <a:ext cx="9634088" cy="369332"/>
          </a:xfrm>
          <a:prstGeom prst="rect">
            <a:avLst/>
          </a:prstGeom>
          <a:solidFill>
            <a:srgbClr val="F2F2F2"/>
          </a:solid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None/>
            </a:pPr>
            <a:r>
              <a:rPr lang="en-GB" sz="2000" i="0">
                <a:solidFill>
                  <a:schemeClr val="dk1"/>
                </a:solidFill>
                <a:latin typeface="Arial"/>
                <a:ea typeface="Arial"/>
                <a:cs typeface="Arial"/>
                <a:sym typeface="Arial"/>
              </a:rPr>
              <a:t>NB: ... should be integrated with the Strategic Planning Phase of the Budget Cycle</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618"/>
        <p:cNvGrpSpPr/>
        <p:nvPr/>
      </p:nvGrpSpPr>
      <p:grpSpPr>
        <a:xfrm>
          <a:off x="0" y="0"/>
          <a:ext cx="0" cy="0"/>
          <a:chOff x="0" y="0"/>
          <a:chExt cx="0" cy="0"/>
        </a:xfrm>
      </p:grpSpPr>
      <p:sp>
        <p:nvSpPr>
          <p:cNvPr id="619" name="Google Shape;619;p26"/>
          <p:cNvSpPr txBox="1">
            <a:spLocks noGrp="1"/>
          </p:cNvSpPr>
          <p:nvPr>
            <p:ph type="sldNum" idx="12"/>
          </p:nvPr>
        </p:nvSpPr>
        <p:spPr>
          <a:xfrm>
            <a:off x="838200" y="6131286"/>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GB">
                <a:solidFill>
                  <a:srgbClr val="000000"/>
                </a:solidFill>
              </a:rPr>
              <a:t>26</a:t>
            </a:fld>
            <a:endParaRPr>
              <a:solidFill>
                <a:srgbClr val="000000"/>
              </a:solidFill>
            </a:endParaRPr>
          </a:p>
        </p:txBody>
      </p:sp>
      <p:sp>
        <p:nvSpPr>
          <p:cNvPr id="620" name="Google Shape;620;p26"/>
          <p:cNvSpPr txBox="1">
            <a:spLocks noGrp="1"/>
          </p:cNvSpPr>
          <p:nvPr>
            <p:ph type="title"/>
          </p:nvPr>
        </p:nvSpPr>
        <p:spPr>
          <a:xfrm>
            <a:off x="970722" y="482860"/>
            <a:ext cx="10515600" cy="782357"/>
          </a:xfrm>
          <a:prstGeom prst="rect">
            <a:avLst/>
          </a:prstGeom>
          <a:noFill/>
          <a:ln>
            <a:noFill/>
          </a:ln>
        </p:spPr>
        <p:txBody>
          <a:bodyPr spcFirstLastPara="1" wrap="square" lIns="91425" tIns="45700" rIns="91425" bIns="0" anchor="b" anchorCtr="0">
            <a:noAutofit/>
          </a:bodyPr>
          <a:lstStyle/>
          <a:p>
            <a:pPr marL="0" lvl="0" indent="0" algn="l" rtl="0">
              <a:lnSpc>
                <a:spcPct val="90000"/>
              </a:lnSpc>
              <a:spcBef>
                <a:spcPts val="0"/>
              </a:spcBef>
              <a:spcAft>
                <a:spcPts val="0"/>
              </a:spcAft>
              <a:buClr>
                <a:srgbClr val="0F5494"/>
              </a:buClr>
              <a:buSzPts val="4000"/>
              <a:buFont typeface="Arial"/>
              <a:buNone/>
            </a:pPr>
            <a:r>
              <a:rPr lang="en-GB">
                <a:solidFill>
                  <a:srgbClr val="0F5494"/>
                </a:solidFill>
              </a:rPr>
              <a:t> Key message...</a:t>
            </a:r>
            <a:endParaRPr/>
          </a:p>
        </p:txBody>
      </p:sp>
      <p:sp>
        <p:nvSpPr>
          <p:cNvPr id="621" name="Google Shape;621;p26"/>
          <p:cNvSpPr/>
          <p:nvPr/>
        </p:nvSpPr>
        <p:spPr>
          <a:xfrm>
            <a:off x="2905148" y="1319202"/>
            <a:ext cx="6477000" cy="609600"/>
          </a:xfrm>
          <a:prstGeom prst="rect">
            <a:avLst/>
          </a:prstGeom>
          <a:noFill/>
          <a:ln>
            <a:noFill/>
          </a:ln>
        </p:spPr>
        <p:txBody>
          <a:bodyPr spcFirstLastPara="1" wrap="square" lIns="92075" tIns="46025" rIns="92075" bIns="46025" anchor="t" anchorCtr="0">
            <a:noAutofit/>
          </a:bodyPr>
          <a:lstStyle/>
          <a:p>
            <a:pPr marL="0" marR="0" lvl="0" indent="0" algn="l" rtl="0">
              <a:spcBef>
                <a:spcPts val="0"/>
              </a:spcBef>
              <a:spcAft>
                <a:spcPts val="0"/>
              </a:spcAft>
              <a:buNone/>
            </a:pPr>
            <a:endParaRPr sz="3200" b="1">
              <a:solidFill>
                <a:srgbClr val="0F5494"/>
              </a:solidFill>
              <a:latin typeface="Verdana"/>
              <a:ea typeface="Verdana"/>
              <a:cs typeface="Verdana"/>
              <a:sym typeface="Verdana"/>
            </a:endParaRPr>
          </a:p>
        </p:txBody>
      </p:sp>
      <p:grpSp>
        <p:nvGrpSpPr>
          <p:cNvPr id="622" name="Google Shape;622;p26"/>
          <p:cNvGrpSpPr/>
          <p:nvPr/>
        </p:nvGrpSpPr>
        <p:grpSpPr>
          <a:xfrm>
            <a:off x="3202749" y="1259206"/>
            <a:ext cx="5521534" cy="5115622"/>
            <a:chOff x="1123101" y="-6011"/>
            <a:chExt cx="5521534" cy="5115622"/>
          </a:xfrm>
        </p:grpSpPr>
        <p:sp>
          <p:nvSpPr>
            <p:cNvPr id="623" name="Google Shape;623;p26"/>
            <p:cNvSpPr/>
            <p:nvPr/>
          </p:nvSpPr>
          <p:spPr>
            <a:xfrm>
              <a:off x="1331283" y="-6011"/>
              <a:ext cx="5105170" cy="5105170"/>
            </a:xfrm>
            <a:custGeom>
              <a:avLst/>
              <a:gdLst/>
              <a:ahLst/>
              <a:cxnLst/>
              <a:rect l="l" t="t" r="r" b="b"/>
              <a:pathLst>
                <a:path w="120000" h="120000" extrusionOk="0">
                  <a:moveTo>
                    <a:pt x="75021" y="5438"/>
                  </a:moveTo>
                  <a:lnTo>
                    <a:pt x="75021" y="5438"/>
                  </a:lnTo>
                  <a:cubicBezTo>
                    <a:pt x="100795" y="12533"/>
                    <a:pt x="118088" y="36696"/>
                    <a:pt x="116491" y="63382"/>
                  </a:cubicBezTo>
                  <a:cubicBezTo>
                    <a:pt x="114893" y="90067"/>
                    <a:pt x="94841" y="111995"/>
                    <a:pt x="68404" y="115964"/>
                  </a:cubicBezTo>
                  <a:cubicBezTo>
                    <a:pt x="41968" y="119934"/>
                    <a:pt x="16359" y="104864"/>
                    <a:pt x="6994" y="79825"/>
                  </a:cubicBezTo>
                  <a:cubicBezTo>
                    <a:pt x="-2371" y="54786"/>
                    <a:pt x="7063" y="26609"/>
                    <a:pt x="29616" y="12256"/>
                  </a:cubicBezTo>
                  <a:lnTo>
                    <a:pt x="28045" y="9246"/>
                  </a:lnTo>
                  <a:lnTo>
                    <a:pt x="35285" y="12632"/>
                  </a:lnTo>
                  <a:lnTo>
                    <a:pt x="34126" y="20900"/>
                  </a:lnTo>
                  <a:lnTo>
                    <a:pt x="32556" y="17890"/>
                  </a:lnTo>
                  <a:lnTo>
                    <a:pt x="32556" y="17890"/>
                  </a:lnTo>
                  <a:cubicBezTo>
                    <a:pt x="12707" y="30827"/>
                    <a:pt x="4587" y="55867"/>
                    <a:pt x="13067" y="77990"/>
                  </a:cubicBezTo>
                  <a:cubicBezTo>
                    <a:pt x="21546" y="100113"/>
                    <a:pt x="44324" y="113310"/>
                    <a:pt x="67734" y="109665"/>
                  </a:cubicBezTo>
                  <a:cubicBezTo>
                    <a:pt x="91144" y="106019"/>
                    <a:pt x="108830" y="86521"/>
                    <a:pt x="110181" y="62867"/>
                  </a:cubicBezTo>
                  <a:cubicBezTo>
                    <a:pt x="111533" y="39214"/>
                    <a:pt x="96183" y="17828"/>
                    <a:pt x="73341" y="11540"/>
                  </a:cubicBez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26"/>
            <p:cNvSpPr/>
            <p:nvPr/>
          </p:nvSpPr>
          <p:spPr>
            <a:xfrm>
              <a:off x="2916694" y="311"/>
              <a:ext cx="1934348" cy="967174"/>
            </a:xfrm>
            <a:prstGeom prst="roundRect">
              <a:avLst>
                <a:gd name="adj" fmla="val 16667"/>
              </a:avLst>
            </a:prstGeom>
            <a:solidFill>
              <a:srgbClr val="0356B1"/>
            </a:solidFill>
            <a:ln w="12700"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26"/>
            <p:cNvSpPr txBox="1"/>
            <p:nvPr/>
          </p:nvSpPr>
          <p:spPr>
            <a:xfrm>
              <a:off x="2963908" y="47525"/>
              <a:ext cx="1839920" cy="872746"/>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chemeClr val="lt1"/>
                </a:buClr>
                <a:buSzPts val="1800"/>
                <a:buFont typeface="Arial"/>
                <a:buNone/>
              </a:pPr>
              <a:r>
                <a:rPr lang="en-GB" sz="1800">
                  <a:solidFill>
                    <a:schemeClr val="lt1"/>
                  </a:solidFill>
                  <a:latin typeface="Arial"/>
                  <a:ea typeface="Arial"/>
                  <a:cs typeface="Arial"/>
                  <a:sym typeface="Arial"/>
                </a:rPr>
                <a:t>1. Strategic planning</a:t>
              </a:r>
              <a:endParaRPr sz="1800">
                <a:solidFill>
                  <a:schemeClr val="lt1"/>
                </a:solidFill>
                <a:latin typeface="Arial"/>
                <a:ea typeface="Arial"/>
                <a:cs typeface="Arial"/>
                <a:sym typeface="Arial"/>
              </a:endParaRPr>
            </a:p>
          </p:txBody>
        </p:sp>
        <p:sp>
          <p:nvSpPr>
            <p:cNvPr id="626" name="Google Shape;626;p26"/>
            <p:cNvSpPr/>
            <p:nvPr/>
          </p:nvSpPr>
          <p:spPr>
            <a:xfrm>
              <a:off x="4710287" y="1035842"/>
              <a:ext cx="1934348" cy="967174"/>
            </a:xfrm>
            <a:prstGeom prst="roundRect">
              <a:avLst>
                <a:gd name="adj" fmla="val 16667"/>
              </a:avLst>
            </a:prstGeom>
            <a:solidFill>
              <a:srgbClr val="0356B1"/>
            </a:solidFill>
            <a:ln w="12700"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26"/>
            <p:cNvSpPr txBox="1"/>
            <p:nvPr/>
          </p:nvSpPr>
          <p:spPr>
            <a:xfrm>
              <a:off x="4757501" y="1083056"/>
              <a:ext cx="1839920" cy="872746"/>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chemeClr val="lt1"/>
                </a:buClr>
                <a:buSzPts val="1800"/>
                <a:buFont typeface="Arial"/>
                <a:buNone/>
              </a:pPr>
              <a:r>
                <a:rPr lang="en-GB" sz="1800">
                  <a:solidFill>
                    <a:schemeClr val="lt1"/>
                  </a:solidFill>
                  <a:latin typeface="Arial"/>
                  <a:ea typeface="Arial"/>
                  <a:cs typeface="Arial"/>
                  <a:sym typeface="Arial"/>
                </a:rPr>
                <a:t>2. Budget preparation</a:t>
              </a:r>
              <a:endParaRPr sz="1800">
                <a:solidFill>
                  <a:schemeClr val="lt1"/>
                </a:solidFill>
                <a:latin typeface="Arial"/>
                <a:ea typeface="Arial"/>
                <a:cs typeface="Arial"/>
                <a:sym typeface="Arial"/>
              </a:endParaRPr>
            </a:p>
          </p:txBody>
        </p:sp>
        <p:sp>
          <p:nvSpPr>
            <p:cNvPr id="628" name="Google Shape;628;p26"/>
            <p:cNvSpPr/>
            <p:nvPr/>
          </p:nvSpPr>
          <p:spPr>
            <a:xfrm>
              <a:off x="4710287" y="3106905"/>
              <a:ext cx="1934348" cy="967174"/>
            </a:xfrm>
            <a:prstGeom prst="roundRect">
              <a:avLst>
                <a:gd name="adj" fmla="val 16667"/>
              </a:avLst>
            </a:prstGeom>
            <a:solidFill>
              <a:srgbClr val="0356B1"/>
            </a:solidFill>
            <a:ln w="12700"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26"/>
            <p:cNvSpPr txBox="1"/>
            <p:nvPr/>
          </p:nvSpPr>
          <p:spPr>
            <a:xfrm>
              <a:off x="4757501" y="3154119"/>
              <a:ext cx="1839920" cy="872746"/>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chemeClr val="lt1"/>
                </a:buClr>
                <a:buSzPts val="1800"/>
                <a:buFont typeface="Arial"/>
                <a:buNone/>
              </a:pPr>
              <a:r>
                <a:rPr lang="en-GB" sz="1800">
                  <a:solidFill>
                    <a:schemeClr val="lt1"/>
                  </a:solidFill>
                  <a:latin typeface="Arial"/>
                  <a:ea typeface="Arial"/>
                  <a:cs typeface="Arial"/>
                  <a:sym typeface="Arial"/>
                </a:rPr>
                <a:t>3. Budget execution</a:t>
              </a:r>
              <a:endParaRPr sz="1800">
                <a:solidFill>
                  <a:schemeClr val="lt1"/>
                </a:solidFill>
                <a:latin typeface="Arial"/>
                <a:ea typeface="Arial"/>
                <a:cs typeface="Arial"/>
                <a:sym typeface="Arial"/>
              </a:endParaRPr>
            </a:p>
          </p:txBody>
        </p:sp>
        <p:sp>
          <p:nvSpPr>
            <p:cNvPr id="630" name="Google Shape;630;p26"/>
            <p:cNvSpPr/>
            <p:nvPr/>
          </p:nvSpPr>
          <p:spPr>
            <a:xfrm>
              <a:off x="2916694" y="4142437"/>
              <a:ext cx="1934348" cy="967174"/>
            </a:xfrm>
            <a:prstGeom prst="roundRect">
              <a:avLst>
                <a:gd name="adj" fmla="val 16667"/>
              </a:avLst>
            </a:prstGeom>
            <a:solidFill>
              <a:srgbClr val="0356B1"/>
            </a:solidFill>
            <a:ln w="12700"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26"/>
            <p:cNvSpPr txBox="1"/>
            <p:nvPr/>
          </p:nvSpPr>
          <p:spPr>
            <a:xfrm>
              <a:off x="2963908" y="4189651"/>
              <a:ext cx="1839920" cy="872746"/>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chemeClr val="lt1"/>
                </a:buClr>
                <a:buSzPts val="1800"/>
                <a:buFont typeface="Arial"/>
                <a:buNone/>
              </a:pPr>
              <a:r>
                <a:rPr lang="en-GB" sz="1800">
                  <a:solidFill>
                    <a:schemeClr val="lt1"/>
                  </a:solidFill>
                  <a:latin typeface="Arial"/>
                  <a:ea typeface="Arial"/>
                  <a:cs typeface="Arial"/>
                  <a:sym typeface="Arial"/>
                </a:rPr>
                <a:t>4. Accounting &amp; Reporting</a:t>
              </a:r>
              <a:endParaRPr sz="1800">
                <a:solidFill>
                  <a:schemeClr val="lt1"/>
                </a:solidFill>
                <a:latin typeface="Arial"/>
                <a:ea typeface="Arial"/>
                <a:cs typeface="Arial"/>
                <a:sym typeface="Arial"/>
              </a:endParaRPr>
            </a:p>
          </p:txBody>
        </p:sp>
        <p:sp>
          <p:nvSpPr>
            <p:cNvPr id="632" name="Google Shape;632;p26"/>
            <p:cNvSpPr/>
            <p:nvPr/>
          </p:nvSpPr>
          <p:spPr>
            <a:xfrm>
              <a:off x="1123101" y="3106905"/>
              <a:ext cx="1934348" cy="967174"/>
            </a:xfrm>
            <a:prstGeom prst="roundRect">
              <a:avLst>
                <a:gd name="adj" fmla="val 16667"/>
              </a:avLst>
            </a:prstGeom>
            <a:solidFill>
              <a:srgbClr val="0356B1"/>
            </a:solidFill>
            <a:ln w="12700"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26"/>
            <p:cNvSpPr txBox="1"/>
            <p:nvPr/>
          </p:nvSpPr>
          <p:spPr>
            <a:xfrm>
              <a:off x="1170315" y="3154119"/>
              <a:ext cx="1839920" cy="872746"/>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chemeClr val="lt1"/>
                </a:buClr>
                <a:buSzPts val="1800"/>
                <a:buFont typeface="Arial"/>
                <a:buNone/>
              </a:pPr>
              <a:r>
                <a:rPr lang="en-GB" sz="1800">
                  <a:solidFill>
                    <a:schemeClr val="lt1"/>
                  </a:solidFill>
                  <a:latin typeface="Arial"/>
                  <a:ea typeface="Arial"/>
                  <a:cs typeface="Arial"/>
                  <a:sym typeface="Arial"/>
                </a:rPr>
                <a:t>5. External Audit &amp; Scrutiny </a:t>
              </a:r>
              <a:endParaRPr sz="1800">
                <a:solidFill>
                  <a:schemeClr val="lt1"/>
                </a:solidFill>
                <a:latin typeface="Arial"/>
                <a:ea typeface="Arial"/>
                <a:cs typeface="Arial"/>
                <a:sym typeface="Arial"/>
              </a:endParaRPr>
            </a:p>
          </p:txBody>
        </p:sp>
        <p:sp>
          <p:nvSpPr>
            <p:cNvPr id="634" name="Google Shape;634;p26"/>
            <p:cNvSpPr/>
            <p:nvPr/>
          </p:nvSpPr>
          <p:spPr>
            <a:xfrm>
              <a:off x="1123101" y="1035842"/>
              <a:ext cx="1934348" cy="967174"/>
            </a:xfrm>
            <a:prstGeom prst="roundRect">
              <a:avLst>
                <a:gd name="adj" fmla="val 16667"/>
              </a:avLst>
            </a:prstGeom>
            <a:solidFill>
              <a:srgbClr val="0356B1"/>
            </a:solidFill>
            <a:ln w="12700"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26"/>
            <p:cNvSpPr txBox="1"/>
            <p:nvPr/>
          </p:nvSpPr>
          <p:spPr>
            <a:xfrm>
              <a:off x="1170315" y="1083056"/>
              <a:ext cx="1839920" cy="872746"/>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chemeClr val="lt1"/>
                </a:buClr>
                <a:buSzPts val="1800"/>
                <a:buFont typeface="Arial"/>
                <a:buNone/>
              </a:pPr>
              <a:r>
                <a:rPr lang="en-GB" sz="1800">
                  <a:solidFill>
                    <a:schemeClr val="lt1"/>
                  </a:solidFill>
                  <a:latin typeface="Arial"/>
                  <a:ea typeface="Arial"/>
                  <a:cs typeface="Arial"/>
                  <a:sym typeface="Arial"/>
                </a:rPr>
                <a:t>6. Policy Review</a:t>
              </a:r>
              <a:endParaRPr sz="1800">
                <a:solidFill>
                  <a:schemeClr val="lt1"/>
                </a:solidFill>
                <a:latin typeface="Arial"/>
                <a:ea typeface="Arial"/>
                <a:cs typeface="Arial"/>
                <a:sym typeface="Arial"/>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640"/>
        <p:cNvGrpSpPr/>
        <p:nvPr/>
      </p:nvGrpSpPr>
      <p:grpSpPr>
        <a:xfrm>
          <a:off x="0" y="0"/>
          <a:ext cx="0" cy="0"/>
          <a:chOff x="0" y="0"/>
          <a:chExt cx="0" cy="0"/>
        </a:xfrm>
      </p:grpSpPr>
      <p:sp>
        <p:nvSpPr>
          <p:cNvPr id="641" name="Google Shape;641;p27"/>
          <p:cNvSpPr/>
          <p:nvPr/>
        </p:nvSpPr>
        <p:spPr>
          <a:xfrm>
            <a:off x="2140085" y="2149451"/>
            <a:ext cx="7867241" cy="4135657"/>
          </a:xfrm>
          <a:prstGeom prst="rect">
            <a:avLst/>
          </a:prstGeom>
          <a:solidFill>
            <a:srgbClr val="F2F2F2"/>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642" name="Google Shape;642;p27"/>
          <p:cNvSpPr/>
          <p:nvPr/>
        </p:nvSpPr>
        <p:spPr>
          <a:xfrm>
            <a:off x="5194570" y="2168885"/>
            <a:ext cx="1611913" cy="4095365"/>
          </a:xfrm>
          <a:prstGeom prst="rect">
            <a:avLst/>
          </a:prstGeom>
          <a:solidFill>
            <a:srgbClr val="D3E8F9"/>
          </a:solidFill>
          <a:ln>
            <a:noFill/>
          </a:ln>
        </p:spPr>
        <p:txBody>
          <a:bodyPr spcFirstLastPara="1" wrap="square" lIns="0" tIns="0" rIns="0" bIns="0" anchor="ctr" anchorCtr="0">
            <a:noAutofit/>
          </a:bodyPr>
          <a:lstStyle/>
          <a:p>
            <a:pPr marL="0" marR="0" lvl="0" indent="0" algn="r" rtl="0">
              <a:lnSpc>
                <a:spcPct val="166666"/>
              </a:lnSpc>
              <a:spcBef>
                <a:spcPts val="0"/>
              </a:spcBef>
              <a:spcAft>
                <a:spcPts val="0"/>
              </a:spcAft>
              <a:buNone/>
            </a:pPr>
            <a:endParaRPr sz="1200" b="1">
              <a:solidFill>
                <a:srgbClr val="0F5494"/>
              </a:solidFill>
              <a:latin typeface="Arial"/>
              <a:ea typeface="Arial"/>
              <a:cs typeface="Arial"/>
              <a:sym typeface="Arial"/>
            </a:endParaRPr>
          </a:p>
        </p:txBody>
      </p:sp>
      <p:sp>
        <p:nvSpPr>
          <p:cNvPr id="643" name="Google Shape;643;p27"/>
          <p:cNvSpPr/>
          <p:nvPr/>
        </p:nvSpPr>
        <p:spPr>
          <a:xfrm>
            <a:off x="1454285" y="2016486"/>
            <a:ext cx="990600" cy="533400"/>
          </a:xfrm>
          <a:prstGeom prst="rect">
            <a:avLst/>
          </a:prstGeom>
          <a:noFill/>
          <a:ln>
            <a:noFill/>
          </a:ln>
        </p:spPr>
        <p:txBody>
          <a:bodyPr spcFirstLastPara="1" wrap="square" lIns="0" tIns="0" rIns="0" bIns="0" anchor="ctr" anchorCtr="0">
            <a:noAutofit/>
          </a:bodyPr>
          <a:lstStyle/>
          <a:p>
            <a:pPr marL="0" marR="0" lvl="0" indent="0" algn="r" rtl="0">
              <a:lnSpc>
                <a:spcPct val="166666"/>
              </a:lnSpc>
              <a:spcBef>
                <a:spcPts val="0"/>
              </a:spcBef>
              <a:spcAft>
                <a:spcPts val="0"/>
              </a:spcAft>
              <a:buNone/>
            </a:pPr>
            <a:endParaRPr sz="1200" b="1">
              <a:solidFill>
                <a:srgbClr val="0F5494"/>
              </a:solidFill>
              <a:latin typeface="Arial"/>
              <a:ea typeface="Arial"/>
              <a:cs typeface="Arial"/>
              <a:sym typeface="Arial"/>
            </a:endParaRPr>
          </a:p>
        </p:txBody>
      </p:sp>
      <p:sp>
        <p:nvSpPr>
          <p:cNvPr id="644" name="Google Shape;644;p27"/>
          <p:cNvSpPr/>
          <p:nvPr/>
        </p:nvSpPr>
        <p:spPr>
          <a:xfrm>
            <a:off x="1530485" y="2321286"/>
            <a:ext cx="1143000" cy="533400"/>
          </a:xfrm>
          <a:prstGeom prst="rect">
            <a:avLst/>
          </a:prstGeom>
          <a:noFill/>
          <a:ln>
            <a:noFill/>
          </a:ln>
        </p:spPr>
        <p:txBody>
          <a:bodyPr spcFirstLastPara="1" wrap="square" lIns="0" tIns="0" rIns="0" bIns="0" anchor="ctr" anchorCtr="0">
            <a:noAutofit/>
          </a:bodyPr>
          <a:lstStyle/>
          <a:p>
            <a:pPr marL="0" marR="0" lvl="0" indent="0" algn="r" rtl="0">
              <a:lnSpc>
                <a:spcPct val="166666"/>
              </a:lnSpc>
              <a:spcBef>
                <a:spcPts val="0"/>
              </a:spcBef>
              <a:spcAft>
                <a:spcPts val="0"/>
              </a:spcAft>
              <a:buNone/>
            </a:pPr>
            <a:endParaRPr sz="1200" b="1">
              <a:solidFill>
                <a:srgbClr val="0F5494"/>
              </a:solidFill>
              <a:latin typeface="Arial"/>
              <a:ea typeface="Arial"/>
              <a:cs typeface="Arial"/>
              <a:sym typeface="Arial"/>
            </a:endParaRPr>
          </a:p>
        </p:txBody>
      </p:sp>
      <p:sp>
        <p:nvSpPr>
          <p:cNvPr id="645" name="Google Shape;645;p27"/>
          <p:cNvSpPr/>
          <p:nvPr/>
        </p:nvSpPr>
        <p:spPr>
          <a:xfrm>
            <a:off x="1454285" y="2930886"/>
            <a:ext cx="381000" cy="228600"/>
          </a:xfrm>
          <a:prstGeom prst="flowChartProcess">
            <a:avLst/>
          </a:prstGeom>
          <a:noFill/>
          <a:ln>
            <a:noFill/>
          </a:ln>
        </p:spPr>
        <p:txBody>
          <a:bodyPr spcFirstLastPara="1" wrap="square" lIns="0" tIns="0" rIns="0" bIns="0" anchor="ctr" anchorCtr="0">
            <a:noAutofit/>
          </a:bodyPr>
          <a:lstStyle/>
          <a:p>
            <a:pPr marL="0" marR="0" lvl="0" indent="0" algn="ctr" rtl="0">
              <a:lnSpc>
                <a:spcPct val="166666"/>
              </a:lnSpc>
              <a:spcBef>
                <a:spcPts val="0"/>
              </a:spcBef>
              <a:spcAft>
                <a:spcPts val="0"/>
              </a:spcAft>
              <a:buNone/>
            </a:pPr>
            <a:endParaRPr sz="1200" b="1">
              <a:solidFill>
                <a:srgbClr val="0F5494"/>
              </a:solidFill>
              <a:latin typeface="Arial"/>
              <a:ea typeface="Arial"/>
              <a:cs typeface="Arial"/>
              <a:sym typeface="Arial"/>
            </a:endParaRPr>
          </a:p>
        </p:txBody>
      </p:sp>
      <p:sp>
        <p:nvSpPr>
          <p:cNvPr id="646" name="Google Shape;646;p27"/>
          <p:cNvSpPr/>
          <p:nvPr/>
        </p:nvSpPr>
        <p:spPr>
          <a:xfrm>
            <a:off x="838200" y="1729027"/>
            <a:ext cx="1219199" cy="239040"/>
          </a:xfrm>
          <a:prstGeom prst="rect">
            <a:avLst/>
          </a:prstGeom>
          <a:noFill/>
          <a:ln>
            <a:noFill/>
          </a:ln>
        </p:spPr>
        <p:txBody>
          <a:bodyPr spcFirstLastPara="1" wrap="square" lIns="0" tIns="0" rIns="0" bIns="0" anchor="b" anchorCtr="0">
            <a:spAutoFit/>
          </a:bodyPr>
          <a:lstStyle/>
          <a:p>
            <a:pPr marL="0" marR="0" lvl="0" indent="0" algn="r" rtl="0">
              <a:lnSpc>
                <a:spcPct val="125000"/>
              </a:lnSpc>
              <a:spcBef>
                <a:spcPts val="0"/>
              </a:spcBef>
              <a:spcAft>
                <a:spcPts val="0"/>
              </a:spcAft>
              <a:buNone/>
            </a:pPr>
            <a:r>
              <a:rPr lang="en-GB" sz="1600" b="1">
                <a:solidFill>
                  <a:schemeClr val="dk1"/>
                </a:solidFill>
                <a:latin typeface="Arial"/>
                <a:ea typeface="Arial"/>
                <a:cs typeface="Arial"/>
                <a:sym typeface="Arial"/>
              </a:rPr>
              <a:t>Fiscal Year:</a:t>
            </a:r>
            <a:endParaRPr sz="1600" b="1">
              <a:solidFill>
                <a:schemeClr val="dk1"/>
              </a:solidFill>
              <a:latin typeface="Arial"/>
              <a:ea typeface="Arial"/>
              <a:cs typeface="Arial"/>
              <a:sym typeface="Arial"/>
            </a:endParaRPr>
          </a:p>
        </p:txBody>
      </p:sp>
      <p:sp>
        <p:nvSpPr>
          <p:cNvPr id="647" name="Google Shape;647;p27"/>
          <p:cNvSpPr/>
          <p:nvPr/>
        </p:nvSpPr>
        <p:spPr>
          <a:xfrm>
            <a:off x="5787207" y="5663954"/>
            <a:ext cx="68930" cy="239040"/>
          </a:xfrm>
          <a:prstGeom prst="rect">
            <a:avLst/>
          </a:prstGeom>
          <a:noFill/>
          <a:ln>
            <a:noFill/>
          </a:ln>
        </p:spPr>
        <p:txBody>
          <a:bodyPr spcFirstLastPara="1" wrap="square" lIns="0" tIns="0" rIns="0" bIns="0" anchor="b" anchorCtr="0">
            <a:spAutoFit/>
          </a:bodyPr>
          <a:lstStyle/>
          <a:p>
            <a:pPr marL="0" marR="0" lvl="0" indent="0" algn="l" rtl="0">
              <a:lnSpc>
                <a:spcPct val="125000"/>
              </a:lnSpc>
              <a:spcBef>
                <a:spcPts val="0"/>
              </a:spcBef>
              <a:spcAft>
                <a:spcPts val="0"/>
              </a:spcAft>
              <a:buNone/>
            </a:pPr>
            <a:r>
              <a:rPr lang="en-GB" sz="1600" b="1">
                <a:solidFill>
                  <a:schemeClr val="dk1"/>
                </a:solidFill>
                <a:latin typeface="Arial"/>
                <a:ea typeface="Arial"/>
                <a:cs typeface="Arial"/>
                <a:sym typeface="Arial"/>
              </a:rPr>
              <a:t>t</a:t>
            </a:r>
            <a:endParaRPr sz="1600" b="1">
              <a:solidFill>
                <a:schemeClr val="dk1"/>
              </a:solidFill>
              <a:latin typeface="Arial"/>
              <a:ea typeface="Arial"/>
              <a:cs typeface="Arial"/>
              <a:sym typeface="Arial"/>
            </a:endParaRPr>
          </a:p>
        </p:txBody>
      </p:sp>
      <p:sp>
        <p:nvSpPr>
          <p:cNvPr id="648" name="Google Shape;648;p27"/>
          <p:cNvSpPr/>
          <p:nvPr/>
        </p:nvSpPr>
        <p:spPr>
          <a:xfrm>
            <a:off x="7161326" y="5663954"/>
            <a:ext cx="302968" cy="239040"/>
          </a:xfrm>
          <a:prstGeom prst="rect">
            <a:avLst/>
          </a:prstGeom>
          <a:noFill/>
          <a:ln>
            <a:noFill/>
          </a:ln>
        </p:spPr>
        <p:txBody>
          <a:bodyPr spcFirstLastPara="1" wrap="square" lIns="0" tIns="0" rIns="0" bIns="0" anchor="b" anchorCtr="0">
            <a:spAutoFit/>
          </a:bodyPr>
          <a:lstStyle/>
          <a:p>
            <a:pPr marL="0" marR="0" lvl="0" indent="0" algn="l" rtl="0">
              <a:lnSpc>
                <a:spcPct val="125000"/>
              </a:lnSpc>
              <a:spcBef>
                <a:spcPts val="0"/>
              </a:spcBef>
              <a:spcAft>
                <a:spcPts val="0"/>
              </a:spcAft>
              <a:buNone/>
            </a:pPr>
            <a:r>
              <a:rPr lang="en-GB" sz="1600" b="1">
                <a:solidFill>
                  <a:schemeClr val="dk1"/>
                </a:solidFill>
                <a:latin typeface="Arial"/>
                <a:ea typeface="Arial"/>
                <a:cs typeface="Arial"/>
                <a:sym typeface="Arial"/>
              </a:rPr>
              <a:t>t+1</a:t>
            </a:r>
            <a:endParaRPr sz="1600" b="1">
              <a:solidFill>
                <a:schemeClr val="dk1"/>
              </a:solidFill>
              <a:latin typeface="Arial"/>
              <a:ea typeface="Arial"/>
              <a:cs typeface="Arial"/>
              <a:sym typeface="Arial"/>
            </a:endParaRPr>
          </a:p>
        </p:txBody>
      </p:sp>
      <p:sp>
        <p:nvSpPr>
          <p:cNvPr id="649" name="Google Shape;649;p27"/>
          <p:cNvSpPr/>
          <p:nvPr/>
        </p:nvSpPr>
        <p:spPr>
          <a:xfrm>
            <a:off x="8769485" y="5663954"/>
            <a:ext cx="302968" cy="239040"/>
          </a:xfrm>
          <a:prstGeom prst="rect">
            <a:avLst/>
          </a:prstGeom>
          <a:noFill/>
          <a:ln>
            <a:noFill/>
          </a:ln>
        </p:spPr>
        <p:txBody>
          <a:bodyPr spcFirstLastPara="1" wrap="square" lIns="0" tIns="0" rIns="0" bIns="0" anchor="b" anchorCtr="0">
            <a:spAutoFit/>
          </a:bodyPr>
          <a:lstStyle/>
          <a:p>
            <a:pPr marL="0" marR="0" lvl="0" indent="0" algn="l" rtl="0">
              <a:lnSpc>
                <a:spcPct val="125000"/>
              </a:lnSpc>
              <a:spcBef>
                <a:spcPts val="0"/>
              </a:spcBef>
              <a:spcAft>
                <a:spcPts val="0"/>
              </a:spcAft>
              <a:buNone/>
            </a:pPr>
            <a:r>
              <a:rPr lang="en-GB" sz="1600" b="1">
                <a:solidFill>
                  <a:schemeClr val="dk1"/>
                </a:solidFill>
                <a:latin typeface="Arial"/>
                <a:ea typeface="Arial"/>
                <a:cs typeface="Arial"/>
                <a:sym typeface="Arial"/>
              </a:rPr>
              <a:t>t+2</a:t>
            </a:r>
            <a:endParaRPr sz="1600" b="1">
              <a:solidFill>
                <a:schemeClr val="dk1"/>
              </a:solidFill>
              <a:latin typeface="Arial"/>
              <a:ea typeface="Arial"/>
              <a:cs typeface="Arial"/>
              <a:sym typeface="Arial"/>
            </a:endParaRPr>
          </a:p>
        </p:txBody>
      </p:sp>
      <p:sp>
        <p:nvSpPr>
          <p:cNvPr id="650" name="Google Shape;650;p27"/>
          <p:cNvSpPr/>
          <p:nvPr/>
        </p:nvSpPr>
        <p:spPr>
          <a:xfrm>
            <a:off x="2673485" y="5663954"/>
            <a:ext cx="251672" cy="239040"/>
          </a:xfrm>
          <a:prstGeom prst="rect">
            <a:avLst/>
          </a:prstGeom>
          <a:noFill/>
          <a:ln>
            <a:noFill/>
          </a:ln>
        </p:spPr>
        <p:txBody>
          <a:bodyPr spcFirstLastPara="1" wrap="square" lIns="0" tIns="0" rIns="0" bIns="0" anchor="b" anchorCtr="0">
            <a:spAutoFit/>
          </a:bodyPr>
          <a:lstStyle/>
          <a:p>
            <a:pPr marL="0" marR="0" lvl="0" indent="0" algn="l" rtl="0">
              <a:lnSpc>
                <a:spcPct val="125000"/>
              </a:lnSpc>
              <a:spcBef>
                <a:spcPts val="0"/>
              </a:spcBef>
              <a:spcAft>
                <a:spcPts val="0"/>
              </a:spcAft>
              <a:buNone/>
            </a:pPr>
            <a:r>
              <a:rPr lang="en-GB" sz="1600" b="1">
                <a:solidFill>
                  <a:schemeClr val="dk1"/>
                </a:solidFill>
                <a:latin typeface="Arial"/>
                <a:ea typeface="Arial"/>
                <a:cs typeface="Arial"/>
                <a:sym typeface="Arial"/>
              </a:rPr>
              <a:t>t-2</a:t>
            </a:r>
            <a:endParaRPr sz="1600" b="1">
              <a:solidFill>
                <a:schemeClr val="dk1"/>
              </a:solidFill>
              <a:latin typeface="Arial"/>
              <a:ea typeface="Arial"/>
              <a:cs typeface="Arial"/>
              <a:sym typeface="Arial"/>
            </a:endParaRPr>
          </a:p>
        </p:txBody>
      </p:sp>
      <p:sp>
        <p:nvSpPr>
          <p:cNvPr id="651" name="Google Shape;651;p27"/>
          <p:cNvSpPr/>
          <p:nvPr/>
        </p:nvSpPr>
        <p:spPr>
          <a:xfrm>
            <a:off x="4230346" y="5663954"/>
            <a:ext cx="251672" cy="239040"/>
          </a:xfrm>
          <a:prstGeom prst="rect">
            <a:avLst/>
          </a:prstGeom>
          <a:noFill/>
          <a:ln>
            <a:noFill/>
          </a:ln>
        </p:spPr>
        <p:txBody>
          <a:bodyPr spcFirstLastPara="1" wrap="square" lIns="0" tIns="0" rIns="0" bIns="0" anchor="b" anchorCtr="0">
            <a:spAutoFit/>
          </a:bodyPr>
          <a:lstStyle/>
          <a:p>
            <a:pPr marL="0" marR="0" lvl="0" indent="0" algn="l" rtl="0">
              <a:lnSpc>
                <a:spcPct val="125000"/>
              </a:lnSpc>
              <a:spcBef>
                <a:spcPts val="0"/>
              </a:spcBef>
              <a:spcAft>
                <a:spcPts val="0"/>
              </a:spcAft>
              <a:buNone/>
            </a:pPr>
            <a:r>
              <a:rPr lang="en-GB" sz="1600" b="1">
                <a:solidFill>
                  <a:schemeClr val="dk1"/>
                </a:solidFill>
                <a:latin typeface="Arial"/>
                <a:ea typeface="Arial"/>
                <a:cs typeface="Arial"/>
                <a:sym typeface="Arial"/>
              </a:rPr>
              <a:t>t-1</a:t>
            </a:r>
            <a:endParaRPr sz="1600" b="1">
              <a:solidFill>
                <a:schemeClr val="dk1"/>
              </a:solidFill>
              <a:latin typeface="Arial"/>
              <a:ea typeface="Arial"/>
              <a:cs typeface="Arial"/>
              <a:sym typeface="Arial"/>
            </a:endParaRPr>
          </a:p>
        </p:txBody>
      </p:sp>
      <p:cxnSp>
        <p:nvCxnSpPr>
          <p:cNvPr id="652" name="Google Shape;652;p27"/>
          <p:cNvCxnSpPr/>
          <p:nvPr/>
        </p:nvCxnSpPr>
        <p:spPr>
          <a:xfrm>
            <a:off x="5188085" y="2168886"/>
            <a:ext cx="0" cy="76200"/>
          </a:xfrm>
          <a:prstGeom prst="straightConnector1">
            <a:avLst/>
          </a:prstGeom>
          <a:noFill/>
          <a:ln w="19050" cap="flat" cmpd="sng">
            <a:solidFill>
              <a:schemeClr val="accent2"/>
            </a:solidFill>
            <a:prstDash val="solid"/>
            <a:round/>
            <a:headEnd type="none" w="med" len="med"/>
            <a:tailEnd type="none" w="med" len="med"/>
          </a:ln>
        </p:spPr>
      </p:cxnSp>
      <p:grpSp>
        <p:nvGrpSpPr>
          <p:cNvPr id="653" name="Google Shape;653;p27"/>
          <p:cNvGrpSpPr/>
          <p:nvPr/>
        </p:nvGrpSpPr>
        <p:grpSpPr>
          <a:xfrm>
            <a:off x="1149485" y="2418125"/>
            <a:ext cx="5589588" cy="619126"/>
            <a:chOff x="144" y="1309"/>
            <a:chExt cx="3521" cy="390"/>
          </a:xfrm>
        </p:grpSpPr>
        <p:sp>
          <p:nvSpPr>
            <p:cNvPr id="654" name="Google Shape;654;p27"/>
            <p:cNvSpPr/>
            <p:nvPr/>
          </p:nvSpPr>
          <p:spPr>
            <a:xfrm>
              <a:off x="144" y="1309"/>
              <a:ext cx="528" cy="390"/>
            </a:xfrm>
            <a:prstGeom prst="rect">
              <a:avLst/>
            </a:prstGeom>
            <a:noFill/>
            <a:ln>
              <a:noFill/>
            </a:ln>
          </p:spPr>
          <p:txBody>
            <a:bodyPr spcFirstLastPara="1" wrap="square" lIns="0" tIns="0" rIns="0" bIns="0" anchor="b" anchorCtr="0">
              <a:spAutoFit/>
            </a:bodyPr>
            <a:lstStyle/>
            <a:p>
              <a:pPr marL="0" marR="0" lvl="0" indent="0" algn="r" rtl="0">
                <a:lnSpc>
                  <a:spcPct val="125000"/>
                </a:lnSpc>
                <a:spcBef>
                  <a:spcPts val="0"/>
                </a:spcBef>
                <a:spcAft>
                  <a:spcPts val="0"/>
                </a:spcAft>
                <a:buNone/>
              </a:pPr>
              <a:r>
                <a:rPr lang="en-GB" sz="1600" b="1">
                  <a:solidFill>
                    <a:schemeClr val="dk1"/>
                  </a:solidFill>
                  <a:latin typeface="Arial"/>
                  <a:ea typeface="Arial"/>
                  <a:cs typeface="Arial"/>
                  <a:sym typeface="Arial"/>
                </a:rPr>
                <a:t>Budget</a:t>
              </a:r>
              <a:endParaRPr/>
            </a:p>
            <a:p>
              <a:pPr marL="0" marR="0" lvl="0" indent="0" algn="r" rtl="0">
                <a:lnSpc>
                  <a:spcPct val="125000"/>
                </a:lnSpc>
                <a:spcBef>
                  <a:spcPts val="800"/>
                </a:spcBef>
                <a:spcAft>
                  <a:spcPts val="0"/>
                </a:spcAft>
                <a:buNone/>
              </a:pPr>
              <a:r>
                <a:rPr lang="en-GB" sz="1600" b="1">
                  <a:solidFill>
                    <a:schemeClr val="dk1"/>
                  </a:solidFill>
                  <a:latin typeface="Arial"/>
                  <a:ea typeface="Arial"/>
                  <a:cs typeface="Arial"/>
                  <a:sym typeface="Arial"/>
                </a:rPr>
                <a:t>T-1</a:t>
              </a:r>
              <a:endParaRPr sz="1600" b="1">
                <a:solidFill>
                  <a:schemeClr val="dk1"/>
                </a:solidFill>
                <a:latin typeface="Arial"/>
                <a:ea typeface="Arial"/>
                <a:cs typeface="Arial"/>
                <a:sym typeface="Arial"/>
              </a:endParaRPr>
            </a:p>
          </p:txBody>
        </p:sp>
        <p:sp>
          <p:nvSpPr>
            <p:cNvPr id="655" name="Google Shape;655;p27"/>
            <p:cNvSpPr/>
            <p:nvPr/>
          </p:nvSpPr>
          <p:spPr>
            <a:xfrm>
              <a:off x="2735" y="1440"/>
              <a:ext cx="930" cy="236"/>
            </a:xfrm>
            <a:prstGeom prst="flowChartProcess">
              <a:avLst/>
            </a:prstGeom>
            <a:noFill/>
            <a:ln>
              <a:noFill/>
            </a:ln>
          </p:spPr>
          <p:txBody>
            <a:bodyPr spcFirstLastPara="1" wrap="square" lIns="0" tIns="0" rIns="0" bIns="0" anchor="ctr" anchorCtr="0">
              <a:noAutofit/>
            </a:bodyPr>
            <a:lstStyle/>
            <a:p>
              <a:pPr marL="0" marR="0" lvl="0" indent="0" algn="ctr" rtl="0">
                <a:lnSpc>
                  <a:spcPct val="142857"/>
                </a:lnSpc>
                <a:spcBef>
                  <a:spcPts val="0"/>
                </a:spcBef>
                <a:spcAft>
                  <a:spcPts val="0"/>
                </a:spcAft>
                <a:buNone/>
              </a:pPr>
              <a:r>
                <a:rPr lang="en-GB" sz="1400" b="1">
                  <a:solidFill>
                    <a:srgbClr val="0F5494"/>
                  </a:solidFill>
                  <a:latin typeface="Arial"/>
                  <a:ea typeface="Arial"/>
                  <a:cs typeface="Arial"/>
                  <a:sym typeface="Arial"/>
                </a:rPr>
                <a:t>External Audit</a:t>
              </a:r>
              <a:endParaRPr/>
            </a:p>
            <a:p>
              <a:pPr marL="0" marR="0" lvl="0" indent="0" algn="ctr" rtl="0">
                <a:lnSpc>
                  <a:spcPct val="142857"/>
                </a:lnSpc>
                <a:spcBef>
                  <a:spcPts val="700"/>
                </a:spcBef>
                <a:spcAft>
                  <a:spcPts val="0"/>
                </a:spcAft>
                <a:buNone/>
              </a:pPr>
              <a:r>
                <a:rPr lang="en-GB" sz="1400" b="1">
                  <a:solidFill>
                    <a:srgbClr val="0F5494"/>
                  </a:solidFill>
                  <a:latin typeface="Arial"/>
                  <a:ea typeface="Arial"/>
                  <a:cs typeface="Arial"/>
                  <a:sym typeface="Arial"/>
                </a:rPr>
                <a:t>Policy Review</a:t>
              </a:r>
              <a:endParaRPr sz="1400" b="1">
                <a:solidFill>
                  <a:srgbClr val="0F5494"/>
                </a:solidFill>
                <a:latin typeface="Arial"/>
                <a:ea typeface="Arial"/>
                <a:cs typeface="Arial"/>
                <a:sym typeface="Arial"/>
              </a:endParaRPr>
            </a:p>
          </p:txBody>
        </p:sp>
        <p:sp>
          <p:nvSpPr>
            <p:cNvPr id="656" name="Google Shape;656;p27"/>
            <p:cNvSpPr/>
            <p:nvPr/>
          </p:nvSpPr>
          <p:spPr>
            <a:xfrm>
              <a:off x="1725" y="1440"/>
              <a:ext cx="930" cy="236"/>
            </a:xfrm>
            <a:prstGeom prst="flowChartProcess">
              <a:avLst/>
            </a:prstGeom>
            <a:noFill/>
            <a:ln>
              <a:noFill/>
            </a:ln>
          </p:spPr>
          <p:txBody>
            <a:bodyPr spcFirstLastPara="1" wrap="square" lIns="0" tIns="0" rIns="0" bIns="0" anchor="ctr" anchorCtr="0">
              <a:noAutofit/>
            </a:bodyPr>
            <a:lstStyle/>
            <a:p>
              <a:pPr marL="0" marR="0" lvl="0" indent="0" algn="ctr" rtl="0">
                <a:lnSpc>
                  <a:spcPct val="142857"/>
                </a:lnSpc>
                <a:spcBef>
                  <a:spcPts val="0"/>
                </a:spcBef>
                <a:spcAft>
                  <a:spcPts val="0"/>
                </a:spcAft>
                <a:buNone/>
              </a:pPr>
              <a:r>
                <a:rPr lang="en-GB" sz="1400" b="1">
                  <a:solidFill>
                    <a:srgbClr val="0F5494"/>
                  </a:solidFill>
                  <a:latin typeface="Arial"/>
                  <a:ea typeface="Arial"/>
                  <a:cs typeface="Arial"/>
                  <a:sym typeface="Arial"/>
                </a:rPr>
                <a:t>Budget Execution</a:t>
              </a:r>
              <a:endParaRPr/>
            </a:p>
            <a:p>
              <a:pPr marL="0" marR="0" lvl="0" indent="0" algn="ctr" rtl="0">
                <a:lnSpc>
                  <a:spcPct val="142857"/>
                </a:lnSpc>
                <a:spcBef>
                  <a:spcPts val="700"/>
                </a:spcBef>
                <a:spcAft>
                  <a:spcPts val="0"/>
                </a:spcAft>
                <a:buNone/>
              </a:pPr>
              <a:r>
                <a:rPr lang="en-GB" sz="1400" b="1">
                  <a:solidFill>
                    <a:srgbClr val="0F5494"/>
                  </a:solidFill>
                  <a:latin typeface="Arial"/>
                  <a:ea typeface="Arial"/>
                  <a:cs typeface="Arial"/>
                  <a:sym typeface="Arial"/>
                </a:rPr>
                <a:t>Account. &amp; Rep.</a:t>
              </a:r>
              <a:endParaRPr sz="1400" b="1">
                <a:solidFill>
                  <a:srgbClr val="0F5494"/>
                </a:solidFill>
                <a:latin typeface="Arial"/>
                <a:ea typeface="Arial"/>
                <a:cs typeface="Arial"/>
                <a:sym typeface="Arial"/>
              </a:endParaRPr>
            </a:p>
          </p:txBody>
        </p:sp>
        <p:sp>
          <p:nvSpPr>
            <p:cNvPr id="657" name="Google Shape;657;p27"/>
            <p:cNvSpPr/>
            <p:nvPr/>
          </p:nvSpPr>
          <p:spPr>
            <a:xfrm>
              <a:off x="751" y="1440"/>
              <a:ext cx="930" cy="236"/>
            </a:xfrm>
            <a:prstGeom prst="flowChartProcess">
              <a:avLst/>
            </a:prstGeom>
            <a:noFill/>
            <a:ln>
              <a:noFill/>
            </a:ln>
          </p:spPr>
          <p:txBody>
            <a:bodyPr spcFirstLastPara="1" wrap="square" lIns="0" tIns="0" rIns="0" bIns="0" anchor="ctr" anchorCtr="0">
              <a:noAutofit/>
            </a:bodyPr>
            <a:lstStyle/>
            <a:p>
              <a:pPr marL="0" marR="0" lvl="0" indent="0" algn="ctr" rtl="0">
                <a:lnSpc>
                  <a:spcPct val="142857"/>
                </a:lnSpc>
                <a:spcBef>
                  <a:spcPts val="0"/>
                </a:spcBef>
                <a:spcAft>
                  <a:spcPts val="0"/>
                </a:spcAft>
                <a:buNone/>
              </a:pPr>
              <a:r>
                <a:rPr lang="en-GB" sz="1400" b="1">
                  <a:solidFill>
                    <a:srgbClr val="0F5494"/>
                  </a:solidFill>
                  <a:latin typeface="Arial"/>
                  <a:ea typeface="Arial"/>
                  <a:cs typeface="Arial"/>
                  <a:sym typeface="Arial"/>
                </a:rPr>
                <a:t>Strat.  Planning</a:t>
              </a:r>
              <a:endParaRPr/>
            </a:p>
            <a:p>
              <a:pPr marL="0" marR="0" lvl="0" indent="0" algn="ctr" rtl="0">
                <a:lnSpc>
                  <a:spcPct val="142857"/>
                </a:lnSpc>
                <a:spcBef>
                  <a:spcPts val="700"/>
                </a:spcBef>
                <a:spcAft>
                  <a:spcPts val="0"/>
                </a:spcAft>
                <a:buNone/>
              </a:pPr>
              <a:r>
                <a:rPr lang="en-GB" sz="1400" b="1">
                  <a:solidFill>
                    <a:srgbClr val="0F5494"/>
                  </a:solidFill>
                  <a:latin typeface="Arial"/>
                  <a:ea typeface="Arial"/>
                  <a:cs typeface="Arial"/>
                  <a:sym typeface="Arial"/>
                </a:rPr>
                <a:t>&amp; Budget Prep.</a:t>
              </a:r>
              <a:endParaRPr sz="1400" b="1">
                <a:solidFill>
                  <a:srgbClr val="0F5494"/>
                </a:solidFill>
                <a:latin typeface="Arial"/>
                <a:ea typeface="Arial"/>
                <a:cs typeface="Arial"/>
                <a:sym typeface="Arial"/>
              </a:endParaRPr>
            </a:p>
          </p:txBody>
        </p:sp>
      </p:grpSp>
      <p:cxnSp>
        <p:nvCxnSpPr>
          <p:cNvPr id="658" name="Google Shape;658;p27"/>
          <p:cNvCxnSpPr/>
          <p:nvPr/>
        </p:nvCxnSpPr>
        <p:spPr>
          <a:xfrm>
            <a:off x="3587884" y="2168884"/>
            <a:ext cx="12561" cy="4111685"/>
          </a:xfrm>
          <a:prstGeom prst="straightConnector1">
            <a:avLst/>
          </a:prstGeom>
          <a:noFill/>
          <a:ln w="15875" cap="flat" cmpd="sng">
            <a:solidFill>
              <a:schemeClr val="dk1"/>
            </a:solidFill>
            <a:prstDash val="dot"/>
            <a:round/>
            <a:headEnd type="none" w="med" len="med"/>
            <a:tailEnd type="none" w="med" len="med"/>
          </a:ln>
        </p:spPr>
      </p:cxnSp>
      <p:cxnSp>
        <p:nvCxnSpPr>
          <p:cNvPr id="659" name="Google Shape;659;p27"/>
          <p:cNvCxnSpPr/>
          <p:nvPr/>
        </p:nvCxnSpPr>
        <p:spPr>
          <a:xfrm flipH="1">
            <a:off x="5211155" y="2167464"/>
            <a:ext cx="5639" cy="4095365"/>
          </a:xfrm>
          <a:prstGeom prst="straightConnector1">
            <a:avLst/>
          </a:prstGeom>
          <a:noFill/>
          <a:ln w="15875" cap="flat" cmpd="sng">
            <a:solidFill>
              <a:schemeClr val="dk1"/>
            </a:solidFill>
            <a:prstDash val="dot"/>
            <a:round/>
            <a:headEnd type="none" w="med" len="med"/>
            <a:tailEnd type="none" w="med" len="med"/>
          </a:ln>
        </p:spPr>
      </p:cxnSp>
      <p:cxnSp>
        <p:nvCxnSpPr>
          <p:cNvPr id="660" name="Google Shape;660;p27"/>
          <p:cNvCxnSpPr/>
          <p:nvPr/>
        </p:nvCxnSpPr>
        <p:spPr>
          <a:xfrm>
            <a:off x="6769370" y="2168885"/>
            <a:ext cx="23812" cy="4093943"/>
          </a:xfrm>
          <a:prstGeom prst="straightConnector1">
            <a:avLst/>
          </a:prstGeom>
          <a:noFill/>
          <a:ln w="15875" cap="flat" cmpd="sng">
            <a:solidFill>
              <a:schemeClr val="dk1"/>
            </a:solidFill>
            <a:prstDash val="dot"/>
            <a:round/>
            <a:headEnd type="none" w="med" len="med"/>
            <a:tailEnd type="none" w="med" len="med"/>
          </a:ln>
        </p:spPr>
      </p:cxnSp>
      <p:cxnSp>
        <p:nvCxnSpPr>
          <p:cNvPr id="661" name="Google Shape;661;p27"/>
          <p:cNvCxnSpPr/>
          <p:nvPr/>
        </p:nvCxnSpPr>
        <p:spPr>
          <a:xfrm flipH="1">
            <a:off x="8358486" y="2174490"/>
            <a:ext cx="48194" cy="4095365"/>
          </a:xfrm>
          <a:prstGeom prst="straightConnector1">
            <a:avLst/>
          </a:prstGeom>
          <a:noFill/>
          <a:ln w="15875" cap="flat" cmpd="sng">
            <a:solidFill>
              <a:srgbClr val="EFFCFC"/>
            </a:solidFill>
            <a:prstDash val="dot"/>
            <a:round/>
            <a:headEnd type="none" w="med" len="med"/>
            <a:tailEnd type="none" w="med" len="med"/>
          </a:ln>
        </p:spPr>
      </p:cxnSp>
      <p:cxnSp>
        <p:nvCxnSpPr>
          <p:cNvPr id="662" name="Google Shape;662;p27"/>
          <p:cNvCxnSpPr/>
          <p:nvPr/>
        </p:nvCxnSpPr>
        <p:spPr>
          <a:xfrm>
            <a:off x="2140084" y="3311885"/>
            <a:ext cx="7848326" cy="31203"/>
          </a:xfrm>
          <a:prstGeom prst="straightConnector1">
            <a:avLst/>
          </a:prstGeom>
          <a:noFill/>
          <a:ln w="15875" cap="flat" cmpd="sng">
            <a:solidFill>
              <a:schemeClr val="dk1"/>
            </a:solidFill>
            <a:prstDash val="solid"/>
            <a:round/>
            <a:headEnd type="none" w="med" len="med"/>
            <a:tailEnd type="none" w="med" len="med"/>
          </a:ln>
        </p:spPr>
      </p:cxnSp>
      <p:grpSp>
        <p:nvGrpSpPr>
          <p:cNvPr id="663" name="Google Shape;663;p27"/>
          <p:cNvGrpSpPr/>
          <p:nvPr/>
        </p:nvGrpSpPr>
        <p:grpSpPr>
          <a:xfrm>
            <a:off x="1149485" y="4627924"/>
            <a:ext cx="8713788" cy="619125"/>
            <a:chOff x="144" y="2701"/>
            <a:chExt cx="5489" cy="390"/>
          </a:xfrm>
        </p:grpSpPr>
        <p:sp>
          <p:nvSpPr>
            <p:cNvPr id="664" name="Google Shape;664;p27"/>
            <p:cNvSpPr/>
            <p:nvPr/>
          </p:nvSpPr>
          <p:spPr>
            <a:xfrm>
              <a:off x="144" y="2701"/>
              <a:ext cx="528" cy="390"/>
            </a:xfrm>
            <a:prstGeom prst="rect">
              <a:avLst/>
            </a:prstGeom>
            <a:solidFill>
              <a:schemeClr val="lt1"/>
            </a:solidFill>
            <a:ln>
              <a:noFill/>
            </a:ln>
          </p:spPr>
          <p:txBody>
            <a:bodyPr spcFirstLastPara="1" wrap="square" lIns="0" tIns="0" rIns="0" bIns="0" anchor="b" anchorCtr="0">
              <a:spAutoFit/>
            </a:bodyPr>
            <a:lstStyle/>
            <a:p>
              <a:pPr marL="0" marR="0" lvl="0" indent="0" algn="r" rtl="0">
                <a:lnSpc>
                  <a:spcPct val="125000"/>
                </a:lnSpc>
                <a:spcBef>
                  <a:spcPts val="0"/>
                </a:spcBef>
                <a:spcAft>
                  <a:spcPts val="0"/>
                </a:spcAft>
                <a:buNone/>
              </a:pPr>
              <a:r>
                <a:rPr lang="en-GB" sz="1600" b="1">
                  <a:solidFill>
                    <a:schemeClr val="dk1"/>
                  </a:solidFill>
                  <a:latin typeface="Arial"/>
                  <a:ea typeface="Arial"/>
                  <a:cs typeface="Arial"/>
                  <a:sym typeface="Arial"/>
                </a:rPr>
                <a:t>Budget</a:t>
              </a:r>
              <a:endParaRPr/>
            </a:p>
            <a:p>
              <a:pPr marL="0" marR="0" lvl="0" indent="0" algn="r" rtl="0">
                <a:lnSpc>
                  <a:spcPct val="125000"/>
                </a:lnSpc>
                <a:spcBef>
                  <a:spcPts val="800"/>
                </a:spcBef>
                <a:spcAft>
                  <a:spcPts val="0"/>
                </a:spcAft>
                <a:buNone/>
              </a:pPr>
              <a:r>
                <a:rPr lang="en-GB" sz="1600" b="1">
                  <a:solidFill>
                    <a:schemeClr val="dk1"/>
                  </a:solidFill>
                  <a:latin typeface="Arial"/>
                  <a:ea typeface="Arial"/>
                  <a:cs typeface="Arial"/>
                  <a:sym typeface="Arial"/>
                </a:rPr>
                <a:t>T+1</a:t>
              </a:r>
              <a:endParaRPr sz="1600" b="1">
                <a:solidFill>
                  <a:schemeClr val="dk1"/>
                </a:solidFill>
                <a:latin typeface="Arial"/>
                <a:ea typeface="Arial"/>
                <a:cs typeface="Arial"/>
                <a:sym typeface="Arial"/>
              </a:endParaRPr>
            </a:p>
          </p:txBody>
        </p:sp>
        <p:sp>
          <p:nvSpPr>
            <p:cNvPr id="665" name="Google Shape;665;p27"/>
            <p:cNvSpPr/>
            <p:nvPr/>
          </p:nvSpPr>
          <p:spPr>
            <a:xfrm>
              <a:off x="4754" y="2832"/>
              <a:ext cx="879" cy="236"/>
            </a:xfrm>
            <a:prstGeom prst="flowChartProcess">
              <a:avLst/>
            </a:prstGeom>
            <a:solidFill>
              <a:srgbClr val="F2F2F2"/>
            </a:solidFill>
            <a:ln>
              <a:noFill/>
            </a:ln>
          </p:spPr>
          <p:txBody>
            <a:bodyPr spcFirstLastPara="1" wrap="square" lIns="0" tIns="0" rIns="0" bIns="0" anchor="ctr" anchorCtr="0">
              <a:noAutofit/>
            </a:bodyPr>
            <a:lstStyle/>
            <a:p>
              <a:pPr marL="0" marR="0" lvl="0" indent="0" algn="ctr" rtl="0">
                <a:lnSpc>
                  <a:spcPct val="142857"/>
                </a:lnSpc>
                <a:spcBef>
                  <a:spcPts val="0"/>
                </a:spcBef>
                <a:spcAft>
                  <a:spcPts val="0"/>
                </a:spcAft>
                <a:buNone/>
              </a:pPr>
              <a:r>
                <a:rPr lang="en-GB" sz="1400" b="1">
                  <a:solidFill>
                    <a:srgbClr val="0F5494"/>
                  </a:solidFill>
                  <a:latin typeface="Arial"/>
                  <a:ea typeface="Arial"/>
                  <a:cs typeface="Arial"/>
                  <a:sym typeface="Arial"/>
                </a:rPr>
                <a:t>External Audit</a:t>
              </a:r>
              <a:endParaRPr/>
            </a:p>
            <a:p>
              <a:pPr marL="0" marR="0" lvl="0" indent="0" algn="ctr" rtl="0">
                <a:lnSpc>
                  <a:spcPct val="142857"/>
                </a:lnSpc>
                <a:spcBef>
                  <a:spcPts val="700"/>
                </a:spcBef>
                <a:spcAft>
                  <a:spcPts val="0"/>
                </a:spcAft>
                <a:buNone/>
              </a:pPr>
              <a:r>
                <a:rPr lang="en-GB" sz="1400" b="1">
                  <a:solidFill>
                    <a:srgbClr val="0F5494"/>
                  </a:solidFill>
                  <a:latin typeface="Arial"/>
                  <a:ea typeface="Arial"/>
                  <a:cs typeface="Arial"/>
                  <a:sym typeface="Arial"/>
                </a:rPr>
                <a:t>Policy Review</a:t>
              </a:r>
              <a:endParaRPr sz="1400" b="1">
                <a:solidFill>
                  <a:srgbClr val="0F5494"/>
                </a:solidFill>
                <a:latin typeface="Arial"/>
                <a:ea typeface="Arial"/>
                <a:cs typeface="Arial"/>
                <a:sym typeface="Arial"/>
              </a:endParaRPr>
            </a:p>
          </p:txBody>
        </p:sp>
        <p:sp>
          <p:nvSpPr>
            <p:cNvPr id="666" name="Google Shape;666;p27"/>
            <p:cNvSpPr/>
            <p:nvPr/>
          </p:nvSpPr>
          <p:spPr>
            <a:xfrm>
              <a:off x="3774" y="2832"/>
              <a:ext cx="930" cy="236"/>
            </a:xfrm>
            <a:prstGeom prst="flowChartProcess">
              <a:avLst/>
            </a:prstGeom>
            <a:solidFill>
              <a:srgbClr val="F2F2F2"/>
            </a:solidFill>
            <a:ln>
              <a:noFill/>
            </a:ln>
          </p:spPr>
          <p:txBody>
            <a:bodyPr spcFirstLastPara="1" wrap="square" lIns="0" tIns="0" rIns="0" bIns="0" anchor="ctr" anchorCtr="0">
              <a:noAutofit/>
            </a:bodyPr>
            <a:lstStyle/>
            <a:p>
              <a:pPr marL="0" marR="0" lvl="0" indent="0" algn="ctr" rtl="0">
                <a:lnSpc>
                  <a:spcPct val="142857"/>
                </a:lnSpc>
                <a:spcBef>
                  <a:spcPts val="0"/>
                </a:spcBef>
                <a:spcAft>
                  <a:spcPts val="0"/>
                </a:spcAft>
                <a:buNone/>
              </a:pPr>
              <a:r>
                <a:rPr lang="en-GB" sz="1400" b="1">
                  <a:solidFill>
                    <a:srgbClr val="0F5494"/>
                  </a:solidFill>
                  <a:latin typeface="Arial"/>
                  <a:ea typeface="Arial"/>
                  <a:cs typeface="Arial"/>
                  <a:sym typeface="Arial"/>
                </a:rPr>
                <a:t>Budget Execution</a:t>
              </a:r>
              <a:endParaRPr/>
            </a:p>
            <a:p>
              <a:pPr marL="0" marR="0" lvl="0" indent="0" algn="ctr" rtl="0">
                <a:lnSpc>
                  <a:spcPct val="142857"/>
                </a:lnSpc>
                <a:spcBef>
                  <a:spcPts val="700"/>
                </a:spcBef>
                <a:spcAft>
                  <a:spcPts val="0"/>
                </a:spcAft>
                <a:buNone/>
              </a:pPr>
              <a:r>
                <a:rPr lang="en-GB" sz="1400" b="1">
                  <a:solidFill>
                    <a:srgbClr val="0F5494"/>
                  </a:solidFill>
                  <a:latin typeface="Arial"/>
                  <a:ea typeface="Arial"/>
                  <a:cs typeface="Arial"/>
                  <a:sym typeface="Arial"/>
                </a:rPr>
                <a:t>Account. &amp; Rep.</a:t>
              </a:r>
              <a:endParaRPr sz="1400" b="1">
                <a:solidFill>
                  <a:srgbClr val="0F5494"/>
                </a:solidFill>
                <a:latin typeface="Arial"/>
                <a:ea typeface="Arial"/>
                <a:cs typeface="Arial"/>
                <a:sym typeface="Arial"/>
              </a:endParaRPr>
            </a:p>
          </p:txBody>
        </p:sp>
        <p:sp>
          <p:nvSpPr>
            <p:cNvPr id="667" name="Google Shape;667;p27"/>
            <p:cNvSpPr/>
            <p:nvPr/>
          </p:nvSpPr>
          <p:spPr>
            <a:xfrm>
              <a:off x="2719" y="2832"/>
              <a:ext cx="930" cy="236"/>
            </a:xfrm>
            <a:prstGeom prst="flowChartProcess">
              <a:avLst/>
            </a:prstGeom>
            <a:solidFill>
              <a:srgbClr val="D3E8F9"/>
            </a:solidFill>
            <a:ln>
              <a:noFill/>
            </a:ln>
          </p:spPr>
          <p:txBody>
            <a:bodyPr spcFirstLastPara="1" wrap="square" lIns="0" tIns="0" rIns="0" bIns="0" anchor="ctr" anchorCtr="0">
              <a:noAutofit/>
            </a:bodyPr>
            <a:lstStyle/>
            <a:p>
              <a:pPr marL="0" marR="0" lvl="0" indent="0" algn="ctr" rtl="0">
                <a:lnSpc>
                  <a:spcPct val="142857"/>
                </a:lnSpc>
                <a:spcBef>
                  <a:spcPts val="0"/>
                </a:spcBef>
                <a:spcAft>
                  <a:spcPts val="0"/>
                </a:spcAft>
                <a:buNone/>
              </a:pPr>
              <a:r>
                <a:rPr lang="en-GB" sz="1400" b="1">
                  <a:solidFill>
                    <a:srgbClr val="0F5494"/>
                  </a:solidFill>
                  <a:latin typeface="Arial"/>
                  <a:ea typeface="Arial"/>
                  <a:cs typeface="Arial"/>
                  <a:sym typeface="Arial"/>
                </a:rPr>
                <a:t>Strat.  Planning</a:t>
              </a:r>
              <a:endParaRPr/>
            </a:p>
            <a:p>
              <a:pPr marL="0" marR="0" lvl="0" indent="0" algn="ctr" rtl="0">
                <a:lnSpc>
                  <a:spcPct val="142857"/>
                </a:lnSpc>
                <a:spcBef>
                  <a:spcPts val="700"/>
                </a:spcBef>
                <a:spcAft>
                  <a:spcPts val="0"/>
                </a:spcAft>
                <a:buNone/>
              </a:pPr>
              <a:r>
                <a:rPr lang="en-GB" sz="1400" b="1">
                  <a:solidFill>
                    <a:srgbClr val="0F5494"/>
                  </a:solidFill>
                  <a:latin typeface="Arial"/>
                  <a:ea typeface="Arial"/>
                  <a:cs typeface="Arial"/>
                  <a:sym typeface="Arial"/>
                </a:rPr>
                <a:t>&amp; Budget Prep.</a:t>
              </a:r>
              <a:endParaRPr sz="1400" b="1">
                <a:solidFill>
                  <a:srgbClr val="0F5494"/>
                </a:solidFill>
                <a:latin typeface="Arial"/>
                <a:ea typeface="Arial"/>
                <a:cs typeface="Arial"/>
                <a:sym typeface="Arial"/>
              </a:endParaRPr>
            </a:p>
          </p:txBody>
        </p:sp>
      </p:grpSp>
      <p:grpSp>
        <p:nvGrpSpPr>
          <p:cNvPr id="668" name="Google Shape;668;p27"/>
          <p:cNvGrpSpPr/>
          <p:nvPr/>
        </p:nvGrpSpPr>
        <p:grpSpPr>
          <a:xfrm>
            <a:off x="1149485" y="3381739"/>
            <a:ext cx="8857841" cy="1073150"/>
            <a:chOff x="144" y="2029"/>
            <a:chExt cx="5424" cy="563"/>
          </a:xfrm>
        </p:grpSpPr>
        <p:sp>
          <p:nvSpPr>
            <p:cNvPr id="669" name="Google Shape;669;p27"/>
            <p:cNvSpPr/>
            <p:nvPr/>
          </p:nvSpPr>
          <p:spPr>
            <a:xfrm>
              <a:off x="336" y="2304"/>
              <a:ext cx="240" cy="144"/>
            </a:xfrm>
            <a:prstGeom prst="flowChartProcess">
              <a:avLst/>
            </a:prstGeom>
            <a:noFill/>
            <a:ln w="15875" cap="flat" cmpd="sng">
              <a:solidFill>
                <a:schemeClr val="lt1"/>
              </a:solidFill>
              <a:prstDash val="solid"/>
              <a:miter lim="800000"/>
              <a:headEnd type="none" w="sm" len="sm"/>
              <a:tailEnd type="none" w="sm" len="sm"/>
            </a:ln>
          </p:spPr>
          <p:txBody>
            <a:bodyPr spcFirstLastPara="1" wrap="square" lIns="0" tIns="0" rIns="0" bIns="0" anchor="ctr" anchorCtr="0">
              <a:noAutofit/>
            </a:bodyPr>
            <a:lstStyle/>
            <a:p>
              <a:pPr marL="0" marR="0" lvl="0" indent="0" algn="ctr" rtl="0">
                <a:lnSpc>
                  <a:spcPct val="166666"/>
                </a:lnSpc>
                <a:spcBef>
                  <a:spcPts val="0"/>
                </a:spcBef>
                <a:spcAft>
                  <a:spcPts val="0"/>
                </a:spcAft>
                <a:buNone/>
              </a:pPr>
              <a:endParaRPr sz="1200" b="1">
                <a:solidFill>
                  <a:srgbClr val="0F5494"/>
                </a:solidFill>
                <a:latin typeface="Arial"/>
                <a:ea typeface="Arial"/>
                <a:cs typeface="Arial"/>
                <a:sym typeface="Arial"/>
              </a:endParaRPr>
            </a:p>
          </p:txBody>
        </p:sp>
        <p:sp>
          <p:nvSpPr>
            <p:cNvPr id="670" name="Google Shape;670;p27"/>
            <p:cNvSpPr/>
            <p:nvPr/>
          </p:nvSpPr>
          <p:spPr>
            <a:xfrm>
              <a:off x="144" y="2029"/>
              <a:ext cx="528" cy="390"/>
            </a:xfrm>
            <a:prstGeom prst="rect">
              <a:avLst/>
            </a:prstGeom>
            <a:noFill/>
            <a:ln w="15875" cap="flat" cmpd="sng">
              <a:solidFill>
                <a:schemeClr val="lt1"/>
              </a:solidFill>
              <a:prstDash val="solid"/>
              <a:miter lim="800000"/>
              <a:headEnd type="none" w="sm" len="sm"/>
              <a:tailEnd type="none" w="sm" len="sm"/>
            </a:ln>
          </p:spPr>
          <p:txBody>
            <a:bodyPr spcFirstLastPara="1" wrap="square" lIns="0" tIns="0" rIns="0" bIns="0" anchor="b" anchorCtr="0">
              <a:spAutoFit/>
            </a:bodyPr>
            <a:lstStyle/>
            <a:p>
              <a:pPr marL="0" marR="0" lvl="0" indent="0" algn="r" rtl="0">
                <a:lnSpc>
                  <a:spcPct val="125000"/>
                </a:lnSpc>
                <a:spcBef>
                  <a:spcPts val="0"/>
                </a:spcBef>
                <a:spcAft>
                  <a:spcPts val="0"/>
                </a:spcAft>
                <a:buNone/>
              </a:pPr>
              <a:r>
                <a:rPr lang="en-GB" sz="1600" b="1">
                  <a:solidFill>
                    <a:schemeClr val="dk1"/>
                  </a:solidFill>
                  <a:latin typeface="Arial"/>
                  <a:ea typeface="Arial"/>
                  <a:cs typeface="Arial"/>
                  <a:sym typeface="Arial"/>
                </a:rPr>
                <a:t>Budget</a:t>
              </a:r>
              <a:endParaRPr/>
            </a:p>
            <a:p>
              <a:pPr marL="0" marR="0" lvl="0" indent="0" algn="r" rtl="0">
                <a:lnSpc>
                  <a:spcPct val="125000"/>
                </a:lnSpc>
                <a:spcBef>
                  <a:spcPts val="800"/>
                </a:spcBef>
                <a:spcAft>
                  <a:spcPts val="0"/>
                </a:spcAft>
                <a:buNone/>
              </a:pPr>
              <a:r>
                <a:rPr lang="en-GB" sz="1600" b="1">
                  <a:solidFill>
                    <a:schemeClr val="dk1"/>
                  </a:solidFill>
                  <a:latin typeface="Arial"/>
                  <a:ea typeface="Arial"/>
                  <a:cs typeface="Arial"/>
                  <a:sym typeface="Arial"/>
                </a:rPr>
                <a:t>T</a:t>
              </a:r>
              <a:endParaRPr sz="1600" b="1">
                <a:solidFill>
                  <a:schemeClr val="dk1"/>
                </a:solidFill>
                <a:latin typeface="Arial"/>
                <a:ea typeface="Arial"/>
                <a:cs typeface="Arial"/>
                <a:sym typeface="Arial"/>
              </a:endParaRPr>
            </a:p>
          </p:txBody>
        </p:sp>
        <p:sp>
          <p:nvSpPr>
            <p:cNvPr id="671" name="Google Shape;671;p27"/>
            <p:cNvSpPr/>
            <p:nvPr/>
          </p:nvSpPr>
          <p:spPr>
            <a:xfrm>
              <a:off x="3695" y="2160"/>
              <a:ext cx="930" cy="236"/>
            </a:xfrm>
            <a:prstGeom prst="flowChartProcess">
              <a:avLst/>
            </a:prstGeom>
            <a:noFill/>
            <a:ln>
              <a:noFill/>
            </a:ln>
          </p:spPr>
          <p:txBody>
            <a:bodyPr spcFirstLastPara="1" wrap="square" lIns="0" tIns="0" rIns="0" bIns="0" anchor="ctr" anchorCtr="0">
              <a:noAutofit/>
            </a:bodyPr>
            <a:lstStyle/>
            <a:p>
              <a:pPr marL="0" marR="0" lvl="0" indent="0" algn="ctr" rtl="0">
                <a:lnSpc>
                  <a:spcPct val="142857"/>
                </a:lnSpc>
                <a:spcBef>
                  <a:spcPts val="0"/>
                </a:spcBef>
                <a:spcAft>
                  <a:spcPts val="0"/>
                </a:spcAft>
                <a:buNone/>
              </a:pPr>
              <a:r>
                <a:rPr lang="en-GB" sz="1400" b="1">
                  <a:solidFill>
                    <a:srgbClr val="0F5494"/>
                  </a:solidFill>
                  <a:latin typeface="Arial"/>
                  <a:ea typeface="Arial"/>
                  <a:cs typeface="Arial"/>
                  <a:sym typeface="Arial"/>
                </a:rPr>
                <a:t>External Audit</a:t>
              </a:r>
              <a:endParaRPr/>
            </a:p>
            <a:p>
              <a:pPr marL="0" marR="0" lvl="0" indent="0" algn="ctr" rtl="0">
                <a:lnSpc>
                  <a:spcPct val="142857"/>
                </a:lnSpc>
                <a:spcBef>
                  <a:spcPts val="700"/>
                </a:spcBef>
                <a:spcAft>
                  <a:spcPts val="0"/>
                </a:spcAft>
                <a:buNone/>
              </a:pPr>
              <a:r>
                <a:rPr lang="en-GB" sz="1400" b="1">
                  <a:solidFill>
                    <a:srgbClr val="0F5494"/>
                  </a:solidFill>
                  <a:latin typeface="Arial"/>
                  <a:ea typeface="Arial"/>
                  <a:cs typeface="Arial"/>
                  <a:sym typeface="Arial"/>
                </a:rPr>
                <a:t>Policy Review</a:t>
              </a:r>
              <a:endParaRPr sz="1400" b="1">
                <a:solidFill>
                  <a:srgbClr val="0F5494"/>
                </a:solidFill>
                <a:latin typeface="Arial"/>
                <a:ea typeface="Arial"/>
                <a:cs typeface="Arial"/>
                <a:sym typeface="Arial"/>
              </a:endParaRPr>
            </a:p>
          </p:txBody>
        </p:sp>
        <p:sp>
          <p:nvSpPr>
            <p:cNvPr id="672" name="Google Shape;672;p27"/>
            <p:cNvSpPr/>
            <p:nvPr/>
          </p:nvSpPr>
          <p:spPr>
            <a:xfrm>
              <a:off x="2648" y="2154"/>
              <a:ext cx="930" cy="236"/>
            </a:xfrm>
            <a:prstGeom prst="flowChartProcess">
              <a:avLst/>
            </a:prstGeom>
            <a:noFill/>
            <a:ln>
              <a:noFill/>
            </a:ln>
          </p:spPr>
          <p:txBody>
            <a:bodyPr spcFirstLastPara="1" wrap="square" lIns="0" tIns="0" rIns="0" bIns="0" anchor="ctr" anchorCtr="0">
              <a:noAutofit/>
            </a:bodyPr>
            <a:lstStyle/>
            <a:p>
              <a:pPr marL="0" marR="0" lvl="0" indent="0" algn="ctr" rtl="0">
                <a:lnSpc>
                  <a:spcPct val="142857"/>
                </a:lnSpc>
                <a:spcBef>
                  <a:spcPts val="0"/>
                </a:spcBef>
                <a:spcAft>
                  <a:spcPts val="0"/>
                </a:spcAft>
                <a:buNone/>
              </a:pPr>
              <a:r>
                <a:rPr lang="en-GB" sz="1400" b="1">
                  <a:solidFill>
                    <a:srgbClr val="0F5494"/>
                  </a:solidFill>
                  <a:latin typeface="Arial"/>
                  <a:ea typeface="Arial"/>
                  <a:cs typeface="Arial"/>
                  <a:sym typeface="Arial"/>
                </a:rPr>
                <a:t>  Budget Execution</a:t>
              </a:r>
              <a:endParaRPr/>
            </a:p>
            <a:p>
              <a:pPr marL="0" marR="0" lvl="0" indent="0" algn="ctr" rtl="0">
                <a:lnSpc>
                  <a:spcPct val="142857"/>
                </a:lnSpc>
                <a:spcBef>
                  <a:spcPts val="700"/>
                </a:spcBef>
                <a:spcAft>
                  <a:spcPts val="0"/>
                </a:spcAft>
                <a:buNone/>
              </a:pPr>
              <a:r>
                <a:rPr lang="en-GB" sz="1400" b="1">
                  <a:solidFill>
                    <a:srgbClr val="0F5494"/>
                  </a:solidFill>
                  <a:latin typeface="Arial"/>
                  <a:ea typeface="Arial"/>
                  <a:cs typeface="Arial"/>
                  <a:sym typeface="Arial"/>
                </a:rPr>
                <a:t>Account. &amp; Rep.</a:t>
              </a:r>
              <a:endParaRPr sz="1400" b="1">
                <a:solidFill>
                  <a:srgbClr val="0F5494"/>
                </a:solidFill>
                <a:latin typeface="Arial"/>
                <a:ea typeface="Arial"/>
                <a:cs typeface="Arial"/>
                <a:sym typeface="Arial"/>
              </a:endParaRPr>
            </a:p>
          </p:txBody>
        </p:sp>
        <p:sp>
          <p:nvSpPr>
            <p:cNvPr id="673" name="Google Shape;673;p27"/>
            <p:cNvSpPr/>
            <p:nvPr/>
          </p:nvSpPr>
          <p:spPr>
            <a:xfrm>
              <a:off x="1711" y="2160"/>
              <a:ext cx="930" cy="236"/>
            </a:xfrm>
            <a:prstGeom prst="flowChartProcess">
              <a:avLst/>
            </a:prstGeom>
            <a:noFill/>
            <a:ln>
              <a:noFill/>
            </a:ln>
          </p:spPr>
          <p:txBody>
            <a:bodyPr spcFirstLastPara="1" wrap="square" lIns="0" tIns="0" rIns="0" bIns="0" anchor="ctr" anchorCtr="0">
              <a:noAutofit/>
            </a:bodyPr>
            <a:lstStyle/>
            <a:p>
              <a:pPr marL="0" marR="0" lvl="0" indent="0" algn="ctr" rtl="0">
                <a:lnSpc>
                  <a:spcPct val="142857"/>
                </a:lnSpc>
                <a:spcBef>
                  <a:spcPts val="0"/>
                </a:spcBef>
                <a:spcAft>
                  <a:spcPts val="0"/>
                </a:spcAft>
                <a:buNone/>
              </a:pPr>
              <a:r>
                <a:rPr lang="en-GB" sz="1400" b="1">
                  <a:solidFill>
                    <a:srgbClr val="0F5494"/>
                  </a:solidFill>
                  <a:latin typeface="Arial"/>
                  <a:ea typeface="Arial"/>
                  <a:cs typeface="Arial"/>
                  <a:sym typeface="Arial"/>
                </a:rPr>
                <a:t>Strat.  Planning</a:t>
              </a:r>
              <a:endParaRPr/>
            </a:p>
            <a:p>
              <a:pPr marL="0" marR="0" lvl="0" indent="0" algn="ctr" rtl="0">
                <a:lnSpc>
                  <a:spcPct val="142857"/>
                </a:lnSpc>
                <a:spcBef>
                  <a:spcPts val="700"/>
                </a:spcBef>
                <a:spcAft>
                  <a:spcPts val="0"/>
                </a:spcAft>
                <a:buNone/>
              </a:pPr>
              <a:r>
                <a:rPr lang="en-GB" sz="1400" b="1">
                  <a:solidFill>
                    <a:srgbClr val="0F5494"/>
                  </a:solidFill>
                  <a:latin typeface="Arial"/>
                  <a:ea typeface="Arial"/>
                  <a:cs typeface="Arial"/>
                  <a:sym typeface="Arial"/>
                </a:rPr>
                <a:t>&amp; Budget Prep.</a:t>
              </a:r>
              <a:endParaRPr sz="1400" b="1">
                <a:solidFill>
                  <a:srgbClr val="0F5494"/>
                </a:solidFill>
                <a:latin typeface="Arial"/>
                <a:ea typeface="Arial"/>
                <a:cs typeface="Arial"/>
                <a:sym typeface="Arial"/>
              </a:endParaRPr>
            </a:p>
          </p:txBody>
        </p:sp>
        <p:cxnSp>
          <p:nvCxnSpPr>
            <p:cNvPr id="674" name="Google Shape;674;p27"/>
            <p:cNvCxnSpPr/>
            <p:nvPr/>
          </p:nvCxnSpPr>
          <p:spPr>
            <a:xfrm>
              <a:off x="1680" y="2592"/>
              <a:ext cx="3024" cy="0"/>
            </a:xfrm>
            <a:prstGeom prst="straightConnector1">
              <a:avLst/>
            </a:prstGeom>
            <a:noFill/>
            <a:ln w="15875" cap="flat" cmpd="sng">
              <a:solidFill>
                <a:schemeClr val="lt1"/>
              </a:solidFill>
              <a:prstDash val="solid"/>
              <a:round/>
              <a:headEnd type="none" w="med" len="med"/>
              <a:tailEnd type="none" w="med" len="med"/>
            </a:ln>
          </p:spPr>
        </p:cxnSp>
        <p:cxnSp>
          <p:nvCxnSpPr>
            <p:cNvPr id="675" name="Google Shape;675;p27"/>
            <p:cNvCxnSpPr/>
            <p:nvPr/>
          </p:nvCxnSpPr>
          <p:spPr>
            <a:xfrm>
              <a:off x="720" y="2592"/>
              <a:ext cx="960" cy="0"/>
            </a:xfrm>
            <a:prstGeom prst="straightConnector1">
              <a:avLst/>
            </a:prstGeom>
            <a:noFill/>
            <a:ln w="15875" cap="flat" cmpd="sng">
              <a:solidFill>
                <a:schemeClr val="lt1"/>
              </a:solidFill>
              <a:prstDash val="dot"/>
              <a:round/>
              <a:headEnd type="none" w="med" len="med"/>
              <a:tailEnd type="none" w="med" len="med"/>
            </a:ln>
          </p:spPr>
        </p:cxnSp>
        <p:cxnSp>
          <p:nvCxnSpPr>
            <p:cNvPr id="676" name="Google Shape;676;p27"/>
            <p:cNvCxnSpPr/>
            <p:nvPr/>
          </p:nvCxnSpPr>
          <p:spPr>
            <a:xfrm>
              <a:off x="4704" y="2592"/>
              <a:ext cx="864" cy="0"/>
            </a:xfrm>
            <a:prstGeom prst="straightConnector1">
              <a:avLst/>
            </a:prstGeom>
            <a:noFill/>
            <a:ln w="15875" cap="flat" cmpd="sng">
              <a:solidFill>
                <a:schemeClr val="lt1"/>
              </a:solidFill>
              <a:prstDash val="dot"/>
              <a:round/>
              <a:headEnd type="none" w="med" len="med"/>
              <a:tailEnd type="none" w="med" len="med"/>
            </a:ln>
          </p:spPr>
        </p:cxnSp>
      </p:grpSp>
      <p:cxnSp>
        <p:nvCxnSpPr>
          <p:cNvPr id="677" name="Google Shape;677;p27"/>
          <p:cNvCxnSpPr/>
          <p:nvPr/>
        </p:nvCxnSpPr>
        <p:spPr>
          <a:xfrm flipH="1">
            <a:off x="2140084" y="2167464"/>
            <a:ext cx="40421" cy="3963822"/>
          </a:xfrm>
          <a:prstGeom prst="straightConnector1">
            <a:avLst/>
          </a:prstGeom>
          <a:noFill/>
          <a:ln w="15875" cap="flat" cmpd="sng">
            <a:solidFill>
              <a:schemeClr val="dk1"/>
            </a:solidFill>
            <a:prstDash val="dot"/>
            <a:round/>
            <a:headEnd type="none" w="med" len="med"/>
            <a:tailEnd type="none" w="med" len="med"/>
          </a:ln>
        </p:spPr>
      </p:cxnSp>
      <p:sp>
        <p:nvSpPr>
          <p:cNvPr id="678" name="Google Shape;678;p27"/>
          <p:cNvSpPr txBox="1">
            <a:spLocks noGrp="1"/>
          </p:cNvSpPr>
          <p:nvPr>
            <p:ph type="sldNum" idx="12"/>
          </p:nvPr>
        </p:nvSpPr>
        <p:spPr>
          <a:xfrm>
            <a:off x="838200" y="6131286"/>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GB">
                <a:solidFill>
                  <a:srgbClr val="000000"/>
                </a:solidFill>
              </a:rPr>
              <a:t>27</a:t>
            </a:fld>
            <a:endParaRPr>
              <a:solidFill>
                <a:srgbClr val="000000"/>
              </a:solidFill>
            </a:endParaRPr>
          </a:p>
        </p:txBody>
      </p:sp>
      <p:sp>
        <p:nvSpPr>
          <p:cNvPr id="679" name="Google Shape;679;p27"/>
          <p:cNvSpPr txBox="1">
            <a:spLocks noGrp="1"/>
          </p:cNvSpPr>
          <p:nvPr>
            <p:ph type="title"/>
          </p:nvPr>
        </p:nvSpPr>
        <p:spPr>
          <a:xfrm>
            <a:off x="970722" y="482860"/>
            <a:ext cx="10515600" cy="782357"/>
          </a:xfrm>
          <a:prstGeom prst="rect">
            <a:avLst/>
          </a:prstGeom>
          <a:noFill/>
          <a:ln>
            <a:noFill/>
          </a:ln>
        </p:spPr>
        <p:txBody>
          <a:bodyPr spcFirstLastPara="1" wrap="square" lIns="91425" tIns="45700" rIns="91425" bIns="0" anchor="b" anchorCtr="0">
            <a:noAutofit/>
          </a:bodyPr>
          <a:lstStyle/>
          <a:p>
            <a:pPr marL="0" lvl="0" indent="0" algn="l" rtl="0">
              <a:lnSpc>
                <a:spcPct val="90000"/>
              </a:lnSpc>
              <a:spcBef>
                <a:spcPts val="0"/>
              </a:spcBef>
              <a:spcAft>
                <a:spcPts val="0"/>
              </a:spcAft>
              <a:buClr>
                <a:srgbClr val="0F5494"/>
              </a:buClr>
              <a:buSzPts val="4000"/>
              <a:buFont typeface="Arial"/>
              <a:buNone/>
            </a:pPr>
            <a:r>
              <a:rPr lang="en-GB">
                <a:solidFill>
                  <a:srgbClr val="0F5494"/>
                </a:solidFill>
              </a:rPr>
              <a:t> Key message...</a:t>
            </a:r>
            <a:endParaRPr/>
          </a:p>
        </p:txBody>
      </p:sp>
      <p:cxnSp>
        <p:nvCxnSpPr>
          <p:cNvPr id="680" name="Google Shape;680;p27"/>
          <p:cNvCxnSpPr/>
          <p:nvPr/>
        </p:nvCxnSpPr>
        <p:spPr>
          <a:xfrm>
            <a:off x="2101985" y="4412200"/>
            <a:ext cx="7911822" cy="23969"/>
          </a:xfrm>
          <a:prstGeom prst="straightConnector1">
            <a:avLst/>
          </a:prstGeom>
          <a:noFill/>
          <a:ln w="15875" cap="flat" cmpd="sng">
            <a:solidFill>
              <a:schemeClr val="dk1"/>
            </a:solidFill>
            <a:prstDash val="solid"/>
            <a:round/>
            <a:headEnd type="none" w="med" len="med"/>
            <a:tailEnd type="none" w="med" len="med"/>
          </a:ln>
        </p:spPr>
      </p:cxnSp>
      <p:cxnSp>
        <p:nvCxnSpPr>
          <p:cNvPr id="681" name="Google Shape;681;p27"/>
          <p:cNvCxnSpPr/>
          <p:nvPr/>
        </p:nvCxnSpPr>
        <p:spPr>
          <a:xfrm>
            <a:off x="2209800" y="5478999"/>
            <a:ext cx="7818000" cy="23969"/>
          </a:xfrm>
          <a:prstGeom prst="straightConnector1">
            <a:avLst/>
          </a:prstGeom>
          <a:noFill/>
          <a:ln w="15875" cap="flat" cmpd="sng">
            <a:solidFill>
              <a:schemeClr val="dk1"/>
            </a:solidFill>
            <a:prstDash val="solid"/>
            <a:round/>
            <a:headEnd type="none" w="med" len="med"/>
            <a:tailEnd type="none" w="med" len="med"/>
          </a:ln>
        </p:spPr>
      </p:cxnSp>
      <p:cxnSp>
        <p:nvCxnSpPr>
          <p:cNvPr id="682" name="Google Shape;682;p27"/>
          <p:cNvCxnSpPr/>
          <p:nvPr/>
        </p:nvCxnSpPr>
        <p:spPr>
          <a:xfrm>
            <a:off x="8461097" y="2186626"/>
            <a:ext cx="23812" cy="4093943"/>
          </a:xfrm>
          <a:prstGeom prst="straightConnector1">
            <a:avLst/>
          </a:prstGeom>
          <a:noFill/>
          <a:ln w="15875" cap="flat" cmpd="sng">
            <a:solidFill>
              <a:schemeClr val="dk1"/>
            </a:solidFill>
            <a:prstDash val="dot"/>
            <a:round/>
            <a:headEnd type="none" w="med" len="med"/>
            <a:tailEnd type="none" w="med" len="med"/>
          </a:ln>
        </p:spPr>
      </p:cxn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noAutofit/>
          </a:bodyPr>
          <a:lstStyle/>
          <a:p>
            <a:r>
              <a:rPr lang="en-GB" dirty="0"/>
              <a:t>PUBLIC FINANCE </a:t>
            </a:r>
            <a:br>
              <a:rPr lang="en-GB" dirty="0"/>
            </a:br>
            <a:r>
              <a:rPr lang="en-GB" dirty="0"/>
              <a:t>MANAGEMENT</a:t>
            </a:r>
          </a:p>
        </p:txBody>
      </p:sp>
      <p:sp>
        <p:nvSpPr>
          <p:cNvPr id="7" name="Subtitle 6"/>
          <p:cNvSpPr>
            <a:spLocks noGrp="1"/>
          </p:cNvSpPr>
          <p:nvPr>
            <p:ph type="subTitle" idx="1"/>
          </p:nvPr>
        </p:nvSpPr>
        <p:spPr>
          <a:xfrm>
            <a:off x="1071350" y="4142095"/>
            <a:ext cx="10065224" cy="897754"/>
          </a:xfrm>
        </p:spPr>
        <p:txBody>
          <a:bodyPr/>
          <a:lstStyle/>
          <a:p>
            <a:r>
              <a:rPr lang="en-GB" dirty="0"/>
              <a:t>Virtual Module 2:</a:t>
            </a:r>
          </a:p>
          <a:p>
            <a:r>
              <a:rPr lang="en-GB" dirty="0"/>
              <a:t>Fiscal &amp; Budgetary analysis; the basics</a:t>
            </a:r>
          </a:p>
          <a:p>
            <a:endParaRPr lang="en-GB" dirty="0"/>
          </a:p>
        </p:txBody>
      </p:sp>
      <p:sp>
        <p:nvSpPr>
          <p:cNvPr id="8" name="Text Placeholder 7"/>
          <p:cNvSpPr>
            <a:spLocks noGrp="1"/>
          </p:cNvSpPr>
          <p:nvPr>
            <p:ph type="body" sz="quarter" idx="13"/>
          </p:nvPr>
        </p:nvSpPr>
        <p:spPr/>
        <p:txBody>
          <a:bodyPr/>
          <a:lstStyle/>
          <a:p>
            <a:endParaRPr lang="en-GB" dirty="0"/>
          </a:p>
        </p:txBody>
      </p:sp>
    </p:spTree>
    <p:extLst>
      <p:ext uri="{BB962C8B-B14F-4D97-AF65-F5344CB8AC3E}">
        <p14:creationId xmlns:p14="http://schemas.microsoft.com/office/powerpoint/2010/main" val="11213718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203805" y="6286240"/>
            <a:ext cx="2743200" cy="365125"/>
          </a:xfrm>
        </p:spPr>
        <p:txBody>
          <a:bodyPr/>
          <a:lstStyle/>
          <a:p>
            <a:pPr fontAlgn="base">
              <a:spcBef>
                <a:spcPct val="0"/>
              </a:spcBef>
              <a:spcAft>
                <a:spcPct val="0"/>
              </a:spcAft>
              <a:defRPr/>
            </a:pPr>
            <a:fld id="{BF04D07F-267C-489E-916E-274477070761}" type="slidenum">
              <a:rPr lang="en-GB">
                <a:solidFill>
                  <a:srgbClr val="000000"/>
                </a:solidFill>
              </a:rPr>
              <a:pPr fontAlgn="base">
                <a:spcBef>
                  <a:spcPct val="0"/>
                </a:spcBef>
                <a:spcAft>
                  <a:spcPct val="0"/>
                </a:spcAft>
                <a:defRPr/>
              </a:pPr>
              <a:t>29</a:t>
            </a:fld>
            <a:endParaRPr lang="en-GB">
              <a:solidFill>
                <a:srgbClr val="000000"/>
              </a:solidFill>
            </a:endParaRPr>
          </a:p>
        </p:txBody>
      </p:sp>
      <p:sp>
        <p:nvSpPr>
          <p:cNvPr id="3" name="Title 2">
            <a:extLst>
              <a:ext uri="{FF2B5EF4-FFF2-40B4-BE49-F238E27FC236}">
                <a16:creationId xmlns:a16="http://schemas.microsoft.com/office/drawing/2014/main" id="{0BDC23CE-0638-495F-98D6-C49BA628ED23}"/>
              </a:ext>
            </a:extLst>
          </p:cNvPr>
          <p:cNvSpPr>
            <a:spLocks noGrp="1"/>
          </p:cNvSpPr>
          <p:nvPr>
            <p:ph type="title"/>
          </p:nvPr>
        </p:nvSpPr>
        <p:spPr/>
        <p:txBody>
          <a:bodyPr/>
          <a:lstStyle/>
          <a:p>
            <a:r>
              <a:rPr lang="en-GB" dirty="0"/>
              <a:t>Sectors</a:t>
            </a:r>
            <a:endParaRPr lang="en-BE" dirty="0"/>
          </a:p>
        </p:txBody>
      </p:sp>
      <p:sp>
        <p:nvSpPr>
          <p:cNvPr id="10" name="Text Placeholder 9">
            <a:extLst>
              <a:ext uri="{FF2B5EF4-FFF2-40B4-BE49-F238E27FC236}">
                <a16:creationId xmlns:a16="http://schemas.microsoft.com/office/drawing/2014/main" id="{4F2A71E0-3D8C-47CB-9110-45F203568D01}"/>
              </a:ext>
            </a:extLst>
          </p:cNvPr>
          <p:cNvSpPr>
            <a:spLocks noGrp="1"/>
          </p:cNvSpPr>
          <p:nvPr>
            <p:ph type="body" sz="quarter" idx="20"/>
          </p:nvPr>
        </p:nvSpPr>
        <p:spPr>
          <a:xfrm>
            <a:off x="970722" y="3847610"/>
            <a:ext cx="2520000" cy="1638158"/>
          </a:xfrm>
        </p:spPr>
        <p:txBody>
          <a:bodyPr/>
          <a:lstStyle/>
          <a:p>
            <a:pPr>
              <a:defRPr/>
            </a:pPr>
            <a:r>
              <a:rPr lang="en-US" sz="1800" dirty="0">
                <a:solidFill>
                  <a:schemeClr val="bg1"/>
                </a:solidFill>
                <a:cs typeface="Times New Roman" pitchFamily="18" charset="0"/>
              </a:rPr>
              <a:t>The External Sector</a:t>
            </a:r>
          </a:p>
          <a:p>
            <a:pPr>
              <a:defRPr/>
            </a:pPr>
            <a:r>
              <a:rPr lang="en-US" sz="1800" dirty="0">
                <a:solidFill>
                  <a:schemeClr val="bg1"/>
                </a:solidFill>
                <a:cs typeface="Times New Roman" pitchFamily="18" charset="0"/>
              </a:rPr>
              <a:t>(Balance of Payments)</a:t>
            </a:r>
            <a:endParaRPr lang="fr-FR" sz="1800" dirty="0">
              <a:solidFill>
                <a:schemeClr val="bg1"/>
              </a:solidFill>
              <a:cs typeface="Times New Roman" pitchFamily="18" charset="0"/>
            </a:endParaRPr>
          </a:p>
          <a:p>
            <a:pPr>
              <a:defRPr/>
            </a:pPr>
            <a:endParaRPr lang="en-US" sz="2000" b="1" dirty="0">
              <a:cs typeface="Times New Roman" pitchFamily="18" charset="0"/>
            </a:endParaRPr>
          </a:p>
          <a:p>
            <a:pPr algn="ctr">
              <a:defRPr/>
            </a:pPr>
            <a:endParaRPr lang="en-US" sz="2000" b="1" dirty="0">
              <a:cs typeface="Times New Roman" pitchFamily="18" charset="0"/>
            </a:endParaRPr>
          </a:p>
          <a:p>
            <a:endParaRPr lang="en-BE" dirty="0"/>
          </a:p>
        </p:txBody>
      </p:sp>
      <p:sp>
        <p:nvSpPr>
          <p:cNvPr id="9" name="Rectangle 3">
            <a:extLst>
              <a:ext uri="{FF2B5EF4-FFF2-40B4-BE49-F238E27FC236}">
                <a16:creationId xmlns:a16="http://schemas.microsoft.com/office/drawing/2014/main" id="{815B8D2D-73B2-4C11-85E1-D79D722B3197}"/>
              </a:ext>
            </a:extLst>
          </p:cNvPr>
          <p:cNvSpPr>
            <a:spLocks noChangeArrowheads="1"/>
          </p:cNvSpPr>
          <p:nvPr/>
        </p:nvSpPr>
        <p:spPr bwMode="auto">
          <a:xfrm>
            <a:off x="3204716" y="1418249"/>
            <a:ext cx="2743200" cy="2057400"/>
          </a:xfrm>
          <a:prstGeom prst="rect">
            <a:avLst/>
          </a:prstGeom>
          <a:solidFill>
            <a:srgbClr val="034EA2"/>
          </a:solidFill>
          <a:ln w="9525">
            <a:solidFill>
              <a:schemeClr val="tx1"/>
            </a:solidFill>
            <a:miter lim="800000"/>
            <a:headEnd/>
            <a:tailEnd/>
          </a:ln>
          <a:effectLst>
            <a:outerShdw dist="107763" dir="2700000" algn="ctr" rotWithShape="0">
              <a:schemeClr val="bg2"/>
            </a:outerShdw>
          </a:effectLst>
        </p:spPr>
        <p:txBody>
          <a:bodyPr wrap="none" anchor="ctr"/>
          <a:lstStyle/>
          <a:p>
            <a:pPr algn="ctr">
              <a:defRPr/>
            </a:pPr>
            <a:r>
              <a:rPr lang="en-US" sz="2000" b="1" dirty="0">
                <a:solidFill>
                  <a:schemeClr val="bg1"/>
                </a:solidFill>
                <a:cs typeface="Times New Roman" pitchFamily="18" charset="0"/>
              </a:rPr>
              <a:t>The Real Sector</a:t>
            </a:r>
          </a:p>
          <a:p>
            <a:pPr algn="ctr">
              <a:defRPr/>
            </a:pPr>
            <a:endParaRPr lang="en-US" sz="2000" b="1" dirty="0">
              <a:solidFill>
                <a:schemeClr val="bg1"/>
              </a:solidFill>
              <a:cs typeface="Times New Roman" pitchFamily="18" charset="0"/>
            </a:endParaRPr>
          </a:p>
          <a:p>
            <a:pPr algn="ctr">
              <a:defRPr/>
            </a:pPr>
            <a:r>
              <a:rPr lang="en-US" sz="2000" b="1" dirty="0">
                <a:solidFill>
                  <a:schemeClr val="bg1"/>
                </a:solidFill>
                <a:cs typeface="Times New Roman" pitchFamily="18" charset="0"/>
              </a:rPr>
              <a:t>(National Accounts)</a:t>
            </a:r>
            <a:endParaRPr lang="fr-FR" sz="2000" b="1" dirty="0">
              <a:solidFill>
                <a:schemeClr val="bg1"/>
              </a:solidFill>
              <a:cs typeface="Times New Roman" pitchFamily="18" charset="0"/>
            </a:endParaRPr>
          </a:p>
        </p:txBody>
      </p:sp>
      <p:sp>
        <p:nvSpPr>
          <p:cNvPr id="11" name="Rectangle 4">
            <a:extLst>
              <a:ext uri="{FF2B5EF4-FFF2-40B4-BE49-F238E27FC236}">
                <a16:creationId xmlns:a16="http://schemas.microsoft.com/office/drawing/2014/main" id="{56E73688-B56B-4950-850A-999FF3702FE7}"/>
              </a:ext>
            </a:extLst>
          </p:cNvPr>
          <p:cNvSpPr>
            <a:spLocks noChangeArrowheads="1"/>
          </p:cNvSpPr>
          <p:nvPr/>
        </p:nvSpPr>
        <p:spPr bwMode="auto">
          <a:xfrm>
            <a:off x="3204716" y="3837599"/>
            <a:ext cx="2743200" cy="2057400"/>
          </a:xfrm>
          <a:prstGeom prst="rect">
            <a:avLst/>
          </a:prstGeom>
          <a:solidFill>
            <a:srgbClr val="E76C53"/>
          </a:solidFill>
          <a:ln w="9525">
            <a:solidFill>
              <a:schemeClr val="tx1"/>
            </a:solidFill>
            <a:miter lim="800000"/>
            <a:headEnd/>
            <a:tailEnd/>
          </a:ln>
          <a:effectLst>
            <a:outerShdw dist="107763" dir="2700000" algn="ctr" rotWithShape="0">
              <a:schemeClr val="bg2"/>
            </a:outerShdw>
          </a:effectLst>
        </p:spPr>
        <p:txBody>
          <a:bodyPr wrap="none" anchor="ctr"/>
          <a:lstStyle/>
          <a:p>
            <a:pPr algn="ctr">
              <a:defRPr/>
            </a:pPr>
            <a:r>
              <a:rPr lang="en-US" sz="2000" b="1" dirty="0">
                <a:solidFill>
                  <a:schemeClr val="bg1"/>
                </a:solidFill>
                <a:cs typeface="Times New Roman" pitchFamily="18" charset="0"/>
              </a:rPr>
              <a:t>The External Sector</a:t>
            </a:r>
          </a:p>
          <a:p>
            <a:pPr algn="ctr">
              <a:defRPr/>
            </a:pPr>
            <a:endParaRPr lang="en-US" sz="2000" b="1" dirty="0">
              <a:solidFill>
                <a:schemeClr val="bg1"/>
              </a:solidFill>
              <a:cs typeface="Times New Roman" pitchFamily="18" charset="0"/>
            </a:endParaRPr>
          </a:p>
          <a:p>
            <a:pPr algn="ctr">
              <a:defRPr/>
            </a:pPr>
            <a:r>
              <a:rPr lang="en-US" sz="2000" b="1" dirty="0">
                <a:solidFill>
                  <a:schemeClr val="bg1"/>
                </a:solidFill>
                <a:cs typeface="Times New Roman" pitchFamily="18" charset="0"/>
              </a:rPr>
              <a:t>(Balance of </a:t>
            </a:r>
          </a:p>
          <a:p>
            <a:pPr algn="ctr">
              <a:defRPr/>
            </a:pPr>
            <a:r>
              <a:rPr lang="en-US" sz="2000" b="1" dirty="0">
                <a:solidFill>
                  <a:schemeClr val="bg1"/>
                </a:solidFill>
                <a:cs typeface="Times New Roman" pitchFamily="18" charset="0"/>
              </a:rPr>
              <a:t>Payments)</a:t>
            </a:r>
            <a:endParaRPr lang="fr-FR" sz="2000" b="1" dirty="0">
              <a:solidFill>
                <a:schemeClr val="bg1"/>
              </a:solidFill>
              <a:cs typeface="Times New Roman" pitchFamily="18" charset="0"/>
            </a:endParaRPr>
          </a:p>
        </p:txBody>
      </p:sp>
      <p:sp>
        <p:nvSpPr>
          <p:cNvPr id="13" name="Rectangle 5">
            <a:extLst>
              <a:ext uri="{FF2B5EF4-FFF2-40B4-BE49-F238E27FC236}">
                <a16:creationId xmlns:a16="http://schemas.microsoft.com/office/drawing/2014/main" id="{FA2B31B9-32A2-408A-9C4A-50CFA701D5A5}"/>
              </a:ext>
            </a:extLst>
          </p:cNvPr>
          <p:cNvSpPr>
            <a:spLocks noChangeArrowheads="1"/>
          </p:cNvSpPr>
          <p:nvPr/>
        </p:nvSpPr>
        <p:spPr bwMode="auto">
          <a:xfrm>
            <a:off x="6595616" y="3837599"/>
            <a:ext cx="2743200" cy="2057400"/>
          </a:xfrm>
          <a:prstGeom prst="rect">
            <a:avLst/>
          </a:prstGeom>
          <a:solidFill>
            <a:srgbClr val="1E858B"/>
          </a:solidFill>
          <a:ln w="9525">
            <a:solidFill>
              <a:schemeClr val="tx1"/>
            </a:solidFill>
            <a:miter lim="800000"/>
            <a:headEnd/>
            <a:tailEnd/>
          </a:ln>
          <a:effectLst>
            <a:outerShdw dist="107763" dir="2700000" algn="ctr" rotWithShape="0">
              <a:schemeClr val="bg2"/>
            </a:outerShdw>
          </a:effectLst>
        </p:spPr>
        <p:txBody>
          <a:bodyPr wrap="none" anchor="ctr"/>
          <a:lstStyle/>
          <a:p>
            <a:pPr algn="ctr">
              <a:defRPr/>
            </a:pPr>
            <a:r>
              <a:rPr lang="en-US" sz="2000" b="1" dirty="0">
                <a:solidFill>
                  <a:schemeClr val="bg1"/>
                </a:solidFill>
                <a:cs typeface="Times New Roman" pitchFamily="18" charset="0"/>
              </a:rPr>
              <a:t>The Money Sector</a:t>
            </a:r>
          </a:p>
          <a:p>
            <a:pPr algn="ctr">
              <a:defRPr/>
            </a:pPr>
            <a:endParaRPr lang="en-US" sz="2000" b="1" dirty="0">
              <a:solidFill>
                <a:schemeClr val="bg1"/>
              </a:solidFill>
              <a:cs typeface="Times New Roman" pitchFamily="18" charset="0"/>
            </a:endParaRPr>
          </a:p>
          <a:p>
            <a:pPr algn="ctr">
              <a:defRPr/>
            </a:pPr>
            <a:r>
              <a:rPr lang="en-US" sz="2000" b="1" dirty="0">
                <a:solidFill>
                  <a:schemeClr val="bg1"/>
                </a:solidFill>
                <a:cs typeface="Times New Roman" pitchFamily="18" charset="0"/>
              </a:rPr>
              <a:t>(The Monetary</a:t>
            </a:r>
          </a:p>
          <a:p>
            <a:pPr algn="ctr">
              <a:defRPr/>
            </a:pPr>
            <a:r>
              <a:rPr lang="en-US" sz="2000" b="1" dirty="0">
                <a:solidFill>
                  <a:schemeClr val="bg1"/>
                </a:solidFill>
                <a:cs typeface="Times New Roman" pitchFamily="18" charset="0"/>
              </a:rPr>
              <a:t>Survey)</a:t>
            </a:r>
            <a:endParaRPr lang="fr-FR" sz="2000" b="1" dirty="0">
              <a:solidFill>
                <a:schemeClr val="bg1"/>
              </a:solidFill>
              <a:cs typeface="Times New Roman" pitchFamily="18" charset="0"/>
            </a:endParaRPr>
          </a:p>
        </p:txBody>
      </p:sp>
      <p:sp>
        <p:nvSpPr>
          <p:cNvPr id="14" name="Rectangle 6">
            <a:extLst>
              <a:ext uri="{FF2B5EF4-FFF2-40B4-BE49-F238E27FC236}">
                <a16:creationId xmlns:a16="http://schemas.microsoft.com/office/drawing/2014/main" id="{17A85EE5-9F3E-4C6A-97F6-362F2E6B63A3}"/>
              </a:ext>
            </a:extLst>
          </p:cNvPr>
          <p:cNvSpPr>
            <a:spLocks noChangeArrowheads="1"/>
          </p:cNvSpPr>
          <p:nvPr/>
        </p:nvSpPr>
        <p:spPr bwMode="auto">
          <a:xfrm>
            <a:off x="6595616" y="1418249"/>
            <a:ext cx="2743200" cy="2057400"/>
          </a:xfrm>
          <a:prstGeom prst="rect">
            <a:avLst/>
          </a:prstGeom>
          <a:solidFill>
            <a:srgbClr val="ABD3F3"/>
          </a:solidFill>
          <a:ln w="9525">
            <a:solidFill>
              <a:schemeClr val="tx1"/>
            </a:solidFill>
            <a:miter lim="800000"/>
            <a:headEnd/>
            <a:tailEnd/>
          </a:ln>
          <a:effectLst>
            <a:outerShdw dist="107763" dir="2700000" algn="ctr" rotWithShape="0">
              <a:schemeClr val="bg2"/>
            </a:outerShdw>
          </a:effectLst>
        </p:spPr>
        <p:txBody>
          <a:bodyPr wrap="none" anchor="ctr"/>
          <a:lstStyle/>
          <a:p>
            <a:pPr algn="ctr">
              <a:defRPr/>
            </a:pPr>
            <a:r>
              <a:rPr lang="en-US" sz="2000" b="1" dirty="0">
                <a:solidFill>
                  <a:schemeClr val="bg1"/>
                </a:solidFill>
                <a:cs typeface="Times New Roman" pitchFamily="18" charset="0"/>
              </a:rPr>
              <a:t>The Public Sector</a:t>
            </a:r>
          </a:p>
          <a:p>
            <a:pPr algn="ctr">
              <a:defRPr/>
            </a:pPr>
            <a:endParaRPr lang="en-US" sz="2000" b="1" dirty="0">
              <a:solidFill>
                <a:schemeClr val="bg1"/>
              </a:solidFill>
              <a:cs typeface="Times New Roman" pitchFamily="18" charset="0"/>
            </a:endParaRPr>
          </a:p>
          <a:p>
            <a:pPr algn="ctr">
              <a:defRPr/>
            </a:pPr>
            <a:r>
              <a:rPr lang="en-US" sz="2000" b="1" dirty="0">
                <a:solidFill>
                  <a:schemeClr val="bg1"/>
                </a:solidFill>
                <a:cs typeface="Times New Roman" pitchFamily="18" charset="0"/>
              </a:rPr>
              <a:t>(The Statement of</a:t>
            </a:r>
          </a:p>
          <a:p>
            <a:pPr algn="ctr">
              <a:defRPr/>
            </a:pPr>
            <a:r>
              <a:rPr lang="en-US" sz="2000" b="1" dirty="0">
                <a:solidFill>
                  <a:schemeClr val="bg1"/>
                </a:solidFill>
                <a:cs typeface="Times New Roman" pitchFamily="18" charset="0"/>
              </a:rPr>
              <a:t>Government </a:t>
            </a:r>
          </a:p>
          <a:p>
            <a:pPr algn="ctr">
              <a:defRPr/>
            </a:pPr>
            <a:r>
              <a:rPr lang="en-US" sz="2000" b="1" dirty="0">
                <a:solidFill>
                  <a:schemeClr val="bg1"/>
                </a:solidFill>
                <a:cs typeface="Times New Roman" pitchFamily="18" charset="0"/>
              </a:rPr>
              <a:t>Operations/TOFE)</a:t>
            </a:r>
            <a:endParaRPr lang="fr-FR" sz="2000" b="1" dirty="0">
              <a:solidFill>
                <a:schemeClr val="bg1"/>
              </a:solidFill>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dissolv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1"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dissolv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49" presetClass="path" presetSubtype="0" accel="50000" decel="50000" fill="hold" grpId="0" nodeType="clickEffect">
                                  <p:stCondLst>
                                    <p:cond delay="0"/>
                                  </p:stCondLst>
                                  <p:childTnLst>
                                    <p:animMotion origin="layout" path="M 4.375E-6 -2.96296E-6 L -0.1875 0.175 " pathEditMode="relative" rAng="0" ptsTypes="AA">
                                      <p:cBhvr>
                                        <p:cTn id="26" dur="2000" fill="hold"/>
                                        <p:tgtEl>
                                          <p:spTgt spid="14"/>
                                        </p:tgtEl>
                                        <p:attrNameLst>
                                          <p:attrName>ppt_x</p:attrName>
                                          <p:attrName>ppt_y</p:attrName>
                                        </p:attrNameLst>
                                      </p:cBhvr>
                                      <p:rCtr x="-9375" y="8750"/>
                                    </p:animMotion>
                                  </p:childTnLst>
                                </p:cTn>
                              </p:par>
                              <p:par>
                                <p:cTn id="27" presetID="6" presetClass="emph" presetSubtype="0" fill="hold" grpId="2" nodeType="withEffect">
                                  <p:stCondLst>
                                    <p:cond delay="0"/>
                                  </p:stCondLst>
                                  <p:childTnLst>
                                    <p:animScale>
                                      <p:cBhvr>
                                        <p:cTn id="28" dur="2000" fill="hold"/>
                                        <p:tgtEl>
                                          <p:spTgt spid="14"/>
                                        </p:tgtEl>
                                      </p:cBhvr>
                                      <p:by x="225000" y="22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3" grpId="0" animBg="1"/>
      <p:bldP spid="14" grpId="0" animBg="1"/>
      <p:bldP spid="14" grpId="1" animBg="1"/>
      <p:bldP spid="14" grpId="2"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3"/>
          <p:cNvSpPr txBox="1">
            <a:spLocks noGrp="1"/>
          </p:cNvSpPr>
          <p:nvPr>
            <p:ph type="ctrTitle"/>
          </p:nvPr>
        </p:nvSpPr>
        <p:spPr>
          <a:xfrm>
            <a:off x="1077013" y="1122363"/>
            <a:ext cx="10156297" cy="2387600"/>
          </a:xfrm>
          <a:prstGeom prst="rect">
            <a:avLst/>
          </a:prstGeom>
          <a:noFill/>
          <a:ln>
            <a:noFill/>
          </a:ln>
        </p:spPr>
        <p:txBody>
          <a:bodyPr spcFirstLastPara="1" wrap="square" lIns="91425" tIns="45700" rIns="91425" bIns="0" anchor="b" anchorCtr="0">
            <a:normAutofit/>
          </a:bodyPr>
          <a:lstStyle/>
          <a:p>
            <a:pPr marL="0" lvl="0" indent="0" algn="ctr" rtl="0">
              <a:lnSpc>
                <a:spcPct val="90000"/>
              </a:lnSpc>
              <a:spcBef>
                <a:spcPts val="0"/>
              </a:spcBef>
              <a:spcAft>
                <a:spcPts val="0"/>
              </a:spcAft>
              <a:buClr>
                <a:schemeClr val="dk2"/>
              </a:buClr>
              <a:buSzPts val="6000"/>
              <a:buFont typeface="Arial"/>
              <a:buNone/>
            </a:pPr>
            <a:r>
              <a:rPr lang="en-GB"/>
              <a:t>Test-in</a:t>
            </a:r>
            <a:endParaRPr/>
          </a:p>
        </p:txBody>
      </p:sp>
      <p:sp>
        <p:nvSpPr>
          <p:cNvPr id="315" name="Google Shape;315;p3"/>
          <p:cNvSpPr txBox="1">
            <a:spLocks noGrp="1"/>
          </p:cNvSpPr>
          <p:nvPr>
            <p:ph type="subTitle" idx="1"/>
          </p:nvPr>
        </p:nvSpPr>
        <p:spPr>
          <a:xfrm>
            <a:off x="1077013" y="3671612"/>
            <a:ext cx="10156297" cy="1655762"/>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0"/>
              </a:spcBef>
              <a:spcAft>
                <a:spcPts val="0"/>
              </a:spcAft>
              <a:buSzPts val="2400"/>
              <a:buNone/>
            </a:pPr>
            <a:r>
              <a:rPr lang="en-GB"/>
              <a:t>Dear participants, </a:t>
            </a:r>
            <a:endParaRPr/>
          </a:p>
          <a:p>
            <a:pPr marL="0" lvl="0" indent="0" algn="ctr" rtl="0">
              <a:lnSpc>
                <a:spcPct val="100000"/>
              </a:lnSpc>
              <a:spcBef>
                <a:spcPts val="1800"/>
              </a:spcBef>
              <a:spcAft>
                <a:spcPts val="0"/>
              </a:spcAft>
              <a:buSzPts val="2400"/>
              <a:buNone/>
            </a:pPr>
            <a:r>
              <a:rPr lang="en-GB"/>
              <a:t>please refer to chat box for completion of the test-in survey</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fontAlgn="base">
              <a:spcBef>
                <a:spcPct val="0"/>
              </a:spcBef>
              <a:spcAft>
                <a:spcPct val="0"/>
              </a:spcAft>
              <a:defRPr/>
            </a:pPr>
            <a:fld id="{9CBA312B-9014-4109-BA56-74BC4DA44138}" type="slidenum">
              <a:rPr lang="en-GB">
                <a:solidFill>
                  <a:srgbClr val="000000"/>
                </a:solidFill>
                <a:ea typeface="MS PGothic" pitchFamily="34" charset="-128"/>
              </a:rPr>
              <a:pPr fontAlgn="base">
                <a:spcBef>
                  <a:spcPct val="0"/>
                </a:spcBef>
                <a:spcAft>
                  <a:spcPct val="0"/>
                </a:spcAft>
                <a:defRPr/>
              </a:pPr>
              <a:t>30</a:t>
            </a:fld>
            <a:endParaRPr lang="en-GB">
              <a:solidFill>
                <a:srgbClr val="000000"/>
              </a:solidFill>
              <a:ea typeface="MS PGothic" pitchFamily="34" charset="-128"/>
            </a:endParaRPr>
          </a:p>
        </p:txBody>
      </p:sp>
      <p:sp>
        <p:nvSpPr>
          <p:cNvPr id="36866" name="Titre 2"/>
          <p:cNvSpPr>
            <a:spLocks noGrp="1"/>
          </p:cNvSpPr>
          <p:nvPr>
            <p:ph type="title"/>
          </p:nvPr>
        </p:nvSpPr>
        <p:spPr/>
        <p:txBody>
          <a:bodyPr/>
          <a:lstStyle/>
          <a:p>
            <a:pPr indent="0" eaLnBrk="1" hangingPunct="1"/>
            <a:r>
              <a:rPr lang="en-GB" dirty="0"/>
              <a:t>What is the Government?</a:t>
            </a:r>
          </a:p>
        </p:txBody>
      </p:sp>
      <p:sp>
        <p:nvSpPr>
          <p:cNvPr id="6" name="ZoneTexte 5"/>
          <p:cNvSpPr txBox="1">
            <a:spLocks noChangeArrowheads="1"/>
          </p:cNvSpPr>
          <p:nvPr/>
        </p:nvSpPr>
        <p:spPr bwMode="auto">
          <a:xfrm>
            <a:off x="3040464" y="6056442"/>
            <a:ext cx="3732178" cy="276999"/>
          </a:xfrm>
          <a:prstGeom prst="rect">
            <a:avLst/>
          </a:prstGeom>
          <a:noFill/>
          <a:ln w="9525">
            <a:noFill/>
            <a:miter lim="800000"/>
            <a:headEnd/>
            <a:tailEnd/>
          </a:ln>
        </p:spPr>
        <p:txBody>
          <a:bodyPr wrap="square">
            <a:spAutoFit/>
          </a:bodyPr>
          <a:lstStyle/>
          <a:p>
            <a:pPr fontAlgn="base">
              <a:spcBef>
                <a:spcPct val="0"/>
              </a:spcBef>
              <a:spcAft>
                <a:spcPct val="0"/>
              </a:spcAft>
              <a:defRPr/>
            </a:pPr>
            <a:r>
              <a:rPr lang="en-GB" sz="1200" dirty="0">
                <a:solidFill>
                  <a:srgbClr val="000000"/>
                </a:solidFill>
                <a:latin typeface="+mj-lt"/>
                <a:ea typeface="MS PGothic" pitchFamily="34" charset="-128"/>
              </a:rPr>
              <a:t>Source: Government Finance Statistics (GFS). IMF</a:t>
            </a:r>
          </a:p>
        </p:txBody>
      </p:sp>
      <p:sp>
        <p:nvSpPr>
          <p:cNvPr id="4" name="Rectangle: Rounded Corners 3">
            <a:extLst>
              <a:ext uri="{FF2B5EF4-FFF2-40B4-BE49-F238E27FC236}">
                <a16:creationId xmlns:a16="http://schemas.microsoft.com/office/drawing/2014/main" id="{8C1C0B1C-837E-4D7B-8DE4-F56B2FD9E322}"/>
              </a:ext>
            </a:extLst>
          </p:cNvPr>
          <p:cNvSpPr/>
          <p:nvPr/>
        </p:nvSpPr>
        <p:spPr>
          <a:xfrm>
            <a:off x="4843305" y="1587639"/>
            <a:ext cx="1768510" cy="713433"/>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Public sector</a:t>
            </a:r>
            <a:endParaRPr lang="en-BE" dirty="0"/>
          </a:p>
        </p:txBody>
      </p:sp>
      <p:sp>
        <p:nvSpPr>
          <p:cNvPr id="7" name="Rectangle: Rounded Corners 6">
            <a:extLst>
              <a:ext uri="{FF2B5EF4-FFF2-40B4-BE49-F238E27FC236}">
                <a16:creationId xmlns:a16="http://schemas.microsoft.com/office/drawing/2014/main" id="{D9833BE5-638D-438D-BDB6-B924237D468B}"/>
              </a:ext>
            </a:extLst>
          </p:cNvPr>
          <p:cNvSpPr/>
          <p:nvPr/>
        </p:nvSpPr>
        <p:spPr>
          <a:xfrm>
            <a:off x="3237244" y="2597958"/>
            <a:ext cx="1606061" cy="713433"/>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General government</a:t>
            </a:r>
            <a:endParaRPr lang="en-BE" dirty="0"/>
          </a:p>
        </p:txBody>
      </p:sp>
      <p:sp>
        <p:nvSpPr>
          <p:cNvPr id="8" name="Rectangle: Rounded Corners 7">
            <a:extLst>
              <a:ext uri="{FF2B5EF4-FFF2-40B4-BE49-F238E27FC236}">
                <a16:creationId xmlns:a16="http://schemas.microsoft.com/office/drawing/2014/main" id="{03629E19-39FA-41E4-BA83-FC9408CC6512}"/>
              </a:ext>
            </a:extLst>
          </p:cNvPr>
          <p:cNvSpPr/>
          <p:nvPr/>
        </p:nvSpPr>
        <p:spPr>
          <a:xfrm>
            <a:off x="6611815" y="2597958"/>
            <a:ext cx="1606061" cy="713433"/>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Public corporations</a:t>
            </a:r>
            <a:endParaRPr lang="en-BE" dirty="0"/>
          </a:p>
        </p:txBody>
      </p:sp>
      <p:sp>
        <p:nvSpPr>
          <p:cNvPr id="9" name="Rectangle: Rounded Corners 8">
            <a:extLst>
              <a:ext uri="{FF2B5EF4-FFF2-40B4-BE49-F238E27FC236}">
                <a16:creationId xmlns:a16="http://schemas.microsoft.com/office/drawing/2014/main" id="{F94E0461-F510-48B1-9E07-F9E703DC3558}"/>
              </a:ext>
            </a:extLst>
          </p:cNvPr>
          <p:cNvSpPr/>
          <p:nvPr/>
        </p:nvSpPr>
        <p:spPr>
          <a:xfrm>
            <a:off x="3237244" y="3532793"/>
            <a:ext cx="1606061" cy="713433"/>
          </a:xfrm>
          <a:prstGeom prst="round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2"/>
                </a:solidFill>
              </a:rPr>
              <a:t>Central government</a:t>
            </a:r>
            <a:endParaRPr lang="en-BE" dirty="0">
              <a:solidFill>
                <a:schemeClr val="tx2"/>
              </a:solidFill>
            </a:endParaRPr>
          </a:p>
        </p:txBody>
      </p:sp>
      <p:sp>
        <p:nvSpPr>
          <p:cNvPr id="10" name="Rectangle: Rounded Corners 9">
            <a:extLst>
              <a:ext uri="{FF2B5EF4-FFF2-40B4-BE49-F238E27FC236}">
                <a16:creationId xmlns:a16="http://schemas.microsoft.com/office/drawing/2014/main" id="{B40ACE65-C8F3-4107-819F-837D7C39996C}"/>
              </a:ext>
            </a:extLst>
          </p:cNvPr>
          <p:cNvSpPr/>
          <p:nvPr/>
        </p:nvSpPr>
        <p:spPr>
          <a:xfrm>
            <a:off x="3237244" y="4329128"/>
            <a:ext cx="1606061" cy="713433"/>
          </a:xfrm>
          <a:prstGeom prst="round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2"/>
                </a:solidFill>
              </a:rPr>
              <a:t>State government</a:t>
            </a:r>
            <a:endParaRPr lang="en-BE" dirty="0">
              <a:solidFill>
                <a:schemeClr val="tx2"/>
              </a:solidFill>
            </a:endParaRPr>
          </a:p>
        </p:txBody>
      </p:sp>
      <p:sp>
        <p:nvSpPr>
          <p:cNvPr id="11" name="Rectangle: Rounded Corners 10">
            <a:extLst>
              <a:ext uri="{FF2B5EF4-FFF2-40B4-BE49-F238E27FC236}">
                <a16:creationId xmlns:a16="http://schemas.microsoft.com/office/drawing/2014/main" id="{61A28D90-F933-456D-885C-4639D5BF03C2}"/>
              </a:ext>
            </a:extLst>
          </p:cNvPr>
          <p:cNvSpPr/>
          <p:nvPr/>
        </p:nvSpPr>
        <p:spPr>
          <a:xfrm>
            <a:off x="3237244" y="5125463"/>
            <a:ext cx="1606061" cy="713433"/>
          </a:xfrm>
          <a:prstGeom prst="round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2"/>
                </a:solidFill>
              </a:rPr>
              <a:t>Local government</a:t>
            </a:r>
            <a:endParaRPr lang="en-BE" dirty="0">
              <a:solidFill>
                <a:schemeClr val="tx2"/>
              </a:solidFill>
            </a:endParaRPr>
          </a:p>
        </p:txBody>
      </p:sp>
      <p:sp>
        <p:nvSpPr>
          <p:cNvPr id="12" name="Rectangle: Rounded Corners 11">
            <a:extLst>
              <a:ext uri="{FF2B5EF4-FFF2-40B4-BE49-F238E27FC236}">
                <a16:creationId xmlns:a16="http://schemas.microsoft.com/office/drawing/2014/main" id="{2257D4F9-2964-4709-ADBC-A198D526D38F}"/>
              </a:ext>
            </a:extLst>
          </p:cNvPr>
          <p:cNvSpPr/>
          <p:nvPr/>
        </p:nvSpPr>
        <p:spPr>
          <a:xfrm>
            <a:off x="5612006" y="3532792"/>
            <a:ext cx="1606061" cy="713433"/>
          </a:xfrm>
          <a:prstGeom prst="round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2"/>
                </a:solidFill>
              </a:rPr>
              <a:t>Financial Public Corporations</a:t>
            </a:r>
            <a:endParaRPr lang="en-BE" sz="1400" dirty="0">
              <a:solidFill>
                <a:schemeClr val="tx2"/>
              </a:solidFill>
            </a:endParaRPr>
          </a:p>
        </p:txBody>
      </p:sp>
      <p:sp>
        <p:nvSpPr>
          <p:cNvPr id="13" name="Rectangle: Rounded Corners 12">
            <a:extLst>
              <a:ext uri="{FF2B5EF4-FFF2-40B4-BE49-F238E27FC236}">
                <a16:creationId xmlns:a16="http://schemas.microsoft.com/office/drawing/2014/main" id="{AE8172AC-F91A-4EDB-B15E-8BBADFB052A1}"/>
              </a:ext>
            </a:extLst>
          </p:cNvPr>
          <p:cNvSpPr/>
          <p:nvPr/>
        </p:nvSpPr>
        <p:spPr>
          <a:xfrm>
            <a:off x="7658740" y="3545921"/>
            <a:ext cx="1606061" cy="713433"/>
          </a:xfrm>
          <a:prstGeom prst="round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2"/>
                </a:solidFill>
              </a:rPr>
              <a:t>Non-financial Public Corporations</a:t>
            </a:r>
            <a:endParaRPr lang="en-BE" sz="1400" dirty="0">
              <a:solidFill>
                <a:schemeClr val="tx2"/>
              </a:solidFill>
            </a:endParaRPr>
          </a:p>
        </p:txBody>
      </p:sp>
      <p:sp>
        <p:nvSpPr>
          <p:cNvPr id="14" name="Rectangle: Rounded Corners 13">
            <a:extLst>
              <a:ext uri="{FF2B5EF4-FFF2-40B4-BE49-F238E27FC236}">
                <a16:creationId xmlns:a16="http://schemas.microsoft.com/office/drawing/2014/main" id="{3ECB1E4D-6308-495F-8DDE-FAD7A67F4BCF}"/>
              </a:ext>
            </a:extLst>
          </p:cNvPr>
          <p:cNvSpPr/>
          <p:nvPr/>
        </p:nvSpPr>
        <p:spPr>
          <a:xfrm>
            <a:off x="5658675" y="4329127"/>
            <a:ext cx="3118783" cy="713433"/>
          </a:xfrm>
          <a:prstGeom prst="round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2"/>
                </a:solidFill>
              </a:rPr>
              <a:t>Monetary Public Corporations including the central bank</a:t>
            </a:r>
            <a:endParaRPr lang="en-BE" sz="1400" dirty="0">
              <a:solidFill>
                <a:schemeClr val="tx2"/>
              </a:solidFill>
            </a:endParaRPr>
          </a:p>
        </p:txBody>
      </p:sp>
      <p:sp>
        <p:nvSpPr>
          <p:cNvPr id="15" name="Rectangle: Rounded Corners 14">
            <a:extLst>
              <a:ext uri="{FF2B5EF4-FFF2-40B4-BE49-F238E27FC236}">
                <a16:creationId xmlns:a16="http://schemas.microsoft.com/office/drawing/2014/main" id="{8668B2D1-50CD-423A-B570-BC272843AE9D}"/>
              </a:ext>
            </a:extLst>
          </p:cNvPr>
          <p:cNvSpPr/>
          <p:nvPr/>
        </p:nvSpPr>
        <p:spPr>
          <a:xfrm>
            <a:off x="5658675" y="5111811"/>
            <a:ext cx="2000066" cy="713433"/>
          </a:xfrm>
          <a:prstGeom prst="round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2"/>
                </a:solidFill>
              </a:rPr>
              <a:t>Non-monetary Financial Public Corporations</a:t>
            </a:r>
            <a:endParaRPr lang="en-BE" sz="1400" dirty="0">
              <a:solidFill>
                <a:schemeClr val="tx2"/>
              </a:solidFill>
            </a:endParaRPr>
          </a:p>
        </p:txBody>
      </p:sp>
      <p:cxnSp>
        <p:nvCxnSpPr>
          <p:cNvPr id="16" name="Connector: Elbow 15">
            <a:extLst>
              <a:ext uri="{FF2B5EF4-FFF2-40B4-BE49-F238E27FC236}">
                <a16:creationId xmlns:a16="http://schemas.microsoft.com/office/drawing/2014/main" id="{6E5AB416-A082-4353-8188-48D8B452F41D}"/>
              </a:ext>
            </a:extLst>
          </p:cNvPr>
          <p:cNvCxnSpPr>
            <a:cxnSpLocks/>
            <a:stCxn id="4" idx="2"/>
            <a:endCxn id="7" idx="0"/>
          </p:cNvCxnSpPr>
          <p:nvPr/>
        </p:nvCxnSpPr>
        <p:spPr>
          <a:xfrm rot="5400000">
            <a:off x="4735475" y="1605873"/>
            <a:ext cx="296886" cy="1687285"/>
          </a:xfrm>
          <a:prstGeom prst="bentConnector3">
            <a:avLst>
              <a:gd name="adj1" fmla="val 50000"/>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 name="Connector: Elbow 18">
            <a:extLst>
              <a:ext uri="{FF2B5EF4-FFF2-40B4-BE49-F238E27FC236}">
                <a16:creationId xmlns:a16="http://schemas.microsoft.com/office/drawing/2014/main" id="{8D3C1706-45D3-4569-8BD4-B52274F21B1C}"/>
              </a:ext>
            </a:extLst>
          </p:cNvPr>
          <p:cNvCxnSpPr>
            <a:stCxn id="4" idx="2"/>
            <a:endCxn id="8" idx="0"/>
          </p:cNvCxnSpPr>
          <p:nvPr/>
        </p:nvCxnSpPr>
        <p:spPr>
          <a:xfrm rot="16200000" flipH="1">
            <a:off x="6422760" y="1605872"/>
            <a:ext cx="296886" cy="1687286"/>
          </a:xfrm>
          <a:prstGeom prst="bentConnector3">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1" name="Connector: Elbow 20">
            <a:extLst>
              <a:ext uri="{FF2B5EF4-FFF2-40B4-BE49-F238E27FC236}">
                <a16:creationId xmlns:a16="http://schemas.microsoft.com/office/drawing/2014/main" id="{B832E6B5-E7FA-4B0E-9E56-3786CB8E832B}"/>
              </a:ext>
            </a:extLst>
          </p:cNvPr>
          <p:cNvCxnSpPr>
            <a:endCxn id="11" idx="1"/>
          </p:cNvCxnSpPr>
          <p:nvPr/>
        </p:nvCxnSpPr>
        <p:spPr>
          <a:xfrm rot="5400000">
            <a:off x="2003406" y="4248342"/>
            <a:ext cx="2467676" cy="12700"/>
          </a:xfrm>
          <a:prstGeom prst="bentConnector4">
            <a:avLst>
              <a:gd name="adj1" fmla="val -2427"/>
              <a:gd name="adj2" fmla="val 1702205"/>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5" name="Connector: Elbow 24">
            <a:extLst>
              <a:ext uri="{FF2B5EF4-FFF2-40B4-BE49-F238E27FC236}">
                <a16:creationId xmlns:a16="http://schemas.microsoft.com/office/drawing/2014/main" id="{EE746A92-1ED1-49FE-B481-9551911D24D2}"/>
              </a:ext>
            </a:extLst>
          </p:cNvPr>
          <p:cNvCxnSpPr>
            <a:stCxn id="8" idx="2"/>
            <a:endCxn id="12" idx="0"/>
          </p:cNvCxnSpPr>
          <p:nvPr/>
        </p:nvCxnSpPr>
        <p:spPr>
          <a:xfrm rot="5400000">
            <a:off x="6804242" y="2922187"/>
            <a:ext cx="221401" cy="999809"/>
          </a:xfrm>
          <a:prstGeom prst="bentConnector3">
            <a:avLst>
              <a:gd name="adj1" fmla="val 54539"/>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7" name="Connector: Elbow 26">
            <a:extLst>
              <a:ext uri="{FF2B5EF4-FFF2-40B4-BE49-F238E27FC236}">
                <a16:creationId xmlns:a16="http://schemas.microsoft.com/office/drawing/2014/main" id="{9C4CA914-2279-4DDC-9468-5FDE81BC9521}"/>
              </a:ext>
            </a:extLst>
          </p:cNvPr>
          <p:cNvCxnSpPr>
            <a:cxnSpLocks/>
            <a:stCxn id="8" idx="2"/>
            <a:endCxn id="13" idx="0"/>
          </p:cNvCxnSpPr>
          <p:nvPr/>
        </p:nvCxnSpPr>
        <p:spPr>
          <a:xfrm rot="16200000" flipH="1">
            <a:off x="7821043" y="2905193"/>
            <a:ext cx="234530" cy="1046925"/>
          </a:xfrm>
          <a:prstGeom prst="bentConnector3">
            <a:avLst>
              <a:gd name="adj1" fmla="val 50000"/>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1" name="Connector: Elbow 30">
            <a:extLst>
              <a:ext uri="{FF2B5EF4-FFF2-40B4-BE49-F238E27FC236}">
                <a16:creationId xmlns:a16="http://schemas.microsoft.com/office/drawing/2014/main" id="{B7E3F3F2-CC34-4408-97FA-9CAFB21E3CD9}"/>
              </a:ext>
            </a:extLst>
          </p:cNvPr>
          <p:cNvCxnSpPr>
            <a:stCxn id="12" idx="1"/>
          </p:cNvCxnSpPr>
          <p:nvPr/>
        </p:nvCxnSpPr>
        <p:spPr>
          <a:xfrm rot="10800000" flipH="1" flipV="1">
            <a:off x="5612005" y="3889508"/>
            <a:ext cx="34331" cy="1599021"/>
          </a:xfrm>
          <a:prstGeom prst="bentConnector4">
            <a:avLst>
              <a:gd name="adj1" fmla="val -519525"/>
              <a:gd name="adj2" fmla="val 99487"/>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16D0683B-1DD5-44AF-A9BD-8B73ED426B0F}"/>
              </a:ext>
            </a:extLst>
          </p:cNvPr>
          <p:cNvCxnSpPr>
            <a:stCxn id="9" idx="1"/>
          </p:cNvCxnSpPr>
          <p:nvPr/>
        </p:nvCxnSpPr>
        <p:spPr>
          <a:xfrm flipH="1" flipV="1">
            <a:off x="3040464" y="3889508"/>
            <a:ext cx="196780" cy="2"/>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D7302409-8F7D-4595-8365-A38E5A581F93}"/>
              </a:ext>
            </a:extLst>
          </p:cNvPr>
          <p:cNvCxnSpPr/>
          <p:nvPr/>
        </p:nvCxnSpPr>
        <p:spPr>
          <a:xfrm flipH="1" flipV="1">
            <a:off x="3040464" y="4718459"/>
            <a:ext cx="196780" cy="2"/>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48F6036D-FC00-41CC-906D-EAE829AEAA04}"/>
              </a:ext>
            </a:extLst>
          </p:cNvPr>
          <p:cNvCxnSpPr/>
          <p:nvPr/>
        </p:nvCxnSpPr>
        <p:spPr>
          <a:xfrm flipH="1" flipV="1">
            <a:off x="5442632" y="4685843"/>
            <a:ext cx="196780" cy="2"/>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Oval 2">
            <a:extLst>
              <a:ext uri="{FF2B5EF4-FFF2-40B4-BE49-F238E27FC236}">
                <a16:creationId xmlns:a16="http://schemas.microsoft.com/office/drawing/2014/main" id="{B237B825-52DD-C111-52C0-84CB91870746}"/>
              </a:ext>
            </a:extLst>
          </p:cNvPr>
          <p:cNvSpPr/>
          <p:nvPr/>
        </p:nvSpPr>
        <p:spPr>
          <a:xfrm>
            <a:off x="2796987" y="2284762"/>
            <a:ext cx="2459992" cy="384652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488048"/>
            <a:ext cx="10354734" cy="3881904"/>
          </a:xfrm>
        </p:spPr>
        <p:txBody>
          <a:bodyPr/>
          <a:lstStyle/>
          <a:p>
            <a:pPr marL="88900" indent="0">
              <a:spcAft>
                <a:spcPts val="1200"/>
              </a:spcAft>
              <a:buNone/>
            </a:pPr>
            <a:r>
              <a:rPr lang="en-GB" i="0" dirty="0"/>
              <a:t>The most important instrument of the executive to carry out its policies.</a:t>
            </a:r>
          </a:p>
          <a:p>
            <a:pPr marL="266700" indent="0">
              <a:buNone/>
            </a:pPr>
            <a:r>
              <a:rPr lang="en-GB" dirty="0"/>
              <a:t>“… the plan of the future financial activities of the government […] prepared annually, comprising a statement of the government’s proposed expenditures, revenues, borrowing and other financial transactions […] It is submitted to parliament, which authorises expenditure…” </a:t>
            </a:r>
          </a:p>
          <a:p>
            <a:pPr marL="266700" indent="0">
              <a:buNone/>
            </a:pPr>
            <a:r>
              <a:rPr lang="en-GB" dirty="0"/>
              <a:t>Allen &amp; </a:t>
            </a:r>
            <a:r>
              <a:rPr lang="en-GB" dirty="0" err="1"/>
              <a:t>Tommasi</a:t>
            </a:r>
            <a:r>
              <a:rPr lang="en-GB" dirty="0"/>
              <a:t> (2001)</a:t>
            </a:r>
            <a:endParaRPr lang="en-GB" i="0" dirty="0"/>
          </a:p>
        </p:txBody>
      </p:sp>
      <p:sp>
        <p:nvSpPr>
          <p:cNvPr id="4" name="Slide Number Placeholder 3"/>
          <p:cNvSpPr>
            <a:spLocks noGrp="1"/>
          </p:cNvSpPr>
          <p:nvPr>
            <p:ph type="sldNum" sz="quarter" idx="12"/>
          </p:nvPr>
        </p:nvSpPr>
        <p:spPr/>
        <p:txBody>
          <a:bodyPr/>
          <a:lstStyle/>
          <a:p>
            <a:pPr fontAlgn="base">
              <a:spcBef>
                <a:spcPct val="0"/>
              </a:spcBef>
              <a:spcAft>
                <a:spcPct val="0"/>
              </a:spcAft>
              <a:defRPr/>
            </a:pPr>
            <a:fld id="{D1766C8C-0572-4AE0-B326-C644778EA52F}" type="slidenum">
              <a:rPr lang="en-GB" smtClean="0">
                <a:solidFill>
                  <a:srgbClr val="000000"/>
                </a:solidFill>
              </a:rPr>
              <a:pPr fontAlgn="base">
                <a:spcBef>
                  <a:spcPct val="0"/>
                </a:spcBef>
                <a:spcAft>
                  <a:spcPct val="0"/>
                </a:spcAft>
                <a:defRPr/>
              </a:pPr>
              <a:t>31</a:t>
            </a:fld>
            <a:endParaRPr lang="en-GB">
              <a:solidFill>
                <a:srgbClr val="000000"/>
              </a:solidFill>
            </a:endParaRPr>
          </a:p>
        </p:txBody>
      </p:sp>
      <p:sp>
        <p:nvSpPr>
          <p:cNvPr id="2" name="Title 1"/>
          <p:cNvSpPr>
            <a:spLocks noGrp="1"/>
          </p:cNvSpPr>
          <p:nvPr>
            <p:ph type="title"/>
          </p:nvPr>
        </p:nvSpPr>
        <p:spPr/>
        <p:txBody>
          <a:bodyPr/>
          <a:lstStyle/>
          <a:p>
            <a:pPr marL="0" indent="0"/>
            <a:r>
              <a:rPr lang="en-GB" dirty="0"/>
              <a:t>What is the Budget?</a:t>
            </a:r>
          </a:p>
        </p:txBody>
      </p:sp>
    </p:spTree>
    <p:extLst>
      <p:ext uri="{BB962C8B-B14F-4D97-AF65-F5344CB8AC3E}">
        <p14:creationId xmlns:p14="http://schemas.microsoft.com/office/powerpoint/2010/main" val="3760854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Content Placeholder 2"/>
          <p:cNvSpPr>
            <a:spLocks noGrp="1"/>
          </p:cNvSpPr>
          <p:nvPr>
            <p:ph sz="half" idx="1"/>
          </p:nvPr>
        </p:nvSpPr>
        <p:spPr>
          <a:xfrm>
            <a:off x="787398" y="1475782"/>
            <a:ext cx="10337802" cy="4785870"/>
          </a:xfrm>
        </p:spPr>
        <p:txBody>
          <a:bodyPr>
            <a:noAutofit/>
          </a:bodyPr>
          <a:lstStyle/>
          <a:p>
            <a:pPr marL="0" indent="0">
              <a:lnSpc>
                <a:spcPct val="90000"/>
              </a:lnSpc>
              <a:spcAft>
                <a:spcPts val="600"/>
              </a:spcAft>
              <a:buNone/>
            </a:pPr>
            <a:r>
              <a:rPr lang="en-US" altLang="en-US" b="1" i="0" dirty="0"/>
              <a:t>The key elements of legislation:</a:t>
            </a:r>
          </a:p>
          <a:p>
            <a:pPr lvl="1" indent="-328613">
              <a:lnSpc>
                <a:spcPct val="90000"/>
              </a:lnSpc>
              <a:spcBef>
                <a:spcPts val="600"/>
              </a:spcBef>
              <a:spcAft>
                <a:spcPts val="1200"/>
              </a:spcAft>
              <a:buClr>
                <a:srgbClr val="0F5494"/>
              </a:buClr>
              <a:buFont typeface="Wingdings" pitchFamily="2" charset="2"/>
              <a:buChar char="ü"/>
            </a:pPr>
            <a:r>
              <a:rPr lang="en-US" altLang="en-US" sz="2400" b="0" dirty="0"/>
              <a:t>Enables the legislature (parliament) to provide ‘authority to spend’ to the executive (government) – the </a:t>
            </a:r>
            <a:r>
              <a:rPr lang="en-US" altLang="en-US" sz="2400" b="0" i="1" dirty="0">
                <a:solidFill>
                  <a:schemeClr val="accent6"/>
                </a:solidFill>
              </a:rPr>
              <a:t>budget appropriation</a:t>
            </a:r>
          </a:p>
          <a:p>
            <a:pPr lvl="1" indent="-328613">
              <a:lnSpc>
                <a:spcPct val="90000"/>
              </a:lnSpc>
              <a:spcBef>
                <a:spcPts val="600"/>
              </a:spcBef>
              <a:spcAft>
                <a:spcPts val="1200"/>
              </a:spcAft>
              <a:buClr>
                <a:srgbClr val="0F5494"/>
              </a:buClr>
              <a:buFont typeface="Wingdings" pitchFamily="2" charset="2"/>
              <a:buChar char="ü"/>
            </a:pPr>
            <a:r>
              <a:rPr lang="en-US" altLang="en-US" sz="2400" b="0" dirty="0"/>
              <a:t>Provides the framework for spending and collect, and for control thereafter </a:t>
            </a:r>
          </a:p>
          <a:p>
            <a:pPr lvl="1" indent="-328613">
              <a:lnSpc>
                <a:spcPct val="90000"/>
              </a:lnSpc>
              <a:spcBef>
                <a:spcPts val="600"/>
              </a:spcBef>
              <a:spcAft>
                <a:spcPts val="1200"/>
              </a:spcAft>
              <a:buClr>
                <a:srgbClr val="0F5494"/>
              </a:buClr>
              <a:buFont typeface="Wingdings" pitchFamily="2" charset="2"/>
              <a:buChar char="ü"/>
            </a:pPr>
            <a:r>
              <a:rPr lang="en-US" altLang="en-US" sz="2400" b="0" dirty="0"/>
              <a:t>Establishes responsibility and accountability for the stewardship of public monies</a:t>
            </a:r>
          </a:p>
          <a:p>
            <a:pPr lvl="1" indent="-328613">
              <a:lnSpc>
                <a:spcPct val="90000"/>
              </a:lnSpc>
              <a:spcBef>
                <a:spcPts val="600"/>
              </a:spcBef>
              <a:spcAft>
                <a:spcPts val="1200"/>
              </a:spcAft>
              <a:buClr>
                <a:srgbClr val="0F5494"/>
              </a:buClr>
              <a:buFont typeface="Wingdings" pitchFamily="2" charset="2"/>
              <a:buChar char="ü"/>
            </a:pPr>
            <a:r>
              <a:rPr lang="en-US" altLang="en-US" sz="2400" b="0" dirty="0"/>
              <a:t>Empowers the Minister of Finance – the </a:t>
            </a:r>
            <a:r>
              <a:rPr lang="en-US" altLang="en-US" sz="2400" i="1" dirty="0"/>
              <a:t>central fiscal authority</a:t>
            </a:r>
          </a:p>
          <a:p>
            <a:pPr lvl="1" indent="-328613">
              <a:lnSpc>
                <a:spcPct val="90000"/>
              </a:lnSpc>
              <a:spcBef>
                <a:spcPts val="600"/>
              </a:spcBef>
              <a:spcAft>
                <a:spcPts val="1200"/>
              </a:spcAft>
              <a:buClr>
                <a:srgbClr val="0F5494"/>
              </a:buClr>
              <a:buFont typeface="Wingdings" pitchFamily="2" charset="2"/>
              <a:buChar char="ü"/>
            </a:pPr>
            <a:r>
              <a:rPr lang="en-US" altLang="en-US" sz="2400" b="0" dirty="0"/>
              <a:t>Sets out the </a:t>
            </a:r>
            <a:r>
              <a:rPr lang="en-US" altLang="en-US" sz="2400" b="0" i="1" dirty="0">
                <a:solidFill>
                  <a:schemeClr val="accent6"/>
                </a:solidFill>
              </a:rPr>
              <a:t>principles for fiscal management</a:t>
            </a:r>
          </a:p>
          <a:p>
            <a:pPr lvl="1" indent="-328613">
              <a:lnSpc>
                <a:spcPct val="90000"/>
              </a:lnSpc>
              <a:spcBef>
                <a:spcPts val="600"/>
              </a:spcBef>
              <a:spcAft>
                <a:spcPts val="1200"/>
              </a:spcAft>
              <a:buClr>
                <a:srgbClr val="0F5494"/>
              </a:buClr>
              <a:buFont typeface="Wingdings" pitchFamily="2" charset="2"/>
              <a:buChar char="ü"/>
            </a:pPr>
            <a:r>
              <a:rPr lang="en-US" altLang="en-US" sz="2400" b="0" dirty="0"/>
              <a:t>Sets out the reporting obligations</a:t>
            </a:r>
          </a:p>
          <a:p>
            <a:pPr>
              <a:lnSpc>
                <a:spcPct val="90000"/>
              </a:lnSpc>
            </a:pPr>
            <a:endParaRPr lang="en-GB" altLang="en-US" dirty="0"/>
          </a:p>
        </p:txBody>
      </p:sp>
      <p:sp>
        <p:nvSpPr>
          <p:cNvPr id="11266" name="Title 1"/>
          <p:cNvSpPr>
            <a:spLocks noGrp="1"/>
          </p:cNvSpPr>
          <p:nvPr>
            <p:ph type="title"/>
          </p:nvPr>
        </p:nvSpPr>
        <p:spPr>
          <a:xfrm>
            <a:off x="970722" y="482860"/>
            <a:ext cx="10515600" cy="782357"/>
          </a:xfrm>
        </p:spPr>
        <p:txBody>
          <a:bodyPr anchor="b">
            <a:normAutofit/>
          </a:bodyPr>
          <a:lstStyle/>
          <a:p>
            <a:pPr marL="0" indent="0"/>
            <a:r>
              <a:rPr lang="en-GB" altLang="en-US" dirty="0"/>
              <a:t>The Budget; legal framework</a:t>
            </a:r>
          </a:p>
        </p:txBody>
      </p:sp>
      <p:sp>
        <p:nvSpPr>
          <p:cNvPr id="2" name="Slide Number Placeholder 1" hidden="1"/>
          <p:cNvSpPr>
            <a:spLocks noGrp="1"/>
          </p:cNvSpPr>
          <p:nvPr>
            <p:ph type="sldNum" sz="quarter" idx="12"/>
          </p:nvPr>
        </p:nvSpPr>
        <p:spPr/>
        <p:txBody>
          <a:bodyPr/>
          <a:lstStyle/>
          <a:p>
            <a:pPr fontAlgn="base">
              <a:spcBef>
                <a:spcPct val="0"/>
              </a:spcBef>
              <a:spcAft>
                <a:spcPts val="600"/>
              </a:spcAft>
              <a:defRPr/>
            </a:pPr>
            <a:fld id="{D1766C8C-0572-4AE0-B326-C644778EA52F}" type="slidenum">
              <a:rPr lang="en-GB">
                <a:solidFill>
                  <a:srgbClr val="000000"/>
                </a:solidFill>
              </a:rPr>
              <a:pPr fontAlgn="base">
                <a:spcBef>
                  <a:spcPct val="0"/>
                </a:spcBef>
                <a:spcAft>
                  <a:spcPts val="600"/>
                </a:spcAft>
                <a:defRPr/>
              </a:pPr>
              <a:t>32</a:t>
            </a:fld>
            <a:endParaRPr lang="en-GB">
              <a:solidFill>
                <a:srgbClr val="000000"/>
              </a:solidFill>
            </a:endParaRPr>
          </a:p>
        </p:txBody>
      </p:sp>
    </p:spTree>
    <p:extLst>
      <p:ext uri="{BB962C8B-B14F-4D97-AF65-F5344CB8AC3E}">
        <p14:creationId xmlns:p14="http://schemas.microsoft.com/office/powerpoint/2010/main" val="3966466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267">
                                            <p:txEl>
                                              <p:pRg st="1" end="1"/>
                                            </p:txEl>
                                          </p:spTgt>
                                        </p:tgtEl>
                                        <p:attrNameLst>
                                          <p:attrName>style.visibility</p:attrName>
                                        </p:attrNameLst>
                                      </p:cBhvr>
                                      <p:to>
                                        <p:strVal val="visible"/>
                                      </p:to>
                                    </p:set>
                                    <p:animEffect transition="in" filter="wipe(down)">
                                      <p:cBhvr>
                                        <p:cTn id="7" dur="1000"/>
                                        <p:tgtEl>
                                          <p:spTgt spid="11267">
                                            <p:txEl>
                                              <p:pRg st="1" end="1"/>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1267">
                                            <p:txEl>
                                              <p:pRg st="2" end="2"/>
                                            </p:txEl>
                                          </p:spTgt>
                                        </p:tgtEl>
                                        <p:attrNameLst>
                                          <p:attrName>style.visibility</p:attrName>
                                        </p:attrNameLst>
                                      </p:cBhvr>
                                      <p:to>
                                        <p:strVal val="visible"/>
                                      </p:to>
                                    </p:set>
                                    <p:animEffect transition="in" filter="wipe(down)">
                                      <p:cBhvr>
                                        <p:cTn id="10" dur="500"/>
                                        <p:tgtEl>
                                          <p:spTgt spid="11267">
                                            <p:txEl>
                                              <p:pRg st="2" end="2"/>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1267">
                                            <p:txEl>
                                              <p:pRg st="3" end="3"/>
                                            </p:txEl>
                                          </p:spTgt>
                                        </p:tgtEl>
                                        <p:attrNameLst>
                                          <p:attrName>style.visibility</p:attrName>
                                        </p:attrNameLst>
                                      </p:cBhvr>
                                      <p:to>
                                        <p:strVal val="visible"/>
                                      </p:to>
                                    </p:set>
                                    <p:animEffect transition="in" filter="wipe(down)">
                                      <p:cBhvr>
                                        <p:cTn id="13" dur="500"/>
                                        <p:tgtEl>
                                          <p:spTgt spid="11267">
                                            <p:txEl>
                                              <p:pRg st="3" end="3"/>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1267">
                                            <p:txEl>
                                              <p:pRg st="4" end="4"/>
                                            </p:txEl>
                                          </p:spTgt>
                                        </p:tgtEl>
                                        <p:attrNameLst>
                                          <p:attrName>style.visibility</p:attrName>
                                        </p:attrNameLst>
                                      </p:cBhvr>
                                      <p:to>
                                        <p:strVal val="visible"/>
                                      </p:to>
                                    </p:set>
                                    <p:animEffect transition="in" filter="wipe(down)">
                                      <p:cBhvr>
                                        <p:cTn id="16" dur="500"/>
                                        <p:tgtEl>
                                          <p:spTgt spid="11267">
                                            <p:txEl>
                                              <p:pRg st="4" end="4"/>
                                            </p:tx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11267">
                                            <p:txEl>
                                              <p:pRg st="5" end="5"/>
                                            </p:txEl>
                                          </p:spTgt>
                                        </p:tgtEl>
                                        <p:attrNameLst>
                                          <p:attrName>style.visibility</p:attrName>
                                        </p:attrNameLst>
                                      </p:cBhvr>
                                      <p:to>
                                        <p:strVal val="visible"/>
                                      </p:to>
                                    </p:set>
                                    <p:animEffect transition="in" filter="wipe(down)">
                                      <p:cBhvr>
                                        <p:cTn id="19" dur="500"/>
                                        <p:tgtEl>
                                          <p:spTgt spid="11267">
                                            <p:txEl>
                                              <p:pRg st="5" end="5"/>
                                            </p:txEl>
                                          </p:spTgt>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11267">
                                            <p:txEl>
                                              <p:pRg st="6" end="6"/>
                                            </p:txEl>
                                          </p:spTgt>
                                        </p:tgtEl>
                                        <p:attrNameLst>
                                          <p:attrName>style.visibility</p:attrName>
                                        </p:attrNameLst>
                                      </p:cBhvr>
                                      <p:to>
                                        <p:strVal val="visible"/>
                                      </p:to>
                                    </p:set>
                                    <p:animEffect transition="in" filter="wipe(down)">
                                      <p:cBhvr>
                                        <p:cTn id="22" dur="500"/>
                                        <p:tgtEl>
                                          <p:spTgt spid="1126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uiExpand="1"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FCC63DCD-0426-40ED-B2FD-3736B6B0FEF8}"/>
              </a:ext>
            </a:extLst>
          </p:cNvPr>
          <p:cNvSpPr/>
          <p:nvPr/>
        </p:nvSpPr>
        <p:spPr>
          <a:xfrm>
            <a:off x="2714625" y="2013733"/>
            <a:ext cx="6762750" cy="942975"/>
          </a:xfrm>
          <a:prstGeom prst="round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indent="0" algn="ctr">
              <a:lnSpc>
                <a:spcPct val="90000"/>
              </a:lnSpc>
              <a:spcAft>
                <a:spcPts val="3600"/>
              </a:spcAft>
              <a:buNone/>
            </a:pPr>
            <a:endParaRPr lang="en-GB" sz="2800" b="1" dirty="0">
              <a:solidFill>
                <a:schemeClr val="tx1"/>
              </a:solidFill>
            </a:endParaRPr>
          </a:p>
          <a:p>
            <a:pPr marL="0" indent="0" algn="ctr">
              <a:lnSpc>
                <a:spcPct val="90000"/>
              </a:lnSpc>
              <a:spcAft>
                <a:spcPts val="3600"/>
              </a:spcAft>
              <a:buNone/>
            </a:pPr>
            <a:r>
              <a:rPr lang="en-GB" sz="2800" b="1" dirty="0">
                <a:solidFill>
                  <a:schemeClr val="tx1"/>
                </a:solidFill>
              </a:rPr>
              <a:t>G</a:t>
            </a:r>
            <a:r>
              <a:rPr lang="en-GB" sz="2800" b="1" baseline="30000" dirty="0">
                <a:solidFill>
                  <a:schemeClr val="tx1"/>
                </a:solidFill>
              </a:rPr>
              <a:t>K</a:t>
            </a:r>
            <a:r>
              <a:rPr lang="en-GB" sz="2800" b="1" dirty="0">
                <a:solidFill>
                  <a:schemeClr val="tx1"/>
                </a:solidFill>
              </a:rPr>
              <a:t>+ G</a:t>
            </a:r>
            <a:r>
              <a:rPr lang="en-GB" sz="2800" b="1" baseline="30000" dirty="0">
                <a:solidFill>
                  <a:schemeClr val="tx1"/>
                </a:solidFill>
              </a:rPr>
              <a:t>R</a:t>
            </a:r>
            <a:r>
              <a:rPr lang="en-GB" sz="2800" b="1" dirty="0">
                <a:solidFill>
                  <a:schemeClr val="tx1"/>
                </a:solidFill>
              </a:rPr>
              <a:t> + r(D</a:t>
            </a:r>
            <a:r>
              <a:rPr lang="el-GR" sz="2800" b="1" dirty="0">
                <a:solidFill>
                  <a:schemeClr val="tx1"/>
                </a:solidFill>
              </a:rPr>
              <a:t>) </a:t>
            </a:r>
            <a:r>
              <a:rPr lang="en-GB" sz="2800" b="1" dirty="0">
                <a:solidFill>
                  <a:schemeClr val="tx1"/>
                </a:solidFill>
              </a:rPr>
              <a:t>= T + GRANTS + </a:t>
            </a:r>
            <a:r>
              <a:rPr lang="el-GR" sz="2800" b="1" dirty="0">
                <a:solidFill>
                  <a:schemeClr val="tx1"/>
                </a:solidFill>
              </a:rPr>
              <a:t>Δ(</a:t>
            </a:r>
            <a:r>
              <a:rPr lang="en-GB" sz="2800" b="1" dirty="0">
                <a:solidFill>
                  <a:schemeClr val="tx1"/>
                </a:solidFill>
              </a:rPr>
              <a:t>D)</a:t>
            </a:r>
            <a:endParaRPr lang="en-GB" sz="2800" dirty="0">
              <a:solidFill>
                <a:schemeClr val="tx1"/>
              </a:solidFill>
            </a:endParaRPr>
          </a:p>
          <a:p>
            <a:pPr algn="ctr"/>
            <a:endParaRPr lang="en-BE" sz="2800" dirty="0">
              <a:solidFill>
                <a:schemeClr val="tx1"/>
              </a:solidFill>
            </a:endParaRPr>
          </a:p>
        </p:txBody>
      </p:sp>
      <p:sp>
        <p:nvSpPr>
          <p:cNvPr id="2" name="Content Placeholder 1">
            <a:extLst>
              <a:ext uri="{FF2B5EF4-FFF2-40B4-BE49-F238E27FC236}">
                <a16:creationId xmlns:a16="http://schemas.microsoft.com/office/drawing/2014/main" id="{29285603-707A-4433-9F70-243A2FF794A5}"/>
              </a:ext>
            </a:extLst>
          </p:cNvPr>
          <p:cNvSpPr>
            <a:spLocks noGrp="1"/>
          </p:cNvSpPr>
          <p:nvPr>
            <p:ph idx="1"/>
          </p:nvPr>
        </p:nvSpPr>
        <p:spPr>
          <a:xfrm>
            <a:off x="838200" y="3429000"/>
            <a:ext cx="10905699" cy="2002304"/>
          </a:xfrm>
        </p:spPr>
        <p:txBody>
          <a:bodyPr/>
          <a:lstStyle/>
          <a:p>
            <a:pPr marL="1789113" indent="-1065213">
              <a:lnSpc>
                <a:spcPct val="90000"/>
              </a:lnSpc>
              <a:spcAft>
                <a:spcPts val="1200"/>
              </a:spcAft>
              <a:buNone/>
              <a:tabLst>
                <a:tab pos="1789113" algn="l"/>
              </a:tabLst>
            </a:pPr>
            <a:r>
              <a:rPr lang="en-GB" dirty="0"/>
              <a:t>G</a:t>
            </a:r>
            <a:r>
              <a:rPr lang="en-GB" baseline="30000" dirty="0"/>
              <a:t>K </a:t>
            </a:r>
            <a:r>
              <a:rPr lang="en-GB" dirty="0"/>
              <a:t>  -  Capital Expenditure</a:t>
            </a:r>
          </a:p>
          <a:p>
            <a:pPr marL="1789113" indent="-1065213">
              <a:lnSpc>
                <a:spcPct val="90000"/>
              </a:lnSpc>
              <a:spcAft>
                <a:spcPts val="1200"/>
              </a:spcAft>
              <a:buNone/>
              <a:tabLst>
                <a:tab pos="1789113" algn="l"/>
              </a:tabLst>
            </a:pPr>
            <a:r>
              <a:rPr lang="en-GB" dirty="0"/>
              <a:t>G</a:t>
            </a:r>
            <a:r>
              <a:rPr lang="en-GB" baseline="30000" dirty="0"/>
              <a:t>R </a:t>
            </a:r>
            <a:r>
              <a:rPr lang="en-GB" dirty="0"/>
              <a:t>  -  Recurrent Expenditure</a:t>
            </a:r>
          </a:p>
          <a:p>
            <a:pPr marL="1789113" indent="-1065213">
              <a:lnSpc>
                <a:spcPct val="90000"/>
              </a:lnSpc>
              <a:spcAft>
                <a:spcPts val="1200"/>
              </a:spcAft>
              <a:buNone/>
              <a:tabLst>
                <a:tab pos="1789113" algn="l"/>
              </a:tabLst>
            </a:pPr>
            <a:r>
              <a:rPr lang="en-GB" dirty="0"/>
              <a:t>r(D) -  Interest payments on Debt</a:t>
            </a:r>
          </a:p>
          <a:p>
            <a:pPr marL="1789113" indent="-1065213">
              <a:lnSpc>
                <a:spcPct val="90000"/>
              </a:lnSpc>
              <a:spcAft>
                <a:spcPts val="1200"/>
              </a:spcAft>
              <a:buNone/>
              <a:tabLst>
                <a:tab pos="1789113" algn="l"/>
              </a:tabLst>
            </a:pPr>
            <a:r>
              <a:rPr lang="en-GB" dirty="0"/>
              <a:t>T     -  Domestic Resources (Tax and Non-Tax)</a:t>
            </a:r>
          </a:p>
          <a:p>
            <a:pPr marL="1789113" indent="-1065213">
              <a:lnSpc>
                <a:spcPct val="90000"/>
              </a:lnSpc>
              <a:spcAft>
                <a:spcPts val="1200"/>
              </a:spcAft>
              <a:buNone/>
              <a:tabLst>
                <a:tab pos="1789113" algn="l"/>
              </a:tabLst>
            </a:pPr>
            <a:r>
              <a:rPr lang="el-GR" dirty="0"/>
              <a:t>Δ(</a:t>
            </a:r>
            <a:r>
              <a:rPr lang="en-GB" dirty="0"/>
              <a:t>D) - Borrowing (change in the stock of Debt)</a:t>
            </a:r>
            <a:endParaRPr lang="el-GR" dirty="0"/>
          </a:p>
        </p:txBody>
      </p:sp>
      <p:sp>
        <p:nvSpPr>
          <p:cNvPr id="3" name="Title 2">
            <a:extLst>
              <a:ext uri="{FF2B5EF4-FFF2-40B4-BE49-F238E27FC236}">
                <a16:creationId xmlns:a16="http://schemas.microsoft.com/office/drawing/2014/main" id="{B462E8D5-063E-4CB1-864E-70009133F1BF}"/>
              </a:ext>
            </a:extLst>
          </p:cNvPr>
          <p:cNvSpPr>
            <a:spLocks noGrp="1"/>
          </p:cNvSpPr>
          <p:nvPr>
            <p:ph type="title"/>
          </p:nvPr>
        </p:nvSpPr>
        <p:spPr/>
        <p:txBody>
          <a:bodyPr/>
          <a:lstStyle/>
          <a:p>
            <a:r>
              <a:rPr lang="en-GB" dirty="0"/>
              <a:t>The ‘Government Budget/Fiscal Constraint’</a:t>
            </a:r>
            <a:endParaRPr lang="en-BE" dirty="0"/>
          </a:p>
        </p:txBody>
      </p:sp>
      <p:sp>
        <p:nvSpPr>
          <p:cNvPr id="4" name="Slide Number Placeholder 3">
            <a:extLst>
              <a:ext uri="{FF2B5EF4-FFF2-40B4-BE49-F238E27FC236}">
                <a16:creationId xmlns:a16="http://schemas.microsoft.com/office/drawing/2014/main" id="{BCAE4F8B-62B5-42BB-A969-48AD16C3F3BC}"/>
              </a:ext>
            </a:extLst>
          </p:cNvPr>
          <p:cNvSpPr>
            <a:spLocks noGrp="1"/>
          </p:cNvSpPr>
          <p:nvPr>
            <p:ph type="sldNum" sz="quarter" idx="12"/>
          </p:nvPr>
        </p:nvSpPr>
        <p:spPr/>
        <p:txBody>
          <a:bodyPr/>
          <a:lstStyle/>
          <a:p>
            <a:fld id="{F46C79FD-C571-418B-AB0F-5EE936C85276}" type="slidenum">
              <a:rPr lang="en-GB" smtClean="0"/>
              <a:t>33</a:t>
            </a:fld>
            <a:endParaRPr lang="en-GB"/>
          </a:p>
        </p:txBody>
      </p:sp>
    </p:spTree>
    <p:extLst>
      <p:ext uri="{BB962C8B-B14F-4D97-AF65-F5344CB8AC3E}">
        <p14:creationId xmlns:p14="http://schemas.microsoft.com/office/powerpoint/2010/main" val="1306365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4D6D85-CFB8-4D1D-B3AC-C156DD33A0CB}"/>
              </a:ext>
            </a:extLst>
          </p:cNvPr>
          <p:cNvSpPr>
            <a:spLocks noGrp="1"/>
          </p:cNvSpPr>
          <p:nvPr>
            <p:ph type="title"/>
          </p:nvPr>
        </p:nvSpPr>
        <p:spPr/>
        <p:txBody>
          <a:bodyPr/>
          <a:lstStyle/>
          <a:p>
            <a:r>
              <a:rPr lang="en-US" dirty="0"/>
              <a:t>Statement of Government Operations</a:t>
            </a:r>
            <a:endParaRPr lang="en-BE" dirty="0"/>
          </a:p>
        </p:txBody>
      </p:sp>
      <p:pic>
        <p:nvPicPr>
          <p:cNvPr id="3" name="Picture 2">
            <a:extLst>
              <a:ext uri="{FF2B5EF4-FFF2-40B4-BE49-F238E27FC236}">
                <a16:creationId xmlns:a16="http://schemas.microsoft.com/office/drawing/2014/main" id="{3BA75154-F4D2-48E9-90C1-4758DE5B91A6}"/>
              </a:ext>
            </a:extLst>
          </p:cNvPr>
          <p:cNvPicPr>
            <a:picLocks noChangeAspect="1"/>
          </p:cNvPicPr>
          <p:nvPr/>
        </p:nvPicPr>
        <p:blipFill>
          <a:blip r:embed="rId2"/>
          <a:stretch>
            <a:fillRect/>
          </a:stretch>
        </p:blipFill>
        <p:spPr>
          <a:xfrm>
            <a:off x="2229678" y="1435306"/>
            <a:ext cx="7732643" cy="5154338"/>
          </a:xfrm>
          <a:prstGeom prst="rect">
            <a:avLst/>
          </a:prstGeom>
          <a:ln w="12700">
            <a:solidFill>
              <a:schemeClr val="tx1"/>
            </a:solidFill>
          </a:ln>
        </p:spPr>
      </p:pic>
      <p:sp>
        <p:nvSpPr>
          <p:cNvPr id="4" name="Slide Number Placeholder 3">
            <a:extLst>
              <a:ext uri="{FF2B5EF4-FFF2-40B4-BE49-F238E27FC236}">
                <a16:creationId xmlns:a16="http://schemas.microsoft.com/office/drawing/2014/main" id="{04F405AA-5BDA-4FA0-B4EF-38F9172AF425}"/>
              </a:ext>
            </a:extLst>
          </p:cNvPr>
          <p:cNvSpPr>
            <a:spLocks noGrp="1"/>
          </p:cNvSpPr>
          <p:nvPr>
            <p:ph type="sldNum" sz="quarter" idx="12"/>
          </p:nvPr>
        </p:nvSpPr>
        <p:spPr/>
        <p:txBody>
          <a:bodyPr/>
          <a:lstStyle/>
          <a:p>
            <a:fld id="{F46C79FD-C571-418B-AB0F-5EE936C85276}" type="slidenum">
              <a:rPr lang="en-GB" smtClean="0"/>
              <a:t>34</a:t>
            </a:fld>
            <a:endParaRPr lang="en-GB"/>
          </a:p>
        </p:txBody>
      </p:sp>
    </p:spTree>
    <p:extLst>
      <p:ext uri="{BB962C8B-B14F-4D97-AF65-F5344CB8AC3E}">
        <p14:creationId xmlns:p14="http://schemas.microsoft.com/office/powerpoint/2010/main" val="23279382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8">
            <a:extLst>
              <a:ext uri="{FF2B5EF4-FFF2-40B4-BE49-F238E27FC236}">
                <a16:creationId xmlns:a16="http://schemas.microsoft.com/office/drawing/2014/main" id="{9BE22879-FDBD-44DE-9A8B-EA12FE4EA599}"/>
              </a:ext>
            </a:extLst>
          </p:cNvPr>
          <p:cNvGraphicFramePr>
            <a:graphicFrameLocks noGrp="1"/>
          </p:cNvGraphicFramePr>
          <p:nvPr>
            <p:ph idx="1"/>
          </p:nvPr>
        </p:nvGraphicFramePr>
        <p:xfrm>
          <a:off x="838200" y="1749425"/>
          <a:ext cx="10515600" cy="3992880"/>
        </p:xfrm>
        <a:graphic>
          <a:graphicData uri="http://schemas.openxmlformats.org/drawingml/2006/table">
            <a:tbl>
              <a:tblPr firstRow="1" bandRow="1">
                <a:tableStyleId>{21E4AEA4-8DFA-4A89-87EB-49C32662AFE0}</a:tableStyleId>
              </a:tblPr>
              <a:tblGrid>
                <a:gridCol w="5257800">
                  <a:extLst>
                    <a:ext uri="{9D8B030D-6E8A-4147-A177-3AD203B41FA5}">
                      <a16:colId xmlns:a16="http://schemas.microsoft.com/office/drawing/2014/main" val="3648060704"/>
                    </a:ext>
                  </a:extLst>
                </a:gridCol>
                <a:gridCol w="5257800">
                  <a:extLst>
                    <a:ext uri="{9D8B030D-6E8A-4147-A177-3AD203B41FA5}">
                      <a16:colId xmlns:a16="http://schemas.microsoft.com/office/drawing/2014/main" val="1693804078"/>
                    </a:ext>
                  </a:extLst>
                </a:gridCol>
              </a:tblGrid>
              <a:tr h="370840">
                <a:tc>
                  <a:txBody>
                    <a:bodyPr/>
                    <a:lstStyle/>
                    <a:p>
                      <a:r>
                        <a:rPr lang="en-GB" u="none" dirty="0"/>
                        <a:t>FISCAL INDICATOR</a:t>
                      </a:r>
                      <a:endParaRPr lang="en-BE" u="none" dirty="0"/>
                    </a:p>
                  </a:txBody>
                  <a:tcPr>
                    <a:solidFill>
                      <a:schemeClr val="tx2"/>
                    </a:solidFill>
                  </a:tcPr>
                </a:tc>
                <a:tc>
                  <a:txBody>
                    <a:bodyPr/>
                    <a:lstStyle/>
                    <a:p>
                      <a:r>
                        <a:rPr lang="en-GB" sz="2000" u="none" dirty="0"/>
                        <a:t>DEFINITION</a:t>
                      </a:r>
                    </a:p>
                    <a:p>
                      <a:endParaRPr lang="en-BE" sz="2000" dirty="0"/>
                    </a:p>
                  </a:txBody>
                  <a:tcPr>
                    <a:solidFill>
                      <a:schemeClr val="tx2"/>
                    </a:solidFill>
                  </a:tcPr>
                </a:tc>
                <a:extLst>
                  <a:ext uri="{0D108BD9-81ED-4DB2-BD59-A6C34878D82A}">
                    <a16:rowId xmlns:a16="http://schemas.microsoft.com/office/drawing/2014/main" val="2136466172"/>
                  </a:ext>
                </a:extLst>
              </a:tr>
              <a:tr h="370840">
                <a:tc>
                  <a:txBody>
                    <a:bodyPr/>
                    <a:lstStyle/>
                    <a:p>
                      <a:r>
                        <a:rPr lang="en-GB" sz="2400" dirty="0"/>
                        <a:t>Overall (fiscal) balance </a:t>
                      </a:r>
                      <a:endParaRPr lang="en-BE" sz="2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t>Expenditure – Income (Revenue)</a:t>
                      </a:r>
                      <a:endParaRPr lang="el-GR" sz="2400" dirty="0"/>
                    </a:p>
                    <a:p>
                      <a:endParaRPr lang="en-BE" sz="2400" dirty="0"/>
                    </a:p>
                  </a:txBody>
                  <a:tcPr/>
                </a:tc>
                <a:extLst>
                  <a:ext uri="{0D108BD9-81ED-4DB2-BD59-A6C34878D82A}">
                    <a16:rowId xmlns:a16="http://schemas.microsoft.com/office/drawing/2014/main" val="968719460"/>
                  </a:ext>
                </a:extLst>
              </a:tr>
              <a:tr h="370840">
                <a:tc>
                  <a:txBody>
                    <a:bodyPr/>
                    <a:lstStyle/>
                    <a:p>
                      <a:r>
                        <a:rPr lang="en-GB" sz="2400" dirty="0"/>
                        <a:t>Primary balance </a:t>
                      </a:r>
                      <a:endParaRPr lang="en-BE" sz="2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t>Fiscal balance – interest payments</a:t>
                      </a:r>
                      <a:endParaRPr lang="el-GR" sz="2400" dirty="0"/>
                    </a:p>
                    <a:p>
                      <a:endParaRPr lang="en-BE" sz="2400" dirty="0"/>
                    </a:p>
                  </a:txBody>
                  <a:tcPr/>
                </a:tc>
                <a:extLst>
                  <a:ext uri="{0D108BD9-81ED-4DB2-BD59-A6C34878D82A}">
                    <a16:rowId xmlns:a16="http://schemas.microsoft.com/office/drawing/2014/main" val="1203105555"/>
                  </a:ext>
                </a:extLst>
              </a:tr>
              <a:tr h="370840">
                <a:tc>
                  <a:txBody>
                    <a:bodyPr/>
                    <a:lstStyle/>
                    <a:p>
                      <a:r>
                        <a:rPr lang="en-GB" sz="2400" dirty="0"/>
                        <a:t>Current (Revenue) balance </a:t>
                      </a:r>
                      <a:endParaRPr lang="en-BE" sz="2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t>Current revenues (excl. grants) – current expenditures</a:t>
                      </a:r>
                      <a:endParaRPr lang="el-GR" sz="2400" dirty="0"/>
                    </a:p>
                  </a:txBody>
                  <a:tcPr/>
                </a:tc>
                <a:extLst>
                  <a:ext uri="{0D108BD9-81ED-4DB2-BD59-A6C34878D82A}">
                    <a16:rowId xmlns:a16="http://schemas.microsoft.com/office/drawing/2014/main" val="1459769020"/>
                  </a:ext>
                </a:extLst>
              </a:tr>
              <a:tr h="370840">
                <a:tc>
                  <a:txBody>
                    <a:bodyPr/>
                    <a:lstStyle/>
                    <a:p>
                      <a:r>
                        <a:rPr lang="en-GB" sz="2400" dirty="0"/>
                        <a:t>Overall balance w/t grants </a:t>
                      </a:r>
                      <a:endParaRPr lang="en-BE" sz="2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t>Fiscal balance – grants</a:t>
                      </a:r>
                      <a:endParaRPr lang="el-GR" sz="2400" dirty="0"/>
                    </a:p>
                    <a:p>
                      <a:endParaRPr lang="en-BE" sz="2400" dirty="0"/>
                    </a:p>
                  </a:txBody>
                  <a:tcPr/>
                </a:tc>
                <a:extLst>
                  <a:ext uri="{0D108BD9-81ED-4DB2-BD59-A6C34878D82A}">
                    <a16:rowId xmlns:a16="http://schemas.microsoft.com/office/drawing/2014/main" val="1805993766"/>
                  </a:ext>
                </a:extLst>
              </a:tr>
            </a:tbl>
          </a:graphicData>
        </a:graphic>
      </p:graphicFrame>
      <p:sp>
        <p:nvSpPr>
          <p:cNvPr id="3" name="Slide Number Placeholder 2">
            <a:extLst>
              <a:ext uri="{FF2B5EF4-FFF2-40B4-BE49-F238E27FC236}">
                <a16:creationId xmlns:a16="http://schemas.microsoft.com/office/drawing/2014/main" id="{46906452-BEC1-4E37-A31F-12E487AC1B36}"/>
              </a:ext>
            </a:extLst>
          </p:cNvPr>
          <p:cNvSpPr>
            <a:spLocks noGrp="1"/>
          </p:cNvSpPr>
          <p:nvPr>
            <p:ph type="sldNum" sz="quarter" idx="12"/>
          </p:nvPr>
        </p:nvSpPr>
        <p:spPr/>
        <p:txBody>
          <a:bodyPr/>
          <a:lstStyle/>
          <a:p>
            <a:fld id="{F46C79FD-C571-418B-AB0F-5EE936C85276}" type="slidenum">
              <a:rPr lang="en-GB" smtClean="0"/>
              <a:t>35</a:t>
            </a:fld>
            <a:endParaRPr lang="en-GB"/>
          </a:p>
        </p:txBody>
      </p:sp>
      <p:sp>
        <p:nvSpPr>
          <p:cNvPr id="5" name="Title 4">
            <a:extLst>
              <a:ext uri="{FF2B5EF4-FFF2-40B4-BE49-F238E27FC236}">
                <a16:creationId xmlns:a16="http://schemas.microsoft.com/office/drawing/2014/main" id="{4EDE89CB-FD34-427A-9342-CA28CCB2EE8B}"/>
              </a:ext>
            </a:extLst>
          </p:cNvPr>
          <p:cNvSpPr>
            <a:spLocks noGrp="1"/>
          </p:cNvSpPr>
          <p:nvPr>
            <p:ph type="title"/>
          </p:nvPr>
        </p:nvSpPr>
        <p:spPr/>
        <p:txBody>
          <a:bodyPr/>
          <a:lstStyle/>
          <a:p>
            <a:r>
              <a:rPr lang="en-GB" dirty="0"/>
              <a:t>Basic fiscal indicators</a:t>
            </a:r>
            <a:endParaRPr lang="en-BE" dirty="0"/>
          </a:p>
        </p:txBody>
      </p:sp>
    </p:spTree>
    <p:extLst>
      <p:ext uri="{BB962C8B-B14F-4D97-AF65-F5344CB8AC3E}">
        <p14:creationId xmlns:p14="http://schemas.microsoft.com/office/powerpoint/2010/main" val="30591200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92D52677-9649-4463-A851-9BC0BEDE18F4}"/>
              </a:ext>
            </a:extLst>
          </p:cNvPr>
          <p:cNvSpPr>
            <a:spLocks noGrp="1"/>
          </p:cNvSpPr>
          <p:nvPr>
            <p:ph idx="1"/>
          </p:nvPr>
        </p:nvSpPr>
        <p:spPr/>
        <p:txBody>
          <a:bodyPr/>
          <a:lstStyle/>
          <a:p>
            <a:pPr marL="0" indent="0">
              <a:buNone/>
            </a:pPr>
            <a:r>
              <a:rPr lang="en-GB" b="1" dirty="0">
                <a:solidFill>
                  <a:schemeClr val="accent6"/>
                </a:solidFill>
              </a:rPr>
              <a:t>‘Above the line’: </a:t>
            </a:r>
            <a:r>
              <a:rPr lang="en-GB" dirty="0"/>
              <a:t>revenue/expenditure</a:t>
            </a:r>
          </a:p>
          <a:p>
            <a:pPr marL="0" indent="0">
              <a:buNone/>
            </a:pPr>
            <a:r>
              <a:rPr lang="en-GB" b="1" dirty="0">
                <a:solidFill>
                  <a:schemeClr val="accent6"/>
                </a:solidFill>
              </a:rPr>
              <a:t>‘Below the line’: </a:t>
            </a:r>
            <a:r>
              <a:rPr lang="en-GB" dirty="0"/>
              <a:t>net financing (because it </a:t>
            </a:r>
            <a:r>
              <a:rPr lang="en-GB" i="1" dirty="0"/>
              <a:t>creates</a:t>
            </a:r>
            <a:r>
              <a:rPr lang="en-GB" dirty="0"/>
              <a:t> or </a:t>
            </a:r>
            <a:r>
              <a:rPr lang="en-GB" i="1" dirty="0"/>
              <a:t>takes away </a:t>
            </a:r>
            <a:r>
              <a:rPr lang="en-GB" dirty="0"/>
              <a:t>a liability)</a:t>
            </a:r>
          </a:p>
          <a:p>
            <a:pPr marL="742950" lvl="2" indent="-457200">
              <a:lnSpc>
                <a:spcPct val="90000"/>
              </a:lnSpc>
              <a:spcBef>
                <a:spcPts val="600"/>
              </a:spcBef>
              <a:spcAft>
                <a:spcPts val="600"/>
              </a:spcAft>
              <a:buNone/>
              <a:defRPr/>
            </a:pPr>
            <a:r>
              <a:rPr lang="en-GB" altLang="en-US" sz="2400" dirty="0"/>
              <a:t>What about...?</a:t>
            </a:r>
          </a:p>
          <a:p>
            <a:pPr marL="742950" lvl="2" indent="-457200">
              <a:lnSpc>
                <a:spcPct val="90000"/>
              </a:lnSpc>
              <a:spcBef>
                <a:spcPts val="600"/>
              </a:spcBef>
              <a:spcAft>
                <a:spcPts val="600"/>
              </a:spcAft>
              <a:buFont typeface="Wingdings" panose="05000000000000000000" pitchFamily="2" charset="2"/>
              <a:buChar char="ü"/>
              <a:defRPr/>
            </a:pPr>
            <a:r>
              <a:rPr lang="en-GB" altLang="en-US" sz="2400" dirty="0"/>
              <a:t>Interest payment </a:t>
            </a:r>
          </a:p>
          <a:p>
            <a:pPr marL="742950" lvl="2" indent="-457200">
              <a:lnSpc>
                <a:spcPct val="90000"/>
              </a:lnSpc>
              <a:spcBef>
                <a:spcPts val="600"/>
              </a:spcBef>
              <a:spcAft>
                <a:spcPts val="600"/>
              </a:spcAft>
              <a:buFont typeface="Wingdings" panose="05000000000000000000" pitchFamily="2" charset="2"/>
              <a:buChar char="ü"/>
              <a:defRPr/>
            </a:pPr>
            <a:r>
              <a:rPr lang="en-GB" altLang="en-US" sz="2400" dirty="0"/>
              <a:t>Principal repayment (amortisation)</a:t>
            </a:r>
          </a:p>
          <a:p>
            <a:pPr marL="742950" lvl="2" indent="-457200">
              <a:lnSpc>
                <a:spcPct val="90000"/>
              </a:lnSpc>
              <a:spcBef>
                <a:spcPts val="600"/>
              </a:spcBef>
              <a:spcAft>
                <a:spcPts val="600"/>
              </a:spcAft>
              <a:buFont typeface="Wingdings" panose="05000000000000000000" pitchFamily="2" charset="2"/>
              <a:buChar char="ü"/>
              <a:defRPr/>
            </a:pPr>
            <a:r>
              <a:rPr lang="en-GB" altLang="en-US" sz="2400" dirty="0"/>
              <a:t>New loans</a:t>
            </a:r>
          </a:p>
          <a:p>
            <a:pPr marL="742950" lvl="2" indent="-457200">
              <a:lnSpc>
                <a:spcPct val="90000"/>
              </a:lnSpc>
              <a:spcBef>
                <a:spcPts val="600"/>
              </a:spcBef>
              <a:spcAft>
                <a:spcPts val="600"/>
              </a:spcAft>
              <a:buFont typeface="Wingdings" panose="05000000000000000000" pitchFamily="2" charset="2"/>
              <a:buChar char="ü"/>
              <a:defRPr/>
            </a:pPr>
            <a:r>
              <a:rPr lang="en-GB" altLang="en-US" sz="2400" dirty="0"/>
              <a:t>Budget support (Grant)</a:t>
            </a:r>
          </a:p>
          <a:p>
            <a:pPr marL="0" indent="0">
              <a:buNone/>
            </a:pPr>
            <a:endParaRPr lang="en-GB" dirty="0"/>
          </a:p>
          <a:p>
            <a:pPr marL="0" indent="0">
              <a:buNone/>
            </a:pPr>
            <a:endParaRPr lang="en-BE" dirty="0"/>
          </a:p>
        </p:txBody>
      </p:sp>
      <p:sp>
        <p:nvSpPr>
          <p:cNvPr id="4" name="Slide Number Placeholder 3">
            <a:extLst>
              <a:ext uri="{FF2B5EF4-FFF2-40B4-BE49-F238E27FC236}">
                <a16:creationId xmlns:a16="http://schemas.microsoft.com/office/drawing/2014/main" id="{F3F1766D-0785-4F96-B3CF-AE1490F619F4}"/>
              </a:ext>
            </a:extLst>
          </p:cNvPr>
          <p:cNvSpPr>
            <a:spLocks noGrp="1"/>
          </p:cNvSpPr>
          <p:nvPr>
            <p:ph type="sldNum" sz="quarter" idx="12"/>
          </p:nvPr>
        </p:nvSpPr>
        <p:spPr/>
        <p:txBody>
          <a:bodyPr/>
          <a:lstStyle/>
          <a:p>
            <a:pPr>
              <a:defRPr/>
            </a:pPr>
            <a:fld id="{4DC71F27-4B84-46AE-8D2E-A22C0746641C}" type="slidenum">
              <a:rPr lang="en-GB" smtClean="0"/>
              <a:pPr>
                <a:defRPr/>
              </a:pPr>
              <a:t>36</a:t>
            </a:fld>
            <a:endParaRPr lang="en-GB" dirty="0"/>
          </a:p>
        </p:txBody>
      </p:sp>
      <p:sp>
        <p:nvSpPr>
          <p:cNvPr id="6" name="Title 5">
            <a:extLst>
              <a:ext uri="{FF2B5EF4-FFF2-40B4-BE49-F238E27FC236}">
                <a16:creationId xmlns:a16="http://schemas.microsoft.com/office/drawing/2014/main" id="{1F8A60F0-C10B-4657-B514-97CAEDE2D849}"/>
              </a:ext>
            </a:extLst>
          </p:cNvPr>
          <p:cNvSpPr>
            <a:spLocks noGrp="1"/>
          </p:cNvSpPr>
          <p:nvPr>
            <p:ph type="title"/>
          </p:nvPr>
        </p:nvSpPr>
        <p:spPr/>
        <p:txBody>
          <a:bodyPr/>
          <a:lstStyle/>
          <a:p>
            <a:r>
              <a:rPr lang="en-GB" dirty="0"/>
              <a:t>‘Above’ or ‘below the line’?</a:t>
            </a:r>
            <a:endParaRPr lang="en-BE" dirty="0"/>
          </a:p>
        </p:txBody>
      </p:sp>
      <p:pic>
        <p:nvPicPr>
          <p:cNvPr id="5" name="Picture 4">
            <a:extLst>
              <a:ext uri="{FF2B5EF4-FFF2-40B4-BE49-F238E27FC236}">
                <a16:creationId xmlns:a16="http://schemas.microsoft.com/office/drawing/2014/main" id="{EAF3DA3E-1F45-59C7-9957-34FA6D617FB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28009" y="19661"/>
            <a:ext cx="1316626" cy="1316626"/>
          </a:xfrm>
          <a:prstGeom prst="rect">
            <a:avLst/>
          </a:prstGeom>
        </p:spPr>
      </p:pic>
    </p:spTree>
    <p:extLst>
      <p:ext uri="{BB962C8B-B14F-4D97-AF65-F5344CB8AC3E}">
        <p14:creationId xmlns:p14="http://schemas.microsoft.com/office/powerpoint/2010/main" val="3736168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7925694-A5AD-444A-9F9E-3287870EB03B}"/>
              </a:ext>
            </a:extLst>
          </p:cNvPr>
          <p:cNvSpPr>
            <a:spLocks noGrp="1"/>
          </p:cNvSpPr>
          <p:nvPr>
            <p:ph type="sldNum" sz="quarter" idx="12"/>
          </p:nvPr>
        </p:nvSpPr>
        <p:spPr/>
        <p:txBody>
          <a:bodyPr/>
          <a:lstStyle/>
          <a:p>
            <a:fld id="{F46C79FD-C571-418B-AB0F-5EE936C85276}" type="slidenum">
              <a:rPr lang="en-GB" smtClean="0"/>
              <a:t>37</a:t>
            </a:fld>
            <a:endParaRPr lang="en-GB"/>
          </a:p>
        </p:txBody>
      </p:sp>
      <p:sp>
        <p:nvSpPr>
          <p:cNvPr id="3" name="Title 2">
            <a:extLst>
              <a:ext uri="{FF2B5EF4-FFF2-40B4-BE49-F238E27FC236}">
                <a16:creationId xmlns:a16="http://schemas.microsoft.com/office/drawing/2014/main" id="{C5E99545-7D0E-43AA-AF89-A065CE89CD17}"/>
              </a:ext>
            </a:extLst>
          </p:cNvPr>
          <p:cNvSpPr>
            <a:spLocks noGrp="1"/>
          </p:cNvSpPr>
          <p:nvPr>
            <p:ph type="ctrTitle"/>
          </p:nvPr>
        </p:nvSpPr>
        <p:spPr/>
        <p:txBody>
          <a:bodyPr/>
          <a:lstStyle/>
          <a:p>
            <a:r>
              <a:rPr lang="en-GB" dirty="0"/>
              <a:t>Case study - exercise</a:t>
            </a:r>
            <a:endParaRPr lang="en-BE" dirty="0"/>
          </a:p>
        </p:txBody>
      </p:sp>
      <p:sp>
        <p:nvSpPr>
          <p:cNvPr id="7" name="Content Placeholder 1">
            <a:extLst>
              <a:ext uri="{FF2B5EF4-FFF2-40B4-BE49-F238E27FC236}">
                <a16:creationId xmlns:a16="http://schemas.microsoft.com/office/drawing/2014/main" id="{E3B39E01-0F23-D673-8FC8-20B8F3D24E92}"/>
              </a:ext>
            </a:extLst>
          </p:cNvPr>
          <p:cNvSpPr>
            <a:spLocks noGrp="1"/>
          </p:cNvSpPr>
          <p:nvPr>
            <p:ph type="subTitle" idx="1"/>
          </p:nvPr>
        </p:nvSpPr>
        <p:spPr>
          <a:xfrm>
            <a:off x="1070189" y="3602038"/>
            <a:ext cx="10156297" cy="1655762"/>
          </a:xfrm>
        </p:spPr>
        <p:txBody>
          <a:bodyPr/>
          <a:lstStyle/>
          <a:p>
            <a:pPr>
              <a:buFontTx/>
              <a:buNone/>
            </a:pPr>
            <a:r>
              <a:rPr lang="fr-FR" dirty="0" err="1"/>
              <a:t>Analysis</a:t>
            </a:r>
            <a:endParaRPr lang="fr-FR" dirty="0"/>
          </a:p>
          <a:p>
            <a:pPr>
              <a:buFontTx/>
              <a:buNone/>
            </a:pPr>
            <a:r>
              <a:rPr lang="en-GB" dirty="0"/>
              <a:t>Statement of government operations of Moldova </a:t>
            </a:r>
          </a:p>
          <a:p>
            <a:pPr marL="228600" indent="-228600"/>
            <a:r>
              <a:rPr lang="fr-FR" b="1" dirty="0">
                <a:solidFill>
                  <a:schemeClr val="accent6"/>
                </a:solidFill>
              </a:rPr>
              <a:t>70 minutes</a:t>
            </a:r>
          </a:p>
        </p:txBody>
      </p:sp>
    </p:spTree>
    <p:extLst>
      <p:ext uri="{BB962C8B-B14F-4D97-AF65-F5344CB8AC3E}">
        <p14:creationId xmlns:p14="http://schemas.microsoft.com/office/powerpoint/2010/main" val="414112235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1">
            <a:extLst>
              <a:ext uri="{FF2B5EF4-FFF2-40B4-BE49-F238E27FC236}">
                <a16:creationId xmlns:a16="http://schemas.microsoft.com/office/drawing/2014/main" id="{6B743049-02D2-49EF-B369-755B06EFADC2}"/>
              </a:ext>
            </a:extLst>
          </p:cNvPr>
          <p:cNvSpPr>
            <a:spLocks noGrp="1"/>
          </p:cNvSpPr>
          <p:nvPr>
            <p:ph idx="1"/>
          </p:nvPr>
        </p:nvSpPr>
        <p:spPr>
          <a:xfrm>
            <a:off x="838199" y="1825624"/>
            <a:ext cx="10905699" cy="4696362"/>
          </a:xfrm>
        </p:spPr>
        <p:txBody>
          <a:bodyPr/>
          <a:lstStyle/>
          <a:p>
            <a:pPr marL="0" indent="0">
              <a:buNone/>
            </a:pPr>
            <a:r>
              <a:rPr lang="en-GB" altLang="en-US" dirty="0">
                <a:solidFill>
                  <a:srgbClr val="0F5494"/>
                </a:solidFill>
                <a:latin typeface="Verdana" pitchFamily="34" charset="0"/>
                <a:cs typeface="Arial" charset="0"/>
              </a:rPr>
              <a:t>What Financing options?</a:t>
            </a:r>
          </a:p>
          <a:p>
            <a:pPr marL="0" indent="0">
              <a:buNone/>
            </a:pPr>
            <a:endParaRPr lang="en-US" dirty="0"/>
          </a:p>
        </p:txBody>
      </p:sp>
      <p:sp>
        <p:nvSpPr>
          <p:cNvPr id="12" name="Title 2">
            <a:extLst>
              <a:ext uri="{FF2B5EF4-FFF2-40B4-BE49-F238E27FC236}">
                <a16:creationId xmlns:a16="http://schemas.microsoft.com/office/drawing/2014/main" id="{0F5143AB-164E-4258-82AC-A99538F75316}"/>
              </a:ext>
            </a:extLst>
          </p:cNvPr>
          <p:cNvSpPr>
            <a:spLocks noGrp="1"/>
          </p:cNvSpPr>
          <p:nvPr>
            <p:ph type="title"/>
          </p:nvPr>
        </p:nvSpPr>
        <p:spPr>
          <a:xfrm>
            <a:off x="970722" y="482860"/>
            <a:ext cx="10515600" cy="782357"/>
          </a:xfrm>
        </p:spPr>
        <p:txBody>
          <a:bodyPr/>
          <a:lstStyle/>
          <a:p>
            <a:r>
              <a:rPr lang="en-GB" altLang="en-US" dirty="0"/>
              <a:t>Financing the Budget Deficit </a:t>
            </a:r>
            <a:endParaRPr lang="en-US" dirty="0"/>
          </a:p>
        </p:txBody>
      </p:sp>
      <p:sp>
        <p:nvSpPr>
          <p:cNvPr id="4" name="Slide Number Placeholder 3" hidden="1">
            <a:extLst>
              <a:ext uri="{FF2B5EF4-FFF2-40B4-BE49-F238E27FC236}">
                <a16:creationId xmlns:a16="http://schemas.microsoft.com/office/drawing/2014/main" id="{403C0DC5-9161-459A-AFF5-5D3957C2FA81}"/>
              </a:ext>
            </a:extLst>
          </p:cNvPr>
          <p:cNvSpPr>
            <a:spLocks noGrp="1"/>
          </p:cNvSpPr>
          <p:nvPr>
            <p:ph type="sldNum" sz="quarter" idx="12"/>
          </p:nvPr>
        </p:nvSpPr>
        <p:spPr/>
        <p:txBody>
          <a:bodyPr/>
          <a:lstStyle/>
          <a:p>
            <a:pPr>
              <a:spcAft>
                <a:spcPts val="600"/>
              </a:spcAft>
              <a:defRPr/>
            </a:pPr>
            <a:fld id="{4DC71F27-4B84-46AE-8D2E-A22C0746641C}" type="slidenum">
              <a:rPr lang="en-GB" smtClean="0"/>
              <a:pPr>
                <a:spcAft>
                  <a:spcPts val="600"/>
                </a:spcAft>
                <a:defRPr/>
              </a:pPr>
              <a:t>38</a:t>
            </a:fld>
            <a:endParaRPr lang="en-GB"/>
          </a:p>
        </p:txBody>
      </p:sp>
      <p:grpSp>
        <p:nvGrpSpPr>
          <p:cNvPr id="41" name="Group 40">
            <a:extLst>
              <a:ext uri="{FF2B5EF4-FFF2-40B4-BE49-F238E27FC236}">
                <a16:creationId xmlns:a16="http://schemas.microsoft.com/office/drawing/2014/main" id="{42AD92D6-1D43-2C46-00F0-5FF81644A24E}"/>
              </a:ext>
            </a:extLst>
          </p:cNvPr>
          <p:cNvGrpSpPr/>
          <p:nvPr/>
        </p:nvGrpSpPr>
        <p:grpSpPr>
          <a:xfrm>
            <a:off x="1502519" y="2313045"/>
            <a:ext cx="9349092" cy="3785766"/>
            <a:chOff x="1502519" y="2313045"/>
            <a:chExt cx="9349092" cy="3785766"/>
          </a:xfrm>
        </p:grpSpPr>
        <p:grpSp>
          <p:nvGrpSpPr>
            <p:cNvPr id="8" name="Group 7">
              <a:extLst>
                <a:ext uri="{FF2B5EF4-FFF2-40B4-BE49-F238E27FC236}">
                  <a16:creationId xmlns:a16="http://schemas.microsoft.com/office/drawing/2014/main" id="{D7CB9650-694E-69B8-6312-675431D09BCD}"/>
                </a:ext>
              </a:extLst>
            </p:cNvPr>
            <p:cNvGrpSpPr/>
            <p:nvPr/>
          </p:nvGrpSpPr>
          <p:grpSpPr>
            <a:xfrm>
              <a:off x="5953140" y="2313045"/>
              <a:ext cx="3490912" cy="956997"/>
              <a:chOff x="6503987" y="2390164"/>
              <a:chExt cx="3490912" cy="956997"/>
            </a:xfrm>
          </p:grpSpPr>
          <p:sp>
            <p:nvSpPr>
              <p:cNvPr id="27" name="Text Box 1029">
                <a:extLst>
                  <a:ext uri="{FF2B5EF4-FFF2-40B4-BE49-F238E27FC236}">
                    <a16:creationId xmlns:a16="http://schemas.microsoft.com/office/drawing/2014/main" id="{4F50230E-346F-4E10-A3A1-C2AF87C76C44}"/>
                  </a:ext>
                </a:extLst>
              </p:cNvPr>
              <p:cNvSpPr txBox="1">
                <a:spLocks noChangeArrowheads="1"/>
              </p:cNvSpPr>
              <p:nvPr/>
            </p:nvSpPr>
            <p:spPr bwMode="auto">
              <a:xfrm>
                <a:off x="7632699" y="2390164"/>
                <a:ext cx="2362200" cy="390808"/>
              </a:xfrm>
              <a:prstGeom prst="rect">
                <a:avLst/>
              </a:prstGeom>
              <a:noFill/>
              <a:ln w="9525">
                <a:noFill/>
                <a:miter lim="800000"/>
                <a:headEnd/>
                <a:tailEnd/>
              </a:ln>
            </p:spPr>
            <p:txBody>
              <a:bodyPr>
                <a:spAutoFit/>
              </a:bodyPr>
              <a:lstStyle/>
              <a:p>
                <a:pPr fontAlgn="base">
                  <a:spcBef>
                    <a:spcPct val="50000"/>
                  </a:spcBef>
                  <a:spcAft>
                    <a:spcPct val="0"/>
                  </a:spcAft>
                  <a:defRPr/>
                </a:pPr>
                <a:r>
                  <a:rPr lang="en-US" sz="1600" dirty="0">
                    <a:latin typeface="+mj-lt"/>
                    <a:cs typeface="Arial" charset="0"/>
                  </a:rPr>
                  <a:t>Banks</a:t>
                </a:r>
              </a:p>
            </p:txBody>
          </p:sp>
          <p:sp>
            <p:nvSpPr>
              <p:cNvPr id="28" name="Text Box 1030">
                <a:extLst>
                  <a:ext uri="{FF2B5EF4-FFF2-40B4-BE49-F238E27FC236}">
                    <a16:creationId xmlns:a16="http://schemas.microsoft.com/office/drawing/2014/main" id="{0D12973C-B4F5-4C29-922D-31344D91540C}"/>
                  </a:ext>
                </a:extLst>
              </p:cNvPr>
              <p:cNvSpPr txBox="1">
                <a:spLocks noChangeArrowheads="1"/>
              </p:cNvSpPr>
              <p:nvPr/>
            </p:nvSpPr>
            <p:spPr bwMode="auto">
              <a:xfrm>
                <a:off x="7632699" y="3008607"/>
                <a:ext cx="2362200" cy="338554"/>
              </a:xfrm>
              <a:prstGeom prst="rect">
                <a:avLst/>
              </a:prstGeom>
              <a:noFill/>
              <a:ln w="9525">
                <a:noFill/>
                <a:miter lim="800000"/>
                <a:headEnd/>
                <a:tailEnd/>
              </a:ln>
            </p:spPr>
            <p:txBody>
              <a:bodyPr>
                <a:spAutoFit/>
              </a:bodyPr>
              <a:lstStyle/>
              <a:p>
                <a:pPr fontAlgn="base">
                  <a:spcBef>
                    <a:spcPct val="50000"/>
                  </a:spcBef>
                  <a:spcAft>
                    <a:spcPct val="0"/>
                  </a:spcAft>
                  <a:defRPr/>
                </a:pPr>
                <a:r>
                  <a:rPr lang="en-US" sz="1600" dirty="0">
                    <a:latin typeface="+mj-lt"/>
                    <a:cs typeface="Arial" charset="0"/>
                  </a:rPr>
                  <a:t>Other</a:t>
                </a:r>
              </a:p>
            </p:txBody>
          </p:sp>
          <p:cxnSp>
            <p:nvCxnSpPr>
              <p:cNvPr id="30" name="AutoShape 1032">
                <a:extLst>
                  <a:ext uri="{FF2B5EF4-FFF2-40B4-BE49-F238E27FC236}">
                    <a16:creationId xmlns:a16="http://schemas.microsoft.com/office/drawing/2014/main" id="{7A411594-E483-4AF4-8711-1852088CA6CB}"/>
                  </a:ext>
                </a:extLst>
              </p:cNvPr>
              <p:cNvCxnSpPr>
                <a:cxnSpLocks noChangeShapeType="1"/>
                <a:endCxn id="27" idx="1"/>
              </p:cNvCxnSpPr>
              <p:nvPr/>
            </p:nvCxnSpPr>
            <p:spPr bwMode="auto">
              <a:xfrm>
                <a:off x="6503987" y="2575495"/>
                <a:ext cx="1128712" cy="10072"/>
              </a:xfrm>
              <a:prstGeom prst="bentConnector3">
                <a:avLst>
                  <a:gd name="adj1" fmla="val 50976"/>
                </a:avLst>
              </a:prstGeom>
              <a:noFill/>
              <a:ln w="28575">
                <a:solidFill>
                  <a:schemeClr val="tx1"/>
                </a:solidFill>
                <a:miter lim="800000"/>
                <a:headEnd/>
                <a:tailEnd type="stealth" w="lg" len="lg"/>
              </a:ln>
            </p:spPr>
          </p:cxnSp>
          <p:cxnSp>
            <p:nvCxnSpPr>
              <p:cNvPr id="31" name="AutoShape 1033">
                <a:extLst>
                  <a:ext uri="{FF2B5EF4-FFF2-40B4-BE49-F238E27FC236}">
                    <a16:creationId xmlns:a16="http://schemas.microsoft.com/office/drawing/2014/main" id="{B5388D82-7E84-4A1C-A7AB-88AA46B8CD46}"/>
                  </a:ext>
                </a:extLst>
              </p:cNvPr>
              <p:cNvCxnSpPr>
                <a:cxnSpLocks noChangeShapeType="1"/>
              </p:cNvCxnSpPr>
              <p:nvPr/>
            </p:nvCxnSpPr>
            <p:spPr bwMode="auto">
              <a:xfrm>
                <a:off x="6503987" y="2575495"/>
                <a:ext cx="1128712" cy="660747"/>
              </a:xfrm>
              <a:prstGeom prst="bentConnector3">
                <a:avLst>
                  <a:gd name="adj1" fmla="val 50000"/>
                </a:avLst>
              </a:prstGeom>
              <a:noFill/>
              <a:ln w="28575">
                <a:solidFill>
                  <a:schemeClr val="tx1"/>
                </a:solidFill>
                <a:miter lim="800000"/>
                <a:headEnd/>
                <a:tailEnd type="stealth" w="lg" len="lg"/>
              </a:ln>
            </p:spPr>
          </p:cxnSp>
        </p:grpSp>
        <p:grpSp>
          <p:nvGrpSpPr>
            <p:cNvPr id="40" name="Group 39">
              <a:extLst>
                <a:ext uri="{FF2B5EF4-FFF2-40B4-BE49-F238E27FC236}">
                  <a16:creationId xmlns:a16="http://schemas.microsoft.com/office/drawing/2014/main" id="{A3396107-B445-5354-BD38-F37ED08BF31F}"/>
                </a:ext>
              </a:extLst>
            </p:cNvPr>
            <p:cNvGrpSpPr/>
            <p:nvPr/>
          </p:nvGrpSpPr>
          <p:grpSpPr>
            <a:xfrm>
              <a:off x="5549011" y="4471117"/>
              <a:ext cx="5302600" cy="1627694"/>
              <a:chOff x="5549011" y="4471117"/>
              <a:chExt cx="5302600" cy="1627694"/>
            </a:xfrm>
          </p:grpSpPr>
          <p:sp>
            <p:nvSpPr>
              <p:cNvPr id="21" name="Text Box 1036">
                <a:extLst>
                  <a:ext uri="{FF2B5EF4-FFF2-40B4-BE49-F238E27FC236}">
                    <a16:creationId xmlns:a16="http://schemas.microsoft.com/office/drawing/2014/main" id="{218D7FC9-3667-4892-A041-328A49F80A43}"/>
                  </a:ext>
                </a:extLst>
              </p:cNvPr>
              <p:cNvSpPr txBox="1">
                <a:spLocks noChangeArrowheads="1"/>
              </p:cNvSpPr>
              <p:nvPr/>
            </p:nvSpPr>
            <p:spPr bwMode="auto">
              <a:xfrm>
                <a:off x="7646955" y="4471117"/>
                <a:ext cx="2590788" cy="390808"/>
              </a:xfrm>
              <a:prstGeom prst="rect">
                <a:avLst/>
              </a:prstGeom>
              <a:noFill/>
              <a:ln w="9525">
                <a:noFill/>
                <a:miter lim="800000"/>
                <a:headEnd/>
                <a:tailEnd/>
              </a:ln>
            </p:spPr>
            <p:txBody>
              <a:bodyPr>
                <a:spAutoFit/>
              </a:bodyPr>
              <a:lstStyle/>
              <a:p>
                <a:pPr fontAlgn="base">
                  <a:spcBef>
                    <a:spcPct val="50000"/>
                  </a:spcBef>
                  <a:spcAft>
                    <a:spcPct val="0"/>
                  </a:spcAft>
                  <a:defRPr/>
                </a:pPr>
                <a:r>
                  <a:rPr lang="en-US" sz="1600">
                    <a:latin typeface="+mj-lt"/>
                    <a:cs typeface="Arial" charset="0"/>
                  </a:rPr>
                  <a:t>Banks</a:t>
                </a:r>
              </a:p>
            </p:txBody>
          </p:sp>
          <p:sp>
            <p:nvSpPr>
              <p:cNvPr id="22" name="Text Box 1037">
                <a:extLst>
                  <a:ext uri="{FF2B5EF4-FFF2-40B4-BE49-F238E27FC236}">
                    <a16:creationId xmlns:a16="http://schemas.microsoft.com/office/drawing/2014/main" id="{F1F6626E-8429-4CAF-A3C7-57FC6888BDDE}"/>
                  </a:ext>
                </a:extLst>
              </p:cNvPr>
              <p:cNvSpPr txBox="1">
                <a:spLocks noChangeArrowheads="1"/>
              </p:cNvSpPr>
              <p:nvPr/>
            </p:nvSpPr>
            <p:spPr bwMode="auto">
              <a:xfrm>
                <a:off x="7646954" y="5089560"/>
                <a:ext cx="3204657" cy="338554"/>
              </a:xfrm>
              <a:prstGeom prst="rect">
                <a:avLst/>
              </a:prstGeom>
              <a:noFill/>
              <a:ln w="9525">
                <a:noFill/>
                <a:miter lim="800000"/>
                <a:headEnd/>
                <a:tailEnd/>
              </a:ln>
            </p:spPr>
            <p:txBody>
              <a:bodyPr wrap="square">
                <a:spAutoFit/>
              </a:bodyPr>
              <a:lstStyle/>
              <a:p>
                <a:pPr fontAlgn="base">
                  <a:spcBef>
                    <a:spcPct val="50000"/>
                  </a:spcBef>
                  <a:spcAft>
                    <a:spcPct val="0"/>
                  </a:spcAft>
                  <a:defRPr/>
                </a:pPr>
                <a:r>
                  <a:rPr lang="en-US" sz="1600" dirty="0">
                    <a:latin typeface="+mj-lt"/>
                    <a:cs typeface="Arial" charset="0"/>
                  </a:rPr>
                  <a:t>International Financial institutions</a:t>
                </a:r>
              </a:p>
            </p:txBody>
          </p:sp>
          <p:sp>
            <p:nvSpPr>
              <p:cNvPr id="23" name="Text Box 1038">
                <a:extLst>
                  <a:ext uri="{FF2B5EF4-FFF2-40B4-BE49-F238E27FC236}">
                    <a16:creationId xmlns:a16="http://schemas.microsoft.com/office/drawing/2014/main" id="{C1476C81-5D0D-4370-BA27-63C9409CAB3E}"/>
                  </a:ext>
                </a:extLst>
              </p:cNvPr>
              <p:cNvSpPr txBox="1">
                <a:spLocks noChangeArrowheads="1"/>
              </p:cNvSpPr>
              <p:nvPr/>
            </p:nvSpPr>
            <p:spPr bwMode="auto">
              <a:xfrm>
                <a:off x="7646955" y="5708003"/>
                <a:ext cx="2590788" cy="390808"/>
              </a:xfrm>
              <a:prstGeom prst="rect">
                <a:avLst/>
              </a:prstGeom>
              <a:noFill/>
              <a:ln w="9525">
                <a:noFill/>
                <a:miter lim="800000"/>
                <a:headEnd/>
                <a:tailEnd/>
              </a:ln>
            </p:spPr>
            <p:txBody>
              <a:bodyPr>
                <a:spAutoFit/>
              </a:bodyPr>
              <a:lstStyle/>
              <a:p>
                <a:pPr fontAlgn="base">
                  <a:spcBef>
                    <a:spcPct val="50000"/>
                  </a:spcBef>
                  <a:spcAft>
                    <a:spcPct val="0"/>
                  </a:spcAft>
                  <a:defRPr/>
                </a:pPr>
                <a:r>
                  <a:rPr lang="en-US" sz="1600">
                    <a:latin typeface="+mj-lt"/>
                    <a:cs typeface="Arial" charset="0"/>
                  </a:rPr>
                  <a:t>Governments</a:t>
                </a:r>
              </a:p>
            </p:txBody>
          </p:sp>
          <p:cxnSp>
            <p:nvCxnSpPr>
              <p:cNvPr id="24" name="AutoShape 1039">
                <a:extLst>
                  <a:ext uri="{FF2B5EF4-FFF2-40B4-BE49-F238E27FC236}">
                    <a16:creationId xmlns:a16="http://schemas.microsoft.com/office/drawing/2014/main" id="{B95DAC05-F0CD-4C6A-9ED4-3A4714EA0F58}"/>
                  </a:ext>
                </a:extLst>
              </p:cNvPr>
              <p:cNvCxnSpPr>
                <a:cxnSpLocks noChangeShapeType="1"/>
                <a:stCxn id="18" idx="3"/>
                <a:endCxn id="21" idx="1"/>
              </p:cNvCxnSpPr>
              <p:nvPr/>
            </p:nvCxnSpPr>
            <p:spPr bwMode="auto">
              <a:xfrm>
                <a:off x="5549011" y="4640456"/>
                <a:ext cx="2097944" cy="26065"/>
              </a:xfrm>
              <a:prstGeom prst="bentConnector3">
                <a:avLst>
                  <a:gd name="adj1" fmla="val 50000"/>
                </a:avLst>
              </a:prstGeom>
              <a:noFill/>
              <a:ln w="28575">
                <a:solidFill>
                  <a:schemeClr val="tx1"/>
                </a:solidFill>
                <a:miter lim="800000"/>
                <a:headEnd/>
                <a:tailEnd type="stealth" w="lg" len="lg"/>
              </a:ln>
            </p:spPr>
          </p:cxnSp>
          <p:cxnSp>
            <p:nvCxnSpPr>
              <p:cNvPr id="25" name="AutoShape 1040">
                <a:extLst>
                  <a:ext uri="{FF2B5EF4-FFF2-40B4-BE49-F238E27FC236}">
                    <a16:creationId xmlns:a16="http://schemas.microsoft.com/office/drawing/2014/main" id="{8AD17889-0FB1-4A10-BA32-599710C4CA45}"/>
                  </a:ext>
                </a:extLst>
              </p:cNvPr>
              <p:cNvCxnSpPr>
                <a:cxnSpLocks noChangeShapeType="1"/>
                <a:stCxn id="18" idx="3"/>
                <a:endCxn id="22" idx="1"/>
              </p:cNvCxnSpPr>
              <p:nvPr/>
            </p:nvCxnSpPr>
            <p:spPr bwMode="auto">
              <a:xfrm>
                <a:off x="5549011" y="4640456"/>
                <a:ext cx="2097943" cy="618381"/>
              </a:xfrm>
              <a:prstGeom prst="bentConnector3">
                <a:avLst>
                  <a:gd name="adj1" fmla="val 50000"/>
                </a:avLst>
              </a:prstGeom>
              <a:noFill/>
              <a:ln w="28575">
                <a:solidFill>
                  <a:schemeClr val="tx1"/>
                </a:solidFill>
                <a:miter lim="800000"/>
                <a:headEnd/>
                <a:tailEnd type="stealth" w="lg" len="lg"/>
              </a:ln>
            </p:spPr>
          </p:cxnSp>
          <p:cxnSp>
            <p:nvCxnSpPr>
              <p:cNvPr id="26" name="AutoShape 1041">
                <a:extLst>
                  <a:ext uri="{FF2B5EF4-FFF2-40B4-BE49-F238E27FC236}">
                    <a16:creationId xmlns:a16="http://schemas.microsoft.com/office/drawing/2014/main" id="{452F0335-EFE7-42F9-8C31-2B5A5385F756}"/>
                  </a:ext>
                </a:extLst>
              </p:cNvPr>
              <p:cNvCxnSpPr>
                <a:cxnSpLocks noChangeShapeType="1"/>
                <a:stCxn id="18" idx="3"/>
                <a:endCxn id="23" idx="1"/>
              </p:cNvCxnSpPr>
              <p:nvPr/>
            </p:nvCxnSpPr>
            <p:spPr bwMode="auto">
              <a:xfrm>
                <a:off x="5549011" y="4640456"/>
                <a:ext cx="2097944" cy="1262951"/>
              </a:xfrm>
              <a:prstGeom prst="bentConnector3">
                <a:avLst>
                  <a:gd name="adj1" fmla="val 50000"/>
                </a:avLst>
              </a:prstGeom>
              <a:noFill/>
              <a:ln w="28575">
                <a:solidFill>
                  <a:schemeClr val="tx1"/>
                </a:solidFill>
                <a:miter lim="800000"/>
                <a:headEnd/>
                <a:tailEnd type="stealth" w="lg" len="lg"/>
              </a:ln>
            </p:spPr>
          </p:cxnSp>
        </p:grpSp>
        <p:sp useBgFill="1">
          <p:nvSpPr>
            <p:cNvPr id="16" name="Text Box 1027">
              <a:extLst>
                <a:ext uri="{FF2B5EF4-FFF2-40B4-BE49-F238E27FC236}">
                  <a16:creationId xmlns:a16="http://schemas.microsoft.com/office/drawing/2014/main" id="{F76B9E78-1CE9-4F26-8376-981965E47F1D}"/>
                </a:ext>
              </a:extLst>
            </p:cNvPr>
            <p:cNvSpPr txBox="1">
              <a:spLocks noChangeArrowheads="1"/>
            </p:cNvSpPr>
            <p:nvPr/>
          </p:nvSpPr>
          <p:spPr bwMode="auto">
            <a:xfrm>
              <a:off x="1502519" y="3381842"/>
              <a:ext cx="1394916" cy="323165"/>
            </a:xfrm>
            <a:prstGeom prst="rect">
              <a:avLst/>
            </a:prstGeom>
            <a:ln w="9525">
              <a:noFill/>
              <a:miter lim="800000"/>
              <a:headEnd/>
              <a:tailEnd/>
            </a:ln>
          </p:spPr>
          <p:txBody>
            <a:bodyPr wrap="square">
              <a:spAutoFit/>
            </a:bodyPr>
            <a:lstStyle/>
            <a:p>
              <a:pPr fontAlgn="base">
                <a:spcBef>
                  <a:spcPct val="0"/>
                </a:spcBef>
                <a:spcAft>
                  <a:spcPct val="0"/>
                </a:spcAft>
                <a:defRPr/>
              </a:pPr>
              <a:r>
                <a:rPr lang="en-US" sz="1500" b="1" dirty="0">
                  <a:latin typeface="+mj-lt"/>
                  <a:cs typeface="Arial" charset="0"/>
                </a:rPr>
                <a:t>1. Borrowing</a:t>
              </a:r>
              <a:endParaRPr lang="en-US" sz="1500" dirty="0">
                <a:latin typeface="+mj-lt"/>
                <a:cs typeface="Arial" charset="0"/>
              </a:endParaRPr>
            </a:p>
          </p:txBody>
        </p:sp>
        <p:grpSp>
          <p:nvGrpSpPr>
            <p:cNvPr id="5" name="Group 4">
              <a:extLst>
                <a:ext uri="{FF2B5EF4-FFF2-40B4-BE49-F238E27FC236}">
                  <a16:creationId xmlns:a16="http://schemas.microsoft.com/office/drawing/2014/main" id="{09E0D30D-8377-591F-39BC-5414164C96A8}"/>
                </a:ext>
              </a:extLst>
            </p:cNvPr>
            <p:cNvGrpSpPr/>
            <p:nvPr/>
          </p:nvGrpSpPr>
          <p:grpSpPr>
            <a:xfrm>
              <a:off x="3355087" y="2325827"/>
              <a:ext cx="2532061" cy="2510033"/>
              <a:chOff x="3983056" y="2347861"/>
              <a:chExt cx="2532061" cy="2510033"/>
            </a:xfrm>
          </p:grpSpPr>
          <p:sp>
            <p:nvSpPr>
              <p:cNvPr id="17" name="Text Box 1043">
                <a:extLst>
                  <a:ext uri="{FF2B5EF4-FFF2-40B4-BE49-F238E27FC236}">
                    <a16:creationId xmlns:a16="http://schemas.microsoft.com/office/drawing/2014/main" id="{8849CD19-0342-4DF9-8364-FD1BF5957150}"/>
                  </a:ext>
                </a:extLst>
              </p:cNvPr>
              <p:cNvSpPr txBox="1">
                <a:spLocks noChangeArrowheads="1"/>
              </p:cNvSpPr>
              <p:nvPr/>
            </p:nvSpPr>
            <p:spPr bwMode="auto">
              <a:xfrm>
                <a:off x="4684731" y="2347861"/>
                <a:ext cx="1830386" cy="390808"/>
              </a:xfrm>
              <a:prstGeom prst="rect">
                <a:avLst/>
              </a:prstGeom>
              <a:noFill/>
              <a:ln w="9525">
                <a:noFill/>
                <a:miter lim="800000"/>
                <a:headEnd/>
                <a:tailEnd/>
              </a:ln>
            </p:spPr>
            <p:txBody>
              <a:bodyPr>
                <a:spAutoFit/>
              </a:bodyPr>
              <a:lstStyle/>
              <a:p>
                <a:pPr fontAlgn="base">
                  <a:spcBef>
                    <a:spcPct val="50000"/>
                  </a:spcBef>
                  <a:spcAft>
                    <a:spcPct val="0"/>
                  </a:spcAft>
                  <a:defRPr/>
                </a:pPr>
                <a:r>
                  <a:rPr lang="en-US" sz="1600" b="1" i="1" dirty="0">
                    <a:latin typeface="+mj-lt"/>
                    <a:cs typeface="Arial" charset="0"/>
                  </a:rPr>
                  <a:t>Domestically</a:t>
                </a:r>
                <a:endParaRPr lang="en-US" sz="1600" dirty="0">
                  <a:latin typeface="+mj-lt"/>
                  <a:cs typeface="Arial" charset="0"/>
                </a:endParaRPr>
              </a:p>
            </p:txBody>
          </p:sp>
          <p:sp>
            <p:nvSpPr>
              <p:cNvPr id="18" name="Text Box 1044">
                <a:extLst>
                  <a:ext uri="{FF2B5EF4-FFF2-40B4-BE49-F238E27FC236}">
                    <a16:creationId xmlns:a16="http://schemas.microsoft.com/office/drawing/2014/main" id="{C6634C4D-D1A9-402F-8851-A2D85EF48AF1}"/>
                  </a:ext>
                </a:extLst>
              </p:cNvPr>
              <p:cNvSpPr txBox="1">
                <a:spLocks noChangeArrowheads="1"/>
              </p:cNvSpPr>
              <p:nvPr/>
            </p:nvSpPr>
            <p:spPr bwMode="auto">
              <a:xfrm>
                <a:off x="4684731" y="4467086"/>
                <a:ext cx="1492249" cy="390808"/>
              </a:xfrm>
              <a:prstGeom prst="rect">
                <a:avLst/>
              </a:prstGeom>
              <a:noFill/>
              <a:ln w="9525">
                <a:noFill/>
                <a:miter lim="800000"/>
                <a:headEnd/>
                <a:tailEnd/>
              </a:ln>
            </p:spPr>
            <p:txBody>
              <a:bodyPr>
                <a:spAutoFit/>
              </a:bodyPr>
              <a:lstStyle/>
              <a:p>
                <a:pPr fontAlgn="base">
                  <a:spcBef>
                    <a:spcPct val="50000"/>
                  </a:spcBef>
                  <a:spcAft>
                    <a:spcPct val="0"/>
                  </a:spcAft>
                  <a:defRPr/>
                </a:pPr>
                <a:r>
                  <a:rPr lang="en-US" sz="1600" b="1" i="1">
                    <a:latin typeface="+mj-lt"/>
                    <a:cs typeface="Arial" charset="0"/>
                  </a:rPr>
                  <a:t>Externally</a:t>
                </a:r>
              </a:p>
            </p:txBody>
          </p:sp>
          <p:cxnSp>
            <p:nvCxnSpPr>
              <p:cNvPr id="19" name="AutoShape 1045">
                <a:extLst>
                  <a:ext uri="{FF2B5EF4-FFF2-40B4-BE49-F238E27FC236}">
                    <a16:creationId xmlns:a16="http://schemas.microsoft.com/office/drawing/2014/main" id="{145333E1-A29B-4F8F-AEF2-3A79F1BFCCBD}"/>
                  </a:ext>
                </a:extLst>
              </p:cNvPr>
              <p:cNvCxnSpPr>
                <a:cxnSpLocks noChangeShapeType="1"/>
                <a:endCxn id="17" idx="1"/>
              </p:cNvCxnSpPr>
              <p:nvPr/>
            </p:nvCxnSpPr>
            <p:spPr bwMode="auto">
              <a:xfrm flipV="1">
                <a:off x="3983056" y="2543265"/>
                <a:ext cx="701675" cy="1013280"/>
              </a:xfrm>
              <a:prstGeom prst="bentConnector3">
                <a:avLst>
                  <a:gd name="adj1" fmla="val 50000"/>
                </a:avLst>
              </a:prstGeom>
              <a:noFill/>
              <a:ln w="28575">
                <a:solidFill>
                  <a:schemeClr val="tx1"/>
                </a:solidFill>
                <a:miter lim="800000"/>
                <a:headEnd/>
                <a:tailEnd type="stealth" w="lg" len="lg"/>
              </a:ln>
            </p:spPr>
          </p:cxnSp>
          <p:cxnSp>
            <p:nvCxnSpPr>
              <p:cNvPr id="20" name="AutoShape 1046">
                <a:extLst>
                  <a:ext uri="{FF2B5EF4-FFF2-40B4-BE49-F238E27FC236}">
                    <a16:creationId xmlns:a16="http://schemas.microsoft.com/office/drawing/2014/main" id="{26C17242-4295-4040-9DCD-9BCBC1954B2F}"/>
                  </a:ext>
                </a:extLst>
              </p:cNvPr>
              <p:cNvCxnSpPr>
                <a:cxnSpLocks noChangeShapeType="1"/>
                <a:endCxn id="18" idx="1"/>
              </p:cNvCxnSpPr>
              <p:nvPr/>
            </p:nvCxnSpPr>
            <p:spPr bwMode="auto">
              <a:xfrm>
                <a:off x="3983056" y="3556545"/>
                <a:ext cx="701675" cy="1105946"/>
              </a:xfrm>
              <a:prstGeom prst="bentConnector3">
                <a:avLst>
                  <a:gd name="adj1" fmla="val 50000"/>
                </a:avLst>
              </a:prstGeom>
              <a:noFill/>
              <a:ln w="28575">
                <a:solidFill>
                  <a:schemeClr val="tx1"/>
                </a:solidFill>
                <a:miter lim="800000"/>
                <a:headEnd/>
                <a:tailEnd type="stealth" w="lg" len="lg"/>
              </a:ln>
            </p:spPr>
          </p:cxnSp>
        </p:grpSp>
      </p:grpSp>
    </p:spTree>
    <p:extLst>
      <p:ext uri="{BB962C8B-B14F-4D97-AF65-F5344CB8AC3E}">
        <p14:creationId xmlns:p14="http://schemas.microsoft.com/office/powerpoint/2010/main" val="38708521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BC5C72-8E33-54C8-E574-C5175332644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B17F01F-8187-245C-FE87-3AB40E49C285}"/>
              </a:ext>
            </a:extLst>
          </p:cNvPr>
          <p:cNvSpPr>
            <a:spLocks noGrp="1"/>
          </p:cNvSpPr>
          <p:nvPr>
            <p:ph type="title"/>
          </p:nvPr>
        </p:nvSpPr>
        <p:spPr/>
        <p:txBody>
          <a:bodyPr/>
          <a:lstStyle/>
          <a:p>
            <a:r>
              <a:rPr lang="en-GB" dirty="0"/>
              <a:t>Key message</a:t>
            </a:r>
            <a:r>
              <a:rPr lang="en-GB" sz="2000" dirty="0">
                <a:solidFill>
                  <a:srgbClr val="FF0000"/>
                </a:solidFill>
              </a:rPr>
              <a:t>..</a:t>
            </a:r>
            <a:endParaRPr lang="en-BE" sz="2000" dirty="0">
              <a:solidFill>
                <a:srgbClr val="FF0000"/>
              </a:solidFill>
            </a:endParaRPr>
          </a:p>
        </p:txBody>
      </p:sp>
      <p:sp>
        <p:nvSpPr>
          <p:cNvPr id="27" name="Rectangle 26">
            <a:extLst>
              <a:ext uri="{FF2B5EF4-FFF2-40B4-BE49-F238E27FC236}">
                <a16:creationId xmlns:a16="http://schemas.microsoft.com/office/drawing/2014/main" id="{963BA14E-0A3D-67B4-019A-395A60A09D24}"/>
              </a:ext>
            </a:extLst>
          </p:cNvPr>
          <p:cNvSpPr/>
          <p:nvPr/>
        </p:nvSpPr>
        <p:spPr>
          <a:xfrm>
            <a:off x="970722" y="1431980"/>
            <a:ext cx="5418471"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4D4D4D"/>
                </a:solidFill>
                <a:effectLst/>
                <a:uLnTx/>
                <a:uFillTx/>
                <a:latin typeface="Arial"/>
                <a:ea typeface="+mn-ea"/>
                <a:cs typeface="+mn-cs"/>
              </a:rPr>
              <a:t>...how the Budget is financed, matters!</a:t>
            </a:r>
            <a:endParaRPr kumimoji="0" lang="en-BE" sz="2400" b="0" i="0" u="none" strike="noStrike" kern="1200" cap="none" spc="0" normalizeH="0" baseline="0" noProof="0" dirty="0">
              <a:ln>
                <a:noFill/>
              </a:ln>
              <a:solidFill>
                <a:srgbClr val="4D4D4D"/>
              </a:solidFill>
              <a:effectLst/>
              <a:uLnTx/>
              <a:uFillTx/>
              <a:latin typeface="Arial"/>
              <a:ea typeface="+mn-ea"/>
              <a:cs typeface="+mn-cs"/>
            </a:endParaRPr>
          </a:p>
        </p:txBody>
      </p:sp>
      <p:sp>
        <p:nvSpPr>
          <p:cNvPr id="28" name="Rectangle 4">
            <a:extLst>
              <a:ext uri="{FF2B5EF4-FFF2-40B4-BE49-F238E27FC236}">
                <a16:creationId xmlns:a16="http://schemas.microsoft.com/office/drawing/2014/main" id="{593D6D9D-4349-8596-CA3A-280CE34BFFE7}"/>
              </a:ext>
            </a:extLst>
          </p:cNvPr>
          <p:cNvSpPr>
            <a:spLocks noChangeArrowheads="1"/>
          </p:cNvSpPr>
          <p:nvPr/>
        </p:nvSpPr>
        <p:spPr bwMode="auto">
          <a:xfrm>
            <a:off x="1158531" y="3714083"/>
            <a:ext cx="1541462" cy="828675"/>
          </a:xfrm>
          <a:prstGeom prst="rect">
            <a:avLst/>
          </a:prstGeom>
          <a:solidFill>
            <a:srgbClr val="800000"/>
          </a:solidFill>
          <a:ln w="9525">
            <a:solidFill>
              <a:schemeClr val="tx2"/>
            </a:solidFill>
            <a:miter lim="800000"/>
            <a:headEnd/>
            <a:tailEnd/>
          </a:ln>
        </p:spPr>
        <p:txBody>
          <a:bodyPr lIns="92075" tIns="46038" rIns="92075" bIns="46038"/>
          <a:lstStyle/>
          <a:p>
            <a:pPr marL="0" marR="0" lvl="0" indent="0" algn="ctr" defTabSz="762000" rtl="0" eaLnBrk="0" fontAlgn="auto" latinLnBrk="0" hangingPunct="0">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srgbClr val="FFFF00"/>
                </a:solidFill>
                <a:effectLst/>
                <a:uLnTx/>
                <a:uFillTx/>
                <a:latin typeface="Arial" charset="0"/>
                <a:ea typeface="+mn-ea"/>
                <a:cs typeface="Times New Roman" pitchFamily="18" charset="0"/>
              </a:rPr>
              <a:t>Gov’t</a:t>
            </a:r>
          </a:p>
          <a:p>
            <a:pPr marL="0" marR="0" lvl="0" indent="0" algn="ctr" defTabSz="762000" rtl="0" eaLnBrk="0" fontAlgn="auto" latinLnBrk="0" hangingPunct="0">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srgbClr val="FFFF00"/>
                </a:solidFill>
                <a:effectLst/>
                <a:uLnTx/>
                <a:uFillTx/>
                <a:latin typeface="Arial" charset="0"/>
                <a:ea typeface="+mn-ea"/>
                <a:cs typeface="Times New Roman" pitchFamily="18" charset="0"/>
              </a:rPr>
              <a:t>Deficit</a:t>
            </a:r>
          </a:p>
        </p:txBody>
      </p:sp>
      <p:sp>
        <p:nvSpPr>
          <p:cNvPr id="29" name="Rectangle 6">
            <a:extLst>
              <a:ext uri="{FF2B5EF4-FFF2-40B4-BE49-F238E27FC236}">
                <a16:creationId xmlns:a16="http://schemas.microsoft.com/office/drawing/2014/main" id="{5AB1D4BA-DD84-F8B5-BA5B-06158E6FA5B6}"/>
              </a:ext>
            </a:extLst>
          </p:cNvPr>
          <p:cNvSpPr>
            <a:spLocks noChangeArrowheads="1"/>
          </p:cNvSpPr>
          <p:nvPr/>
        </p:nvSpPr>
        <p:spPr bwMode="auto">
          <a:xfrm>
            <a:off x="3209581" y="2175795"/>
            <a:ext cx="2836862" cy="466725"/>
          </a:xfrm>
          <a:prstGeom prst="rect">
            <a:avLst/>
          </a:prstGeom>
          <a:solidFill>
            <a:srgbClr val="800000"/>
          </a:solidFill>
          <a:ln w="9525">
            <a:solidFill>
              <a:schemeClr val="tx2"/>
            </a:solidFill>
            <a:miter lim="800000"/>
            <a:headEnd/>
            <a:tailEnd/>
          </a:ln>
        </p:spPr>
        <p:txBody>
          <a:bodyPr lIns="92075" tIns="46038" rIns="92075" bIns="46038" anchor="ctr"/>
          <a:lstStyle/>
          <a:p>
            <a:pPr marL="0" marR="0" lvl="0" indent="0" algn="ctr" defTabSz="762000" rtl="0" eaLnBrk="0" fontAlgn="auto" latinLnBrk="0" hangingPunct="0">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FFFF00"/>
                </a:solidFill>
                <a:effectLst/>
                <a:uLnTx/>
                <a:uFillTx/>
                <a:latin typeface="Arial" charset="0"/>
                <a:ea typeface="+mn-ea"/>
                <a:cs typeface="Times New Roman" pitchFamily="18" charset="0"/>
              </a:rPr>
              <a:t>Printing Money</a:t>
            </a:r>
          </a:p>
        </p:txBody>
      </p:sp>
      <p:sp>
        <p:nvSpPr>
          <p:cNvPr id="30" name="Rectangle 7">
            <a:extLst>
              <a:ext uri="{FF2B5EF4-FFF2-40B4-BE49-F238E27FC236}">
                <a16:creationId xmlns:a16="http://schemas.microsoft.com/office/drawing/2014/main" id="{BA57B55F-34D3-AE2F-77DA-595E6564B60D}"/>
              </a:ext>
            </a:extLst>
          </p:cNvPr>
          <p:cNvSpPr>
            <a:spLocks noChangeArrowheads="1"/>
          </p:cNvSpPr>
          <p:nvPr/>
        </p:nvSpPr>
        <p:spPr bwMode="auto">
          <a:xfrm>
            <a:off x="6448081" y="2175795"/>
            <a:ext cx="2836862" cy="466725"/>
          </a:xfrm>
          <a:prstGeom prst="rect">
            <a:avLst/>
          </a:prstGeom>
          <a:solidFill>
            <a:srgbClr val="800000"/>
          </a:solidFill>
          <a:ln w="9525">
            <a:solidFill>
              <a:schemeClr val="tx2"/>
            </a:solidFill>
            <a:miter lim="800000"/>
            <a:headEnd/>
            <a:tailEnd/>
          </a:ln>
        </p:spPr>
        <p:txBody>
          <a:bodyPr lIns="92075" tIns="46038" rIns="92075" bIns="46038" anchor="ctr"/>
          <a:lstStyle/>
          <a:p>
            <a:pPr marL="0" marR="0" lvl="0" indent="0" algn="ctr" defTabSz="762000" rtl="0" eaLnBrk="0" fontAlgn="auto" latinLnBrk="0" hangingPunct="0">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FFFF00"/>
                </a:solidFill>
                <a:effectLst/>
                <a:uLnTx/>
                <a:uFillTx/>
                <a:latin typeface="Arial" charset="0"/>
                <a:ea typeface="+mn-ea"/>
                <a:cs typeface="Times New Roman" pitchFamily="18" charset="0"/>
              </a:rPr>
              <a:t>Inflation</a:t>
            </a:r>
          </a:p>
        </p:txBody>
      </p:sp>
      <p:sp>
        <p:nvSpPr>
          <p:cNvPr id="31" name="Rectangle 8">
            <a:extLst>
              <a:ext uri="{FF2B5EF4-FFF2-40B4-BE49-F238E27FC236}">
                <a16:creationId xmlns:a16="http://schemas.microsoft.com/office/drawing/2014/main" id="{552A7C74-F414-42CA-46D8-E03E65A039E1}"/>
              </a:ext>
            </a:extLst>
          </p:cNvPr>
          <p:cNvSpPr>
            <a:spLocks noChangeArrowheads="1"/>
          </p:cNvSpPr>
          <p:nvPr/>
        </p:nvSpPr>
        <p:spPr bwMode="auto">
          <a:xfrm>
            <a:off x="3211168" y="2876897"/>
            <a:ext cx="2836863" cy="466725"/>
          </a:xfrm>
          <a:prstGeom prst="rect">
            <a:avLst/>
          </a:prstGeom>
          <a:solidFill>
            <a:srgbClr val="800000"/>
          </a:solidFill>
          <a:ln w="9525">
            <a:solidFill>
              <a:schemeClr val="tx2"/>
            </a:solidFill>
            <a:miter lim="800000"/>
            <a:headEnd/>
            <a:tailEnd/>
          </a:ln>
        </p:spPr>
        <p:txBody>
          <a:bodyPr lIns="92075" tIns="46038" rIns="92075" bIns="46038" anchor="ctr"/>
          <a:lstStyle/>
          <a:p>
            <a:pPr marL="0" marR="0" lvl="0" indent="0" algn="ctr" defTabSz="762000" rtl="0" eaLnBrk="0" fontAlgn="auto" latinLnBrk="0" hangingPunct="0">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FFFF00"/>
                </a:solidFill>
                <a:effectLst/>
                <a:uLnTx/>
                <a:uFillTx/>
                <a:latin typeface="Arial" charset="0"/>
                <a:ea typeface="+mn-ea"/>
                <a:cs typeface="Times New Roman" pitchFamily="18" charset="0"/>
              </a:rPr>
              <a:t>Domestic Borrowing</a:t>
            </a:r>
          </a:p>
        </p:txBody>
      </p:sp>
      <p:sp>
        <p:nvSpPr>
          <p:cNvPr id="32" name="Rectangle 9">
            <a:extLst>
              <a:ext uri="{FF2B5EF4-FFF2-40B4-BE49-F238E27FC236}">
                <a16:creationId xmlns:a16="http://schemas.microsoft.com/office/drawing/2014/main" id="{F81133E5-8C46-98BE-46DF-48E4646C8751}"/>
              </a:ext>
            </a:extLst>
          </p:cNvPr>
          <p:cNvSpPr>
            <a:spLocks noChangeArrowheads="1"/>
          </p:cNvSpPr>
          <p:nvPr/>
        </p:nvSpPr>
        <p:spPr bwMode="auto">
          <a:xfrm>
            <a:off x="3206406" y="3569047"/>
            <a:ext cx="2836862" cy="466725"/>
          </a:xfrm>
          <a:prstGeom prst="rect">
            <a:avLst/>
          </a:prstGeom>
          <a:solidFill>
            <a:srgbClr val="800000"/>
          </a:solidFill>
          <a:ln w="9525">
            <a:solidFill>
              <a:schemeClr val="tx2"/>
            </a:solidFill>
            <a:miter lim="800000"/>
            <a:headEnd/>
            <a:tailEnd/>
          </a:ln>
        </p:spPr>
        <p:txBody>
          <a:bodyPr lIns="92075" tIns="46038" rIns="92075" bIns="46038" anchor="ctr"/>
          <a:lstStyle/>
          <a:p>
            <a:pPr marL="0" marR="0" lvl="0" indent="0" algn="ctr" defTabSz="762000" rtl="0" eaLnBrk="0" fontAlgn="auto" latinLnBrk="0" hangingPunct="0">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FFFF00"/>
                </a:solidFill>
                <a:effectLst/>
                <a:uLnTx/>
                <a:uFillTx/>
                <a:latin typeface="Arial" charset="0"/>
                <a:ea typeface="+mn-ea"/>
                <a:cs typeface="Times New Roman" pitchFamily="18" charset="0"/>
              </a:rPr>
              <a:t>Foreign Borrowing</a:t>
            </a:r>
          </a:p>
        </p:txBody>
      </p:sp>
      <p:sp>
        <p:nvSpPr>
          <p:cNvPr id="33" name="Rectangle 10">
            <a:extLst>
              <a:ext uri="{FF2B5EF4-FFF2-40B4-BE49-F238E27FC236}">
                <a16:creationId xmlns:a16="http://schemas.microsoft.com/office/drawing/2014/main" id="{9E915D80-1641-2B30-3566-602FEB3C1E2C}"/>
              </a:ext>
            </a:extLst>
          </p:cNvPr>
          <p:cNvSpPr>
            <a:spLocks noChangeArrowheads="1"/>
          </p:cNvSpPr>
          <p:nvPr/>
        </p:nvSpPr>
        <p:spPr bwMode="auto">
          <a:xfrm>
            <a:off x="3209581" y="5657197"/>
            <a:ext cx="2836862" cy="462521"/>
          </a:xfrm>
          <a:prstGeom prst="rect">
            <a:avLst/>
          </a:prstGeom>
          <a:solidFill>
            <a:srgbClr val="800000"/>
          </a:solidFill>
          <a:ln w="9525">
            <a:solidFill>
              <a:schemeClr val="tx2"/>
            </a:solidFill>
            <a:miter lim="800000"/>
            <a:headEnd/>
            <a:tailEnd/>
          </a:ln>
        </p:spPr>
        <p:txBody>
          <a:bodyPr lIns="92075" tIns="46038" rIns="92075" bIns="46038" anchor="ctr"/>
          <a:lstStyle/>
          <a:p>
            <a:pPr marL="0" marR="0" lvl="0" indent="0" algn="ctr" defTabSz="762000" rtl="0" eaLnBrk="0" fontAlgn="auto" latinLnBrk="0" hangingPunct="0">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FFFF00"/>
                </a:solidFill>
                <a:effectLst/>
                <a:uLnTx/>
                <a:uFillTx/>
                <a:latin typeface="Arial" charset="0"/>
                <a:ea typeface="+mn-ea"/>
                <a:cs typeface="Times New Roman" pitchFamily="18" charset="0"/>
              </a:rPr>
              <a:t>Grants</a:t>
            </a:r>
          </a:p>
        </p:txBody>
      </p:sp>
      <p:sp>
        <p:nvSpPr>
          <p:cNvPr id="34" name="Rectangle 11">
            <a:extLst>
              <a:ext uri="{FF2B5EF4-FFF2-40B4-BE49-F238E27FC236}">
                <a16:creationId xmlns:a16="http://schemas.microsoft.com/office/drawing/2014/main" id="{FDB94321-FA67-318D-1F5B-A18AFF14078F}"/>
              </a:ext>
            </a:extLst>
          </p:cNvPr>
          <p:cNvSpPr>
            <a:spLocks noChangeArrowheads="1"/>
          </p:cNvSpPr>
          <p:nvPr/>
        </p:nvSpPr>
        <p:spPr bwMode="auto">
          <a:xfrm>
            <a:off x="3187356" y="4237576"/>
            <a:ext cx="2836862" cy="466725"/>
          </a:xfrm>
          <a:prstGeom prst="rect">
            <a:avLst/>
          </a:prstGeom>
          <a:solidFill>
            <a:srgbClr val="800000"/>
          </a:solidFill>
          <a:ln w="9525">
            <a:solidFill>
              <a:schemeClr val="tx2"/>
            </a:solidFill>
            <a:miter lim="800000"/>
            <a:headEnd/>
            <a:tailEnd/>
          </a:ln>
        </p:spPr>
        <p:txBody>
          <a:bodyPr lIns="92075" tIns="46038" rIns="92075" bIns="46038" anchor="ctr"/>
          <a:lstStyle/>
          <a:p>
            <a:pPr marL="0" marR="0" lvl="0" indent="0" algn="ctr" defTabSz="762000" rtl="0" eaLnBrk="0" fontAlgn="auto" latinLnBrk="0" hangingPunct="0">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FFFF00"/>
                </a:solidFill>
                <a:effectLst/>
                <a:uLnTx/>
                <a:uFillTx/>
                <a:latin typeface="Arial" charset="0"/>
                <a:ea typeface="+mn-ea"/>
                <a:cs typeface="Times New Roman" pitchFamily="18" charset="0"/>
              </a:rPr>
              <a:t>Asset sales</a:t>
            </a:r>
          </a:p>
        </p:txBody>
      </p:sp>
      <p:sp>
        <p:nvSpPr>
          <p:cNvPr id="35" name="Rectangle 12">
            <a:extLst>
              <a:ext uri="{FF2B5EF4-FFF2-40B4-BE49-F238E27FC236}">
                <a16:creationId xmlns:a16="http://schemas.microsoft.com/office/drawing/2014/main" id="{E5CA7472-D7D5-60FC-5D6F-5E846F839287}"/>
              </a:ext>
            </a:extLst>
          </p:cNvPr>
          <p:cNvSpPr>
            <a:spLocks noChangeArrowheads="1"/>
          </p:cNvSpPr>
          <p:nvPr/>
        </p:nvSpPr>
        <p:spPr bwMode="auto">
          <a:xfrm>
            <a:off x="3203231" y="4931695"/>
            <a:ext cx="2836862" cy="466725"/>
          </a:xfrm>
          <a:prstGeom prst="rect">
            <a:avLst/>
          </a:prstGeom>
          <a:solidFill>
            <a:srgbClr val="800000"/>
          </a:solidFill>
          <a:ln w="9525">
            <a:solidFill>
              <a:schemeClr val="tx2"/>
            </a:solidFill>
            <a:miter lim="800000"/>
            <a:headEnd/>
            <a:tailEnd/>
          </a:ln>
        </p:spPr>
        <p:txBody>
          <a:bodyPr lIns="92075" tIns="46038" rIns="92075" bIns="46038" anchor="ctr"/>
          <a:lstStyle/>
          <a:p>
            <a:pPr marL="0" marR="0" lvl="0" indent="0" algn="ctr" defTabSz="762000" rtl="0" eaLnBrk="0" fontAlgn="auto" latinLnBrk="0" hangingPunct="0">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FFFF00"/>
                </a:solidFill>
                <a:effectLst/>
                <a:uLnTx/>
                <a:uFillTx/>
                <a:latin typeface="Arial" charset="0"/>
                <a:ea typeface="+mn-ea"/>
                <a:cs typeface="Times New Roman" pitchFamily="18" charset="0"/>
              </a:rPr>
              <a:t>Arrears</a:t>
            </a:r>
          </a:p>
        </p:txBody>
      </p:sp>
      <p:sp>
        <p:nvSpPr>
          <p:cNvPr id="36" name="Rectangle 14">
            <a:extLst>
              <a:ext uri="{FF2B5EF4-FFF2-40B4-BE49-F238E27FC236}">
                <a16:creationId xmlns:a16="http://schemas.microsoft.com/office/drawing/2014/main" id="{8DD0DF02-B2D6-30C2-84BD-50E5306DB69B}"/>
              </a:ext>
            </a:extLst>
          </p:cNvPr>
          <p:cNvSpPr>
            <a:spLocks noChangeArrowheads="1"/>
          </p:cNvSpPr>
          <p:nvPr/>
        </p:nvSpPr>
        <p:spPr bwMode="auto">
          <a:xfrm>
            <a:off x="6454431" y="2876897"/>
            <a:ext cx="2836862" cy="466725"/>
          </a:xfrm>
          <a:prstGeom prst="rect">
            <a:avLst/>
          </a:prstGeom>
          <a:solidFill>
            <a:srgbClr val="800000"/>
          </a:solidFill>
          <a:ln w="9525">
            <a:solidFill>
              <a:schemeClr val="tx2"/>
            </a:solidFill>
            <a:miter lim="800000"/>
            <a:headEnd/>
            <a:tailEnd/>
          </a:ln>
        </p:spPr>
        <p:txBody>
          <a:bodyPr lIns="92075" tIns="46038" rIns="92075" bIns="46038" anchor="ctr"/>
          <a:lstStyle/>
          <a:p>
            <a:pPr marL="0" marR="0" lvl="0" indent="0" algn="ctr" defTabSz="762000" rtl="0" eaLnBrk="0" fontAlgn="auto" latinLnBrk="0" hangingPunct="0">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FFFF00"/>
                </a:solidFill>
                <a:effectLst/>
                <a:uLnTx/>
                <a:uFillTx/>
                <a:latin typeface="Arial" charset="0"/>
                <a:ea typeface="+mn-ea"/>
                <a:cs typeface="Times New Roman" pitchFamily="18" charset="0"/>
              </a:rPr>
              <a:t>Crowding out</a:t>
            </a:r>
          </a:p>
        </p:txBody>
      </p:sp>
      <p:sp>
        <p:nvSpPr>
          <p:cNvPr id="37" name="Rectangle 15">
            <a:extLst>
              <a:ext uri="{FF2B5EF4-FFF2-40B4-BE49-F238E27FC236}">
                <a16:creationId xmlns:a16="http://schemas.microsoft.com/office/drawing/2014/main" id="{B20CF352-13A6-BE33-7F12-4C1BDD11DCFA}"/>
              </a:ext>
            </a:extLst>
          </p:cNvPr>
          <p:cNvSpPr>
            <a:spLocks noChangeArrowheads="1"/>
          </p:cNvSpPr>
          <p:nvPr/>
        </p:nvSpPr>
        <p:spPr bwMode="auto">
          <a:xfrm>
            <a:off x="6479831" y="3569047"/>
            <a:ext cx="2836862" cy="450851"/>
          </a:xfrm>
          <a:prstGeom prst="rect">
            <a:avLst/>
          </a:prstGeom>
          <a:solidFill>
            <a:srgbClr val="800000"/>
          </a:solidFill>
          <a:ln w="9525">
            <a:solidFill>
              <a:schemeClr val="tx2"/>
            </a:solidFill>
            <a:miter lim="800000"/>
            <a:headEnd/>
            <a:tailEnd/>
          </a:ln>
        </p:spPr>
        <p:txBody>
          <a:bodyPr lIns="92075" tIns="46038" rIns="92075" bIns="46038" anchor="ctr"/>
          <a:lstStyle/>
          <a:p>
            <a:pPr marL="0" marR="0" lvl="0" indent="0" algn="ctr" defTabSz="762000" rtl="0" eaLnBrk="0" fontAlgn="auto" latinLnBrk="0" hangingPunct="0">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FFFF00"/>
                </a:solidFill>
                <a:effectLst/>
                <a:uLnTx/>
                <a:uFillTx/>
                <a:latin typeface="Arial" charset="0"/>
                <a:ea typeface="+mn-ea"/>
                <a:cs typeface="Times New Roman" pitchFamily="18" charset="0"/>
              </a:rPr>
              <a:t>Debt</a:t>
            </a:r>
          </a:p>
        </p:txBody>
      </p:sp>
      <p:sp>
        <p:nvSpPr>
          <p:cNvPr id="38" name="Rectangle 16">
            <a:extLst>
              <a:ext uri="{FF2B5EF4-FFF2-40B4-BE49-F238E27FC236}">
                <a16:creationId xmlns:a16="http://schemas.microsoft.com/office/drawing/2014/main" id="{DC74FEE6-2D52-D8D5-EA38-1F290DFA5ACC}"/>
              </a:ext>
            </a:extLst>
          </p:cNvPr>
          <p:cNvSpPr>
            <a:spLocks noChangeArrowheads="1"/>
          </p:cNvSpPr>
          <p:nvPr/>
        </p:nvSpPr>
        <p:spPr bwMode="auto">
          <a:xfrm>
            <a:off x="6521106" y="5656168"/>
            <a:ext cx="2836862" cy="466725"/>
          </a:xfrm>
          <a:prstGeom prst="rect">
            <a:avLst/>
          </a:prstGeom>
          <a:solidFill>
            <a:srgbClr val="800000"/>
          </a:solidFill>
          <a:ln w="9525">
            <a:solidFill>
              <a:schemeClr val="tx2"/>
            </a:solidFill>
            <a:miter lim="800000"/>
            <a:headEnd/>
            <a:tailEnd/>
          </a:ln>
        </p:spPr>
        <p:txBody>
          <a:bodyPr lIns="92075" tIns="46038" rIns="92075" bIns="46038" anchor="ctr"/>
          <a:lstStyle/>
          <a:p>
            <a:pPr marL="0" marR="0" lvl="0" indent="0" algn="ctr" defTabSz="762000" rtl="0" eaLnBrk="0" fontAlgn="auto" latinLnBrk="0" hangingPunct="0">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FFFF00"/>
                </a:solidFill>
                <a:effectLst/>
                <a:uLnTx/>
                <a:uFillTx/>
                <a:latin typeface="Arial" charset="0"/>
                <a:ea typeface="+mn-ea"/>
                <a:cs typeface="Times New Roman" pitchFamily="18" charset="0"/>
              </a:rPr>
              <a:t>Predictability</a:t>
            </a:r>
          </a:p>
        </p:txBody>
      </p:sp>
      <p:sp>
        <p:nvSpPr>
          <p:cNvPr id="39" name="Rectangle 17">
            <a:extLst>
              <a:ext uri="{FF2B5EF4-FFF2-40B4-BE49-F238E27FC236}">
                <a16:creationId xmlns:a16="http://schemas.microsoft.com/office/drawing/2014/main" id="{8B114361-CC23-782C-85BB-9E168E2C2E05}"/>
              </a:ext>
            </a:extLst>
          </p:cNvPr>
          <p:cNvSpPr>
            <a:spLocks noChangeArrowheads="1"/>
          </p:cNvSpPr>
          <p:nvPr/>
        </p:nvSpPr>
        <p:spPr bwMode="auto">
          <a:xfrm>
            <a:off x="6492531" y="4237576"/>
            <a:ext cx="2836862" cy="466725"/>
          </a:xfrm>
          <a:prstGeom prst="rect">
            <a:avLst/>
          </a:prstGeom>
          <a:solidFill>
            <a:srgbClr val="800000"/>
          </a:solidFill>
          <a:ln w="9525">
            <a:solidFill>
              <a:schemeClr val="tx2"/>
            </a:solidFill>
            <a:miter lim="800000"/>
            <a:headEnd/>
            <a:tailEnd/>
          </a:ln>
        </p:spPr>
        <p:txBody>
          <a:bodyPr lIns="92075" tIns="46038" rIns="92075" bIns="46038" anchor="ctr"/>
          <a:lstStyle/>
          <a:p>
            <a:pPr marL="0" marR="0" lvl="0" indent="0" algn="ctr" defTabSz="762000" rtl="0" eaLnBrk="0" fontAlgn="auto" latinLnBrk="0" hangingPunct="0">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FFFF00"/>
                </a:solidFill>
                <a:effectLst/>
                <a:uLnTx/>
                <a:uFillTx/>
                <a:latin typeface="Arial" charset="0"/>
                <a:ea typeface="+mn-ea"/>
                <a:cs typeface="Times New Roman" pitchFamily="18" charset="0"/>
              </a:rPr>
              <a:t>Sustainability</a:t>
            </a:r>
          </a:p>
        </p:txBody>
      </p:sp>
      <p:sp>
        <p:nvSpPr>
          <p:cNvPr id="40" name="Rectangle 18">
            <a:extLst>
              <a:ext uri="{FF2B5EF4-FFF2-40B4-BE49-F238E27FC236}">
                <a16:creationId xmlns:a16="http://schemas.microsoft.com/office/drawing/2014/main" id="{4E526893-A5E6-8132-D0D2-775728BC8823}"/>
              </a:ext>
            </a:extLst>
          </p:cNvPr>
          <p:cNvSpPr>
            <a:spLocks noChangeArrowheads="1"/>
          </p:cNvSpPr>
          <p:nvPr/>
        </p:nvSpPr>
        <p:spPr bwMode="auto">
          <a:xfrm>
            <a:off x="6498881" y="4938045"/>
            <a:ext cx="2836862" cy="466725"/>
          </a:xfrm>
          <a:prstGeom prst="rect">
            <a:avLst/>
          </a:prstGeom>
          <a:solidFill>
            <a:srgbClr val="800000"/>
          </a:solidFill>
          <a:ln w="9525">
            <a:solidFill>
              <a:schemeClr val="tx2"/>
            </a:solidFill>
            <a:miter lim="800000"/>
            <a:headEnd/>
            <a:tailEnd/>
          </a:ln>
        </p:spPr>
        <p:txBody>
          <a:bodyPr lIns="92075" tIns="46038" rIns="92075" bIns="46038" anchor="ctr"/>
          <a:lstStyle/>
          <a:p>
            <a:pPr marL="0" marR="0" lvl="0" indent="0" algn="ctr" defTabSz="762000" rtl="0" eaLnBrk="0" fontAlgn="auto" latinLnBrk="0" hangingPunct="0">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FFFF00"/>
                </a:solidFill>
                <a:effectLst/>
                <a:uLnTx/>
                <a:uFillTx/>
                <a:latin typeface="Arial" charset="0"/>
                <a:ea typeface="+mn-ea"/>
                <a:cs typeface="Times New Roman" pitchFamily="18" charset="0"/>
              </a:rPr>
              <a:t>Crowding out</a:t>
            </a:r>
          </a:p>
        </p:txBody>
      </p:sp>
      <p:cxnSp>
        <p:nvCxnSpPr>
          <p:cNvPr id="41" name="AutoShape 20">
            <a:extLst>
              <a:ext uri="{FF2B5EF4-FFF2-40B4-BE49-F238E27FC236}">
                <a16:creationId xmlns:a16="http://schemas.microsoft.com/office/drawing/2014/main" id="{E70FFA63-ADA4-20D7-059F-A4106E2535CD}"/>
              </a:ext>
            </a:extLst>
          </p:cNvPr>
          <p:cNvCxnSpPr>
            <a:cxnSpLocks noChangeShapeType="1"/>
            <a:stCxn id="28" idx="3"/>
            <a:endCxn id="29" idx="1"/>
          </p:cNvCxnSpPr>
          <p:nvPr/>
        </p:nvCxnSpPr>
        <p:spPr bwMode="auto">
          <a:xfrm flipV="1">
            <a:off x="2699993" y="2409158"/>
            <a:ext cx="509588" cy="1719263"/>
          </a:xfrm>
          <a:prstGeom prst="bentConnector3">
            <a:avLst>
              <a:gd name="adj1" fmla="val 50000"/>
            </a:avLst>
          </a:prstGeom>
          <a:noFill/>
          <a:ln w="9525">
            <a:solidFill>
              <a:schemeClr val="tx2"/>
            </a:solidFill>
            <a:miter lim="800000"/>
            <a:headEnd/>
            <a:tailEnd type="triangle" w="med" len="med"/>
          </a:ln>
        </p:spPr>
      </p:cxnSp>
      <p:cxnSp>
        <p:nvCxnSpPr>
          <p:cNvPr id="42" name="AutoShape 21">
            <a:extLst>
              <a:ext uri="{FF2B5EF4-FFF2-40B4-BE49-F238E27FC236}">
                <a16:creationId xmlns:a16="http://schemas.microsoft.com/office/drawing/2014/main" id="{B0A4DC4E-82B1-6F47-5EBB-304394B2459B}"/>
              </a:ext>
            </a:extLst>
          </p:cNvPr>
          <p:cNvCxnSpPr>
            <a:cxnSpLocks noChangeShapeType="1"/>
            <a:stCxn id="28" idx="3"/>
            <a:endCxn id="31" idx="1"/>
          </p:cNvCxnSpPr>
          <p:nvPr/>
        </p:nvCxnSpPr>
        <p:spPr bwMode="auto">
          <a:xfrm flipV="1">
            <a:off x="2699993" y="3110260"/>
            <a:ext cx="511175" cy="1018161"/>
          </a:xfrm>
          <a:prstGeom prst="bentConnector3">
            <a:avLst>
              <a:gd name="adj1" fmla="val 50000"/>
            </a:avLst>
          </a:prstGeom>
          <a:noFill/>
          <a:ln w="9525">
            <a:solidFill>
              <a:schemeClr val="tx2"/>
            </a:solidFill>
            <a:miter lim="800000"/>
            <a:headEnd/>
            <a:tailEnd type="triangle" w="med" len="med"/>
          </a:ln>
        </p:spPr>
      </p:cxnSp>
      <p:cxnSp>
        <p:nvCxnSpPr>
          <p:cNvPr id="43" name="AutoShape 22">
            <a:extLst>
              <a:ext uri="{FF2B5EF4-FFF2-40B4-BE49-F238E27FC236}">
                <a16:creationId xmlns:a16="http://schemas.microsoft.com/office/drawing/2014/main" id="{4360CFF1-EA04-20BB-8344-60E46FE27959}"/>
              </a:ext>
            </a:extLst>
          </p:cNvPr>
          <p:cNvCxnSpPr>
            <a:cxnSpLocks noChangeShapeType="1"/>
            <a:stCxn id="28" idx="3"/>
            <a:endCxn id="32" idx="1"/>
          </p:cNvCxnSpPr>
          <p:nvPr/>
        </p:nvCxnSpPr>
        <p:spPr bwMode="auto">
          <a:xfrm flipV="1">
            <a:off x="2699993" y="3802410"/>
            <a:ext cx="506413" cy="326011"/>
          </a:xfrm>
          <a:prstGeom prst="bentConnector3">
            <a:avLst>
              <a:gd name="adj1" fmla="val 50000"/>
            </a:avLst>
          </a:prstGeom>
          <a:noFill/>
          <a:ln w="9525">
            <a:solidFill>
              <a:schemeClr val="tx2"/>
            </a:solidFill>
            <a:miter lim="800000"/>
            <a:headEnd/>
            <a:tailEnd type="triangle" w="med" len="med"/>
          </a:ln>
        </p:spPr>
      </p:cxnSp>
      <p:cxnSp>
        <p:nvCxnSpPr>
          <p:cNvPr id="44" name="AutoShape 23">
            <a:extLst>
              <a:ext uri="{FF2B5EF4-FFF2-40B4-BE49-F238E27FC236}">
                <a16:creationId xmlns:a16="http://schemas.microsoft.com/office/drawing/2014/main" id="{4CD7D335-CC5A-BA54-28DA-98445D4AAF20}"/>
              </a:ext>
            </a:extLst>
          </p:cNvPr>
          <p:cNvCxnSpPr>
            <a:cxnSpLocks noChangeShapeType="1"/>
            <a:stCxn id="28" idx="3"/>
            <a:endCxn id="33" idx="1"/>
          </p:cNvCxnSpPr>
          <p:nvPr/>
        </p:nvCxnSpPr>
        <p:spPr bwMode="auto">
          <a:xfrm>
            <a:off x="2699993" y="4128421"/>
            <a:ext cx="509588" cy="1760037"/>
          </a:xfrm>
          <a:prstGeom prst="bentConnector3">
            <a:avLst>
              <a:gd name="adj1" fmla="val 50000"/>
            </a:avLst>
          </a:prstGeom>
          <a:noFill/>
          <a:ln w="9525">
            <a:solidFill>
              <a:schemeClr val="tx2"/>
            </a:solidFill>
            <a:miter lim="800000"/>
            <a:headEnd type="triangle" w="med" len="med"/>
            <a:tailEnd type="triangle" w="med" len="med"/>
          </a:ln>
        </p:spPr>
      </p:cxnSp>
      <p:cxnSp>
        <p:nvCxnSpPr>
          <p:cNvPr id="45" name="AutoShape 25">
            <a:extLst>
              <a:ext uri="{FF2B5EF4-FFF2-40B4-BE49-F238E27FC236}">
                <a16:creationId xmlns:a16="http://schemas.microsoft.com/office/drawing/2014/main" id="{F6A1365C-D5C5-49B2-3FDD-2D79FF011A90}"/>
              </a:ext>
            </a:extLst>
          </p:cNvPr>
          <p:cNvCxnSpPr>
            <a:cxnSpLocks noChangeShapeType="1"/>
            <a:stCxn id="28" idx="3"/>
            <a:endCxn id="35" idx="1"/>
          </p:cNvCxnSpPr>
          <p:nvPr/>
        </p:nvCxnSpPr>
        <p:spPr bwMode="auto">
          <a:xfrm>
            <a:off x="2699993" y="4128420"/>
            <a:ext cx="503238" cy="1036638"/>
          </a:xfrm>
          <a:prstGeom prst="bentConnector3">
            <a:avLst>
              <a:gd name="adj1" fmla="val 50000"/>
            </a:avLst>
          </a:prstGeom>
          <a:noFill/>
          <a:ln w="9525">
            <a:solidFill>
              <a:schemeClr val="tx2"/>
            </a:solidFill>
            <a:miter lim="800000"/>
            <a:headEnd/>
            <a:tailEnd type="triangle" w="med" len="med"/>
          </a:ln>
        </p:spPr>
      </p:cxnSp>
      <p:cxnSp>
        <p:nvCxnSpPr>
          <p:cNvPr id="46" name="AutoShape 27">
            <a:extLst>
              <a:ext uri="{FF2B5EF4-FFF2-40B4-BE49-F238E27FC236}">
                <a16:creationId xmlns:a16="http://schemas.microsoft.com/office/drawing/2014/main" id="{EB6663E5-591A-D764-E7CA-943F949D7713}"/>
              </a:ext>
            </a:extLst>
          </p:cNvPr>
          <p:cNvCxnSpPr>
            <a:cxnSpLocks noChangeShapeType="1"/>
            <a:stCxn id="29" idx="3"/>
            <a:endCxn id="30" idx="1"/>
          </p:cNvCxnSpPr>
          <p:nvPr/>
        </p:nvCxnSpPr>
        <p:spPr bwMode="auto">
          <a:xfrm>
            <a:off x="6046443" y="2409158"/>
            <a:ext cx="401638" cy="0"/>
          </a:xfrm>
          <a:prstGeom prst="straightConnector1">
            <a:avLst/>
          </a:prstGeom>
          <a:noFill/>
          <a:ln w="9525">
            <a:solidFill>
              <a:schemeClr val="tx2"/>
            </a:solidFill>
            <a:round/>
            <a:headEnd/>
            <a:tailEnd type="triangle" w="med" len="med"/>
          </a:ln>
        </p:spPr>
      </p:cxnSp>
      <p:cxnSp>
        <p:nvCxnSpPr>
          <p:cNvPr id="47" name="AutoShape 28">
            <a:extLst>
              <a:ext uri="{FF2B5EF4-FFF2-40B4-BE49-F238E27FC236}">
                <a16:creationId xmlns:a16="http://schemas.microsoft.com/office/drawing/2014/main" id="{095D7FDA-8121-2D48-0421-F884AF690FDA}"/>
              </a:ext>
            </a:extLst>
          </p:cNvPr>
          <p:cNvCxnSpPr>
            <a:cxnSpLocks noChangeShapeType="1"/>
            <a:stCxn id="31" idx="3"/>
            <a:endCxn id="36" idx="1"/>
          </p:cNvCxnSpPr>
          <p:nvPr/>
        </p:nvCxnSpPr>
        <p:spPr bwMode="auto">
          <a:xfrm>
            <a:off x="6048031" y="3110260"/>
            <a:ext cx="406400" cy="0"/>
          </a:xfrm>
          <a:prstGeom prst="straightConnector1">
            <a:avLst/>
          </a:prstGeom>
          <a:noFill/>
          <a:ln w="9525">
            <a:solidFill>
              <a:schemeClr val="tx2"/>
            </a:solidFill>
            <a:round/>
            <a:headEnd/>
            <a:tailEnd type="triangle" w="med" len="med"/>
          </a:ln>
        </p:spPr>
      </p:cxnSp>
      <p:cxnSp>
        <p:nvCxnSpPr>
          <p:cNvPr id="48" name="AutoShape 29">
            <a:extLst>
              <a:ext uri="{FF2B5EF4-FFF2-40B4-BE49-F238E27FC236}">
                <a16:creationId xmlns:a16="http://schemas.microsoft.com/office/drawing/2014/main" id="{A97772F1-3AE8-83F9-EC52-CBDB4C03C3A1}"/>
              </a:ext>
            </a:extLst>
          </p:cNvPr>
          <p:cNvCxnSpPr>
            <a:cxnSpLocks noChangeShapeType="1"/>
            <a:stCxn id="32" idx="3"/>
            <a:endCxn id="37" idx="1"/>
          </p:cNvCxnSpPr>
          <p:nvPr/>
        </p:nvCxnSpPr>
        <p:spPr bwMode="auto">
          <a:xfrm flipV="1">
            <a:off x="6043268" y="3794473"/>
            <a:ext cx="436563" cy="7937"/>
          </a:xfrm>
          <a:prstGeom prst="straightConnector1">
            <a:avLst/>
          </a:prstGeom>
          <a:noFill/>
          <a:ln w="9525">
            <a:solidFill>
              <a:schemeClr val="tx2"/>
            </a:solidFill>
            <a:round/>
            <a:headEnd/>
            <a:tailEnd type="triangle" w="med" len="med"/>
          </a:ln>
        </p:spPr>
      </p:cxnSp>
      <p:cxnSp>
        <p:nvCxnSpPr>
          <p:cNvPr id="49" name="AutoShape 30">
            <a:extLst>
              <a:ext uri="{FF2B5EF4-FFF2-40B4-BE49-F238E27FC236}">
                <a16:creationId xmlns:a16="http://schemas.microsoft.com/office/drawing/2014/main" id="{9A1E01D9-435C-6884-B464-DA188D94F198}"/>
              </a:ext>
            </a:extLst>
          </p:cNvPr>
          <p:cNvCxnSpPr>
            <a:cxnSpLocks noChangeShapeType="1"/>
            <a:stCxn id="33" idx="3"/>
            <a:endCxn id="38" idx="1"/>
          </p:cNvCxnSpPr>
          <p:nvPr/>
        </p:nvCxnSpPr>
        <p:spPr bwMode="auto">
          <a:xfrm>
            <a:off x="6046443" y="5888458"/>
            <a:ext cx="474663" cy="1073"/>
          </a:xfrm>
          <a:prstGeom prst="straightConnector1">
            <a:avLst/>
          </a:prstGeom>
          <a:noFill/>
          <a:ln w="9525">
            <a:solidFill>
              <a:schemeClr val="tx2"/>
            </a:solidFill>
            <a:round/>
            <a:headEnd/>
            <a:tailEnd type="triangle" w="med" len="med"/>
          </a:ln>
        </p:spPr>
      </p:cxnSp>
      <p:cxnSp>
        <p:nvCxnSpPr>
          <p:cNvPr id="50" name="AutoShape 31">
            <a:extLst>
              <a:ext uri="{FF2B5EF4-FFF2-40B4-BE49-F238E27FC236}">
                <a16:creationId xmlns:a16="http://schemas.microsoft.com/office/drawing/2014/main" id="{A3F10341-6A98-5F4A-9A37-7C35EB0A88F9}"/>
              </a:ext>
            </a:extLst>
          </p:cNvPr>
          <p:cNvCxnSpPr>
            <a:cxnSpLocks noChangeShapeType="1"/>
            <a:stCxn id="34" idx="3"/>
            <a:endCxn id="39" idx="1"/>
          </p:cNvCxnSpPr>
          <p:nvPr/>
        </p:nvCxnSpPr>
        <p:spPr bwMode="auto">
          <a:xfrm>
            <a:off x="6024218" y="4470939"/>
            <a:ext cx="468313" cy="0"/>
          </a:xfrm>
          <a:prstGeom prst="straightConnector1">
            <a:avLst/>
          </a:prstGeom>
          <a:noFill/>
          <a:ln w="9525">
            <a:solidFill>
              <a:schemeClr val="tx2"/>
            </a:solidFill>
            <a:round/>
            <a:headEnd/>
            <a:tailEnd type="triangle" w="med" len="med"/>
          </a:ln>
        </p:spPr>
      </p:cxnSp>
      <p:cxnSp>
        <p:nvCxnSpPr>
          <p:cNvPr id="51" name="AutoShape 32">
            <a:extLst>
              <a:ext uri="{FF2B5EF4-FFF2-40B4-BE49-F238E27FC236}">
                <a16:creationId xmlns:a16="http://schemas.microsoft.com/office/drawing/2014/main" id="{FF8DD739-5B08-F2AE-DC54-69C5A54EEE6F}"/>
              </a:ext>
            </a:extLst>
          </p:cNvPr>
          <p:cNvCxnSpPr>
            <a:cxnSpLocks noChangeShapeType="1"/>
            <a:stCxn id="35" idx="3"/>
            <a:endCxn id="40" idx="1"/>
          </p:cNvCxnSpPr>
          <p:nvPr/>
        </p:nvCxnSpPr>
        <p:spPr bwMode="auto">
          <a:xfrm>
            <a:off x="6040093" y="5165058"/>
            <a:ext cx="458788" cy="6350"/>
          </a:xfrm>
          <a:prstGeom prst="straightConnector1">
            <a:avLst/>
          </a:prstGeom>
          <a:noFill/>
          <a:ln w="9525">
            <a:solidFill>
              <a:schemeClr val="tx2"/>
            </a:solidFill>
            <a:round/>
            <a:headEnd/>
            <a:tailEnd type="triangle" w="med" len="med"/>
          </a:ln>
        </p:spPr>
      </p:cxnSp>
      <p:sp>
        <p:nvSpPr>
          <p:cNvPr id="53" name="Slide Number Placeholder 52">
            <a:extLst>
              <a:ext uri="{FF2B5EF4-FFF2-40B4-BE49-F238E27FC236}">
                <a16:creationId xmlns:a16="http://schemas.microsoft.com/office/drawing/2014/main" id="{A7C08E70-3106-D333-4368-D5054D7AECF5}"/>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46C79FD-C571-418B-AB0F-5EE936C85276}" type="slidenum">
              <a:rPr kumimoji="0" lang="en-GB" sz="1200" b="0" i="0" u="none" strike="noStrike" kern="1200" cap="none" spc="0" normalizeH="0" baseline="0" noProof="0" smtClean="0">
                <a:ln>
                  <a:noFill/>
                </a:ln>
                <a:solidFill>
                  <a:srgbClr val="4D4D4D">
                    <a:tint val="75000"/>
                  </a:srgbClr>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39</a:t>
            </a:fld>
            <a:endParaRPr kumimoji="0" lang="en-GB" sz="1200" b="0" i="0" u="none" strike="noStrike" kern="1200" cap="none" spc="0" normalizeH="0" baseline="0" noProof="0">
              <a:ln>
                <a:noFill/>
              </a:ln>
              <a:solidFill>
                <a:srgbClr val="4D4D4D">
                  <a:tint val="75000"/>
                </a:srgbClr>
              </a:solidFill>
              <a:effectLst/>
              <a:uLnTx/>
              <a:uFillTx/>
              <a:latin typeface="Arial"/>
              <a:ea typeface="+mn-ea"/>
              <a:cs typeface="+mn-cs"/>
            </a:endParaRPr>
          </a:p>
        </p:txBody>
      </p:sp>
      <p:cxnSp>
        <p:nvCxnSpPr>
          <p:cNvPr id="52" name="AutoShape 21">
            <a:extLst>
              <a:ext uri="{FF2B5EF4-FFF2-40B4-BE49-F238E27FC236}">
                <a16:creationId xmlns:a16="http://schemas.microsoft.com/office/drawing/2014/main" id="{92EF32F9-75D3-8B5B-0F0A-D65E4BF1ADAF}"/>
              </a:ext>
            </a:extLst>
          </p:cNvPr>
          <p:cNvCxnSpPr>
            <a:cxnSpLocks noChangeShapeType="1"/>
            <a:endCxn id="34" idx="1"/>
          </p:cNvCxnSpPr>
          <p:nvPr/>
        </p:nvCxnSpPr>
        <p:spPr bwMode="auto">
          <a:xfrm flipV="1">
            <a:off x="2952520" y="4470939"/>
            <a:ext cx="234836" cy="1909"/>
          </a:xfrm>
          <a:prstGeom prst="bentConnector3">
            <a:avLst>
              <a:gd name="adj1" fmla="val 50000"/>
            </a:avLst>
          </a:prstGeom>
          <a:noFill/>
          <a:ln w="9525">
            <a:solidFill>
              <a:schemeClr val="tx2"/>
            </a:solidFill>
            <a:miter lim="800000"/>
            <a:headEnd/>
            <a:tailEnd type="triangle" w="med" len="med"/>
          </a:ln>
        </p:spPr>
      </p:cxnSp>
      <p:sp>
        <p:nvSpPr>
          <p:cNvPr id="3" name="Rectangle: Rounded Corners 2">
            <a:extLst>
              <a:ext uri="{FF2B5EF4-FFF2-40B4-BE49-F238E27FC236}">
                <a16:creationId xmlns:a16="http://schemas.microsoft.com/office/drawing/2014/main" id="{2F0D1B87-3314-EA00-3EA2-7E9C0C5EE838}"/>
              </a:ext>
            </a:extLst>
          </p:cNvPr>
          <p:cNvSpPr/>
          <p:nvPr/>
        </p:nvSpPr>
        <p:spPr>
          <a:xfrm>
            <a:off x="1158531" y="3638550"/>
            <a:ext cx="1541462" cy="981075"/>
          </a:xfrm>
          <a:prstGeom prst="roundRect">
            <a:avLst>
              <a:gd name="adj" fmla="val 7929"/>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FFFF"/>
                </a:solidFill>
                <a:effectLst/>
                <a:uLnTx/>
                <a:uFillTx/>
                <a:latin typeface="Arial"/>
                <a:ea typeface="+mn-ea"/>
                <a:cs typeface="+mn-cs"/>
              </a:rPr>
              <a:t>Govt deficit</a:t>
            </a:r>
            <a:endParaRPr kumimoji="0" lang="en-BE"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54" name="Rectangle: Rounded Corners 53">
            <a:extLst>
              <a:ext uri="{FF2B5EF4-FFF2-40B4-BE49-F238E27FC236}">
                <a16:creationId xmlns:a16="http://schemas.microsoft.com/office/drawing/2014/main" id="{76B14037-67BB-A097-AA7E-6082138E1710}"/>
              </a:ext>
            </a:extLst>
          </p:cNvPr>
          <p:cNvSpPr/>
          <p:nvPr/>
        </p:nvSpPr>
        <p:spPr>
          <a:xfrm>
            <a:off x="3203230" y="2136473"/>
            <a:ext cx="2892770" cy="501936"/>
          </a:xfrm>
          <a:prstGeom prst="roundRect">
            <a:avLst>
              <a:gd name="adj" fmla="val 7929"/>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FFFF"/>
                </a:solidFill>
                <a:effectLst/>
                <a:uLnTx/>
                <a:uFillTx/>
                <a:latin typeface="Arial"/>
                <a:ea typeface="+mn-ea"/>
                <a:cs typeface="+mn-cs"/>
              </a:rPr>
              <a:t>Printing money</a:t>
            </a:r>
            <a:endParaRPr kumimoji="0" lang="en-BE"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55" name="Rectangle: Rounded Corners 54">
            <a:extLst>
              <a:ext uri="{FF2B5EF4-FFF2-40B4-BE49-F238E27FC236}">
                <a16:creationId xmlns:a16="http://schemas.microsoft.com/office/drawing/2014/main" id="{B4660592-0E30-6252-2FEF-F2A691A4B605}"/>
              </a:ext>
            </a:extLst>
          </p:cNvPr>
          <p:cNvSpPr/>
          <p:nvPr/>
        </p:nvSpPr>
        <p:spPr>
          <a:xfrm>
            <a:off x="3190876" y="2833241"/>
            <a:ext cx="2892770" cy="501936"/>
          </a:xfrm>
          <a:prstGeom prst="roundRect">
            <a:avLst>
              <a:gd name="adj" fmla="val 7929"/>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FFFF"/>
                </a:solidFill>
                <a:effectLst/>
                <a:uLnTx/>
                <a:uFillTx/>
                <a:latin typeface="Arial"/>
                <a:ea typeface="+mn-ea"/>
                <a:cs typeface="+mn-cs"/>
              </a:rPr>
              <a:t>Domestic borrowing</a:t>
            </a:r>
            <a:endParaRPr kumimoji="0" lang="en-BE"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56" name="Rectangle: Rounded Corners 55">
            <a:extLst>
              <a:ext uri="{FF2B5EF4-FFF2-40B4-BE49-F238E27FC236}">
                <a16:creationId xmlns:a16="http://schemas.microsoft.com/office/drawing/2014/main" id="{0A0E3DCB-010A-2470-FB23-4B9926E9E5CB}"/>
              </a:ext>
            </a:extLst>
          </p:cNvPr>
          <p:cNvSpPr/>
          <p:nvPr/>
        </p:nvSpPr>
        <p:spPr>
          <a:xfrm>
            <a:off x="3200229" y="3553099"/>
            <a:ext cx="2892770" cy="478845"/>
          </a:xfrm>
          <a:prstGeom prst="roundRect">
            <a:avLst>
              <a:gd name="adj" fmla="val 7929"/>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FFFF"/>
                </a:solidFill>
                <a:effectLst/>
                <a:uLnTx/>
                <a:uFillTx/>
                <a:latin typeface="Arial"/>
                <a:ea typeface="+mn-ea"/>
                <a:cs typeface="+mn-cs"/>
              </a:rPr>
              <a:t>Foreign borrowing</a:t>
            </a:r>
            <a:endParaRPr kumimoji="0" lang="en-BE"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57" name="Rectangle: Rounded Corners 56">
            <a:extLst>
              <a:ext uri="{FF2B5EF4-FFF2-40B4-BE49-F238E27FC236}">
                <a16:creationId xmlns:a16="http://schemas.microsoft.com/office/drawing/2014/main" id="{AF5A80B1-3285-0200-4B49-8394655B3C11}"/>
              </a:ext>
            </a:extLst>
          </p:cNvPr>
          <p:cNvSpPr/>
          <p:nvPr/>
        </p:nvSpPr>
        <p:spPr>
          <a:xfrm>
            <a:off x="3190876" y="4221070"/>
            <a:ext cx="2892770" cy="478845"/>
          </a:xfrm>
          <a:prstGeom prst="roundRect">
            <a:avLst>
              <a:gd name="adj" fmla="val 7929"/>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FFFF"/>
                </a:solidFill>
                <a:effectLst/>
                <a:uLnTx/>
                <a:uFillTx/>
                <a:latin typeface="Arial"/>
                <a:ea typeface="+mn-ea"/>
                <a:cs typeface="+mn-cs"/>
              </a:rPr>
              <a:t>Asset sales</a:t>
            </a:r>
            <a:endParaRPr kumimoji="0" lang="en-BE"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58" name="Rectangle: Rounded Corners 57">
            <a:extLst>
              <a:ext uri="{FF2B5EF4-FFF2-40B4-BE49-F238E27FC236}">
                <a16:creationId xmlns:a16="http://schemas.microsoft.com/office/drawing/2014/main" id="{743EE835-0BDE-EC8C-1773-9F08CD17988F}"/>
              </a:ext>
            </a:extLst>
          </p:cNvPr>
          <p:cNvSpPr/>
          <p:nvPr/>
        </p:nvSpPr>
        <p:spPr>
          <a:xfrm>
            <a:off x="3190876" y="4942743"/>
            <a:ext cx="2892770" cy="478845"/>
          </a:xfrm>
          <a:prstGeom prst="roundRect">
            <a:avLst>
              <a:gd name="adj" fmla="val 7929"/>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FFFF"/>
                </a:solidFill>
                <a:effectLst/>
                <a:uLnTx/>
                <a:uFillTx/>
                <a:latin typeface="Arial"/>
                <a:ea typeface="+mn-ea"/>
                <a:cs typeface="+mn-cs"/>
              </a:rPr>
              <a:t>Expenditure Arrears</a:t>
            </a:r>
            <a:endParaRPr kumimoji="0" lang="en-BE"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59" name="Rectangle: Rounded Corners 58">
            <a:extLst>
              <a:ext uri="{FF2B5EF4-FFF2-40B4-BE49-F238E27FC236}">
                <a16:creationId xmlns:a16="http://schemas.microsoft.com/office/drawing/2014/main" id="{5072F8CE-66AF-337C-0B1C-993D3E9717B9}"/>
              </a:ext>
            </a:extLst>
          </p:cNvPr>
          <p:cNvSpPr/>
          <p:nvPr/>
        </p:nvSpPr>
        <p:spPr>
          <a:xfrm>
            <a:off x="3209581" y="5648055"/>
            <a:ext cx="2892770" cy="478845"/>
          </a:xfrm>
          <a:prstGeom prst="roundRect">
            <a:avLst>
              <a:gd name="adj" fmla="val 7929"/>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FFFF"/>
                </a:solidFill>
                <a:effectLst/>
                <a:uLnTx/>
                <a:uFillTx/>
                <a:latin typeface="Arial"/>
                <a:ea typeface="+mn-ea"/>
                <a:cs typeface="+mn-cs"/>
              </a:rPr>
              <a:t>Grants</a:t>
            </a:r>
            <a:endParaRPr kumimoji="0" lang="en-BE"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60" name="Rectangle: Rounded Corners 59">
            <a:extLst>
              <a:ext uri="{FF2B5EF4-FFF2-40B4-BE49-F238E27FC236}">
                <a16:creationId xmlns:a16="http://schemas.microsoft.com/office/drawing/2014/main" id="{69458319-2A34-A93A-5EB6-3A14057FD110}"/>
              </a:ext>
            </a:extLst>
          </p:cNvPr>
          <p:cNvSpPr/>
          <p:nvPr/>
        </p:nvSpPr>
        <p:spPr>
          <a:xfrm>
            <a:off x="6448081" y="2162107"/>
            <a:ext cx="2892770" cy="478845"/>
          </a:xfrm>
          <a:prstGeom prst="roundRect">
            <a:avLst>
              <a:gd name="adj" fmla="val 7929"/>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FFFF"/>
                </a:solidFill>
                <a:effectLst/>
                <a:uLnTx/>
                <a:uFillTx/>
                <a:latin typeface="Arial"/>
                <a:ea typeface="+mn-ea"/>
                <a:cs typeface="+mn-cs"/>
              </a:rPr>
              <a:t>Inflation</a:t>
            </a:r>
            <a:endParaRPr kumimoji="0" lang="en-BE"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61" name="Rectangle: Rounded Corners 60">
            <a:extLst>
              <a:ext uri="{FF2B5EF4-FFF2-40B4-BE49-F238E27FC236}">
                <a16:creationId xmlns:a16="http://schemas.microsoft.com/office/drawing/2014/main" id="{C0F89D6F-8919-B612-34B1-61707EA273D1}"/>
              </a:ext>
            </a:extLst>
          </p:cNvPr>
          <p:cNvSpPr/>
          <p:nvPr/>
        </p:nvSpPr>
        <p:spPr>
          <a:xfrm>
            <a:off x="6436623" y="2866672"/>
            <a:ext cx="2892770" cy="478845"/>
          </a:xfrm>
          <a:prstGeom prst="roundRect">
            <a:avLst>
              <a:gd name="adj" fmla="val 7929"/>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FFFF"/>
                </a:solidFill>
                <a:effectLst/>
                <a:uLnTx/>
                <a:uFillTx/>
                <a:latin typeface="Arial"/>
                <a:ea typeface="+mn-ea"/>
                <a:cs typeface="+mn-cs"/>
              </a:rPr>
              <a:t>Debt/Crowding out</a:t>
            </a:r>
            <a:endParaRPr kumimoji="0" lang="en-BE"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62" name="Rectangle: Rounded Corners 61">
            <a:extLst>
              <a:ext uri="{FF2B5EF4-FFF2-40B4-BE49-F238E27FC236}">
                <a16:creationId xmlns:a16="http://schemas.microsoft.com/office/drawing/2014/main" id="{DB14EDFD-3033-B8D4-CE35-373AE1588596}"/>
              </a:ext>
            </a:extLst>
          </p:cNvPr>
          <p:cNvSpPr/>
          <p:nvPr/>
        </p:nvSpPr>
        <p:spPr>
          <a:xfrm>
            <a:off x="6479831" y="3561300"/>
            <a:ext cx="2892770" cy="478845"/>
          </a:xfrm>
          <a:prstGeom prst="roundRect">
            <a:avLst>
              <a:gd name="adj" fmla="val 7929"/>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FFFF"/>
                </a:solidFill>
                <a:effectLst/>
                <a:uLnTx/>
                <a:uFillTx/>
                <a:latin typeface="Arial"/>
                <a:ea typeface="+mn-ea"/>
                <a:cs typeface="+mn-cs"/>
              </a:rPr>
              <a:t>Debt/Exchange Rate</a:t>
            </a:r>
            <a:endParaRPr kumimoji="0" lang="en-BE"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63" name="Rectangle: Rounded Corners 62">
            <a:extLst>
              <a:ext uri="{FF2B5EF4-FFF2-40B4-BE49-F238E27FC236}">
                <a16:creationId xmlns:a16="http://schemas.microsoft.com/office/drawing/2014/main" id="{543323C6-F425-6797-8496-DB1E249EA54B}"/>
              </a:ext>
            </a:extLst>
          </p:cNvPr>
          <p:cNvSpPr/>
          <p:nvPr/>
        </p:nvSpPr>
        <p:spPr>
          <a:xfrm>
            <a:off x="6511581" y="4237576"/>
            <a:ext cx="2892770" cy="478845"/>
          </a:xfrm>
          <a:prstGeom prst="roundRect">
            <a:avLst>
              <a:gd name="adj" fmla="val 7929"/>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FFFF"/>
                </a:solidFill>
                <a:effectLst/>
                <a:uLnTx/>
                <a:uFillTx/>
                <a:latin typeface="Arial"/>
                <a:ea typeface="+mn-ea"/>
                <a:cs typeface="+mn-cs"/>
              </a:rPr>
              <a:t>Unsustainable</a:t>
            </a:r>
            <a:endParaRPr kumimoji="0" lang="en-BE"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64" name="Rectangle: Rounded Corners 63">
            <a:extLst>
              <a:ext uri="{FF2B5EF4-FFF2-40B4-BE49-F238E27FC236}">
                <a16:creationId xmlns:a16="http://schemas.microsoft.com/office/drawing/2014/main" id="{5E3E3CE7-FA0F-29CB-A0A5-CDC32EA130F8}"/>
              </a:ext>
            </a:extLst>
          </p:cNvPr>
          <p:cNvSpPr/>
          <p:nvPr/>
        </p:nvSpPr>
        <p:spPr>
          <a:xfrm>
            <a:off x="6493152" y="4931984"/>
            <a:ext cx="2892770" cy="478845"/>
          </a:xfrm>
          <a:prstGeom prst="roundRect">
            <a:avLst>
              <a:gd name="adj" fmla="val 7929"/>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FFFF"/>
                </a:solidFill>
                <a:effectLst/>
                <a:uLnTx/>
                <a:uFillTx/>
                <a:latin typeface="Arial"/>
                <a:ea typeface="+mn-ea"/>
                <a:cs typeface="+mn-cs"/>
              </a:rPr>
              <a:t>Crowding out</a:t>
            </a:r>
            <a:endParaRPr kumimoji="0" lang="en-BE"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65" name="Rectangle: Rounded Corners 64">
            <a:extLst>
              <a:ext uri="{FF2B5EF4-FFF2-40B4-BE49-F238E27FC236}">
                <a16:creationId xmlns:a16="http://schemas.microsoft.com/office/drawing/2014/main" id="{B2AED0D9-7BA7-8216-451A-957D931F2CA1}"/>
              </a:ext>
            </a:extLst>
          </p:cNvPr>
          <p:cNvSpPr/>
          <p:nvPr/>
        </p:nvSpPr>
        <p:spPr>
          <a:xfrm>
            <a:off x="6521106" y="5638512"/>
            <a:ext cx="2892770" cy="478845"/>
          </a:xfrm>
          <a:prstGeom prst="roundRect">
            <a:avLst>
              <a:gd name="adj" fmla="val 7929"/>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FFFF"/>
                </a:solidFill>
                <a:effectLst/>
                <a:uLnTx/>
                <a:uFillTx/>
                <a:latin typeface="Arial"/>
                <a:ea typeface="+mn-ea"/>
                <a:cs typeface="+mn-cs"/>
              </a:rPr>
              <a:t>Predictability</a:t>
            </a:r>
            <a:endParaRPr kumimoji="0" lang="en-BE" sz="1800" b="0" i="0" u="none" strike="noStrike" kern="120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6605204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pic>
        <p:nvPicPr>
          <p:cNvPr id="320" name="Google Shape;320;p4" descr="dia-w"/>
          <p:cNvPicPr preferRelativeResize="0"/>
          <p:nvPr/>
        </p:nvPicPr>
        <p:blipFill rotWithShape="1">
          <a:blip r:embed="rId3">
            <a:alphaModFix/>
          </a:blip>
          <a:srcRect/>
          <a:stretch/>
        </p:blipFill>
        <p:spPr>
          <a:xfrm>
            <a:off x="1524000" y="0"/>
            <a:ext cx="1588" cy="1588"/>
          </a:xfrm>
          <a:prstGeom prst="rect">
            <a:avLst/>
          </a:prstGeom>
          <a:noFill/>
          <a:ln>
            <a:noFill/>
          </a:ln>
        </p:spPr>
      </p:pic>
      <p:sp>
        <p:nvSpPr>
          <p:cNvPr id="321" name="Google Shape;321;p4"/>
          <p:cNvSpPr txBox="1">
            <a:spLocks noGrp="1"/>
          </p:cNvSpPr>
          <p:nvPr>
            <p:ph type="sldNum" idx="12"/>
          </p:nvPr>
        </p:nvSpPr>
        <p:spPr>
          <a:xfrm>
            <a:off x="838200" y="6131286"/>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GB">
                <a:solidFill>
                  <a:srgbClr val="000000"/>
                </a:solidFill>
              </a:rPr>
              <a:t>4</a:t>
            </a:fld>
            <a:endParaRPr>
              <a:solidFill>
                <a:srgbClr val="000000"/>
              </a:solidFill>
            </a:endParaRPr>
          </a:p>
        </p:txBody>
      </p:sp>
      <p:sp>
        <p:nvSpPr>
          <p:cNvPr id="322" name="Google Shape;322;p4"/>
          <p:cNvSpPr txBox="1">
            <a:spLocks noGrp="1"/>
          </p:cNvSpPr>
          <p:nvPr>
            <p:ph type="body" idx="1"/>
          </p:nvPr>
        </p:nvSpPr>
        <p:spPr>
          <a:xfrm>
            <a:off x="838200" y="3630613"/>
            <a:ext cx="10515600" cy="2035175"/>
          </a:xfrm>
          <a:prstGeom prst="rect">
            <a:avLst/>
          </a:prstGeom>
          <a:noFill/>
          <a:ln>
            <a:noFill/>
          </a:ln>
        </p:spPr>
        <p:txBody>
          <a:bodyPr spcFirstLastPara="1" wrap="square" lIns="91425" tIns="45700" rIns="91425" bIns="45700" anchor="t" anchorCtr="0">
            <a:noAutofit/>
          </a:bodyPr>
          <a:lstStyle/>
          <a:p>
            <a:pPr marL="444500" lvl="1" indent="0" algn="l" rtl="0">
              <a:lnSpc>
                <a:spcPct val="150000"/>
              </a:lnSpc>
              <a:spcBef>
                <a:spcPts val="0"/>
              </a:spcBef>
              <a:spcAft>
                <a:spcPts val="0"/>
              </a:spcAft>
              <a:buClr>
                <a:srgbClr val="3166CF"/>
              </a:buClr>
              <a:buSzPts val="2400"/>
              <a:buNone/>
            </a:pPr>
            <a:r>
              <a:rPr lang="en-GB" sz="2400" b="0"/>
              <a:t>Public Financial Management deals with the management of public resources: the allocation and use of resources collected from the economy.</a:t>
            </a:r>
            <a:endParaRPr/>
          </a:p>
        </p:txBody>
      </p:sp>
      <p:pic>
        <p:nvPicPr>
          <p:cNvPr id="323" name="Google Shape;323;p4"/>
          <p:cNvPicPr preferRelativeResize="0"/>
          <p:nvPr/>
        </p:nvPicPr>
        <p:blipFill rotWithShape="1">
          <a:blip r:embed="rId4">
            <a:alphaModFix/>
          </a:blip>
          <a:srcRect t="36525"/>
          <a:stretch/>
        </p:blipFill>
        <p:spPr>
          <a:xfrm>
            <a:off x="2378765" y="483034"/>
            <a:ext cx="6439248" cy="2677454"/>
          </a:xfrm>
          <a:prstGeom prst="rect">
            <a:avLst/>
          </a:prstGeom>
          <a:noFill/>
          <a:ln>
            <a:noFill/>
          </a:ln>
        </p:spPr>
      </p:pic>
      <p:sp>
        <p:nvSpPr>
          <p:cNvPr id="324" name="Google Shape;324;p4"/>
          <p:cNvSpPr/>
          <p:nvPr/>
        </p:nvSpPr>
        <p:spPr>
          <a:xfrm>
            <a:off x="2378765" y="446318"/>
            <a:ext cx="2122151" cy="384044"/>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5" name="Google Shape;325;p4"/>
          <p:cNvSpPr/>
          <p:nvPr/>
        </p:nvSpPr>
        <p:spPr>
          <a:xfrm>
            <a:off x="2961861" y="830360"/>
            <a:ext cx="1169657" cy="884139"/>
          </a:xfrm>
          <a:prstGeom prst="ellipse">
            <a:avLst/>
          </a:prstGeom>
          <a:solidFill>
            <a:schemeClr val="accent1">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6" name="Google Shape;326;p4"/>
          <p:cNvSpPr/>
          <p:nvPr/>
        </p:nvSpPr>
        <p:spPr>
          <a:xfrm>
            <a:off x="7215539" y="977769"/>
            <a:ext cx="1093573" cy="662188"/>
          </a:xfrm>
          <a:prstGeom prst="ellipse">
            <a:avLst/>
          </a:prstGeom>
          <a:solidFill>
            <a:schemeClr val="lt2">
              <a:alpha val="8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7" name="Google Shape;327;p4"/>
          <p:cNvSpPr/>
          <p:nvPr/>
        </p:nvSpPr>
        <p:spPr>
          <a:xfrm rot="-397869">
            <a:off x="7288513" y="586931"/>
            <a:ext cx="1031211" cy="608190"/>
          </a:xfrm>
          <a:prstGeom prst="ellipse">
            <a:avLst/>
          </a:prstGeom>
          <a:solidFill>
            <a:schemeClr val="accent5">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8" name="Google Shape;328;p4"/>
          <p:cNvSpPr txBox="1">
            <a:spLocks noGrp="1"/>
          </p:cNvSpPr>
          <p:nvPr>
            <p:ph type="title"/>
          </p:nvPr>
        </p:nvSpPr>
        <p:spPr>
          <a:xfrm>
            <a:off x="838200" y="2646643"/>
            <a:ext cx="10515600" cy="782357"/>
          </a:xfrm>
          <a:prstGeom prst="rect">
            <a:avLst/>
          </a:prstGeom>
          <a:solidFill>
            <a:schemeClr val="lt1"/>
          </a:solidFill>
          <a:ln>
            <a:noFill/>
          </a:ln>
        </p:spPr>
        <p:txBody>
          <a:bodyPr spcFirstLastPara="1" wrap="square" lIns="91425" tIns="45700" rIns="91425" bIns="0" anchor="b" anchorCtr="0">
            <a:noAutofit/>
          </a:bodyPr>
          <a:lstStyle/>
          <a:p>
            <a:pPr marL="0" lvl="0" indent="0" algn="l" rtl="0">
              <a:lnSpc>
                <a:spcPct val="90000"/>
              </a:lnSpc>
              <a:spcBef>
                <a:spcPts val="0"/>
              </a:spcBef>
              <a:spcAft>
                <a:spcPts val="0"/>
              </a:spcAft>
              <a:buClr>
                <a:schemeClr val="dk2"/>
              </a:buClr>
              <a:buSzPts val="4000"/>
              <a:buFont typeface="Arial"/>
              <a:buNone/>
            </a:pPr>
            <a:r>
              <a:rPr lang="en-GB"/>
              <a:t>What is PFM?</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22">
                                            <p:txEl>
                                              <p:pRg st="0" end="0"/>
                                            </p:txEl>
                                          </p:spTgt>
                                        </p:tgtEl>
                                        <p:attrNameLst>
                                          <p:attrName>style.visibility</p:attrName>
                                        </p:attrNameLst>
                                      </p:cBhvr>
                                      <p:to>
                                        <p:strVal val="visible"/>
                                      </p:to>
                                    </p:set>
                                    <p:anim calcmode="lin" valueType="num">
                                      <p:cBhvr additive="base">
                                        <p:cTn id="7" dur="500"/>
                                        <p:tgtEl>
                                          <p:spTgt spid="322">
                                            <p:txEl>
                                              <p:pRg st="0" end="0"/>
                                            </p:txEl>
                                          </p:spTgt>
                                        </p:tgtEl>
                                        <p:attrNameLst>
                                          <p:attrName>ppt_y</p:attrName>
                                        </p:attrNameLst>
                                      </p:cBhvr>
                                      <p:tavLst>
                                        <p:tav tm="0">
                                          <p:val>
                                            <p:strVal val="#ppt_y+1"/>
                                          </p:val>
                                        </p:tav>
                                        <p:tav tm="100000">
                                          <p:val>
                                            <p:strVal val="#ppt_y"/>
                                          </p:val>
                                        </p:tav>
                                      </p:tavLst>
                                    </p:anim>
                                  </p:childTnLst>
                                </p:cTn>
                              </p:par>
                              <p:par>
                                <p:cTn id="8" presetID="10" presetClass="entr" presetSubtype="0" fill="hold" nodeType="withEffect">
                                  <p:stCondLst>
                                    <p:cond delay="0"/>
                                  </p:stCondLst>
                                  <p:childTnLst>
                                    <p:set>
                                      <p:cBhvr>
                                        <p:cTn id="9" dur="1" fill="hold">
                                          <p:stCondLst>
                                            <p:cond delay="0"/>
                                          </p:stCondLst>
                                        </p:cTn>
                                        <p:tgtEl>
                                          <p:spTgt spid="323"/>
                                        </p:tgtEl>
                                        <p:attrNameLst>
                                          <p:attrName>style.visibility</p:attrName>
                                        </p:attrNameLst>
                                      </p:cBhvr>
                                      <p:to>
                                        <p:strVal val="visible"/>
                                      </p:to>
                                    </p:set>
                                    <p:animEffect transition="in" filter="fade">
                                      <p:cBhvr>
                                        <p:cTn id="10" dur="500"/>
                                        <p:tgtEl>
                                          <p:spTgt spid="3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294176E3-F050-46B6-BFC9-BBD391026C8B}"/>
              </a:ext>
            </a:extLst>
          </p:cNvPr>
          <p:cNvSpPr>
            <a:spLocks noGrp="1"/>
          </p:cNvSpPr>
          <p:nvPr>
            <p:ph idx="1"/>
          </p:nvPr>
        </p:nvSpPr>
        <p:spPr>
          <a:xfrm>
            <a:off x="6817056" y="1561663"/>
            <a:ext cx="4926841" cy="4343378"/>
          </a:xfrm>
        </p:spPr>
        <p:txBody>
          <a:bodyPr>
            <a:noAutofit/>
          </a:bodyPr>
          <a:lstStyle/>
          <a:p>
            <a:pPr marL="0" indent="0">
              <a:lnSpc>
                <a:spcPct val="90000"/>
              </a:lnSpc>
              <a:spcAft>
                <a:spcPts val="1200"/>
              </a:spcAft>
              <a:buNone/>
              <a:defRPr/>
            </a:pPr>
            <a:r>
              <a:rPr lang="en-US" sz="2000" dirty="0"/>
              <a:t>Crowding out is the reduction of private sector consumption or investment resulting from ‘additional’ government financing [deficit]…</a:t>
            </a:r>
            <a:endParaRPr lang="en-GB" sz="2000" dirty="0"/>
          </a:p>
          <a:p>
            <a:pPr>
              <a:lnSpc>
                <a:spcPct val="90000"/>
              </a:lnSpc>
              <a:spcAft>
                <a:spcPts val="1200"/>
              </a:spcAft>
              <a:buClrTx/>
              <a:defRPr/>
            </a:pPr>
            <a:r>
              <a:rPr lang="en-GB" sz="2000" dirty="0"/>
              <a:t>domestic borrowing; i.e. the effect of increasing the interest rate and the</a:t>
            </a:r>
            <a:r>
              <a:rPr lang="en-GB" sz="2000" dirty="0">
                <a:solidFill>
                  <a:schemeClr val="accent6"/>
                </a:solidFill>
              </a:rPr>
              <a:t> cost of borrowing </a:t>
            </a:r>
            <a:r>
              <a:rPr lang="en-GB" sz="2000" dirty="0"/>
              <a:t>for private sector (or directly limits availability of finance in countries with weak financial markets);</a:t>
            </a:r>
          </a:p>
          <a:p>
            <a:pPr>
              <a:lnSpc>
                <a:spcPct val="90000"/>
              </a:lnSpc>
              <a:spcAft>
                <a:spcPts val="1200"/>
              </a:spcAft>
              <a:buClrTx/>
              <a:defRPr/>
            </a:pPr>
            <a:r>
              <a:rPr lang="en-GB" sz="2000" dirty="0"/>
              <a:t>an additional tax; reduces </a:t>
            </a:r>
            <a:r>
              <a:rPr lang="en-GB" sz="2000" dirty="0">
                <a:solidFill>
                  <a:schemeClr val="accent6"/>
                </a:solidFill>
              </a:rPr>
              <a:t>disposable income </a:t>
            </a:r>
            <a:r>
              <a:rPr lang="en-GB" sz="2000" dirty="0"/>
              <a:t>for private sector</a:t>
            </a:r>
          </a:p>
          <a:p>
            <a:pPr marL="0" indent="0">
              <a:lnSpc>
                <a:spcPct val="90000"/>
              </a:lnSpc>
              <a:spcAft>
                <a:spcPts val="1200"/>
              </a:spcAft>
              <a:buClrTx/>
              <a:buNone/>
              <a:defRPr/>
            </a:pPr>
            <a:r>
              <a:rPr lang="en-GB" sz="2000" dirty="0"/>
              <a:t>The negative effect of absorbing scarce resources at the expense of the private sector.</a:t>
            </a:r>
          </a:p>
          <a:p>
            <a:pPr marL="0" indent="0">
              <a:lnSpc>
                <a:spcPct val="90000"/>
              </a:lnSpc>
              <a:buNone/>
            </a:pPr>
            <a:endParaRPr lang="en-BE" sz="2000" dirty="0"/>
          </a:p>
        </p:txBody>
      </p:sp>
      <p:sp>
        <p:nvSpPr>
          <p:cNvPr id="4" name="Slide Number Placeholder 3" hidden="1">
            <a:extLst>
              <a:ext uri="{FF2B5EF4-FFF2-40B4-BE49-F238E27FC236}">
                <a16:creationId xmlns:a16="http://schemas.microsoft.com/office/drawing/2014/main" id="{A6393F6E-481E-4140-8BB4-6B0CC2AF66CE}"/>
              </a:ext>
            </a:extLst>
          </p:cNvPr>
          <p:cNvSpPr>
            <a:spLocks noGrp="1"/>
          </p:cNvSpPr>
          <p:nvPr>
            <p:ph type="sldNum" sz="quarter" idx="12"/>
          </p:nvPr>
        </p:nvSpPr>
        <p:spPr/>
        <p:txBody>
          <a:bodyPr/>
          <a:lstStyle/>
          <a:p>
            <a:pPr>
              <a:spcAft>
                <a:spcPts val="600"/>
              </a:spcAft>
              <a:defRPr/>
            </a:pPr>
            <a:fld id="{4DC71F27-4B84-46AE-8D2E-A22C0746641C}" type="slidenum">
              <a:rPr lang="en-GB" smtClean="0"/>
              <a:pPr>
                <a:spcAft>
                  <a:spcPts val="600"/>
                </a:spcAft>
                <a:defRPr/>
              </a:pPr>
              <a:t>40</a:t>
            </a:fld>
            <a:endParaRPr lang="en-GB"/>
          </a:p>
        </p:txBody>
      </p:sp>
      <p:sp>
        <p:nvSpPr>
          <p:cNvPr id="5" name="Title 4">
            <a:extLst>
              <a:ext uri="{FF2B5EF4-FFF2-40B4-BE49-F238E27FC236}">
                <a16:creationId xmlns:a16="http://schemas.microsoft.com/office/drawing/2014/main" id="{D0D7387F-C982-410E-83D8-DB05996C4722}"/>
              </a:ext>
            </a:extLst>
          </p:cNvPr>
          <p:cNvSpPr>
            <a:spLocks noGrp="1"/>
          </p:cNvSpPr>
          <p:nvPr>
            <p:ph type="title"/>
          </p:nvPr>
        </p:nvSpPr>
        <p:spPr/>
        <p:txBody>
          <a:bodyPr anchor="b">
            <a:normAutofit fontScale="90000"/>
          </a:bodyPr>
          <a:lstStyle/>
          <a:p>
            <a:r>
              <a:rPr lang="en-GB" dirty="0"/>
              <a:t>The ‘Crowding Out’ Effect </a:t>
            </a:r>
            <a:endParaRPr lang="en-BE" dirty="0"/>
          </a:p>
        </p:txBody>
      </p:sp>
      <p:pic>
        <p:nvPicPr>
          <p:cNvPr id="7" name="Picture 6" descr="A close up of a logo&#10;&#10;Description automatically generated">
            <a:extLst>
              <a:ext uri="{FF2B5EF4-FFF2-40B4-BE49-F238E27FC236}">
                <a16:creationId xmlns:a16="http://schemas.microsoft.com/office/drawing/2014/main" id="{3D9653F8-EB09-4FF8-A721-C23E7F1888CA}"/>
              </a:ext>
            </a:extLst>
          </p:cNvPr>
          <p:cNvPicPr>
            <a:picLocks noChangeAspect="1"/>
          </p:cNvPicPr>
          <p:nvPr/>
        </p:nvPicPr>
        <p:blipFill>
          <a:blip r:embed="rId2" cstate="print"/>
          <a:stretch>
            <a:fillRect/>
          </a:stretch>
        </p:blipFill>
        <p:spPr bwMode="auto">
          <a:xfrm>
            <a:off x="14942" y="943572"/>
            <a:ext cx="6081058" cy="4652010"/>
          </a:xfrm>
          <a:prstGeom prst="rect">
            <a:avLst/>
          </a:prstGeom>
          <a:noFill/>
          <a:ln w="9525">
            <a:noFill/>
            <a:miter lim="800000"/>
            <a:headEnd/>
            <a:tailEnd/>
          </a:ln>
        </p:spPr>
      </p:pic>
    </p:spTree>
    <p:extLst>
      <p:ext uri="{BB962C8B-B14F-4D97-AF65-F5344CB8AC3E}">
        <p14:creationId xmlns:p14="http://schemas.microsoft.com/office/powerpoint/2010/main" val="4210509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FBBD1A0A-D92C-47E5-A0B2-85B76B4BF3AF}"/>
              </a:ext>
            </a:extLst>
          </p:cNvPr>
          <p:cNvSpPr>
            <a:spLocks noGrp="1"/>
          </p:cNvSpPr>
          <p:nvPr>
            <p:ph idx="1"/>
          </p:nvPr>
        </p:nvSpPr>
        <p:spPr/>
        <p:txBody>
          <a:bodyPr>
            <a:normAutofit fontScale="92500" lnSpcReduction="20000"/>
          </a:bodyPr>
          <a:lstStyle/>
          <a:p>
            <a:pPr marL="0" lvl="0" indent="0" eaLnBrk="0" fontAlgn="base" hangingPunct="0">
              <a:lnSpc>
                <a:spcPct val="90000"/>
              </a:lnSpc>
              <a:spcBef>
                <a:spcPct val="20000"/>
              </a:spcBef>
              <a:spcAft>
                <a:spcPct val="0"/>
              </a:spcAft>
              <a:buClrTx/>
              <a:buNone/>
              <a:defRPr/>
            </a:pPr>
            <a:r>
              <a:rPr lang="en-GB" b="1" i="1" kern="0" dirty="0"/>
              <a:t>The “Snow Ball Effect”</a:t>
            </a:r>
          </a:p>
          <a:p>
            <a:pPr marL="0" lvl="0" indent="0" eaLnBrk="0" fontAlgn="base" hangingPunct="0">
              <a:lnSpc>
                <a:spcPct val="90000"/>
              </a:lnSpc>
              <a:spcBef>
                <a:spcPct val="20000"/>
              </a:spcBef>
              <a:spcAft>
                <a:spcPct val="0"/>
              </a:spcAft>
              <a:buClrTx/>
              <a:buNone/>
              <a:defRPr/>
            </a:pPr>
            <a:endParaRPr lang="en-GB" b="1" i="1" kern="0" dirty="0"/>
          </a:p>
          <a:p>
            <a:pPr marL="342900" lvl="0" indent="-342900" eaLnBrk="0" fontAlgn="base" hangingPunct="0">
              <a:lnSpc>
                <a:spcPct val="90000"/>
              </a:lnSpc>
              <a:spcBef>
                <a:spcPct val="20000"/>
              </a:spcBef>
              <a:spcAft>
                <a:spcPct val="0"/>
              </a:spcAft>
              <a:buClrTx/>
              <a:buFont typeface="Symbol"/>
              <a:buChar char="Þ"/>
              <a:defRPr/>
            </a:pPr>
            <a:r>
              <a:rPr lang="en-GB" kern="0" dirty="0"/>
              <a:t>Primary deficit is kept stable, </a:t>
            </a:r>
          </a:p>
          <a:p>
            <a:pPr marL="342900" lvl="0" indent="-342900" eaLnBrk="0" fontAlgn="base" hangingPunct="0">
              <a:lnSpc>
                <a:spcPct val="90000"/>
              </a:lnSpc>
              <a:spcBef>
                <a:spcPct val="20000"/>
              </a:spcBef>
              <a:spcAft>
                <a:spcPct val="0"/>
              </a:spcAft>
              <a:buClrTx/>
              <a:buNone/>
              <a:defRPr/>
            </a:pPr>
            <a:r>
              <a:rPr lang="en-GB" kern="0" dirty="0"/>
              <a:t>but debt increases nonetheless...</a:t>
            </a:r>
          </a:p>
          <a:p>
            <a:pPr marL="342900" lvl="0" indent="-342900" eaLnBrk="0" fontAlgn="base" hangingPunct="0">
              <a:lnSpc>
                <a:spcPct val="90000"/>
              </a:lnSpc>
              <a:spcBef>
                <a:spcPct val="20000"/>
              </a:spcBef>
              <a:spcAft>
                <a:spcPct val="0"/>
              </a:spcAft>
              <a:buClrTx/>
              <a:buNone/>
              <a:defRPr/>
            </a:pPr>
            <a:endParaRPr lang="en-GB" sz="2200" kern="0" dirty="0"/>
          </a:p>
          <a:p>
            <a:pPr marL="342900" lvl="0" indent="-342900" eaLnBrk="0" fontAlgn="base" hangingPunct="0">
              <a:lnSpc>
                <a:spcPct val="90000"/>
              </a:lnSpc>
              <a:spcBef>
                <a:spcPct val="20000"/>
              </a:spcBef>
              <a:spcAft>
                <a:spcPts val="600"/>
              </a:spcAft>
              <a:buClrTx/>
              <a:buFont typeface="Symbol"/>
              <a:buChar char="Þ"/>
              <a:defRPr/>
            </a:pPr>
            <a:r>
              <a:rPr lang="en-GB" sz="2200" kern="0" dirty="0"/>
              <a:t>Example:</a:t>
            </a:r>
          </a:p>
          <a:p>
            <a:pPr marL="625475" lvl="0" indent="-342900" eaLnBrk="0" fontAlgn="base" hangingPunct="0">
              <a:lnSpc>
                <a:spcPct val="90000"/>
              </a:lnSpc>
              <a:spcBef>
                <a:spcPts val="600"/>
              </a:spcBef>
              <a:spcAft>
                <a:spcPts val="600"/>
              </a:spcAft>
              <a:buClrTx/>
              <a:defRPr/>
            </a:pPr>
            <a:r>
              <a:rPr lang="en-GB" kern="0" dirty="0"/>
              <a:t>2% GDP growth </a:t>
            </a:r>
          </a:p>
          <a:p>
            <a:pPr marL="625475" lvl="0" indent="-342900" eaLnBrk="0" fontAlgn="base" hangingPunct="0">
              <a:lnSpc>
                <a:spcPct val="90000"/>
              </a:lnSpc>
              <a:spcBef>
                <a:spcPts val="600"/>
              </a:spcBef>
              <a:spcAft>
                <a:spcPts val="600"/>
              </a:spcAft>
              <a:buClrTx/>
              <a:defRPr/>
            </a:pPr>
            <a:r>
              <a:rPr lang="en-GB" kern="0" dirty="0"/>
              <a:t>7% inflation</a:t>
            </a:r>
          </a:p>
          <a:p>
            <a:pPr marL="625475" lvl="0" indent="-342900" eaLnBrk="0" fontAlgn="base" hangingPunct="0">
              <a:lnSpc>
                <a:spcPct val="90000"/>
              </a:lnSpc>
              <a:spcBef>
                <a:spcPts val="600"/>
              </a:spcBef>
              <a:spcAft>
                <a:spcPts val="600"/>
              </a:spcAft>
              <a:buClrTx/>
              <a:defRPr/>
            </a:pPr>
            <a:r>
              <a:rPr lang="en-GB" kern="0" dirty="0"/>
              <a:t>10% interest rate </a:t>
            </a:r>
          </a:p>
          <a:p>
            <a:pPr marL="625475" lvl="0" indent="-342900" eaLnBrk="0" fontAlgn="base" hangingPunct="0">
              <a:lnSpc>
                <a:spcPct val="90000"/>
              </a:lnSpc>
              <a:spcBef>
                <a:spcPts val="600"/>
              </a:spcBef>
              <a:spcAft>
                <a:spcPts val="600"/>
              </a:spcAft>
              <a:buClrTx/>
              <a:defRPr/>
            </a:pPr>
            <a:r>
              <a:rPr lang="en-GB" kern="0" dirty="0"/>
              <a:t>Fixed % primary revenue and expenditure of GDP</a:t>
            </a:r>
          </a:p>
        </p:txBody>
      </p:sp>
      <p:sp>
        <p:nvSpPr>
          <p:cNvPr id="4" name="Slide Number Placeholder 3" hidden="1">
            <a:extLst>
              <a:ext uri="{FF2B5EF4-FFF2-40B4-BE49-F238E27FC236}">
                <a16:creationId xmlns:a16="http://schemas.microsoft.com/office/drawing/2014/main" id="{E82DA01A-3D4A-4876-92AA-B902E0674F3D}"/>
              </a:ext>
            </a:extLst>
          </p:cNvPr>
          <p:cNvSpPr>
            <a:spLocks noGrp="1"/>
          </p:cNvSpPr>
          <p:nvPr>
            <p:ph type="sldNum" sz="quarter" idx="12"/>
          </p:nvPr>
        </p:nvSpPr>
        <p:spPr/>
        <p:txBody>
          <a:bodyPr/>
          <a:lstStyle/>
          <a:p>
            <a:pPr>
              <a:spcAft>
                <a:spcPts val="600"/>
              </a:spcAft>
              <a:defRPr/>
            </a:pPr>
            <a:fld id="{4DC71F27-4B84-46AE-8D2E-A22C0746641C}" type="slidenum">
              <a:rPr lang="en-GB" smtClean="0"/>
              <a:pPr>
                <a:spcAft>
                  <a:spcPts val="600"/>
                </a:spcAft>
                <a:defRPr/>
              </a:pPr>
              <a:t>41</a:t>
            </a:fld>
            <a:endParaRPr lang="en-GB"/>
          </a:p>
        </p:txBody>
      </p:sp>
      <p:sp>
        <p:nvSpPr>
          <p:cNvPr id="5" name="Title 4">
            <a:extLst>
              <a:ext uri="{FF2B5EF4-FFF2-40B4-BE49-F238E27FC236}">
                <a16:creationId xmlns:a16="http://schemas.microsoft.com/office/drawing/2014/main" id="{167F3BE1-AF6C-4FBE-964D-BFD4E4F79816}"/>
              </a:ext>
            </a:extLst>
          </p:cNvPr>
          <p:cNvSpPr>
            <a:spLocks noGrp="1"/>
          </p:cNvSpPr>
          <p:nvPr>
            <p:ph type="title"/>
          </p:nvPr>
        </p:nvSpPr>
        <p:spPr/>
        <p:txBody>
          <a:bodyPr anchor="b">
            <a:normAutofit fontScale="90000"/>
          </a:bodyPr>
          <a:lstStyle/>
          <a:p>
            <a:r>
              <a:rPr lang="en-GB" altLang="en-US" dirty="0"/>
              <a:t>Challenges with Financing </a:t>
            </a:r>
            <a:endParaRPr lang="en-BE" dirty="0"/>
          </a:p>
        </p:txBody>
      </p:sp>
      <p:pic>
        <p:nvPicPr>
          <p:cNvPr id="7" name="Picture 6">
            <a:extLst>
              <a:ext uri="{FF2B5EF4-FFF2-40B4-BE49-F238E27FC236}">
                <a16:creationId xmlns:a16="http://schemas.microsoft.com/office/drawing/2014/main" id="{7C7067F8-2554-4770-B4B6-455046A28977}"/>
              </a:ext>
            </a:extLst>
          </p:cNvPr>
          <p:cNvPicPr>
            <a:picLocks noChangeAspect="1"/>
          </p:cNvPicPr>
          <p:nvPr/>
        </p:nvPicPr>
        <p:blipFill>
          <a:blip r:embed="rId3"/>
          <a:stretch>
            <a:fillRect/>
          </a:stretch>
        </p:blipFill>
        <p:spPr>
          <a:xfrm>
            <a:off x="360808" y="1345565"/>
            <a:ext cx="5328000" cy="3906435"/>
          </a:xfrm>
          <a:prstGeom prst="rect">
            <a:avLst/>
          </a:prstGeom>
          <a:noFill/>
        </p:spPr>
      </p:pic>
    </p:spTree>
    <p:extLst>
      <p:ext uri="{BB962C8B-B14F-4D97-AF65-F5344CB8AC3E}">
        <p14:creationId xmlns:p14="http://schemas.microsoft.com/office/powerpoint/2010/main" val="311571719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5F9B28C-0818-426F-B90E-0BA218921900}"/>
              </a:ext>
            </a:extLst>
          </p:cNvPr>
          <p:cNvSpPr>
            <a:spLocks noGrp="1"/>
          </p:cNvSpPr>
          <p:nvPr>
            <p:ph type="title"/>
          </p:nvPr>
        </p:nvSpPr>
        <p:spPr>
          <a:xfrm>
            <a:off x="970722" y="482860"/>
            <a:ext cx="10515600" cy="782357"/>
          </a:xfrm>
        </p:spPr>
        <p:txBody>
          <a:bodyPr anchor="b">
            <a:normAutofit/>
          </a:bodyPr>
          <a:lstStyle/>
          <a:p>
            <a:r>
              <a:rPr lang="en-GB" altLang="en-US" dirty="0"/>
              <a:t>Challenges with Financing </a:t>
            </a:r>
            <a:endParaRPr lang="en-BE" dirty="0"/>
          </a:p>
        </p:txBody>
      </p:sp>
      <p:sp>
        <p:nvSpPr>
          <p:cNvPr id="2" name="Slide Number Placeholder 1">
            <a:extLst>
              <a:ext uri="{FF2B5EF4-FFF2-40B4-BE49-F238E27FC236}">
                <a16:creationId xmlns:a16="http://schemas.microsoft.com/office/drawing/2014/main" id="{8128B12A-7535-4712-B0CD-9FE6AD004733}"/>
              </a:ext>
            </a:extLst>
          </p:cNvPr>
          <p:cNvSpPr>
            <a:spLocks noGrp="1"/>
          </p:cNvSpPr>
          <p:nvPr>
            <p:ph type="sldNum" sz="quarter" idx="12"/>
          </p:nvPr>
        </p:nvSpPr>
        <p:spPr/>
        <p:txBody>
          <a:bodyPr/>
          <a:lstStyle/>
          <a:p>
            <a:fld id="{F46C79FD-C571-418B-AB0F-5EE936C85276}" type="slidenum">
              <a:rPr lang="en-GB" smtClean="0"/>
              <a:t>42</a:t>
            </a:fld>
            <a:endParaRPr lang="en-GB"/>
          </a:p>
        </p:txBody>
      </p:sp>
      <p:pic>
        <p:nvPicPr>
          <p:cNvPr id="7" name="Picture 6">
            <a:extLst>
              <a:ext uri="{FF2B5EF4-FFF2-40B4-BE49-F238E27FC236}">
                <a16:creationId xmlns:a16="http://schemas.microsoft.com/office/drawing/2014/main" id="{C7051E4A-F28F-4F22-B347-E055D3F71FE0}"/>
              </a:ext>
            </a:extLst>
          </p:cNvPr>
          <p:cNvPicPr>
            <a:picLocks noChangeAspect="1"/>
          </p:cNvPicPr>
          <p:nvPr/>
        </p:nvPicPr>
        <p:blipFill>
          <a:blip r:embed="rId3"/>
          <a:stretch>
            <a:fillRect/>
          </a:stretch>
        </p:blipFill>
        <p:spPr>
          <a:xfrm>
            <a:off x="1133475" y="1361609"/>
            <a:ext cx="9001126" cy="4699877"/>
          </a:xfrm>
          <a:prstGeom prst="rect">
            <a:avLst/>
          </a:prstGeom>
        </p:spPr>
      </p:pic>
    </p:spTree>
    <p:extLst>
      <p:ext uri="{BB962C8B-B14F-4D97-AF65-F5344CB8AC3E}">
        <p14:creationId xmlns:p14="http://schemas.microsoft.com/office/powerpoint/2010/main" val="230141542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25AEA59-2B1D-420A-A6EF-9AE9D8CBEF06}"/>
              </a:ext>
            </a:extLst>
          </p:cNvPr>
          <p:cNvSpPr>
            <a:spLocks noGrp="1"/>
          </p:cNvSpPr>
          <p:nvPr>
            <p:ph idx="1"/>
          </p:nvPr>
        </p:nvSpPr>
        <p:spPr>
          <a:xfrm>
            <a:off x="838200" y="1825625"/>
            <a:ext cx="10262192" cy="3881904"/>
          </a:xfrm>
        </p:spPr>
        <p:txBody>
          <a:bodyPr/>
          <a:lstStyle/>
          <a:p>
            <a:pPr marL="177800" indent="0">
              <a:lnSpc>
                <a:spcPct val="90000"/>
              </a:lnSpc>
              <a:spcAft>
                <a:spcPts val="600"/>
              </a:spcAft>
              <a:buNone/>
              <a:defRPr/>
            </a:pPr>
            <a:r>
              <a:rPr lang="en-GB" altLang="en-US" dirty="0"/>
              <a:t>Debt sustainability is the ability of a country to </a:t>
            </a:r>
            <a:r>
              <a:rPr lang="en-GB" altLang="en-US" dirty="0">
                <a:solidFill>
                  <a:schemeClr val="accent6"/>
                </a:solidFill>
              </a:rPr>
              <a:t>meet current and future debt service obligations</a:t>
            </a:r>
            <a:r>
              <a:rPr lang="en-GB" altLang="en-US" dirty="0">
                <a:solidFill>
                  <a:srgbClr val="FF0000"/>
                </a:solidFill>
              </a:rPr>
              <a:t> </a:t>
            </a:r>
            <a:r>
              <a:rPr lang="en-GB" altLang="en-US" dirty="0"/>
              <a:t>in full, without:</a:t>
            </a:r>
          </a:p>
          <a:p>
            <a:pPr lvl="1">
              <a:lnSpc>
                <a:spcPct val="90000"/>
              </a:lnSpc>
              <a:spcBef>
                <a:spcPct val="25000"/>
              </a:spcBef>
              <a:spcAft>
                <a:spcPts val="300"/>
              </a:spcAft>
              <a:buClr>
                <a:srgbClr val="0F5494"/>
              </a:buClr>
              <a:defRPr/>
            </a:pPr>
            <a:r>
              <a:rPr lang="en-GB" altLang="en-US" sz="2400" dirty="0"/>
              <a:t>Debt rescheduling; accumulation of arrears; default;</a:t>
            </a:r>
          </a:p>
          <a:p>
            <a:pPr lvl="1">
              <a:lnSpc>
                <a:spcPct val="90000"/>
              </a:lnSpc>
              <a:spcBef>
                <a:spcPct val="25000"/>
              </a:spcBef>
              <a:buClr>
                <a:srgbClr val="0F5494"/>
              </a:buClr>
              <a:defRPr/>
            </a:pPr>
            <a:r>
              <a:rPr lang="en-GB" altLang="en-US" sz="2400" dirty="0"/>
              <a:t>Compromising economic growth.</a:t>
            </a:r>
          </a:p>
          <a:p>
            <a:pPr marL="177800" indent="0">
              <a:lnSpc>
                <a:spcPct val="90000"/>
              </a:lnSpc>
              <a:spcAft>
                <a:spcPts val="600"/>
              </a:spcAft>
              <a:buNone/>
              <a:defRPr/>
            </a:pPr>
            <a:r>
              <a:rPr lang="en-GB" altLang="en-US" dirty="0"/>
              <a:t>Debt sustainability is essential for:</a:t>
            </a:r>
          </a:p>
          <a:p>
            <a:pPr lvl="1">
              <a:lnSpc>
                <a:spcPct val="90000"/>
              </a:lnSpc>
              <a:spcBef>
                <a:spcPct val="25000"/>
              </a:spcBef>
              <a:spcAft>
                <a:spcPts val="300"/>
              </a:spcAft>
              <a:buClr>
                <a:srgbClr val="0F5494"/>
              </a:buClr>
              <a:defRPr/>
            </a:pPr>
            <a:r>
              <a:rPr lang="en-GB" altLang="en-US" sz="2400" dirty="0"/>
              <a:t>Economic stability, growth, development and poverty reduction;</a:t>
            </a:r>
          </a:p>
          <a:p>
            <a:pPr lvl="1">
              <a:lnSpc>
                <a:spcPct val="90000"/>
              </a:lnSpc>
              <a:spcBef>
                <a:spcPct val="25000"/>
              </a:spcBef>
              <a:spcAft>
                <a:spcPts val="300"/>
              </a:spcAft>
              <a:buClr>
                <a:srgbClr val="0F5494"/>
              </a:buClr>
              <a:defRPr/>
            </a:pPr>
            <a:r>
              <a:rPr lang="en-GB" altLang="en-US" sz="2400" dirty="0"/>
              <a:t>Fiscal management;</a:t>
            </a:r>
          </a:p>
          <a:p>
            <a:pPr lvl="1">
              <a:lnSpc>
                <a:spcPct val="90000"/>
              </a:lnSpc>
              <a:spcBef>
                <a:spcPct val="25000"/>
              </a:spcBef>
              <a:spcAft>
                <a:spcPts val="300"/>
              </a:spcAft>
              <a:buClr>
                <a:srgbClr val="0F5494"/>
              </a:buClr>
              <a:defRPr/>
            </a:pPr>
            <a:r>
              <a:rPr lang="en-GB" altLang="en-US" sz="2400" dirty="0"/>
              <a:t>Access to capital markets.</a:t>
            </a:r>
          </a:p>
          <a:p>
            <a:pPr marL="0" indent="0">
              <a:buNone/>
            </a:pPr>
            <a:endParaRPr lang="en-BE" dirty="0"/>
          </a:p>
        </p:txBody>
      </p:sp>
      <p:sp>
        <p:nvSpPr>
          <p:cNvPr id="3" name="Title 2">
            <a:extLst>
              <a:ext uri="{FF2B5EF4-FFF2-40B4-BE49-F238E27FC236}">
                <a16:creationId xmlns:a16="http://schemas.microsoft.com/office/drawing/2014/main" id="{BF52F1AD-AE03-40C9-B225-AC7A3AFD69AD}"/>
              </a:ext>
            </a:extLst>
          </p:cNvPr>
          <p:cNvSpPr>
            <a:spLocks noGrp="1"/>
          </p:cNvSpPr>
          <p:nvPr>
            <p:ph type="title"/>
          </p:nvPr>
        </p:nvSpPr>
        <p:spPr/>
        <p:txBody>
          <a:bodyPr/>
          <a:lstStyle/>
          <a:p>
            <a:r>
              <a:rPr lang="en-GB" altLang="en-US" dirty="0"/>
              <a:t>Debt Sustainability</a:t>
            </a:r>
            <a:endParaRPr lang="en-BE" dirty="0"/>
          </a:p>
        </p:txBody>
      </p:sp>
      <p:sp>
        <p:nvSpPr>
          <p:cNvPr id="4" name="Slide Number Placeholder 3">
            <a:extLst>
              <a:ext uri="{FF2B5EF4-FFF2-40B4-BE49-F238E27FC236}">
                <a16:creationId xmlns:a16="http://schemas.microsoft.com/office/drawing/2014/main" id="{9645BCFF-1FAF-4EFE-88E3-E92A0E57162B}"/>
              </a:ext>
            </a:extLst>
          </p:cNvPr>
          <p:cNvSpPr>
            <a:spLocks noGrp="1"/>
          </p:cNvSpPr>
          <p:nvPr>
            <p:ph type="sldNum" sz="quarter" idx="12"/>
          </p:nvPr>
        </p:nvSpPr>
        <p:spPr/>
        <p:txBody>
          <a:bodyPr/>
          <a:lstStyle/>
          <a:p>
            <a:fld id="{F46C79FD-C571-418B-AB0F-5EE936C85276}" type="slidenum">
              <a:rPr lang="en-GB" smtClean="0"/>
              <a:t>43</a:t>
            </a:fld>
            <a:endParaRPr lang="en-GB"/>
          </a:p>
        </p:txBody>
      </p:sp>
    </p:spTree>
    <p:extLst>
      <p:ext uri="{BB962C8B-B14F-4D97-AF65-F5344CB8AC3E}">
        <p14:creationId xmlns:p14="http://schemas.microsoft.com/office/powerpoint/2010/main" val="390607904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61508C07-B8C6-EBA4-C614-F1C966861F43}"/>
              </a:ext>
            </a:extLst>
          </p:cNvPr>
          <p:cNvSpPr>
            <a:spLocks noGrp="1"/>
          </p:cNvSpPr>
          <p:nvPr>
            <p:ph idx="1"/>
          </p:nvPr>
        </p:nvSpPr>
        <p:spPr>
          <a:xfrm>
            <a:off x="838200" y="1609134"/>
            <a:ext cx="10905699" cy="4766006"/>
          </a:xfrm>
        </p:spPr>
        <p:txBody>
          <a:bodyPr/>
          <a:lstStyle/>
          <a:p>
            <a:pPr marL="0" indent="0">
              <a:lnSpc>
                <a:spcPct val="90000"/>
              </a:lnSpc>
              <a:spcAft>
                <a:spcPts val="600"/>
              </a:spcAft>
              <a:buNone/>
              <a:defRPr/>
            </a:pPr>
            <a:r>
              <a:rPr lang="en-GB" altLang="en-US" dirty="0"/>
              <a:t>IMF standard since 2002</a:t>
            </a:r>
          </a:p>
          <a:p>
            <a:pPr marL="528638" lvl="1" indent="-350838">
              <a:lnSpc>
                <a:spcPct val="90000"/>
              </a:lnSpc>
              <a:spcBef>
                <a:spcPct val="25000"/>
              </a:spcBef>
              <a:spcAft>
                <a:spcPts val="1200"/>
              </a:spcAft>
              <a:buClr>
                <a:srgbClr val="0F5494"/>
              </a:buClr>
              <a:buFont typeface="Wingdings" pitchFamily="2" charset="2"/>
              <a:buChar char="ü"/>
              <a:defRPr/>
            </a:pPr>
            <a:r>
              <a:rPr lang="en-GB" altLang="en-US" sz="2400" dirty="0"/>
              <a:t>Two tools: (1) </a:t>
            </a:r>
            <a:r>
              <a:rPr lang="en-GB" altLang="en-US" sz="2400" i="1" dirty="0"/>
              <a:t>advanced</a:t>
            </a:r>
            <a:r>
              <a:rPr lang="en-GB" altLang="en-US" sz="2400" dirty="0"/>
              <a:t> economies: general government;                            (2) </a:t>
            </a:r>
            <a:r>
              <a:rPr lang="en-GB" altLang="en-US" sz="2400" i="1" dirty="0"/>
              <a:t>low-income </a:t>
            </a:r>
            <a:r>
              <a:rPr lang="en-GB" altLang="en-US" sz="2400" dirty="0"/>
              <a:t>countries: public and publicly guaranteed debt</a:t>
            </a:r>
          </a:p>
          <a:p>
            <a:pPr marL="528638" lvl="1" indent="-350838">
              <a:lnSpc>
                <a:spcPct val="90000"/>
              </a:lnSpc>
              <a:spcBef>
                <a:spcPct val="25000"/>
              </a:spcBef>
              <a:spcAft>
                <a:spcPts val="1200"/>
              </a:spcAft>
              <a:buClr>
                <a:srgbClr val="0F5494"/>
              </a:buClr>
              <a:buFont typeface="Wingdings" pitchFamily="2" charset="2"/>
              <a:buChar char="ü"/>
              <a:defRPr/>
            </a:pPr>
            <a:r>
              <a:rPr lang="en-GB" altLang="en-US" sz="2400" dirty="0"/>
              <a:t>Solvency (longer term) and liquidity (short term) analysis</a:t>
            </a:r>
          </a:p>
          <a:p>
            <a:pPr marL="528638" lvl="1" indent="-350838">
              <a:lnSpc>
                <a:spcPct val="90000"/>
              </a:lnSpc>
              <a:spcBef>
                <a:spcPct val="25000"/>
              </a:spcBef>
              <a:spcAft>
                <a:spcPts val="1200"/>
              </a:spcAft>
              <a:buClr>
                <a:srgbClr val="0F5494"/>
              </a:buClr>
              <a:buFont typeface="Wingdings" pitchFamily="2" charset="2"/>
              <a:buChar char="ü"/>
              <a:defRPr/>
            </a:pPr>
            <a:r>
              <a:rPr lang="en-GB" altLang="en-US" sz="2400" dirty="0"/>
              <a:t>Key factors:</a:t>
            </a:r>
          </a:p>
          <a:p>
            <a:pPr marL="900113" lvl="1" indent="-354013">
              <a:lnSpc>
                <a:spcPct val="90000"/>
              </a:lnSpc>
              <a:spcBef>
                <a:spcPct val="25000"/>
              </a:spcBef>
              <a:spcAft>
                <a:spcPts val="600"/>
              </a:spcAft>
              <a:buClr>
                <a:srgbClr val="0F5494"/>
              </a:buClr>
              <a:defRPr/>
            </a:pPr>
            <a:r>
              <a:rPr lang="en-GB" altLang="en-US" sz="2400" dirty="0"/>
              <a:t>Quality of economic growth projections</a:t>
            </a:r>
          </a:p>
          <a:p>
            <a:pPr marL="900113" lvl="1" indent="-354013">
              <a:lnSpc>
                <a:spcPct val="90000"/>
              </a:lnSpc>
              <a:spcBef>
                <a:spcPct val="25000"/>
              </a:spcBef>
              <a:spcAft>
                <a:spcPts val="600"/>
              </a:spcAft>
              <a:buClr>
                <a:srgbClr val="0F5494"/>
              </a:buClr>
              <a:defRPr/>
            </a:pPr>
            <a:r>
              <a:rPr lang="en-GB" altLang="en-US" sz="2400" dirty="0"/>
              <a:t>Institutional quality to manage debt and debt data</a:t>
            </a:r>
          </a:p>
          <a:p>
            <a:pPr marL="900113" lvl="1" indent="-354013">
              <a:lnSpc>
                <a:spcPct val="90000"/>
              </a:lnSpc>
              <a:spcBef>
                <a:spcPct val="25000"/>
              </a:spcBef>
              <a:spcAft>
                <a:spcPts val="600"/>
              </a:spcAft>
              <a:buClr>
                <a:srgbClr val="0F5494"/>
              </a:buClr>
              <a:defRPr/>
            </a:pPr>
            <a:r>
              <a:rPr lang="en-GB" altLang="en-US" sz="2400" dirty="0"/>
              <a:t>Access to capital markets (domestic and external); creditworthiness</a:t>
            </a:r>
          </a:p>
          <a:p>
            <a:pPr marL="900113" lvl="1" indent="-354013">
              <a:lnSpc>
                <a:spcPct val="90000"/>
              </a:lnSpc>
              <a:spcBef>
                <a:spcPct val="25000"/>
              </a:spcBef>
              <a:spcAft>
                <a:spcPts val="600"/>
              </a:spcAft>
              <a:buClr>
                <a:srgbClr val="0F5494"/>
              </a:buClr>
              <a:defRPr/>
            </a:pPr>
            <a:r>
              <a:rPr lang="en-GB" altLang="en-US" sz="2400" dirty="0"/>
              <a:t>Degree of uncertainty (stress test on world market prices (e.g. oil and food); weather (e.g. good or bad harvest); change in terms of trade.</a:t>
            </a:r>
            <a:endParaRPr lang="nl-NL" dirty="0"/>
          </a:p>
        </p:txBody>
      </p:sp>
      <p:sp>
        <p:nvSpPr>
          <p:cNvPr id="3" name="Tijdelijke aanduiding voor dianummer 2">
            <a:extLst>
              <a:ext uri="{FF2B5EF4-FFF2-40B4-BE49-F238E27FC236}">
                <a16:creationId xmlns:a16="http://schemas.microsoft.com/office/drawing/2014/main" id="{9A46BF4D-9DB8-948A-6C33-E30493F070F8}"/>
              </a:ext>
            </a:extLst>
          </p:cNvPr>
          <p:cNvSpPr>
            <a:spLocks noGrp="1"/>
          </p:cNvSpPr>
          <p:nvPr>
            <p:ph type="sldNum" sz="quarter" idx="12"/>
          </p:nvPr>
        </p:nvSpPr>
        <p:spPr/>
        <p:txBody>
          <a:bodyPr/>
          <a:lstStyle/>
          <a:p>
            <a:fld id="{F46C79FD-C571-418B-AB0F-5EE936C85276}" type="slidenum">
              <a:rPr lang="en-GB" smtClean="0"/>
              <a:t>44</a:t>
            </a:fld>
            <a:endParaRPr lang="en-GB"/>
          </a:p>
        </p:txBody>
      </p:sp>
      <p:sp>
        <p:nvSpPr>
          <p:cNvPr id="4" name="Titel 3">
            <a:extLst>
              <a:ext uri="{FF2B5EF4-FFF2-40B4-BE49-F238E27FC236}">
                <a16:creationId xmlns:a16="http://schemas.microsoft.com/office/drawing/2014/main" id="{99116A00-FF75-461C-F275-E9C64907F5DC}"/>
              </a:ext>
            </a:extLst>
          </p:cNvPr>
          <p:cNvSpPr>
            <a:spLocks noGrp="1"/>
          </p:cNvSpPr>
          <p:nvPr>
            <p:ph type="title"/>
          </p:nvPr>
        </p:nvSpPr>
        <p:spPr/>
        <p:txBody>
          <a:bodyPr/>
          <a:lstStyle/>
          <a:p>
            <a:r>
              <a:rPr lang="nl-NL" dirty="0" err="1"/>
              <a:t>Debt</a:t>
            </a:r>
            <a:r>
              <a:rPr lang="nl-NL" dirty="0"/>
              <a:t> </a:t>
            </a:r>
            <a:r>
              <a:rPr lang="nl-NL" dirty="0" err="1"/>
              <a:t>Sustainability</a:t>
            </a:r>
            <a:r>
              <a:rPr lang="nl-NL" dirty="0"/>
              <a:t> Analysis IMF/WB</a:t>
            </a:r>
          </a:p>
        </p:txBody>
      </p:sp>
    </p:spTree>
    <p:extLst>
      <p:ext uri="{BB962C8B-B14F-4D97-AF65-F5344CB8AC3E}">
        <p14:creationId xmlns:p14="http://schemas.microsoft.com/office/powerpoint/2010/main" val="345898284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069D1CA9-1E57-49EF-99BA-399A82B4B955}"/>
              </a:ext>
            </a:extLst>
          </p:cNvPr>
          <p:cNvSpPr>
            <a:spLocks noGrp="1"/>
          </p:cNvSpPr>
          <p:nvPr>
            <p:ph sz="half" idx="1"/>
          </p:nvPr>
        </p:nvSpPr>
        <p:spPr/>
        <p:txBody>
          <a:bodyPr/>
          <a:lstStyle/>
          <a:p>
            <a:pPr marL="536575" indent="-317500">
              <a:buFont typeface="Wingdings" panose="05000000000000000000" pitchFamily="2" charset="2"/>
              <a:buChar char="ü"/>
            </a:pPr>
            <a:r>
              <a:rPr lang="en-GB" dirty="0"/>
              <a:t>Are the macroeconomic and fiscal constraints taken into account properly? </a:t>
            </a:r>
          </a:p>
          <a:p>
            <a:pPr marL="536575" indent="-317500">
              <a:buFont typeface="Wingdings" panose="05000000000000000000" pitchFamily="2" charset="2"/>
              <a:buChar char="ü"/>
            </a:pPr>
            <a:r>
              <a:rPr lang="en-GB" dirty="0"/>
              <a:t>Are the economic assumptions and revenue projections underlying the Budget accurate and consistent?</a:t>
            </a:r>
          </a:p>
          <a:p>
            <a:pPr marL="536575" indent="-317500">
              <a:buFont typeface="Wingdings" panose="05000000000000000000" pitchFamily="2" charset="2"/>
              <a:buChar char="ü"/>
            </a:pPr>
            <a:r>
              <a:rPr lang="en-GB" dirty="0"/>
              <a:t>Is there adequate consideration of implicit fiscal risks?</a:t>
            </a:r>
          </a:p>
          <a:p>
            <a:pPr marL="0" indent="0">
              <a:buNone/>
            </a:pPr>
            <a:endParaRPr lang="en-BE" dirty="0"/>
          </a:p>
        </p:txBody>
      </p:sp>
      <p:sp>
        <p:nvSpPr>
          <p:cNvPr id="2" name="Content Placeholder 1">
            <a:extLst>
              <a:ext uri="{FF2B5EF4-FFF2-40B4-BE49-F238E27FC236}">
                <a16:creationId xmlns:a16="http://schemas.microsoft.com/office/drawing/2014/main" id="{13B033A2-F9C6-4C7A-B84C-7FA0F84A05B0}"/>
              </a:ext>
            </a:extLst>
          </p:cNvPr>
          <p:cNvSpPr>
            <a:spLocks noGrp="1"/>
          </p:cNvSpPr>
          <p:nvPr>
            <p:ph sz="half" idx="2"/>
          </p:nvPr>
        </p:nvSpPr>
        <p:spPr/>
        <p:txBody>
          <a:bodyPr/>
          <a:lstStyle/>
          <a:p>
            <a:pPr marL="536575" indent="-317500">
              <a:buFont typeface="Wingdings" panose="05000000000000000000" pitchFamily="2" charset="2"/>
              <a:buChar char="ü"/>
            </a:pPr>
            <a:r>
              <a:rPr lang="en-GB" dirty="0"/>
              <a:t>Is there a Medium Term Fiscal Framework (</a:t>
            </a:r>
            <a:r>
              <a:rPr lang="en-GB" dirty="0">
                <a:solidFill>
                  <a:schemeClr val="accent6"/>
                </a:solidFill>
              </a:rPr>
              <a:t>MTFF</a:t>
            </a:r>
            <a:r>
              <a:rPr lang="en-GB" dirty="0"/>
              <a:t>) reflecting the above in a consistent and systematic manner?</a:t>
            </a:r>
          </a:p>
          <a:p>
            <a:pPr marL="536575" indent="-317500">
              <a:buFont typeface="Wingdings" panose="05000000000000000000" pitchFamily="2" charset="2"/>
              <a:buChar char="ü"/>
            </a:pPr>
            <a:r>
              <a:rPr lang="en-GB" dirty="0"/>
              <a:t>Is spending planned over a Medium Term Expenditure Framework (</a:t>
            </a:r>
            <a:r>
              <a:rPr lang="en-GB" dirty="0">
                <a:solidFill>
                  <a:schemeClr val="accent6"/>
                </a:solidFill>
              </a:rPr>
              <a:t>MTEF</a:t>
            </a:r>
            <a:r>
              <a:rPr lang="en-GB" dirty="0"/>
              <a:t>) reflecting the fiscal constraints?</a:t>
            </a:r>
          </a:p>
          <a:p>
            <a:endParaRPr lang="en-BE" dirty="0"/>
          </a:p>
        </p:txBody>
      </p:sp>
      <p:sp>
        <p:nvSpPr>
          <p:cNvPr id="4" name="Slide Number Placeholder 3">
            <a:extLst>
              <a:ext uri="{FF2B5EF4-FFF2-40B4-BE49-F238E27FC236}">
                <a16:creationId xmlns:a16="http://schemas.microsoft.com/office/drawing/2014/main" id="{107BB420-57EB-4A79-9BFA-3E07F960DE7B}"/>
              </a:ext>
            </a:extLst>
          </p:cNvPr>
          <p:cNvSpPr>
            <a:spLocks noGrp="1"/>
          </p:cNvSpPr>
          <p:nvPr>
            <p:ph type="sldNum" sz="quarter" idx="12"/>
          </p:nvPr>
        </p:nvSpPr>
        <p:spPr/>
        <p:txBody>
          <a:bodyPr/>
          <a:lstStyle/>
          <a:p>
            <a:pPr>
              <a:defRPr/>
            </a:pPr>
            <a:fld id="{4DC71F27-4B84-46AE-8D2E-A22C0746641C}" type="slidenum">
              <a:rPr lang="en-GB" smtClean="0"/>
              <a:pPr>
                <a:defRPr/>
              </a:pPr>
              <a:t>45</a:t>
            </a:fld>
            <a:endParaRPr lang="en-GB"/>
          </a:p>
        </p:txBody>
      </p:sp>
      <p:sp>
        <p:nvSpPr>
          <p:cNvPr id="5" name="Title 4">
            <a:extLst>
              <a:ext uri="{FF2B5EF4-FFF2-40B4-BE49-F238E27FC236}">
                <a16:creationId xmlns:a16="http://schemas.microsoft.com/office/drawing/2014/main" id="{59350CDB-6C5F-4952-BCF6-5A8D498A7813}"/>
              </a:ext>
            </a:extLst>
          </p:cNvPr>
          <p:cNvSpPr>
            <a:spLocks noGrp="1"/>
          </p:cNvSpPr>
          <p:nvPr>
            <p:ph type="title"/>
          </p:nvPr>
        </p:nvSpPr>
        <p:spPr/>
        <p:txBody>
          <a:bodyPr/>
          <a:lstStyle/>
          <a:p>
            <a:r>
              <a:rPr lang="en-GB" dirty="0"/>
              <a:t>Key points for fiscal sustainability</a:t>
            </a:r>
            <a:br>
              <a:rPr lang="en-GB" dirty="0"/>
            </a:br>
            <a:r>
              <a:rPr lang="en-GB" sz="3200" dirty="0"/>
              <a:t>While </a:t>
            </a:r>
            <a:r>
              <a:rPr lang="en-GB" sz="3200" dirty="0">
                <a:solidFill>
                  <a:schemeClr val="accent6"/>
                </a:solidFill>
              </a:rPr>
              <a:t>preparing the Budget…</a:t>
            </a:r>
            <a:endParaRPr lang="en-BE" dirty="0"/>
          </a:p>
        </p:txBody>
      </p:sp>
    </p:spTree>
    <p:extLst>
      <p:ext uri="{BB962C8B-B14F-4D97-AF65-F5344CB8AC3E}">
        <p14:creationId xmlns:p14="http://schemas.microsoft.com/office/powerpoint/2010/main" val="15491603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ZoneTexte 6"/>
          <p:cNvSpPr>
            <a:spLocks noChangeArrowheads="1"/>
          </p:cNvSpPr>
          <p:nvPr/>
        </p:nvSpPr>
        <p:spPr bwMode="auto">
          <a:xfrm>
            <a:off x="1428566" y="2584168"/>
            <a:ext cx="2214562" cy="708025"/>
          </a:xfrm>
          <a:prstGeom prst="wedgeRectCallout">
            <a:avLst>
              <a:gd name="adj1" fmla="val 65773"/>
              <a:gd name="adj2" fmla="val -98681"/>
            </a:avLst>
          </a:prstGeom>
          <a:noFill/>
          <a:ln w="15875">
            <a:solidFill>
              <a:schemeClr val="accent6"/>
            </a:solidFill>
            <a:miter lim="800000"/>
            <a:headEnd/>
            <a:tailEnd/>
          </a:ln>
        </p:spPr>
        <p:txBody>
          <a:bodyPr>
            <a:spAutoFit/>
          </a:bodyPr>
          <a:lstStyle/>
          <a:p>
            <a:pPr fontAlgn="base">
              <a:spcBef>
                <a:spcPct val="0"/>
              </a:spcBef>
              <a:spcAft>
                <a:spcPct val="0"/>
              </a:spcAft>
            </a:pPr>
            <a:r>
              <a:rPr lang="en-GB" altLang="en-US" sz="2000" dirty="0">
                <a:solidFill>
                  <a:schemeClr val="accent6"/>
                </a:solidFill>
                <a:latin typeface="+mj-lt"/>
                <a:cs typeface="Arial" charset="0"/>
              </a:rPr>
              <a:t>MTFF: Fiscal discipline</a:t>
            </a:r>
          </a:p>
        </p:txBody>
      </p:sp>
      <p:sp>
        <p:nvSpPr>
          <p:cNvPr id="1028" name="ZoneTexte 7"/>
          <p:cNvSpPr>
            <a:spLocks noChangeArrowheads="1"/>
          </p:cNvSpPr>
          <p:nvPr/>
        </p:nvSpPr>
        <p:spPr bwMode="auto">
          <a:xfrm>
            <a:off x="1425392" y="3736692"/>
            <a:ext cx="2416175" cy="1016000"/>
          </a:xfrm>
          <a:prstGeom prst="wedgeRectCallout">
            <a:avLst>
              <a:gd name="adj1" fmla="val 72755"/>
              <a:gd name="adj2" fmla="val -90931"/>
            </a:avLst>
          </a:prstGeom>
          <a:noFill/>
          <a:ln w="15875">
            <a:solidFill>
              <a:schemeClr val="tx2"/>
            </a:solidFill>
            <a:miter lim="800000"/>
            <a:headEnd/>
            <a:tailEnd/>
          </a:ln>
        </p:spPr>
        <p:txBody>
          <a:bodyPr>
            <a:spAutoFit/>
          </a:bodyPr>
          <a:lstStyle/>
          <a:p>
            <a:pPr fontAlgn="base">
              <a:spcBef>
                <a:spcPct val="0"/>
              </a:spcBef>
              <a:spcAft>
                <a:spcPct val="0"/>
              </a:spcAft>
            </a:pPr>
            <a:r>
              <a:rPr lang="en-GB" altLang="en-US" sz="2000" dirty="0">
                <a:solidFill>
                  <a:schemeClr val="tx2"/>
                </a:solidFill>
                <a:latin typeface="+mj-lt"/>
                <a:cs typeface="Arial" charset="0"/>
              </a:rPr>
              <a:t>MTBF: Inter-sectoral resource allocation</a:t>
            </a:r>
          </a:p>
        </p:txBody>
      </p:sp>
      <p:sp>
        <p:nvSpPr>
          <p:cNvPr id="1029" name="ZoneTexte 8"/>
          <p:cNvSpPr>
            <a:spLocks noChangeArrowheads="1"/>
          </p:cNvSpPr>
          <p:nvPr/>
        </p:nvSpPr>
        <p:spPr bwMode="auto">
          <a:xfrm>
            <a:off x="1465078" y="5227355"/>
            <a:ext cx="2376488" cy="923925"/>
          </a:xfrm>
          <a:prstGeom prst="wedgeRectCallout">
            <a:avLst>
              <a:gd name="adj1" fmla="val 84579"/>
              <a:gd name="adj2" fmla="val -85315"/>
            </a:avLst>
          </a:prstGeom>
          <a:noFill/>
          <a:ln w="15875">
            <a:solidFill>
              <a:schemeClr val="accent1"/>
            </a:solidFill>
            <a:miter lim="800000"/>
            <a:headEnd/>
            <a:tailEnd/>
          </a:ln>
        </p:spPr>
        <p:txBody>
          <a:bodyPr>
            <a:spAutoFit/>
          </a:bodyPr>
          <a:lstStyle/>
          <a:p>
            <a:pPr fontAlgn="base">
              <a:spcBef>
                <a:spcPct val="0"/>
              </a:spcBef>
              <a:spcAft>
                <a:spcPct val="0"/>
              </a:spcAft>
            </a:pPr>
            <a:r>
              <a:rPr lang="en-GB" altLang="en-US" dirty="0">
                <a:solidFill>
                  <a:schemeClr val="accent1"/>
                </a:solidFill>
                <a:latin typeface="+mj-lt"/>
                <a:cs typeface="Arial" charset="0"/>
              </a:rPr>
              <a:t>MTEF: Intra-ministerial</a:t>
            </a:r>
          </a:p>
          <a:p>
            <a:pPr fontAlgn="base">
              <a:spcBef>
                <a:spcPct val="0"/>
              </a:spcBef>
              <a:spcAft>
                <a:spcPct val="0"/>
              </a:spcAft>
            </a:pPr>
            <a:r>
              <a:rPr lang="en-GB" altLang="en-US" dirty="0">
                <a:solidFill>
                  <a:schemeClr val="accent1"/>
                </a:solidFill>
                <a:latin typeface="+mj-lt"/>
                <a:cs typeface="Arial" charset="0"/>
              </a:rPr>
              <a:t>resource allocation</a:t>
            </a:r>
          </a:p>
        </p:txBody>
      </p:sp>
      <p:graphicFrame>
        <p:nvGraphicFramePr>
          <p:cNvPr id="1026" name="Object 3"/>
          <p:cNvGraphicFramePr>
            <a:graphicFrameLocks noChangeAspect="1"/>
          </p:cNvGraphicFramePr>
          <p:nvPr/>
        </p:nvGraphicFramePr>
        <p:xfrm>
          <a:off x="4057466" y="1488815"/>
          <a:ext cx="5543550" cy="4886325"/>
        </p:xfrm>
        <a:graphic>
          <a:graphicData uri="http://schemas.openxmlformats.org/presentationml/2006/ole">
            <mc:AlternateContent xmlns:mc="http://schemas.openxmlformats.org/markup-compatibility/2006">
              <mc:Choice xmlns:v="urn:schemas-microsoft-com:vml" Requires="v">
                <p:oleObj spid="_x0000_s1026" name="Worksheet" r:id="rId4" imgW="6696287" imgH="9220200" progId="Excel.Sheet.8">
                  <p:embed/>
                </p:oleObj>
              </mc:Choice>
              <mc:Fallback>
                <p:oleObj name="Worksheet" r:id="rId4" imgW="6696287" imgH="9220200" progId="Excel.Sheet.8">
                  <p:embed/>
                  <p:pic>
                    <p:nvPicPr>
                      <p:cNvPr id="1026"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57466" y="1488815"/>
                        <a:ext cx="5543550" cy="4886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Slide Number Placeholder 1"/>
          <p:cNvSpPr>
            <a:spLocks noGrp="1"/>
          </p:cNvSpPr>
          <p:nvPr>
            <p:ph type="sldNum" sz="quarter" idx="12"/>
          </p:nvPr>
        </p:nvSpPr>
        <p:spPr/>
        <p:txBody>
          <a:bodyPr/>
          <a:lstStyle/>
          <a:p>
            <a:pPr fontAlgn="base">
              <a:spcBef>
                <a:spcPct val="0"/>
              </a:spcBef>
              <a:spcAft>
                <a:spcPct val="0"/>
              </a:spcAft>
              <a:defRPr/>
            </a:pPr>
            <a:fld id="{D1766C8C-0572-4AE0-B326-C644778EA52F}" type="slidenum">
              <a:rPr lang="en-GB">
                <a:solidFill>
                  <a:srgbClr val="000000"/>
                </a:solidFill>
              </a:rPr>
              <a:pPr fontAlgn="base">
                <a:spcBef>
                  <a:spcPct val="0"/>
                </a:spcBef>
                <a:spcAft>
                  <a:spcPct val="0"/>
                </a:spcAft>
                <a:defRPr/>
              </a:pPr>
              <a:t>46</a:t>
            </a:fld>
            <a:endParaRPr lang="en-GB">
              <a:solidFill>
                <a:srgbClr val="000000"/>
              </a:solidFill>
            </a:endParaRPr>
          </a:p>
        </p:txBody>
      </p:sp>
      <p:sp>
        <p:nvSpPr>
          <p:cNvPr id="3" name="Title 2">
            <a:extLst>
              <a:ext uri="{FF2B5EF4-FFF2-40B4-BE49-F238E27FC236}">
                <a16:creationId xmlns:a16="http://schemas.microsoft.com/office/drawing/2014/main" id="{3A1260BE-84BA-4F49-984B-E3AFE08C27A0}"/>
              </a:ext>
            </a:extLst>
          </p:cNvPr>
          <p:cNvSpPr>
            <a:spLocks noGrp="1"/>
          </p:cNvSpPr>
          <p:nvPr>
            <p:ph type="title"/>
          </p:nvPr>
        </p:nvSpPr>
        <p:spPr/>
        <p:txBody>
          <a:bodyPr/>
          <a:lstStyle/>
          <a:p>
            <a:r>
              <a:rPr lang="en-GB" dirty="0"/>
              <a:t>Key points for fiscal sustainability</a:t>
            </a:r>
            <a:endParaRPr lang="en-BE"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BB5FD73-34D3-4569-B7E3-774D58FA3700}"/>
              </a:ext>
            </a:extLst>
          </p:cNvPr>
          <p:cNvSpPr>
            <a:spLocks noGrp="1"/>
          </p:cNvSpPr>
          <p:nvPr>
            <p:ph idx="1"/>
          </p:nvPr>
        </p:nvSpPr>
        <p:spPr>
          <a:xfrm>
            <a:off x="838200" y="1825624"/>
            <a:ext cx="10295022" cy="4549515"/>
          </a:xfrm>
        </p:spPr>
        <p:txBody>
          <a:bodyPr/>
          <a:lstStyle/>
          <a:p>
            <a:pPr marL="0" indent="0">
              <a:spcAft>
                <a:spcPts val="1200"/>
              </a:spcAft>
              <a:buClrTx/>
              <a:buNone/>
            </a:pPr>
            <a:r>
              <a:rPr lang="en-GB" altLang="en-US" b="1" dirty="0">
                <a:solidFill>
                  <a:schemeClr val="accent6"/>
                </a:solidFill>
              </a:rPr>
              <a:t>Aggregate fiscal discipline </a:t>
            </a:r>
            <a:r>
              <a:rPr lang="en-GB" altLang="en-US" dirty="0"/>
              <a:t>is paramount... </a:t>
            </a:r>
          </a:p>
          <a:p>
            <a:pPr marL="715963" indent="-401638">
              <a:spcAft>
                <a:spcPts val="1200"/>
              </a:spcAft>
              <a:buClr>
                <a:srgbClr val="0356B1"/>
              </a:buClr>
              <a:buFont typeface="Wingdings" pitchFamily="2" charset="2"/>
              <a:buChar char="ü"/>
            </a:pPr>
            <a:r>
              <a:rPr lang="en-GB" altLang="en-US" dirty="0"/>
              <a:t>Adequate </a:t>
            </a:r>
            <a:r>
              <a:rPr lang="en-GB" altLang="en-US" dirty="0">
                <a:solidFill>
                  <a:schemeClr val="accent6"/>
                </a:solidFill>
              </a:rPr>
              <a:t>systems</a:t>
            </a:r>
            <a:r>
              <a:rPr lang="en-GB" altLang="en-US" dirty="0"/>
              <a:t>; macro-fiscal policy, medium term budget planning et.al. must be robust to prevent uncontrolled ‘additional’ financing over and above what is planned in the Budget;</a:t>
            </a:r>
            <a:r>
              <a:rPr lang="en-GB" altLang="en-US" dirty="0">
                <a:solidFill>
                  <a:srgbClr val="FF0000"/>
                </a:solidFill>
              </a:rPr>
              <a:t> </a:t>
            </a:r>
            <a:endParaRPr lang="en-GB" altLang="en-US" dirty="0"/>
          </a:p>
          <a:p>
            <a:pPr marL="715963" indent="-401638">
              <a:spcAft>
                <a:spcPts val="1200"/>
              </a:spcAft>
              <a:buClr>
                <a:srgbClr val="0F5494"/>
              </a:buClr>
              <a:buFont typeface="Wingdings" pitchFamily="2" charset="2"/>
              <a:buChar char="ü"/>
            </a:pPr>
            <a:r>
              <a:rPr lang="en-GB" altLang="en-US" dirty="0">
                <a:solidFill>
                  <a:schemeClr val="accent6"/>
                </a:solidFill>
              </a:rPr>
              <a:t>Fiscal rules</a:t>
            </a:r>
            <a:r>
              <a:rPr lang="en-GB" altLang="en-US" dirty="0"/>
              <a:t>; ‘bind’ a government (central and/or sub-national) into a specific fiscal behaviour and prevent discretionary intervention – examples:</a:t>
            </a:r>
          </a:p>
          <a:p>
            <a:pPr marL="1073150" indent="-357188">
              <a:spcAft>
                <a:spcPts val="600"/>
              </a:spcAft>
              <a:buClrTx/>
            </a:pPr>
            <a:r>
              <a:rPr lang="en-GB" altLang="en-US" dirty="0"/>
              <a:t>Capping deficit/GDP and Debt/GDP ratios in legislation;</a:t>
            </a:r>
          </a:p>
          <a:p>
            <a:pPr marL="1073150" indent="-357188">
              <a:spcAft>
                <a:spcPts val="600"/>
              </a:spcAft>
              <a:buClrTx/>
            </a:pPr>
            <a:r>
              <a:rPr lang="en-GB" altLang="en-US" dirty="0"/>
              <a:t>Precluding local government from incurring debt;</a:t>
            </a:r>
          </a:p>
          <a:p>
            <a:pPr marL="1073150" indent="-357188">
              <a:spcAft>
                <a:spcPts val="600"/>
              </a:spcAft>
              <a:buClrTx/>
            </a:pPr>
            <a:r>
              <a:rPr lang="en-GB" altLang="en-US" dirty="0"/>
              <a:t>‘Golden rule’ debt financing only for capital spending.</a:t>
            </a:r>
          </a:p>
          <a:p>
            <a:pPr marL="0" indent="0">
              <a:buNone/>
            </a:pPr>
            <a:endParaRPr lang="en-BE" dirty="0"/>
          </a:p>
        </p:txBody>
      </p:sp>
      <p:sp>
        <p:nvSpPr>
          <p:cNvPr id="3" name="Title 2">
            <a:extLst>
              <a:ext uri="{FF2B5EF4-FFF2-40B4-BE49-F238E27FC236}">
                <a16:creationId xmlns:a16="http://schemas.microsoft.com/office/drawing/2014/main" id="{4A9AD90E-C797-48F4-A4BD-87859FAA089F}"/>
              </a:ext>
            </a:extLst>
          </p:cNvPr>
          <p:cNvSpPr>
            <a:spLocks noGrp="1"/>
          </p:cNvSpPr>
          <p:nvPr>
            <p:ph type="title"/>
          </p:nvPr>
        </p:nvSpPr>
        <p:spPr/>
        <p:txBody>
          <a:bodyPr/>
          <a:lstStyle/>
          <a:p>
            <a:r>
              <a:rPr lang="en-US" altLang="en-US" dirty="0"/>
              <a:t>Key points for fiscal sustainability</a:t>
            </a:r>
            <a:endParaRPr lang="en-BE" dirty="0"/>
          </a:p>
        </p:txBody>
      </p:sp>
      <p:sp>
        <p:nvSpPr>
          <p:cNvPr id="4" name="Slide Number Placeholder 3">
            <a:extLst>
              <a:ext uri="{FF2B5EF4-FFF2-40B4-BE49-F238E27FC236}">
                <a16:creationId xmlns:a16="http://schemas.microsoft.com/office/drawing/2014/main" id="{6B439331-63E2-4AE2-9172-082D43E35885}"/>
              </a:ext>
            </a:extLst>
          </p:cNvPr>
          <p:cNvSpPr>
            <a:spLocks noGrp="1"/>
          </p:cNvSpPr>
          <p:nvPr>
            <p:ph type="sldNum" sz="quarter" idx="12"/>
          </p:nvPr>
        </p:nvSpPr>
        <p:spPr/>
        <p:txBody>
          <a:bodyPr/>
          <a:lstStyle/>
          <a:p>
            <a:fld id="{F46C79FD-C571-418B-AB0F-5EE936C85276}" type="slidenum">
              <a:rPr lang="en-GB" smtClean="0"/>
              <a:t>47</a:t>
            </a:fld>
            <a:endParaRPr lang="en-GB"/>
          </a:p>
        </p:txBody>
      </p:sp>
    </p:spTree>
    <p:extLst>
      <p:ext uri="{BB962C8B-B14F-4D97-AF65-F5344CB8AC3E}">
        <p14:creationId xmlns:p14="http://schemas.microsoft.com/office/powerpoint/2010/main" val="217258972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5A1D4383-AB70-4FD6-8040-5D8A71240F9A}"/>
              </a:ext>
            </a:extLst>
          </p:cNvPr>
          <p:cNvSpPr>
            <a:spLocks noGrp="1"/>
          </p:cNvSpPr>
          <p:nvPr>
            <p:ph idx="1"/>
          </p:nvPr>
        </p:nvSpPr>
        <p:spPr/>
        <p:txBody>
          <a:bodyPr/>
          <a:lstStyle/>
          <a:p>
            <a:pPr marL="0" indent="0">
              <a:spcAft>
                <a:spcPts val="600"/>
              </a:spcAft>
              <a:buNone/>
            </a:pPr>
            <a:r>
              <a:rPr lang="en-GB" b="1" dirty="0">
                <a:solidFill>
                  <a:schemeClr val="accent6"/>
                </a:solidFill>
              </a:rPr>
              <a:t>Types of Fiscal Rules? </a:t>
            </a:r>
            <a:r>
              <a:rPr lang="en-GB" dirty="0"/>
              <a:t>[IMF 2012]</a:t>
            </a:r>
          </a:p>
          <a:p>
            <a:pPr marL="714375" indent="-357188">
              <a:buClr>
                <a:srgbClr val="0F5494"/>
              </a:buClr>
              <a:buFont typeface="Wingdings" panose="05000000000000000000" pitchFamily="2" charset="2"/>
              <a:buChar char="ü"/>
            </a:pPr>
            <a:r>
              <a:rPr lang="en-GB" b="1" dirty="0"/>
              <a:t>Debt rules </a:t>
            </a:r>
            <a:r>
              <a:rPr lang="en-GB" dirty="0"/>
              <a:t>set an explicit limit or target for public debt in percent of GDP;</a:t>
            </a:r>
          </a:p>
          <a:p>
            <a:pPr marL="714375" indent="-357188">
              <a:buClr>
                <a:srgbClr val="0F5494"/>
              </a:buClr>
              <a:buFont typeface="Wingdings" panose="05000000000000000000" pitchFamily="2" charset="2"/>
              <a:buChar char="ü"/>
            </a:pPr>
            <a:r>
              <a:rPr lang="en-GB" b="1" dirty="0"/>
              <a:t>Budget balance rules </a:t>
            </a:r>
            <a:r>
              <a:rPr lang="en-GB" dirty="0"/>
              <a:t>constrain the variable that primarily influences the debt ratio and are largely under the control of policy makers;</a:t>
            </a:r>
          </a:p>
          <a:p>
            <a:pPr marL="714375" indent="-357188">
              <a:buClr>
                <a:srgbClr val="0F5494"/>
              </a:buClr>
              <a:buFont typeface="Wingdings" panose="05000000000000000000" pitchFamily="2" charset="2"/>
              <a:buChar char="ü"/>
            </a:pPr>
            <a:r>
              <a:rPr lang="en-GB" b="1" dirty="0"/>
              <a:t>Expenditure rules </a:t>
            </a:r>
            <a:r>
              <a:rPr lang="en-GB" dirty="0"/>
              <a:t>set limits on total, primary, or current spending;</a:t>
            </a:r>
          </a:p>
          <a:p>
            <a:pPr marL="714375" indent="-357188">
              <a:spcAft>
                <a:spcPts val="1200"/>
              </a:spcAft>
              <a:buClr>
                <a:srgbClr val="0F5494"/>
              </a:buClr>
              <a:buFont typeface="Wingdings" panose="05000000000000000000" pitchFamily="2" charset="2"/>
              <a:buChar char="ü"/>
            </a:pPr>
            <a:r>
              <a:rPr lang="en-GB" b="1" dirty="0"/>
              <a:t>Revenue rules </a:t>
            </a:r>
            <a:r>
              <a:rPr lang="en-GB" dirty="0"/>
              <a:t>set ceilings or floors on revenues and are aimed at boosting revenue collection and/or preventing an excessive tax burden.</a:t>
            </a:r>
          </a:p>
          <a:p>
            <a:pPr marL="0" indent="0">
              <a:buNone/>
            </a:pPr>
            <a:endParaRPr lang="en-BE" dirty="0"/>
          </a:p>
        </p:txBody>
      </p:sp>
      <p:sp>
        <p:nvSpPr>
          <p:cNvPr id="4" name="Slide Number Placeholder 3">
            <a:extLst>
              <a:ext uri="{FF2B5EF4-FFF2-40B4-BE49-F238E27FC236}">
                <a16:creationId xmlns:a16="http://schemas.microsoft.com/office/drawing/2014/main" id="{2CDE1A7A-1AAC-47F6-B642-A8D946A4C45D}"/>
              </a:ext>
            </a:extLst>
          </p:cNvPr>
          <p:cNvSpPr>
            <a:spLocks noGrp="1"/>
          </p:cNvSpPr>
          <p:nvPr>
            <p:ph type="sldNum" sz="quarter" idx="12"/>
          </p:nvPr>
        </p:nvSpPr>
        <p:spPr/>
        <p:txBody>
          <a:bodyPr/>
          <a:lstStyle/>
          <a:p>
            <a:pPr>
              <a:defRPr/>
            </a:pPr>
            <a:fld id="{4DC71F27-4B84-46AE-8D2E-A22C0746641C}" type="slidenum">
              <a:rPr lang="en-GB" smtClean="0"/>
              <a:pPr>
                <a:defRPr/>
              </a:pPr>
              <a:t>48</a:t>
            </a:fld>
            <a:r>
              <a:rPr lang="en-BE" b="0" i="0" dirty="0">
                <a:solidFill>
                  <a:srgbClr val="000000"/>
                </a:solidFill>
                <a:effectLst/>
                <a:latin typeface="Times New Roman" panose="02020603050405020304" pitchFamily="18" charset="0"/>
              </a:rPr>
              <a:t>  </a:t>
            </a:r>
            <a:endParaRPr lang="en-GB" dirty="0"/>
          </a:p>
        </p:txBody>
      </p:sp>
      <p:sp>
        <p:nvSpPr>
          <p:cNvPr id="5" name="Title 4">
            <a:extLst>
              <a:ext uri="{FF2B5EF4-FFF2-40B4-BE49-F238E27FC236}">
                <a16:creationId xmlns:a16="http://schemas.microsoft.com/office/drawing/2014/main" id="{EBED3761-27F1-40FF-A101-9BC2C5640280}"/>
              </a:ext>
            </a:extLst>
          </p:cNvPr>
          <p:cNvSpPr>
            <a:spLocks noGrp="1"/>
          </p:cNvSpPr>
          <p:nvPr>
            <p:ph type="title"/>
          </p:nvPr>
        </p:nvSpPr>
        <p:spPr/>
        <p:txBody>
          <a:bodyPr/>
          <a:lstStyle/>
          <a:p>
            <a:r>
              <a:rPr lang="en-US" altLang="en-US" dirty="0"/>
              <a:t>Key points for fiscal sustainability</a:t>
            </a:r>
            <a:endParaRPr lang="en-BE" dirty="0"/>
          </a:p>
        </p:txBody>
      </p:sp>
      <p:sp>
        <p:nvSpPr>
          <p:cNvPr id="2" name="Rectangle 1">
            <a:extLst>
              <a:ext uri="{FF2B5EF4-FFF2-40B4-BE49-F238E27FC236}">
                <a16:creationId xmlns:a16="http://schemas.microsoft.com/office/drawing/2014/main" id="{22AE7BFD-5936-452A-8F78-73EE19CBE42C}"/>
              </a:ext>
            </a:extLst>
          </p:cNvPr>
          <p:cNvSpPr/>
          <p:nvPr/>
        </p:nvSpPr>
        <p:spPr>
          <a:xfrm>
            <a:off x="1181321" y="5373429"/>
            <a:ext cx="6197674" cy="46384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57187" indent="0">
              <a:buClr>
                <a:srgbClr val="0F5494"/>
              </a:buClr>
              <a:buNone/>
            </a:pPr>
            <a:r>
              <a:rPr lang="en-GB" dirty="0">
                <a:solidFill>
                  <a:schemeClr val="tx1"/>
                </a:solidFill>
              </a:rPr>
              <a:t>NB: </a:t>
            </a:r>
            <a:r>
              <a:rPr lang="en-GB" i="1" dirty="0">
                <a:solidFill>
                  <a:schemeClr val="tx1"/>
                </a:solidFill>
              </a:rPr>
              <a:t>Some countries combine two or more fiscal rules.</a:t>
            </a:r>
          </a:p>
        </p:txBody>
      </p:sp>
    </p:spTree>
    <p:extLst>
      <p:ext uri="{BB962C8B-B14F-4D97-AF65-F5344CB8AC3E}">
        <p14:creationId xmlns:p14="http://schemas.microsoft.com/office/powerpoint/2010/main" val="57530972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16772A16-2025-40D9-98BA-10EF48336A09}"/>
              </a:ext>
            </a:extLst>
          </p:cNvPr>
          <p:cNvSpPr>
            <a:spLocks noGrp="1"/>
          </p:cNvSpPr>
          <p:nvPr>
            <p:ph sz="half" idx="1"/>
          </p:nvPr>
        </p:nvSpPr>
        <p:spPr>
          <a:xfrm>
            <a:off x="838198" y="1825625"/>
            <a:ext cx="5564052" cy="4284280"/>
          </a:xfrm>
          <a:solidFill>
            <a:schemeClr val="bg2"/>
          </a:solidFill>
        </p:spPr>
        <p:txBody>
          <a:bodyPr/>
          <a:lstStyle/>
          <a:p>
            <a:pPr marL="87313" indent="0">
              <a:spcAft>
                <a:spcPts val="1200"/>
              </a:spcAft>
              <a:buNone/>
            </a:pPr>
            <a:r>
              <a:rPr lang="en-GB" b="1" dirty="0">
                <a:solidFill>
                  <a:schemeClr val="accent6"/>
                </a:solidFill>
              </a:rPr>
              <a:t>Fiscal Governance in the European Union</a:t>
            </a:r>
          </a:p>
          <a:p>
            <a:pPr marL="87313" indent="0">
              <a:spcAft>
                <a:spcPts val="600"/>
              </a:spcAft>
              <a:buNone/>
            </a:pPr>
            <a:r>
              <a:rPr lang="en-US" dirty="0"/>
              <a:t>The </a:t>
            </a:r>
            <a:r>
              <a:rPr lang="en-US" b="1" dirty="0"/>
              <a:t>Stability and Growth Pact (SGP) </a:t>
            </a:r>
            <a:r>
              <a:rPr lang="en-US" dirty="0"/>
              <a:t>requires that:</a:t>
            </a:r>
          </a:p>
          <a:p>
            <a:pPr marL="732150" lvl="1" indent="-285750">
              <a:spcAft>
                <a:spcPts val="600"/>
              </a:spcAft>
              <a:buClr>
                <a:srgbClr val="0F5494"/>
              </a:buClr>
              <a:buFont typeface="Wingdings" panose="05000000000000000000" pitchFamily="2" charset="2"/>
              <a:buChar char="ü"/>
            </a:pPr>
            <a:r>
              <a:rPr lang="en-US" sz="2400" dirty="0"/>
              <a:t>General government deficit must not exceed 3% of GDP; and</a:t>
            </a:r>
          </a:p>
          <a:p>
            <a:pPr marL="732150" lvl="1" indent="-285750">
              <a:buClr>
                <a:srgbClr val="0F5494"/>
              </a:buClr>
              <a:buFont typeface="Wingdings" panose="05000000000000000000" pitchFamily="2" charset="2"/>
              <a:buChar char="ü"/>
            </a:pPr>
            <a:r>
              <a:rPr lang="en-US" sz="2400" dirty="0"/>
              <a:t>Public debt must not exceed 60% of GDP (or at least diminish sufficiently towards the 60% threshold).</a:t>
            </a:r>
          </a:p>
          <a:p>
            <a:pPr marL="0" indent="0">
              <a:buNone/>
            </a:pPr>
            <a:endParaRPr lang="en-BE" dirty="0"/>
          </a:p>
        </p:txBody>
      </p:sp>
      <p:sp>
        <p:nvSpPr>
          <p:cNvPr id="2" name="Content Placeholder 1">
            <a:extLst>
              <a:ext uri="{FF2B5EF4-FFF2-40B4-BE49-F238E27FC236}">
                <a16:creationId xmlns:a16="http://schemas.microsoft.com/office/drawing/2014/main" id="{FB7E68CB-E600-4EE3-BEEE-CEB96695C797}"/>
              </a:ext>
            </a:extLst>
          </p:cNvPr>
          <p:cNvSpPr>
            <a:spLocks noGrp="1"/>
          </p:cNvSpPr>
          <p:nvPr>
            <p:ph sz="half" idx="2"/>
          </p:nvPr>
        </p:nvSpPr>
        <p:spPr/>
        <p:txBody>
          <a:bodyPr/>
          <a:lstStyle/>
          <a:p>
            <a:pPr marL="87313" indent="0">
              <a:spcBef>
                <a:spcPts val="1350"/>
              </a:spcBef>
              <a:spcAft>
                <a:spcPts val="600"/>
              </a:spcAft>
              <a:buNone/>
            </a:pPr>
            <a:r>
              <a:rPr lang="en-US" dirty="0"/>
              <a:t>For the EU, </a:t>
            </a:r>
            <a:r>
              <a:rPr lang="en-US" b="1" dirty="0"/>
              <a:t>fiscal governance </a:t>
            </a:r>
            <a:r>
              <a:rPr lang="en-US" dirty="0"/>
              <a:t>refers to the rules, regulations and procedures that influence fiscal and budgetary policy. This Includes: </a:t>
            </a:r>
          </a:p>
          <a:p>
            <a:pPr marL="674688" lvl="1">
              <a:spcAft>
                <a:spcPts val="600"/>
              </a:spcAft>
              <a:buClr>
                <a:srgbClr val="0F5494"/>
              </a:buClr>
            </a:pPr>
            <a:r>
              <a:rPr lang="en-GB" sz="2400" dirty="0"/>
              <a:t>National </a:t>
            </a:r>
            <a:r>
              <a:rPr lang="en-GB" sz="2400" dirty="0">
                <a:solidFill>
                  <a:schemeClr val="accent6"/>
                </a:solidFill>
              </a:rPr>
              <a:t>numerical fiscal rules;</a:t>
            </a:r>
          </a:p>
          <a:p>
            <a:pPr marL="674688" lvl="1">
              <a:spcAft>
                <a:spcPts val="600"/>
              </a:spcAft>
              <a:buClr>
                <a:srgbClr val="0F5494"/>
              </a:buClr>
            </a:pPr>
            <a:r>
              <a:rPr lang="en-GB" sz="2400" dirty="0"/>
              <a:t>Independent fiscal institutions; and</a:t>
            </a:r>
          </a:p>
          <a:p>
            <a:pPr marL="674688" lvl="1">
              <a:spcAft>
                <a:spcPts val="600"/>
              </a:spcAft>
              <a:buClr>
                <a:srgbClr val="0F5494"/>
              </a:buClr>
            </a:pPr>
            <a:r>
              <a:rPr lang="en-GB" sz="2400" dirty="0"/>
              <a:t>Medium term budgetary frameworks.</a:t>
            </a:r>
            <a:endParaRPr lang="en-US" sz="2400" dirty="0"/>
          </a:p>
          <a:p>
            <a:endParaRPr lang="en-BE" dirty="0"/>
          </a:p>
        </p:txBody>
      </p:sp>
      <p:sp>
        <p:nvSpPr>
          <p:cNvPr id="4" name="Slide Number Placeholder 3">
            <a:extLst>
              <a:ext uri="{FF2B5EF4-FFF2-40B4-BE49-F238E27FC236}">
                <a16:creationId xmlns:a16="http://schemas.microsoft.com/office/drawing/2014/main" id="{EF73A470-AECC-4416-9BED-B898A3CF8E7E}"/>
              </a:ext>
            </a:extLst>
          </p:cNvPr>
          <p:cNvSpPr>
            <a:spLocks noGrp="1"/>
          </p:cNvSpPr>
          <p:nvPr>
            <p:ph type="sldNum" sz="quarter" idx="12"/>
          </p:nvPr>
        </p:nvSpPr>
        <p:spPr>
          <a:xfrm>
            <a:off x="180975" y="6109905"/>
            <a:ext cx="2743200" cy="365125"/>
          </a:xfrm>
        </p:spPr>
        <p:txBody>
          <a:bodyPr/>
          <a:lstStyle/>
          <a:p>
            <a:pPr>
              <a:defRPr/>
            </a:pPr>
            <a:fld id="{4DC71F27-4B84-46AE-8D2E-A22C0746641C}" type="slidenum">
              <a:rPr lang="en-GB" smtClean="0"/>
              <a:pPr>
                <a:defRPr/>
              </a:pPr>
              <a:t>49</a:t>
            </a:fld>
            <a:endParaRPr lang="en-GB" dirty="0"/>
          </a:p>
        </p:txBody>
      </p:sp>
      <p:sp>
        <p:nvSpPr>
          <p:cNvPr id="5" name="Title 4">
            <a:extLst>
              <a:ext uri="{FF2B5EF4-FFF2-40B4-BE49-F238E27FC236}">
                <a16:creationId xmlns:a16="http://schemas.microsoft.com/office/drawing/2014/main" id="{B4D5DD37-A5B9-4A3B-9545-78D89580ABF2}"/>
              </a:ext>
            </a:extLst>
          </p:cNvPr>
          <p:cNvSpPr>
            <a:spLocks noGrp="1"/>
          </p:cNvSpPr>
          <p:nvPr>
            <p:ph type="title"/>
          </p:nvPr>
        </p:nvSpPr>
        <p:spPr/>
        <p:txBody>
          <a:bodyPr/>
          <a:lstStyle/>
          <a:p>
            <a:r>
              <a:rPr lang="en-GB" altLang="en-US" kern="0" dirty="0">
                <a:latin typeface="Verdana"/>
              </a:rPr>
              <a:t>Key points for fiscal sustainability</a:t>
            </a:r>
            <a:endParaRPr lang="en-BE" dirty="0"/>
          </a:p>
        </p:txBody>
      </p:sp>
    </p:spTree>
    <p:extLst>
      <p:ext uri="{BB962C8B-B14F-4D97-AF65-F5344CB8AC3E}">
        <p14:creationId xmlns:p14="http://schemas.microsoft.com/office/powerpoint/2010/main" val="34398231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Google Shape;334;p5"/>
          <p:cNvSpPr/>
          <p:nvPr/>
        </p:nvSpPr>
        <p:spPr>
          <a:xfrm>
            <a:off x="7901450" y="1730190"/>
            <a:ext cx="3141662" cy="2090737"/>
          </a:xfrm>
          <a:prstGeom prst="rect">
            <a:avLst/>
          </a:prstGeom>
          <a:solidFill>
            <a:schemeClr val="accent5"/>
          </a:solid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35" name="Google Shape;335;p5"/>
          <p:cNvSpPr/>
          <p:nvPr/>
        </p:nvSpPr>
        <p:spPr>
          <a:xfrm>
            <a:off x="4436086" y="1730191"/>
            <a:ext cx="3141662" cy="2090737"/>
          </a:xfrm>
          <a:prstGeom prst="rect">
            <a:avLst/>
          </a:prstGeom>
          <a:solidFill>
            <a:srgbClr val="AAD2F3"/>
          </a:solidFill>
          <a:ln w="12700" cap="flat" cmpd="sng">
            <a:solidFill>
              <a:srgbClr val="AAD2F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36" name="Google Shape;336;p5"/>
          <p:cNvSpPr/>
          <p:nvPr/>
        </p:nvSpPr>
        <p:spPr>
          <a:xfrm>
            <a:off x="970722" y="1730191"/>
            <a:ext cx="3141662" cy="2090737"/>
          </a:xfrm>
          <a:prstGeom prst="rect">
            <a:avLst/>
          </a:prstGeom>
          <a:solidFill>
            <a:schemeClr val="accent1"/>
          </a:solidFill>
          <a:ln w="12700" cap="flat" cmpd="sng">
            <a:solidFill>
              <a:srgbClr val="15616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37" name="Google Shape;337;p5"/>
          <p:cNvSpPr txBox="1">
            <a:spLocks noGrp="1"/>
          </p:cNvSpPr>
          <p:nvPr>
            <p:ph type="title"/>
          </p:nvPr>
        </p:nvSpPr>
        <p:spPr>
          <a:xfrm>
            <a:off x="970722" y="482860"/>
            <a:ext cx="10515600" cy="782357"/>
          </a:xfrm>
          <a:prstGeom prst="rect">
            <a:avLst/>
          </a:prstGeom>
          <a:noFill/>
          <a:ln>
            <a:noFill/>
          </a:ln>
        </p:spPr>
        <p:txBody>
          <a:bodyPr spcFirstLastPara="1" wrap="square" lIns="91425" tIns="45700" rIns="91425" bIns="0" anchor="b" anchorCtr="0">
            <a:noAutofit/>
          </a:bodyPr>
          <a:lstStyle/>
          <a:p>
            <a:pPr marL="0" lvl="0" indent="0" algn="l" rtl="0">
              <a:lnSpc>
                <a:spcPct val="90000"/>
              </a:lnSpc>
              <a:spcBef>
                <a:spcPts val="0"/>
              </a:spcBef>
              <a:spcAft>
                <a:spcPts val="0"/>
              </a:spcAft>
              <a:buClr>
                <a:schemeClr val="dk2"/>
              </a:buClr>
              <a:buSzPts val="4000"/>
              <a:buFont typeface="Arial"/>
              <a:buNone/>
            </a:pPr>
            <a:r>
              <a:rPr lang="en-GB"/>
              <a:t>3 basic elements of public finance</a:t>
            </a:r>
            <a:endParaRPr/>
          </a:p>
        </p:txBody>
      </p:sp>
      <p:sp>
        <p:nvSpPr>
          <p:cNvPr id="338" name="Google Shape;338;p5"/>
          <p:cNvSpPr txBox="1">
            <a:spLocks noGrp="1"/>
          </p:cNvSpPr>
          <p:nvPr>
            <p:ph type="body" idx="1"/>
          </p:nvPr>
        </p:nvSpPr>
        <p:spPr>
          <a:xfrm>
            <a:off x="1206774" y="3484208"/>
            <a:ext cx="2669558" cy="1524235"/>
          </a:xfrm>
          <a:prstGeom prst="rect">
            <a:avLst/>
          </a:prstGeom>
          <a:solidFill>
            <a:schemeClr val="lt1"/>
          </a:solidFill>
          <a:ln>
            <a:noFill/>
          </a:ln>
        </p:spPr>
        <p:txBody>
          <a:bodyPr spcFirstLastPara="1" wrap="square" lIns="91425" tIns="90000" rIns="91425" bIns="45700" anchor="t" anchorCtr="0">
            <a:noAutofit/>
          </a:bodyPr>
          <a:lstStyle/>
          <a:p>
            <a:pPr marL="0" lvl="0" indent="0" algn="ctr" rtl="0">
              <a:lnSpc>
                <a:spcPct val="100000"/>
              </a:lnSpc>
              <a:spcBef>
                <a:spcPts val="0"/>
              </a:spcBef>
              <a:spcAft>
                <a:spcPts val="0"/>
              </a:spcAft>
              <a:buSzPts val="2000"/>
              <a:buNone/>
            </a:pPr>
            <a:r>
              <a:rPr lang="en-GB"/>
              <a:t>Government</a:t>
            </a:r>
            <a:r>
              <a:rPr lang="en-GB" sz="2000">
                <a:solidFill>
                  <a:schemeClr val="dk1"/>
                </a:solidFill>
              </a:rPr>
              <a:t> expenditure</a:t>
            </a:r>
            <a:endParaRPr/>
          </a:p>
          <a:p>
            <a:pPr marL="0" lvl="0" indent="0" algn="ctr" rtl="0">
              <a:lnSpc>
                <a:spcPct val="100000"/>
              </a:lnSpc>
              <a:spcBef>
                <a:spcPts val="1800"/>
              </a:spcBef>
              <a:spcAft>
                <a:spcPts val="0"/>
              </a:spcAft>
              <a:buSzPts val="2000"/>
              <a:buNone/>
            </a:pPr>
            <a:endParaRPr/>
          </a:p>
        </p:txBody>
      </p:sp>
      <p:sp>
        <p:nvSpPr>
          <p:cNvPr id="339" name="Google Shape;339;p5"/>
          <p:cNvSpPr txBox="1">
            <a:spLocks noGrp="1"/>
          </p:cNvSpPr>
          <p:nvPr>
            <p:ph type="body" idx="5"/>
          </p:nvPr>
        </p:nvSpPr>
        <p:spPr>
          <a:xfrm>
            <a:off x="4672139" y="3487468"/>
            <a:ext cx="2669558" cy="1524235"/>
          </a:xfrm>
          <a:prstGeom prst="rect">
            <a:avLst/>
          </a:prstGeom>
          <a:solidFill>
            <a:schemeClr val="lt1"/>
          </a:solidFill>
          <a:ln>
            <a:noFill/>
          </a:ln>
        </p:spPr>
        <p:txBody>
          <a:bodyPr spcFirstLastPara="1" wrap="square" lIns="91425" tIns="90000" rIns="91425" bIns="45700" anchor="t" anchorCtr="0">
            <a:noAutofit/>
          </a:bodyPr>
          <a:lstStyle/>
          <a:p>
            <a:pPr marL="0" lvl="0" indent="0" algn="ctr" rtl="0">
              <a:lnSpc>
                <a:spcPct val="100000"/>
              </a:lnSpc>
              <a:spcBef>
                <a:spcPts val="0"/>
              </a:spcBef>
              <a:spcAft>
                <a:spcPts val="0"/>
              </a:spcAft>
              <a:buSzPts val="2000"/>
              <a:buNone/>
            </a:pPr>
            <a:r>
              <a:rPr lang="en-GB" sz="2000">
                <a:solidFill>
                  <a:schemeClr val="dk1"/>
                </a:solidFill>
              </a:rPr>
              <a:t>Revenues</a:t>
            </a:r>
            <a:endParaRPr/>
          </a:p>
          <a:p>
            <a:pPr marL="0" lvl="0" indent="0" algn="ctr" rtl="0">
              <a:lnSpc>
                <a:spcPct val="100000"/>
              </a:lnSpc>
              <a:spcBef>
                <a:spcPts val="1800"/>
              </a:spcBef>
              <a:spcAft>
                <a:spcPts val="0"/>
              </a:spcAft>
              <a:buSzPts val="2000"/>
              <a:buNone/>
            </a:pPr>
            <a:endParaRPr/>
          </a:p>
        </p:txBody>
      </p:sp>
      <p:sp>
        <p:nvSpPr>
          <p:cNvPr id="340" name="Google Shape;340;p5"/>
          <p:cNvSpPr txBox="1">
            <a:spLocks noGrp="1"/>
          </p:cNvSpPr>
          <p:nvPr>
            <p:ph type="body" idx="6"/>
          </p:nvPr>
        </p:nvSpPr>
        <p:spPr>
          <a:xfrm>
            <a:off x="8137503" y="3482961"/>
            <a:ext cx="2669558" cy="1524235"/>
          </a:xfrm>
          <a:prstGeom prst="rect">
            <a:avLst/>
          </a:prstGeom>
          <a:solidFill>
            <a:schemeClr val="lt1"/>
          </a:solidFill>
          <a:ln>
            <a:noFill/>
          </a:ln>
        </p:spPr>
        <p:txBody>
          <a:bodyPr spcFirstLastPara="1" wrap="square" lIns="91425" tIns="90000" rIns="91425" bIns="45700" anchor="t" anchorCtr="0">
            <a:noAutofit/>
          </a:bodyPr>
          <a:lstStyle/>
          <a:p>
            <a:pPr marL="0" lvl="0" indent="0" algn="ctr" rtl="0">
              <a:lnSpc>
                <a:spcPct val="100000"/>
              </a:lnSpc>
              <a:spcBef>
                <a:spcPts val="0"/>
              </a:spcBef>
              <a:spcAft>
                <a:spcPts val="0"/>
              </a:spcAft>
              <a:buSzPts val="2000"/>
              <a:buNone/>
            </a:pPr>
            <a:r>
              <a:rPr lang="en-GB" sz="2000">
                <a:solidFill>
                  <a:schemeClr val="dk1"/>
                </a:solidFill>
              </a:rPr>
              <a:t>Government debt</a:t>
            </a:r>
            <a:endParaRPr/>
          </a:p>
          <a:p>
            <a:pPr marL="0" lvl="0" indent="0" algn="ctr" rtl="0">
              <a:lnSpc>
                <a:spcPct val="100000"/>
              </a:lnSpc>
              <a:spcBef>
                <a:spcPts val="1800"/>
              </a:spcBef>
              <a:spcAft>
                <a:spcPts val="0"/>
              </a:spcAft>
              <a:buSzPts val="2000"/>
              <a:buNone/>
            </a:pPr>
            <a:endParaRPr/>
          </a:p>
        </p:txBody>
      </p:sp>
      <p:pic>
        <p:nvPicPr>
          <p:cNvPr id="341" name="Google Shape;341;p5" descr="Coins outline"/>
          <p:cNvPicPr preferRelativeResize="0"/>
          <p:nvPr/>
        </p:nvPicPr>
        <p:blipFill rotWithShape="1">
          <a:blip r:embed="rId3">
            <a:alphaModFix/>
          </a:blip>
          <a:srcRect/>
          <a:stretch/>
        </p:blipFill>
        <p:spPr>
          <a:xfrm>
            <a:off x="1808315" y="1873961"/>
            <a:ext cx="1466477" cy="1466477"/>
          </a:xfrm>
          <a:prstGeom prst="rect">
            <a:avLst/>
          </a:prstGeom>
          <a:noFill/>
          <a:ln>
            <a:noFill/>
          </a:ln>
        </p:spPr>
      </p:pic>
      <p:pic>
        <p:nvPicPr>
          <p:cNvPr id="342" name="Google Shape;342;p5" descr="Bar graph with upward trend outline"/>
          <p:cNvPicPr preferRelativeResize="0"/>
          <p:nvPr/>
        </p:nvPicPr>
        <p:blipFill rotWithShape="1">
          <a:blip r:embed="rId4">
            <a:alphaModFix/>
          </a:blip>
          <a:srcRect/>
          <a:stretch/>
        </p:blipFill>
        <p:spPr>
          <a:xfrm>
            <a:off x="5400822" y="1950082"/>
            <a:ext cx="1390356" cy="1390356"/>
          </a:xfrm>
          <a:prstGeom prst="rect">
            <a:avLst/>
          </a:prstGeom>
          <a:noFill/>
          <a:ln>
            <a:noFill/>
          </a:ln>
        </p:spPr>
      </p:pic>
      <p:pic>
        <p:nvPicPr>
          <p:cNvPr id="343" name="Google Shape;343;p5" descr="Loan outline"/>
          <p:cNvPicPr preferRelativeResize="0"/>
          <p:nvPr/>
        </p:nvPicPr>
        <p:blipFill rotWithShape="1">
          <a:blip r:embed="rId5">
            <a:alphaModFix/>
          </a:blip>
          <a:srcRect/>
          <a:stretch/>
        </p:blipFill>
        <p:spPr>
          <a:xfrm>
            <a:off x="8776661" y="1915611"/>
            <a:ext cx="1459298" cy="1459298"/>
          </a:xfrm>
          <a:prstGeom prst="rect">
            <a:avLst/>
          </a:prstGeom>
          <a:noFill/>
          <a:ln>
            <a:noFill/>
          </a:ln>
        </p:spPr>
      </p:pic>
      <p:pic>
        <p:nvPicPr>
          <p:cNvPr id="344" name="Google Shape;344;p5"/>
          <p:cNvPicPr preferRelativeResize="0"/>
          <p:nvPr/>
        </p:nvPicPr>
        <p:blipFill rotWithShape="1">
          <a:blip r:embed="rId6">
            <a:alphaModFix/>
          </a:blip>
          <a:srcRect t="36525"/>
          <a:stretch/>
        </p:blipFill>
        <p:spPr>
          <a:xfrm>
            <a:off x="3836675" y="5016210"/>
            <a:ext cx="4300828" cy="1788294"/>
          </a:xfrm>
          <a:prstGeom prst="rect">
            <a:avLst/>
          </a:prstGeom>
          <a:noFill/>
          <a:ln>
            <a:noFill/>
          </a:ln>
        </p:spPr>
      </p:pic>
      <p:sp>
        <p:nvSpPr>
          <p:cNvPr id="345" name="Google Shape;345;p5"/>
          <p:cNvSpPr/>
          <p:nvPr/>
        </p:nvSpPr>
        <p:spPr>
          <a:xfrm>
            <a:off x="3900071" y="4899237"/>
            <a:ext cx="1269399" cy="341001"/>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46" name="Google Shape;346;p5"/>
          <p:cNvSpPr txBox="1"/>
          <p:nvPr/>
        </p:nvSpPr>
        <p:spPr>
          <a:xfrm>
            <a:off x="3522793" y="4634558"/>
            <a:ext cx="2062640"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b="1">
                <a:solidFill>
                  <a:schemeClr val="accent1"/>
                </a:solidFill>
                <a:latin typeface="Arial"/>
                <a:ea typeface="Arial"/>
                <a:cs typeface="Arial"/>
                <a:sym typeface="Arial"/>
              </a:rPr>
              <a:t>Expenditure </a:t>
            </a:r>
            <a:endParaRPr/>
          </a:p>
          <a:p>
            <a:pPr marL="0" marR="0" lvl="0" indent="0" algn="ctr" rtl="0">
              <a:spcBef>
                <a:spcPts val="0"/>
              </a:spcBef>
              <a:spcAft>
                <a:spcPts val="0"/>
              </a:spcAft>
              <a:buNone/>
            </a:pPr>
            <a:r>
              <a:rPr lang="en-GB" sz="1800" b="1">
                <a:solidFill>
                  <a:schemeClr val="accent1"/>
                </a:solidFill>
                <a:latin typeface="Arial"/>
                <a:ea typeface="Arial"/>
                <a:cs typeface="Arial"/>
                <a:sym typeface="Arial"/>
              </a:rPr>
              <a:t>incl. interest</a:t>
            </a:r>
            <a:endParaRPr sz="1800" b="1">
              <a:solidFill>
                <a:schemeClr val="accent1"/>
              </a:solidFill>
              <a:latin typeface="Arial"/>
              <a:ea typeface="Arial"/>
              <a:cs typeface="Arial"/>
              <a:sym typeface="Arial"/>
            </a:endParaRPr>
          </a:p>
        </p:txBody>
      </p:sp>
      <p:sp>
        <p:nvSpPr>
          <p:cNvPr id="347" name="Google Shape;347;p5"/>
          <p:cNvSpPr/>
          <p:nvPr/>
        </p:nvSpPr>
        <p:spPr>
          <a:xfrm>
            <a:off x="4241259" y="5248005"/>
            <a:ext cx="768485" cy="617774"/>
          </a:xfrm>
          <a:prstGeom prst="ellipse">
            <a:avLst/>
          </a:prstGeom>
          <a:solidFill>
            <a:schemeClr val="accent1">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48" name="Google Shape;348;p5"/>
          <p:cNvSpPr/>
          <p:nvPr/>
        </p:nvSpPr>
        <p:spPr>
          <a:xfrm>
            <a:off x="7033574" y="5363538"/>
            <a:ext cx="768485" cy="407374"/>
          </a:xfrm>
          <a:prstGeom prst="ellipse">
            <a:avLst/>
          </a:prstGeom>
          <a:solidFill>
            <a:schemeClr val="lt2">
              <a:alpha val="8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49" name="Google Shape;349;p5"/>
          <p:cNvSpPr/>
          <p:nvPr/>
        </p:nvSpPr>
        <p:spPr>
          <a:xfrm rot="-397869">
            <a:off x="7087242" y="5080976"/>
            <a:ext cx="712856" cy="407374"/>
          </a:xfrm>
          <a:prstGeom prst="ellipse">
            <a:avLst/>
          </a:prstGeom>
          <a:solidFill>
            <a:schemeClr val="accent5">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50" name="Google Shape;350;p5"/>
          <p:cNvSpPr txBox="1"/>
          <p:nvPr/>
        </p:nvSpPr>
        <p:spPr>
          <a:xfrm>
            <a:off x="7443670" y="5362784"/>
            <a:ext cx="2062640"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b="1">
                <a:solidFill>
                  <a:srgbClr val="AAD2F3"/>
                </a:solidFill>
                <a:latin typeface="Arial"/>
                <a:ea typeface="Arial"/>
                <a:cs typeface="Arial"/>
                <a:sym typeface="Arial"/>
              </a:rPr>
              <a:t>Revenues</a:t>
            </a:r>
            <a:endParaRPr sz="1800" b="1">
              <a:solidFill>
                <a:srgbClr val="AAD2F3"/>
              </a:solidFill>
              <a:latin typeface="Arial"/>
              <a:ea typeface="Arial"/>
              <a:cs typeface="Arial"/>
              <a:sym typeface="Arial"/>
            </a:endParaRPr>
          </a:p>
        </p:txBody>
      </p:sp>
      <p:sp>
        <p:nvSpPr>
          <p:cNvPr id="351" name="Google Shape;351;p5"/>
          <p:cNvSpPr txBox="1"/>
          <p:nvPr/>
        </p:nvSpPr>
        <p:spPr>
          <a:xfrm>
            <a:off x="7138714" y="5032165"/>
            <a:ext cx="2062640"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b="1">
                <a:solidFill>
                  <a:schemeClr val="accent5"/>
                </a:solidFill>
                <a:latin typeface="Arial"/>
                <a:ea typeface="Arial"/>
                <a:cs typeface="Arial"/>
                <a:sym typeface="Arial"/>
              </a:rPr>
              <a:t>Debt</a:t>
            </a:r>
            <a:endParaRPr sz="1800" b="1">
              <a:solidFill>
                <a:schemeClr val="accent5"/>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44"/>
                                        </p:tgtEl>
                                        <p:attrNameLst>
                                          <p:attrName>style.visibility</p:attrName>
                                        </p:attrNameLst>
                                      </p:cBhvr>
                                      <p:to>
                                        <p:strVal val="visible"/>
                                      </p:to>
                                    </p:set>
                                    <p:animEffect transition="in" filter="fade">
                                      <p:cBhvr>
                                        <p:cTn id="7" dur="500"/>
                                        <p:tgtEl>
                                          <p:spTgt spid="3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ianummer 2">
            <a:extLst>
              <a:ext uri="{FF2B5EF4-FFF2-40B4-BE49-F238E27FC236}">
                <a16:creationId xmlns:a16="http://schemas.microsoft.com/office/drawing/2014/main" id="{E05976FC-DFDC-D3B5-1C12-3064E49EC1CA}"/>
              </a:ext>
            </a:extLst>
          </p:cNvPr>
          <p:cNvSpPr>
            <a:spLocks noGrp="1"/>
          </p:cNvSpPr>
          <p:nvPr>
            <p:ph type="sldNum" sz="quarter" idx="12"/>
          </p:nvPr>
        </p:nvSpPr>
        <p:spPr>
          <a:xfrm>
            <a:off x="893860" y="6192577"/>
            <a:ext cx="2743200" cy="365125"/>
          </a:xfrm>
        </p:spPr>
        <p:txBody>
          <a:bodyPr/>
          <a:lstStyle/>
          <a:p>
            <a:fld id="{F46C79FD-C571-418B-AB0F-5EE936C85276}" type="slidenum">
              <a:rPr lang="en-GB" smtClean="0"/>
              <a:t>50</a:t>
            </a:fld>
            <a:endParaRPr lang="en-GB"/>
          </a:p>
        </p:txBody>
      </p:sp>
      <p:sp>
        <p:nvSpPr>
          <p:cNvPr id="4" name="Titel 3">
            <a:extLst>
              <a:ext uri="{FF2B5EF4-FFF2-40B4-BE49-F238E27FC236}">
                <a16:creationId xmlns:a16="http://schemas.microsoft.com/office/drawing/2014/main" id="{23731A87-C2F8-64EF-511A-9BD8740C3B9C}"/>
              </a:ext>
            </a:extLst>
          </p:cNvPr>
          <p:cNvSpPr>
            <a:spLocks noGrp="1"/>
          </p:cNvSpPr>
          <p:nvPr>
            <p:ph type="title"/>
          </p:nvPr>
        </p:nvSpPr>
        <p:spPr>
          <a:xfrm>
            <a:off x="981436" y="507930"/>
            <a:ext cx="10515600" cy="782357"/>
          </a:xfrm>
        </p:spPr>
        <p:txBody>
          <a:bodyPr/>
          <a:lstStyle/>
          <a:p>
            <a:r>
              <a:rPr lang="nl-NL" dirty="0" err="1"/>
              <a:t>Integrated</a:t>
            </a:r>
            <a:r>
              <a:rPr lang="nl-NL" dirty="0"/>
              <a:t> Cash </a:t>
            </a:r>
            <a:r>
              <a:rPr lang="nl-NL" dirty="0" err="1"/>
              <a:t>and</a:t>
            </a:r>
            <a:r>
              <a:rPr lang="nl-NL" dirty="0"/>
              <a:t> </a:t>
            </a:r>
            <a:r>
              <a:rPr lang="nl-NL" dirty="0" err="1"/>
              <a:t>Debt</a:t>
            </a:r>
            <a:r>
              <a:rPr lang="nl-NL" dirty="0"/>
              <a:t> Management </a:t>
            </a:r>
          </a:p>
        </p:txBody>
      </p:sp>
      <p:sp>
        <p:nvSpPr>
          <p:cNvPr id="6" name="Ovaal 5">
            <a:extLst>
              <a:ext uri="{FF2B5EF4-FFF2-40B4-BE49-F238E27FC236}">
                <a16:creationId xmlns:a16="http://schemas.microsoft.com/office/drawing/2014/main" id="{C866520E-70DA-78B3-3190-27EF9C81003B}"/>
              </a:ext>
            </a:extLst>
          </p:cNvPr>
          <p:cNvSpPr/>
          <p:nvPr/>
        </p:nvSpPr>
        <p:spPr>
          <a:xfrm>
            <a:off x="601382" y="1511389"/>
            <a:ext cx="2697144" cy="1189740"/>
          </a:xfrm>
          <a:prstGeom prst="ellipse">
            <a:avLst/>
          </a:prstGeom>
          <a:solidFill>
            <a:srgbClr val="034EA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dirty="0" err="1"/>
              <a:t>tax</a:t>
            </a:r>
            <a:r>
              <a:rPr lang="nl-NL" dirty="0"/>
              <a:t> </a:t>
            </a:r>
            <a:r>
              <a:rPr lang="nl-NL" dirty="0" err="1"/>
              <a:t>and</a:t>
            </a:r>
            <a:r>
              <a:rPr lang="nl-NL" dirty="0"/>
              <a:t> non-</a:t>
            </a:r>
            <a:r>
              <a:rPr lang="nl-NL" dirty="0" err="1"/>
              <a:t>tax</a:t>
            </a:r>
            <a:r>
              <a:rPr lang="nl-NL" dirty="0"/>
              <a:t> </a:t>
            </a:r>
            <a:r>
              <a:rPr lang="nl-NL" dirty="0" err="1"/>
              <a:t>inflow</a:t>
            </a:r>
            <a:endParaRPr lang="nl-NL" dirty="0"/>
          </a:p>
        </p:txBody>
      </p:sp>
      <p:sp>
        <p:nvSpPr>
          <p:cNvPr id="7" name="Ovaal 6">
            <a:extLst>
              <a:ext uri="{FF2B5EF4-FFF2-40B4-BE49-F238E27FC236}">
                <a16:creationId xmlns:a16="http://schemas.microsoft.com/office/drawing/2014/main" id="{22EFA7D1-42C8-B556-9EB7-BC78558355D4}"/>
              </a:ext>
            </a:extLst>
          </p:cNvPr>
          <p:cNvSpPr/>
          <p:nvPr/>
        </p:nvSpPr>
        <p:spPr>
          <a:xfrm>
            <a:off x="9170446" y="1511388"/>
            <a:ext cx="2623930" cy="1257666"/>
          </a:xfrm>
          <a:prstGeom prst="ellipse">
            <a:avLst/>
          </a:prstGeom>
          <a:solidFill>
            <a:srgbClr val="034EA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dirty="0" err="1"/>
              <a:t>outflow</a:t>
            </a:r>
            <a:r>
              <a:rPr lang="nl-NL" dirty="0"/>
              <a:t> (budget </a:t>
            </a:r>
            <a:r>
              <a:rPr lang="nl-NL" dirty="0" err="1"/>
              <a:t>implementation</a:t>
            </a:r>
            <a:r>
              <a:rPr lang="nl-NL" dirty="0"/>
              <a:t>)</a:t>
            </a:r>
          </a:p>
        </p:txBody>
      </p:sp>
      <p:sp>
        <p:nvSpPr>
          <p:cNvPr id="8" name="Tekstvak 7">
            <a:extLst>
              <a:ext uri="{FF2B5EF4-FFF2-40B4-BE49-F238E27FC236}">
                <a16:creationId xmlns:a16="http://schemas.microsoft.com/office/drawing/2014/main" id="{6C03C3E9-DA7E-85EB-4D7E-80AEEE3C9099}"/>
              </a:ext>
            </a:extLst>
          </p:cNvPr>
          <p:cNvSpPr txBox="1"/>
          <p:nvPr/>
        </p:nvSpPr>
        <p:spPr>
          <a:xfrm>
            <a:off x="3379304" y="1843698"/>
            <a:ext cx="5701086" cy="646331"/>
          </a:xfrm>
          <a:prstGeom prst="rect">
            <a:avLst/>
          </a:prstGeom>
          <a:solidFill>
            <a:schemeClr val="bg2"/>
          </a:solidFill>
        </p:spPr>
        <p:txBody>
          <a:bodyPr wrap="square" rtlCol="0">
            <a:spAutoFit/>
          </a:bodyPr>
          <a:lstStyle/>
          <a:p>
            <a:r>
              <a:rPr lang="nl-NL" dirty="0"/>
              <a:t>Cash </a:t>
            </a:r>
            <a:r>
              <a:rPr lang="nl-NL" dirty="0" err="1"/>
              <a:t>balance</a:t>
            </a:r>
            <a:r>
              <a:rPr lang="nl-NL" dirty="0"/>
              <a:t> / </a:t>
            </a:r>
            <a:r>
              <a:rPr lang="nl-NL" dirty="0" err="1"/>
              <a:t>liquidity</a:t>
            </a:r>
            <a:r>
              <a:rPr lang="nl-NL" dirty="0"/>
              <a:t> over time (</a:t>
            </a:r>
            <a:r>
              <a:rPr lang="nl-NL" dirty="0" err="1"/>
              <a:t>daily</a:t>
            </a:r>
            <a:r>
              <a:rPr lang="nl-NL" dirty="0"/>
              <a:t>, </a:t>
            </a:r>
            <a:r>
              <a:rPr lang="nl-NL" dirty="0" err="1"/>
              <a:t>weekly</a:t>
            </a:r>
            <a:r>
              <a:rPr lang="nl-NL" dirty="0"/>
              <a:t>, </a:t>
            </a:r>
            <a:r>
              <a:rPr lang="nl-NL" dirty="0" err="1"/>
              <a:t>quarterly</a:t>
            </a:r>
            <a:r>
              <a:rPr lang="nl-NL" dirty="0"/>
              <a:t>, </a:t>
            </a:r>
            <a:r>
              <a:rPr lang="nl-NL" dirty="0" err="1"/>
              <a:t>annually</a:t>
            </a:r>
            <a:r>
              <a:rPr lang="nl-NL" dirty="0"/>
              <a:t>)  (TSA)</a:t>
            </a:r>
          </a:p>
        </p:txBody>
      </p:sp>
      <p:sp>
        <p:nvSpPr>
          <p:cNvPr id="10" name="Tijdelijke aanduiding voor inhoud 9">
            <a:extLst>
              <a:ext uri="{FF2B5EF4-FFF2-40B4-BE49-F238E27FC236}">
                <a16:creationId xmlns:a16="http://schemas.microsoft.com/office/drawing/2014/main" id="{963719B1-0AA4-8C26-D918-F8B5BF8D7EF8}"/>
              </a:ext>
            </a:extLst>
          </p:cNvPr>
          <p:cNvSpPr txBox="1">
            <a:spLocks noGrp="1"/>
          </p:cNvSpPr>
          <p:nvPr>
            <p:ph idx="1"/>
          </p:nvPr>
        </p:nvSpPr>
        <p:spPr>
          <a:xfrm>
            <a:off x="4724846" y="4179185"/>
            <a:ext cx="3028780" cy="368576"/>
          </a:xfrm>
          <a:prstGeom prst="rect">
            <a:avLst/>
          </a:prstGeom>
          <a:solidFill>
            <a:schemeClr val="bg2"/>
          </a:solidFill>
        </p:spPr>
        <p:txBody>
          <a:bodyPr wrap="square" rtlCol="0">
            <a:spAutoFit/>
          </a:bodyPr>
          <a:lstStyle/>
          <a:p>
            <a:pPr marL="0" indent="0" algn="ctr">
              <a:buNone/>
            </a:pPr>
            <a:r>
              <a:rPr lang="nl-NL" sz="1800" dirty="0"/>
              <a:t>Asset management</a:t>
            </a:r>
          </a:p>
        </p:txBody>
      </p:sp>
      <p:sp>
        <p:nvSpPr>
          <p:cNvPr id="11" name="Tekstvak 10">
            <a:extLst>
              <a:ext uri="{FF2B5EF4-FFF2-40B4-BE49-F238E27FC236}">
                <a16:creationId xmlns:a16="http://schemas.microsoft.com/office/drawing/2014/main" id="{48F53C10-DDFF-D0CE-4C09-BA3C9C192988}"/>
              </a:ext>
            </a:extLst>
          </p:cNvPr>
          <p:cNvSpPr txBox="1"/>
          <p:nvPr/>
        </p:nvSpPr>
        <p:spPr>
          <a:xfrm>
            <a:off x="3374452" y="2795155"/>
            <a:ext cx="5691808" cy="375026"/>
          </a:xfrm>
          <a:prstGeom prst="rect">
            <a:avLst/>
          </a:prstGeom>
          <a:solidFill>
            <a:schemeClr val="bg2"/>
          </a:solidFill>
        </p:spPr>
        <p:txBody>
          <a:bodyPr wrap="square" rtlCol="0">
            <a:spAutoFit/>
          </a:bodyPr>
          <a:lstStyle/>
          <a:p>
            <a:pPr algn="ctr"/>
            <a:r>
              <a:rPr lang="nl-NL" b="1" dirty="0" err="1"/>
              <a:t>Integrated</a:t>
            </a:r>
            <a:r>
              <a:rPr lang="nl-NL" b="1" dirty="0"/>
              <a:t> cash </a:t>
            </a:r>
            <a:r>
              <a:rPr lang="nl-NL" b="1" dirty="0" err="1"/>
              <a:t>and</a:t>
            </a:r>
            <a:r>
              <a:rPr lang="nl-NL" b="1" dirty="0"/>
              <a:t> </a:t>
            </a:r>
            <a:r>
              <a:rPr lang="nl-NL" b="1" dirty="0" err="1"/>
              <a:t>debt</a:t>
            </a:r>
            <a:r>
              <a:rPr lang="nl-NL" b="1" dirty="0"/>
              <a:t> management (</a:t>
            </a:r>
            <a:r>
              <a:rPr lang="nl-NL" b="1" dirty="0" err="1"/>
              <a:t>strategy</a:t>
            </a:r>
            <a:r>
              <a:rPr lang="nl-NL" b="1" dirty="0"/>
              <a:t>)</a:t>
            </a:r>
          </a:p>
        </p:txBody>
      </p:sp>
      <p:sp>
        <p:nvSpPr>
          <p:cNvPr id="12" name="Ovaal 11">
            <a:extLst>
              <a:ext uri="{FF2B5EF4-FFF2-40B4-BE49-F238E27FC236}">
                <a16:creationId xmlns:a16="http://schemas.microsoft.com/office/drawing/2014/main" id="{BE962033-A9CD-EF71-1BF6-95ADEA0997B8}"/>
              </a:ext>
            </a:extLst>
          </p:cNvPr>
          <p:cNvSpPr/>
          <p:nvPr/>
        </p:nvSpPr>
        <p:spPr>
          <a:xfrm>
            <a:off x="684475" y="3320339"/>
            <a:ext cx="2289313" cy="659959"/>
          </a:xfrm>
          <a:prstGeom prst="ellipse">
            <a:avLst/>
          </a:prstGeom>
          <a:solidFill>
            <a:srgbClr val="034EA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dirty="0"/>
              <a:t>Surplus management</a:t>
            </a:r>
          </a:p>
        </p:txBody>
      </p:sp>
      <p:sp>
        <p:nvSpPr>
          <p:cNvPr id="13" name="Ovaal 12">
            <a:extLst>
              <a:ext uri="{FF2B5EF4-FFF2-40B4-BE49-F238E27FC236}">
                <a16:creationId xmlns:a16="http://schemas.microsoft.com/office/drawing/2014/main" id="{C04C2BDC-FF90-79E6-45CA-53047A0E4BA0}"/>
              </a:ext>
            </a:extLst>
          </p:cNvPr>
          <p:cNvSpPr/>
          <p:nvPr/>
        </p:nvSpPr>
        <p:spPr>
          <a:xfrm>
            <a:off x="9487292" y="3314280"/>
            <a:ext cx="2289313" cy="659958"/>
          </a:xfrm>
          <a:prstGeom prst="ellipse">
            <a:avLst/>
          </a:prstGeom>
          <a:solidFill>
            <a:srgbClr val="034EA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dirty="0" err="1"/>
              <a:t>Debt</a:t>
            </a:r>
            <a:r>
              <a:rPr lang="nl-NL" dirty="0"/>
              <a:t> management</a:t>
            </a:r>
          </a:p>
        </p:txBody>
      </p:sp>
      <p:sp>
        <p:nvSpPr>
          <p:cNvPr id="14" name="Tijdelijke aanduiding voor inhoud 9">
            <a:extLst>
              <a:ext uri="{FF2B5EF4-FFF2-40B4-BE49-F238E27FC236}">
                <a16:creationId xmlns:a16="http://schemas.microsoft.com/office/drawing/2014/main" id="{D5024E08-3A85-2D89-CE61-17ACCAD62C69}"/>
              </a:ext>
            </a:extLst>
          </p:cNvPr>
          <p:cNvSpPr txBox="1">
            <a:spLocks/>
          </p:cNvSpPr>
          <p:nvPr/>
        </p:nvSpPr>
        <p:spPr>
          <a:xfrm>
            <a:off x="684475" y="4156872"/>
            <a:ext cx="3028784" cy="369332"/>
          </a:xfrm>
          <a:prstGeom prst="rect">
            <a:avLst/>
          </a:prstGeom>
          <a:solidFill>
            <a:schemeClr val="bg2"/>
          </a:solidFill>
        </p:spPr>
        <p:txBody>
          <a:bodyPr vert="horz" wrap="square" lIns="91440" tIns="45720" rIns="91440" bIns="45720" rtlCol="0">
            <a:spAutoFit/>
          </a:bodyPr>
          <a:lst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nl-NL" sz="1800" dirty="0"/>
              <a:t>Money market </a:t>
            </a:r>
            <a:r>
              <a:rPr lang="nl-NL" sz="1800" dirty="0" err="1"/>
              <a:t>instruments</a:t>
            </a:r>
            <a:endParaRPr lang="nl-NL" sz="1800" dirty="0"/>
          </a:p>
        </p:txBody>
      </p:sp>
      <p:sp>
        <p:nvSpPr>
          <p:cNvPr id="15" name="Tijdelijke aanduiding voor inhoud 9">
            <a:extLst>
              <a:ext uri="{FF2B5EF4-FFF2-40B4-BE49-F238E27FC236}">
                <a16:creationId xmlns:a16="http://schemas.microsoft.com/office/drawing/2014/main" id="{B31BECD7-B1A8-7CF8-315F-BF896717FFBC}"/>
              </a:ext>
            </a:extLst>
          </p:cNvPr>
          <p:cNvSpPr txBox="1">
            <a:spLocks/>
          </p:cNvSpPr>
          <p:nvPr/>
        </p:nvSpPr>
        <p:spPr>
          <a:xfrm>
            <a:off x="8578352" y="4156746"/>
            <a:ext cx="3221002" cy="369332"/>
          </a:xfrm>
          <a:prstGeom prst="rect">
            <a:avLst/>
          </a:prstGeom>
          <a:solidFill>
            <a:schemeClr val="bg2"/>
          </a:solidFill>
        </p:spPr>
        <p:txBody>
          <a:bodyPr vert="horz" wrap="square" lIns="91440" tIns="45720" rIns="91440" bIns="45720" rtlCol="0">
            <a:spAutoFit/>
          </a:bodyPr>
          <a:lst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nl-NL" sz="1800" dirty="0"/>
              <a:t>Long term </a:t>
            </a:r>
            <a:r>
              <a:rPr lang="nl-NL" sz="1800" dirty="0" err="1"/>
              <a:t>debt</a:t>
            </a:r>
            <a:r>
              <a:rPr lang="nl-NL" sz="1800" dirty="0"/>
              <a:t> </a:t>
            </a:r>
            <a:r>
              <a:rPr lang="nl-NL" sz="1800" dirty="0" err="1"/>
              <a:t>composition</a:t>
            </a:r>
            <a:endParaRPr lang="nl-NL" sz="1800" dirty="0"/>
          </a:p>
        </p:txBody>
      </p:sp>
      <p:sp>
        <p:nvSpPr>
          <p:cNvPr id="17" name="Tijdelijke aanduiding voor inhoud 9">
            <a:extLst>
              <a:ext uri="{FF2B5EF4-FFF2-40B4-BE49-F238E27FC236}">
                <a16:creationId xmlns:a16="http://schemas.microsoft.com/office/drawing/2014/main" id="{EA5FF197-2973-7E3F-2392-177222484765}"/>
              </a:ext>
            </a:extLst>
          </p:cNvPr>
          <p:cNvSpPr txBox="1">
            <a:spLocks/>
          </p:cNvSpPr>
          <p:nvPr/>
        </p:nvSpPr>
        <p:spPr>
          <a:xfrm>
            <a:off x="706523" y="5156590"/>
            <a:ext cx="3028784" cy="646331"/>
          </a:xfrm>
          <a:prstGeom prst="rect">
            <a:avLst/>
          </a:prstGeom>
          <a:solidFill>
            <a:schemeClr val="bg2"/>
          </a:solidFill>
        </p:spPr>
        <p:txBody>
          <a:bodyPr vert="horz" wrap="square" lIns="91440" tIns="45720" rIns="91440" bIns="45720" rtlCol="0">
            <a:spAutoFit/>
          </a:bodyPr>
          <a:lst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nl-NL" sz="1800" dirty="0"/>
              <a:t>Sales </a:t>
            </a:r>
            <a:r>
              <a:rPr lang="nl-NL" sz="1800" dirty="0" err="1"/>
              <a:t>and</a:t>
            </a:r>
            <a:r>
              <a:rPr lang="nl-NL" sz="1800" dirty="0"/>
              <a:t> </a:t>
            </a:r>
            <a:r>
              <a:rPr lang="nl-NL" sz="1800" dirty="0" err="1"/>
              <a:t>repurchase</a:t>
            </a:r>
            <a:r>
              <a:rPr lang="nl-NL" sz="1800" dirty="0"/>
              <a:t> </a:t>
            </a:r>
            <a:r>
              <a:rPr lang="nl-NL" sz="1800" dirty="0" err="1"/>
              <a:t>agreements</a:t>
            </a:r>
            <a:r>
              <a:rPr lang="nl-NL" sz="1800" dirty="0"/>
              <a:t> (</a:t>
            </a:r>
            <a:r>
              <a:rPr lang="nl-NL" sz="1800" dirty="0" err="1"/>
              <a:t>repo’s</a:t>
            </a:r>
            <a:r>
              <a:rPr lang="nl-NL" sz="1800" dirty="0"/>
              <a:t>)</a:t>
            </a:r>
          </a:p>
        </p:txBody>
      </p:sp>
      <p:sp>
        <p:nvSpPr>
          <p:cNvPr id="18" name="Tijdelijke aanduiding voor inhoud 9">
            <a:extLst>
              <a:ext uri="{FF2B5EF4-FFF2-40B4-BE49-F238E27FC236}">
                <a16:creationId xmlns:a16="http://schemas.microsoft.com/office/drawing/2014/main" id="{DFC09A40-A843-6917-A31A-7A4C2860B4EA}"/>
              </a:ext>
            </a:extLst>
          </p:cNvPr>
          <p:cNvSpPr txBox="1">
            <a:spLocks/>
          </p:cNvSpPr>
          <p:nvPr/>
        </p:nvSpPr>
        <p:spPr>
          <a:xfrm>
            <a:off x="8584939" y="4664577"/>
            <a:ext cx="3221001" cy="646331"/>
          </a:xfrm>
          <a:prstGeom prst="rect">
            <a:avLst/>
          </a:prstGeom>
          <a:solidFill>
            <a:schemeClr val="bg2"/>
          </a:solidFill>
        </p:spPr>
        <p:txBody>
          <a:bodyPr vert="horz" wrap="square" lIns="91440" tIns="45720" rIns="91440" bIns="45720" rtlCol="0">
            <a:spAutoFit/>
          </a:bodyPr>
          <a:lst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nl-NL" sz="1800" dirty="0"/>
              <a:t>Short-term </a:t>
            </a:r>
            <a:r>
              <a:rPr lang="nl-NL" sz="1800" dirty="0" err="1"/>
              <a:t>and</a:t>
            </a:r>
            <a:r>
              <a:rPr lang="nl-NL" sz="1800" dirty="0"/>
              <a:t> ad hoc </a:t>
            </a:r>
            <a:r>
              <a:rPr lang="nl-NL" sz="1800" dirty="0" err="1"/>
              <a:t>instruments</a:t>
            </a:r>
            <a:r>
              <a:rPr lang="nl-NL" sz="1800" dirty="0"/>
              <a:t> (</a:t>
            </a:r>
            <a:r>
              <a:rPr lang="nl-NL" sz="1800" dirty="0" err="1"/>
              <a:t>bonds</a:t>
            </a:r>
            <a:r>
              <a:rPr lang="nl-NL" sz="1800" dirty="0"/>
              <a:t>, T-</a:t>
            </a:r>
            <a:r>
              <a:rPr lang="nl-NL" sz="1800" dirty="0" err="1"/>
              <a:t>bills</a:t>
            </a:r>
            <a:r>
              <a:rPr lang="nl-NL" sz="1800" dirty="0"/>
              <a:t>)</a:t>
            </a:r>
          </a:p>
        </p:txBody>
      </p:sp>
      <p:sp>
        <p:nvSpPr>
          <p:cNvPr id="19" name="Tijdelijke aanduiding voor inhoud 9">
            <a:extLst>
              <a:ext uri="{FF2B5EF4-FFF2-40B4-BE49-F238E27FC236}">
                <a16:creationId xmlns:a16="http://schemas.microsoft.com/office/drawing/2014/main" id="{4886AFC4-1040-8974-ED32-ED5A2D5B16E1}"/>
              </a:ext>
            </a:extLst>
          </p:cNvPr>
          <p:cNvSpPr txBox="1">
            <a:spLocks/>
          </p:cNvSpPr>
          <p:nvPr/>
        </p:nvSpPr>
        <p:spPr>
          <a:xfrm>
            <a:off x="8584939" y="5438945"/>
            <a:ext cx="3221001" cy="923330"/>
          </a:xfrm>
          <a:prstGeom prst="rect">
            <a:avLst/>
          </a:prstGeom>
          <a:solidFill>
            <a:schemeClr val="bg2"/>
          </a:solidFill>
        </p:spPr>
        <p:txBody>
          <a:bodyPr vert="horz" wrap="square" lIns="91440" tIns="45720" rIns="91440" bIns="45720" rtlCol="0">
            <a:spAutoFit/>
          </a:bodyPr>
          <a:lst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nl-NL" sz="1800" dirty="0" err="1"/>
              <a:t>Redemption</a:t>
            </a:r>
            <a:r>
              <a:rPr lang="nl-NL" sz="1800" dirty="0"/>
              <a:t> </a:t>
            </a:r>
            <a:r>
              <a:rPr lang="nl-NL" sz="1800" dirty="0" err="1"/>
              <a:t>strategy</a:t>
            </a:r>
            <a:r>
              <a:rPr lang="nl-NL" sz="1800" dirty="0"/>
              <a:t> (</a:t>
            </a:r>
            <a:r>
              <a:rPr lang="nl-NL" sz="1800" dirty="0" err="1"/>
              <a:t>conversion</a:t>
            </a:r>
            <a:r>
              <a:rPr lang="nl-NL" sz="1800" dirty="0"/>
              <a:t>, switch </a:t>
            </a:r>
            <a:r>
              <a:rPr lang="nl-NL" sz="1800" dirty="0" err="1"/>
              <a:t>auctions</a:t>
            </a:r>
            <a:r>
              <a:rPr lang="nl-NL" sz="1800" dirty="0"/>
              <a:t>, </a:t>
            </a:r>
            <a:r>
              <a:rPr lang="nl-NL" sz="1800" dirty="0" err="1"/>
              <a:t>buy</a:t>
            </a:r>
            <a:r>
              <a:rPr lang="nl-NL" sz="1800" dirty="0"/>
              <a:t>-backs, </a:t>
            </a:r>
            <a:r>
              <a:rPr lang="nl-NL" sz="1800" dirty="0" err="1"/>
              <a:t>debt</a:t>
            </a:r>
            <a:r>
              <a:rPr lang="nl-NL" sz="1800" dirty="0"/>
              <a:t> </a:t>
            </a:r>
            <a:r>
              <a:rPr lang="nl-NL" sz="1800" dirty="0" err="1"/>
              <a:t>relief</a:t>
            </a:r>
            <a:r>
              <a:rPr lang="nl-NL" sz="1800" dirty="0"/>
              <a:t>)</a:t>
            </a:r>
          </a:p>
        </p:txBody>
      </p:sp>
      <p:sp>
        <p:nvSpPr>
          <p:cNvPr id="20" name="Dubbele golf 19">
            <a:extLst>
              <a:ext uri="{FF2B5EF4-FFF2-40B4-BE49-F238E27FC236}">
                <a16:creationId xmlns:a16="http://schemas.microsoft.com/office/drawing/2014/main" id="{21971CD6-673F-1396-8CBF-21CEA8D2C613}"/>
              </a:ext>
            </a:extLst>
          </p:cNvPr>
          <p:cNvSpPr/>
          <p:nvPr/>
        </p:nvSpPr>
        <p:spPr>
          <a:xfrm>
            <a:off x="4705967" y="3416992"/>
            <a:ext cx="3034990" cy="512613"/>
          </a:xfrm>
          <a:prstGeom prst="doubleWave">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dirty="0"/>
              <a:t>Analysis </a:t>
            </a:r>
            <a:r>
              <a:rPr lang="nl-NL" dirty="0" err="1"/>
              <a:t>structural</a:t>
            </a:r>
            <a:r>
              <a:rPr lang="nl-NL" dirty="0"/>
              <a:t> </a:t>
            </a:r>
            <a:r>
              <a:rPr lang="nl-NL" dirty="0" err="1"/>
              <a:t>patterns</a:t>
            </a:r>
            <a:endParaRPr lang="nl-NL" dirty="0"/>
          </a:p>
        </p:txBody>
      </p:sp>
      <p:sp>
        <p:nvSpPr>
          <p:cNvPr id="21" name="Tekstvak 20">
            <a:extLst>
              <a:ext uri="{FF2B5EF4-FFF2-40B4-BE49-F238E27FC236}">
                <a16:creationId xmlns:a16="http://schemas.microsoft.com/office/drawing/2014/main" id="{42C3315C-B127-0B78-F5F0-907F7E7A0EB3}"/>
              </a:ext>
            </a:extLst>
          </p:cNvPr>
          <p:cNvSpPr txBox="1"/>
          <p:nvPr/>
        </p:nvSpPr>
        <p:spPr>
          <a:xfrm>
            <a:off x="4705966" y="5310908"/>
            <a:ext cx="3028781" cy="1200329"/>
          </a:xfrm>
          <a:prstGeom prst="rect">
            <a:avLst/>
          </a:prstGeom>
          <a:noFill/>
        </p:spPr>
        <p:txBody>
          <a:bodyPr wrap="square" rtlCol="0">
            <a:spAutoFit/>
          </a:bodyPr>
          <a:lstStyle/>
          <a:p>
            <a:pPr algn="ctr"/>
            <a:r>
              <a:rPr lang="nl-NL" b="1" i="1" dirty="0"/>
              <a:t>Context: </a:t>
            </a:r>
            <a:r>
              <a:rPr lang="nl-NL" b="1" i="1" dirty="0" err="1"/>
              <a:t>monetary</a:t>
            </a:r>
            <a:r>
              <a:rPr lang="nl-NL" b="1" i="1" dirty="0"/>
              <a:t> policy; </a:t>
            </a:r>
            <a:r>
              <a:rPr lang="nl-NL" b="1" i="1" dirty="0" err="1"/>
              <a:t>institutions</a:t>
            </a:r>
            <a:endParaRPr lang="nl-NL" b="1" i="1" dirty="0"/>
          </a:p>
          <a:p>
            <a:pPr algn="ctr"/>
            <a:r>
              <a:rPr lang="nl-NL" b="1" i="1" dirty="0" err="1"/>
              <a:t>Consideration</a:t>
            </a:r>
            <a:r>
              <a:rPr lang="nl-NL" b="1" i="1" dirty="0"/>
              <a:t>: </a:t>
            </a:r>
            <a:r>
              <a:rPr lang="nl-NL" b="1" i="1" dirty="0" err="1"/>
              <a:t>creditworthiness</a:t>
            </a:r>
            <a:endParaRPr lang="nl-NL" b="1" i="1" dirty="0"/>
          </a:p>
        </p:txBody>
      </p:sp>
      <p:cxnSp>
        <p:nvCxnSpPr>
          <p:cNvPr id="23" name="Rechte verbindingslijn 22">
            <a:extLst>
              <a:ext uri="{FF2B5EF4-FFF2-40B4-BE49-F238E27FC236}">
                <a16:creationId xmlns:a16="http://schemas.microsoft.com/office/drawing/2014/main" id="{52C45C24-39AE-1103-FDF4-F6694B158C7E}"/>
              </a:ext>
            </a:extLst>
          </p:cNvPr>
          <p:cNvCxnSpPr>
            <a:cxnSpLocks/>
          </p:cNvCxnSpPr>
          <p:nvPr/>
        </p:nvCxnSpPr>
        <p:spPr>
          <a:xfrm>
            <a:off x="3975652" y="4308318"/>
            <a:ext cx="0" cy="1130126"/>
          </a:xfrm>
          <a:prstGeom prst="line">
            <a:avLst/>
          </a:prstGeom>
        </p:spPr>
        <p:style>
          <a:lnRef idx="1">
            <a:schemeClr val="accent2"/>
          </a:lnRef>
          <a:fillRef idx="0">
            <a:schemeClr val="accent2"/>
          </a:fillRef>
          <a:effectRef idx="0">
            <a:schemeClr val="accent2"/>
          </a:effectRef>
          <a:fontRef idx="minor">
            <a:schemeClr val="tx1"/>
          </a:fontRef>
        </p:style>
      </p:cxnSp>
      <p:cxnSp>
        <p:nvCxnSpPr>
          <p:cNvPr id="25" name="Rechte verbindingslijn 24">
            <a:extLst>
              <a:ext uri="{FF2B5EF4-FFF2-40B4-BE49-F238E27FC236}">
                <a16:creationId xmlns:a16="http://schemas.microsoft.com/office/drawing/2014/main" id="{021E076A-6F88-9B8B-2D49-CEF825BD6920}"/>
              </a:ext>
            </a:extLst>
          </p:cNvPr>
          <p:cNvCxnSpPr>
            <a:cxnSpLocks/>
          </p:cNvCxnSpPr>
          <p:nvPr/>
        </p:nvCxnSpPr>
        <p:spPr>
          <a:xfrm>
            <a:off x="8213696" y="4341412"/>
            <a:ext cx="0" cy="1559198"/>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Rechte verbindingslijn 27">
            <a:extLst>
              <a:ext uri="{FF2B5EF4-FFF2-40B4-BE49-F238E27FC236}">
                <a16:creationId xmlns:a16="http://schemas.microsoft.com/office/drawing/2014/main" id="{1F2C4D89-976A-5E59-D019-D6B5F14C6183}"/>
              </a:ext>
            </a:extLst>
          </p:cNvPr>
          <p:cNvCxnSpPr>
            <a:cxnSpLocks/>
            <a:endCxn id="19" idx="1"/>
          </p:cNvCxnSpPr>
          <p:nvPr/>
        </p:nvCxnSpPr>
        <p:spPr>
          <a:xfrm>
            <a:off x="8213696" y="5900610"/>
            <a:ext cx="37124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Rechte verbindingslijn 35">
            <a:extLst>
              <a:ext uri="{FF2B5EF4-FFF2-40B4-BE49-F238E27FC236}">
                <a16:creationId xmlns:a16="http://schemas.microsoft.com/office/drawing/2014/main" id="{5FF84838-E4D7-E534-4FB8-41980150F249}"/>
              </a:ext>
            </a:extLst>
          </p:cNvPr>
          <p:cNvCxnSpPr>
            <a:endCxn id="15" idx="1"/>
          </p:cNvCxnSpPr>
          <p:nvPr/>
        </p:nvCxnSpPr>
        <p:spPr>
          <a:xfrm>
            <a:off x="8236444" y="4341287"/>
            <a:ext cx="341908" cy="125"/>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Rechte verbindingslijn 39">
            <a:extLst>
              <a:ext uri="{FF2B5EF4-FFF2-40B4-BE49-F238E27FC236}">
                <a16:creationId xmlns:a16="http://schemas.microsoft.com/office/drawing/2014/main" id="{9D38C63C-D11F-6999-C831-14487082B3F3}"/>
              </a:ext>
            </a:extLst>
          </p:cNvPr>
          <p:cNvCxnSpPr>
            <a:endCxn id="14" idx="3"/>
          </p:cNvCxnSpPr>
          <p:nvPr/>
        </p:nvCxnSpPr>
        <p:spPr>
          <a:xfrm flipH="1">
            <a:off x="3713259" y="4341412"/>
            <a:ext cx="286247" cy="126"/>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Rechte verbindingslijn 48">
            <a:extLst>
              <a:ext uri="{FF2B5EF4-FFF2-40B4-BE49-F238E27FC236}">
                <a16:creationId xmlns:a16="http://schemas.microsoft.com/office/drawing/2014/main" id="{701576D3-B421-68DA-0D2D-C13408D73B91}"/>
              </a:ext>
            </a:extLst>
          </p:cNvPr>
          <p:cNvCxnSpPr>
            <a:stCxn id="17" idx="3"/>
          </p:cNvCxnSpPr>
          <p:nvPr/>
        </p:nvCxnSpPr>
        <p:spPr>
          <a:xfrm flipV="1">
            <a:off x="3735307" y="5479755"/>
            <a:ext cx="240345" cy="1"/>
          </a:xfrm>
          <a:prstGeom prst="line">
            <a:avLst/>
          </a:prstGeom>
        </p:spPr>
        <p:style>
          <a:lnRef idx="1">
            <a:schemeClr val="accent1"/>
          </a:lnRef>
          <a:fillRef idx="0">
            <a:schemeClr val="accent1"/>
          </a:fillRef>
          <a:effectRef idx="0">
            <a:schemeClr val="accent1"/>
          </a:effectRef>
          <a:fontRef idx="minor">
            <a:schemeClr val="tx1"/>
          </a:fontRef>
        </p:style>
      </p:cxnSp>
      <p:sp>
        <p:nvSpPr>
          <p:cNvPr id="50" name="Pijl: links/rechts 49">
            <a:extLst>
              <a:ext uri="{FF2B5EF4-FFF2-40B4-BE49-F238E27FC236}">
                <a16:creationId xmlns:a16="http://schemas.microsoft.com/office/drawing/2014/main" id="{24913059-6F0D-F32F-337A-BEE25CAF523A}"/>
              </a:ext>
            </a:extLst>
          </p:cNvPr>
          <p:cNvSpPr/>
          <p:nvPr/>
        </p:nvSpPr>
        <p:spPr>
          <a:xfrm>
            <a:off x="3496443" y="3570380"/>
            <a:ext cx="755361" cy="189070"/>
          </a:xfrm>
          <a:prstGeom prst="lef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1" name="Pijl: links/rechts 50">
            <a:extLst>
              <a:ext uri="{FF2B5EF4-FFF2-40B4-BE49-F238E27FC236}">
                <a16:creationId xmlns:a16="http://schemas.microsoft.com/office/drawing/2014/main" id="{678A98C7-EC65-D0DC-55DF-A1F887660E6D}"/>
              </a:ext>
            </a:extLst>
          </p:cNvPr>
          <p:cNvSpPr/>
          <p:nvPr/>
        </p:nvSpPr>
        <p:spPr>
          <a:xfrm>
            <a:off x="8236444" y="3625239"/>
            <a:ext cx="755361" cy="189070"/>
          </a:xfrm>
          <a:prstGeom prst="lef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2" name="Pijl: omlaag 51">
            <a:extLst>
              <a:ext uri="{FF2B5EF4-FFF2-40B4-BE49-F238E27FC236}">
                <a16:creationId xmlns:a16="http://schemas.microsoft.com/office/drawing/2014/main" id="{4BE9267D-2CE7-0B51-570F-0B4B6B3713E6}"/>
              </a:ext>
            </a:extLst>
          </p:cNvPr>
          <p:cNvSpPr/>
          <p:nvPr/>
        </p:nvSpPr>
        <p:spPr>
          <a:xfrm>
            <a:off x="1741336" y="2940335"/>
            <a:ext cx="190831" cy="29608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3" name="Pijl: omlaag 52">
            <a:extLst>
              <a:ext uri="{FF2B5EF4-FFF2-40B4-BE49-F238E27FC236}">
                <a16:creationId xmlns:a16="http://schemas.microsoft.com/office/drawing/2014/main" id="{3A2B2F71-0F2A-BC67-BCD3-F436F770F4E6}"/>
              </a:ext>
            </a:extLst>
          </p:cNvPr>
          <p:cNvSpPr/>
          <p:nvPr/>
        </p:nvSpPr>
        <p:spPr>
          <a:xfrm>
            <a:off x="10536532" y="2940335"/>
            <a:ext cx="190831" cy="29608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46032403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noAutofit/>
          </a:bodyPr>
          <a:lstStyle/>
          <a:p>
            <a:r>
              <a:rPr lang="en-US" altLang="en-US" dirty="0"/>
              <a:t>PUBLIC FINANCE </a:t>
            </a:r>
            <a:br>
              <a:rPr lang="en-US" altLang="en-US" dirty="0"/>
            </a:br>
            <a:r>
              <a:rPr lang="en-US" altLang="en-US" dirty="0"/>
              <a:t>MANAGEMENT</a:t>
            </a:r>
            <a:endParaRPr lang="en-GB" dirty="0"/>
          </a:p>
        </p:txBody>
      </p:sp>
      <p:sp>
        <p:nvSpPr>
          <p:cNvPr id="7" name="Subtitle 6"/>
          <p:cNvSpPr>
            <a:spLocks noGrp="1"/>
          </p:cNvSpPr>
          <p:nvPr>
            <p:ph type="subTitle" idx="1"/>
          </p:nvPr>
        </p:nvSpPr>
        <p:spPr>
          <a:xfrm>
            <a:off x="1071351" y="4418049"/>
            <a:ext cx="10065224" cy="1139854"/>
          </a:xfrm>
        </p:spPr>
        <p:txBody>
          <a:bodyPr/>
          <a:lstStyle/>
          <a:p>
            <a:r>
              <a:rPr lang="en-GB" dirty="0"/>
              <a:t>Virtual Module 3: </a:t>
            </a:r>
          </a:p>
          <a:p>
            <a:r>
              <a:rPr lang="en-GB" dirty="0"/>
              <a:t>Control systems in PFM</a:t>
            </a:r>
          </a:p>
          <a:p>
            <a:endParaRPr lang="en-GB" dirty="0"/>
          </a:p>
        </p:txBody>
      </p:sp>
      <p:sp>
        <p:nvSpPr>
          <p:cNvPr id="8" name="Text Placeholder 7"/>
          <p:cNvSpPr>
            <a:spLocks noGrp="1"/>
          </p:cNvSpPr>
          <p:nvPr>
            <p:ph type="body" sz="quarter" idx="13"/>
          </p:nvPr>
        </p:nvSpPr>
        <p:spPr/>
        <p:txBody>
          <a:bodyPr/>
          <a:lstStyle/>
          <a:p>
            <a:endParaRPr lang="en-GB" dirty="0"/>
          </a:p>
        </p:txBody>
      </p:sp>
    </p:spTree>
    <p:extLst>
      <p:ext uri="{BB962C8B-B14F-4D97-AF65-F5344CB8AC3E}">
        <p14:creationId xmlns:p14="http://schemas.microsoft.com/office/powerpoint/2010/main" val="62421045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Espace réservé du contenu 1"/>
          <p:cNvSpPr>
            <a:spLocks noGrp="1"/>
          </p:cNvSpPr>
          <p:nvPr>
            <p:ph idx="1"/>
          </p:nvPr>
        </p:nvSpPr>
        <p:spPr>
          <a:xfrm>
            <a:off x="838200" y="1488047"/>
            <a:ext cx="10905699" cy="4575001"/>
          </a:xfrm>
        </p:spPr>
        <p:txBody>
          <a:bodyPr/>
          <a:lstStyle/>
          <a:p>
            <a:pPr eaLnBrk="1" hangingPunct="1">
              <a:spcBef>
                <a:spcPts val="600"/>
              </a:spcBef>
              <a:spcAft>
                <a:spcPts val="1200"/>
              </a:spcAft>
              <a:buClrTx/>
              <a:buNone/>
            </a:pPr>
            <a:r>
              <a:rPr lang="en-GB" altLang="fr-FR" i="0" dirty="0"/>
              <a:t> 	Effectiveness and efficiency of operations;</a:t>
            </a:r>
          </a:p>
          <a:p>
            <a:pPr marL="717550" indent="-358775" eaLnBrk="1" hangingPunct="1">
              <a:spcBef>
                <a:spcPts val="600"/>
              </a:spcBef>
              <a:spcAft>
                <a:spcPts val="1200"/>
              </a:spcAft>
              <a:buClr>
                <a:srgbClr val="0356B1"/>
              </a:buClr>
              <a:buFont typeface="Wingdings" panose="05000000000000000000" pitchFamily="2" charset="2"/>
              <a:buChar char="ü"/>
            </a:pPr>
            <a:r>
              <a:rPr lang="en-GB" altLang="fr-FR" i="0" dirty="0"/>
              <a:t>Fiscal stability;</a:t>
            </a:r>
          </a:p>
          <a:p>
            <a:pPr marL="717550" indent="-358775" eaLnBrk="1" hangingPunct="1">
              <a:spcBef>
                <a:spcPts val="600"/>
              </a:spcBef>
              <a:spcAft>
                <a:spcPts val="1200"/>
              </a:spcAft>
              <a:buClr>
                <a:srgbClr val="0356B1"/>
              </a:buClr>
              <a:buFont typeface="Wingdings" panose="05000000000000000000" pitchFamily="2" charset="2"/>
              <a:buChar char="ü"/>
            </a:pPr>
            <a:r>
              <a:rPr lang="en-GB" altLang="fr-FR" dirty="0"/>
              <a:t>Budget credibility;</a:t>
            </a:r>
            <a:endParaRPr lang="en-GB" altLang="fr-FR" i="0" dirty="0"/>
          </a:p>
          <a:p>
            <a:pPr marL="717550" indent="-358775" eaLnBrk="1" hangingPunct="1">
              <a:spcBef>
                <a:spcPts val="600"/>
              </a:spcBef>
              <a:spcAft>
                <a:spcPts val="1200"/>
              </a:spcAft>
              <a:buClr>
                <a:srgbClr val="0356B1"/>
              </a:buClr>
              <a:buFont typeface="Wingdings" panose="05000000000000000000" pitchFamily="2" charset="2"/>
              <a:buChar char="ü"/>
            </a:pPr>
            <a:r>
              <a:rPr lang="en-GB" altLang="fr-FR" i="0" dirty="0"/>
              <a:t>Reliability of financial reporting;</a:t>
            </a:r>
          </a:p>
          <a:p>
            <a:pPr marL="717550" indent="-358775" eaLnBrk="1" hangingPunct="1">
              <a:spcBef>
                <a:spcPts val="600"/>
              </a:spcBef>
              <a:spcAft>
                <a:spcPts val="1200"/>
              </a:spcAft>
              <a:buClr>
                <a:srgbClr val="0356B1"/>
              </a:buClr>
              <a:buFont typeface="Wingdings" panose="05000000000000000000" pitchFamily="2" charset="2"/>
              <a:buChar char="ü"/>
            </a:pPr>
            <a:r>
              <a:rPr lang="en-GB" altLang="fr-FR" i="0" dirty="0"/>
              <a:t>Compliance with laws and regulations;</a:t>
            </a:r>
          </a:p>
          <a:p>
            <a:pPr marL="717550" indent="-358775" eaLnBrk="1" hangingPunct="1">
              <a:spcBef>
                <a:spcPts val="600"/>
              </a:spcBef>
              <a:spcAft>
                <a:spcPts val="1200"/>
              </a:spcAft>
              <a:buClr>
                <a:srgbClr val="0356B1"/>
              </a:buClr>
              <a:buFont typeface="Wingdings" panose="05000000000000000000" pitchFamily="2" charset="2"/>
              <a:buChar char="ü"/>
            </a:pPr>
            <a:r>
              <a:rPr lang="en-GB" altLang="fr-FR" i="0" dirty="0"/>
              <a:t>Safeguarding against loss, misuse and damage;</a:t>
            </a:r>
          </a:p>
          <a:p>
            <a:pPr marL="717550" indent="-358775" eaLnBrk="1" hangingPunct="1">
              <a:spcBef>
                <a:spcPts val="600"/>
              </a:spcBef>
              <a:spcAft>
                <a:spcPts val="1200"/>
              </a:spcAft>
              <a:buClr>
                <a:srgbClr val="0356B1"/>
              </a:buClr>
              <a:buFont typeface="Wingdings" panose="05000000000000000000" pitchFamily="2" charset="2"/>
              <a:buChar char="ü"/>
            </a:pPr>
            <a:r>
              <a:rPr lang="en-GB" altLang="fr-FR" dirty="0"/>
              <a:t>Transparency and Accountability</a:t>
            </a:r>
            <a:endParaRPr lang="en-GB" altLang="fr-FR" i="0" dirty="0"/>
          </a:p>
          <a:p>
            <a:pPr marL="717550" indent="-358775" eaLnBrk="1" hangingPunct="1">
              <a:spcBef>
                <a:spcPts val="600"/>
              </a:spcBef>
              <a:spcAft>
                <a:spcPts val="1200"/>
              </a:spcAft>
              <a:buClr>
                <a:srgbClr val="0356B1"/>
              </a:buClr>
              <a:buFont typeface="Wingdings" panose="05000000000000000000" pitchFamily="2" charset="2"/>
              <a:buChar char="ü"/>
            </a:pPr>
            <a:r>
              <a:rPr lang="en-GB" altLang="fr-FR" dirty="0"/>
              <a:t>Reducing Fraud and Corruption.</a:t>
            </a:r>
            <a:endParaRPr lang="fr-BE" altLang="fr-FR" i="0" dirty="0"/>
          </a:p>
        </p:txBody>
      </p:sp>
      <p:sp>
        <p:nvSpPr>
          <p:cNvPr id="3" name="Title 2">
            <a:extLst>
              <a:ext uri="{FF2B5EF4-FFF2-40B4-BE49-F238E27FC236}">
                <a16:creationId xmlns:a16="http://schemas.microsoft.com/office/drawing/2014/main" id="{0FEEED0B-387D-4804-AFD4-82001E14778F}"/>
              </a:ext>
            </a:extLst>
          </p:cNvPr>
          <p:cNvSpPr>
            <a:spLocks noGrp="1"/>
          </p:cNvSpPr>
          <p:nvPr>
            <p:ph type="title"/>
          </p:nvPr>
        </p:nvSpPr>
        <p:spPr>
          <a:xfrm>
            <a:off x="970722" y="461770"/>
            <a:ext cx="10515600" cy="782357"/>
          </a:xfrm>
        </p:spPr>
        <p:txBody>
          <a:bodyPr/>
          <a:lstStyle/>
          <a:p>
            <a:r>
              <a:rPr lang="en-GB" dirty="0"/>
              <a:t>Control aims in PFM</a:t>
            </a:r>
            <a:endParaRPr lang="x-none" dirty="0"/>
          </a:p>
        </p:txBody>
      </p:sp>
      <p:sp>
        <p:nvSpPr>
          <p:cNvPr id="2" name="Slide Number Placeholder 1">
            <a:extLst>
              <a:ext uri="{FF2B5EF4-FFF2-40B4-BE49-F238E27FC236}">
                <a16:creationId xmlns:a16="http://schemas.microsoft.com/office/drawing/2014/main" id="{EE581EF9-FC77-4815-9166-66B7E5762825}"/>
              </a:ext>
            </a:extLst>
          </p:cNvPr>
          <p:cNvSpPr>
            <a:spLocks noGrp="1"/>
          </p:cNvSpPr>
          <p:nvPr>
            <p:ph type="sldNum" sz="quarter" idx="12"/>
          </p:nvPr>
        </p:nvSpPr>
        <p:spPr/>
        <p:txBody>
          <a:bodyPr/>
          <a:lstStyle/>
          <a:p>
            <a:fld id="{F46C79FD-C571-418B-AB0F-5EE936C85276}" type="slidenum">
              <a:rPr lang="en-GB" smtClean="0"/>
              <a:t>52</a:t>
            </a:fld>
            <a:endParaRPr lang="en-GB"/>
          </a:p>
        </p:txBody>
      </p:sp>
    </p:spTree>
    <p:extLst>
      <p:ext uri="{BB962C8B-B14F-4D97-AF65-F5344CB8AC3E}">
        <p14:creationId xmlns:p14="http://schemas.microsoft.com/office/powerpoint/2010/main" val="100538312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1ABE331-6512-4C14-9D4E-2ED96927300F}"/>
              </a:ext>
            </a:extLst>
          </p:cNvPr>
          <p:cNvSpPr>
            <a:spLocks noGrp="1"/>
          </p:cNvSpPr>
          <p:nvPr>
            <p:ph idx="1"/>
          </p:nvPr>
        </p:nvSpPr>
        <p:spPr/>
        <p:txBody>
          <a:bodyPr/>
          <a:lstStyle/>
          <a:p>
            <a:pPr marL="1077913" indent="-719138">
              <a:spcBef>
                <a:spcPts val="1200"/>
              </a:spcBef>
              <a:buClr>
                <a:srgbClr val="0356B1"/>
              </a:buClr>
            </a:pPr>
            <a:r>
              <a:rPr lang="en-GB" sz="2800" dirty="0"/>
              <a:t>Overall Budget controls</a:t>
            </a:r>
          </a:p>
          <a:p>
            <a:pPr marL="1077913" indent="-719138">
              <a:spcBef>
                <a:spcPts val="1200"/>
              </a:spcBef>
              <a:buClr>
                <a:srgbClr val="0356B1"/>
              </a:buClr>
            </a:pPr>
            <a:r>
              <a:rPr lang="en-GB" sz="2800" dirty="0"/>
              <a:t>Expenditure controls</a:t>
            </a:r>
          </a:p>
          <a:p>
            <a:pPr marL="1077913" indent="-719138">
              <a:spcBef>
                <a:spcPts val="1200"/>
              </a:spcBef>
              <a:buClr>
                <a:srgbClr val="0356B1"/>
              </a:buClr>
            </a:pPr>
            <a:r>
              <a:rPr lang="en-GB" sz="2800" dirty="0"/>
              <a:t>Control over Revenue Administration</a:t>
            </a:r>
          </a:p>
          <a:p>
            <a:pPr marL="1077913" indent="-719138">
              <a:spcBef>
                <a:spcPts val="1200"/>
              </a:spcBef>
              <a:buClr>
                <a:srgbClr val="0356B1"/>
              </a:buClr>
            </a:pPr>
            <a:r>
              <a:rPr lang="en-GB" sz="2800" dirty="0"/>
              <a:t>Internal control </a:t>
            </a:r>
          </a:p>
          <a:p>
            <a:pPr marL="1077913" indent="-719138">
              <a:spcBef>
                <a:spcPts val="1200"/>
              </a:spcBef>
              <a:buClr>
                <a:srgbClr val="0356B1"/>
              </a:buClr>
            </a:pPr>
            <a:r>
              <a:rPr lang="en-GB" sz="2800" dirty="0"/>
              <a:t>Audit activities (Internal and External)</a:t>
            </a:r>
          </a:p>
        </p:txBody>
      </p:sp>
      <p:sp>
        <p:nvSpPr>
          <p:cNvPr id="4" name="Slide Number Placeholder 3">
            <a:extLst>
              <a:ext uri="{FF2B5EF4-FFF2-40B4-BE49-F238E27FC236}">
                <a16:creationId xmlns:a16="http://schemas.microsoft.com/office/drawing/2014/main" id="{02D82871-97CD-45AD-87BA-823D8C70C946}"/>
              </a:ext>
            </a:extLst>
          </p:cNvPr>
          <p:cNvSpPr>
            <a:spLocks noGrp="1"/>
          </p:cNvSpPr>
          <p:nvPr>
            <p:ph type="sldNum" sz="quarter" idx="12"/>
          </p:nvPr>
        </p:nvSpPr>
        <p:spPr/>
        <p:txBody>
          <a:bodyPr/>
          <a:lstStyle/>
          <a:p>
            <a:fld id="{F46C79FD-C571-418B-AB0F-5EE936C85276}" type="slidenum">
              <a:rPr lang="en-GB" smtClean="0"/>
              <a:t>53</a:t>
            </a:fld>
            <a:endParaRPr lang="en-GB"/>
          </a:p>
        </p:txBody>
      </p:sp>
      <p:sp>
        <p:nvSpPr>
          <p:cNvPr id="2" name="Title 1">
            <a:extLst>
              <a:ext uri="{FF2B5EF4-FFF2-40B4-BE49-F238E27FC236}">
                <a16:creationId xmlns:a16="http://schemas.microsoft.com/office/drawing/2014/main" id="{177A9272-C428-4E15-97B7-1782E20DA588}"/>
              </a:ext>
            </a:extLst>
          </p:cNvPr>
          <p:cNvSpPr>
            <a:spLocks noGrp="1"/>
          </p:cNvSpPr>
          <p:nvPr>
            <p:ph type="title"/>
          </p:nvPr>
        </p:nvSpPr>
        <p:spPr/>
        <p:txBody>
          <a:bodyPr/>
          <a:lstStyle/>
          <a:p>
            <a:r>
              <a:rPr lang="en-GB" dirty="0"/>
              <a:t>What PFM Controls?</a:t>
            </a:r>
          </a:p>
        </p:txBody>
      </p:sp>
    </p:spTree>
    <p:extLst>
      <p:ext uri="{BB962C8B-B14F-4D97-AF65-F5344CB8AC3E}">
        <p14:creationId xmlns:p14="http://schemas.microsoft.com/office/powerpoint/2010/main" val="256669468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CEF7C-FF73-41E3-958B-7521C9EA1AAD}"/>
              </a:ext>
            </a:extLst>
          </p:cNvPr>
          <p:cNvSpPr>
            <a:spLocks noGrp="1"/>
          </p:cNvSpPr>
          <p:nvPr>
            <p:ph type="title"/>
          </p:nvPr>
        </p:nvSpPr>
        <p:spPr/>
        <p:txBody>
          <a:bodyPr/>
          <a:lstStyle/>
          <a:p>
            <a:r>
              <a:rPr lang="en-GB" dirty="0"/>
              <a:t>Remember the Budget Cycle?</a:t>
            </a:r>
          </a:p>
        </p:txBody>
      </p:sp>
      <p:sp>
        <p:nvSpPr>
          <p:cNvPr id="3" name="TextBox 2">
            <a:extLst>
              <a:ext uri="{FF2B5EF4-FFF2-40B4-BE49-F238E27FC236}">
                <a16:creationId xmlns:a16="http://schemas.microsoft.com/office/drawing/2014/main" id="{CCB06B55-E345-49BA-9818-D7EFE63AFF7B}"/>
              </a:ext>
            </a:extLst>
          </p:cNvPr>
          <p:cNvSpPr txBox="1"/>
          <p:nvPr/>
        </p:nvSpPr>
        <p:spPr>
          <a:xfrm>
            <a:off x="6152321" y="3350845"/>
            <a:ext cx="5334001" cy="830997"/>
          </a:xfrm>
          <a:prstGeom prst="rect">
            <a:avLst/>
          </a:prstGeom>
          <a:noFill/>
        </p:spPr>
        <p:txBody>
          <a:bodyPr wrap="square" rtlCol="0">
            <a:spAutoFit/>
          </a:bodyPr>
          <a:lstStyle/>
          <a:p>
            <a:r>
              <a:rPr lang="en-GB" sz="2400" dirty="0"/>
              <a:t>Where in the Budget Cycle do controls take place?</a:t>
            </a:r>
          </a:p>
        </p:txBody>
      </p:sp>
      <p:sp>
        <p:nvSpPr>
          <p:cNvPr id="4" name="Slide Number Placeholder 3">
            <a:extLst>
              <a:ext uri="{FF2B5EF4-FFF2-40B4-BE49-F238E27FC236}">
                <a16:creationId xmlns:a16="http://schemas.microsoft.com/office/drawing/2014/main" id="{CC7DA979-1CCB-4700-B690-7A12A2C5192D}"/>
              </a:ext>
            </a:extLst>
          </p:cNvPr>
          <p:cNvSpPr>
            <a:spLocks noGrp="1"/>
          </p:cNvSpPr>
          <p:nvPr>
            <p:ph type="sldNum" sz="quarter" idx="12"/>
          </p:nvPr>
        </p:nvSpPr>
        <p:spPr/>
        <p:txBody>
          <a:bodyPr/>
          <a:lstStyle/>
          <a:p>
            <a:fld id="{F46C79FD-C571-418B-AB0F-5EE936C85276}" type="slidenum">
              <a:rPr lang="en-GB" smtClean="0"/>
              <a:t>54</a:t>
            </a:fld>
            <a:endParaRPr lang="en-GB"/>
          </a:p>
        </p:txBody>
      </p:sp>
      <p:graphicFrame>
        <p:nvGraphicFramePr>
          <p:cNvPr id="8" name="Content Placeholder 7">
            <a:extLst>
              <a:ext uri="{FF2B5EF4-FFF2-40B4-BE49-F238E27FC236}">
                <a16:creationId xmlns:a16="http://schemas.microsoft.com/office/drawing/2014/main" id="{162F2E3F-EA26-4957-9008-C6F727B4EEA5}"/>
              </a:ext>
            </a:extLst>
          </p:cNvPr>
          <p:cNvGraphicFramePr>
            <a:graphicFrameLocks noGrp="1"/>
          </p:cNvGraphicFramePr>
          <p:nvPr>
            <p:ph idx="1"/>
          </p:nvPr>
        </p:nvGraphicFramePr>
        <p:xfrm>
          <a:off x="838200" y="1825625"/>
          <a:ext cx="5637551" cy="38814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a:extLst>
              <a:ext uri="{FF2B5EF4-FFF2-40B4-BE49-F238E27FC236}">
                <a16:creationId xmlns:a16="http://schemas.microsoft.com/office/drawing/2014/main" id="{9ABE3CAD-CC4E-95F3-6720-719186E89F38}"/>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828009" y="31091"/>
            <a:ext cx="1316626" cy="1316626"/>
          </a:xfrm>
          <a:prstGeom prst="rect">
            <a:avLst/>
          </a:prstGeom>
        </p:spPr>
      </p:pic>
    </p:spTree>
    <p:extLst>
      <p:ext uri="{BB962C8B-B14F-4D97-AF65-F5344CB8AC3E}">
        <p14:creationId xmlns:p14="http://schemas.microsoft.com/office/powerpoint/2010/main" val="153401474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F1B348C-DAB2-4109-B40F-FA22B64C6577}"/>
              </a:ext>
            </a:extLst>
          </p:cNvPr>
          <p:cNvSpPr>
            <a:spLocks noGrp="1"/>
          </p:cNvSpPr>
          <p:nvPr>
            <p:ph type="body" idx="1"/>
          </p:nvPr>
        </p:nvSpPr>
        <p:spPr/>
        <p:txBody>
          <a:bodyPr/>
          <a:lstStyle/>
          <a:p>
            <a:r>
              <a:rPr lang="en-US" sz="2800" b="1" i="0" dirty="0"/>
              <a:t>Fraud</a:t>
            </a:r>
          </a:p>
        </p:txBody>
      </p:sp>
      <p:sp>
        <p:nvSpPr>
          <p:cNvPr id="2" name="Content Placeholder 1"/>
          <p:cNvSpPr>
            <a:spLocks noGrp="1"/>
          </p:cNvSpPr>
          <p:nvPr>
            <p:ph sz="half" idx="2"/>
          </p:nvPr>
        </p:nvSpPr>
        <p:spPr/>
        <p:txBody>
          <a:bodyPr/>
          <a:lstStyle/>
          <a:p>
            <a:pPr marL="457200" lvl="1" indent="0">
              <a:buNone/>
            </a:pPr>
            <a:r>
              <a:rPr lang="en-US" sz="2400" b="0" dirty="0"/>
              <a:t>Action that misleads to obtain financial benefit</a:t>
            </a:r>
          </a:p>
          <a:p>
            <a:pPr marL="457200" lvl="1" indent="0">
              <a:buNone/>
            </a:pPr>
            <a:r>
              <a:rPr lang="en-US" sz="2400" b="0" dirty="0">
                <a:solidFill>
                  <a:schemeClr val="accent6"/>
                </a:solidFill>
              </a:rPr>
              <a:t>Inside PFM system</a:t>
            </a:r>
          </a:p>
          <a:p>
            <a:pPr marL="0" indent="0">
              <a:buNone/>
            </a:pPr>
            <a:endParaRPr lang="en-US" sz="3200" i="0" dirty="0"/>
          </a:p>
        </p:txBody>
      </p:sp>
      <p:sp>
        <p:nvSpPr>
          <p:cNvPr id="6" name="Text Placeholder 5">
            <a:extLst>
              <a:ext uri="{FF2B5EF4-FFF2-40B4-BE49-F238E27FC236}">
                <a16:creationId xmlns:a16="http://schemas.microsoft.com/office/drawing/2014/main" id="{2A08B5E5-731D-4F0B-8618-BF0ABFA6B970}"/>
              </a:ext>
            </a:extLst>
          </p:cNvPr>
          <p:cNvSpPr>
            <a:spLocks noGrp="1"/>
          </p:cNvSpPr>
          <p:nvPr>
            <p:ph type="body" sz="quarter" idx="3"/>
          </p:nvPr>
        </p:nvSpPr>
        <p:spPr/>
        <p:txBody>
          <a:bodyPr/>
          <a:lstStyle/>
          <a:p>
            <a:r>
              <a:rPr lang="en-US" sz="2800" b="1" i="0" dirty="0"/>
              <a:t>Corruption</a:t>
            </a:r>
          </a:p>
        </p:txBody>
      </p:sp>
      <p:sp>
        <p:nvSpPr>
          <p:cNvPr id="4" name="Content Placeholder 3">
            <a:extLst>
              <a:ext uri="{FF2B5EF4-FFF2-40B4-BE49-F238E27FC236}">
                <a16:creationId xmlns:a16="http://schemas.microsoft.com/office/drawing/2014/main" id="{6D961D67-2AC6-4DF2-A61A-F83835D4279F}"/>
              </a:ext>
            </a:extLst>
          </p:cNvPr>
          <p:cNvSpPr>
            <a:spLocks noGrp="1"/>
          </p:cNvSpPr>
          <p:nvPr>
            <p:ph sz="quarter" idx="4"/>
          </p:nvPr>
        </p:nvSpPr>
        <p:spPr/>
        <p:txBody>
          <a:bodyPr/>
          <a:lstStyle/>
          <a:p>
            <a:pPr marL="457200" lvl="1" indent="0">
              <a:buNone/>
            </a:pPr>
            <a:r>
              <a:rPr lang="en-US" sz="2400" b="0" dirty="0"/>
              <a:t>Giving or receiving financial benefit to influence decisions/actions</a:t>
            </a:r>
          </a:p>
          <a:p>
            <a:pPr marL="457200" lvl="1" indent="0">
              <a:buNone/>
            </a:pPr>
            <a:r>
              <a:rPr lang="en-US" sz="2400" b="0" dirty="0">
                <a:solidFill>
                  <a:schemeClr val="accent6"/>
                </a:solidFill>
              </a:rPr>
              <a:t>Usually, outside PFM system</a:t>
            </a:r>
            <a:endParaRPr lang="en-US" sz="3200" i="0" dirty="0"/>
          </a:p>
          <a:p>
            <a:endParaRPr lang="en-BE" dirty="0"/>
          </a:p>
        </p:txBody>
      </p:sp>
      <p:sp>
        <p:nvSpPr>
          <p:cNvPr id="3" name="Slide Number Placeholder 2">
            <a:extLst>
              <a:ext uri="{FF2B5EF4-FFF2-40B4-BE49-F238E27FC236}">
                <a16:creationId xmlns:a16="http://schemas.microsoft.com/office/drawing/2014/main" id="{472416BF-58D9-4185-99D5-F7629565A3F2}"/>
              </a:ext>
            </a:extLst>
          </p:cNvPr>
          <p:cNvSpPr>
            <a:spLocks noGrp="1"/>
          </p:cNvSpPr>
          <p:nvPr>
            <p:ph type="sldNum" sz="quarter" idx="12"/>
          </p:nvPr>
        </p:nvSpPr>
        <p:spPr/>
        <p:txBody>
          <a:bodyPr/>
          <a:lstStyle/>
          <a:p>
            <a:fld id="{F46C79FD-C571-418B-AB0F-5EE936C85276}" type="slidenum">
              <a:rPr lang="en-GB" smtClean="0"/>
              <a:t>55</a:t>
            </a:fld>
            <a:endParaRPr lang="en-GB"/>
          </a:p>
        </p:txBody>
      </p:sp>
      <p:sp>
        <p:nvSpPr>
          <p:cNvPr id="7" name="Title 1">
            <a:extLst>
              <a:ext uri="{FF2B5EF4-FFF2-40B4-BE49-F238E27FC236}">
                <a16:creationId xmlns:a16="http://schemas.microsoft.com/office/drawing/2014/main" id="{7E0CC495-E891-4189-B780-BE638C84C47A}"/>
              </a:ext>
            </a:extLst>
          </p:cNvPr>
          <p:cNvSpPr>
            <a:spLocks noGrp="1"/>
          </p:cNvSpPr>
          <p:nvPr>
            <p:ph type="title"/>
          </p:nvPr>
        </p:nvSpPr>
        <p:spPr/>
        <p:txBody>
          <a:bodyPr/>
          <a:lstStyle/>
          <a:p>
            <a:r>
              <a:rPr lang="en-GB" altLang="fr-FR" dirty="0"/>
              <a:t>PFM Control Systems and Corruption</a:t>
            </a:r>
            <a:br>
              <a:rPr lang="en-GB" altLang="fr-FR" dirty="0"/>
            </a:br>
            <a:r>
              <a:rPr lang="en-US" sz="3200" i="0" dirty="0"/>
              <a:t>Some definitions… </a:t>
            </a:r>
            <a:endParaRPr lang="x-none" dirty="0"/>
          </a:p>
        </p:txBody>
      </p:sp>
    </p:spTree>
    <p:extLst>
      <p:ext uri="{BB962C8B-B14F-4D97-AF65-F5344CB8AC3E}">
        <p14:creationId xmlns:p14="http://schemas.microsoft.com/office/powerpoint/2010/main" val="64546468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Espace réservé du contenu 1"/>
          <p:cNvSpPr>
            <a:spLocks noGrp="1"/>
          </p:cNvSpPr>
          <p:nvPr>
            <p:ph idx="1"/>
          </p:nvPr>
        </p:nvSpPr>
        <p:spPr>
          <a:xfrm>
            <a:off x="643150" y="1965597"/>
            <a:ext cx="10905699" cy="3881904"/>
          </a:xfrm>
        </p:spPr>
        <p:txBody>
          <a:bodyPr/>
          <a:lstStyle/>
          <a:p>
            <a:pPr marL="631825" indent="-473075" eaLnBrk="1" hangingPunct="1">
              <a:spcBef>
                <a:spcPts val="600"/>
              </a:spcBef>
              <a:buClr>
                <a:srgbClr val="0356B1"/>
              </a:buClr>
              <a:buFont typeface="Wingdings" panose="05000000000000000000" pitchFamily="2" charset="2"/>
              <a:buChar char="ü"/>
            </a:pPr>
            <a:r>
              <a:rPr lang="en-GB" altLang="fr-FR" sz="2800" i="0" dirty="0"/>
              <a:t>Can help identify corruption at officer/internal level;</a:t>
            </a:r>
          </a:p>
          <a:p>
            <a:pPr marL="631825" indent="-473075" eaLnBrk="1" hangingPunct="1">
              <a:spcBef>
                <a:spcPts val="600"/>
              </a:spcBef>
              <a:buClr>
                <a:srgbClr val="0356B1"/>
              </a:buClr>
              <a:buFont typeface="Wingdings" panose="05000000000000000000" pitchFamily="2" charset="2"/>
              <a:buChar char="ü"/>
            </a:pPr>
            <a:r>
              <a:rPr lang="en-GB" altLang="fr-FR" sz="2800" i="0" dirty="0"/>
              <a:t>Can help reduce a culture of corruption;</a:t>
            </a:r>
          </a:p>
          <a:p>
            <a:pPr marL="631825" indent="-473075" eaLnBrk="1" hangingPunct="1">
              <a:spcBef>
                <a:spcPts val="600"/>
              </a:spcBef>
              <a:buClr>
                <a:srgbClr val="0356B1"/>
              </a:buClr>
              <a:buFont typeface="Wingdings" panose="05000000000000000000" pitchFamily="2" charset="2"/>
              <a:buChar char="ü"/>
            </a:pPr>
            <a:r>
              <a:rPr lang="en-GB" altLang="fr-FR" sz="2800" i="0" dirty="0"/>
              <a:t>Has limited ability to detect corruption at political level;</a:t>
            </a:r>
          </a:p>
          <a:p>
            <a:pPr marL="631825" indent="-473075" eaLnBrk="1" hangingPunct="1">
              <a:spcBef>
                <a:spcPts val="600"/>
              </a:spcBef>
              <a:buClr>
                <a:srgbClr val="0356B1"/>
              </a:buClr>
              <a:buFont typeface="Wingdings" panose="05000000000000000000" pitchFamily="2" charset="2"/>
              <a:buChar char="ü"/>
            </a:pPr>
            <a:r>
              <a:rPr lang="en-GB" altLang="fr-FR" sz="2800" i="0" dirty="0"/>
              <a:t>Is only part of the armoury against corruption.</a:t>
            </a:r>
          </a:p>
        </p:txBody>
      </p:sp>
      <p:sp>
        <p:nvSpPr>
          <p:cNvPr id="2" name="Title 1">
            <a:extLst>
              <a:ext uri="{FF2B5EF4-FFF2-40B4-BE49-F238E27FC236}">
                <a16:creationId xmlns:a16="http://schemas.microsoft.com/office/drawing/2014/main" id="{926A2DF0-1CEE-47C4-BCC1-08429A9DEF8B}"/>
              </a:ext>
            </a:extLst>
          </p:cNvPr>
          <p:cNvSpPr>
            <a:spLocks noGrp="1"/>
          </p:cNvSpPr>
          <p:nvPr>
            <p:ph type="title"/>
          </p:nvPr>
        </p:nvSpPr>
        <p:spPr/>
        <p:txBody>
          <a:bodyPr/>
          <a:lstStyle/>
          <a:p>
            <a:r>
              <a:rPr lang="en-GB" altLang="fr-FR" dirty="0">
                <a:solidFill>
                  <a:srgbClr val="0F5494"/>
                </a:solidFill>
              </a:rPr>
              <a:t>PFM Control Systems and Corruption</a:t>
            </a:r>
            <a:endParaRPr lang="x-none" dirty="0"/>
          </a:p>
        </p:txBody>
      </p:sp>
      <p:sp>
        <p:nvSpPr>
          <p:cNvPr id="3" name="Slide Number Placeholder 2">
            <a:extLst>
              <a:ext uri="{FF2B5EF4-FFF2-40B4-BE49-F238E27FC236}">
                <a16:creationId xmlns:a16="http://schemas.microsoft.com/office/drawing/2014/main" id="{AC323B94-8785-4DC9-9092-6CF10128843A}"/>
              </a:ext>
            </a:extLst>
          </p:cNvPr>
          <p:cNvSpPr>
            <a:spLocks noGrp="1"/>
          </p:cNvSpPr>
          <p:nvPr>
            <p:ph type="sldNum" sz="quarter" idx="12"/>
          </p:nvPr>
        </p:nvSpPr>
        <p:spPr/>
        <p:txBody>
          <a:bodyPr/>
          <a:lstStyle/>
          <a:p>
            <a:fld id="{F46C79FD-C571-418B-AB0F-5EE936C85276}" type="slidenum">
              <a:rPr lang="en-GB" smtClean="0"/>
              <a:t>56</a:t>
            </a:fld>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9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29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29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29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Espace réservé du contenu 1"/>
          <p:cNvSpPr>
            <a:spLocks noGrp="1"/>
          </p:cNvSpPr>
          <p:nvPr>
            <p:ph sz="half" idx="1"/>
          </p:nvPr>
        </p:nvSpPr>
        <p:spPr>
          <a:xfrm>
            <a:off x="838200" y="2127183"/>
            <a:ext cx="5328000" cy="3906435"/>
          </a:xfrm>
        </p:spPr>
        <p:txBody>
          <a:bodyPr/>
          <a:lstStyle/>
          <a:p>
            <a:pPr lvl="1">
              <a:buNone/>
            </a:pPr>
            <a:r>
              <a:rPr lang="en-GB" sz="2400" b="1" dirty="0">
                <a:solidFill>
                  <a:schemeClr val="tx2"/>
                </a:solidFill>
              </a:rPr>
              <a:t>Financial compliance</a:t>
            </a:r>
          </a:p>
          <a:p>
            <a:pPr marL="892175" lvl="1" indent="-434975">
              <a:buClr>
                <a:srgbClr val="0F5494"/>
              </a:buClr>
              <a:buFont typeface="Wingdings" panose="05000000000000000000" pitchFamily="2" charset="2"/>
              <a:buChar char="ü"/>
            </a:pPr>
            <a:r>
              <a:rPr lang="en-GB" sz="2400" b="0" dirty="0"/>
              <a:t>adequate control system; </a:t>
            </a:r>
          </a:p>
          <a:p>
            <a:pPr marL="892175" lvl="1" indent="-434975">
              <a:spcAft>
                <a:spcPts val="1200"/>
              </a:spcAft>
              <a:buClr>
                <a:srgbClr val="0F5494"/>
              </a:buClr>
              <a:buFont typeface="Wingdings" panose="05000000000000000000" pitchFamily="2" charset="2"/>
              <a:buChar char="ü"/>
            </a:pPr>
            <a:r>
              <a:rPr lang="en-GB" sz="2400" b="0" dirty="0"/>
              <a:t>clear and transparent financial regulations. </a:t>
            </a:r>
          </a:p>
        </p:txBody>
      </p:sp>
      <p:sp>
        <p:nvSpPr>
          <p:cNvPr id="3" name="Content Placeholder 2">
            <a:extLst>
              <a:ext uri="{FF2B5EF4-FFF2-40B4-BE49-F238E27FC236}">
                <a16:creationId xmlns:a16="http://schemas.microsoft.com/office/drawing/2014/main" id="{B41C1D9A-FDC6-4DAB-B3B2-4C699D3FA6F8}"/>
              </a:ext>
            </a:extLst>
          </p:cNvPr>
          <p:cNvSpPr>
            <a:spLocks noGrp="1"/>
          </p:cNvSpPr>
          <p:nvPr>
            <p:ph sz="half" idx="2"/>
          </p:nvPr>
        </p:nvSpPr>
        <p:spPr>
          <a:xfrm>
            <a:off x="6421708" y="1777340"/>
            <a:ext cx="5328000" cy="3906435"/>
          </a:xfrm>
        </p:spPr>
        <p:txBody>
          <a:bodyPr/>
          <a:lstStyle/>
          <a:p>
            <a:pPr marL="447675" lvl="1" indent="9525">
              <a:buFontTx/>
              <a:buNone/>
            </a:pPr>
            <a:r>
              <a:rPr lang="en-GB" sz="2400" b="1" dirty="0">
                <a:solidFill>
                  <a:schemeClr val="tx2"/>
                </a:solidFill>
              </a:rPr>
              <a:t>Control of expenditures and revenues</a:t>
            </a:r>
          </a:p>
          <a:p>
            <a:pPr marL="892175" lvl="1" indent="-434975">
              <a:buClr>
                <a:srgbClr val="0F5494"/>
              </a:buClr>
              <a:buFont typeface="Wingdings" panose="05000000000000000000" pitchFamily="2" charset="2"/>
              <a:buChar char="ü"/>
            </a:pPr>
            <a:r>
              <a:rPr lang="en-GB" sz="2400" b="0" dirty="0"/>
              <a:t>controls performed by the ministry of finance, and other central agencies; </a:t>
            </a:r>
          </a:p>
          <a:p>
            <a:pPr marL="892175" lvl="1" indent="-434975">
              <a:spcAft>
                <a:spcPts val="3000"/>
              </a:spcAft>
              <a:buClr>
                <a:srgbClr val="0F5494"/>
              </a:buClr>
              <a:buFont typeface="Wingdings" panose="05000000000000000000" pitchFamily="2" charset="2"/>
              <a:buChar char="ü"/>
            </a:pPr>
            <a:r>
              <a:rPr lang="en-GB" sz="2400" b="0" dirty="0"/>
              <a:t>controls performed within the spending units.</a:t>
            </a:r>
          </a:p>
          <a:p>
            <a:pPr marL="358775" indent="0" algn="r" eaLnBrk="1" hangingPunct="1">
              <a:buNone/>
            </a:pPr>
            <a:r>
              <a:rPr lang="fr-BE" sz="1800" dirty="0"/>
              <a:t>Jack Diamond 2013</a:t>
            </a:r>
            <a:endParaRPr lang="en-BE" sz="1800" dirty="0"/>
          </a:p>
        </p:txBody>
      </p:sp>
      <p:sp>
        <p:nvSpPr>
          <p:cNvPr id="2" name="Slide Number Placeholder 1">
            <a:extLst>
              <a:ext uri="{FF2B5EF4-FFF2-40B4-BE49-F238E27FC236}">
                <a16:creationId xmlns:a16="http://schemas.microsoft.com/office/drawing/2014/main" id="{255F3245-3B2D-481C-869C-2B6E41149E56}"/>
              </a:ext>
            </a:extLst>
          </p:cNvPr>
          <p:cNvSpPr>
            <a:spLocks noGrp="1"/>
          </p:cNvSpPr>
          <p:nvPr>
            <p:ph type="sldNum" sz="quarter" idx="12"/>
          </p:nvPr>
        </p:nvSpPr>
        <p:spPr/>
        <p:txBody>
          <a:bodyPr/>
          <a:lstStyle/>
          <a:p>
            <a:fld id="{F46C79FD-C571-418B-AB0F-5EE936C85276}" type="slidenum">
              <a:rPr lang="en-GB" smtClean="0"/>
              <a:t>57</a:t>
            </a:fld>
            <a:endParaRPr lang="en-GB"/>
          </a:p>
        </p:txBody>
      </p:sp>
      <p:sp>
        <p:nvSpPr>
          <p:cNvPr id="6" name="Titre 2"/>
          <p:cNvSpPr>
            <a:spLocks noGrp="1"/>
          </p:cNvSpPr>
          <p:nvPr>
            <p:ph type="title"/>
          </p:nvPr>
        </p:nvSpPr>
        <p:spPr>
          <a:ln/>
        </p:spPr>
        <p:txBody>
          <a:bodyPr vert="horz" lIns="91440" tIns="45720" rIns="91440" bIns="0" rtlCol="0" anchor="b" anchorCtr="0">
            <a:noAutofit/>
          </a:bodyPr>
          <a:lstStyle/>
          <a:p>
            <a:pPr marL="85725"/>
            <a:r>
              <a:rPr lang="en-GB" dirty="0"/>
              <a:t>Getting the basics right</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Espace réservé du contenu 1"/>
          <p:cNvSpPr>
            <a:spLocks noGrp="1"/>
          </p:cNvSpPr>
          <p:nvPr>
            <p:ph sz="half" idx="1"/>
          </p:nvPr>
        </p:nvSpPr>
        <p:spPr/>
        <p:txBody>
          <a:bodyPr/>
          <a:lstStyle/>
          <a:p>
            <a:pPr marL="358775" indent="-358775" eaLnBrk="1" hangingPunct="1">
              <a:spcBef>
                <a:spcPts val="600"/>
              </a:spcBef>
              <a:spcAft>
                <a:spcPts val="1200"/>
              </a:spcAft>
              <a:buClr>
                <a:srgbClr val="0356B1"/>
              </a:buClr>
              <a:buFont typeface="Wingdings" panose="05000000000000000000" pitchFamily="2" charset="2"/>
              <a:buChar char="ü"/>
            </a:pPr>
            <a:r>
              <a:rPr lang="en-US" sz="2000" i="0" dirty="0"/>
              <a:t>Approved budget is unrealistic.</a:t>
            </a:r>
          </a:p>
          <a:p>
            <a:pPr marL="358775" indent="-358775" eaLnBrk="1" hangingPunct="1">
              <a:spcBef>
                <a:spcPts val="600"/>
              </a:spcBef>
              <a:spcAft>
                <a:spcPts val="1200"/>
              </a:spcAft>
              <a:buClr>
                <a:srgbClr val="0356B1"/>
              </a:buClr>
              <a:buFont typeface="Wingdings" panose="05000000000000000000" pitchFamily="2" charset="2"/>
              <a:buChar char="ü"/>
            </a:pPr>
            <a:r>
              <a:rPr lang="en-US" sz="2000" dirty="0"/>
              <a:t>U</a:t>
            </a:r>
            <a:r>
              <a:rPr lang="en-US" sz="2000" i="0" dirty="0"/>
              <a:t>ncertainty concerning available resources, with quarterly or monthly allotments. In 2020, Covid-19 has demonstrated this.</a:t>
            </a:r>
          </a:p>
          <a:p>
            <a:pPr marL="358775" indent="-358775" eaLnBrk="1" hangingPunct="1">
              <a:spcBef>
                <a:spcPts val="600"/>
              </a:spcBef>
              <a:spcAft>
                <a:spcPts val="1200"/>
              </a:spcAft>
              <a:buClr>
                <a:srgbClr val="0356B1"/>
              </a:buClr>
              <a:buFont typeface="Wingdings" panose="05000000000000000000" pitchFamily="2" charset="2"/>
              <a:buChar char="ü"/>
            </a:pPr>
            <a:r>
              <a:rPr lang="en-US" sz="2000" i="0" dirty="0"/>
              <a:t>Extra-budgetary funds outside the normal budget process.</a:t>
            </a:r>
          </a:p>
          <a:p>
            <a:pPr marL="358775" indent="-358775" eaLnBrk="1" hangingPunct="1">
              <a:spcBef>
                <a:spcPts val="600"/>
              </a:spcBef>
              <a:spcAft>
                <a:spcPts val="1200"/>
              </a:spcAft>
              <a:buClr>
                <a:srgbClr val="0356B1"/>
              </a:buClr>
              <a:buFont typeface="Wingdings" panose="05000000000000000000" pitchFamily="2" charset="2"/>
              <a:buChar char="ü"/>
            </a:pPr>
            <a:r>
              <a:rPr lang="en-US" sz="2000" dirty="0"/>
              <a:t>P</a:t>
            </a:r>
            <a:r>
              <a:rPr lang="en-US" sz="2000" i="0" dirty="0"/>
              <a:t>ayment arrears not included in financial statements and approved budgets.</a:t>
            </a:r>
          </a:p>
          <a:p>
            <a:pPr marL="358775" indent="-358775" eaLnBrk="1" hangingPunct="1">
              <a:spcBef>
                <a:spcPts val="600"/>
              </a:spcBef>
              <a:spcAft>
                <a:spcPts val="1200"/>
              </a:spcAft>
              <a:buClr>
                <a:srgbClr val="0356B1"/>
              </a:buClr>
              <a:buFont typeface="Wingdings" panose="05000000000000000000" pitchFamily="2" charset="2"/>
              <a:buChar char="ü"/>
            </a:pPr>
            <a:r>
              <a:rPr lang="en-US" sz="2000" i="0" dirty="0"/>
              <a:t>Funds diverted to un-authorized purposes.</a:t>
            </a:r>
            <a:endParaRPr lang="en-US" sz="2000" dirty="0"/>
          </a:p>
        </p:txBody>
      </p:sp>
      <p:sp>
        <p:nvSpPr>
          <p:cNvPr id="2" name="Slide Number Placeholder 1">
            <a:extLst>
              <a:ext uri="{FF2B5EF4-FFF2-40B4-BE49-F238E27FC236}">
                <a16:creationId xmlns:a16="http://schemas.microsoft.com/office/drawing/2014/main" id="{44077388-8751-4AAC-A10D-0708AB00A403}"/>
              </a:ext>
            </a:extLst>
          </p:cNvPr>
          <p:cNvSpPr>
            <a:spLocks noGrp="1"/>
          </p:cNvSpPr>
          <p:nvPr>
            <p:ph type="sldNum" sz="quarter" idx="12"/>
          </p:nvPr>
        </p:nvSpPr>
        <p:spPr/>
        <p:txBody>
          <a:bodyPr/>
          <a:lstStyle/>
          <a:p>
            <a:fld id="{F46C79FD-C571-418B-AB0F-5EE936C85276}" type="slidenum">
              <a:rPr lang="en-GB" smtClean="0"/>
              <a:t>58</a:t>
            </a:fld>
            <a:endParaRPr lang="en-GB"/>
          </a:p>
        </p:txBody>
      </p:sp>
      <p:sp>
        <p:nvSpPr>
          <p:cNvPr id="7" name="Titre 2"/>
          <p:cNvSpPr>
            <a:spLocks noGrp="1"/>
          </p:cNvSpPr>
          <p:nvPr>
            <p:ph type="title"/>
          </p:nvPr>
        </p:nvSpPr>
        <p:spPr>
          <a:ln/>
        </p:spPr>
        <p:txBody>
          <a:bodyPr/>
          <a:lstStyle/>
          <a:p>
            <a:pPr marL="85725" indent="0" eaLnBrk="1" hangingPunct="1"/>
            <a:r>
              <a:rPr lang="en-US" dirty="0"/>
              <a:t>Common budgetary problems</a:t>
            </a:r>
            <a:endParaRPr lang="en-GB" dirty="0"/>
          </a:p>
        </p:txBody>
      </p:sp>
      <p:graphicFrame>
        <p:nvGraphicFramePr>
          <p:cNvPr id="11" name="Diagram 10">
            <a:extLst>
              <a:ext uri="{FF2B5EF4-FFF2-40B4-BE49-F238E27FC236}">
                <a16:creationId xmlns:a16="http://schemas.microsoft.com/office/drawing/2014/main" id="{F9B13A09-2753-4FE0-8E78-9A79924CD8AD}"/>
              </a:ext>
            </a:extLst>
          </p:cNvPr>
          <p:cNvGraphicFramePr/>
          <p:nvPr/>
        </p:nvGraphicFramePr>
        <p:xfrm>
          <a:off x="5590378" y="1825625"/>
          <a:ext cx="6870754" cy="41930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DCE9977-8CB4-463F-9E3F-09544359A059}"/>
              </a:ext>
            </a:extLst>
          </p:cNvPr>
          <p:cNvSpPr/>
          <p:nvPr/>
        </p:nvSpPr>
        <p:spPr>
          <a:xfrm>
            <a:off x="1177048" y="4640094"/>
            <a:ext cx="6342434" cy="52529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2" name="Content Placeholder 1">
            <a:extLst>
              <a:ext uri="{FF2B5EF4-FFF2-40B4-BE49-F238E27FC236}">
                <a16:creationId xmlns:a16="http://schemas.microsoft.com/office/drawing/2014/main" id="{243DD088-1BC8-44FF-AEDE-C513EB4477A2}"/>
              </a:ext>
            </a:extLst>
          </p:cNvPr>
          <p:cNvSpPr>
            <a:spLocks noGrp="1"/>
          </p:cNvSpPr>
          <p:nvPr>
            <p:ph idx="1"/>
          </p:nvPr>
        </p:nvSpPr>
        <p:spPr>
          <a:xfrm>
            <a:off x="838199" y="1825625"/>
            <a:ext cx="10905699" cy="4303032"/>
          </a:xfrm>
        </p:spPr>
        <p:txBody>
          <a:bodyPr/>
          <a:lstStyle/>
          <a:p>
            <a:pPr marL="0" indent="0">
              <a:spcAft>
                <a:spcPts val="600"/>
              </a:spcAft>
              <a:buNone/>
            </a:pPr>
            <a:r>
              <a:rPr lang="en-GB" b="1" dirty="0">
                <a:solidFill>
                  <a:schemeClr val="accent6"/>
                </a:solidFill>
              </a:rPr>
              <a:t>Fiscal Rules enshrined in legislation</a:t>
            </a:r>
            <a:endParaRPr lang="en-GB" dirty="0"/>
          </a:p>
          <a:p>
            <a:pPr marL="714375" indent="-357188">
              <a:buClr>
                <a:srgbClr val="0F5494"/>
              </a:buClr>
              <a:buFont typeface="Wingdings" panose="05000000000000000000" pitchFamily="2" charset="2"/>
              <a:buChar char="ü"/>
            </a:pPr>
            <a:r>
              <a:rPr lang="en-GB" dirty="0"/>
              <a:t>Debt rules; </a:t>
            </a:r>
          </a:p>
          <a:p>
            <a:pPr marL="714375" indent="-357188">
              <a:buClr>
                <a:srgbClr val="0F5494"/>
              </a:buClr>
              <a:buFont typeface="Wingdings" panose="05000000000000000000" pitchFamily="2" charset="2"/>
              <a:buChar char="ü"/>
            </a:pPr>
            <a:r>
              <a:rPr lang="en-GB" dirty="0"/>
              <a:t>Budget balance rules;</a:t>
            </a:r>
          </a:p>
          <a:p>
            <a:pPr marL="714375" indent="-357188">
              <a:buClr>
                <a:srgbClr val="0F5494"/>
              </a:buClr>
              <a:buFont typeface="Wingdings" panose="05000000000000000000" pitchFamily="2" charset="2"/>
              <a:buChar char="ü"/>
            </a:pPr>
            <a:r>
              <a:rPr lang="en-GB" dirty="0"/>
              <a:t>Expenditure rules.</a:t>
            </a:r>
          </a:p>
          <a:p>
            <a:pPr marL="714375" indent="-357188">
              <a:buClr>
                <a:srgbClr val="0F5494"/>
              </a:buClr>
              <a:buFont typeface="Wingdings" panose="05000000000000000000" pitchFamily="2" charset="2"/>
              <a:buChar char="ü"/>
            </a:pPr>
            <a:r>
              <a:rPr lang="en-GB" dirty="0"/>
              <a:t>Other</a:t>
            </a:r>
          </a:p>
          <a:p>
            <a:pPr marL="357187" indent="0">
              <a:buClr>
                <a:srgbClr val="0F5494"/>
              </a:buClr>
              <a:buNone/>
            </a:pPr>
            <a:r>
              <a:rPr lang="en-GB" sz="2000" dirty="0"/>
              <a:t>NB: Some countries combine two or more fiscal rules.</a:t>
            </a:r>
          </a:p>
          <a:p>
            <a:pPr marL="714375" indent="-357188">
              <a:buClr>
                <a:srgbClr val="0F5494"/>
              </a:buClr>
              <a:buFont typeface="Wingdings" panose="05000000000000000000" pitchFamily="2" charset="2"/>
              <a:buChar char="ü"/>
            </a:pPr>
            <a:r>
              <a:rPr lang="en-GB" dirty="0"/>
              <a:t>Use of escape clauses in the event of crisis – e.g. COVID-19?</a:t>
            </a:r>
          </a:p>
        </p:txBody>
      </p:sp>
      <p:sp>
        <p:nvSpPr>
          <p:cNvPr id="3" name="Title 2">
            <a:extLst>
              <a:ext uri="{FF2B5EF4-FFF2-40B4-BE49-F238E27FC236}">
                <a16:creationId xmlns:a16="http://schemas.microsoft.com/office/drawing/2014/main" id="{64B51FD9-BC8E-4249-9CB2-16647569CCB5}"/>
              </a:ext>
            </a:extLst>
          </p:cNvPr>
          <p:cNvSpPr>
            <a:spLocks noGrp="1"/>
          </p:cNvSpPr>
          <p:nvPr>
            <p:ph type="title"/>
          </p:nvPr>
        </p:nvSpPr>
        <p:spPr/>
        <p:txBody>
          <a:bodyPr/>
          <a:lstStyle/>
          <a:p>
            <a:r>
              <a:rPr lang="en-GB" dirty="0"/>
              <a:t>Overall Budgetary controls</a:t>
            </a:r>
          </a:p>
        </p:txBody>
      </p:sp>
      <p:sp>
        <p:nvSpPr>
          <p:cNvPr id="4" name="Slide Number Placeholder 3">
            <a:extLst>
              <a:ext uri="{FF2B5EF4-FFF2-40B4-BE49-F238E27FC236}">
                <a16:creationId xmlns:a16="http://schemas.microsoft.com/office/drawing/2014/main" id="{5E5B8E42-9F19-43DC-A1AD-4B4DA73C2E93}"/>
              </a:ext>
            </a:extLst>
          </p:cNvPr>
          <p:cNvSpPr>
            <a:spLocks noGrp="1"/>
          </p:cNvSpPr>
          <p:nvPr>
            <p:ph type="sldNum" sz="quarter" idx="12"/>
          </p:nvPr>
        </p:nvSpPr>
        <p:spPr/>
        <p:txBody>
          <a:bodyPr/>
          <a:lstStyle/>
          <a:p>
            <a:fld id="{F46C79FD-C571-418B-AB0F-5EE936C85276}" type="slidenum">
              <a:rPr lang="en-GB" smtClean="0"/>
              <a:t>59</a:t>
            </a:fld>
            <a:endParaRPr lang="en-GB"/>
          </a:p>
        </p:txBody>
      </p:sp>
    </p:spTree>
    <p:extLst>
      <p:ext uri="{BB962C8B-B14F-4D97-AF65-F5344CB8AC3E}">
        <p14:creationId xmlns:p14="http://schemas.microsoft.com/office/powerpoint/2010/main" val="15340692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Google Shape;356;p6"/>
          <p:cNvSpPr txBox="1">
            <a:spLocks noGrp="1"/>
          </p:cNvSpPr>
          <p:nvPr>
            <p:ph type="body" idx="1"/>
          </p:nvPr>
        </p:nvSpPr>
        <p:spPr>
          <a:xfrm>
            <a:off x="888999" y="1488048"/>
            <a:ext cx="10414001" cy="3881904"/>
          </a:xfrm>
          <a:prstGeom prst="rect">
            <a:avLst/>
          </a:prstGeom>
          <a:noFill/>
          <a:ln>
            <a:noFill/>
          </a:ln>
        </p:spPr>
        <p:txBody>
          <a:bodyPr spcFirstLastPara="1" wrap="square" lIns="91425" tIns="45700" rIns="91425" bIns="45700" anchor="t" anchorCtr="0">
            <a:normAutofit/>
          </a:bodyPr>
          <a:lstStyle/>
          <a:p>
            <a:pPr marL="457200" lvl="1" indent="0" algn="l" rtl="0">
              <a:lnSpc>
                <a:spcPct val="100000"/>
              </a:lnSpc>
              <a:spcBef>
                <a:spcPts val="0"/>
              </a:spcBef>
              <a:spcAft>
                <a:spcPts val="0"/>
              </a:spcAft>
              <a:buSzPts val="2400"/>
              <a:buNone/>
            </a:pPr>
            <a:r>
              <a:rPr lang="en-GB" sz="2400" i="1">
                <a:latin typeface="Arial"/>
                <a:ea typeface="Arial"/>
                <a:cs typeface="Arial"/>
                <a:sym typeface="Arial"/>
              </a:rPr>
              <a:t>OECD DAC 2009 Definition: </a:t>
            </a:r>
            <a:endParaRPr/>
          </a:p>
          <a:p>
            <a:pPr marL="457200" lvl="1" indent="0" algn="l" rtl="0">
              <a:lnSpc>
                <a:spcPct val="100000"/>
              </a:lnSpc>
              <a:spcBef>
                <a:spcPts val="2400"/>
              </a:spcBef>
              <a:spcAft>
                <a:spcPts val="0"/>
              </a:spcAft>
              <a:buSzPts val="2400"/>
              <a:buNone/>
            </a:pPr>
            <a:r>
              <a:rPr lang="en-GB" sz="2400" b="0" i="1">
                <a:latin typeface="Arial"/>
                <a:ea typeface="Arial"/>
                <a:cs typeface="Arial"/>
                <a:sym typeface="Arial"/>
              </a:rPr>
              <a:t>“ It includes all components of a country’s budget process… including strategic planning, medium-term expenditure framework, annual budgeting and also revenue management, procurement, control, accounting, reporting, monitoring and evaluation, audit and oversight.“</a:t>
            </a:r>
            <a:endParaRPr sz="2400" b="0" i="1">
              <a:latin typeface="Arial"/>
              <a:ea typeface="Arial"/>
              <a:cs typeface="Arial"/>
              <a:sym typeface="Arial"/>
            </a:endParaRPr>
          </a:p>
        </p:txBody>
      </p:sp>
      <p:sp>
        <p:nvSpPr>
          <p:cNvPr id="357" name="Google Shape;357;p6"/>
          <p:cNvSpPr txBox="1">
            <a:spLocks noGrp="1"/>
          </p:cNvSpPr>
          <p:nvPr>
            <p:ph type="title"/>
          </p:nvPr>
        </p:nvSpPr>
        <p:spPr>
          <a:xfrm>
            <a:off x="970722" y="482860"/>
            <a:ext cx="10515600" cy="782357"/>
          </a:xfrm>
          <a:prstGeom prst="rect">
            <a:avLst/>
          </a:prstGeom>
          <a:noFill/>
          <a:ln>
            <a:noFill/>
          </a:ln>
        </p:spPr>
        <p:txBody>
          <a:bodyPr spcFirstLastPara="1" wrap="square" lIns="91425" tIns="45700" rIns="91425" bIns="0" anchor="b" anchorCtr="0">
            <a:normAutofit/>
          </a:bodyPr>
          <a:lstStyle/>
          <a:p>
            <a:pPr marL="0" lvl="0" indent="0" algn="l" rtl="0">
              <a:lnSpc>
                <a:spcPct val="90000"/>
              </a:lnSpc>
              <a:spcBef>
                <a:spcPts val="0"/>
              </a:spcBef>
              <a:spcAft>
                <a:spcPts val="0"/>
              </a:spcAft>
              <a:buClr>
                <a:schemeClr val="dk2"/>
              </a:buClr>
              <a:buSzPts val="4000"/>
              <a:buFont typeface="Arial"/>
              <a:buNone/>
            </a:pPr>
            <a:r>
              <a:rPr lang="en-GB"/>
              <a:t>What is PFM?</a:t>
            </a:r>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Espace réservé du contenu 1"/>
          <p:cNvSpPr>
            <a:spLocks noGrp="1"/>
          </p:cNvSpPr>
          <p:nvPr>
            <p:ph idx="1"/>
          </p:nvPr>
        </p:nvSpPr>
        <p:spPr>
          <a:xfrm>
            <a:off x="970722" y="1421264"/>
            <a:ext cx="8717564" cy="5458505"/>
          </a:xfrm>
        </p:spPr>
        <p:txBody>
          <a:bodyPr/>
          <a:lstStyle/>
          <a:p>
            <a:pPr>
              <a:spcBef>
                <a:spcPts val="600"/>
              </a:spcBef>
              <a:spcAft>
                <a:spcPts val="1200"/>
              </a:spcAft>
              <a:buClrTx/>
              <a:buNone/>
            </a:pPr>
            <a:r>
              <a:rPr lang="en-US" sz="2200" dirty="0"/>
              <a:t>In-year budgetary adjustments:</a:t>
            </a:r>
          </a:p>
          <a:p>
            <a:pPr lvl="1">
              <a:spcBef>
                <a:spcPts val="600"/>
              </a:spcBef>
              <a:spcAft>
                <a:spcPts val="1200"/>
              </a:spcAft>
              <a:buClrTx/>
            </a:pPr>
            <a:r>
              <a:rPr lang="en-US" sz="2200" b="0" dirty="0"/>
              <a:t>Transfer of resources – across sub-codes</a:t>
            </a:r>
          </a:p>
          <a:p>
            <a:pPr marL="1076325" lvl="1" indent="-358775">
              <a:spcBef>
                <a:spcPts val="600"/>
              </a:spcBef>
              <a:spcAft>
                <a:spcPts val="1200"/>
              </a:spcAft>
              <a:buClrTx/>
              <a:buFont typeface="Courier New" pitchFamily="49" charset="0"/>
              <a:buChar char="o"/>
            </a:pPr>
            <a:r>
              <a:rPr lang="en-US" sz="2200" b="0" dirty="0">
                <a:solidFill>
                  <a:schemeClr val="accent6"/>
                </a:solidFill>
              </a:rPr>
              <a:t>by line manager / ministry</a:t>
            </a:r>
          </a:p>
          <a:p>
            <a:pPr lvl="1">
              <a:spcBef>
                <a:spcPts val="600"/>
              </a:spcBef>
              <a:spcAft>
                <a:spcPts val="1200"/>
              </a:spcAft>
              <a:buClrTx/>
            </a:pPr>
            <a:r>
              <a:rPr lang="en-US" sz="2200" b="0" dirty="0"/>
              <a:t>Virements – across budget headings (ministry, payroll…)</a:t>
            </a:r>
          </a:p>
          <a:p>
            <a:pPr marL="1076325" lvl="1" indent="-358775">
              <a:spcBef>
                <a:spcPts val="600"/>
              </a:spcBef>
              <a:spcAft>
                <a:spcPts val="1200"/>
              </a:spcAft>
              <a:buClrTx/>
              <a:buFont typeface="Courier New" pitchFamily="49" charset="0"/>
              <a:buChar char="o"/>
            </a:pPr>
            <a:r>
              <a:rPr lang="en-US" sz="2200" b="0" dirty="0">
                <a:solidFill>
                  <a:schemeClr val="accent6"/>
                </a:solidFill>
              </a:rPr>
              <a:t>by Ministry of Finance / Treasury    </a:t>
            </a:r>
          </a:p>
          <a:p>
            <a:pPr lvl="1">
              <a:spcBef>
                <a:spcPts val="600"/>
              </a:spcBef>
              <a:spcAft>
                <a:spcPts val="1200"/>
              </a:spcAft>
              <a:buClrTx/>
            </a:pPr>
            <a:r>
              <a:rPr lang="en-US" sz="2200" dirty="0"/>
              <a:t>Contingency Budgets</a:t>
            </a:r>
          </a:p>
          <a:p>
            <a:pPr marL="1076325" lvl="1" indent="-358775">
              <a:spcBef>
                <a:spcPts val="600"/>
              </a:spcBef>
              <a:spcAft>
                <a:spcPts val="1200"/>
              </a:spcAft>
              <a:buClrTx/>
              <a:buFont typeface="Courier New" pitchFamily="49" charset="0"/>
              <a:buChar char="o"/>
            </a:pPr>
            <a:r>
              <a:rPr lang="en-US" sz="2200" dirty="0">
                <a:solidFill>
                  <a:schemeClr val="accent6"/>
                </a:solidFill>
              </a:rPr>
              <a:t>Limits on usage e.g. “Emergencies”.</a:t>
            </a:r>
          </a:p>
          <a:p>
            <a:pPr lvl="1">
              <a:spcBef>
                <a:spcPts val="600"/>
              </a:spcBef>
              <a:spcAft>
                <a:spcPts val="1200"/>
              </a:spcAft>
              <a:buClrTx/>
            </a:pPr>
            <a:r>
              <a:rPr lang="en-US" sz="2200" b="0" dirty="0"/>
              <a:t>Supplementary budgets (appropriations)</a:t>
            </a:r>
          </a:p>
          <a:p>
            <a:pPr marL="1076325" lvl="1" indent="-358775">
              <a:spcBef>
                <a:spcPts val="600"/>
              </a:spcBef>
              <a:spcAft>
                <a:spcPts val="1200"/>
              </a:spcAft>
              <a:buClrTx/>
              <a:buFont typeface="Courier New" pitchFamily="49" charset="0"/>
              <a:buChar char="o"/>
            </a:pPr>
            <a:r>
              <a:rPr lang="en-US" sz="2200" b="0" dirty="0">
                <a:solidFill>
                  <a:schemeClr val="accent6"/>
                </a:solidFill>
              </a:rPr>
              <a:t>by Parliament</a:t>
            </a:r>
            <a:endParaRPr lang="fr-FR" sz="2200" b="0" dirty="0">
              <a:solidFill>
                <a:schemeClr val="accent6"/>
              </a:solidFill>
            </a:endParaRPr>
          </a:p>
          <a:p>
            <a:pPr eaLnBrk="1" hangingPunct="1"/>
            <a:endParaRPr lang="fr-BE" sz="2200" dirty="0"/>
          </a:p>
        </p:txBody>
      </p:sp>
      <p:sp>
        <p:nvSpPr>
          <p:cNvPr id="7" name="Title 2">
            <a:extLst>
              <a:ext uri="{FF2B5EF4-FFF2-40B4-BE49-F238E27FC236}">
                <a16:creationId xmlns:a16="http://schemas.microsoft.com/office/drawing/2014/main" id="{64854D30-1B51-4BF1-88D3-E9D3A320F4BC}"/>
              </a:ext>
            </a:extLst>
          </p:cNvPr>
          <p:cNvSpPr>
            <a:spLocks noGrp="1"/>
          </p:cNvSpPr>
          <p:nvPr>
            <p:ph type="title"/>
          </p:nvPr>
        </p:nvSpPr>
        <p:spPr>
          <a:xfrm>
            <a:off x="970722" y="482860"/>
            <a:ext cx="10515600" cy="782357"/>
          </a:xfrm>
        </p:spPr>
        <p:txBody>
          <a:bodyPr/>
          <a:lstStyle/>
          <a:p>
            <a:r>
              <a:rPr lang="en-GB" dirty="0"/>
              <a:t>Overall Budgetary controls</a:t>
            </a:r>
          </a:p>
        </p:txBody>
      </p:sp>
      <p:sp>
        <p:nvSpPr>
          <p:cNvPr id="2" name="Slide Number Placeholder 1">
            <a:extLst>
              <a:ext uri="{FF2B5EF4-FFF2-40B4-BE49-F238E27FC236}">
                <a16:creationId xmlns:a16="http://schemas.microsoft.com/office/drawing/2014/main" id="{DA567D86-8D65-47ED-BFD4-770F6C09790D}"/>
              </a:ext>
            </a:extLst>
          </p:cNvPr>
          <p:cNvSpPr>
            <a:spLocks noGrp="1"/>
          </p:cNvSpPr>
          <p:nvPr>
            <p:ph type="sldNum" sz="quarter" idx="12"/>
          </p:nvPr>
        </p:nvSpPr>
        <p:spPr/>
        <p:txBody>
          <a:bodyPr/>
          <a:lstStyle/>
          <a:p>
            <a:fld id="{F46C79FD-C571-418B-AB0F-5EE936C85276}" type="slidenum">
              <a:rPr lang="en-GB" smtClean="0"/>
              <a:t>60</a:t>
            </a:fld>
            <a:endParaRPr lang="en-GB"/>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re 2"/>
          <p:cNvSpPr>
            <a:spLocks noGrp="1"/>
          </p:cNvSpPr>
          <p:nvPr>
            <p:ph type="title"/>
          </p:nvPr>
        </p:nvSpPr>
        <p:spPr/>
        <p:txBody>
          <a:bodyPr vert="horz" lIns="91440" tIns="45720" rIns="91440" bIns="0" rtlCol="0" anchor="b" anchorCtr="0">
            <a:normAutofit fontScale="90000"/>
          </a:bodyPr>
          <a:lstStyle/>
          <a:p>
            <a:r>
              <a:rPr lang="en-GB" kern="0" dirty="0"/>
              <a:t>Expenditure Controls</a:t>
            </a:r>
            <a:br>
              <a:rPr lang="en-GB" kern="0" dirty="0"/>
            </a:br>
            <a:r>
              <a:rPr lang="en-GB" sz="3100" dirty="0"/>
              <a:t>The release of Funds by the Ministry of finance</a:t>
            </a:r>
            <a:endParaRPr lang="en-GB" kern="0" dirty="0"/>
          </a:p>
        </p:txBody>
      </p:sp>
      <p:grpSp>
        <p:nvGrpSpPr>
          <p:cNvPr id="11" name="Group 10">
            <a:extLst>
              <a:ext uri="{FF2B5EF4-FFF2-40B4-BE49-F238E27FC236}">
                <a16:creationId xmlns:a16="http://schemas.microsoft.com/office/drawing/2014/main" id="{B47CA1AA-DFD5-4D78-A22C-293F21A4FD37}"/>
              </a:ext>
            </a:extLst>
          </p:cNvPr>
          <p:cNvGrpSpPr/>
          <p:nvPr/>
        </p:nvGrpSpPr>
        <p:grpSpPr>
          <a:xfrm>
            <a:off x="2459596" y="1576325"/>
            <a:ext cx="7272808" cy="4243853"/>
            <a:chOff x="2524204" y="2161779"/>
            <a:chExt cx="7272808" cy="4243853"/>
          </a:xfrm>
        </p:grpSpPr>
        <p:grpSp>
          <p:nvGrpSpPr>
            <p:cNvPr id="3" name="Group 2">
              <a:extLst>
                <a:ext uri="{FF2B5EF4-FFF2-40B4-BE49-F238E27FC236}">
                  <a16:creationId xmlns:a16="http://schemas.microsoft.com/office/drawing/2014/main" id="{0D637D49-B5BC-47F9-B1F2-3F568FD7FDEE}"/>
                </a:ext>
              </a:extLst>
            </p:cNvPr>
            <p:cNvGrpSpPr/>
            <p:nvPr/>
          </p:nvGrpSpPr>
          <p:grpSpPr>
            <a:xfrm>
              <a:off x="2524204" y="2161779"/>
              <a:ext cx="7272808" cy="4243853"/>
              <a:chOff x="2524204" y="2161779"/>
              <a:chExt cx="7272808" cy="4243853"/>
            </a:xfrm>
          </p:grpSpPr>
          <p:sp>
            <p:nvSpPr>
              <p:cNvPr id="4" name="Arrow: Circular 3">
                <a:extLst>
                  <a:ext uri="{FF2B5EF4-FFF2-40B4-BE49-F238E27FC236}">
                    <a16:creationId xmlns:a16="http://schemas.microsoft.com/office/drawing/2014/main" id="{101DA8C8-FE6B-4FE0-9146-E2B97C082C9C}"/>
                  </a:ext>
                </a:extLst>
              </p:cNvPr>
              <p:cNvSpPr/>
              <p:nvPr/>
            </p:nvSpPr>
            <p:spPr>
              <a:xfrm>
                <a:off x="3920778" y="2161779"/>
                <a:ext cx="4243853" cy="4243853"/>
              </a:xfrm>
              <a:prstGeom prst="circularArrow">
                <a:avLst>
                  <a:gd name="adj1" fmla="val 5544"/>
                  <a:gd name="adj2" fmla="val 330680"/>
                  <a:gd name="adj3" fmla="val 13573394"/>
                  <a:gd name="adj4" fmla="val 17510496"/>
                  <a:gd name="adj5" fmla="val 5757"/>
                </a:avLst>
              </a:prstGeom>
              <a:solidFill>
                <a:schemeClr val="bg1">
                  <a:lumMod val="85000"/>
                </a:schemeClr>
              </a:solidFill>
            </p:spPr>
            <p:style>
              <a:lnRef idx="0">
                <a:schemeClr val="accent1">
                  <a:hueOff val="0"/>
                  <a:satOff val="0"/>
                  <a:lumOff val="0"/>
                  <a:alphaOff val="0"/>
                </a:schemeClr>
              </a:lnRef>
              <a:fillRef idx="1">
                <a:scrgbClr r="0" g="0" b="0"/>
              </a:fillRef>
              <a:effectRef idx="2">
                <a:schemeClr val="accent1">
                  <a:tint val="40000"/>
                  <a:hueOff val="0"/>
                  <a:satOff val="0"/>
                  <a:lumOff val="0"/>
                  <a:alphaOff val="0"/>
                </a:schemeClr>
              </a:effectRef>
              <a:fontRef idx="minor">
                <a:schemeClr val="dk1">
                  <a:hueOff val="0"/>
                  <a:satOff val="0"/>
                  <a:lumOff val="0"/>
                  <a:alphaOff val="0"/>
                </a:schemeClr>
              </a:fontRef>
            </p:style>
            <p:txBody>
              <a:bodyPr/>
              <a:lstStyle/>
              <a:p>
                <a:endParaRPr lang="nl-NL"/>
              </a:p>
            </p:txBody>
          </p:sp>
          <p:sp>
            <p:nvSpPr>
              <p:cNvPr id="5" name="Freeform: Shape 4">
                <a:extLst>
                  <a:ext uri="{FF2B5EF4-FFF2-40B4-BE49-F238E27FC236}">
                    <a16:creationId xmlns:a16="http://schemas.microsoft.com/office/drawing/2014/main" id="{13F67B5A-8CBE-46EE-B8E3-FFE23E14AA3C}"/>
                  </a:ext>
                </a:extLst>
              </p:cNvPr>
              <p:cNvSpPr/>
              <p:nvPr/>
            </p:nvSpPr>
            <p:spPr>
              <a:xfrm>
                <a:off x="4963677" y="2163955"/>
                <a:ext cx="2158056" cy="1155261"/>
              </a:xfrm>
              <a:custGeom>
                <a:avLst/>
                <a:gdLst>
                  <a:gd name="connsiteX0" fmla="*/ 0 w 2158056"/>
                  <a:gd name="connsiteY0" fmla="*/ 192547 h 1155261"/>
                  <a:gd name="connsiteX1" fmla="*/ 192547 w 2158056"/>
                  <a:gd name="connsiteY1" fmla="*/ 0 h 1155261"/>
                  <a:gd name="connsiteX2" fmla="*/ 1965509 w 2158056"/>
                  <a:gd name="connsiteY2" fmla="*/ 0 h 1155261"/>
                  <a:gd name="connsiteX3" fmla="*/ 2158056 w 2158056"/>
                  <a:gd name="connsiteY3" fmla="*/ 192547 h 1155261"/>
                  <a:gd name="connsiteX4" fmla="*/ 2158056 w 2158056"/>
                  <a:gd name="connsiteY4" fmla="*/ 962714 h 1155261"/>
                  <a:gd name="connsiteX5" fmla="*/ 1965509 w 2158056"/>
                  <a:gd name="connsiteY5" fmla="*/ 1155261 h 1155261"/>
                  <a:gd name="connsiteX6" fmla="*/ 192547 w 2158056"/>
                  <a:gd name="connsiteY6" fmla="*/ 1155261 h 1155261"/>
                  <a:gd name="connsiteX7" fmla="*/ 0 w 2158056"/>
                  <a:gd name="connsiteY7" fmla="*/ 962714 h 1155261"/>
                  <a:gd name="connsiteX8" fmla="*/ 0 w 2158056"/>
                  <a:gd name="connsiteY8" fmla="*/ 192547 h 115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58056" h="1155261">
                    <a:moveTo>
                      <a:pt x="0" y="192547"/>
                    </a:moveTo>
                    <a:cubicBezTo>
                      <a:pt x="0" y="86206"/>
                      <a:pt x="86206" y="0"/>
                      <a:pt x="192547" y="0"/>
                    </a:cubicBezTo>
                    <a:lnTo>
                      <a:pt x="1965509" y="0"/>
                    </a:lnTo>
                    <a:cubicBezTo>
                      <a:pt x="2071850" y="0"/>
                      <a:pt x="2158056" y="86206"/>
                      <a:pt x="2158056" y="192547"/>
                    </a:cubicBezTo>
                    <a:lnTo>
                      <a:pt x="2158056" y="962714"/>
                    </a:lnTo>
                    <a:cubicBezTo>
                      <a:pt x="2158056" y="1069055"/>
                      <a:pt x="2071850" y="1155261"/>
                      <a:pt x="1965509" y="1155261"/>
                    </a:cubicBezTo>
                    <a:lnTo>
                      <a:pt x="192547" y="1155261"/>
                    </a:lnTo>
                    <a:cubicBezTo>
                      <a:pt x="86206" y="1155261"/>
                      <a:pt x="0" y="1069055"/>
                      <a:pt x="0" y="962714"/>
                    </a:cubicBezTo>
                    <a:lnTo>
                      <a:pt x="0" y="192547"/>
                    </a:lnTo>
                    <a:close/>
                  </a:path>
                </a:pathLst>
              </a:custGeom>
              <a:solidFill>
                <a:schemeClr val="accent3"/>
              </a:solidFill>
              <a:ln>
                <a:noFill/>
              </a:ln>
            </p:spPr>
            <p:style>
              <a:lnRef idx="0">
                <a:scrgbClr r="0" g="0" b="0"/>
              </a:lnRef>
              <a:fillRef idx="3">
                <a:scrgbClr r="0" g="0" b="0"/>
              </a:fillRef>
              <a:effectRef idx="2">
                <a:schemeClr val="accent1">
                  <a:hueOff val="0"/>
                  <a:satOff val="0"/>
                  <a:lumOff val="0"/>
                  <a:alphaOff val="0"/>
                </a:schemeClr>
              </a:effectRef>
              <a:fontRef idx="minor">
                <a:schemeClr val="lt1"/>
              </a:fontRef>
            </p:style>
            <p:txBody>
              <a:bodyPr spcFirstLastPara="0" vert="horz" wrap="square" lIns="113545" tIns="113545" rIns="113545" bIns="113545" numCol="1" spcCol="1270" anchor="ctr" anchorCtr="0">
                <a:noAutofit/>
              </a:bodyPr>
              <a:lstStyle/>
              <a:p>
                <a:pPr marL="0" lvl="0" indent="0" algn="ctr" defTabSz="666750">
                  <a:lnSpc>
                    <a:spcPct val="90000"/>
                  </a:lnSpc>
                  <a:spcBef>
                    <a:spcPct val="0"/>
                  </a:spcBef>
                  <a:spcAft>
                    <a:spcPct val="35000"/>
                  </a:spcAft>
                  <a:buNone/>
                </a:pPr>
                <a:r>
                  <a:rPr lang="en-US" sz="1500" kern="1200" dirty="0"/>
                  <a:t>Authority released by Ministry of Finance to line ministries etc</a:t>
                </a:r>
              </a:p>
            </p:txBody>
          </p:sp>
          <p:sp>
            <p:nvSpPr>
              <p:cNvPr id="6" name="Freeform: Shape 5">
                <a:extLst>
                  <a:ext uri="{FF2B5EF4-FFF2-40B4-BE49-F238E27FC236}">
                    <a16:creationId xmlns:a16="http://schemas.microsoft.com/office/drawing/2014/main" id="{88206758-37B2-4EEF-8A21-1A68B75D9E8F}"/>
                  </a:ext>
                </a:extLst>
              </p:cNvPr>
              <p:cNvSpPr/>
              <p:nvPr/>
            </p:nvSpPr>
            <p:spPr>
              <a:xfrm>
                <a:off x="7516376" y="3453543"/>
                <a:ext cx="2280636" cy="1077122"/>
              </a:xfrm>
              <a:custGeom>
                <a:avLst/>
                <a:gdLst>
                  <a:gd name="connsiteX0" fmla="*/ 0 w 2280636"/>
                  <a:gd name="connsiteY0" fmla="*/ 179524 h 1077122"/>
                  <a:gd name="connsiteX1" fmla="*/ 179524 w 2280636"/>
                  <a:gd name="connsiteY1" fmla="*/ 0 h 1077122"/>
                  <a:gd name="connsiteX2" fmla="*/ 2101112 w 2280636"/>
                  <a:gd name="connsiteY2" fmla="*/ 0 h 1077122"/>
                  <a:gd name="connsiteX3" fmla="*/ 2280636 w 2280636"/>
                  <a:gd name="connsiteY3" fmla="*/ 179524 h 1077122"/>
                  <a:gd name="connsiteX4" fmla="*/ 2280636 w 2280636"/>
                  <a:gd name="connsiteY4" fmla="*/ 897598 h 1077122"/>
                  <a:gd name="connsiteX5" fmla="*/ 2101112 w 2280636"/>
                  <a:gd name="connsiteY5" fmla="*/ 1077122 h 1077122"/>
                  <a:gd name="connsiteX6" fmla="*/ 179524 w 2280636"/>
                  <a:gd name="connsiteY6" fmla="*/ 1077122 h 1077122"/>
                  <a:gd name="connsiteX7" fmla="*/ 0 w 2280636"/>
                  <a:gd name="connsiteY7" fmla="*/ 897598 h 1077122"/>
                  <a:gd name="connsiteX8" fmla="*/ 0 w 2280636"/>
                  <a:gd name="connsiteY8" fmla="*/ 179524 h 1077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0636" h="1077122">
                    <a:moveTo>
                      <a:pt x="0" y="179524"/>
                    </a:moveTo>
                    <a:cubicBezTo>
                      <a:pt x="0" y="80376"/>
                      <a:pt x="80376" y="0"/>
                      <a:pt x="179524" y="0"/>
                    </a:cubicBezTo>
                    <a:lnTo>
                      <a:pt x="2101112" y="0"/>
                    </a:lnTo>
                    <a:cubicBezTo>
                      <a:pt x="2200260" y="0"/>
                      <a:pt x="2280636" y="80376"/>
                      <a:pt x="2280636" y="179524"/>
                    </a:cubicBezTo>
                    <a:lnTo>
                      <a:pt x="2280636" y="897598"/>
                    </a:lnTo>
                    <a:cubicBezTo>
                      <a:pt x="2280636" y="996746"/>
                      <a:pt x="2200260" y="1077122"/>
                      <a:pt x="2101112" y="1077122"/>
                    </a:cubicBezTo>
                    <a:lnTo>
                      <a:pt x="179524" y="1077122"/>
                    </a:lnTo>
                    <a:cubicBezTo>
                      <a:pt x="80376" y="1077122"/>
                      <a:pt x="0" y="996746"/>
                      <a:pt x="0" y="897598"/>
                    </a:cubicBezTo>
                    <a:lnTo>
                      <a:pt x="0" y="179524"/>
                    </a:lnTo>
                    <a:close/>
                  </a:path>
                </a:pathLst>
              </a:custGeom>
              <a:solidFill>
                <a:srgbClr val="FFC000"/>
              </a:soli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spcFirstLastPara="0" vert="horz" wrap="square" lIns="109731" tIns="109731" rIns="109731" bIns="109731" numCol="1" spcCol="1270" anchor="ctr" anchorCtr="0">
                <a:noAutofit/>
              </a:bodyPr>
              <a:lstStyle/>
              <a:p>
                <a:pPr marL="0" lvl="0" indent="0" algn="ctr" defTabSz="666750">
                  <a:lnSpc>
                    <a:spcPct val="90000"/>
                  </a:lnSpc>
                  <a:spcBef>
                    <a:spcPct val="0"/>
                  </a:spcBef>
                  <a:spcAft>
                    <a:spcPct val="35000"/>
                  </a:spcAft>
                  <a:buNone/>
                </a:pPr>
                <a:r>
                  <a:rPr lang="en-US" sz="1500" kern="1200" dirty="0"/>
                  <a:t>Line ministries commit funds through payroll, order, contract etc.</a:t>
                </a:r>
              </a:p>
            </p:txBody>
          </p:sp>
          <p:sp>
            <p:nvSpPr>
              <p:cNvPr id="7" name="Freeform: Shape 6">
                <a:extLst>
                  <a:ext uri="{FF2B5EF4-FFF2-40B4-BE49-F238E27FC236}">
                    <a16:creationId xmlns:a16="http://schemas.microsoft.com/office/drawing/2014/main" id="{18DCE6E5-775B-430E-85BD-084B651CD057}"/>
                  </a:ext>
                </a:extLst>
              </p:cNvPr>
              <p:cNvSpPr/>
              <p:nvPr/>
            </p:nvSpPr>
            <p:spPr>
              <a:xfrm>
                <a:off x="6988699" y="5012111"/>
                <a:ext cx="2010677" cy="1177716"/>
              </a:xfrm>
              <a:custGeom>
                <a:avLst/>
                <a:gdLst>
                  <a:gd name="connsiteX0" fmla="*/ 0 w 2010677"/>
                  <a:gd name="connsiteY0" fmla="*/ 196290 h 1177716"/>
                  <a:gd name="connsiteX1" fmla="*/ 196290 w 2010677"/>
                  <a:gd name="connsiteY1" fmla="*/ 0 h 1177716"/>
                  <a:gd name="connsiteX2" fmla="*/ 1814387 w 2010677"/>
                  <a:gd name="connsiteY2" fmla="*/ 0 h 1177716"/>
                  <a:gd name="connsiteX3" fmla="*/ 2010677 w 2010677"/>
                  <a:gd name="connsiteY3" fmla="*/ 196290 h 1177716"/>
                  <a:gd name="connsiteX4" fmla="*/ 2010677 w 2010677"/>
                  <a:gd name="connsiteY4" fmla="*/ 981426 h 1177716"/>
                  <a:gd name="connsiteX5" fmla="*/ 1814387 w 2010677"/>
                  <a:gd name="connsiteY5" fmla="*/ 1177716 h 1177716"/>
                  <a:gd name="connsiteX6" fmla="*/ 196290 w 2010677"/>
                  <a:gd name="connsiteY6" fmla="*/ 1177716 h 1177716"/>
                  <a:gd name="connsiteX7" fmla="*/ 0 w 2010677"/>
                  <a:gd name="connsiteY7" fmla="*/ 981426 h 1177716"/>
                  <a:gd name="connsiteX8" fmla="*/ 0 w 2010677"/>
                  <a:gd name="connsiteY8" fmla="*/ 196290 h 117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0677" h="1177716">
                    <a:moveTo>
                      <a:pt x="0" y="196290"/>
                    </a:moveTo>
                    <a:cubicBezTo>
                      <a:pt x="0" y="87882"/>
                      <a:pt x="87882" y="0"/>
                      <a:pt x="196290" y="0"/>
                    </a:cubicBezTo>
                    <a:lnTo>
                      <a:pt x="1814387" y="0"/>
                    </a:lnTo>
                    <a:cubicBezTo>
                      <a:pt x="1922795" y="0"/>
                      <a:pt x="2010677" y="87882"/>
                      <a:pt x="2010677" y="196290"/>
                    </a:cubicBezTo>
                    <a:lnTo>
                      <a:pt x="2010677" y="981426"/>
                    </a:lnTo>
                    <a:cubicBezTo>
                      <a:pt x="2010677" y="1089834"/>
                      <a:pt x="1922795" y="1177716"/>
                      <a:pt x="1814387" y="1177716"/>
                    </a:cubicBezTo>
                    <a:lnTo>
                      <a:pt x="196290" y="1177716"/>
                    </a:lnTo>
                    <a:cubicBezTo>
                      <a:pt x="87882" y="1177716"/>
                      <a:pt x="0" y="1089834"/>
                      <a:pt x="0" y="981426"/>
                    </a:cubicBezTo>
                    <a:lnTo>
                      <a:pt x="0" y="196290"/>
                    </a:lnTo>
                    <a:close/>
                  </a:path>
                </a:pathLst>
              </a:custGeom>
              <a:solidFill>
                <a:srgbClr val="FFC000"/>
              </a:soli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spcFirstLastPara="0" vert="horz" wrap="square" lIns="114641" tIns="114641" rIns="114641" bIns="114641" numCol="1" spcCol="1270" anchor="ctr" anchorCtr="0">
                <a:noAutofit/>
              </a:bodyPr>
              <a:lstStyle/>
              <a:p>
                <a:pPr marL="0" lvl="0" indent="0" algn="ctr" defTabSz="666750">
                  <a:lnSpc>
                    <a:spcPct val="90000"/>
                  </a:lnSpc>
                  <a:spcBef>
                    <a:spcPct val="0"/>
                  </a:spcBef>
                  <a:spcAft>
                    <a:spcPct val="35000"/>
                  </a:spcAft>
                  <a:buNone/>
                </a:pPr>
                <a:r>
                  <a:rPr lang="en-US" sz="1500" kern="1200" dirty="0"/>
                  <a:t>Payments are made for the goods &amp; services provided, for payroll etc.</a:t>
                </a:r>
              </a:p>
            </p:txBody>
          </p:sp>
          <p:sp>
            <p:nvSpPr>
              <p:cNvPr id="9" name="Freeform: Shape 8">
                <a:extLst>
                  <a:ext uri="{FF2B5EF4-FFF2-40B4-BE49-F238E27FC236}">
                    <a16:creationId xmlns:a16="http://schemas.microsoft.com/office/drawing/2014/main" id="{FDDF05A1-7BA1-46F9-BA3E-F7FCF8B2DB09}"/>
                  </a:ext>
                </a:extLst>
              </p:cNvPr>
              <p:cNvSpPr/>
              <p:nvPr/>
            </p:nvSpPr>
            <p:spPr>
              <a:xfrm>
                <a:off x="3137920" y="5079902"/>
                <a:ext cx="1980271" cy="1009967"/>
              </a:xfrm>
              <a:custGeom>
                <a:avLst/>
                <a:gdLst>
                  <a:gd name="connsiteX0" fmla="*/ 0 w 1980271"/>
                  <a:gd name="connsiteY0" fmla="*/ 168331 h 1009967"/>
                  <a:gd name="connsiteX1" fmla="*/ 168331 w 1980271"/>
                  <a:gd name="connsiteY1" fmla="*/ 0 h 1009967"/>
                  <a:gd name="connsiteX2" fmla="*/ 1811940 w 1980271"/>
                  <a:gd name="connsiteY2" fmla="*/ 0 h 1009967"/>
                  <a:gd name="connsiteX3" fmla="*/ 1980271 w 1980271"/>
                  <a:gd name="connsiteY3" fmla="*/ 168331 h 1009967"/>
                  <a:gd name="connsiteX4" fmla="*/ 1980271 w 1980271"/>
                  <a:gd name="connsiteY4" fmla="*/ 841636 h 1009967"/>
                  <a:gd name="connsiteX5" fmla="*/ 1811940 w 1980271"/>
                  <a:gd name="connsiteY5" fmla="*/ 1009967 h 1009967"/>
                  <a:gd name="connsiteX6" fmla="*/ 168331 w 1980271"/>
                  <a:gd name="connsiteY6" fmla="*/ 1009967 h 1009967"/>
                  <a:gd name="connsiteX7" fmla="*/ 0 w 1980271"/>
                  <a:gd name="connsiteY7" fmla="*/ 841636 h 1009967"/>
                  <a:gd name="connsiteX8" fmla="*/ 0 w 1980271"/>
                  <a:gd name="connsiteY8" fmla="*/ 168331 h 1009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80271" h="1009967">
                    <a:moveTo>
                      <a:pt x="0" y="168331"/>
                    </a:moveTo>
                    <a:cubicBezTo>
                      <a:pt x="0" y="75364"/>
                      <a:pt x="75364" y="0"/>
                      <a:pt x="168331" y="0"/>
                    </a:cubicBezTo>
                    <a:lnTo>
                      <a:pt x="1811940" y="0"/>
                    </a:lnTo>
                    <a:cubicBezTo>
                      <a:pt x="1904907" y="0"/>
                      <a:pt x="1980271" y="75364"/>
                      <a:pt x="1980271" y="168331"/>
                    </a:cubicBezTo>
                    <a:lnTo>
                      <a:pt x="1980271" y="841636"/>
                    </a:lnTo>
                    <a:cubicBezTo>
                      <a:pt x="1980271" y="934603"/>
                      <a:pt x="1904907" y="1009967"/>
                      <a:pt x="1811940" y="1009967"/>
                    </a:cubicBezTo>
                    <a:lnTo>
                      <a:pt x="168331" y="1009967"/>
                    </a:lnTo>
                    <a:cubicBezTo>
                      <a:pt x="75364" y="1009967"/>
                      <a:pt x="0" y="934603"/>
                      <a:pt x="0" y="841636"/>
                    </a:cubicBezTo>
                    <a:lnTo>
                      <a:pt x="0" y="168331"/>
                    </a:lnTo>
                    <a:close/>
                  </a:path>
                </a:pathLst>
              </a:custGeom>
              <a:solidFill>
                <a:srgbClr val="00B0F0"/>
              </a:soli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spcFirstLastPara="0" vert="horz" wrap="square" lIns="106453" tIns="106453" rIns="106453" bIns="106453" numCol="1" spcCol="1270" anchor="ctr" anchorCtr="0">
                <a:noAutofit/>
              </a:bodyPr>
              <a:lstStyle/>
              <a:p>
                <a:pPr marL="0" lvl="0" indent="0" algn="ctr" defTabSz="666750">
                  <a:lnSpc>
                    <a:spcPct val="90000"/>
                  </a:lnSpc>
                  <a:spcBef>
                    <a:spcPct val="0"/>
                  </a:spcBef>
                  <a:spcAft>
                    <a:spcPct val="35000"/>
                  </a:spcAft>
                  <a:buNone/>
                </a:pPr>
                <a:r>
                  <a:rPr lang="en-US" sz="1500" kern="1200" dirty="0"/>
                  <a:t>Transactions recorded in the accounting system</a:t>
                </a:r>
              </a:p>
            </p:txBody>
          </p:sp>
          <p:sp>
            <p:nvSpPr>
              <p:cNvPr id="10" name="Freeform: Shape 9">
                <a:extLst>
                  <a:ext uri="{FF2B5EF4-FFF2-40B4-BE49-F238E27FC236}">
                    <a16:creationId xmlns:a16="http://schemas.microsoft.com/office/drawing/2014/main" id="{D049889D-1431-4ACA-86FD-7B0931F9664A}"/>
                  </a:ext>
                </a:extLst>
              </p:cNvPr>
              <p:cNvSpPr/>
              <p:nvPr/>
            </p:nvSpPr>
            <p:spPr>
              <a:xfrm>
                <a:off x="2524204" y="3453556"/>
                <a:ext cx="2067458" cy="1060054"/>
              </a:xfrm>
              <a:custGeom>
                <a:avLst/>
                <a:gdLst>
                  <a:gd name="connsiteX0" fmla="*/ 0 w 2067458"/>
                  <a:gd name="connsiteY0" fmla="*/ 176679 h 1060054"/>
                  <a:gd name="connsiteX1" fmla="*/ 176679 w 2067458"/>
                  <a:gd name="connsiteY1" fmla="*/ 0 h 1060054"/>
                  <a:gd name="connsiteX2" fmla="*/ 1890779 w 2067458"/>
                  <a:gd name="connsiteY2" fmla="*/ 0 h 1060054"/>
                  <a:gd name="connsiteX3" fmla="*/ 2067458 w 2067458"/>
                  <a:gd name="connsiteY3" fmla="*/ 176679 h 1060054"/>
                  <a:gd name="connsiteX4" fmla="*/ 2067458 w 2067458"/>
                  <a:gd name="connsiteY4" fmla="*/ 883375 h 1060054"/>
                  <a:gd name="connsiteX5" fmla="*/ 1890779 w 2067458"/>
                  <a:gd name="connsiteY5" fmla="*/ 1060054 h 1060054"/>
                  <a:gd name="connsiteX6" fmla="*/ 176679 w 2067458"/>
                  <a:gd name="connsiteY6" fmla="*/ 1060054 h 1060054"/>
                  <a:gd name="connsiteX7" fmla="*/ 0 w 2067458"/>
                  <a:gd name="connsiteY7" fmla="*/ 883375 h 1060054"/>
                  <a:gd name="connsiteX8" fmla="*/ 0 w 2067458"/>
                  <a:gd name="connsiteY8" fmla="*/ 176679 h 1060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7458" h="1060054">
                    <a:moveTo>
                      <a:pt x="0" y="176679"/>
                    </a:moveTo>
                    <a:cubicBezTo>
                      <a:pt x="0" y="79102"/>
                      <a:pt x="79102" y="0"/>
                      <a:pt x="176679" y="0"/>
                    </a:cubicBezTo>
                    <a:lnTo>
                      <a:pt x="1890779" y="0"/>
                    </a:lnTo>
                    <a:cubicBezTo>
                      <a:pt x="1988356" y="0"/>
                      <a:pt x="2067458" y="79102"/>
                      <a:pt x="2067458" y="176679"/>
                    </a:cubicBezTo>
                    <a:lnTo>
                      <a:pt x="2067458" y="883375"/>
                    </a:lnTo>
                    <a:cubicBezTo>
                      <a:pt x="2067458" y="980952"/>
                      <a:pt x="1988356" y="1060054"/>
                      <a:pt x="1890779" y="1060054"/>
                    </a:cubicBezTo>
                    <a:lnTo>
                      <a:pt x="176679" y="1060054"/>
                    </a:lnTo>
                    <a:cubicBezTo>
                      <a:pt x="79102" y="1060054"/>
                      <a:pt x="0" y="980952"/>
                      <a:pt x="0" y="883375"/>
                    </a:cubicBezTo>
                    <a:lnTo>
                      <a:pt x="0" y="176679"/>
                    </a:lnTo>
                    <a:close/>
                  </a:path>
                </a:pathLst>
              </a:custGeom>
              <a:solidFill>
                <a:srgbClr val="00B0F0"/>
              </a:soli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spcFirstLastPara="0" vert="horz" wrap="square" lIns="108898" tIns="108898" rIns="108898" bIns="108898" numCol="1" spcCol="1270" anchor="ctr" anchorCtr="0">
                <a:noAutofit/>
              </a:bodyPr>
              <a:lstStyle/>
              <a:p>
                <a:pPr marL="0" lvl="0" indent="0" algn="ctr" defTabSz="666750">
                  <a:lnSpc>
                    <a:spcPct val="90000"/>
                  </a:lnSpc>
                  <a:spcBef>
                    <a:spcPct val="0"/>
                  </a:spcBef>
                  <a:spcAft>
                    <a:spcPct val="35000"/>
                  </a:spcAft>
                  <a:buNone/>
                </a:pPr>
                <a:r>
                  <a:rPr lang="en-US" sz="1500" kern="1200" dirty="0"/>
                  <a:t>Budget reports and financial statements prepared</a:t>
                </a:r>
              </a:p>
            </p:txBody>
          </p:sp>
        </p:grpSp>
        <p:sp>
          <p:nvSpPr>
            <p:cNvPr id="20485" name="Oval 8"/>
            <p:cNvSpPr>
              <a:spLocks noChangeArrowheads="1"/>
            </p:cNvSpPr>
            <p:nvPr/>
          </p:nvSpPr>
          <p:spPr bwMode="auto">
            <a:xfrm>
              <a:off x="5138936" y="3759200"/>
              <a:ext cx="1914128" cy="1249861"/>
            </a:xfrm>
            <a:prstGeom prst="ellipse">
              <a:avLst/>
            </a:prstGeom>
            <a:solidFill>
              <a:srgbClr val="103C72"/>
            </a:solidFill>
            <a:ln w="9525">
              <a:noFill/>
              <a:round/>
              <a:headEnd/>
              <a:tailEnd/>
            </a:ln>
          </p:spPr>
          <p:txBody>
            <a:bodyPr wrap="square" lIns="90000" tIns="46800" rIns="90000" bIns="46800" anchor="ctr">
              <a:spAutoFit/>
            </a:bodyPr>
            <a:lstStyle/>
            <a:p>
              <a:pPr fontAlgn="base">
                <a:spcBef>
                  <a:spcPct val="0"/>
                </a:spcBef>
                <a:spcAft>
                  <a:spcPct val="0"/>
                </a:spcAft>
              </a:pPr>
              <a:endParaRPr lang="en-US" sz="1200">
                <a:solidFill>
                  <a:srgbClr val="0F5494"/>
                </a:solidFill>
                <a:latin typeface="Verdana" pitchFamily="34" charset="0"/>
              </a:endParaRPr>
            </a:p>
          </p:txBody>
        </p:sp>
        <p:sp>
          <p:nvSpPr>
            <p:cNvPr id="20486" name="TextBox 10"/>
            <p:cNvSpPr txBox="1">
              <a:spLocks noChangeArrowheads="1"/>
            </p:cNvSpPr>
            <p:nvPr/>
          </p:nvSpPr>
          <p:spPr bwMode="auto">
            <a:xfrm>
              <a:off x="5410200" y="3922465"/>
              <a:ext cx="1371600" cy="923330"/>
            </a:xfrm>
            <a:prstGeom prst="rect">
              <a:avLst/>
            </a:prstGeom>
            <a:noFill/>
            <a:ln w="9525">
              <a:noFill/>
              <a:miter lim="800000"/>
              <a:headEnd/>
              <a:tailEnd/>
            </a:ln>
          </p:spPr>
          <p:txBody>
            <a:bodyPr>
              <a:spAutoFit/>
            </a:bodyPr>
            <a:lstStyle/>
            <a:p>
              <a:pPr algn="ctr" fontAlgn="base">
                <a:spcBef>
                  <a:spcPct val="0"/>
                </a:spcBef>
                <a:spcAft>
                  <a:spcPct val="0"/>
                </a:spcAft>
              </a:pPr>
              <a:r>
                <a:rPr lang="en-US" b="1" dirty="0">
                  <a:solidFill>
                    <a:schemeClr val="bg1"/>
                  </a:solidFill>
                  <a:latin typeface="+mj-lt"/>
                </a:rPr>
                <a:t>Budget Execution Process</a:t>
              </a:r>
            </a:p>
          </p:txBody>
        </p:sp>
      </p:grpSp>
      <p:sp>
        <p:nvSpPr>
          <p:cNvPr id="8" name="Slide Number Placeholder 7">
            <a:extLst>
              <a:ext uri="{FF2B5EF4-FFF2-40B4-BE49-F238E27FC236}">
                <a16:creationId xmlns:a16="http://schemas.microsoft.com/office/drawing/2014/main" id="{1B767741-BE19-4E07-9BCC-DCFA34420614}"/>
              </a:ext>
            </a:extLst>
          </p:cNvPr>
          <p:cNvSpPr>
            <a:spLocks noGrp="1"/>
          </p:cNvSpPr>
          <p:nvPr>
            <p:ph type="sldNum" sz="quarter" idx="12"/>
          </p:nvPr>
        </p:nvSpPr>
        <p:spPr/>
        <p:txBody>
          <a:bodyPr/>
          <a:lstStyle/>
          <a:p>
            <a:fld id="{F46C79FD-C571-418B-AB0F-5EE936C85276}" type="slidenum">
              <a:rPr lang="en-GB" smtClean="0"/>
              <a:t>61</a:t>
            </a:fld>
            <a:endParaRPr lang="en-GB"/>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2"/>
          <p:cNvSpPr>
            <a:spLocks noGrp="1"/>
          </p:cNvSpPr>
          <p:nvPr>
            <p:ph type="title"/>
          </p:nvPr>
        </p:nvSpPr>
        <p:spPr/>
        <p:txBody>
          <a:bodyPr vert="horz" lIns="91440" tIns="45720" rIns="91440" bIns="0" rtlCol="0" anchor="b" anchorCtr="0">
            <a:normAutofit/>
          </a:bodyPr>
          <a:lstStyle/>
          <a:p>
            <a:r>
              <a:rPr lang="en-GB" kern="0" dirty="0"/>
              <a:t>Expenditure Controls</a:t>
            </a:r>
          </a:p>
        </p:txBody>
      </p:sp>
      <p:sp>
        <p:nvSpPr>
          <p:cNvPr id="2" name="Slide Number Placeholder 1">
            <a:extLst>
              <a:ext uri="{FF2B5EF4-FFF2-40B4-BE49-F238E27FC236}">
                <a16:creationId xmlns:a16="http://schemas.microsoft.com/office/drawing/2014/main" id="{49DA9704-92B1-4256-86A2-DE609F926BB5}"/>
              </a:ext>
            </a:extLst>
          </p:cNvPr>
          <p:cNvSpPr>
            <a:spLocks noGrp="1"/>
          </p:cNvSpPr>
          <p:nvPr>
            <p:ph type="sldNum" sz="quarter" idx="12"/>
          </p:nvPr>
        </p:nvSpPr>
        <p:spPr/>
        <p:txBody>
          <a:bodyPr/>
          <a:lstStyle/>
          <a:p>
            <a:fld id="{F46C79FD-C571-418B-AB0F-5EE936C85276}" type="slidenum">
              <a:rPr lang="en-GB" smtClean="0"/>
              <a:t>62</a:t>
            </a:fld>
            <a:endParaRPr lang="en-GB"/>
          </a:p>
        </p:txBody>
      </p:sp>
      <p:sp>
        <p:nvSpPr>
          <p:cNvPr id="3" name="Rectangle: Rounded Corners 2">
            <a:extLst>
              <a:ext uri="{FF2B5EF4-FFF2-40B4-BE49-F238E27FC236}">
                <a16:creationId xmlns:a16="http://schemas.microsoft.com/office/drawing/2014/main" id="{4A8570FE-15C4-4E9D-8432-843D602C403B}"/>
              </a:ext>
            </a:extLst>
          </p:cNvPr>
          <p:cNvSpPr/>
          <p:nvPr/>
        </p:nvSpPr>
        <p:spPr>
          <a:xfrm>
            <a:off x="4893013" y="1943633"/>
            <a:ext cx="2830749" cy="291830"/>
          </a:xfrm>
          <a:prstGeom prst="round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000000"/>
                </a:solidFill>
              </a:rPr>
              <a:t>BUDGET</a:t>
            </a:r>
            <a:endParaRPr lang="en-BE" dirty="0">
              <a:solidFill>
                <a:srgbClr val="000000"/>
              </a:solidFill>
            </a:endParaRPr>
          </a:p>
        </p:txBody>
      </p:sp>
      <p:sp>
        <p:nvSpPr>
          <p:cNvPr id="7" name="Rectangle: Rounded Corners 6">
            <a:extLst>
              <a:ext uri="{FF2B5EF4-FFF2-40B4-BE49-F238E27FC236}">
                <a16:creationId xmlns:a16="http://schemas.microsoft.com/office/drawing/2014/main" id="{4600F7B4-6C92-416D-89AB-599C3BBB64F1}"/>
              </a:ext>
            </a:extLst>
          </p:cNvPr>
          <p:cNvSpPr/>
          <p:nvPr/>
        </p:nvSpPr>
        <p:spPr>
          <a:xfrm>
            <a:off x="4893012" y="2377579"/>
            <a:ext cx="2830749" cy="560173"/>
          </a:xfrm>
          <a:prstGeom prst="round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000000"/>
                </a:solidFill>
              </a:rPr>
              <a:t>Allotment</a:t>
            </a:r>
            <a:endParaRPr lang="en-BE" dirty="0">
              <a:solidFill>
                <a:srgbClr val="000000"/>
              </a:solidFill>
            </a:endParaRPr>
          </a:p>
        </p:txBody>
      </p:sp>
      <p:sp>
        <p:nvSpPr>
          <p:cNvPr id="8" name="Rectangle: Rounded Corners 7">
            <a:extLst>
              <a:ext uri="{FF2B5EF4-FFF2-40B4-BE49-F238E27FC236}">
                <a16:creationId xmlns:a16="http://schemas.microsoft.com/office/drawing/2014/main" id="{9C004910-9818-4987-92EE-DC68E0C6DA07}"/>
              </a:ext>
            </a:extLst>
          </p:cNvPr>
          <p:cNvSpPr/>
          <p:nvPr/>
        </p:nvSpPr>
        <p:spPr>
          <a:xfrm>
            <a:off x="4893011" y="3203365"/>
            <a:ext cx="2830749" cy="291830"/>
          </a:xfrm>
          <a:prstGeom prst="round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000000"/>
                </a:solidFill>
              </a:rPr>
              <a:t>Commitment</a:t>
            </a:r>
            <a:endParaRPr lang="en-BE" dirty="0">
              <a:solidFill>
                <a:srgbClr val="000000"/>
              </a:solidFill>
            </a:endParaRPr>
          </a:p>
        </p:txBody>
      </p:sp>
      <p:sp>
        <p:nvSpPr>
          <p:cNvPr id="9" name="Rectangle: Rounded Corners 8">
            <a:extLst>
              <a:ext uri="{FF2B5EF4-FFF2-40B4-BE49-F238E27FC236}">
                <a16:creationId xmlns:a16="http://schemas.microsoft.com/office/drawing/2014/main" id="{56FBF910-0A12-4DD0-BC8D-EBCF4632C6A2}"/>
              </a:ext>
            </a:extLst>
          </p:cNvPr>
          <p:cNvSpPr/>
          <p:nvPr/>
        </p:nvSpPr>
        <p:spPr>
          <a:xfrm>
            <a:off x="4893010" y="3774334"/>
            <a:ext cx="2830749" cy="291830"/>
          </a:xfrm>
          <a:prstGeom prst="round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000000"/>
                </a:solidFill>
              </a:rPr>
              <a:t>Certification</a:t>
            </a:r>
            <a:endParaRPr lang="en-BE" dirty="0">
              <a:solidFill>
                <a:srgbClr val="000000"/>
              </a:solidFill>
            </a:endParaRPr>
          </a:p>
        </p:txBody>
      </p:sp>
      <p:sp>
        <p:nvSpPr>
          <p:cNvPr id="10" name="Rectangle: Rounded Corners 9">
            <a:extLst>
              <a:ext uri="{FF2B5EF4-FFF2-40B4-BE49-F238E27FC236}">
                <a16:creationId xmlns:a16="http://schemas.microsoft.com/office/drawing/2014/main" id="{75FD9774-1C76-4A13-81A5-E63357231250}"/>
              </a:ext>
            </a:extLst>
          </p:cNvPr>
          <p:cNvSpPr/>
          <p:nvPr/>
        </p:nvSpPr>
        <p:spPr>
          <a:xfrm>
            <a:off x="4893009" y="4337917"/>
            <a:ext cx="2830749" cy="291830"/>
          </a:xfrm>
          <a:prstGeom prst="round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000000"/>
                </a:solidFill>
              </a:rPr>
              <a:t>Payment order</a:t>
            </a:r>
            <a:endParaRPr lang="en-BE" dirty="0">
              <a:solidFill>
                <a:srgbClr val="000000"/>
              </a:solidFill>
            </a:endParaRPr>
          </a:p>
        </p:txBody>
      </p:sp>
      <p:sp>
        <p:nvSpPr>
          <p:cNvPr id="11" name="Rectangle: Rounded Corners 10">
            <a:extLst>
              <a:ext uri="{FF2B5EF4-FFF2-40B4-BE49-F238E27FC236}">
                <a16:creationId xmlns:a16="http://schemas.microsoft.com/office/drawing/2014/main" id="{E1ED2C10-5780-44F2-8CB3-430753089FE6}"/>
              </a:ext>
            </a:extLst>
          </p:cNvPr>
          <p:cNvSpPr/>
          <p:nvPr/>
        </p:nvSpPr>
        <p:spPr>
          <a:xfrm>
            <a:off x="4893008" y="4881426"/>
            <a:ext cx="2830749" cy="291830"/>
          </a:xfrm>
          <a:prstGeom prst="round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000000"/>
                </a:solidFill>
              </a:rPr>
              <a:t>Payment</a:t>
            </a:r>
            <a:endParaRPr lang="en-BE" dirty="0">
              <a:solidFill>
                <a:srgbClr val="000000"/>
              </a:solidFill>
            </a:endParaRPr>
          </a:p>
        </p:txBody>
      </p:sp>
      <p:sp>
        <p:nvSpPr>
          <p:cNvPr id="12" name="Rectangle: Rounded Corners 11">
            <a:extLst>
              <a:ext uri="{FF2B5EF4-FFF2-40B4-BE49-F238E27FC236}">
                <a16:creationId xmlns:a16="http://schemas.microsoft.com/office/drawing/2014/main" id="{01032A9C-3366-4D27-9E18-76532E140C99}"/>
              </a:ext>
            </a:extLst>
          </p:cNvPr>
          <p:cNvSpPr/>
          <p:nvPr/>
        </p:nvSpPr>
        <p:spPr>
          <a:xfrm>
            <a:off x="8158261" y="3429000"/>
            <a:ext cx="1861230" cy="423153"/>
          </a:xfrm>
          <a:prstGeom prst="round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000000"/>
                </a:solidFill>
              </a:rPr>
              <a:t>Supplier</a:t>
            </a:r>
            <a:endParaRPr lang="en-BE" dirty="0">
              <a:solidFill>
                <a:srgbClr val="000000"/>
              </a:solidFill>
            </a:endParaRPr>
          </a:p>
        </p:txBody>
      </p:sp>
      <p:sp>
        <p:nvSpPr>
          <p:cNvPr id="13" name="Rectangle: Rounded Corners 12">
            <a:extLst>
              <a:ext uri="{FF2B5EF4-FFF2-40B4-BE49-F238E27FC236}">
                <a16:creationId xmlns:a16="http://schemas.microsoft.com/office/drawing/2014/main" id="{4D3ABDA9-8A8B-4BF8-9D5C-C9A84631C683}"/>
              </a:ext>
            </a:extLst>
          </p:cNvPr>
          <p:cNvSpPr/>
          <p:nvPr/>
        </p:nvSpPr>
        <p:spPr>
          <a:xfrm>
            <a:off x="1897704" y="2015641"/>
            <a:ext cx="1807723" cy="560173"/>
          </a:xfrm>
          <a:prstGeom prst="round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000000"/>
                </a:solidFill>
              </a:rPr>
              <a:t>MoF BUDGET</a:t>
            </a:r>
            <a:endParaRPr lang="en-BE" dirty="0">
              <a:solidFill>
                <a:srgbClr val="000000"/>
              </a:solidFill>
            </a:endParaRPr>
          </a:p>
        </p:txBody>
      </p:sp>
      <p:sp>
        <p:nvSpPr>
          <p:cNvPr id="14" name="Rectangle: Rounded Corners 13">
            <a:extLst>
              <a:ext uri="{FF2B5EF4-FFF2-40B4-BE49-F238E27FC236}">
                <a16:creationId xmlns:a16="http://schemas.microsoft.com/office/drawing/2014/main" id="{2E595D3C-7BB9-4F37-856C-8AB3D19EB154}"/>
              </a:ext>
            </a:extLst>
          </p:cNvPr>
          <p:cNvSpPr/>
          <p:nvPr/>
        </p:nvSpPr>
        <p:spPr>
          <a:xfrm>
            <a:off x="1882761" y="4647694"/>
            <a:ext cx="1807723" cy="782357"/>
          </a:xfrm>
          <a:prstGeom prst="roundRect">
            <a:avLst/>
          </a:pr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000000"/>
                </a:solidFill>
              </a:rPr>
              <a:t>Centralised or decentralised</a:t>
            </a:r>
            <a:endParaRPr lang="en-BE" dirty="0">
              <a:solidFill>
                <a:srgbClr val="000000"/>
              </a:solidFill>
            </a:endParaRPr>
          </a:p>
        </p:txBody>
      </p:sp>
      <p:sp>
        <p:nvSpPr>
          <p:cNvPr id="5" name="Rectangle 4">
            <a:extLst>
              <a:ext uri="{FF2B5EF4-FFF2-40B4-BE49-F238E27FC236}">
                <a16:creationId xmlns:a16="http://schemas.microsoft.com/office/drawing/2014/main" id="{D70C3EE1-F3F1-4154-9B8E-36D072421FCC}"/>
              </a:ext>
            </a:extLst>
          </p:cNvPr>
          <p:cNvSpPr/>
          <p:nvPr/>
        </p:nvSpPr>
        <p:spPr>
          <a:xfrm>
            <a:off x="4767017" y="1828800"/>
            <a:ext cx="3054021" cy="3414409"/>
          </a:xfrm>
          <a:prstGeom prst="rect">
            <a:avLst/>
          </a:prstGeom>
          <a:noFill/>
          <a:ln w="381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cxnSp>
        <p:nvCxnSpPr>
          <p:cNvPr id="17" name="Straight Arrow Connector 16">
            <a:extLst>
              <a:ext uri="{FF2B5EF4-FFF2-40B4-BE49-F238E27FC236}">
                <a16:creationId xmlns:a16="http://schemas.microsoft.com/office/drawing/2014/main" id="{DC9C5E89-9766-44B2-9CB9-D3D391BC3E3C}"/>
              </a:ext>
            </a:extLst>
          </p:cNvPr>
          <p:cNvCxnSpPr>
            <a:cxnSpLocks/>
          </p:cNvCxnSpPr>
          <p:nvPr/>
        </p:nvCxnSpPr>
        <p:spPr>
          <a:xfrm>
            <a:off x="2801566" y="3095827"/>
            <a:ext cx="0" cy="1551867"/>
          </a:xfrm>
          <a:prstGeom prst="straightConnector1">
            <a:avLst/>
          </a:prstGeom>
          <a:ln w="28575">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F01AFC4A-010F-4F00-A5E3-6FFEB2462BDB}"/>
              </a:ext>
            </a:extLst>
          </p:cNvPr>
          <p:cNvSpPr/>
          <p:nvPr/>
        </p:nvSpPr>
        <p:spPr>
          <a:xfrm>
            <a:off x="2095612" y="3696510"/>
            <a:ext cx="1382023" cy="666345"/>
          </a:xfrm>
          <a:prstGeom prst="ellipse">
            <a:avLst/>
          </a:pr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000000"/>
                </a:solidFill>
              </a:rPr>
              <a:t>Cash limit</a:t>
            </a:r>
            <a:endParaRPr lang="en-BE" dirty="0">
              <a:solidFill>
                <a:srgbClr val="000000"/>
              </a:solidFill>
            </a:endParaRPr>
          </a:p>
        </p:txBody>
      </p:sp>
      <p:cxnSp>
        <p:nvCxnSpPr>
          <p:cNvPr id="20" name="Straight Arrow Connector 19">
            <a:extLst>
              <a:ext uri="{FF2B5EF4-FFF2-40B4-BE49-F238E27FC236}">
                <a16:creationId xmlns:a16="http://schemas.microsoft.com/office/drawing/2014/main" id="{32E4CF91-03E4-42CA-A2EA-FDFEF83DB1CB}"/>
              </a:ext>
            </a:extLst>
          </p:cNvPr>
          <p:cNvCxnSpPr>
            <a:cxnSpLocks/>
          </p:cNvCxnSpPr>
          <p:nvPr/>
        </p:nvCxnSpPr>
        <p:spPr>
          <a:xfrm>
            <a:off x="2801565" y="3095827"/>
            <a:ext cx="2251028" cy="0"/>
          </a:xfrm>
          <a:prstGeom prst="straightConnector1">
            <a:avLst/>
          </a:prstGeom>
          <a:ln w="28575">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D8273C73-A30E-4809-AB88-A64D33AAE757}"/>
              </a:ext>
            </a:extLst>
          </p:cNvPr>
          <p:cNvSpPr/>
          <p:nvPr/>
        </p:nvSpPr>
        <p:spPr>
          <a:xfrm>
            <a:off x="3384994" y="2762655"/>
            <a:ext cx="1382023" cy="666345"/>
          </a:xfrm>
          <a:prstGeom prst="ellipse">
            <a:avLst/>
          </a:pr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000000"/>
                </a:solidFill>
              </a:rPr>
              <a:t>warrant</a:t>
            </a:r>
            <a:endParaRPr lang="en-BE" dirty="0">
              <a:solidFill>
                <a:srgbClr val="000000"/>
              </a:solidFill>
            </a:endParaRPr>
          </a:p>
        </p:txBody>
      </p:sp>
      <p:cxnSp>
        <p:nvCxnSpPr>
          <p:cNvPr id="25" name="Connector: Elbow 24">
            <a:extLst>
              <a:ext uri="{FF2B5EF4-FFF2-40B4-BE49-F238E27FC236}">
                <a16:creationId xmlns:a16="http://schemas.microsoft.com/office/drawing/2014/main" id="{339036E0-F024-4BC0-81B5-ADF2FBCE0D7D}"/>
              </a:ext>
            </a:extLst>
          </p:cNvPr>
          <p:cNvCxnSpPr>
            <a:cxnSpLocks/>
            <a:endCxn id="12" idx="0"/>
          </p:cNvCxnSpPr>
          <p:nvPr/>
        </p:nvCxnSpPr>
        <p:spPr>
          <a:xfrm>
            <a:off x="7698746" y="3239411"/>
            <a:ext cx="1390130" cy="189589"/>
          </a:xfrm>
          <a:prstGeom prst="bentConnector2">
            <a:avLst/>
          </a:prstGeom>
          <a:ln w="28575">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Connector: Elbow 27">
            <a:extLst>
              <a:ext uri="{FF2B5EF4-FFF2-40B4-BE49-F238E27FC236}">
                <a16:creationId xmlns:a16="http://schemas.microsoft.com/office/drawing/2014/main" id="{3C00DB3D-5F76-4C12-8F16-8A18844DF23A}"/>
              </a:ext>
            </a:extLst>
          </p:cNvPr>
          <p:cNvCxnSpPr>
            <a:cxnSpLocks/>
            <a:stCxn id="12" idx="2"/>
            <a:endCxn id="9" idx="3"/>
          </p:cNvCxnSpPr>
          <p:nvPr/>
        </p:nvCxnSpPr>
        <p:spPr>
          <a:xfrm rot="5400000">
            <a:off x="8372270" y="3203643"/>
            <a:ext cx="68096" cy="1365117"/>
          </a:xfrm>
          <a:prstGeom prst="bentConnector2">
            <a:avLst/>
          </a:prstGeom>
          <a:ln w="28575">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Connector: Elbow 30">
            <a:extLst>
              <a:ext uri="{FF2B5EF4-FFF2-40B4-BE49-F238E27FC236}">
                <a16:creationId xmlns:a16="http://schemas.microsoft.com/office/drawing/2014/main" id="{5015D18E-C86D-4CD9-8BA4-B2FE2E290C54}"/>
              </a:ext>
            </a:extLst>
          </p:cNvPr>
          <p:cNvCxnSpPr>
            <a:cxnSpLocks/>
            <a:stCxn id="11" idx="3"/>
          </p:cNvCxnSpPr>
          <p:nvPr/>
        </p:nvCxnSpPr>
        <p:spPr>
          <a:xfrm flipV="1">
            <a:off x="7723757" y="3886201"/>
            <a:ext cx="1770439" cy="1141140"/>
          </a:xfrm>
          <a:prstGeom prst="bentConnector3">
            <a:avLst>
              <a:gd name="adj1" fmla="val 100549"/>
            </a:avLst>
          </a:prstGeom>
          <a:ln w="28575">
            <a:solidFill>
              <a:srgbClr val="000000"/>
            </a:solidFill>
            <a:tailEnd type="triangle"/>
          </a:ln>
        </p:spPr>
        <p:style>
          <a:lnRef idx="1">
            <a:schemeClr val="accent1"/>
          </a:lnRef>
          <a:fillRef idx="0">
            <a:schemeClr val="accent1"/>
          </a:fillRef>
          <a:effectRef idx="0">
            <a:schemeClr val="accent1"/>
          </a:effectRef>
          <a:fontRef idx="minor">
            <a:schemeClr val="tx1"/>
          </a:fontRef>
        </p:style>
      </p:cxnSp>
      <p:pic>
        <p:nvPicPr>
          <p:cNvPr id="24" name="Picture 23">
            <a:extLst>
              <a:ext uri="{FF2B5EF4-FFF2-40B4-BE49-F238E27FC236}">
                <a16:creationId xmlns:a16="http://schemas.microsoft.com/office/drawing/2014/main" id="{665F5C5B-30C2-4F53-9CF9-1BD6A726A288}"/>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9877"/>
          <a:stretch/>
        </p:blipFill>
        <p:spPr bwMode="auto">
          <a:xfrm>
            <a:off x="2002458" y="5427307"/>
            <a:ext cx="1598213" cy="1322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
                <a:solidFill>
                  <a:srgbClr val="000000"/>
                </a:solidFill>
                <a:miter lim="800000"/>
                <a:headEnd/>
                <a:tailEnd/>
              </a14:hiddenLine>
            </a:ext>
          </a:extLst>
        </p:spPr>
      </p:pic>
      <p:pic>
        <p:nvPicPr>
          <p:cNvPr id="26" name="Picture 25">
            <a:extLst>
              <a:ext uri="{FF2B5EF4-FFF2-40B4-BE49-F238E27FC236}">
                <a16:creationId xmlns:a16="http://schemas.microsoft.com/office/drawing/2014/main" id="{608E0C21-94FB-40D9-A749-D590B3A9A2D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70641" y="2743720"/>
            <a:ext cx="846684" cy="835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
                <a:solidFill>
                  <a:srgbClr val="000000"/>
                </a:solidFill>
                <a:miter lim="800000"/>
                <a:headEnd/>
                <a:tailEnd/>
              </a14:hiddenLine>
            </a:ext>
          </a:extLst>
        </p:spPr>
      </p:pic>
      <p:cxnSp>
        <p:nvCxnSpPr>
          <p:cNvPr id="23" name="Straight Arrow Connector 22">
            <a:extLst>
              <a:ext uri="{FF2B5EF4-FFF2-40B4-BE49-F238E27FC236}">
                <a16:creationId xmlns:a16="http://schemas.microsoft.com/office/drawing/2014/main" id="{847B6C8D-2DCB-4E06-B99D-298BEC6350EE}"/>
              </a:ext>
            </a:extLst>
          </p:cNvPr>
          <p:cNvCxnSpPr>
            <a:cxnSpLocks/>
            <a:stCxn id="14" idx="3"/>
          </p:cNvCxnSpPr>
          <p:nvPr/>
        </p:nvCxnSpPr>
        <p:spPr>
          <a:xfrm flipV="1">
            <a:off x="3690484" y="5036257"/>
            <a:ext cx="1202524" cy="2616"/>
          </a:xfrm>
          <a:prstGeom prst="straightConnector1">
            <a:avLst/>
          </a:prstGeom>
          <a:ln w="28575">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073875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Espace réservé du contenu 1"/>
          <p:cNvSpPr>
            <a:spLocks noGrp="1"/>
          </p:cNvSpPr>
          <p:nvPr>
            <p:ph idx="1"/>
          </p:nvPr>
        </p:nvSpPr>
        <p:spPr/>
        <p:txBody>
          <a:bodyPr/>
          <a:lstStyle/>
          <a:p>
            <a:pPr marL="0" indent="0" eaLnBrk="1" hangingPunct="1">
              <a:spcBef>
                <a:spcPts val="600"/>
              </a:spcBef>
              <a:spcAft>
                <a:spcPts val="1200"/>
              </a:spcAft>
              <a:buClrTx/>
              <a:buNone/>
            </a:pPr>
            <a:r>
              <a:rPr lang="en-US" sz="2800" b="1" i="0" dirty="0"/>
              <a:t>Commitment control</a:t>
            </a:r>
            <a:r>
              <a:rPr lang="en-US" sz="2800" i="0" dirty="0"/>
              <a:t> </a:t>
            </a:r>
          </a:p>
          <a:p>
            <a:pPr marL="533400" indent="-446088" eaLnBrk="1" hangingPunct="1">
              <a:spcBef>
                <a:spcPts val="600"/>
              </a:spcBef>
              <a:spcAft>
                <a:spcPts val="1200"/>
              </a:spcAft>
              <a:buClr>
                <a:srgbClr val="0356B1"/>
              </a:buClr>
              <a:buFont typeface="Wingdings" panose="05000000000000000000" pitchFamily="2" charset="2"/>
              <a:buChar char="ü"/>
            </a:pPr>
            <a:r>
              <a:rPr lang="en-US" i="0" dirty="0"/>
              <a:t>Ensures </a:t>
            </a:r>
            <a:r>
              <a:rPr lang="en-US" b="1" i="0" dirty="0">
                <a:solidFill>
                  <a:schemeClr val="tx2"/>
                </a:solidFill>
              </a:rPr>
              <a:t>budget units only spend what is appropriated</a:t>
            </a:r>
            <a:r>
              <a:rPr lang="en-US" i="0" dirty="0">
                <a:solidFill>
                  <a:schemeClr val="tx2"/>
                </a:solidFill>
              </a:rPr>
              <a:t> </a:t>
            </a:r>
            <a:r>
              <a:rPr lang="en-US" i="0" dirty="0"/>
              <a:t>by Parliament &amp; released by the Ministry of Finance.</a:t>
            </a:r>
          </a:p>
          <a:p>
            <a:pPr marL="533400" indent="-446088" eaLnBrk="1" hangingPunct="1">
              <a:spcBef>
                <a:spcPts val="600"/>
              </a:spcBef>
              <a:spcAft>
                <a:spcPts val="1200"/>
              </a:spcAft>
              <a:buClr>
                <a:srgbClr val="0356B1"/>
              </a:buClr>
              <a:buFont typeface="Wingdings" panose="05000000000000000000" pitchFamily="2" charset="2"/>
              <a:buChar char="ü"/>
            </a:pPr>
            <a:r>
              <a:rPr lang="en-US" b="1" i="0" dirty="0">
                <a:solidFill>
                  <a:schemeClr val="tx2"/>
                </a:solidFill>
              </a:rPr>
              <a:t>Reduces payment arrears</a:t>
            </a:r>
            <a:r>
              <a:rPr lang="en-US" i="0" dirty="0"/>
              <a:t>.</a:t>
            </a:r>
          </a:p>
          <a:p>
            <a:pPr marL="533400" indent="-446088" eaLnBrk="1" hangingPunct="1">
              <a:spcBef>
                <a:spcPts val="600"/>
              </a:spcBef>
              <a:spcAft>
                <a:spcPts val="1200"/>
              </a:spcAft>
              <a:buClr>
                <a:srgbClr val="0356B1"/>
              </a:buClr>
              <a:buFont typeface="Wingdings" panose="05000000000000000000" pitchFamily="2" charset="2"/>
              <a:buChar char="ü"/>
            </a:pPr>
            <a:r>
              <a:rPr lang="en-US" b="1" i="0" dirty="0">
                <a:solidFill>
                  <a:schemeClr val="tx2"/>
                </a:solidFill>
              </a:rPr>
              <a:t>Improves effectiveness in planning</a:t>
            </a:r>
            <a:r>
              <a:rPr lang="en-US" i="0" dirty="0"/>
              <a:t>.</a:t>
            </a:r>
          </a:p>
          <a:p>
            <a:pPr marL="533400" indent="-446088" eaLnBrk="1" hangingPunct="1">
              <a:spcBef>
                <a:spcPts val="600"/>
              </a:spcBef>
              <a:spcAft>
                <a:spcPts val="1200"/>
              </a:spcAft>
              <a:buClr>
                <a:srgbClr val="0356B1"/>
              </a:buClr>
              <a:buFont typeface="Wingdings" panose="05000000000000000000" pitchFamily="2" charset="2"/>
              <a:buChar char="ü"/>
            </a:pPr>
            <a:r>
              <a:rPr lang="en-US" b="1" i="0" dirty="0">
                <a:solidFill>
                  <a:schemeClr val="tx2"/>
                </a:solidFill>
              </a:rPr>
              <a:t>Increases the confidence in suppliers </a:t>
            </a:r>
            <a:r>
              <a:rPr lang="en-US" i="0" dirty="0"/>
              <a:t>they will get paid.</a:t>
            </a:r>
          </a:p>
          <a:p>
            <a:pPr marL="533400" lvl="1" indent="-446088" eaLnBrk="1" hangingPunct="1">
              <a:spcBef>
                <a:spcPts val="600"/>
              </a:spcBef>
              <a:spcAft>
                <a:spcPts val="1200"/>
              </a:spcAft>
              <a:buClr>
                <a:srgbClr val="0356B1"/>
              </a:buClr>
              <a:buFont typeface="Wingdings" panose="05000000000000000000" pitchFamily="2" charset="2"/>
              <a:buChar char="ü"/>
            </a:pPr>
            <a:r>
              <a:rPr lang="en-US" sz="2400" b="1" dirty="0">
                <a:solidFill>
                  <a:schemeClr val="tx2"/>
                </a:solidFill>
              </a:rPr>
              <a:t>Reduces rent seeking </a:t>
            </a:r>
            <a:r>
              <a:rPr lang="en-US" sz="2400" b="0" dirty="0"/>
              <a:t>opportunity for payment offices.</a:t>
            </a:r>
          </a:p>
          <a:p>
            <a:pPr eaLnBrk="1" hangingPunct="1"/>
            <a:endParaRPr lang="fr-BE" dirty="0"/>
          </a:p>
        </p:txBody>
      </p:sp>
      <p:sp>
        <p:nvSpPr>
          <p:cNvPr id="6" name="Titre 2"/>
          <p:cNvSpPr>
            <a:spLocks noGrp="1"/>
          </p:cNvSpPr>
          <p:nvPr>
            <p:ph type="title"/>
          </p:nvPr>
        </p:nvSpPr>
        <p:spPr/>
        <p:txBody>
          <a:bodyPr vert="horz" lIns="91440" tIns="45720" rIns="91440" bIns="0" rtlCol="0" anchor="b" anchorCtr="0">
            <a:normAutofit/>
          </a:bodyPr>
          <a:lstStyle/>
          <a:p>
            <a:r>
              <a:rPr lang="en-GB" kern="0" dirty="0"/>
              <a:t>Expenditure Controls</a:t>
            </a:r>
          </a:p>
        </p:txBody>
      </p:sp>
      <p:sp>
        <p:nvSpPr>
          <p:cNvPr id="2" name="Slide Number Placeholder 1">
            <a:extLst>
              <a:ext uri="{FF2B5EF4-FFF2-40B4-BE49-F238E27FC236}">
                <a16:creationId xmlns:a16="http://schemas.microsoft.com/office/drawing/2014/main" id="{C1673DD6-4158-49AD-AE07-7E32A737296A}"/>
              </a:ext>
            </a:extLst>
          </p:cNvPr>
          <p:cNvSpPr>
            <a:spLocks noGrp="1"/>
          </p:cNvSpPr>
          <p:nvPr>
            <p:ph type="sldNum" sz="quarter" idx="12"/>
          </p:nvPr>
        </p:nvSpPr>
        <p:spPr/>
        <p:txBody>
          <a:bodyPr/>
          <a:lstStyle/>
          <a:p>
            <a:fld id="{F46C79FD-C571-418B-AB0F-5EE936C85276}" type="slidenum">
              <a:rPr lang="en-GB" smtClean="0"/>
              <a:t>63</a:t>
            </a:fld>
            <a:endParaRPr lang="en-GB"/>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4"/>
          <p:cNvGraphicFramePr>
            <a:graphicFrameLocks noGrp="1"/>
          </p:cNvGraphicFramePr>
          <p:nvPr>
            <p:ph idx="1"/>
          </p:nvPr>
        </p:nvGraphicFramePr>
        <p:xfrm>
          <a:off x="838200" y="2054227"/>
          <a:ext cx="10906123" cy="2560320"/>
        </p:xfrm>
        <a:graphic>
          <a:graphicData uri="http://schemas.openxmlformats.org/drawingml/2006/table">
            <a:tbl>
              <a:tblPr/>
              <a:tblGrid>
                <a:gridCol w="2181225">
                  <a:extLst>
                    <a:ext uri="{9D8B030D-6E8A-4147-A177-3AD203B41FA5}">
                      <a16:colId xmlns:a16="http://schemas.microsoft.com/office/drawing/2014/main" val="20000"/>
                    </a:ext>
                  </a:extLst>
                </a:gridCol>
                <a:gridCol w="1496669">
                  <a:extLst>
                    <a:ext uri="{9D8B030D-6E8A-4147-A177-3AD203B41FA5}">
                      <a16:colId xmlns:a16="http://schemas.microsoft.com/office/drawing/2014/main" val="20001"/>
                    </a:ext>
                  </a:extLst>
                </a:gridCol>
                <a:gridCol w="2200357">
                  <a:extLst>
                    <a:ext uri="{9D8B030D-6E8A-4147-A177-3AD203B41FA5}">
                      <a16:colId xmlns:a16="http://schemas.microsoft.com/office/drawing/2014/main" val="20002"/>
                    </a:ext>
                  </a:extLst>
                </a:gridCol>
                <a:gridCol w="1817688">
                  <a:extLst>
                    <a:ext uri="{9D8B030D-6E8A-4147-A177-3AD203B41FA5}">
                      <a16:colId xmlns:a16="http://schemas.microsoft.com/office/drawing/2014/main" val="20003"/>
                    </a:ext>
                  </a:extLst>
                </a:gridCol>
                <a:gridCol w="1339348">
                  <a:extLst>
                    <a:ext uri="{9D8B030D-6E8A-4147-A177-3AD203B41FA5}">
                      <a16:colId xmlns:a16="http://schemas.microsoft.com/office/drawing/2014/main" val="20004"/>
                    </a:ext>
                  </a:extLst>
                </a:gridCol>
                <a:gridCol w="1870836">
                  <a:extLst>
                    <a:ext uri="{9D8B030D-6E8A-4147-A177-3AD203B41FA5}">
                      <a16:colId xmlns:a16="http://schemas.microsoft.com/office/drawing/2014/main" val="20005"/>
                    </a:ext>
                  </a:extLst>
                </a:gridCol>
              </a:tblGrid>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200" b="1" i="0" u="none" strike="noStrike" cap="none" normalizeH="0" baseline="0" dirty="0">
                          <a:ln>
                            <a:noFill/>
                          </a:ln>
                          <a:solidFill>
                            <a:srgbClr val="FFFFFF"/>
                          </a:solidFill>
                          <a:effectLst/>
                          <a:latin typeface="+mn-lt"/>
                          <a:ea typeface="MS PGothic" pitchFamily="34" charset="-128"/>
                          <a:cs typeface="Arial" pitchFamily="34" charset="0"/>
                        </a:rPr>
                        <a:t>123 6545</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33CCCC"/>
                    </a:solidFill>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200" b="1" i="0" u="none" strike="noStrike" cap="none" normalizeH="0" baseline="0" dirty="0">
                          <a:ln>
                            <a:noFill/>
                          </a:ln>
                          <a:solidFill>
                            <a:srgbClr val="FFFFFF"/>
                          </a:solidFill>
                          <a:effectLst/>
                          <a:latin typeface="+mn-lt"/>
                          <a:ea typeface="MS PGothic" pitchFamily="34" charset="-128"/>
                          <a:cs typeface="Arial" pitchFamily="34" charset="0"/>
                        </a:rPr>
                        <a:t>stationery</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33CCCC"/>
                    </a:solidFill>
                  </a:tcPr>
                </a:tc>
                <a:tc hMerge="1">
                  <a:txBody>
                    <a:bodyPr/>
                    <a:lstStyle/>
                    <a:p>
                      <a:endParaRPr lang="el-GR"/>
                    </a:p>
                  </a:txBody>
                  <a:tcPr/>
                </a:tc>
                <a:tc grid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200" b="1" i="0" u="none" strike="noStrike" cap="none" normalizeH="0" baseline="0" dirty="0">
                          <a:ln>
                            <a:noFill/>
                          </a:ln>
                          <a:solidFill>
                            <a:srgbClr val="FFFFFF"/>
                          </a:solidFill>
                          <a:effectLst/>
                          <a:latin typeface="+mn-lt"/>
                          <a:ea typeface="MS PGothic" pitchFamily="34" charset="-128"/>
                          <a:cs typeface="Arial" pitchFamily="34" charset="0"/>
                        </a:rPr>
                        <a:t>annual appropriation - €1000</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33CCCC"/>
                    </a:solidFill>
                  </a:tcPr>
                </a:tc>
                <a:tc hMerge="1">
                  <a:txBody>
                    <a:bodyPr/>
                    <a:lstStyle/>
                    <a:p>
                      <a:endParaRPr lang="el-GR"/>
                    </a:p>
                  </a:txBody>
                  <a:tcPr/>
                </a:tc>
                <a:tc hMerge="1">
                  <a:txBody>
                    <a:bodyPr/>
                    <a:lstStyle/>
                    <a:p>
                      <a:endParaRPr lang="el-GR"/>
                    </a:p>
                  </a:txBody>
                  <a:tcPr/>
                </a:tc>
                <a:extLst>
                  <a:ext uri="{0D108BD9-81ED-4DB2-BD59-A6C34878D82A}">
                    <a16:rowId xmlns:a16="http://schemas.microsoft.com/office/drawing/2014/main" val="10000"/>
                  </a:ext>
                </a:extLst>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200" b="1" i="0" u="none" strike="noStrike" cap="none" normalizeH="0" baseline="0" dirty="0">
                          <a:ln>
                            <a:noFill/>
                          </a:ln>
                          <a:solidFill>
                            <a:srgbClr val="000000"/>
                          </a:solidFill>
                          <a:effectLst/>
                          <a:latin typeface="+mn-lt"/>
                          <a:ea typeface="MS PGothic" pitchFamily="34" charset="-128"/>
                          <a:cs typeface="Arial" pitchFamily="34" charset="0"/>
                        </a:rPr>
                        <a:t>date</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DEC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200" b="1" i="0" u="none" strike="noStrike" cap="none" normalizeH="0" baseline="0" dirty="0">
                          <a:ln>
                            <a:noFill/>
                          </a:ln>
                          <a:solidFill>
                            <a:srgbClr val="000000"/>
                          </a:solidFill>
                          <a:effectLst/>
                          <a:latin typeface="+mn-lt"/>
                          <a:ea typeface="MS PGothic" pitchFamily="34" charset="-128"/>
                          <a:cs typeface="Arial" pitchFamily="34" charset="0"/>
                        </a:rPr>
                        <a:t>payee</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DEC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200" b="1" i="0" u="none" strike="noStrike" cap="none" normalizeH="0" baseline="0" dirty="0">
                          <a:ln>
                            <a:noFill/>
                          </a:ln>
                          <a:solidFill>
                            <a:srgbClr val="000000"/>
                          </a:solidFill>
                          <a:effectLst/>
                          <a:latin typeface="+mn-lt"/>
                          <a:ea typeface="MS PGothic" pitchFamily="34" charset="-128"/>
                          <a:cs typeface="Arial" pitchFamily="34" charset="0"/>
                        </a:rPr>
                        <a:t>description</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DEC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200" b="1" i="0" u="none" strike="noStrike" cap="none" normalizeH="0" baseline="0" dirty="0">
                          <a:ln>
                            <a:noFill/>
                          </a:ln>
                          <a:solidFill>
                            <a:srgbClr val="000000"/>
                          </a:solidFill>
                          <a:effectLst/>
                          <a:latin typeface="+mn-lt"/>
                          <a:ea typeface="MS PGothic" pitchFamily="34" charset="-128"/>
                          <a:cs typeface="Arial" pitchFamily="34" charset="0"/>
                        </a:rPr>
                        <a:t>order</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DEC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200" b="1" i="0" u="none" strike="noStrike" cap="none" normalizeH="0" baseline="0" dirty="0">
                          <a:ln>
                            <a:noFill/>
                          </a:ln>
                          <a:solidFill>
                            <a:srgbClr val="000000"/>
                          </a:solidFill>
                          <a:effectLst/>
                          <a:latin typeface="+mn-lt"/>
                          <a:ea typeface="MS PGothic" pitchFamily="34" charset="-128"/>
                          <a:cs typeface="Arial" pitchFamily="34" charset="0"/>
                        </a:rPr>
                        <a:t>paid</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DEC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200" b="1" i="0" u="none" strike="noStrike" cap="none" normalizeH="0" baseline="0" dirty="0">
                          <a:ln>
                            <a:noFill/>
                          </a:ln>
                          <a:solidFill>
                            <a:srgbClr val="000000"/>
                          </a:solidFill>
                          <a:effectLst/>
                          <a:latin typeface="+mn-lt"/>
                          <a:ea typeface="MS PGothic" pitchFamily="34" charset="-128"/>
                          <a:cs typeface="Arial" pitchFamily="34" charset="0"/>
                        </a:rPr>
                        <a:t>balance</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DECEC"/>
                    </a:solidFill>
                  </a:tcPr>
                </a:tc>
                <a:extLst>
                  <a:ext uri="{0D108BD9-81ED-4DB2-BD59-A6C34878D82A}">
                    <a16:rowId xmlns:a16="http://schemas.microsoft.com/office/drawing/2014/main" val="10001"/>
                  </a:ext>
                </a:extLst>
              </a:tr>
              <a:tr h="371475">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sz="2200" b="0" i="0" u="none" strike="noStrike" cap="none" normalizeH="0" baseline="0" dirty="0">
                          <a:ln>
                            <a:noFill/>
                          </a:ln>
                          <a:solidFill>
                            <a:srgbClr val="000000"/>
                          </a:solidFill>
                          <a:effectLst/>
                          <a:latin typeface="+mn-lt"/>
                          <a:ea typeface="MS PGothic" pitchFamily="34" charset="-128"/>
                          <a:cs typeface="Arial" pitchFamily="34" charset="0"/>
                        </a:rPr>
                        <a:t>15 May 2010</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8F6F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200" b="0" i="0" u="none" strike="noStrike" cap="none" normalizeH="0" baseline="0" dirty="0">
                          <a:ln>
                            <a:noFill/>
                          </a:ln>
                          <a:solidFill>
                            <a:srgbClr val="000000"/>
                          </a:solidFill>
                          <a:effectLst/>
                          <a:latin typeface="+mn-lt"/>
                          <a:ea typeface="MS PGothic" pitchFamily="34" charset="-128"/>
                          <a:cs typeface="Arial" pitchFamily="34" charset="0"/>
                        </a:rPr>
                        <a:t>ABC ltd </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8F6F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200" b="0" i="0" u="none" strike="noStrike" cap="none" normalizeH="0" baseline="0" dirty="0">
                          <a:ln>
                            <a:noFill/>
                          </a:ln>
                          <a:solidFill>
                            <a:srgbClr val="000000"/>
                          </a:solidFill>
                          <a:effectLst/>
                          <a:latin typeface="+mn-lt"/>
                          <a:ea typeface="MS PGothic" pitchFamily="34" charset="-128"/>
                          <a:cs typeface="Arial" pitchFamily="34" charset="0"/>
                        </a:rPr>
                        <a:t>paper</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8F6F6"/>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sz="2200" b="0" i="0" u="none" strike="noStrike" cap="none" normalizeH="0" baseline="0" dirty="0">
                          <a:ln>
                            <a:noFill/>
                          </a:ln>
                          <a:solidFill>
                            <a:srgbClr val="000000"/>
                          </a:solidFill>
                          <a:effectLst/>
                          <a:latin typeface="+mn-lt"/>
                          <a:ea typeface="MS PGothic" pitchFamily="34" charset="-128"/>
                          <a:cs typeface="Times New Roman" pitchFamily="18" charset="0"/>
                        </a:rPr>
                        <a:t>€240</a:t>
                      </a:r>
                      <a:endParaRPr kumimoji="0" lang="en-GB" sz="2200" b="0" i="0" u="none" strike="noStrike" cap="none" normalizeH="0" baseline="0" dirty="0">
                        <a:ln>
                          <a:noFill/>
                        </a:ln>
                        <a:solidFill>
                          <a:srgbClr val="000000"/>
                        </a:solidFill>
                        <a:effectLst/>
                        <a:latin typeface="+mn-lt"/>
                        <a:ea typeface="MS PGothic" pitchFamily="34" charset="-128"/>
                        <a:cs typeface="Arial" pitchFamily="34" charset="0"/>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8F6F6"/>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2200" b="0" i="0" u="none" strike="noStrike" cap="none" normalizeH="0" baseline="0">
                        <a:ln>
                          <a:noFill/>
                        </a:ln>
                        <a:solidFill>
                          <a:srgbClr val="000000"/>
                        </a:solidFill>
                        <a:effectLst/>
                        <a:latin typeface="+mn-lt"/>
                        <a:ea typeface="MS PGothic" pitchFamily="34" charset="-128"/>
                        <a:cs typeface="Arial" pitchFamily="34" charset="0"/>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8F6F6"/>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sz="2200" b="0" i="0" u="none" strike="noStrike" cap="none" normalizeH="0" baseline="0" dirty="0">
                          <a:ln>
                            <a:noFill/>
                          </a:ln>
                          <a:solidFill>
                            <a:srgbClr val="000000"/>
                          </a:solidFill>
                          <a:effectLst/>
                          <a:latin typeface="+mn-lt"/>
                          <a:ea typeface="MS PGothic" pitchFamily="34" charset="-128"/>
                          <a:cs typeface="Times New Roman" pitchFamily="18" charset="0"/>
                        </a:rPr>
                        <a:t>€760</a:t>
                      </a:r>
                      <a:endParaRPr kumimoji="0" lang="en-GB" sz="2200" b="0" i="0" u="none" strike="noStrike" cap="none" normalizeH="0" baseline="0" dirty="0">
                        <a:ln>
                          <a:noFill/>
                        </a:ln>
                        <a:solidFill>
                          <a:srgbClr val="000000"/>
                        </a:solidFill>
                        <a:effectLst/>
                        <a:latin typeface="+mn-lt"/>
                        <a:ea typeface="MS PGothic" pitchFamily="34" charset="-128"/>
                        <a:cs typeface="Arial" pitchFamily="34" charset="0"/>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8F6F6"/>
                    </a:solidFill>
                  </a:tcPr>
                </a:tc>
                <a:extLst>
                  <a:ext uri="{0D108BD9-81ED-4DB2-BD59-A6C34878D82A}">
                    <a16:rowId xmlns:a16="http://schemas.microsoft.com/office/drawing/2014/main" val="10002"/>
                  </a:ext>
                </a:extLst>
              </a:tr>
              <a:tr h="371475">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sz="2200" b="0" i="0" u="none" strike="noStrike" cap="none" normalizeH="0" baseline="0" dirty="0">
                          <a:ln>
                            <a:noFill/>
                          </a:ln>
                          <a:solidFill>
                            <a:srgbClr val="000000"/>
                          </a:solidFill>
                          <a:effectLst/>
                          <a:latin typeface="+mn-lt"/>
                          <a:ea typeface="MS PGothic" pitchFamily="34" charset="-128"/>
                          <a:cs typeface="Arial" pitchFamily="34" charset="0"/>
                        </a:rPr>
                        <a:t>1 June 2010</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DECE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200" b="0" i="0" u="none" strike="noStrike" cap="none" normalizeH="0" baseline="0" dirty="0">
                          <a:ln>
                            <a:noFill/>
                          </a:ln>
                          <a:solidFill>
                            <a:srgbClr val="000000"/>
                          </a:solidFill>
                          <a:effectLst/>
                          <a:latin typeface="+mn-lt"/>
                          <a:ea typeface="MS PGothic" pitchFamily="34" charset="-128"/>
                          <a:cs typeface="Arial" pitchFamily="34" charset="0"/>
                        </a:rPr>
                        <a:t>ABC ltd </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DECE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200" b="0" i="0" u="none" strike="noStrike" cap="none" normalizeH="0" baseline="0" dirty="0">
                          <a:ln>
                            <a:noFill/>
                          </a:ln>
                          <a:solidFill>
                            <a:srgbClr val="000000"/>
                          </a:solidFill>
                          <a:effectLst/>
                          <a:latin typeface="+mn-lt"/>
                          <a:ea typeface="MS PGothic" pitchFamily="34" charset="-128"/>
                          <a:cs typeface="Arial" pitchFamily="34" charset="0"/>
                        </a:rPr>
                        <a:t>paper</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DECEC"/>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2200" b="0" i="0" u="none" strike="noStrike" cap="none" normalizeH="0" baseline="0" dirty="0">
                        <a:ln>
                          <a:noFill/>
                        </a:ln>
                        <a:solidFill>
                          <a:srgbClr val="000000"/>
                        </a:solidFill>
                        <a:effectLst/>
                        <a:latin typeface="+mn-lt"/>
                        <a:ea typeface="MS PGothic" pitchFamily="34" charset="-128"/>
                        <a:cs typeface="Arial" pitchFamily="34" charset="0"/>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DECEC"/>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sz="2200" b="0" i="0" u="none" strike="noStrike" cap="none" normalizeH="0" baseline="0" dirty="0">
                          <a:ln>
                            <a:noFill/>
                          </a:ln>
                          <a:solidFill>
                            <a:srgbClr val="000000"/>
                          </a:solidFill>
                          <a:effectLst/>
                          <a:latin typeface="+mn-lt"/>
                          <a:ea typeface="MS PGothic" pitchFamily="34" charset="-128"/>
                          <a:cs typeface="Times New Roman" pitchFamily="18" charset="0"/>
                        </a:rPr>
                        <a:t>€240</a:t>
                      </a:r>
                      <a:endParaRPr kumimoji="0" lang="en-GB" sz="2200" b="0" i="0" u="none" strike="noStrike" cap="none" normalizeH="0" baseline="0" dirty="0">
                        <a:ln>
                          <a:noFill/>
                        </a:ln>
                        <a:solidFill>
                          <a:srgbClr val="000000"/>
                        </a:solidFill>
                        <a:effectLst/>
                        <a:latin typeface="+mn-lt"/>
                        <a:ea typeface="MS PGothic" pitchFamily="34" charset="-128"/>
                        <a:cs typeface="Arial" pitchFamily="34" charset="0"/>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DECEC"/>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sz="2200" b="0" i="0" u="none" strike="noStrike" cap="none" normalizeH="0" baseline="0" dirty="0">
                          <a:ln>
                            <a:noFill/>
                          </a:ln>
                          <a:solidFill>
                            <a:srgbClr val="000000"/>
                          </a:solidFill>
                          <a:effectLst/>
                          <a:latin typeface="+mn-lt"/>
                          <a:ea typeface="MS PGothic" pitchFamily="34" charset="-128"/>
                          <a:cs typeface="Times New Roman" pitchFamily="18" charset="0"/>
                        </a:rPr>
                        <a:t>€760</a:t>
                      </a:r>
                      <a:endParaRPr kumimoji="0" lang="en-GB" sz="2200" b="0" i="0" u="none" strike="noStrike" cap="none" normalizeH="0" baseline="0" dirty="0">
                        <a:ln>
                          <a:noFill/>
                        </a:ln>
                        <a:solidFill>
                          <a:srgbClr val="000000"/>
                        </a:solidFill>
                        <a:effectLst/>
                        <a:latin typeface="+mn-lt"/>
                        <a:ea typeface="MS PGothic" pitchFamily="34" charset="-128"/>
                        <a:cs typeface="Arial" pitchFamily="34" charset="0"/>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DECEC"/>
                    </a:solidFill>
                  </a:tcPr>
                </a:tc>
                <a:extLst>
                  <a:ext uri="{0D108BD9-81ED-4DB2-BD59-A6C34878D82A}">
                    <a16:rowId xmlns:a16="http://schemas.microsoft.com/office/drawing/2014/main" val="10003"/>
                  </a:ext>
                </a:extLst>
              </a:tr>
              <a:tr h="371475">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sz="2200" b="0" i="0" u="none" strike="noStrike" cap="none" normalizeH="0" baseline="0" dirty="0">
                          <a:ln>
                            <a:noFill/>
                          </a:ln>
                          <a:solidFill>
                            <a:srgbClr val="000000"/>
                          </a:solidFill>
                          <a:effectLst/>
                          <a:latin typeface="+mn-lt"/>
                          <a:ea typeface="MS PGothic" pitchFamily="34" charset="-128"/>
                          <a:cs typeface="Arial" pitchFamily="34" charset="0"/>
                        </a:rPr>
                        <a:t>5 June 2010</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8F6F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200" b="0" i="0" u="none" strike="noStrike" cap="none" normalizeH="0" baseline="0" dirty="0">
                          <a:ln>
                            <a:noFill/>
                          </a:ln>
                          <a:solidFill>
                            <a:srgbClr val="000000"/>
                          </a:solidFill>
                          <a:effectLst/>
                          <a:latin typeface="+mn-lt"/>
                          <a:ea typeface="MS PGothic" pitchFamily="34" charset="-128"/>
                          <a:cs typeface="Arial" pitchFamily="34" charset="0"/>
                        </a:rPr>
                        <a:t>XYZ ltd </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8F6F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200" b="0" i="0" u="none" strike="noStrike" cap="none" normalizeH="0" baseline="0" dirty="0">
                          <a:ln>
                            <a:noFill/>
                          </a:ln>
                          <a:solidFill>
                            <a:srgbClr val="000000"/>
                          </a:solidFill>
                          <a:effectLst/>
                          <a:latin typeface="+mn-lt"/>
                          <a:ea typeface="MS PGothic" pitchFamily="34" charset="-128"/>
                          <a:cs typeface="Arial" pitchFamily="34" charset="0"/>
                        </a:rPr>
                        <a:t>printer paper</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8F6F6"/>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sz="2200" b="0" i="0" u="none" strike="noStrike" cap="none" normalizeH="0" baseline="0" dirty="0">
                          <a:ln>
                            <a:noFill/>
                          </a:ln>
                          <a:solidFill>
                            <a:srgbClr val="000000"/>
                          </a:solidFill>
                          <a:effectLst/>
                          <a:latin typeface="+mn-lt"/>
                          <a:ea typeface="MS PGothic" pitchFamily="34" charset="-128"/>
                          <a:cs typeface="Times New Roman" pitchFamily="18" charset="0"/>
                        </a:rPr>
                        <a:t>€260</a:t>
                      </a:r>
                      <a:endParaRPr kumimoji="0" lang="en-GB" sz="2200" b="0" i="0" u="none" strike="noStrike" cap="none" normalizeH="0" baseline="0" dirty="0">
                        <a:ln>
                          <a:noFill/>
                        </a:ln>
                        <a:solidFill>
                          <a:srgbClr val="000000"/>
                        </a:solidFill>
                        <a:effectLst/>
                        <a:latin typeface="+mn-lt"/>
                        <a:ea typeface="MS PGothic" pitchFamily="34" charset="-128"/>
                        <a:cs typeface="Arial" pitchFamily="34" charset="0"/>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8F6F6"/>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2200" b="0" i="0" u="none" strike="noStrike" cap="none" normalizeH="0" baseline="0">
                        <a:ln>
                          <a:noFill/>
                        </a:ln>
                        <a:solidFill>
                          <a:srgbClr val="000000"/>
                        </a:solidFill>
                        <a:effectLst/>
                        <a:latin typeface="+mn-lt"/>
                        <a:ea typeface="MS PGothic" pitchFamily="34" charset="-128"/>
                        <a:cs typeface="Arial" pitchFamily="34" charset="0"/>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8F6F6"/>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sz="2200" b="0" i="0" u="none" strike="noStrike" cap="none" normalizeH="0" baseline="0" dirty="0">
                          <a:ln>
                            <a:noFill/>
                          </a:ln>
                          <a:solidFill>
                            <a:srgbClr val="000000"/>
                          </a:solidFill>
                          <a:effectLst/>
                          <a:latin typeface="+mn-lt"/>
                          <a:ea typeface="MS PGothic" pitchFamily="34" charset="-128"/>
                          <a:cs typeface="Times New Roman" pitchFamily="18" charset="0"/>
                        </a:rPr>
                        <a:t>€500</a:t>
                      </a:r>
                      <a:endParaRPr kumimoji="0" lang="en-GB" sz="2200" b="0" i="0" u="none" strike="noStrike" cap="none" normalizeH="0" baseline="0" dirty="0">
                        <a:ln>
                          <a:noFill/>
                        </a:ln>
                        <a:solidFill>
                          <a:srgbClr val="000000"/>
                        </a:solidFill>
                        <a:effectLst/>
                        <a:latin typeface="+mn-lt"/>
                        <a:ea typeface="MS PGothic" pitchFamily="34" charset="-128"/>
                        <a:cs typeface="Arial" pitchFamily="34" charset="0"/>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8F6F6"/>
                    </a:solidFill>
                  </a:tcPr>
                </a:tc>
                <a:extLst>
                  <a:ext uri="{0D108BD9-81ED-4DB2-BD59-A6C34878D82A}">
                    <a16:rowId xmlns:a16="http://schemas.microsoft.com/office/drawing/2014/main" val="10004"/>
                  </a:ext>
                </a:extLst>
              </a:tr>
              <a:tr h="371475">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a:ln>
                            <a:noFill/>
                          </a:ln>
                          <a:solidFill>
                            <a:srgbClr val="000000"/>
                          </a:solidFill>
                          <a:effectLst/>
                          <a:latin typeface="+mn-lt"/>
                          <a:ea typeface="MS PGothic" pitchFamily="34" charset="-128"/>
                          <a:cs typeface="Arial" pitchFamily="34" charset="0"/>
                        </a:rPr>
                        <a:t>12 July 2010</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DECE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200" b="0" i="0" u="none" strike="noStrike" cap="none" normalizeH="0" baseline="0" dirty="0">
                          <a:ln>
                            <a:noFill/>
                          </a:ln>
                          <a:solidFill>
                            <a:srgbClr val="000000"/>
                          </a:solidFill>
                          <a:effectLst/>
                          <a:latin typeface="+mn-lt"/>
                          <a:ea typeface="MS PGothic" pitchFamily="34" charset="-128"/>
                          <a:cs typeface="Arial" pitchFamily="34" charset="0"/>
                        </a:rPr>
                        <a:t>XYZ ltd </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DECE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200" b="0" i="0" u="none" strike="noStrike" cap="none" normalizeH="0" baseline="0">
                          <a:ln>
                            <a:noFill/>
                          </a:ln>
                          <a:solidFill>
                            <a:srgbClr val="000000"/>
                          </a:solidFill>
                          <a:effectLst/>
                          <a:latin typeface="+mn-lt"/>
                          <a:ea typeface="MS PGothic" pitchFamily="34" charset="-128"/>
                          <a:cs typeface="Arial" pitchFamily="34" charset="0"/>
                        </a:rPr>
                        <a:t>printer paper</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DECEC"/>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fr-FR" sz="2200" b="0" i="0" u="none" strike="noStrike" cap="none" normalizeH="0" baseline="0" dirty="0">
                        <a:ln>
                          <a:noFill/>
                        </a:ln>
                        <a:solidFill>
                          <a:srgbClr val="000000"/>
                        </a:solidFill>
                        <a:effectLst/>
                        <a:latin typeface="+mn-lt"/>
                        <a:ea typeface="MS PGothic" pitchFamily="34" charset="-128"/>
                        <a:cs typeface="Arial" pitchFamily="34" charset="0"/>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DECEC"/>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sz="2200" b="0" i="0" u="none" strike="noStrike" cap="none" normalizeH="0" baseline="0" dirty="0">
                          <a:ln>
                            <a:noFill/>
                          </a:ln>
                          <a:solidFill>
                            <a:srgbClr val="000000"/>
                          </a:solidFill>
                          <a:effectLst/>
                          <a:latin typeface="+mn-lt"/>
                          <a:ea typeface="MS PGothic" pitchFamily="34" charset="-128"/>
                          <a:cs typeface="Times New Roman" pitchFamily="18" charset="0"/>
                        </a:rPr>
                        <a:t>€260</a:t>
                      </a:r>
                      <a:endParaRPr kumimoji="0" lang="en-GB" sz="2200" b="0" i="0" u="none" strike="noStrike" cap="none" normalizeH="0" baseline="0" dirty="0">
                        <a:ln>
                          <a:noFill/>
                        </a:ln>
                        <a:solidFill>
                          <a:srgbClr val="000000"/>
                        </a:solidFill>
                        <a:effectLst/>
                        <a:latin typeface="+mn-lt"/>
                        <a:ea typeface="MS PGothic" pitchFamily="34" charset="-128"/>
                        <a:cs typeface="Arial" pitchFamily="34" charset="0"/>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DECEC"/>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sz="2200" b="0" i="0" u="none" strike="noStrike" cap="none" normalizeH="0" baseline="0" dirty="0">
                          <a:ln>
                            <a:noFill/>
                          </a:ln>
                          <a:solidFill>
                            <a:srgbClr val="000000"/>
                          </a:solidFill>
                          <a:effectLst/>
                          <a:latin typeface="+mn-lt"/>
                          <a:ea typeface="MS PGothic" pitchFamily="34" charset="-128"/>
                          <a:cs typeface="Times New Roman" pitchFamily="18" charset="0"/>
                        </a:rPr>
                        <a:t>€500</a:t>
                      </a:r>
                      <a:endParaRPr kumimoji="0" lang="en-GB" sz="2200" b="0" i="0" u="none" strike="noStrike" cap="none" normalizeH="0" baseline="0" dirty="0">
                        <a:ln>
                          <a:noFill/>
                        </a:ln>
                        <a:solidFill>
                          <a:srgbClr val="000000"/>
                        </a:solidFill>
                        <a:effectLst/>
                        <a:latin typeface="+mn-lt"/>
                        <a:ea typeface="MS PGothic" pitchFamily="34" charset="-128"/>
                        <a:cs typeface="Arial" pitchFamily="34" charset="0"/>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DECEC"/>
                    </a:solidFill>
                  </a:tcPr>
                </a:tc>
                <a:extLst>
                  <a:ext uri="{0D108BD9-81ED-4DB2-BD59-A6C34878D82A}">
                    <a16:rowId xmlns:a16="http://schemas.microsoft.com/office/drawing/2014/main" val="10005"/>
                  </a:ext>
                </a:extLst>
              </a:tr>
            </a:tbl>
          </a:graphicData>
        </a:graphic>
      </p:graphicFrame>
      <p:sp>
        <p:nvSpPr>
          <p:cNvPr id="49153" name="Titre 2"/>
          <p:cNvSpPr>
            <a:spLocks noGrp="1"/>
          </p:cNvSpPr>
          <p:nvPr>
            <p:ph type="title"/>
          </p:nvPr>
        </p:nvSpPr>
        <p:spPr>
          <a:xfrm>
            <a:off x="970722" y="482860"/>
            <a:ext cx="10515600" cy="1071620"/>
          </a:xfrm>
        </p:spPr>
        <p:txBody>
          <a:bodyPr vert="horz" lIns="91440" tIns="45720" rIns="91440" bIns="0" rtlCol="0" anchor="b" anchorCtr="0">
            <a:normAutofit fontScale="90000"/>
          </a:bodyPr>
          <a:lstStyle/>
          <a:p>
            <a:pPr>
              <a:spcBef>
                <a:spcPts val="600"/>
              </a:spcBef>
              <a:spcAft>
                <a:spcPts val="600"/>
              </a:spcAft>
            </a:pPr>
            <a:r>
              <a:rPr lang="en-GB" kern="0" dirty="0"/>
              <a:t>Expenditure Controls</a:t>
            </a:r>
            <a:br>
              <a:rPr lang="en-GB" kern="0" dirty="0"/>
            </a:br>
            <a:r>
              <a:rPr lang="en-GB" sz="3100" kern="0" dirty="0"/>
              <a:t>Appropriation and Commitment</a:t>
            </a:r>
            <a:endParaRPr lang="fr-BE" sz="3100" kern="0" dirty="0"/>
          </a:p>
        </p:txBody>
      </p:sp>
      <p:sp>
        <p:nvSpPr>
          <p:cNvPr id="2" name="Slide Number Placeholder 1">
            <a:extLst>
              <a:ext uri="{FF2B5EF4-FFF2-40B4-BE49-F238E27FC236}">
                <a16:creationId xmlns:a16="http://schemas.microsoft.com/office/drawing/2014/main" id="{89B0FE6A-05BB-46EC-9B5D-7F5EA4293EB3}"/>
              </a:ext>
            </a:extLst>
          </p:cNvPr>
          <p:cNvSpPr>
            <a:spLocks noGrp="1"/>
          </p:cNvSpPr>
          <p:nvPr>
            <p:ph type="sldNum" sz="quarter" idx="12"/>
          </p:nvPr>
        </p:nvSpPr>
        <p:spPr/>
        <p:txBody>
          <a:bodyPr/>
          <a:lstStyle/>
          <a:p>
            <a:fld id="{F46C79FD-C571-418B-AB0F-5EE936C85276}" type="slidenum">
              <a:rPr lang="en-GB" smtClean="0"/>
              <a:t>64</a:t>
            </a:fld>
            <a:endParaRPr lang="en-GB"/>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Espace réservé du contenu 1"/>
          <p:cNvSpPr>
            <a:spLocks noGrp="1"/>
          </p:cNvSpPr>
          <p:nvPr>
            <p:ph idx="1"/>
          </p:nvPr>
        </p:nvSpPr>
        <p:spPr/>
        <p:txBody>
          <a:bodyPr>
            <a:noAutofit/>
          </a:bodyPr>
          <a:lstStyle/>
          <a:p>
            <a:pPr marL="0" indent="0">
              <a:lnSpc>
                <a:spcPct val="120000"/>
              </a:lnSpc>
              <a:spcBef>
                <a:spcPts val="600"/>
              </a:spcBef>
              <a:spcAft>
                <a:spcPts val="1200"/>
              </a:spcAft>
              <a:buNone/>
            </a:pPr>
            <a:r>
              <a:rPr lang="en-GB" altLang="fr-FR" b="1" i="0" dirty="0"/>
              <a:t>Control Activities</a:t>
            </a:r>
            <a:r>
              <a:rPr lang="en-GB" altLang="fr-FR" i="0" dirty="0"/>
              <a:t> </a:t>
            </a:r>
          </a:p>
          <a:p>
            <a:pPr marL="717550" indent="-358775">
              <a:lnSpc>
                <a:spcPct val="120000"/>
              </a:lnSpc>
              <a:spcAft>
                <a:spcPts val="600"/>
              </a:spcAft>
              <a:buClr>
                <a:srgbClr val="0F5494"/>
              </a:buClr>
              <a:buFont typeface="Wingdings" panose="05000000000000000000" pitchFamily="2" charset="2"/>
              <a:buChar char="ü"/>
            </a:pPr>
            <a:r>
              <a:rPr lang="en-GB" altLang="fr-FR" i="0" dirty="0"/>
              <a:t>Authorisation and approval procedures;</a:t>
            </a:r>
          </a:p>
          <a:p>
            <a:pPr marL="717550" indent="-358775">
              <a:lnSpc>
                <a:spcPct val="120000"/>
              </a:lnSpc>
              <a:spcAft>
                <a:spcPts val="600"/>
              </a:spcAft>
              <a:buClr>
                <a:srgbClr val="0F5494"/>
              </a:buClr>
              <a:buFont typeface="Wingdings" panose="05000000000000000000" pitchFamily="2" charset="2"/>
              <a:buChar char="ü"/>
            </a:pPr>
            <a:r>
              <a:rPr lang="en-GB" altLang="fr-FR" i="0" dirty="0"/>
              <a:t>Segregation of duties (authorising, processing, recording, reviewing);</a:t>
            </a:r>
          </a:p>
          <a:p>
            <a:pPr marL="717550" indent="-358775">
              <a:lnSpc>
                <a:spcPct val="120000"/>
              </a:lnSpc>
              <a:spcAft>
                <a:spcPts val="600"/>
              </a:spcAft>
              <a:buClr>
                <a:srgbClr val="0F5494"/>
              </a:buClr>
              <a:buFont typeface="Wingdings" panose="05000000000000000000" pitchFamily="2" charset="2"/>
              <a:buChar char="ü"/>
            </a:pPr>
            <a:r>
              <a:rPr lang="en-GB" altLang="fr-FR" i="0" dirty="0"/>
              <a:t>Physical &amp; virtual controls over resources and records;</a:t>
            </a:r>
          </a:p>
          <a:p>
            <a:pPr marL="717550" indent="-358775">
              <a:lnSpc>
                <a:spcPct val="120000"/>
              </a:lnSpc>
              <a:spcAft>
                <a:spcPts val="600"/>
              </a:spcAft>
              <a:buClr>
                <a:srgbClr val="0F5494"/>
              </a:buClr>
              <a:buFont typeface="Wingdings" panose="05000000000000000000" pitchFamily="2" charset="2"/>
              <a:buChar char="ü"/>
            </a:pPr>
            <a:r>
              <a:rPr lang="en-GB" altLang="fr-FR" i="0" dirty="0"/>
              <a:t>Reconciliations – e.g. bank statement &amp; cash book;</a:t>
            </a:r>
          </a:p>
          <a:p>
            <a:pPr marL="717550" indent="-358775">
              <a:lnSpc>
                <a:spcPct val="120000"/>
              </a:lnSpc>
              <a:spcAft>
                <a:spcPts val="600"/>
              </a:spcAft>
              <a:buClr>
                <a:srgbClr val="0F5494"/>
              </a:buClr>
              <a:buFont typeface="Wingdings" panose="05000000000000000000" pitchFamily="2" charset="2"/>
              <a:buChar char="ü"/>
            </a:pPr>
            <a:r>
              <a:rPr lang="en-GB" altLang="fr-FR" i="0" dirty="0"/>
              <a:t>Supervision</a:t>
            </a:r>
            <a:r>
              <a:rPr lang="en-GB" altLang="fr-FR" sz="2800" i="0" dirty="0"/>
              <a:t>.</a:t>
            </a:r>
            <a:endParaRPr lang="fr-BE" altLang="fr-FR" sz="2800" i="0" dirty="0"/>
          </a:p>
        </p:txBody>
      </p:sp>
      <p:sp>
        <p:nvSpPr>
          <p:cNvPr id="3" name="Slide Number Placeholder 2">
            <a:extLst>
              <a:ext uri="{FF2B5EF4-FFF2-40B4-BE49-F238E27FC236}">
                <a16:creationId xmlns:a16="http://schemas.microsoft.com/office/drawing/2014/main" id="{478F388C-AC94-446E-A762-973E86D1DBFA}"/>
              </a:ext>
            </a:extLst>
          </p:cNvPr>
          <p:cNvSpPr>
            <a:spLocks noGrp="1"/>
          </p:cNvSpPr>
          <p:nvPr>
            <p:ph type="sldNum" sz="quarter" idx="12"/>
          </p:nvPr>
        </p:nvSpPr>
        <p:spPr/>
        <p:txBody>
          <a:bodyPr/>
          <a:lstStyle/>
          <a:p>
            <a:fld id="{F46C79FD-C571-418B-AB0F-5EE936C85276}" type="slidenum">
              <a:rPr lang="en-GB" smtClean="0"/>
              <a:t>65</a:t>
            </a:fld>
            <a:endParaRPr lang="en-GB"/>
          </a:p>
        </p:txBody>
      </p:sp>
      <p:sp>
        <p:nvSpPr>
          <p:cNvPr id="2" name="Title 1">
            <a:extLst>
              <a:ext uri="{FF2B5EF4-FFF2-40B4-BE49-F238E27FC236}">
                <a16:creationId xmlns:a16="http://schemas.microsoft.com/office/drawing/2014/main" id="{DA6F96D2-82C0-4702-8707-73BCE721781D}"/>
              </a:ext>
            </a:extLst>
          </p:cNvPr>
          <p:cNvSpPr>
            <a:spLocks noGrp="1"/>
          </p:cNvSpPr>
          <p:nvPr>
            <p:ph type="title"/>
          </p:nvPr>
        </p:nvSpPr>
        <p:spPr/>
        <p:txBody>
          <a:bodyPr anchor="b">
            <a:normAutofit/>
          </a:bodyPr>
          <a:lstStyle/>
          <a:p>
            <a:r>
              <a:rPr lang="en-GB" altLang="fr-FR" kern="0" dirty="0"/>
              <a:t>Expenditure Controls</a:t>
            </a:r>
            <a:endParaRPr lang="x-none"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Espace réservé du contenu 1"/>
          <p:cNvSpPr>
            <a:spLocks noGrp="1"/>
          </p:cNvSpPr>
          <p:nvPr>
            <p:ph idx="1"/>
          </p:nvPr>
        </p:nvSpPr>
        <p:spPr>
          <a:solidFill>
            <a:schemeClr val="bg1"/>
          </a:solidFill>
        </p:spPr>
        <p:txBody>
          <a:bodyPr>
            <a:normAutofit/>
          </a:bodyPr>
          <a:lstStyle/>
          <a:p>
            <a:pPr marL="0" indent="0" eaLnBrk="1" hangingPunct="1">
              <a:lnSpc>
                <a:spcPct val="90000"/>
              </a:lnSpc>
              <a:spcBef>
                <a:spcPts val="600"/>
              </a:spcBef>
              <a:spcAft>
                <a:spcPts val="1200"/>
              </a:spcAft>
              <a:buClrTx/>
              <a:buNone/>
            </a:pPr>
            <a:r>
              <a:rPr lang="en-GB" sz="2200" b="1" i="0" dirty="0"/>
              <a:t>Monthly Expenditure Reporting</a:t>
            </a:r>
          </a:p>
          <a:p>
            <a:pPr eaLnBrk="1" hangingPunct="1">
              <a:lnSpc>
                <a:spcPct val="90000"/>
              </a:lnSpc>
              <a:spcBef>
                <a:spcPts val="600"/>
              </a:spcBef>
              <a:spcAft>
                <a:spcPts val="1200"/>
              </a:spcAft>
              <a:buClrTx/>
            </a:pPr>
            <a:r>
              <a:rPr lang="en-GB" sz="2200" i="0" dirty="0"/>
              <a:t>Reflect the structure of the budget </a:t>
            </a:r>
          </a:p>
          <a:p>
            <a:pPr eaLnBrk="1" hangingPunct="1">
              <a:lnSpc>
                <a:spcPct val="90000"/>
              </a:lnSpc>
              <a:spcBef>
                <a:spcPts val="600"/>
              </a:spcBef>
              <a:spcAft>
                <a:spcPts val="1200"/>
              </a:spcAft>
              <a:buClrTx/>
            </a:pPr>
            <a:r>
              <a:rPr lang="en-GB" sz="2200" i="0" dirty="0"/>
              <a:t>Shows receipts, committed funds, expenditures and transfers, opening and closing bank balances. </a:t>
            </a:r>
          </a:p>
          <a:p>
            <a:pPr eaLnBrk="1" hangingPunct="1">
              <a:lnSpc>
                <a:spcPct val="90000"/>
              </a:lnSpc>
              <a:spcBef>
                <a:spcPts val="600"/>
              </a:spcBef>
              <a:spcAft>
                <a:spcPts val="1200"/>
              </a:spcAft>
              <a:buClrTx/>
            </a:pPr>
            <a:r>
              <a:rPr lang="en-GB" sz="2200" i="0" dirty="0"/>
              <a:t>Non submission of Monthly returns may result in suspension of further budget releases.</a:t>
            </a:r>
          </a:p>
        </p:txBody>
      </p:sp>
      <p:sp>
        <p:nvSpPr>
          <p:cNvPr id="3" name="Slide Number Placeholder 2">
            <a:extLst>
              <a:ext uri="{FF2B5EF4-FFF2-40B4-BE49-F238E27FC236}">
                <a16:creationId xmlns:a16="http://schemas.microsoft.com/office/drawing/2014/main" id="{75F47688-E0FC-4518-9AA7-36E8051E4E3E}"/>
              </a:ext>
            </a:extLst>
          </p:cNvPr>
          <p:cNvSpPr>
            <a:spLocks noGrp="1"/>
          </p:cNvSpPr>
          <p:nvPr>
            <p:ph type="sldNum" sz="quarter" idx="12"/>
          </p:nvPr>
        </p:nvSpPr>
        <p:spPr/>
        <p:txBody>
          <a:bodyPr/>
          <a:lstStyle/>
          <a:p>
            <a:fld id="{F46C79FD-C571-418B-AB0F-5EE936C85276}" type="slidenum">
              <a:rPr lang="en-GB" smtClean="0"/>
              <a:t>66</a:t>
            </a:fld>
            <a:endParaRPr lang="en-GB"/>
          </a:p>
        </p:txBody>
      </p:sp>
      <p:sp>
        <p:nvSpPr>
          <p:cNvPr id="2" name="Title 1">
            <a:extLst>
              <a:ext uri="{FF2B5EF4-FFF2-40B4-BE49-F238E27FC236}">
                <a16:creationId xmlns:a16="http://schemas.microsoft.com/office/drawing/2014/main" id="{589C3D8A-9B17-4859-9FF9-991838E30FE5}"/>
              </a:ext>
            </a:extLst>
          </p:cNvPr>
          <p:cNvSpPr>
            <a:spLocks noGrp="1"/>
          </p:cNvSpPr>
          <p:nvPr>
            <p:ph type="title"/>
          </p:nvPr>
        </p:nvSpPr>
        <p:spPr>
          <a:solidFill>
            <a:schemeClr val="bg1"/>
          </a:solidFill>
        </p:spPr>
        <p:txBody>
          <a:bodyPr anchor="b">
            <a:normAutofit fontScale="90000"/>
          </a:bodyPr>
          <a:lstStyle/>
          <a:p>
            <a:r>
              <a:rPr lang="en-GB" kern="0" dirty="0"/>
              <a:t>Expenditure Controls</a:t>
            </a:r>
            <a:endParaRPr lang="x-none" dirty="0"/>
          </a:p>
        </p:txBody>
      </p:sp>
      <p:pic>
        <p:nvPicPr>
          <p:cNvPr id="5" name="Picture 5" descr="114.JPG">
            <a:extLst>
              <a:ext uri="{FF2B5EF4-FFF2-40B4-BE49-F238E27FC236}">
                <a16:creationId xmlns:a16="http://schemas.microsoft.com/office/drawing/2014/main" id="{9539334F-059C-46DA-BFE1-447B647FC10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0896" t="5614" r="29829" b="2"/>
          <a:stretch/>
        </p:blipFill>
        <p:spPr bwMode="auto">
          <a:xfrm>
            <a:off x="0" y="0"/>
            <a:ext cx="6096000" cy="6858000"/>
          </a:xfrm>
          <a:prstGeom prst="rect">
            <a:avLst/>
          </a:prstGeom>
          <a:solidFill>
            <a:srgbClr val="FFFFFF"/>
          </a:solidFill>
          <a:ln w="28575">
            <a:solidFill>
              <a:schemeClr val="accent5"/>
            </a:solidFill>
          </a:ln>
        </p:spPr>
      </p:pic>
    </p:spTree>
    <p:extLst>
      <p:ext uri="{BB962C8B-B14F-4D97-AF65-F5344CB8AC3E}">
        <p14:creationId xmlns:p14="http://schemas.microsoft.com/office/powerpoint/2010/main" val="379743983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Espace réservé du contenu 1"/>
          <p:cNvSpPr>
            <a:spLocks noGrp="1"/>
          </p:cNvSpPr>
          <p:nvPr>
            <p:ph idx="1"/>
          </p:nvPr>
        </p:nvSpPr>
        <p:spPr>
          <a:xfrm>
            <a:off x="838199" y="2507177"/>
            <a:ext cx="10905699" cy="3366860"/>
          </a:xfrm>
        </p:spPr>
        <p:txBody>
          <a:bodyPr/>
          <a:lstStyle/>
          <a:p>
            <a:pPr marL="358775" indent="-358775" eaLnBrk="1" hangingPunct="1">
              <a:spcBef>
                <a:spcPts val="300"/>
              </a:spcBef>
              <a:buClr>
                <a:srgbClr val="0356B1"/>
              </a:buClr>
              <a:buFont typeface="Wingdings" panose="05000000000000000000" pitchFamily="2" charset="2"/>
              <a:buChar char="ü"/>
            </a:pPr>
            <a:r>
              <a:rPr lang="en-US" sz="2200" i="0" dirty="0">
                <a:latin typeface="Verdana" charset="0"/>
              </a:rPr>
              <a:t>Effective control is achieved by segregation of three sets of data files:</a:t>
            </a:r>
            <a:br>
              <a:rPr lang="en-US" sz="2200" i="0" dirty="0">
                <a:latin typeface="Verdana" charset="0"/>
              </a:rPr>
            </a:br>
            <a:br>
              <a:rPr lang="en-US" i="0" dirty="0">
                <a:latin typeface="Verdana" charset="0"/>
              </a:rPr>
            </a:br>
            <a:br>
              <a:rPr lang="en-US" sz="2000" i="0" dirty="0">
                <a:latin typeface="Verdana" charset="0"/>
              </a:rPr>
            </a:br>
            <a:br>
              <a:rPr lang="en-US" sz="2000" i="0" dirty="0">
                <a:latin typeface="Verdana" charset="0"/>
              </a:rPr>
            </a:br>
            <a:br>
              <a:rPr lang="en-US" sz="2000" i="0" dirty="0">
                <a:latin typeface="Verdana" charset="0"/>
              </a:rPr>
            </a:br>
            <a:br>
              <a:rPr lang="en-US" sz="2000" i="0" dirty="0">
                <a:latin typeface="Verdana" charset="0"/>
              </a:rPr>
            </a:br>
            <a:r>
              <a:rPr lang="en-US" sz="2000" i="0" dirty="0">
                <a:latin typeface="Verdana" charset="0"/>
              </a:rPr>
              <a:t>  </a:t>
            </a:r>
            <a:endParaRPr lang="en-US" i="0" dirty="0">
              <a:latin typeface="Verdana" charset="0"/>
            </a:endParaRPr>
          </a:p>
          <a:p>
            <a:pPr marL="358775" indent="-358775" eaLnBrk="1" hangingPunct="1">
              <a:spcBef>
                <a:spcPts val="300"/>
              </a:spcBef>
              <a:buClr>
                <a:srgbClr val="0356B1"/>
              </a:buClr>
              <a:buFont typeface="Wingdings" panose="05000000000000000000" pitchFamily="2" charset="2"/>
              <a:buChar char="ü"/>
            </a:pPr>
            <a:r>
              <a:rPr lang="en-US" sz="2200" i="0" dirty="0">
                <a:latin typeface="Verdana" charset="0"/>
              </a:rPr>
              <a:t>Personnel and payroll data is to be updated promptly &amp; may be linked or one database</a:t>
            </a:r>
            <a:r>
              <a:rPr lang="fr-BE" i="0" dirty="0">
                <a:latin typeface="Verdana" charset="0"/>
              </a:rPr>
              <a:t>.</a:t>
            </a:r>
            <a:endParaRPr lang="en-US" sz="2200" i="0" dirty="0">
              <a:latin typeface="Verdana" charset="0"/>
            </a:endParaRPr>
          </a:p>
        </p:txBody>
      </p:sp>
      <p:sp>
        <p:nvSpPr>
          <p:cNvPr id="26632" name="Rounded Rectangle 5"/>
          <p:cNvSpPr>
            <a:spLocks noChangeArrowheads="1"/>
          </p:cNvSpPr>
          <p:nvPr/>
        </p:nvSpPr>
        <p:spPr bwMode="auto">
          <a:xfrm>
            <a:off x="2782889" y="3716339"/>
            <a:ext cx="1728787" cy="649287"/>
          </a:xfrm>
          <a:prstGeom prst="roundRect">
            <a:avLst>
              <a:gd name="adj" fmla="val 16667"/>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nchor="ctr"/>
          <a:lstStyle/>
          <a:p>
            <a:pPr marL="3175" fontAlgn="base">
              <a:spcBef>
                <a:spcPct val="0"/>
              </a:spcBef>
              <a:spcAft>
                <a:spcPct val="0"/>
              </a:spcAft>
            </a:pPr>
            <a:endParaRPr lang="en-US" sz="1200">
              <a:solidFill>
                <a:srgbClr val="0F5494"/>
              </a:solidFill>
              <a:latin typeface="Verdana" pitchFamily="34" charset="0"/>
            </a:endParaRPr>
          </a:p>
        </p:txBody>
      </p:sp>
      <p:sp>
        <p:nvSpPr>
          <p:cNvPr id="26633" name="Flowchart: Magnetic Disk 6"/>
          <p:cNvSpPr>
            <a:spLocks noChangeArrowheads="1"/>
          </p:cNvSpPr>
          <p:nvPr/>
        </p:nvSpPr>
        <p:spPr bwMode="auto">
          <a:xfrm>
            <a:off x="3432175" y="3716339"/>
            <a:ext cx="914400" cy="612775"/>
          </a:xfrm>
          <a:prstGeom prst="flowChartMagneticDisk">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nchor="ctr"/>
          <a:lstStyle/>
          <a:p>
            <a:pPr marL="3175" fontAlgn="base">
              <a:spcBef>
                <a:spcPct val="0"/>
              </a:spcBef>
              <a:spcAft>
                <a:spcPct val="0"/>
              </a:spcAft>
            </a:pPr>
            <a:endParaRPr lang="en-US" sz="1200">
              <a:solidFill>
                <a:srgbClr val="0F5494"/>
              </a:solidFill>
              <a:latin typeface="Verdana" pitchFamily="34" charset="0"/>
            </a:endParaRPr>
          </a:p>
        </p:txBody>
      </p:sp>
      <p:cxnSp>
        <p:nvCxnSpPr>
          <p:cNvPr id="26637" name="Straight Arrow Connector 15"/>
          <p:cNvCxnSpPr>
            <a:cxnSpLocks noChangeShapeType="1"/>
          </p:cNvCxnSpPr>
          <p:nvPr/>
        </p:nvCxnSpPr>
        <p:spPr bwMode="auto">
          <a:xfrm flipV="1">
            <a:off x="7104063" y="4652963"/>
            <a:ext cx="1295400" cy="144462"/>
          </a:xfrm>
          <a:prstGeom prst="straightConnector1">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type="arrow" w="med" len="med"/>
              </a14:hiddenLine>
            </a:ext>
          </a:extLst>
        </p:spPr>
      </p:cxnSp>
      <p:cxnSp>
        <p:nvCxnSpPr>
          <p:cNvPr id="26638" name="Straight Arrow Connector 19"/>
          <p:cNvCxnSpPr>
            <a:cxnSpLocks noChangeShapeType="1"/>
          </p:cNvCxnSpPr>
          <p:nvPr/>
        </p:nvCxnSpPr>
        <p:spPr bwMode="auto">
          <a:xfrm rot="10800000" flipV="1">
            <a:off x="7104063" y="5301035"/>
            <a:ext cx="1295400" cy="144462"/>
          </a:xfrm>
          <a:prstGeom prst="straightConnector1">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type="arrow" w="med" len="med"/>
              </a14:hiddenLine>
            </a:ext>
          </a:extLst>
        </p:spPr>
      </p:cxnSp>
      <p:sp>
        <p:nvSpPr>
          <p:cNvPr id="19" name="Titre 2"/>
          <p:cNvSpPr txBox="1">
            <a:spLocks/>
          </p:cNvSpPr>
          <p:nvPr/>
        </p:nvSpPr>
        <p:spPr bwMode="auto">
          <a:xfrm>
            <a:off x="838199" y="1624981"/>
            <a:ext cx="9621079" cy="540048"/>
          </a:xfrm>
          <a:prstGeom prst="rect">
            <a:avLst/>
          </a:prstGeom>
          <a:noFill/>
          <a:ln w="9525" algn="ctr">
            <a:noFill/>
            <a:miter lim="800000"/>
            <a:headEnd/>
            <a:tailEnd/>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marL="358775" indent="-358775" algn="l" rtl="0" eaLnBrk="0" fontAlgn="base" hangingPunct="0">
              <a:spcBef>
                <a:spcPct val="0"/>
              </a:spcBef>
              <a:spcAft>
                <a:spcPct val="0"/>
              </a:spcAft>
              <a:defRPr sz="3000" b="1">
                <a:solidFill>
                  <a:srgbClr val="0F5494"/>
                </a:solidFill>
                <a:latin typeface="+mj-lt"/>
                <a:ea typeface="ＭＳ Ｐゴシック" charset="0"/>
                <a:cs typeface="ＭＳ Ｐゴシック" charset="0"/>
              </a:defRPr>
            </a:lvl1pPr>
            <a:lvl2pPr marL="358775" indent="-358775" algn="l" rtl="0" eaLnBrk="0" fontAlgn="base" hangingPunct="0">
              <a:spcBef>
                <a:spcPct val="0"/>
              </a:spcBef>
              <a:spcAft>
                <a:spcPct val="0"/>
              </a:spcAft>
              <a:defRPr sz="3000" b="1">
                <a:solidFill>
                  <a:srgbClr val="0F5494"/>
                </a:solidFill>
                <a:latin typeface="Verdana" pitchFamily="34" charset="0"/>
                <a:ea typeface="ＭＳ Ｐゴシック" charset="0"/>
                <a:cs typeface="ＭＳ Ｐゴシック" charset="0"/>
              </a:defRPr>
            </a:lvl2pPr>
            <a:lvl3pPr marL="358775" indent="-358775" algn="l" rtl="0" eaLnBrk="0" fontAlgn="base" hangingPunct="0">
              <a:spcBef>
                <a:spcPct val="0"/>
              </a:spcBef>
              <a:spcAft>
                <a:spcPct val="0"/>
              </a:spcAft>
              <a:defRPr sz="3000" b="1">
                <a:solidFill>
                  <a:srgbClr val="0F5494"/>
                </a:solidFill>
                <a:latin typeface="Verdana" pitchFamily="34" charset="0"/>
                <a:ea typeface="ＭＳ Ｐゴシック" charset="0"/>
                <a:cs typeface="ＭＳ Ｐゴシック" charset="0"/>
              </a:defRPr>
            </a:lvl3pPr>
            <a:lvl4pPr marL="358775" indent="-358775" algn="l" rtl="0" eaLnBrk="0" fontAlgn="base" hangingPunct="0">
              <a:spcBef>
                <a:spcPct val="0"/>
              </a:spcBef>
              <a:spcAft>
                <a:spcPct val="0"/>
              </a:spcAft>
              <a:defRPr sz="3000" b="1">
                <a:solidFill>
                  <a:srgbClr val="0F5494"/>
                </a:solidFill>
                <a:latin typeface="Verdana" pitchFamily="34" charset="0"/>
                <a:ea typeface="ＭＳ Ｐゴシック" charset="0"/>
                <a:cs typeface="ＭＳ Ｐゴシック" charset="0"/>
              </a:defRPr>
            </a:lvl4pPr>
            <a:lvl5pPr marL="358775" indent="-358775" algn="l" rtl="0" eaLnBrk="0" fontAlgn="base" hangingPunct="0">
              <a:spcBef>
                <a:spcPct val="0"/>
              </a:spcBef>
              <a:spcAft>
                <a:spcPct val="0"/>
              </a:spcAft>
              <a:defRPr sz="3000" b="1">
                <a:solidFill>
                  <a:srgbClr val="0F5494"/>
                </a:solidFill>
                <a:latin typeface="Verdana" pitchFamily="34" charset="0"/>
                <a:ea typeface="ＭＳ Ｐゴシック" charset="0"/>
                <a:cs typeface="ＭＳ Ｐゴシック"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marL="0" indent="0" eaLnBrk="1" hangingPunct="1"/>
            <a:r>
              <a:rPr lang="en-GB" sz="2400" kern="0" dirty="0">
                <a:solidFill>
                  <a:schemeClr val="tx1"/>
                </a:solidFill>
              </a:rPr>
              <a:t>Payroll Management; Payroll procedures, processes and risks </a:t>
            </a:r>
            <a:endParaRPr lang="fr-BE" sz="2400" kern="0" dirty="0">
              <a:solidFill>
                <a:schemeClr val="tx1"/>
              </a:solidFill>
            </a:endParaRPr>
          </a:p>
        </p:txBody>
      </p:sp>
      <p:sp>
        <p:nvSpPr>
          <p:cNvPr id="20" name="Titre 2">
            <a:extLst>
              <a:ext uri="{FF2B5EF4-FFF2-40B4-BE49-F238E27FC236}">
                <a16:creationId xmlns:a16="http://schemas.microsoft.com/office/drawing/2014/main" id="{7E1DFE1D-D1B3-4937-B965-B1B9C6EF2666}"/>
              </a:ext>
            </a:extLst>
          </p:cNvPr>
          <p:cNvSpPr>
            <a:spLocks noGrp="1"/>
          </p:cNvSpPr>
          <p:nvPr>
            <p:ph type="title"/>
          </p:nvPr>
        </p:nvSpPr>
        <p:spPr>
          <a:xfrm>
            <a:off x="970722" y="482860"/>
            <a:ext cx="10515600" cy="782357"/>
          </a:xfrm>
          <a:ln/>
        </p:spPr>
        <p:txBody>
          <a:bodyPr/>
          <a:lstStyle/>
          <a:p>
            <a:pPr marL="85725" indent="0" eaLnBrk="1" hangingPunct="1"/>
            <a:r>
              <a:rPr lang="en-GB" dirty="0"/>
              <a:t>Expenditure Controls</a:t>
            </a:r>
          </a:p>
        </p:txBody>
      </p:sp>
      <p:sp>
        <p:nvSpPr>
          <p:cNvPr id="2" name="Slide Number Placeholder 1">
            <a:extLst>
              <a:ext uri="{FF2B5EF4-FFF2-40B4-BE49-F238E27FC236}">
                <a16:creationId xmlns:a16="http://schemas.microsoft.com/office/drawing/2014/main" id="{BCC25DA6-949E-4CAF-9622-6A19FC6738CB}"/>
              </a:ext>
            </a:extLst>
          </p:cNvPr>
          <p:cNvSpPr>
            <a:spLocks noGrp="1"/>
          </p:cNvSpPr>
          <p:nvPr>
            <p:ph type="sldNum" sz="quarter" idx="12"/>
          </p:nvPr>
        </p:nvSpPr>
        <p:spPr/>
        <p:txBody>
          <a:bodyPr/>
          <a:lstStyle/>
          <a:p>
            <a:fld id="{F46C79FD-C571-418B-AB0F-5EE936C85276}" type="slidenum">
              <a:rPr lang="en-GB" smtClean="0"/>
              <a:t>67</a:t>
            </a:fld>
            <a:endParaRPr lang="en-GB"/>
          </a:p>
        </p:txBody>
      </p:sp>
      <p:grpSp>
        <p:nvGrpSpPr>
          <p:cNvPr id="3" name="Group 2">
            <a:extLst>
              <a:ext uri="{FF2B5EF4-FFF2-40B4-BE49-F238E27FC236}">
                <a16:creationId xmlns:a16="http://schemas.microsoft.com/office/drawing/2014/main" id="{BBE9BD45-D6B0-4963-6376-4C00196F5351}"/>
              </a:ext>
            </a:extLst>
          </p:cNvPr>
          <p:cNvGrpSpPr/>
          <p:nvPr/>
        </p:nvGrpSpPr>
        <p:grpSpPr>
          <a:xfrm>
            <a:off x="3200400" y="3138485"/>
            <a:ext cx="5764791" cy="1685320"/>
            <a:chOff x="3200400" y="3138485"/>
            <a:chExt cx="5764791" cy="1685320"/>
          </a:xfrm>
        </p:grpSpPr>
        <p:sp>
          <p:nvSpPr>
            <p:cNvPr id="4" name="Rectangle: Rounded Corners 3">
              <a:extLst>
                <a:ext uri="{FF2B5EF4-FFF2-40B4-BE49-F238E27FC236}">
                  <a16:creationId xmlns:a16="http://schemas.microsoft.com/office/drawing/2014/main" id="{25EEB316-EC75-42F9-A855-B32B11466F4A}"/>
                </a:ext>
              </a:extLst>
            </p:cNvPr>
            <p:cNvSpPr/>
            <p:nvPr/>
          </p:nvSpPr>
          <p:spPr>
            <a:xfrm>
              <a:off x="3200400" y="3141661"/>
              <a:ext cx="1311276" cy="1655764"/>
            </a:xfrm>
            <a:prstGeom prst="roundRect">
              <a:avLst>
                <a:gd name="adj" fmla="val 12958"/>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Funded posts</a:t>
              </a:r>
              <a:endParaRPr lang="en-BE" dirty="0"/>
            </a:p>
          </p:txBody>
        </p:sp>
        <p:sp>
          <p:nvSpPr>
            <p:cNvPr id="21" name="Rectangle: Rounded Corners 20">
              <a:extLst>
                <a:ext uri="{FF2B5EF4-FFF2-40B4-BE49-F238E27FC236}">
                  <a16:creationId xmlns:a16="http://schemas.microsoft.com/office/drawing/2014/main" id="{276D559A-CEDC-4263-8CB8-14A291D1FCDF}"/>
                </a:ext>
              </a:extLst>
            </p:cNvPr>
            <p:cNvSpPr/>
            <p:nvPr/>
          </p:nvSpPr>
          <p:spPr>
            <a:xfrm>
              <a:off x="5444078" y="3138485"/>
              <a:ext cx="1311276" cy="1655764"/>
            </a:xfrm>
            <a:prstGeom prst="roundRect">
              <a:avLst>
                <a:gd name="adj" fmla="val 14441"/>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Personal database</a:t>
              </a:r>
              <a:endParaRPr lang="en-BE" dirty="0"/>
            </a:p>
          </p:txBody>
        </p:sp>
        <p:sp>
          <p:nvSpPr>
            <p:cNvPr id="22" name="Rectangle: Rounded Corners 21">
              <a:extLst>
                <a:ext uri="{FF2B5EF4-FFF2-40B4-BE49-F238E27FC236}">
                  <a16:creationId xmlns:a16="http://schemas.microsoft.com/office/drawing/2014/main" id="{DE82D5B8-FAC0-4391-8F93-2A4226E0A777}"/>
                </a:ext>
              </a:extLst>
            </p:cNvPr>
            <p:cNvSpPr/>
            <p:nvPr/>
          </p:nvSpPr>
          <p:spPr>
            <a:xfrm>
              <a:off x="7653915" y="3168041"/>
              <a:ext cx="1311276" cy="1655764"/>
            </a:xfrm>
            <a:prstGeom prst="roundRect">
              <a:avLst>
                <a:gd name="adj" fmla="val 14441"/>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Payroll</a:t>
              </a:r>
              <a:endParaRPr lang="en-BE" dirty="0"/>
            </a:p>
          </p:txBody>
        </p:sp>
        <p:sp>
          <p:nvSpPr>
            <p:cNvPr id="5" name="Arrow: Right 4">
              <a:extLst>
                <a:ext uri="{FF2B5EF4-FFF2-40B4-BE49-F238E27FC236}">
                  <a16:creationId xmlns:a16="http://schemas.microsoft.com/office/drawing/2014/main" id="{AC3330FB-F13B-4CC9-9215-38EC13836164}"/>
                </a:ext>
              </a:extLst>
            </p:cNvPr>
            <p:cNvSpPr/>
            <p:nvPr/>
          </p:nvSpPr>
          <p:spPr>
            <a:xfrm>
              <a:off x="4584873" y="3766737"/>
              <a:ext cx="809054" cy="399259"/>
            </a:xfrm>
            <a:prstGeom prst="rightArrow">
              <a:avLst/>
            </a:prstGeom>
            <a:solidFill>
              <a:schemeClr val="bg1">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23" name="Arrow: Right 22">
              <a:extLst>
                <a:ext uri="{FF2B5EF4-FFF2-40B4-BE49-F238E27FC236}">
                  <a16:creationId xmlns:a16="http://schemas.microsoft.com/office/drawing/2014/main" id="{6E656793-6B67-4ABF-B40E-AFAE67227B4E}"/>
                </a:ext>
              </a:extLst>
            </p:cNvPr>
            <p:cNvSpPr/>
            <p:nvPr/>
          </p:nvSpPr>
          <p:spPr>
            <a:xfrm>
              <a:off x="6827658" y="3761811"/>
              <a:ext cx="809054" cy="399259"/>
            </a:xfrm>
            <a:prstGeom prst="rightArrow">
              <a:avLst/>
            </a:prstGeom>
            <a:solidFill>
              <a:schemeClr val="bg1">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62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662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5" grpId="0" uiExpand="1" build="p"/>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Graphic 12" descr="Lock with solid fill">
            <a:extLst>
              <a:ext uri="{FF2B5EF4-FFF2-40B4-BE49-F238E27FC236}">
                <a16:creationId xmlns:a16="http://schemas.microsoft.com/office/drawing/2014/main" id="{B71E5EAC-244C-4810-A591-DA847A2F363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48980" y="1825625"/>
            <a:ext cx="3906435" cy="3906435"/>
          </a:xfrm>
          <a:prstGeom prst="rect">
            <a:avLst/>
          </a:prstGeom>
        </p:spPr>
      </p:pic>
      <p:sp>
        <p:nvSpPr>
          <p:cNvPr id="28675" name="Espace réservé du contenu 1"/>
          <p:cNvSpPr>
            <a:spLocks noGrp="1"/>
          </p:cNvSpPr>
          <p:nvPr>
            <p:ph sz="half" idx="2"/>
          </p:nvPr>
        </p:nvSpPr>
        <p:spPr>
          <a:xfrm>
            <a:off x="5676694" y="1825624"/>
            <a:ext cx="5328000" cy="3906435"/>
          </a:xfrm>
        </p:spPr>
        <p:txBody>
          <a:bodyPr>
            <a:normAutofit/>
          </a:bodyPr>
          <a:lstStyle/>
          <a:p>
            <a:pPr marL="738188" indent="-342900" eaLnBrk="1" hangingPunct="1">
              <a:lnSpc>
                <a:spcPct val="90000"/>
              </a:lnSpc>
              <a:spcBef>
                <a:spcPts val="600"/>
              </a:spcBef>
              <a:spcAft>
                <a:spcPts val="600"/>
              </a:spcAft>
              <a:buClr>
                <a:srgbClr val="0356B1"/>
              </a:buClr>
              <a:buFont typeface="Wingdings" panose="05000000000000000000" pitchFamily="2" charset="2"/>
              <a:buChar char="ü"/>
            </a:pPr>
            <a:r>
              <a:rPr lang="en-GB" sz="2200" i="0" dirty="0"/>
              <a:t>Personnel files are dynamic – starters, transfers, and terminations;</a:t>
            </a:r>
          </a:p>
          <a:p>
            <a:pPr marL="738188" indent="-342900" eaLnBrk="1" hangingPunct="1">
              <a:lnSpc>
                <a:spcPct val="90000"/>
              </a:lnSpc>
              <a:spcBef>
                <a:spcPts val="600"/>
              </a:spcBef>
              <a:spcAft>
                <a:spcPts val="600"/>
              </a:spcAft>
              <a:buClr>
                <a:srgbClr val="0356B1"/>
              </a:buClr>
              <a:buFont typeface="Wingdings" panose="05000000000000000000" pitchFamily="2" charset="2"/>
              <a:buChar char="ü"/>
            </a:pPr>
            <a:r>
              <a:rPr lang="en-GB" sz="2200" i="0" dirty="0"/>
              <a:t>Restricted access to data, clear authorisation; </a:t>
            </a:r>
          </a:p>
          <a:p>
            <a:pPr marL="738188" indent="-342900" eaLnBrk="1" hangingPunct="1">
              <a:lnSpc>
                <a:spcPct val="90000"/>
              </a:lnSpc>
              <a:spcBef>
                <a:spcPts val="600"/>
              </a:spcBef>
              <a:spcAft>
                <a:spcPts val="600"/>
              </a:spcAft>
              <a:buClr>
                <a:srgbClr val="0356B1"/>
              </a:buClr>
              <a:buFont typeface="Wingdings" panose="05000000000000000000" pitchFamily="2" charset="2"/>
              <a:buChar char="ü"/>
            </a:pPr>
            <a:r>
              <a:rPr lang="en-GB" sz="2200" i="0" dirty="0"/>
              <a:t>Audit trails for all changes;</a:t>
            </a:r>
          </a:p>
          <a:p>
            <a:pPr marL="738188" indent="-342900" eaLnBrk="1" hangingPunct="1">
              <a:lnSpc>
                <a:spcPct val="90000"/>
              </a:lnSpc>
              <a:spcBef>
                <a:spcPts val="600"/>
              </a:spcBef>
              <a:spcAft>
                <a:spcPts val="600"/>
              </a:spcAft>
              <a:buClr>
                <a:srgbClr val="0356B1"/>
              </a:buClr>
              <a:buFont typeface="Wingdings" panose="05000000000000000000" pitchFamily="2" charset="2"/>
              <a:buChar char="ü"/>
            </a:pPr>
            <a:r>
              <a:rPr lang="en-GB" sz="2200" i="0" dirty="0"/>
              <a:t>Controls over standing data on wage rates, taxation etc.;</a:t>
            </a:r>
          </a:p>
          <a:p>
            <a:pPr marL="738188" indent="-342900" eaLnBrk="1" hangingPunct="1">
              <a:lnSpc>
                <a:spcPct val="90000"/>
              </a:lnSpc>
              <a:spcBef>
                <a:spcPts val="600"/>
              </a:spcBef>
              <a:spcAft>
                <a:spcPts val="600"/>
              </a:spcAft>
              <a:buClr>
                <a:srgbClr val="0356B1"/>
              </a:buClr>
              <a:buFont typeface="Wingdings" panose="05000000000000000000" pitchFamily="2" charset="2"/>
              <a:buChar char="ü"/>
            </a:pPr>
            <a:r>
              <a:rPr lang="en-GB" sz="2200" i="0" dirty="0"/>
              <a:t>Payroll audits and checks undertaken regularly.</a:t>
            </a:r>
          </a:p>
          <a:p>
            <a:pPr eaLnBrk="1" hangingPunct="1">
              <a:lnSpc>
                <a:spcPct val="90000"/>
              </a:lnSpc>
            </a:pPr>
            <a:endParaRPr lang="en-GB" sz="2200" dirty="0"/>
          </a:p>
        </p:txBody>
      </p:sp>
      <p:sp>
        <p:nvSpPr>
          <p:cNvPr id="2" name="Slide Number Placeholder 1">
            <a:extLst>
              <a:ext uri="{FF2B5EF4-FFF2-40B4-BE49-F238E27FC236}">
                <a16:creationId xmlns:a16="http://schemas.microsoft.com/office/drawing/2014/main" id="{7732BB8D-FAA5-4392-A19B-38B299091E4E}"/>
              </a:ext>
            </a:extLst>
          </p:cNvPr>
          <p:cNvSpPr>
            <a:spLocks noGrp="1"/>
          </p:cNvSpPr>
          <p:nvPr>
            <p:ph type="sldNum" sz="quarter" idx="12"/>
          </p:nvPr>
        </p:nvSpPr>
        <p:spPr>
          <a:xfrm>
            <a:off x="838200" y="6131286"/>
            <a:ext cx="2743200" cy="365125"/>
          </a:xfrm>
        </p:spPr>
        <p:txBody>
          <a:bodyPr anchor="ctr">
            <a:normAutofit/>
          </a:bodyPr>
          <a:lstStyle/>
          <a:p>
            <a:pPr>
              <a:spcAft>
                <a:spcPts val="600"/>
              </a:spcAft>
            </a:pPr>
            <a:fld id="{F46C79FD-C571-418B-AB0F-5EE936C85276}" type="slidenum">
              <a:rPr lang="en-GB" smtClean="0"/>
              <a:pPr>
                <a:spcAft>
                  <a:spcPts val="600"/>
                </a:spcAft>
              </a:pPr>
              <a:t>68</a:t>
            </a:fld>
            <a:endParaRPr lang="en-GB"/>
          </a:p>
        </p:txBody>
      </p:sp>
      <p:sp>
        <p:nvSpPr>
          <p:cNvPr id="11" name="Title 10">
            <a:extLst>
              <a:ext uri="{FF2B5EF4-FFF2-40B4-BE49-F238E27FC236}">
                <a16:creationId xmlns:a16="http://schemas.microsoft.com/office/drawing/2014/main" id="{20514033-0D1F-4E20-BA93-DF4982EC6B57}"/>
              </a:ext>
            </a:extLst>
          </p:cNvPr>
          <p:cNvSpPr>
            <a:spLocks noGrp="1"/>
          </p:cNvSpPr>
          <p:nvPr>
            <p:ph type="title"/>
          </p:nvPr>
        </p:nvSpPr>
        <p:spPr>
          <a:xfrm>
            <a:off x="970722" y="482860"/>
            <a:ext cx="10515600" cy="782357"/>
          </a:xfrm>
          <a:ln/>
        </p:spPr>
        <p:txBody>
          <a:bodyPr vert="horz" lIns="91440" tIns="45720" rIns="91440" bIns="0" rtlCol="0" anchor="b" anchorCtr="0">
            <a:noAutofit/>
          </a:bodyPr>
          <a:lstStyle/>
          <a:p>
            <a:r>
              <a:rPr lang="en-GB" dirty="0"/>
              <a:t>Expenditure Controls</a:t>
            </a:r>
            <a:br>
              <a:rPr lang="en-GB" dirty="0"/>
            </a:br>
            <a:r>
              <a:rPr lang="en-GB" sz="2800" dirty="0"/>
              <a:t>Payroll controls</a:t>
            </a:r>
            <a:endParaRPr lang="en-BE" sz="2800"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Espace réservé du contenu 1"/>
          <p:cNvSpPr>
            <a:spLocks noGrp="1"/>
          </p:cNvSpPr>
          <p:nvPr>
            <p:ph sz="half" idx="1"/>
          </p:nvPr>
        </p:nvSpPr>
        <p:spPr>
          <a:xfrm>
            <a:off x="5835719" y="1825624"/>
            <a:ext cx="5328000" cy="4137854"/>
          </a:xfrm>
          <a:noFill/>
          <a:ln>
            <a:noFill/>
          </a:ln>
        </p:spPr>
        <p:txBody>
          <a:bodyPr vert="horz" wrap="square" lIns="91440" tIns="45720" rIns="91440" bIns="45720" numCol="1" anchor="t" anchorCtr="0" compatLnSpc="1">
            <a:prstTxWarp prst="textNoShape">
              <a:avLst/>
            </a:prstTxWarp>
          </a:bodyPr>
          <a:lstStyle/>
          <a:p>
            <a:pPr marL="395288" indent="0" eaLnBrk="1" hangingPunct="1">
              <a:spcBef>
                <a:spcPts val="600"/>
              </a:spcBef>
              <a:spcAft>
                <a:spcPts val="600"/>
              </a:spcAft>
              <a:buClr>
                <a:srgbClr val="0356B1"/>
              </a:buClr>
              <a:buNone/>
            </a:pPr>
            <a:r>
              <a:rPr lang="en-GB" b="1" i="0" dirty="0">
                <a:latin typeface="+mj-lt"/>
              </a:rPr>
              <a:t>Ministry of Public Administration </a:t>
            </a:r>
            <a:r>
              <a:rPr lang="en-GB" sz="2000" i="0" dirty="0">
                <a:latin typeface="+mj-lt"/>
              </a:rPr>
              <a:t>controls the number and grades of posts and the personnel budget;</a:t>
            </a:r>
          </a:p>
          <a:p>
            <a:pPr marL="395288" indent="0" eaLnBrk="1" hangingPunct="1">
              <a:spcBef>
                <a:spcPts val="600"/>
              </a:spcBef>
              <a:spcAft>
                <a:spcPts val="600"/>
              </a:spcAft>
              <a:buClr>
                <a:srgbClr val="0356B1"/>
              </a:buClr>
              <a:buNone/>
            </a:pPr>
            <a:r>
              <a:rPr lang="en-GB" b="1" i="0" dirty="0">
                <a:latin typeface="+mj-lt"/>
              </a:rPr>
              <a:t>Public Service Commission </a:t>
            </a:r>
            <a:r>
              <a:rPr lang="en-GB" sz="2000" i="0" dirty="0">
                <a:latin typeface="+mj-lt"/>
              </a:rPr>
              <a:t>manages the appointment and promotion of staff (nominal roll);</a:t>
            </a:r>
          </a:p>
          <a:p>
            <a:pPr marL="395288" indent="0" eaLnBrk="1" hangingPunct="1">
              <a:spcBef>
                <a:spcPts val="600"/>
              </a:spcBef>
              <a:spcAft>
                <a:spcPts val="600"/>
              </a:spcAft>
              <a:buClr>
                <a:srgbClr val="0356B1"/>
              </a:buClr>
              <a:buNone/>
            </a:pPr>
            <a:r>
              <a:rPr lang="en-GB" sz="2000" i="0" dirty="0">
                <a:latin typeface="+mj-lt"/>
              </a:rPr>
              <a:t>NB: </a:t>
            </a:r>
            <a:r>
              <a:rPr lang="en-GB" sz="2000" i="1" dirty="0">
                <a:latin typeface="+mj-lt"/>
              </a:rPr>
              <a:t>Above two functions may be combined</a:t>
            </a:r>
          </a:p>
          <a:p>
            <a:pPr marL="395288" indent="0">
              <a:spcBef>
                <a:spcPts val="600"/>
              </a:spcBef>
              <a:spcAft>
                <a:spcPts val="600"/>
              </a:spcAft>
              <a:buClr>
                <a:srgbClr val="0356B1"/>
              </a:buClr>
              <a:buNone/>
            </a:pPr>
            <a:r>
              <a:rPr lang="en-GB" b="1" dirty="0">
                <a:latin typeface="+mj-lt"/>
              </a:rPr>
              <a:t>Central Payroll </a:t>
            </a:r>
            <a:r>
              <a:rPr lang="en-GB" sz="2000" b="1" dirty="0">
                <a:latin typeface="+mj-lt"/>
              </a:rPr>
              <a:t>(Ministry of Finance) </a:t>
            </a:r>
            <a:r>
              <a:rPr lang="en-GB" sz="2000" i="0" dirty="0">
                <a:latin typeface="+mj-lt"/>
              </a:rPr>
              <a:t>often decentralised.</a:t>
            </a:r>
          </a:p>
          <a:p>
            <a:pPr marL="623888" eaLnBrk="1" hangingPunct="1">
              <a:spcBef>
                <a:spcPts val="600"/>
              </a:spcBef>
              <a:spcAft>
                <a:spcPts val="600"/>
              </a:spcAft>
              <a:buClrTx/>
            </a:pPr>
            <a:endParaRPr lang="fr-BE" sz="2000" i="0" dirty="0">
              <a:latin typeface="+mj-lt"/>
            </a:endParaRPr>
          </a:p>
        </p:txBody>
      </p:sp>
      <p:sp>
        <p:nvSpPr>
          <p:cNvPr id="2" name="Slide Number Placeholder 1">
            <a:extLst>
              <a:ext uri="{FF2B5EF4-FFF2-40B4-BE49-F238E27FC236}">
                <a16:creationId xmlns:a16="http://schemas.microsoft.com/office/drawing/2014/main" id="{05C8211C-D0AD-4E07-AA5E-D23DA690CABD}"/>
              </a:ext>
            </a:extLst>
          </p:cNvPr>
          <p:cNvSpPr>
            <a:spLocks noGrp="1"/>
          </p:cNvSpPr>
          <p:nvPr>
            <p:ph type="sldNum" sz="quarter" idx="12"/>
          </p:nvPr>
        </p:nvSpPr>
        <p:spPr/>
        <p:txBody>
          <a:bodyPr/>
          <a:lstStyle/>
          <a:p>
            <a:fld id="{F46C79FD-C571-418B-AB0F-5EE936C85276}" type="slidenum">
              <a:rPr lang="en-GB" smtClean="0"/>
              <a:t>69</a:t>
            </a:fld>
            <a:endParaRPr lang="en-GB"/>
          </a:p>
        </p:txBody>
      </p:sp>
      <p:sp>
        <p:nvSpPr>
          <p:cNvPr id="9" name="Titre 2"/>
          <p:cNvSpPr>
            <a:spLocks noGrp="1"/>
          </p:cNvSpPr>
          <p:nvPr>
            <p:ph type="title"/>
          </p:nvPr>
        </p:nvSpPr>
        <p:spPr>
          <a:ln/>
        </p:spPr>
        <p:txBody>
          <a:bodyPr/>
          <a:lstStyle/>
          <a:p>
            <a:pPr indent="0" eaLnBrk="1" hangingPunct="1"/>
            <a:r>
              <a:rPr lang="en-GB" sz="2800" dirty="0"/>
              <a:t>Payroll Management; institutional arrangements</a:t>
            </a:r>
            <a:endParaRPr lang="fr-BE" sz="2800" dirty="0"/>
          </a:p>
        </p:txBody>
      </p:sp>
      <p:sp>
        <p:nvSpPr>
          <p:cNvPr id="7" name="Titre 2">
            <a:extLst>
              <a:ext uri="{FF2B5EF4-FFF2-40B4-BE49-F238E27FC236}">
                <a16:creationId xmlns:a16="http://schemas.microsoft.com/office/drawing/2014/main" id="{B7791221-3E73-4A12-8BE6-3195384A6AFC}"/>
              </a:ext>
            </a:extLst>
          </p:cNvPr>
          <p:cNvSpPr txBox="1">
            <a:spLocks/>
          </p:cNvSpPr>
          <p:nvPr/>
        </p:nvSpPr>
        <p:spPr>
          <a:xfrm>
            <a:off x="941539" y="90364"/>
            <a:ext cx="10515600" cy="782357"/>
          </a:xfrm>
          <a:prstGeom prst="rect">
            <a:avLst/>
          </a:prstGeom>
          <a:ln/>
        </p:spPr>
        <p:txBody>
          <a:bodyPr vert="horz" lIns="91440" tIns="45720" rIns="91440" bIns="0" rtlCol="0" anchor="b" anchorCtr="0">
            <a:no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r>
              <a:rPr lang="en-GB" dirty="0"/>
              <a:t>Expenditure Controls</a:t>
            </a:r>
          </a:p>
        </p:txBody>
      </p:sp>
      <p:pic>
        <p:nvPicPr>
          <p:cNvPr id="8" name="Graphic 7" descr="Lock with solid fill">
            <a:extLst>
              <a:ext uri="{FF2B5EF4-FFF2-40B4-BE49-F238E27FC236}">
                <a16:creationId xmlns:a16="http://schemas.microsoft.com/office/drawing/2014/main" id="{133ECDB0-9691-4F70-ADA4-2B55A5FD9C4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48980" y="1825625"/>
            <a:ext cx="3906435" cy="390643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Google Shape;362;p7"/>
          <p:cNvSpPr txBox="1">
            <a:spLocks noGrp="1"/>
          </p:cNvSpPr>
          <p:nvPr>
            <p:ph type="sldNum" idx="12"/>
          </p:nvPr>
        </p:nvSpPr>
        <p:spPr>
          <a:xfrm>
            <a:off x="838200" y="6131286"/>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GB">
                <a:solidFill>
                  <a:srgbClr val="000000"/>
                </a:solidFill>
              </a:rPr>
              <a:t>7</a:t>
            </a:fld>
            <a:endParaRPr>
              <a:solidFill>
                <a:srgbClr val="000000"/>
              </a:solidFill>
            </a:endParaRPr>
          </a:p>
        </p:txBody>
      </p:sp>
      <p:sp>
        <p:nvSpPr>
          <p:cNvPr id="363" name="Google Shape;363;p7"/>
          <p:cNvSpPr txBox="1">
            <a:spLocks noGrp="1"/>
          </p:cNvSpPr>
          <p:nvPr>
            <p:ph type="title"/>
          </p:nvPr>
        </p:nvSpPr>
        <p:spPr>
          <a:xfrm>
            <a:off x="970722" y="482860"/>
            <a:ext cx="10515600" cy="782357"/>
          </a:xfrm>
          <a:prstGeom prst="rect">
            <a:avLst/>
          </a:prstGeom>
          <a:noFill/>
          <a:ln>
            <a:noFill/>
          </a:ln>
        </p:spPr>
        <p:txBody>
          <a:bodyPr spcFirstLastPara="1" wrap="square" lIns="91425" tIns="45700" rIns="91425" bIns="0" anchor="b" anchorCtr="0">
            <a:noAutofit/>
          </a:bodyPr>
          <a:lstStyle/>
          <a:p>
            <a:pPr marL="0" lvl="0" indent="0" algn="l" rtl="0">
              <a:lnSpc>
                <a:spcPct val="90000"/>
              </a:lnSpc>
              <a:spcBef>
                <a:spcPts val="0"/>
              </a:spcBef>
              <a:spcAft>
                <a:spcPts val="0"/>
              </a:spcAft>
              <a:buClr>
                <a:schemeClr val="dk2"/>
              </a:buClr>
              <a:buSzPts val="4000"/>
              <a:buFont typeface="Arial"/>
              <a:buNone/>
            </a:pPr>
            <a:r>
              <a:rPr lang="en-GB"/>
              <a:t>What is the Government?</a:t>
            </a:r>
            <a:endParaRPr/>
          </a:p>
        </p:txBody>
      </p:sp>
      <p:sp>
        <p:nvSpPr>
          <p:cNvPr id="364" name="Google Shape;364;p7"/>
          <p:cNvSpPr txBox="1"/>
          <p:nvPr/>
        </p:nvSpPr>
        <p:spPr>
          <a:xfrm>
            <a:off x="3040464" y="6056442"/>
            <a:ext cx="3732178"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200">
                <a:solidFill>
                  <a:srgbClr val="000000"/>
                </a:solidFill>
                <a:latin typeface="Arial"/>
                <a:ea typeface="Arial"/>
                <a:cs typeface="Arial"/>
                <a:sym typeface="Arial"/>
              </a:rPr>
              <a:t>Source: Government Finance Statistics (GFS). IMF</a:t>
            </a:r>
            <a:endParaRPr/>
          </a:p>
        </p:txBody>
      </p:sp>
      <p:sp>
        <p:nvSpPr>
          <p:cNvPr id="365" name="Google Shape;365;p7"/>
          <p:cNvSpPr/>
          <p:nvPr/>
        </p:nvSpPr>
        <p:spPr>
          <a:xfrm>
            <a:off x="4843305" y="1587639"/>
            <a:ext cx="1768510" cy="713433"/>
          </a:xfrm>
          <a:prstGeom prst="roundRect">
            <a:avLst>
              <a:gd name="adj" fmla="val 16667"/>
            </a:avLst>
          </a:prstGeom>
          <a:solidFill>
            <a:schemeClr val="dk2"/>
          </a:solidFill>
          <a:ln w="12700" cap="flat" cmpd="sng">
            <a:solidFill>
              <a:srgbClr val="15616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chemeClr val="lt1"/>
                </a:solidFill>
                <a:latin typeface="Arial"/>
                <a:ea typeface="Arial"/>
                <a:cs typeface="Arial"/>
                <a:sym typeface="Arial"/>
              </a:rPr>
              <a:t>Public sector</a:t>
            </a:r>
            <a:endParaRPr sz="1800">
              <a:solidFill>
                <a:schemeClr val="lt1"/>
              </a:solidFill>
              <a:latin typeface="Arial"/>
              <a:ea typeface="Arial"/>
              <a:cs typeface="Arial"/>
              <a:sym typeface="Arial"/>
            </a:endParaRPr>
          </a:p>
        </p:txBody>
      </p:sp>
      <p:sp>
        <p:nvSpPr>
          <p:cNvPr id="366" name="Google Shape;366;p7"/>
          <p:cNvSpPr/>
          <p:nvPr/>
        </p:nvSpPr>
        <p:spPr>
          <a:xfrm>
            <a:off x="3237244" y="2597958"/>
            <a:ext cx="1606061" cy="713433"/>
          </a:xfrm>
          <a:prstGeom prst="roundRect">
            <a:avLst>
              <a:gd name="adj" fmla="val 16667"/>
            </a:avLst>
          </a:prstGeom>
          <a:solidFill>
            <a:schemeClr val="dk2"/>
          </a:solidFill>
          <a:ln w="12700" cap="flat" cmpd="sng">
            <a:solidFill>
              <a:srgbClr val="15616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chemeClr val="lt1"/>
                </a:solidFill>
                <a:latin typeface="Arial"/>
                <a:ea typeface="Arial"/>
                <a:cs typeface="Arial"/>
                <a:sym typeface="Arial"/>
              </a:rPr>
              <a:t>General government</a:t>
            </a:r>
            <a:endParaRPr sz="1800">
              <a:solidFill>
                <a:schemeClr val="lt1"/>
              </a:solidFill>
              <a:latin typeface="Arial"/>
              <a:ea typeface="Arial"/>
              <a:cs typeface="Arial"/>
              <a:sym typeface="Arial"/>
            </a:endParaRPr>
          </a:p>
        </p:txBody>
      </p:sp>
      <p:sp>
        <p:nvSpPr>
          <p:cNvPr id="367" name="Google Shape;367;p7"/>
          <p:cNvSpPr/>
          <p:nvPr/>
        </p:nvSpPr>
        <p:spPr>
          <a:xfrm>
            <a:off x="6611815" y="2597958"/>
            <a:ext cx="1606061" cy="713433"/>
          </a:xfrm>
          <a:prstGeom prst="roundRect">
            <a:avLst>
              <a:gd name="adj" fmla="val 16667"/>
            </a:avLst>
          </a:prstGeom>
          <a:solidFill>
            <a:schemeClr val="dk2"/>
          </a:solidFill>
          <a:ln w="12700" cap="flat" cmpd="sng">
            <a:solidFill>
              <a:srgbClr val="15616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chemeClr val="lt1"/>
                </a:solidFill>
                <a:latin typeface="Arial"/>
                <a:ea typeface="Arial"/>
                <a:cs typeface="Arial"/>
                <a:sym typeface="Arial"/>
              </a:rPr>
              <a:t>Public corporations</a:t>
            </a:r>
            <a:endParaRPr sz="1800">
              <a:solidFill>
                <a:schemeClr val="lt1"/>
              </a:solidFill>
              <a:latin typeface="Arial"/>
              <a:ea typeface="Arial"/>
              <a:cs typeface="Arial"/>
              <a:sym typeface="Arial"/>
            </a:endParaRPr>
          </a:p>
        </p:txBody>
      </p:sp>
      <p:sp>
        <p:nvSpPr>
          <p:cNvPr id="368" name="Google Shape;368;p7"/>
          <p:cNvSpPr/>
          <p:nvPr/>
        </p:nvSpPr>
        <p:spPr>
          <a:xfrm>
            <a:off x="3237244" y="3532793"/>
            <a:ext cx="1606061" cy="713433"/>
          </a:xfrm>
          <a:prstGeom prst="roundRect">
            <a:avLst>
              <a:gd name="adj" fmla="val 16667"/>
            </a:avLst>
          </a:prstGeom>
          <a:solidFill>
            <a:schemeClr val="lt1"/>
          </a:solidFill>
          <a:ln w="1270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chemeClr val="dk2"/>
                </a:solidFill>
                <a:latin typeface="Arial"/>
                <a:ea typeface="Arial"/>
                <a:cs typeface="Arial"/>
                <a:sym typeface="Arial"/>
              </a:rPr>
              <a:t>Central government</a:t>
            </a:r>
            <a:endParaRPr sz="1800">
              <a:solidFill>
                <a:schemeClr val="dk2"/>
              </a:solidFill>
              <a:latin typeface="Arial"/>
              <a:ea typeface="Arial"/>
              <a:cs typeface="Arial"/>
              <a:sym typeface="Arial"/>
            </a:endParaRPr>
          </a:p>
        </p:txBody>
      </p:sp>
      <p:sp>
        <p:nvSpPr>
          <p:cNvPr id="369" name="Google Shape;369;p7"/>
          <p:cNvSpPr/>
          <p:nvPr/>
        </p:nvSpPr>
        <p:spPr>
          <a:xfrm>
            <a:off x="3237244" y="4329128"/>
            <a:ext cx="1606061" cy="713433"/>
          </a:xfrm>
          <a:prstGeom prst="roundRect">
            <a:avLst>
              <a:gd name="adj" fmla="val 16667"/>
            </a:avLst>
          </a:prstGeom>
          <a:solidFill>
            <a:schemeClr val="lt1"/>
          </a:solidFill>
          <a:ln w="1270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chemeClr val="dk2"/>
                </a:solidFill>
                <a:latin typeface="Arial"/>
                <a:ea typeface="Arial"/>
                <a:cs typeface="Arial"/>
                <a:sym typeface="Arial"/>
              </a:rPr>
              <a:t>State government</a:t>
            </a:r>
            <a:endParaRPr sz="1800">
              <a:solidFill>
                <a:schemeClr val="dk2"/>
              </a:solidFill>
              <a:latin typeface="Arial"/>
              <a:ea typeface="Arial"/>
              <a:cs typeface="Arial"/>
              <a:sym typeface="Arial"/>
            </a:endParaRPr>
          </a:p>
        </p:txBody>
      </p:sp>
      <p:sp>
        <p:nvSpPr>
          <p:cNvPr id="370" name="Google Shape;370;p7"/>
          <p:cNvSpPr/>
          <p:nvPr/>
        </p:nvSpPr>
        <p:spPr>
          <a:xfrm>
            <a:off x="3237244" y="5125463"/>
            <a:ext cx="1606061" cy="713433"/>
          </a:xfrm>
          <a:prstGeom prst="roundRect">
            <a:avLst>
              <a:gd name="adj" fmla="val 16667"/>
            </a:avLst>
          </a:prstGeom>
          <a:solidFill>
            <a:schemeClr val="lt1"/>
          </a:solidFill>
          <a:ln w="1270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chemeClr val="dk2"/>
                </a:solidFill>
                <a:latin typeface="Arial"/>
                <a:ea typeface="Arial"/>
                <a:cs typeface="Arial"/>
                <a:sym typeface="Arial"/>
              </a:rPr>
              <a:t>Local government</a:t>
            </a:r>
            <a:endParaRPr sz="1800">
              <a:solidFill>
                <a:schemeClr val="dk2"/>
              </a:solidFill>
              <a:latin typeface="Arial"/>
              <a:ea typeface="Arial"/>
              <a:cs typeface="Arial"/>
              <a:sym typeface="Arial"/>
            </a:endParaRPr>
          </a:p>
        </p:txBody>
      </p:sp>
      <p:sp>
        <p:nvSpPr>
          <p:cNvPr id="371" name="Google Shape;371;p7"/>
          <p:cNvSpPr/>
          <p:nvPr/>
        </p:nvSpPr>
        <p:spPr>
          <a:xfrm>
            <a:off x="5612006" y="3532792"/>
            <a:ext cx="1606061" cy="713433"/>
          </a:xfrm>
          <a:prstGeom prst="roundRect">
            <a:avLst>
              <a:gd name="adj" fmla="val 16667"/>
            </a:avLst>
          </a:prstGeom>
          <a:solidFill>
            <a:schemeClr val="lt1"/>
          </a:solidFill>
          <a:ln w="1270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400">
                <a:solidFill>
                  <a:schemeClr val="dk2"/>
                </a:solidFill>
                <a:latin typeface="Arial"/>
                <a:ea typeface="Arial"/>
                <a:cs typeface="Arial"/>
                <a:sym typeface="Arial"/>
              </a:rPr>
              <a:t>Financial Public Corporations</a:t>
            </a:r>
            <a:endParaRPr sz="1400">
              <a:solidFill>
                <a:schemeClr val="dk2"/>
              </a:solidFill>
              <a:latin typeface="Arial"/>
              <a:ea typeface="Arial"/>
              <a:cs typeface="Arial"/>
              <a:sym typeface="Arial"/>
            </a:endParaRPr>
          </a:p>
        </p:txBody>
      </p:sp>
      <p:sp>
        <p:nvSpPr>
          <p:cNvPr id="372" name="Google Shape;372;p7"/>
          <p:cNvSpPr/>
          <p:nvPr/>
        </p:nvSpPr>
        <p:spPr>
          <a:xfrm>
            <a:off x="7658740" y="3545921"/>
            <a:ext cx="1606061" cy="713433"/>
          </a:xfrm>
          <a:prstGeom prst="roundRect">
            <a:avLst>
              <a:gd name="adj" fmla="val 16667"/>
            </a:avLst>
          </a:prstGeom>
          <a:solidFill>
            <a:schemeClr val="lt1"/>
          </a:solidFill>
          <a:ln w="1270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400">
                <a:solidFill>
                  <a:schemeClr val="dk2"/>
                </a:solidFill>
                <a:latin typeface="Arial"/>
                <a:ea typeface="Arial"/>
                <a:cs typeface="Arial"/>
                <a:sym typeface="Arial"/>
              </a:rPr>
              <a:t>Non-financial Public Corporations</a:t>
            </a:r>
            <a:endParaRPr sz="1400">
              <a:solidFill>
                <a:schemeClr val="dk2"/>
              </a:solidFill>
              <a:latin typeface="Arial"/>
              <a:ea typeface="Arial"/>
              <a:cs typeface="Arial"/>
              <a:sym typeface="Arial"/>
            </a:endParaRPr>
          </a:p>
        </p:txBody>
      </p:sp>
      <p:sp>
        <p:nvSpPr>
          <p:cNvPr id="373" name="Google Shape;373;p7"/>
          <p:cNvSpPr/>
          <p:nvPr/>
        </p:nvSpPr>
        <p:spPr>
          <a:xfrm>
            <a:off x="5658675" y="4329127"/>
            <a:ext cx="3118783" cy="713433"/>
          </a:xfrm>
          <a:prstGeom prst="roundRect">
            <a:avLst>
              <a:gd name="adj" fmla="val 16667"/>
            </a:avLst>
          </a:prstGeom>
          <a:solidFill>
            <a:schemeClr val="lt1"/>
          </a:solidFill>
          <a:ln w="1270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400">
                <a:solidFill>
                  <a:schemeClr val="dk2"/>
                </a:solidFill>
                <a:latin typeface="Arial"/>
                <a:ea typeface="Arial"/>
                <a:cs typeface="Arial"/>
                <a:sym typeface="Arial"/>
              </a:rPr>
              <a:t>Monetary Public Corporations including the central bank</a:t>
            </a:r>
            <a:endParaRPr sz="1400">
              <a:solidFill>
                <a:schemeClr val="dk2"/>
              </a:solidFill>
              <a:latin typeface="Arial"/>
              <a:ea typeface="Arial"/>
              <a:cs typeface="Arial"/>
              <a:sym typeface="Arial"/>
            </a:endParaRPr>
          </a:p>
        </p:txBody>
      </p:sp>
      <p:sp>
        <p:nvSpPr>
          <p:cNvPr id="374" name="Google Shape;374;p7"/>
          <p:cNvSpPr/>
          <p:nvPr/>
        </p:nvSpPr>
        <p:spPr>
          <a:xfrm>
            <a:off x="5658675" y="5111811"/>
            <a:ext cx="2000066" cy="713433"/>
          </a:xfrm>
          <a:prstGeom prst="roundRect">
            <a:avLst>
              <a:gd name="adj" fmla="val 16667"/>
            </a:avLst>
          </a:prstGeom>
          <a:solidFill>
            <a:schemeClr val="lt1"/>
          </a:solidFill>
          <a:ln w="1270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400">
                <a:solidFill>
                  <a:schemeClr val="dk2"/>
                </a:solidFill>
                <a:latin typeface="Arial"/>
                <a:ea typeface="Arial"/>
                <a:cs typeface="Arial"/>
                <a:sym typeface="Arial"/>
              </a:rPr>
              <a:t>Non-monetary Financial Public Corporations</a:t>
            </a:r>
            <a:endParaRPr sz="1400">
              <a:solidFill>
                <a:schemeClr val="dk2"/>
              </a:solidFill>
              <a:latin typeface="Arial"/>
              <a:ea typeface="Arial"/>
              <a:cs typeface="Arial"/>
              <a:sym typeface="Arial"/>
            </a:endParaRPr>
          </a:p>
        </p:txBody>
      </p:sp>
      <p:cxnSp>
        <p:nvCxnSpPr>
          <p:cNvPr id="375" name="Google Shape;375;p7"/>
          <p:cNvCxnSpPr>
            <a:stCxn id="365" idx="2"/>
            <a:endCxn id="366" idx="0"/>
          </p:cNvCxnSpPr>
          <p:nvPr/>
        </p:nvCxnSpPr>
        <p:spPr>
          <a:xfrm rot="5400000">
            <a:off x="4735460" y="1605972"/>
            <a:ext cx="297000" cy="1687200"/>
          </a:xfrm>
          <a:prstGeom prst="bentConnector3">
            <a:avLst>
              <a:gd name="adj1" fmla="val 49981"/>
            </a:avLst>
          </a:prstGeom>
          <a:noFill/>
          <a:ln w="19050" cap="flat" cmpd="sng">
            <a:solidFill>
              <a:schemeClr val="dk2"/>
            </a:solidFill>
            <a:prstDash val="solid"/>
            <a:miter lim="800000"/>
            <a:headEnd type="none" w="sm" len="sm"/>
            <a:tailEnd type="none" w="sm" len="sm"/>
          </a:ln>
        </p:spPr>
      </p:cxnSp>
      <p:cxnSp>
        <p:nvCxnSpPr>
          <p:cNvPr id="376" name="Google Shape;376;p7"/>
          <p:cNvCxnSpPr>
            <a:stCxn id="365" idx="2"/>
            <a:endCxn id="367" idx="0"/>
          </p:cNvCxnSpPr>
          <p:nvPr/>
        </p:nvCxnSpPr>
        <p:spPr>
          <a:xfrm rot="-5400000" flipH="1">
            <a:off x="6422660" y="1605972"/>
            <a:ext cx="297000" cy="1687200"/>
          </a:xfrm>
          <a:prstGeom prst="bentConnector3">
            <a:avLst>
              <a:gd name="adj1" fmla="val 50000"/>
            </a:avLst>
          </a:prstGeom>
          <a:noFill/>
          <a:ln w="19050" cap="flat" cmpd="sng">
            <a:solidFill>
              <a:schemeClr val="dk2"/>
            </a:solidFill>
            <a:prstDash val="solid"/>
            <a:miter lim="800000"/>
            <a:headEnd type="none" w="sm" len="sm"/>
            <a:tailEnd type="none" w="sm" len="sm"/>
          </a:ln>
        </p:spPr>
      </p:cxnSp>
      <p:cxnSp>
        <p:nvCxnSpPr>
          <p:cNvPr id="377" name="Google Shape;377;p7"/>
          <p:cNvCxnSpPr>
            <a:endCxn id="370" idx="1"/>
          </p:cNvCxnSpPr>
          <p:nvPr/>
        </p:nvCxnSpPr>
        <p:spPr>
          <a:xfrm rot="5400000">
            <a:off x="2009644" y="4241980"/>
            <a:ext cx="2467800" cy="12600"/>
          </a:xfrm>
          <a:prstGeom prst="bentConnector4">
            <a:avLst>
              <a:gd name="adj1" fmla="val -2165"/>
              <a:gd name="adj2" fmla="val 1765318"/>
            </a:avLst>
          </a:prstGeom>
          <a:noFill/>
          <a:ln w="19050" cap="flat" cmpd="sng">
            <a:solidFill>
              <a:schemeClr val="dk2"/>
            </a:solidFill>
            <a:prstDash val="solid"/>
            <a:miter lim="800000"/>
            <a:headEnd type="none" w="sm" len="sm"/>
            <a:tailEnd type="none" w="sm" len="sm"/>
          </a:ln>
        </p:spPr>
      </p:cxnSp>
      <p:cxnSp>
        <p:nvCxnSpPr>
          <p:cNvPr id="378" name="Google Shape;378;p7"/>
          <p:cNvCxnSpPr>
            <a:stCxn id="367" idx="2"/>
            <a:endCxn id="371" idx="0"/>
          </p:cNvCxnSpPr>
          <p:nvPr/>
        </p:nvCxnSpPr>
        <p:spPr>
          <a:xfrm rot="5400000">
            <a:off x="6804196" y="2922141"/>
            <a:ext cx="221400" cy="999900"/>
          </a:xfrm>
          <a:prstGeom prst="bentConnector3">
            <a:avLst>
              <a:gd name="adj1" fmla="val 54539"/>
            </a:avLst>
          </a:prstGeom>
          <a:noFill/>
          <a:ln w="19050" cap="flat" cmpd="sng">
            <a:solidFill>
              <a:schemeClr val="dk2"/>
            </a:solidFill>
            <a:prstDash val="solid"/>
            <a:miter lim="800000"/>
            <a:headEnd type="none" w="sm" len="sm"/>
            <a:tailEnd type="none" w="sm" len="sm"/>
          </a:ln>
        </p:spPr>
      </p:cxnSp>
      <p:cxnSp>
        <p:nvCxnSpPr>
          <p:cNvPr id="379" name="Google Shape;379;p7"/>
          <p:cNvCxnSpPr>
            <a:stCxn id="367" idx="2"/>
            <a:endCxn id="372" idx="0"/>
          </p:cNvCxnSpPr>
          <p:nvPr/>
        </p:nvCxnSpPr>
        <p:spPr>
          <a:xfrm rot="-5400000" flipH="1">
            <a:off x="7821046" y="2905191"/>
            <a:ext cx="234600" cy="1047000"/>
          </a:xfrm>
          <a:prstGeom prst="bentConnector3">
            <a:avLst>
              <a:gd name="adj1" fmla="val 49985"/>
            </a:avLst>
          </a:prstGeom>
          <a:noFill/>
          <a:ln w="19050" cap="flat" cmpd="sng">
            <a:solidFill>
              <a:schemeClr val="dk2"/>
            </a:solidFill>
            <a:prstDash val="solid"/>
            <a:miter lim="800000"/>
            <a:headEnd type="none" w="sm" len="sm"/>
            <a:tailEnd type="none" w="sm" len="sm"/>
          </a:ln>
        </p:spPr>
      </p:cxnSp>
      <p:cxnSp>
        <p:nvCxnSpPr>
          <p:cNvPr id="380" name="Google Shape;380;p7"/>
          <p:cNvCxnSpPr>
            <a:stCxn id="371" idx="1"/>
          </p:cNvCxnSpPr>
          <p:nvPr/>
        </p:nvCxnSpPr>
        <p:spPr>
          <a:xfrm>
            <a:off x="5612006" y="3889509"/>
            <a:ext cx="34200" cy="1599000"/>
          </a:xfrm>
          <a:prstGeom prst="bentConnector4">
            <a:avLst>
              <a:gd name="adj1" fmla="val -521518"/>
              <a:gd name="adj2" fmla="val 99488"/>
            </a:avLst>
          </a:prstGeom>
          <a:noFill/>
          <a:ln w="19050" cap="flat" cmpd="sng">
            <a:solidFill>
              <a:schemeClr val="dk2"/>
            </a:solidFill>
            <a:prstDash val="solid"/>
            <a:miter lim="800000"/>
            <a:headEnd type="none" w="sm" len="sm"/>
            <a:tailEnd type="none" w="sm" len="sm"/>
          </a:ln>
        </p:spPr>
      </p:cxnSp>
      <p:cxnSp>
        <p:nvCxnSpPr>
          <p:cNvPr id="381" name="Google Shape;381;p7"/>
          <p:cNvCxnSpPr>
            <a:stCxn id="368" idx="1"/>
          </p:cNvCxnSpPr>
          <p:nvPr/>
        </p:nvCxnSpPr>
        <p:spPr>
          <a:xfrm rot="10800000">
            <a:off x="3040444" y="3889510"/>
            <a:ext cx="196800" cy="0"/>
          </a:xfrm>
          <a:prstGeom prst="straightConnector1">
            <a:avLst/>
          </a:prstGeom>
          <a:noFill/>
          <a:ln w="19050" cap="flat" cmpd="sng">
            <a:solidFill>
              <a:schemeClr val="dk2"/>
            </a:solidFill>
            <a:prstDash val="solid"/>
            <a:miter lim="800000"/>
            <a:headEnd type="none" w="sm" len="sm"/>
            <a:tailEnd type="none" w="sm" len="sm"/>
          </a:ln>
        </p:spPr>
      </p:cxnSp>
      <p:cxnSp>
        <p:nvCxnSpPr>
          <p:cNvPr id="382" name="Google Shape;382;p7"/>
          <p:cNvCxnSpPr/>
          <p:nvPr/>
        </p:nvCxnSpPr>
        <p:spPr>
          <a:xfrm rot="10800000">
            <a:off x="3040464" y="4718459"/>
            <a:ext cx="196780" cy="2"/>
          </a:xfrm>
          <a:prstGeom prst="straightConnector1">
            <a:avLst/>
          </a:prstGeom>
          <a:noFill/>
          <a:ln w="19050" cap="flat" cmpd="sng">
            <a:solidFill>
              <a:schemeClr val="dk2"/>
            </a:solidFill>
            <a:prstDash val="solid"/>
            <a:miter lim="800000"/>
            <a:headEnd type="none" w="sm" len="sm"/>
            <a:tailEnd type="none" w="sm" len="sm"/>
          </a:ln>
        </p:spPr>
      </p:cxnSp>
      <p:cxnSp>
        <p:nvCxnSpPr>
          <p:cNvPr id="383" name="Google Shape;383;p7"/>
          <p:cNvCxnSpPr/>
          <p:nvPr/>
        </p:nvCxnSpPr>
        <p:spPr>
          <a:xfrm rot="10800000">
            <a:off x="5442632" y="4685843"/>
            <a:ext cx="196780" cy="2"/>
          </a:xfrm>
          <a:prstGeom prst="straightConnector1">
            <a:avLst/>
          </a:prstGeom>
          <a:noFill/>
          <a:ln w="19050" cap="flat" cmpd="sng">
            <a:solidFill>
              <a:schemeClr val="dk2"/>
            </a:solidFill>
            <a:prstDash val="solid"/>
            <a:miter lim="800000"/>
            <a:headEnd type="none" w="sm" len="sm"/>
            <a:tailEnd type="none" w="sm" len="sm"/>
          </a:ln>
        </p:spPr>
      </p:cxnSp>
      <p:sp>
        <p:nvSpPr>
          <p:cNvPr id="384" name="Google Shape;384;p7"/>
          <p:cNvSpPr/>
          <p:nvPr/>
        </p:nvSpPr>
        <p:spPr>
          <a:xfrm>
            <a:off x="2808674" y="2284762"/>
            <a:ext cx="2459992" cy="3846524"/>
          </a:xfrm>
          <a:prstGeom prst="ellipse">
            <a:avLst/>
          </a:prstGeom>
          <a:no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D3D36792-6304-480D-A0E8-153A3BAA4397}"/>
              </a:ext>
            </a:extLst>
          </p:cNvPr>
          <p:cNvSpPr/>
          <p:nvPr/>
        </p:nvSpPr>
        <p:spPr>
          <a:xfrm>
            <a:off x="1987626" y="2659965"/>
            <a:ext cx="1058836" cy="1394128"/>
          </a:xfrm>
          <a:custGeom>
            <a:avLst/>
            <a:gdLst>
              <a:gd name="connsiteX0" fmla="*/ 0 w 1138358"/>
              <a:gd name="connsiteY0" fmla="*/ 0 h 1058835"/>
              <a:gd name="connsiteX1" fmla="*/ 608941 w 1138358"/>
              <a:gd name="connsiteY1" fmla="*/ 0 h 1058835"/>
              <a:gd name="connsiteX2" fmla="*/ 1138358 w 1138358"/>
              <a:gd name="connsiteY2" fmla="*/ 529418 h 1058835"/>
              <a:gd name="connsiteX3" fmla="*/ 608941 w 1138358"/>
              <a:gd name="connsiteY3" fmla="*/ 1058835 h 1058835"/>
              <a:gd name="connsiteX4" fmla="*/ 0 w 1138358"/>
              <a:gd name="connsiteY4" fmla="*/ 1058835 h 1058835"/>
              <a:gd name="connsiteX5" fmla="*/ 529418 w 1138358"/>
              <a:gd name="connsiteY5" fmla="*/ 529418 h 1058835"/>
              <a:gd name="connsiteX6" fmla="*/ 0 w 1138358"/>
              <a:gd name="connsiteY6" fmla="*/ 0 h 1058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38358" h="1058835">
                <a:moveTo>
                  <a:pt x="1138357" y="0"/>
                </a:moveTo>
                <a:lnTo>
                  <a:pt x="1138357" y="566402"/>
                </a:lnTo>
                <a:lnTo>
                  <a:pt x="569178" y="1058835"/>
                </a:lnTo>
                <a:lnTo>
                  <a:pt x="1" y="566402"/>
                </a:lnTo>
                <a:lnTo>
                  <a:pt x="1" y="0"/>
                </a:lnTo>
                <a:lnTo>
                  <a:pt x="569178" y="492434"/>
                </a:lnTo>
                <a:lnTo>
                  <a:pt x="1138357" y="0"/>
                </a:lnTo>
                <a:close/>
              </a:path>
            </a:pathLst>
          </a:custGeom>
          <a:solidFill>
            <a:schemeClr val="bg2"/>
          </a:solidFill>
          <a:ln>
            <a:solidFill>
              <a:schemeClr val="bg2"/>
            </a:solidFill>
          </a:ln>
        </p:spPr>
        <p:style>
          <a:lnRef idx="1">
            <a:schemeClr val="accen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8891" tIns="538309" rIns="8890" bIns="538307" numCol="1" spcCol="1270" anchor="ctr" anchorCtr="0">
            <a:noAutofit/>
          </a:bodyPr>
          <a:lstStyle/>
          <a:p>
            <a:pPr marL="0" lvl="0" indent="0" algn="ctr" defTabSz="622300">
              <a:lnSpc>
                <a:spcPct val="90000"/>
              </a:lnSpc>
              <a:spcBef>
                <a:spcPct val="0"/>
              </a:spcBef>
              <a:spcAft>
                <a:spcPct val="35000"/>
              </a:spcAft>
              <a:buNone/>
            </a:pPr>
            <a:endParaRPr lang="en-US" sz="1400" b="1" kern="1200" dirty="0">
              <a:solidFill>
                <a:schemeClr val="tx1"/>
              </a:solidFill>
            </a:endParaRPr>
          </a:p>
          <a:p>
            <a:pPr marL="0" lvl="0" indent="0" algn="ctr" defTabSz="622300">
              <a:lnSpc>
                <a:spcPct val="90000"/>
              </a:lnSpc>
              <a:spcBef>
                <a:spcPct val="0"/>
              </a:spcBef>
              <a:spcAft>
                <a:spcPct val="35000"/>
              </a:spcAft>
              <a:buNone/>
            </a:pPr>
            <a:r>
              <a:rPr lang="en-US" sz="1400" b="1" kern="1200" dirty="0">
                <a:solidFill>
                  <a:schemeClr val="tx1"/>
                </a:solidFill>
              </a:rPr>
              <a:t>Planning</a:t>
            </a:r>
          </a:p>
        </p:txBody>
      </p:sp>
      <p:sp>
        <p:nvSpPr>
          <p:cNvPr id="9" name="Freeform: Shape 8">
            <a:extLst>
              <a:ext uri="{FF2B5EF4-FFF2-40B4-BE49-F238E27FC236}">
                <a16:creationId xmlns:a16="http://schemas.microsoft.com/office/drawing/2014/main" id="{175DA69E-90FA-42A9-9417-620CDC5CD1FF}"/>
              </a:ext>
            </a:extLst>
          </p:cNvPr>
          <p:cNvSpPr/>
          <p:nvPr/>
        </p:nvSpPr>
        <p:spPr>
          <a:xfrm>
            <a:off x="1957818" y="3550449"/>
            <a:ext cx="1118452" cy="1394128"/>
          </a:xfrm>
          <a:custGeom>
            <a:avLst/>
            <a:gdLst>
              <a:gd name="connsiteX0" fmla="*/ 0 w 992254"/>
              <a:gd name="connsiteY0" fmla="*/ 0 h 1118451"/>
              <a:gd name="connsiteX1" fmla="*/ 496127 w 992254"/>
              <a:gd name="connsiteY1" fmla="*/ 0 h 1118451"/>
              <a:gd name="connsiteX2" fmla="*/ 992254 w 992254"/>
              <a:gd name="connsiteY2" fmla="*/ 559226 h 1118451"/>
              <a:gd name="connsiteX3" fmla="*/ 496127 w 992254"/>
              <a:gd name="connsiteY3" fmla="*/ 1118451 h 1118451"/>
              <a:gd name="connsiteX4" fmla="*/ 0 w 992254"/>
              <a:gd name="connsiteY4" fmla="*/ 1118451 h 1118451"/>
              <a:gd name="connsiteX5" fmla="*/ 496127 w 992254"/>
              <a:gd name="connsiteY5" fmla="*/ 559226 h 1118451"/>
              <a:gd name="connsiteX6" fmla="*/ 0 w 992254"/>
              <a:gd name="connsiteY6" fmla="*/ 0 h 111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2254" h="1118451">
                <a:moveTo>
                  <a:pt x="992254" y="1"/>
                </a:moveTo>
                <a:lnTo>
                  <a:pt x="992254" y="559226"/>
                </a:lnTo>
                <a:lnTo>
                  <a:pt x="496127" y="1118450"/>
                </a:lnTo>
                <a:lnTo>
                  <a:pt x="0" y="559226"/>
                </a:lnTo>
                <a:lnTo>
                  <a:pt x="0" y="1"/>
                </a:lnTo>
                <a:lnTo>
                  <a:pt x="496127" y="559226"/>
                </a:lnTo>
                <a:lnTo>
                  <a:pt x="992254" y="1"/>
                </a:lnTo>
                <a:close/>
              </a:path>
            </a:pathLst>
          </a:custGeom>
          <a:solidFill>
            <a:schemeClr val="bg2"/>
          </a:solidFill>
          <a:ln>
            <a:solidFill>
              <a:schemeClr val="bg2"/>
            </a:solidFill>
          </a:ln>
        </p:spPr>
        <p:style>
          <a:lnRef idx="1">
            <a:schemeClr val="accen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8891" tIns="8890" rIns="8890" bIns="8891" numCol="1" spcCol="1270" anchor="ctr" anchorCtr="0">
            <a:noAutofit/>
          </a:bodyPr>
          <a:lstStyle/>
          <a:p>
            <a:pPr marL="0" lvl="0" indent="0" algn="ctr" defTabSz="622300">
              <a:lnSpc>
                <a:spcPct val="90000"/>
              </a:lnSpc>
              <a:spcBef>
                <a:spcPct val="0"/>
              </a:spcBef>
              <a:spcAft>
                <a:spcPct val="35000"/>
              </a:spcAft>
              <a:buNone/>
            </a:pPr>
            <a:endParaRPr lang="en-US" sz="1400" b="1" kern="1200" dirty="0">
              <a:solidFill>
                <a:schemeClr val="tx1"/>
              </a:solidFill>
            </a:endParaRPr>
          </a:p>
          <a:p>
            <a:pPr marL="0" lvl="0" indent="0" algn="ctr" defTabSz="622300">
              <a:lnSpc>
                <a:spcPct val="90000"/>
              </a:lnSpc>
              <a:spcBef>
                <a:spcPct val="0"/>
              </a:spcBef>
              <a:spcAft>
                <a:spcPct val="35000"/>
              </a:spcAft>
              <a:buNone/>
            </a:pPr>
            <a:r>
              <a:rPr lang="en-US" sz="1400" b="1" kern="1200" dirty="0">
                <a:solidFill>
                  <a:schemeClr val="tx1"/>
                </a:solidFill>
              </a:rPr>
              <a:t>Tendering </a:t>
            </a:r>
          </a:p>
        </p:txBody>
      </p:sp>
      <p:sp>
        <p:nvSpPr>
          <p:cNvPr id="10" name="Freeform: Shape 9">
            <a:extLst>
              <a:ext uri="{FF2B5EF4-FFF2-40B4-BE49-F238E27FC236}">
                <a16:creationId xmlns:a16="http://schemas.microsoft.com/office/drawing/2014/main" id="{25A96A50-EEC7-4CEA-AB4D-9D680C419B54}"/>
              </a:ext>
            </a:extLst>
          </p:cNvPr>
          <p:cNvSpPr/>
          <p:nvPr/>
        </p:nvSpPr>
        <p:spPr>
          <a:xfrm>
            <a:off x="3316846" y="3573852"/>
            <a:ext cx="5158091" cy="904263"/>
          </a:xfrm>
          <a:custGeom>
            <a:avLst/>
            <a:gdLst>
              <a:gd name="connsiteX0" fmla="*/ 150714 w 904263"/>
              <a:gd name="connsiteY0" fmla="*/ 0 h 4329861"/>
              <a:gd name="connsiteX1" fmla="*/ 753549 w 904263"/>
              <a:gd name="connsiteY1" fmla="*/ 0 h 4329861"/>
              <a:gd name="connsiteX2" fmla="*/ 904263 w 904263"/>
              <a:gd name="connsiteY2" fmla="*/ 150714 h 4329861"/>
              <a:gd name="connsiteX3" fmla="*/ 904263 w 904263"/>
              <a:gd name="connsiteY3" fmla="*/ 4329861 h 4329861"/>
              <a:gd name="connsiteX4" fmla="*/ 904263 w 904263"/>
              <a:gd name="connsiteY4" fmla="*/ 4329861 h 4329861"/>
              <a:gd name="connsiteX5" fmla="*/ 0 w 904263"/>
              <a:gd name="connsiteY5" fmla="*/ 4329861 h 4329861"/>
              <a:gd name="connsiteX6" fmla="*/ 0 w 904263"/>
              <a:gd name="connsiteY6" fmla="*/ 4329861 h 4329861"/>
              <a:gd name="connsiteX7" fmla="*/ 0 w 904263"/>
              <a:gd name="connsiteY7" fmla="*/ 150714 h 4329861"/>
              <a:gd name="connsiteX8" fmla="*/ 150714 w 904263"/>
              <a:gd name="connsiteY8" fmla="*/ 0 h 4329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4263" h="4329861">
                <a:moveTo>
                  <a:pt x="904263" y="721660"/>
                </a:moveTo>
                <a:lnTo>
                  <a:pt x="904263" y="3608201"/>
                </a:lnTo>
                <a:cubicBezTo>
                  <a:pt x="904263" y="4006762"/>
                  <a:pt x="890171" y="4329861"/>
                  <a:pt x="872787" y="4329861"/>
                </a:cubicBezTo>
                <a:lnTo>
                  <a:pt x="0" y="4329861"/>
                </a:lnTo>
                <a:lnTo>
                  <a:pt x="0" y="4329861"/>
                </a:lnTo>
                <a:lnTo>
                  <a:pt x="0" y="0"/>
                </a:lnTo>
                <a:lnTo>
                  <a:pt x="0" y="0"/>
                </a:lnTo>
                <a:lnTo>
                  <a:pt x="872787" y="0"/>
                </a:lnTo>
                <a:cubicBezTo>
                  <a:pt x="890171" y="0"/>
                  <a:pt x="904263" y="323099"/>
                  <a:pt x="904263" y="721660"/>
                </a:cubicBezTo>
                <a:close/>
              </a:path>
            </a:pathLst>
          </a:custGeom>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42240" tIns="56842" rIns="56842" bIns="56842"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t>advertising</a:t>
            </a:r>
          </a:p>
          <a:p>
            <a:pPr marL="228600" lvl="1" indent="-228600" algn="l" defTabSz="889000">
              <a:lnSpc>
                <a:spcPct val="90000"/>
              </a:lnSpc>
              <a:spcBef>
                <a:spcPct val="0"/>
              </a:spcBef>
              <a:spcAft>
                <a:spcPct val="15000"/>
              </a:spcAft>
              <a:buChar char="•"/>
            </a:pPr>
            <a:r>
              <a:rPr lang="en-US" sz="2000" kern="1200" dirty="0"/>
              <a:t>opening</a:t>
            </a:r>
          </a:p>
          <a:p>
            <a:pPr marL="228600" lvl="1" indent="-228600" algn="l" defTabSz="889000">
              <a:lnSpc>
                <a:spcPct val="90000"/>
              </a:lnSpc>
              <a:spcBef>
                <a:spcPct val="0"/>
              </a:spcBef>
              <a:spcAft>
                <a:spcPct val="15000"/>
              </a:spcAft>
              <a:buChar char="•"/>
            </a:pPr>
            <a:r>
              <a:rPr lang="en-US" sz="2000" kern="1200" dirty="0"/>
              <a:t>tender evaluation</a:t>
            </a:r>
          </a:p>
        </p:txBody>
      </p:sp>
      <p:sp>
        <p:nvSpPr>
          <p:cNvPr id="11" name="Freeform: Shape 10">
            <a:extLst>
              <a:ext uri="{FF2B5EF4-FFF2-40B4-BE49-F238E27FC236}">
                <a16:creationId xmlns:a16="http://schemas.microsoft.com/office/drawing/2014/main" id="{1DB20A7C-FADE-4AD9-B010-0782118DFE6D}"/>
              </a:ext>
            </a:extLst>
          </p:cNvPr>
          <p:cNvSpPr/>
          <p:nvPr/>
        </p:nvSpPr>
        <p:spPr>
          <a:xfrm>
            <a:off x="1984399" y="4478116"/>
            <a:ext cx="1065290" cy="1202454"/>
          </a:xfrm>
          <a:custGeom>
            <a:avLst/>
            <a:gdLst>
              <a:gd name="connsiteX0" fmla="*/ 0 w 1006396"/>
              <a:gd name="connsiteY0" fmla="*/ 0 h 1065289"/>
              <a:gd name="connsiteX1" fmla="*/ 503198 w 1006396"/>
              <a:gd name="connsiteY1" fmla="*/ 0 h 1065289"/>
              <a:gd name="connsiteX2" fmla="*/ 1006396 w 1006396"/>
              <a:gd name="connsiteY2" fmla="*/ 532645 h 1065289"/>
              <a:gd name="connsiteX3" fmla="*/ 503198 w 1006396"/>
              <a:gd name="connsiteY3" fmla="*/ 1065289 h 1065289"/>
              <a:gd name="connsiteX4" fmla="*/ 0 w 1006396"/>
              <a:gd name="connsiteY4" fmla="*/ 1065289 h 1065289"/>
              <a:gd name="connsiteX5" fmla="*/ 503198 w 1006396"/>
              <a:gd name="connsiteY5" fmla="*/ 532645 h 1065289"/>
              <a:gd name="connsiteX6" fmla="*/ 0 w 1006396"/>
              <a:gd name="connsiteY6" fmla="*/ 0 h 1065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6396" h="1065289">
                <a:moveTo>
                  <a:pt x="1006396" y="1"/>
                </a:moveTo>
                <a:lnTo>
                  <a:pt x="1006396" y="532645"/>
                </a:lnTo>
                <a:lnTo>
                  <a:pt x="503198" y="1065288"/>
                </a:lnTo>
                <a:lnTo>
                  <a:pt x="0" y="532645"/>
                </a:lnTo>
                <a:lnTo>
                  <a:pt x="0" y="1"/>
                </a:lnTo>
                <a:lnTo>
                  <a:pt x="503198" y="532645"/>
                </a:lnTo>
                <a:lnTo>
                  <a:pt x="1006396" y="1"/>
                </a:lnTo>
                <a:close/>
              </a:path>
            </a:pathLst>
          </a:custGeom>
          <a:solidFill>
            <a:schemeClr val="bg2"/>
          </a:solidFill>
          <a:ln>
            <a:solidFill>
              <a:schemeClr val="bg2"/>
            </a:solidFill>
          </a:ln>
        </p:spPr>
        <p:style>
          <a:lnRef idx="1">
            <a:schemeClr val="accen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8891" tIns="8890" rIns="8890" bIns="8891" numCol="1" spcCol="1270" anchor="ctr" anchorCtr="0">
            <a:noAutofit/>
          </a:bodyPr>
          <a:lstStyle/>
          <a:p>
            <a:pPr marL="0" lvl="0" indent="0" algn="ctr" defTabSz="622300">
              <a:lnSpc>
                <a:spcPct val="90000"/>
              </a:lnSpc>
              <a:spcBef>
                <a:spcPct val="0"/>
              </a:spcBef>
              <a:spcAft>
                <a:spcPct val="35000"/>
              </a:spcAft>
              <a:buNone/>
            </a:pPr>
            <a:endParaRPr lang="en-US" sz="1400" b="1" kern="1200" dirty="0">
              <a:solidFill>
                <a:schemeClr val="tx1"/>
              </a:solidFill>
            </a:endParaRPr>
          </a:p>
          <a:p>
            <a:pPr marL="0" lvl="0" indent="0" algn="ctr" defTabSz="622300">
              <a:lnSpc>
                <a:spcPct val="90000"/>
              </a:lnSpc>
              <a:spcBef>
                <a:spcPct val="0"/>
              </a:spcBef>
              <a:spcAft>
                <a:spcPct val="35000"/>
              </a:spcAft>
              <a:buNone/>
            </a:pPr>
            <a:r>
              <a:rPr lang="en-US" sz="1400" b="1" kern="1200" dirty="0">
                <a:solidFill>
                  <a:schemeClr val="tx1"/>
                </a:solidFill>
              </a:rPr>
              <a:t>Quality control</a:t>
            </a:r>
          </a:p>
        </p:txBody>
      </p:sp>
      <p:sp>
        <p:nvSpPr>
          <p:cNvPr id="12" name="Freeform: Shape 11">
            <a:extLst>
              <a:ext uri="{FF2B5EF4-FFF2-40B4-BE49-F238E27FC236}">
                <a16:creationId xmlns:a16="http://schemas.microsoft.com/office/drawing/2014/main" id="{9972D3CE-F585-4D7A-B2AE-20CD3AD5E106}"/>
              </a:ext>
            </a:extLst>
          </p:cNvPr>
          <p:cNvSpPr/>
          <p:nvPr/>
        </p:nvSpPr>
        <p:spPr>
          <a:xfrm>
            <a:off x="3316846" y="4577274"/>
            <a:ext cx="5158091" cy="701697"/>
          </a:xfrm>
          <a:custGeom>
            <a:avLst/>
            <a:gdLst>
              <a:gd name="connsiteX0" fmla="*/ 116952 w 701697"/>
              <a:gd name="connsiteY0" fmla="*/ 0 h 5158091"/>
              <a:gd name="connsiteX1" fmla="*/ 584745 w 701697"/>
              <a:gd name="connsiteY1" fmla="*/ 0 h 5158091"/>
              <a:gd name="connsiteX2" fmla="*/ 701697 w 701697"/>
              <a:gd name="connsiteY2" fmla="*/ 116952 h 5158091"/>
              <a:gd name="connsiteX3" fmla="*/ 701697 w 701697"/>
              <a:gd name="connsiteY3" fmla="*/ 5158091 h 5158091"/>
              <a:gd name="connsiteX4" fmla="*/ 701697 w 701697"/>
              <a:gd name="connsiteY4" fmla="*/ 5158091 h 5158091"/>
              <a:gd name="connsiteX5" fmla="*/ 0 w 701697"/>
              <a:gd name="connsiteY5" fmla="*/ 5158091 h 5158091"/>
              <a:gd name="connsiteX6" fmla="*/ 0 w 701697"/>
              <a:gd name="connsiteY6" fmla="*/ 5158091 h 5158091"/>
              <a:gd name="connsiteX7" fmla="*/ 0 w 701697"/>
              <a:gd name="connsiteY7" fmla="*/ 116952 h 5158091"/>
              <a:gd name="connsiteX8" fmla="*/ 116952 w 701697"/>
              <a:gd name="connsiteY8" fmla="*/ 0 h 515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1697" h="5158091">
                <a:moveTo>
                  <a:pt x="701697" y="859703"/>
                </a:moveTo>
                <a:lnTo>
                  <a:pt x="701697" y="4298388"/>
                </a:lnTo>
                <a:cubicBezTo>
                  <a:pt x="701697" y="4773188"/>
                  <a:pt x="694574" y="5158087"/>
                  <a:pt x="685787" y="5158087"/>
                </a:cubicBezTo>
                <a:lnTo>
                  <a:pt x="0" y="5158087"/>
                </a:lnTo>
                <a:lnTo>
                  <a:pt x="0" y="5158087"/>
                </a:lnTo>
                <a:lnTo>
                  <a:pt x="0" y="4"/>
                </a:lnTo>
                <a:lnTo>
                  <a:pt x="0" y="4"/>
                </a:lnTo>
                <a:lnTo>
                  <a:pt x="685787" y="4"/>
                </a:lnTo>
                <a:cubicBezTo>
                  <a:pt x="694574" y="4"/>
                  <a:pt x="701697" y="384903"/>
                  <a:pt x="701697" y="859703"/>
                </a:cubicBezTo>
                <a:close/>
              </a:path>
            </a:pathLst>
          </a:custGeom>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42240" tIns="46954" rIns="46954" bIns="46954"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t>check delivery to order</a:t>
            </a:r>
          </a:p>
          <a:p>
            <a:pPr marL="228600" lvl="1" indent="-228600" algn="l" defTabSz="889000">
              <a:lnSpc>
                <a:spcPct val="90000"/>
              </a:lnSpc>
              <a:spcBef>
                <a:spcPct val="0"/>
              </a:spcBef>
              <a:spcAft>
                <a:spcPct val="15000"/>
              </a:spcAft>
              <a:buChar char="•"/>
            </a:pPr>
            <a:r>
              <a:rPr lang="en-US" sz="2000" kern="1200" dirty="0"/>
              <a:t>estimate value of work done</a:t>
            </a:r>
          </a:p>
        </p:txBody>
      </p:sp>
      <p:sp>
        <p:nvSpPr>
          <p:cNvPr id="13" name="Freeform: Shape 12">
            <a:extLst>
              <a:ext uri="{FF2B5EF4-FFF2-40B4-BE49-F238E27FC236}">
                <a16:creationId xmlns:a16="http://schemas.microsoft.com/office/drawing/2014/main" id="{759D3E1B-5350-450F-9801-F20CE48B29ED}"/>
              </a:ext>
            </a:extLst>
          </p:cNvPr>
          <p:cNvSpPr/>
          <p:nvPr/>
        </p:nvSpPr>
        <p:spPr>
          <a:xfrm>
            <a:off x="1970389" y="5278971"/>
            <a:ext cx="1093310" cy="1136559"/>
          </a:xfrm>
          <a:custGeom>
            <a:avLst/>
            <a:gdLst>
              <a:gd name="connsiteX0" fmla="*/ 0 w 1079534"/>
              <a:gd name="connsiteY0" fmla="*/ 0 h 1093309"/>
              <a:gd name="connsiteX1" fmla="*/ 539767 w 1079534"/>
              <a:gd name="connsiteY1" fmla="*/ 0 h 1093309"/>
              <a:gd name="connsiteX2" fmla="*/ 1079534 w 1079534"/>
              <a:gd name="connsiteY2" fmla="*/ 546655 h 1093309"/>
              <a:gd name="connsiteX3" fmla="*/ 539767 w 1079534"/>
              <a:gd name="connsiteY3" fmla="*/ 1093309 h 1093309"/>
              <a:gd name="connsiteX4" fmla="*/ 0 w 1079534"/>
              <a:gd name="connsiteY4" fmla="*/ 1093309 h 1093309"/>
              <a:gd name="connsiteX5" fmla="*/ 539767 w 1079534"/>
              <a:gd name="connsiteY5" fmla="*/ 546655 h 1093309"/>
              <a:gd name="connsiteX6" fmla="*/ 0 w 1079534"/>
              <a:gd name="connsiteY6" fmla="*/ 0 h 1093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9534" h="1093309">
                <a:moveTo>
                  <a:pt x="1079534" y="1"/>
                </a:moveTo>
                <a:lnTo>
                  <a:pt x="1079534" y="546655"/>
                </a:lnTo>
                <a:lnTo>
                  <a:pt x="539767" y="1093308"/>
                </a:lnTo>
                <a:lnTo>
                  <a:pt x="0" y="546655"/>
                </a:lnTo>
                <a:lnTo>
                  <a:pt x="0" y="1"/>
                </a:lnTo>
                <a:lnTo>
                  <a:pt x="539767" y="546655"/>
                </a:lnTo>
                <a:lnTo>
                  <a:pt x="1079534" y="1"/>
                </a:lnTo>
                <a:close/>
              </a:path>
            </a:pathLst>
          </a:custGeom>
          <a:solidFill>
            <a:schemeClr val="bg2"/>
          </a:solidFill>
          <a:ln>
            <a:solidFill>
              <a:schemeClr val="bg2"/>
            </a:solidFill>
          </a:ln>
        </p:spPr>
        <p:style>
          <a:lnRef idx="1">
            <a:schemeClr val="accen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8891" tIns="8890" rIns="8890" bIns="8891"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tx1"/>
                </a:solidFill>
              </a:rPr>
              <a:t>Payment</a:t>
            </a:r>
          </a:p>
        </p:txBody>
      </p:sp>
      <p:sp>
        <p:nvSpPr>
          <p:cNvPr id="14" name="Freeform: Shape 13">
            <a:extLst>
              <a:ext uri="{FF2B5EF4-FFF2-40B4-BE49-F238E27FC236}">
                <a16:creationId xmlns:a16="http://schemas.microsoft.com/office/drawing/2014/main" id="{9A17A34F-124B-48F7-92E9-C0B925777115}"/>
              </a:ext>
            </a:extLst>
          </p:cNvPr>
          <p:cNvSpPr/>
          <p:nvPr/>
        </p:nvSpPr>
        <p:spPr>
          <a:xfrm>
            <a:off x="3316846" y="5404919"/>
            <a:ext cx="5158090" cy="701698"/>
          </a:xfrm>
          <a:custGeom>
            <a:avLst/>
            <a:gdLst>
              <a:gd name="connsiteX0" fmla="*/ 116952 w 701697"/>
              <a:gd name="connsiteY0" fmla="*/ 0 h 4617306"/>
              <a:gd name="connsiteX1" fmla="*/ 584745 w 701697"/>
              <a:gd name="connsiteY1" fmla="*/ 0 h 4617306"/>
              <a:gd name="connsiteX2" fmla="*/ 701697 w 701697"/>
              <a:gd name="connsiteY2" fmla="*/ 116952 h 4617306"/>
              <a:gd name="connsiteX3" fmla="*/ 701697 w 701697"/>
              <a:gd name="connsiteY3" fmla="*/ 4617306 h 4617306"/>
              <a:gd name="connsiteX4" fmla="*/ 701697 w 701697"/>
              <a:gd name="connsiteY4" fmla="*/ 4617306 h 4617306"/>
              <a:gd name="connsiteX5" fmla="*/ 0 w 701697"/>
              <a:gd name="connsiteY5" fmla="*/ 4617306 h 4617306"/>
              <a:gd name="connsiteX6" fmla="*/ 0 w 701697"/>
              <a:gd name="connsiteY6" fmla="*/ 4617306 h 4617306"/>
              <a:gd name="connsiteX7" fmla="*/ 0 w 701697"/>
              <a:gd name="connsiteY7" fmla="*/ 116952 h 4617306"/>
              <a:gd name="connsiteX8" fmla="*/ 116952 w 701697"/>
              <a:gd name="connsiteY8" fmla="*/ 0 h 4617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1697" h="4617306">
                <a:moveTo>
                  <a:pt x="701697" y="769570"/>
                </a:moveTo>
                <a:lnTo>
                  <a:pt x="701697" y="3847736"/>
                </a:lnTo>
                <a:cubicBezTo>
                  <a:pt x="701697" y="4272757"/>
                  <a:pt x="693740" y="4617303"/>
                  <a:pt x="683924" y="4617303"/>
                </a:cubicBezTo>
                <a:lnTo>
                  <a:pt x="0" y="4617303"/>
                </a:lnTo>
                <a:lnTo>
                  <a:pt x="0" y="4617303"/>
                </a:lnTo>
                <a:lnTo>
                  <a:pt x="0" y="3"/>
                </a:lnTo>
                <a:lnTo>
                  <a:pt x="0" y="3"/>
                </a:lnTo>
                <a:lnTo>
                  <a:pt x="683924" y="3"/>
                </a:lnTo>
                <a:cubicBezTo>
                  <a:pt x="693740" y="3"/>
                  <a:pt x="701697" y="344549"/>
                  <a:pt x="701697" y="769570"/>
                </a:cubicBezTo>
                <a:close/>
              </a:path>
            </a:pathLst>
          </a:custGeom>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49353" tIns="47589" rIns="47589" bIns="47590" numCol="1" spcCol="1270" anchor="ctr" anchorCtr="0">
            <a:noAutofit/>
          </a:bodyPr>
          <a:lstStyle/>
          <a:p>
            <a:pPr marL="228600" lvl="1" indent="-228600" algn="l" defTabSz="933450">
              <a:lnSpc>
                <a:spcPct val="90000"/>
              </a:lnSpc>
              <a:spcBef>
                <a:spcPct val="0"/>
              </a:spcBef>
              <a:spcAft>
                <a:spcPct val="15000"/>
              </a:spcAft>
              <a:buChar char="•"/>
            </a:pPr>
            <a:r>
              <a:rPr lang="en-US" sz="2100" kern="1200" dirty="0"/>
              <a:t>certification of payment</a:t>
            </a:r>
          </a:p>
          <a:p>
            <a:pPr marL="228600" lvl="1" indent="-228600" algn="l" defTabSz="933450">
              <a:lnSpc>
                <a:spcPct val="90000"/>
              </a:lnSpc>
              <a:spcBef>
                <a:spcPct val="0"/>
              </a:spcBef>
              <a:spcAft>
                <a:spcPct val="15000"/>
              </a:spcAft>
              <a:buChar char="•"/>
            </a:pPr>
            <a:r>
              <a:rPr lang="en-US" sz="2100" kern="1200" dirty="0"/>
              <a:t>retention, mobilization fee</a:t>
            </a:r>
          </a:p>
        </p:txBody>
      </p:sp>
      <p:sp>
        <p:nvSpPr>
          <p:cNvPr id="40963" name="Rectangle 4"/>
          <p:cNvSpPr>
            <a:spLocks noChangeArrowheads="1"/>
          </p:cNvSpPr>
          <p:nvPr/>
        </p:nvSpPr>
        <p:spPr bwMode="auto">
          <a:xfrm>
            <a:off x="3316845" y="2772734"/>
            <a:ext cx="5158091" cy="708025"/>
          </a:xfrm>
          <a:prstGeom prst="rect">
            <a:avLst/>
          </a:prstGeom>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style>
          <a:lnRef idx="2">
            <a:schemeClr val="accent1"/>
          </a:lnRef>
          <a:fillRef idx="1">
            <a:schemeClr val="lt1"/>
          </a:fillRef>
          <a:effectRef idx="0">
            <a:schemeClr val="accent1"/>
          </a:effectRef>
          <a:fontRef idx="minor">
            <a:schemeClr val="dk1"/>
          </a:fontRef>
        </p:style>
        <p:txBody>
          <a:bodyPr wrap="square">
            <a:spAutoFit/>
          </a:bodyPr>
          <a:lstStyle/>
          <a:p>
            <a:pPr marL="228600" lvl="1" indent="-228600" defTabSz="889000">
              <a:lnSpc>
                <a:spcPct val="90000"/>
              </a:lnSpc>
              <a:spcBef>
                <a:spcPct val="0"/>
              </a:spcBef>
              <a:spcAft>
                <a:spcPct val="15000"/>
              </a:spcAft>
              <a:buChar char="•"/>
            </a:pPr>
            <a:r>
              <a:rPr lang="en-US" sz="2000" dirty="0">
                <a:solidFill>
                  <a:srgbClr val="4D4D4D">
                    <a:hueOff val="0"/>
                    <a:satOff val="0"/>
                    <a:lumOff val="0"/>
                    <a:alphaOff val="0"/>
                  </a:srgbClr>
                </a:solidFill>
                <a:latin typeface="Arial"/>
              </a:rPr>
              <a:t>procurement plan</a:t>
            </a:r>
          </a:p>
          <a:p>
            <a:pPr marL="228600" lvl="1" indent="-228600" defTabSz="889000">
              <a:lnSpc>
                <a:spcPct val="90000"/>
              </a:lnSpc>
              <a:spcBef>
                <a:spcPct val="0"/>
              </a:spcBef>
              <a:spcAft>
                <a:spcPct val="15000"/>
              </a:spcAft>
              <a:buChar char="•"/>
            </a:pPr>
            <a:r>
              <a:rPr lang="en-US" sz="2000" dirty="0">
                <a:solidFill>
                  <a:srgbClr val="4D4D4D">
                    <a:hueOff val="0"/>
                    <a:satOff val="0"/>
                    <a:lumOff val="0"/>
                    <a:alphaOff val="0"/>
                  </a:srgbClr>
                </a:solidFill>
                <a:latin typeface="Arial"/>
              </a:rPr>
              <a:t>specification/bid documents</a:t>
            </a:r>
            <a:endParaRPr lang="en-GB" sz="2000" dirty="0">
              <a:solidFill>
                <a:srgbClr val="4D4D4D">
                  <a:hueOff val="0"/>
                  <a:satOff val="0"/>
                  <a:lumOff val="0"/>
                  <a:alphaOff val="0"/>
                </a:srgbClr>
              </a:solidFill>
              <a:latin typeface="Arial"/>
            </a:endParaRPr>
          </a:p>
        </p:txBody>
      </p:sp>
      <p:sp>
        <p:nvSpPr>
          <p:cNvPr id="40962" name="Title 2"/>
          <p:cNvSpPr>
            <a:spLocks noGrp="1"/>
          </p:cNvSpPr>
          <p:nvPr>
            <p:ph type="title"/>
          </p:nvPr>
        </p:nvSpPr>
        <p:spPr>
          <a:xfrm>
            <a:off x="3316845" y="1917233"/>
            <a:ext cx="6573761" cy="584353"/>
          </a:xfrm>
          <a:ln/>
        </p:spPr>
        <p:txBody>
          <a:bodyPr/>
          <a:lstStyle/>
          <a:p>
            <a:r>
              <a:rPr lang="en-US" sz="2000" i="1" dirty="0">
                <a:solidFill>
                  <a:schemeClr val="tx1"/>
                </a:solidFill>
                <a:latin typeface="Verdana" charset="0"/>
              </a:rPr>
              <a:t>Procurement Process</a:t>
            </a:r>
          </a:p>
        </p:txBody>
      </p:sp>
      <p:sp>
        <p:nvSpPr>
          <p:cNvPr id="5" name="Rectangle 4"/>
          <p:cNvSpPr/>
          <p:nvPr/>
        </p:nvSpPr>
        <p:spPr>
          <a:xfrm>
            <a:off x="970722" y="1260369"/>
            <a:ext cx="7688323" cy="523220"/>
          </a:xfrm>
          <a:prstGeom prst="rect">
            <a:avLst/>
          </a:prstGeom>
        </p:spPr>
        <p:txBody>
          <a:bodyPr wrap="none">
            <a:spAutoFit/>
          </a:bodyPr>
          <a:lstStyle/>
          <a:p>
            <a:pPr>
              <a:spcBef>
                <a:spcPct val="20000"/>
              </a:spcBef>
              <a:buClr>
                <a:srgbClr val="FFFFFF"/>
              </a:buClr>
              <a:buFontTx/>
              <a:buChar char="•"/>
            </a:pPr>
            <a:r>
              <a:rPr lang="en-GB" sz="2800" kern="0" dirty="0">
                <a:solidFill>
                  <a:schemeClr val="tx2"/>
                </a:solidFill>
              </a:rPr>
              <a:t>Procurement process; where are the controls?</a:t>
            </a:r>
          </a:p>
        </p:txBody>
      </p:sp>
      <p:sp>
        <p:nvSpPr>
          <p:cNvPr id="7" name="Title 2">
            <a:extLst>
              <a:ext uri="{FF2B5EF4-FFF2-40B4-BE49-F238E27FC236}">
                <a16:creationId xmlns:a16="http://schemas.microsoft.com/office/drawing/2014/main" id="{46B4D280-A208-4A93-B2E9-24710F9D296D}"/>
              </a:ext>
            </a:extLst>
          </p:cNvPr>
          <p:cNvSpPr txBox="1">
            <a:spLocks/>
          </p:cNvSpPr>
          <p:nvPr/>
        </p:nvSpPr>
        <p:spPr>
          <a:xfrm>
            <a:off x="970722" y="482860"/>
            <a:ext cx="10515600" cy="782357"/>
          </a:xfrm>
          <a:prstGeom prst="rect">
            <a:avLst/>
          </a:prstGeom>
          <a:ln/>
        </p:spPr>
        <p:txBody>
          <a:bodyPr vert="horz" lIns="91440" tIns="45720" rIns="91440" bIns="0" rtlCol="0" anchor="b" anchorCtr="0">
            <a:noAutofit/>
          </a:bodyPr>
          <a:lstStyle>
            <a:defPPr>
              <a:defRPr lang="en-US"/>
            </a:defPPr>
            <a:lvl1pPr marL="85725">
              <a:lnSpc>
                <a:spcPct val="90000"/>
              </a:lnSpc>
              <a:spcBef>
                <a:spcPct val="0"/>
              </a:spcBef>
              <a:buNone/>
              <a:defRPr sz="4000">
                <a:solidFill>
                  <a:schemeClr val="tx2"/>
                </a:solidFill>
                <a:latin typeface="+mj-lt"/>
                <a:ea typeface="+mj-ea"/>
                <a:cs typeface="+mj-cs"/>
              </a:defRPr>
            </a:lvl1pPr>
          </a:lstStyle>
          <a:p>
            <a:r>
              <a:rPr lang="en-GB" dirty="0"/>
              <a:t>Expenditure Controls</a:t>
            </a:r>
          </a:p>
        </p:txBody>
      </p:sp>
      <p:sp>
        <p:nvSpPr>
          <p:cNvPr id="2" name="Slide Number Placeholder 1">
            <a:extLst>
              <a:ext uri="{FF2B5EF4-FFF2-40B4-BE49-F238E27FC236}">
                <a16:creationId xmlns:a16="http://schemas.microsoft.com/office/drawing/2014/main" id="{95402018-966C-491E-AB39-690D8FE45526}"/>
              </a:ext>
            </a:extLst>
          </p:cNvPr>
          <p:cNvSpPr>
            <a:spLocks noGrp="1"/>
          </p:cNvSpPr>
          <p:nvPr>
            <p:ph type="sldNum" sz="quarter" idx="12"/>
          </p:nvPr>
        </p:nvSpPr>
        <p:spPr/>
        <p:txBody>
          <a:bodyPr/>
          <a:lstStyle/>
          <a:p>
            <a:fld id="{F46C79FD-C571-418B-AB0F-5EE936C85276}" type="slidenum">
              <a:rPr lang="en-GB" smtClean="0"/>
              <a:t>70</a:t>
            </a:fld>
            <a:endParaRPr lang="en-GB"/>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Espace réservé du contenu 1"/>
          <p:cNvSpPr>
            <a:spLocks noGrp="1"/>
          </p:cNvSpPr>
          <p:nvPr>
            <p:ph idx="1"/>
          </p:nvPr>
        </p:nvSpPr>
        <p:spPr/>
        <p:txBody>
          <a:bodyPr/>
          <a:lstStyle/>
          <a:p>
            <a:pPr marL="358775" indent="-358775">
              <a:spcBef>
                <a:spcPts val="300"/>
              </a:spcBef>
              <a:spcAft>
                <a:spcPts val="300"/>
              </a:spcAft>
              <a:buClr>
                <a:srgbClr val="0356B1"/>
              </a:buClr>
              <a:buFont typeface="Wingdings" panose="05000000000000000000" pitchFamily="2" charset="2"/>
              <a:buChar char="ü"/>
            </a:pPr>
            <a:r>
              <a:rPr lang="en-GB" dirty="0"/>
              <a:t>Standard list of suppliers</a:t>
            </a:r>
          </a:p>
          <a:p>
            <a:pPr marL="358775" indent="-358775">
              <a:spcBef>
                <a:spcPts val="300"/>
              </a:spcBef>
              <a:spcAft>
                <a:spcPts val="300"/>
              </a:spcAft>
              <a:buClr>
                <a:srgbClr val="0356B1"/>
              </a:buClr>
              <a:buFont typeface="Wingdings" panose="05000000000000000000" pitchFamily="2" charset="2"/>
              <a:buChar char="ü"/>
            </a:pPr>
            <a:r>
              <a:rPr lang="en-GB" dirty="0"/>
              <a:t>Written quotations</a:t>
            </a:r>
          </a:p>
          <a:p>
            <a:pPr marL="358775" indent="-358775">
              <a:spcBef>
                <a:spcPts val="300"/>
              </a:spcBef>
              <a:spcAft>
                <a:spcPts val="300"/>
              </a:spcAft>
              <a:buClr>
                <a:srgbClr val="0356B1"/>
              </a:buClr>
              <a:buFont typeface="Wingdings" panose="05000000000000000000" pitchFamily="2" charset="2"/>
              <a:buChar char="ü"/>
            </a:pPr>
            <a:r>
              <a:rPr lang="en-GB" dirty="0"/>
              <a:t>Formal tenders – pre-qualification</a:t>
            </a:r>
          </a:p>
          <a:p>
            <a:pPr marL="358775" indent="0">
              <a:spcBef>
                <a:spcPts val="1200"/>
              </a:spcBef>
              <a:buClrTx/>
              <a:buNone/>
            </a:pPr>
            <a:r>
              <a:rPr lang="en-GB" b="1" dirty="0">
                <a:solidFill>
                  <a:schemeClr val="accent6"/>
                </a:solidFill>
              </a:rPr>
              <a:t>Exceptions:</a:t>
            </a:r>
          </a:p>
          <a:p>
            <a:pPr marL="358775" indent="-358775">
              <a:spcBef>
                <a:spcPts val="300"/>
              </a:spcBef>
              <a:spcAft>
                <a:spcPts val="300"/>
              </a:spcAft>
              <a:buClr>
                <a:srgbClr val="0356B1"/>
              </a:buClr>
              <a:buFont typeface="Wingdings" panose="05000000000000000000" pitchFamily="2" charset="2"/>
              <a:buChar char="ü"/>
            </a:pPr>
            <a:r>
              <a:rPr lang="en-GB" dirty="0"/>
              <a:t>Single source procurement</a:t>
            </a:r>
          </a:p>
          <a:p>
            <a:pPr marL="358775" indent="-358775">
              <a:spcBef>
                <a:spcPts val="300"/>
              </a:spcBef>
              <a:spcAft>
                <a:spcPts val="300"/>
              </a:spcAft>
              <a:buClr>
                <a:srgbClr val="0356B1"/>
              </a:buClr>
              <a:buFont typeface="Wingdings" panose="05000000000000000000" pitchFamily="2" charset="2"/>
              <a:buChar char="ü"/>
            </a:pPr>
            <a:r>
              <a:rPr lang="en-GB" dirty="0"/>
              <a:t>Restricted tendering</a:t>
            </a:r>
          </a:p>
        </p:txBody>
      </p:sp>
      <p:sp>
        <p:nvSpPr>
          <p:cNvPr id="2" name="Slide Number Placeholder 1">
            <a:extLst>
              <a:ext uri="{FF2B5EF4-FFF2-40B4-BE49-F238E27FC236}">
                <a16:creationId xmlns:a16="http://schemas.microsoft.com/office/drawing/2014/main" id="{C971C0B4-9734-4735-BA84-595C705AFD80}"/>
              </a:ext>
            </a:extLst>
          </p:cNvPr>
          <p:cNvSpPr>
            <a:spLocks noGrp="1"/>
          </p:cNvSpPr>
          <p:nvPr>
            <p:ph type="sldNum" sz="quarter" idx="12"/>
          </p:nvPr>
        </p:nvSpPr>
        <p:spPr/>
        <p:txBody>
          <a:bodyPr/>
          <a:lstStyle/>
          <a:p>
            <a:fld id="{F46C79FD-C571-418B-AB0F-5EE936C85276}" type="slidenum">
              <a:rPr lang="en-GB" smtClean="0"/>
              <a:t>71</a:t>
            </a:fld>
            <a:endParaRPr lang="en-GB"/>
          </a:p>
        </p:txBody>
      </p:sp>
      <p:sp>
        <p:nvSpPr>
          <p:cNvPr id="43010" name="Titre 2"/>
          <p:cNvSpPr>
            <a:spLocks noGrp="1"/>
          </p:cNvSpPr>
          <p:nvPr>
            <p:ph type="title"/>
          </p:nvPr>
        </p:nvSpPr>
        <p:spPr/>
        <p:txBody>
          <a:bodyPr wrap="none">
            <a:spAutoFit/>
          </a:bodyPr>
          <a:lstStyle/>
          <a:p>
            <a:pPr>
              <a:spcBef>
                <a:spcPct val="20000"/>
              </a:spcBef>
              <a:buClr>
                <a:srgbClr val="FFFFFF"/>
              </a:buClr>
              <a:buFontTx/>
              <a:buChar char="•"/>
            </a:pPr>
            <a:r>
              <a:rPr lang="en-GB" sz="2400" b="1" kern="0" dirty="0">
                <a:solidFill>
                  <a:schemeClr val="tx1"/>
                </a:solidFill>
                <a:latin typeface="+mn-lt"/>
                <a:ea typeface="+mn-ea"/>
                <a:cs typeface="+mn-cs"/>
              </a:rPr>
              <a:t>Procurement approaches</a:t>
            </a:r>
            <a:endParaRPr lang="fr-BE" sz="2400" b="1" kern="0" dirty="0">
              <a:solidFill>
                <a:schemeClr val="tx1"/>
              </a:solidFill>
              <a:latin typeface="+mn-lt"/>
              <a:ea typeface="+mn-ea"/>
              <a:cs typeface="+mn-cs"/>
            </a:endParaRPr>
          </a:p>
        </p:txBody>
      </p:sp>
      <p:sp>
        <p:nvSpPr>
          <p:cNvPr id="3" name="Picture Placeholder 2">
            <a:extLst>
              <a:ext uri="{FF2B5EF4-FFF2-40B4-BE49-F238E27FC236}">
                <a16:creationId xmlns:a16="http://schemas.microsoft.com/office/drawing/2014/main" id="{5B7F266F-D87C-4A03-BDE5-08276BE6A6A4}"/>
              </a:ext>
            </a:extLst>
          </p:cNvPr>
          <p:cNvSpPr>
            <a:spLocks noGrp="1"/>
          </p:cNvSpPr>
          <p:nvPr>
            <p:ph type="pic" sz="quarter" idx="13"/>
          </p:nvPr>
        </p:nvSpPr>
        <p:spPr/>
        <p:txBody>
          <a:bodyPr/>
          <a:lstStyle/>
          <a:p>
            <a:endParaRPr lang="nl-NL"/>
          </a:p>
        </p:txBody>
      </p:sp>
      <p:pic>
        <p:nvPicPr>
          <p:cNvPr id="43012" name="Picture 2"/>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r="8489"/>
          <a:stretch/>
        </p:blipFill>
        <p:spPr bwMode="auto">
          <a:xfrm>
            <a:off x="-46383" y="-20178"/>
            <a:ext cx="6142383" cy="710437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Title 2">
            <a:extLst>
              <a:ext uri="{FF2B5EF4-FFF2-40B4-BE49-F238E27FC236}">
                <a16:creationId xmlns:a16="http://schemas.microsoft.com/office/drawing/2014/main" id="{20D6A210-A68E-4056-B3AB-D47B8148BA2D}"/>
              </a:ext>
            </a:extLst>
          </p:cNvPr>
          <p:cNvSpPr txBox="1">
            <a:spLocks/>
          </p:cNvSpPr>
          <p:nvPr/>
        </p:nvSpPr>
        <p:spPr>
          <a:xfrm>
            <a:off x="970722" y="482860"/>
            <a:ext cx="10515600" cy="782357"/>
          </a:xfrm>
          <a:prstGeom prst="rect">
            <a:avLst/>
          </a:prstGeom>
          <a:ln/>
        </p:spPr>
        <p:txBody>
          <a:bodyPr vert="horz" lIns="91440" tIns="45720" rIns="91440" bIns="0" rtlCol="0" anchor="b" anchorCtr="0">
            <a:noAutofit/>
          </a:bodyPr>
          <a:lstStyle>
            <a:defPPr>
              <a:defRPr lang="en-US"/>
            </a:defPPr>
            <a:lvl1pPr marL="85725">
              <a:lnSpc>
                <a:spcPct val="90000"/>
              </a:lnSpc>
              <a:spcBef>
                <a:spcPct val="0"/>
              </a:spcBef>
              <a:buNone/>
              <a:defRPr sz="4000">
                <a:solidFill>
                  <a:schemeClr val="tx2"/>
                </a:solidFill>
                <a:latin typeface="+mj-lt"/>
                <a:ea typeface="+mj-ea"/>
                <a:cs typeface="+mj-cs"/>
              </a:defRPr>
            </a:lvl1pPr>
          </a:lstStyle>
          <a:p>
            <a:r>
              <a:rPr lang="en-GB" dirty="0">
                <a:solidFill>
                  <a:schemeClr val="bg1"/>
                </a:solidFill>
              </a:rPr>
              <a:t>Expenditure Controls</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Espace réservé du contenu 1"/>
          <p:cNvSpPr>
            <a:spLocks noGrp="1"/>
          </p:cNvSpPr>
          <p:nvPr>
            <p:ph idx="1"/>
          </p:nvPr>
        </p:nvSpPr>
        <p:spPr>
          <a:xfrm>
            <a:off x="838200" y="1803731"/>
            <a:ext cx="10905699" cy="3410523"/>
          </a:xfrm>
        </p:spPr>
        <p:txBody>
          <a:bodyPr/>
          <a:lstStyle/>
          <a:p>
            <a:pPr eaLnBrk="1" hangingPunct="1">
              <a:spcBef>
                <a:spcPts val="600"/>
              </a:spcBef>
              <a:spcAft>
                <a:spcPts val="1200"/>
              </a:spcAft>
              <a:buClrTx/>
              <a:buNone/>
            </a:pPr>
            <a:r>
              <a:rPr lang="en-GB" altLang="fr-FR" i="0" dirty="0"/>
              <a:t> 	</a:t>
            </a:r>
            <a:r>
              <a:rPr lang="en-GB" altLang="fr-FR" b="1" i="0" dirty="0"/>
              <a:t>Definition</a:t>
            </a:r>
            <a:r>
              <a:rPr lang="en-GB" altLang="fr-FR" i="0" dirty="0"/>
              <a:t>: Internal control is a process, effected by management, designed to provide assurances on:</a:t>
            </a:r>
          </a:p>
          <a:p>
            <a:pPr marL="717550" indent="-358775" eaLnBrk="1" hangingPunct="1">
              <a:spcBef>
                <a:spcPts val="600"/>
              </a:spcBef>
              <a:spcAft>
                <a:spcPts val="1200"/>
              </a:spcAft>
              <a:buClr>
                <a:srgbClr val="0356B1"/>
              </a:buClr>
              <a:buFont typeface="Wingdings" panose="05000000000000000000" pitchFamily="2" charset="2"/>
              <a:buChar char="ü"/>
            </a:pPr>
            <a:r>
              <a:rPr lang="en-GB" altLang="fr-FR" i="0" dirty="0"/>
              <a:t>Effectiveness and efficiency of operations;</a:t>
            </a:r>
          </a:p>
          <a:p>
            <a:pPr marL="717550" indent="-358775" eaLnBrk="1" hangingPunct="1">
              <a:spcBef>
                <a:spcPts val="600"/>
              </a:spcBef>
              <a:spcAft>
                <a:spcPts val="1200"/>
              </a:spcAft>
              <a:buClr>
                <a:srgbClr val="0356B1"/>
              </a:buClr>
              <a:buFont typeface="Wingdings" panose="05000000000000000000" pitchFamily="2" charset="2"/>
              <a:buChar char="ü"/>
            </a:pPr>
            <a:r>
              <a:rPr lang="en-GB" altLang="fr-FR" i="0" dirty="0"/>
              <a:t>Reliability of financial reporting;</a:t>
            </a:r>
          </a:p>
          <a:p>
            <a:pPr marL="717550" indent="-358775" eaLnBrk="1" hangingPunct="1">
              <a:spcBef>
                <a:spcPts val="600"/>
              </a:spcBef>
              <a:spcAft>
                <a:spcPts val="1200"/>
              </a:spcAft>
              <a:buClr>
                <a:srgbClr val="0356B1"/>
              </a:buClr>
              <a:buFont typeface="Wingdings" panose="05000000000000000000" pitchFamily="2" charset="2"/>
              <a:buChar char="ü"/>
            </a:pPr>
            <a:r>
              <a:rPr lang="en-GB" altLang="fr-FR" i="0" dirty="0"/>
              <a:t>Compliance with laws and regulations;</a:t>
            </a:r>
          </a:p>
          <a:p>
            <a:pPr marL="717550" indent="-358775" eaLnBrk="1" hangingPunct="1">
              <a:spcBef>
                <a:spcPts val="600"/>
              </a:spcBef>
              <a:spcAft>
                <a:spcPts val="1200"/>
              </a:spcAft>
              <a:buClr>
                <a:srgbClr val="0356B1"/>
              </a:buClr>
              <a:buFont typeface="Wingdings" panose="05000000000000000000" pitchFamily="2" charset="2"/>
              <a:buChar char="ü"/>
            </a:pPr>
            <a:r>
              <a:rPr lang="en-GB" altLang="fr-FR" i="0" dirty="0"/>
              <a:t>Safeguarding against loss, misuse and damage;</a:t>
            </a:r>
            <a:endParaRPr lang="fr-BE" altLang="fr-FR" i="0" dirty="0"/>
          </a:p>
        </p:txBody>
      </p:sp>
      <p:sp>
        <p:nvSpPr>
          <p:cNvPr id="3" name="Title 2">
            <a:extLst>
              <a:ext uri="{FF2B5EF4-FFF2-40B4-BE49-F238E27FC236}">
                <a16:creationId xmlns:a16="http://schemas.microsoft.com/office/drawing/2014/main" id="{0FEEED0B-387D-4804-AFD4-82001E14778F}"/>
              </a:ext>
            </a:extLst>
          </p:cNvPr>
          <p:cNvSpPr>
            <a:spLocks noGrp="1"/>
          </p:cNvSpPr>
          <p:nvPr>
            <p:ph type="title"/>
          </p:nvPr>
        </p:nvSpPr>
        <p:spPr>
          <a:xfrm>
            <a:off x="970722" y="461770"/>
            <a:ext cx="10515600" cy="782357"/>
          </a:xfrm>
        </p:spPr>
        <p:txBody>
          <a:bodyPr/>
          <a:lstStyle/>
          <a:p>
            <a:r>
              <a:rPr lang="en-GB" dirty="0"/>
              <a:t>Internal Control</a:t>
            </a:r>
            <a:endParaRPr lang="x-none" dirty="0"/>
          </a:p>
        </p:txBody>
      </p:sp>
      <p:sp>
        <p:nvSpPr>
          <p:cNvPr id="2" name="Slide Number Placeholder 1">
            <a:extLst>
              <a:ext uri="{FF2B5EF4-FFF2-40B4-BE49-F238E27FC236}">
                <a16:creationId xmlns:a16="http://schemas.microsoft.com/office/drawing/2014/main" id="{C96D8E0E-F3AB-4C39-A59D-AFE8D60F36ED}"/>
              </a:ext>
            </a:extLst>
          </p:cNvPr>
          <p:cNvSpPr>
            <a:spLocks noGrp="1"/>
          </p:cNvSpPr>
          <p:nvPr>
            <p:ph type="sldNum" sz="quarter" idx="12"/>
          </p:nvPr>
        </p:nvSpPr>
        <p:spPr/>
        <p:txBody>
          <a:bodyPr/>
          <a:lstStyle/>
          <a:p>
            <a:fld id="{F46C79FD-C571-418B-AB0F-5EE936C85276}" type="slidenum">
              <a:rPr lang="en-GB" smtClean="0"/>
              <a:t>72</a:t>
            </a:fld>
            <a:endParaRPr lang="en-GB"/>
          </a:p>
        </p:txBody>
      </p:sp>
    </p:spTree>
    <p:extLst>
      <p:ext uri="{BB962C8B-B14F-4D97-AF65-F5344CB8AC3E}">
        <p14:creationId xmlns:p14="http://schemas.microsoft.com/office/powerpoint/2010/main" val="137166636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5" name="Picture 7" descr="cube_framework_new2-0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03912" y="1016793"/>
            <a:ext cx="4824412" cy="48244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8436" name="TextBox 4"/>
          <p:cNvSpPr txBox="1">
            <a:spLocks noChangeArrowheads="1"/>
          </p:cNvSpPr>
          <p:nvPr/>
        </p:nvSpPr>
        <p:spPr bwMode="auto">
          <a:xfrm>
            <a:off x="5930902" y="6448118"/>
            <a:ext cx="2679700" cy="2778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lr>
                <a:schemeClr val="bg1"/>
              </a:buClr>
              <a:buChar char="•"/>
              <a:defRPr sz="2400" i="1">
                <a:solidFill>
                  <a:srgbClr val="0F5494"/>
                </a:solidFill>
                <a:latin typeface="Verdana" pitchFamily="34" charset="0"/>
                <a:ea typeface="MS PGothic" pitchFamily="34" charset="-128"/>
              </a:defRPr>
            </a:lvl1pPr>
            <a:lvl2pPr marL="742950" indent="-285750">
              <a:spcBef>
                <a:spcPct val="20000"/>
              </a:spcBef>
              <a:buClr>
                <a:srgbClr val="009FBA"/>
              </a:buClr>
              <a:buChar char="•"/>
              <a:defRPr sz="2000" b="1">
                <a:solidFill>
                  <a:srgbClr val="0F5494"/>
                </a:solidFill>
                <a:latin typeface="Verdana" pitchFamily="34" charset="0"/>
                <a:ea typeface="MS PGothic" pitchFamily="34" charset="-128"/>
              </a:defRPr>
            </a:lvl2pPr>
            <a:lvl3pPr marL="1143000" indent="-228600">
              <a:spcBef>
                <a:spcPct val="20000"/>
              </a:spcBef>
              <a:defRPr sz="1400">
                <a:solidFill>
                  <a:srgbClr val="0F5494"/>
                </a:solidFill>
                <a:latin typeface="Verdana" pitchFamily="34" charset="0"/>
                <a:ea typeface="MS PGothic" pitchFamily="34" charset="-128"/>
              </a:defRPr>
            </a:lvl3pPr>
            <a:lvl4pPr marL="1600200" indent="-228600">
              <a:spcBef>
                <a:spcPct val="20000"/>
              </a:spcBef>
              <a:buChar char="–"/>
              <a:defRPr sz="2000">
                <a:solidFill>
                  <a:schemeClr val="tx1"/>
                </a:solidFill>
                <a:latin typeface="Arial" pitchFamily="34" charset="0"/>
                <a:ea typeface="MS PGothic" pitchFamily="34" charset="-128"/>
              </a:defRPr>
            </a:lvl4pPr>
            <a:lvl5pPr marL="2057400" indent="-228600">
              <a:spcBef>
                <a:spcPct val="20000"/>
              </a:spcBef>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9pPr>
          </a:lstStyle>
          <a:p>
            <a:pPr fontAlgn="base">
              <a:spcBef>
                <a:spcPct val="0"/>
              </a:spcBef>
              <a:spcAft>
                <a:spcPct val="0"/>
              </a:spcAft>
              <a:buClrTx/>
              <a:buNone/>
            </a:pPr>
            <a:r>
              <a:rPr lang="en-US" altLang="fr-FR" sz="1100" i="0" dirty="0">
                <a:solidFill>
                  <a:srgbClr val="000000"/>
                </a:solidFill>
                <a:cs typeface="Arial" pitchFamily="34" charset="0"/>
              </a:rPr>
              <a:t> </a:t>
            </a:r>
            <a:r>
              <a:rPr lang="en-US" altLang="fr-FR" sz="1200" i="0" dirty="0">
                <a:solidFill>
                  <a:srgbClr val="000000"/>
                </a:solidFill>
                <a:cs typeface="Arial" pitchFamily="34" charset="0"/>
              </a:rPr>
              <a:t>COSO Cube - 2013 Edition</a:t>
            </a:r>
            <a:endParaRPr lang="en-US" altLang="fr-FR" sz="1200" i="0" dirty="0">
              <a:cs typeface="Arial" pitchFamily="34" charset="0"/>
            </a:endParaRPr>
          </a:p>
        </p:txBody>
      </p:sp>
      <p:sp>
        <p:nvSpPr>
          <p:cNvPr id="2" name="Title 1">
            <a:extLst>
              <a:ext uri="{FF2B5EF4-FFF2-40B4-BE49-F238E27FC236}">
                <a16:creationId xmlns:a16="http://schemas.microsoft.com/office/drawing/2014/main" id="{DF9ADE35-F7BE-4734-9853-70636B5972A3}"/>
              </a:ext>
            </a:extLst>
          </p:cNvPr>
          <p:cNvSpPr>
            <a:spLocks noGrp="1"/>
          </p:cNvSpPr>
          <p:nvPr>
            <p:ph type="title"/>
          </p:nvPr>
        </p:nvSpPr>
        <p:spPr/>
        <p:txBody>
          <a:bodyPr/>
          <a:lstStyle/>
          <a:p>
            <a:r>
              <a:rPr lang="en-GB" altLang="fr-FR" kern="0" dirty="0">
                <a:solidFill>
                  <a:srgbClr val="0F5494"/>
                </a:solidFill>
              </a:rPr>
              <a:t>Internal Control</a:t>
            </a:r>
            <a:endParaRPr lang="x-none" dirty="0"/>
          </a:p>
        </p:txBody>
      </p:sp>
      <p:sp>
        <p:nvSpPr>
          <p:cNvPr id="5" name="Left Brace 4"/>
          <p:cNvSpPr/>
          <p:nvPr/>
        </p:nvSpPr>
        <p:spPr bwMode="auto">
          <a:xfrm>
            <a:off x="5519739" y="3212977"/>
            <a:ext cx="45719" cy="610617"/>
          </a:xfrm>
          <a:prstGeom prst="leftBrace">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fontAlgn="base">
              <a:spcBef>
                <a:spcPct val="0"/>
              </a:spcBef>
              <a:spcAft>
                <a:spcPct val="0"/>
              </a:spcAft>
            </a:pPr>
            <a:endParaRPr lang="en-GB" sz="1200">
              <a:solidFill>
                <a:srgbClr val="0F5494"/>
              </a:solidFill>
              <a:latin typeface="Verdana" pitchFamily="34" charset="0"/>
            </a:endParaRPr>
          </a:p>
        </p:txBody>
      </p:sp>
      <p:sp>
        <p:nvSpPr>
          <p:cNvPr id="7" name="Left Brace 6"/>
          <p:cNvSpPr/>
          <p:nvPr/>
        </p:nvSpPr>
        <p:spPr bwMode="auto">
          <a:xfrm>
            <a:off x="5303912" y="3429000"/>
            <a:ext cx="371274" cy="914400"/>
          </a:xfrm>
          <a:prstGeom prst="leftBrace">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fontAlgn="base">
              <a:spcBef>
                <a:spcPct val="0"/>
              </a:spcBef>
              <a:spcAft>
                <a:spcPct val="0"/>
              </a:spcAft>
            </a:pPr>
            <a:endParaRPr lang="en-GB" sz="1200">
              <a:solidFill>
                <a:srgbClr val="0F5494"/>
              </a:solidFill>
              <a:latin typeface="Verdana" pitchFamily="34" charset="0"/>
            </a:endParaRPr>
          </a:p>
        </p:txBody>
      </p:sp>
      <p:sp>
        <p:nvSpPr>
          <p:cNvPr id="8" name="Left Brace 7"/>
          <p:cNvSpPr/>
          <p:nvPr/>
        </p:nvSpPr>
        <p:spPr bwMode="auto">
          <a:xfrm>
            <a:off x="5375921" y="3823594"/>
            <a:ext cx="113629" cy="325487"/>
          </a:xfrm>
          <a:prstGeom prst="leftBrace">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fontAlgn="base">
              <a:spcBef>
                <a:spcPct val="0"/>
              </a:spcBef>
              <a:spcAft>
                <a:spcPct val="0"/>
              </a:spcAft>
            </a:pPr>
            <a:endParaRPr lang="en-GB" sz="1200">
              <a:solidFill>
                <a:srgbClr val="0F5494"/>
              </a:solidFill>
              <a:latin typeface="Verdana" pitchFamily="34" charset="0"/>
            </a:endParaRPr>
          </a:p>
        </p:txBody>
      </p:sp>
      <p:sp>
        <p:nvSpPr>
          <p:cNvPr id="9" name="Left Brace 8"/>
          <p:cNvSpPr/>
          <p:nvPr/>
        </p:nvSpPr>
        <p:spPr bwMode="auto">
          <a:xfrm>
            <a:off x="5380689" y="3823593"/>
            <a:ext cx="155448" cy="914400"/>
          </a:xfrm>
          <a:prstGeom prst="leftBrace">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fontAlgn="base">
              <a:spcBef>
                <a:spcPct val="0"/>
              </a:spcBef>
              <a:spcAft>
                <a:spcPct val="0"/>
              </a:spcAft>
            </a:pPr>
            <a:endParaRPr lang="en-GB" sz="1200">
              <a:solidFill>
                <a:srgbClr val="0F5494"/>
              </a:solidFill>
              <a:latin typeface="Verdana" pitchFamily="34" charset="0"/>
            </a:endParaRPr>
          </a:p>
        </p:txBody>
      </p:sp>
      <p:sp>
        <p:nvSpPr>
          <p:cNvPr id="10" name="Left Brace 9"/>
          <p:cNvSpPr/>
          <p:nvPr/>
        </p:nvSpPr>
        <p:spPr bwMode="auto">
          <a:xfrm>
            <a:off x="5489549" y="3284984"/>
            <a:ext cx="75908" cy="792088"/>
          </a:xfrm>
          <a:prstGeom prst="leftBrace">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fontAlgn="base">
              <a:spcBef>
                <a:spcPct val="0"/>
              </a:spcBef>
              <a:spcAft>
                <a:spcPct val="0"/>
              </a:spcAft>
            </a:pPr>
            <a:endParaRPr lang="en-GB" sz="1200">
              <a:solidFill>
                <a:srgbClr val="0F5494"/>
              </a:solidFill>
              <a:latin typeface="Verdana" pitchFamily="34" charset="0"/>
            </a:endParaRPr>
          </a:p>
        </p:txBody>
      </p:sp>
      <p:sp>
        <p:nvSpPr>
          <p:cNvPr id="12" name="Left Brace 11"/>
          <p:cNvSpPr/>
          <p:nvPr/>
        </p:nvSpPr>
        <p:spPr bwMode="auto">
          <a:xfrm>
            <a:off x="3740093" y="2631395"/>
            <a:ext cx="1131771" cy="914400"/>
          </a:xfrm>
          <a:prstGeom prst="leftBrace">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fontAlgn="base">
              <a:spcBef>
                <a:spcPct val="0"/>
              </a:spcBef>
              <a:spcAft>
                <a:spcPct val="0"/>
              </a:spcAft>
            </a:pPr>
            <a:endParaRPr lang="en-GB" sz="1200">
              <a:solidFill>
                <a:srgbClr val="0F5494"/>
              </a:solidFill>
              <a:latin typeface="Verdana" pitchFamily="34" charset="0"/>
            </a:endParaRPr>
          </a:p>
        </p:txBody>
      </p:sp>
      <p:sp>
        <p:nvSpPr>
          <p:cNvPr id="6" name="Rectangle 5">
            <a:extLst>
              <a:ext uri="{FF2B5EF4-FFF2-40B4-BE49-F238E27FC236}">
                <a16:creationId xmlns:a16="http://schemas.microsoft.com/office/drawing/2014/main" id="{4CEB95A5-51FB-4DD0-A0FC-0141B85F60C3}"/>
              </a:ext>
            </a:extLst>
          </p:cNvPr>
          <p:cNvSpPr/>
          <p:nvPr/>
        </p:nvSpPr>
        <p:spPr>
          <a:xfrm>
            <a:off x="1657472" y="2241983"/>
            <a:ext cx="2818400" cy="461665"/>
          </a:xfrm>
          <a:prstGeom prst="rect">
            <a:avLst/>
          </a:prstGeom>
        </p:spPr>
        <p:txBody>
          <a:bodyPr wrap="none">
            <a:spAutoFit/>
          </a:bodyPr>
          <a:lstStyle/>
          <a:p>
            <a:r>
              <a:rPr lang="en-GB" sz="2400" b="1" dirty="0"/>
              <a:t>COSO Framework</a:t>
            </a:r>
          </a:p>
        </p:txBody>
      </p:sp>
      <p:sp>
        <p:nvSpPr>
          <p:cNvPr id="14" name="Rectangle 13">
            <a:extLst>
              <a:ext uri="{FF2B5EF4-FFF2-40B4-BE49-F238E27FC236}">
                <a16:creationId xmlns:a16="http://schemas.microsoft.com/office/drawing/2014/main" id="{E5296EA3-25EC-46AA-B7B1-D1975711EB24}"/>
              </a:ext>
            </a:extLst>
          </p:cNvPr>
          <p:cNvSpPr/>
          <p:nvPr/>
        </p:nvSpPr>
        <p:spPr>
          <a:xfrm>
            <a:off x="1657471" y="3007171"/>
            <a:ext cx="2467057" cy="1200329"/>
          </a:xfrm>
          <a:prstGeom prst="rect">
            <a:avLst/>
          </a:prstGeom>
        </p:spPr>
        <p:txBody>
          <a:bodyPr wrap="square">
            <a:spAutoFit/>
          </a:bodyPr>
          <a:lstStyle/>
          <a:p>
            <a:pPr fontAlgn="base">
              <a:spcBef>
                <a:spcPct val="0"/>
              </a:spcBef>
              <a:spcAft>
                <a:spcPct val="0"/>
              </a:spcAft>
            </a:pPr>
            <a:r>
              <a:rPr lang="en-GB" altLang="fr-FR" sz="2400" b="1" dirty="0">
                <a:solidFill>
                  <a:srgbClr val="0F5494"/>
                </a:solidFill>
              </a:rPr>
              <a:t>Committee of Sponsoring Organisations</a:t>
            </a:r>
            <a:endParaRPr lang="en-GB" sz="2400" b="1" dirty="0">
              <a:solidFill>
                <a:srgbClr val="0F5494"/>
              </a:solidFill>
            </a:endParaRPr>
          </a:p>
        </p:txBody>
      </p:sp>
      <p:sp>
        <p:nvSpPr>
          <p:cNvPr id="3" name="Slide Number Placeholder 2">
            <a:extLst>
              <a:ext uri="{FF2B5EF4-FFF2-40B4-BE49-F238E27FC236}">
                <a16:creationId xmlns:a16="http://schemas.microsoft.com/office/drawing/2014/main" id="{9A49F979-EF77-463D-B7B6-336A218C39AA}"/>
              </a:ext>
            </a:extLst>
          </p:cNvPr>
          <p:cNvSpPr>
            <a:spLocks noGrp="1"/>
          </p:cNvSpPr>
          <p:nvPr>
            <p:ph type="sldNum" sz="quarter" idx="12"/>
          </p:nvPr>
        </p:nvSpPr>
        <p:spPr/>
        <p:txBody>
          <a:bodyPr/>
          <a:lstStyle/>
          <a:p>
            <a:fld id="{F46C79FD-C571-418B-AB0F-5EE936C85276}" type="slidenum">
              <a:rPr lang="en-GB" smtClean="0"/>
              <a:t>73</a:t>
            </a:fld>
            <a:endParaRPr lang="en-GB"/>
          </a:p>
        </p:txBody>
      </p:sp>
    </p:spTree>
    <p:extLst>
      <p:ext uri="{BB962C8B-B14F-4D97-AF65-F5344CB8AC3E}">
        <p14:creationId xmlns:p14="http://schemas.microsoft.com/office/powerpoint/2010/main" val="53213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5" name="Picture 7" descr="cube_framework_new2-0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57912" y="1147139"/>
            <a:ext cx="4824412" cy="48244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8436" name="TextBox 4"/>
          <p:cNvSpPr txBox="1">
            <a:spLocks noChangeArrowheads="1"/>
          </p:cNvSpPr>
          <p:nvPr/>
        </p:nvSpPr>
        <p:spPr bwMode="auto">
          <a:xfrm>
            <a:off x="4843248" y="5971552"/>
            <a:ext cx="2679700" cy="2778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lr>
                <a:schemeClr val="bg1"/>
              </a:buClr>
              <a:buChar char="•"/>
              <a:defRPr sz="2400" i="1">
                <a:solidFill>
                  <a:srgbClr val="0F5494"/>
                </a:solidFill>
                <a:latin typeface="Verdana" pitchFamily="34" charset="0"/>
                <a:ea typeface="MS PGothic" pitchFamily="34" charset="-128"/>
              </a:defRPr>
            </a:lvl1pPr>
            <a:lvl2pPr marL="742950" indent="-285750">
              <a:spcBef>
                <a:spcPct val="20000"/>
              </a:spcBef>
              <a:buClr>
                <a:srgbClr val="009FBA"/>
              </a:buClr>
              <a:buChar char="•"/>
              <a:defRPr sz="2000" b="1">
                <a:solidFill>
                  <a:srgbClr val="0F5494"/>
                </a:solidFill>
                <a:latin typeface="Verdana" pitchFamily="34" charset="0"/>
                <a:ea typeface="MS PGothic" pitchFamily="34" charset="-128"/>
              </a:defRPr>
            </a:lvl2pPr>
            <a:lvl3pPr marL="1143000" indent="-228600">
              <a:spcBef>
                <a:spcPct val="20000"/>
              </a:spcBef>
              <a:defRPr sz="1400">
                <a:solidFill>
                  <a:srgbClr val="0F5494"/>
                </a:solidFill>
                <a:latin typeface="Verdana" pitchFamily="34" charset="0"/>
                <a:ea typeface="MS PGothic" pitchFamily="34" charset="-128"/>
              </a:defRPr>
            </a:lvl3pPr>
            <a:lvl4pPr marL="1600200" indent="-228600">
              <a:spcBef>
                <a:spcPct val="20000"/>
              </a:spcBef>
              <a:buChar char="–"/>
              <a:defRPr sz="2000">
                <a:solidFill>
                  <a:schemeClr val="tx1"/>
                </a:solidFill>
                <a:latin typeface="Arial" pitchFamily="34" charset="0"/>
                <a:ea typeface="MS PGothic" pitchFamily="34" charset="-128"/>
              </a:defRPr>
            </a:lvl4pPr>
            <a:lvl5pPr marL="2057400" indent="-228600">
              <a:spcBef>
                <a:spcPct val="20000"/>
              </a:spcBef>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9pPr>
          </a:lstStyle>
          <a:p>
            <a:pPr fontAlgn="base">
              <a:spcBef>
                <a:spcPct val="0"/>
              </a:spcBef>
              <a:spcAft>
                <a:spcPct val="0"/>
              </a:spcAft>
              <a:buClrTx/>
              <a:buNone/>
            </a:pPr>
            <a:r>
              <a:rPr lang="en-US" altLang="fr-FR" sz="1100" i="0" dirty="0">
                <a:solidFill>
                  <a:srgbClr val="000000"/>
                </a:solidFill>
                <a:cs typeface="Arial" pitchFamily="34" charset="0"/>
              </a:rPr>
              <a:t> </a:t>
            </a:r>
            <a:r>
              <a:rPr lang="en-US" altLang="fr-FR" sz="1200" i="0" dirty="0">
                <a:solidFill>
                  <a:srgbClr val="000000"/>
                </a:solidFill>
                <a:cs typeface="Arial" pitchFamily="34" charset="0"/>
              </a:rPr>
              <a:t>COSO Cube - 2013 Edition</a:t>
            </a:r>
            <a:endParaRPr lang="en-US" altLang="fr-FR" sz="1200" i="0" dirty="0">
              <a:cs typeface="Arial" pitchFamily="34" charset="0"/>
            </a:endParaRPr>
          </a:p>
        </p:txBody>
      </p:sp>
      <p:sp>
        <p:nvSpPr>
          <p:cNvPr id="2" name="Title 1">
            <a:extLst>
              <a:ext uri="{FF2B5EF4-FFF2-40B4-BE49-F238E27FC236}">
                <a16:creationId xmlns:a16="http://schemas.microsoft.com/office/drawing/2014/main" id="{DF9ADE35-F7BE-4734-9853-70636B5972A3}"/>
              </a:ext>
            </a:extLst>
          </p:cNvPr>
          <p:cNvSpPr>
            <a:spLocks noGrp="1"/>
          </p:cNvSpPr>
          <p:nvPr>
            <p:ph type="title"/>
          </p:nvPr>
        </p:nvSpPr>
        <p:spPr/>
        <p:txBody>
          <a:bodyPr/>
          <a:lstStyle/>
          <a:p>
            <a:r>
              <a:rPr lang="en-GB" altLang="fr-FR" kern="0" dirty="0">
                <a:solidFill>
                  <a:srgbClr val="0F5494"/>
                </a:solidFill>
              </a:rPr>
              <a:t>Internal Control</a:t>
            </a:r>
            <a:endParaRPr lang="x-none" dirty="0"/>
          </a:p>
        </p:txBody>
      </p:sp>
      <p:sp>
        <p:nvSpPr>
          <p:cNvPr id="3" name="TextBox 2"/>
          <p:cNvSpPr txBox="1"/>
          <p:nvPr/>
        </p:nvSpPr>
        <p:spPr>
          <a:xfrm>
            <a:off x="1603564" y="2234567"/>
            <a:ext cx="2421610" cy="1323439"/>
          </a:xfrm>
          <a:prstGeom prst="rect">
            <a:avLst/>
          </a:prstGeom>
          <a:noFill/>
        </p:spPr>
        <p:txBody>
          <a:bodyPr wrap="square" rtlCol="0">
            <a:spAutoFit/>
          </a:bodyPr>
          <a:lstStyle/>
          <a:p>
            <a:pPr fontAlgn="base">
              <a:spcBef>
                <a:spcPct val="0"/>
              </a:spcBef>
              <a:spcAft>
                <a:spcPct val="0"/>
              </a:spcAft>
            </a:pPr>
            <a:r>
              <a:rPr lang="en-GB" sz="2000" b="1" dirty="0">
                <a:solidFill>
                  <a:srgbClr val="000000"/>
                </a:solidFill>
                <a:latin typeface="+mj-lt"/>
              </a:rPr>
              <a:t>higher level/strategic aspects of the framework</a:t>
            </a:r>
          </a:p>
        </p:txBody>
      </p:sp>
      <p:sp>
        <p:nvSpPr>
          <p:cNvPr id="4" name="TextBox 3"/>
          <p:cNvSpPr txBox="1"/>
          <p:nvPr/>
        </p:nvSpPr>
        <p:spPr>
          <a:xfrm>
            <a:off x="1603564" y="4109024"/>
            <a:ext cx="2420133" cy="1015663"/>
          </a:xfrm>
          <a:prstGeom prst="rect">
            <a:avLst/>
          </a:prstGeom>
          <a:noFill/>
        </p:spPr>
        <p:txBody>
          <a:bodyPr wrap="square" rtlCol="0">
            <a:spAutoFit/>
          </a:bodyPr>
          <a:lstStyle/>
          <a:p>
            <a:pPr fontAlgn="base">
              <a:spcBef>
                <a:spcPct val="0"/>
              </a:spcBef>
              <a:spcAft>
                <a:spcPct val="0"/>
              </a:spcAft>
            </a:pPr>
            <a:r>
              <a:rPr lang="en-GB" sz="2000" b="1" dirty="0">
                <a:solidFill>
                  <a:srgbClr val="000000"/>
                </a:solidFill>
                <a:latin typeface="+mj-lt"/>
              </a:rPr>
              <a:t>basics of implementing internal controls </a:t>
            </a:r>
          </a:p>
        </p:txBody>
      </p:sp>
      <p:sp>
        <p:nvSpPr>
          <p:cNvPr id="5" name="Left Brace 4"/>
          <p:cNvSpPr/>
          <p:nvPr/>
        </p:nvSpPr>
        <p:spPr bwMode="auto">
          <a:xfrm>
            <a:off x="4432085" y="2736411"/>
            <a:ext cx="45719" cy="610617"/>
          </a:xfrm>
          <a:prstGeom prst="leftBrace">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fontAlgn="base">
              <a:spcBef>
                <a:spcPct val="0"/>
              </a:spcBef>
              <a:spcAft>
                <a:spcPct val="0"/>
              </a:spcAft>
            </a:pPr>
            <a:endParaRPr lang="en-GB" sz="1200">
              <a:solidFill>
                <a:srgbClr val="0F5494"/>
              </a:solidFill>
              <a:latin typeface="Verdana" pitchFamily="34" charset="0"/>
            </a:endParaRPr>
          </a:p>
        </p:txBody>
      </p:sp>
      <p:sp>
        <p:nvSpPr>
          <p:cNvPr id="7" name="Left Brace 6"/>
          <p:cNvSpPr/>
          <p:nvPr/>
        </p:nvSpPr>
        <p:spPr bwMode="auto">
          <a:xfrm>
            <a:off x="4216258" y="2952434"/>
            <a:ext cx="371274" cy="914400"/>
          </a:xfrm>
          <a:prstGeom prst="leftBrace">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fontAlgn="base">
              <a:spcBef>
                <a:spcPct val="0"/>
              </a:spcBef>
              <a:spcAft>
                <a:spcPct val="0"/>
              </a:spcAft>
            </a:pPr>
            <a:endParaRPr lang="en-GB" sz="1200">
              <a:solidFill>
                <a:srgbClr val="0F5494"/>
              </a:solidFill>
              <a:latin typeface="Verdana" pitchFamily="34" charset="0"/>
            </a:endParaRPr>
          </a:p>
        </p:txBody>
      </p:sp>
      <p:sp>
        <p:nvSpPr>
          <p:cNvPr id="8" name="Left Brace 7"/>
          <p:cNvSpPr/>
          <p:nvPr/>
        </p:nvSpPr>
        <p:spPr bwMode="auto">
          <a:xfrm>
            <a:off x="4288267" y="3347028"/>
            <a:ext cx="113629" cy="325487"/>
          </a:xfrm>
          <a:prstGeom prst="leftBrace">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fontAlgn="base">
              <a:spcBef>
                <a:spcPct val="0"/>
              </a:spcBef>
              <a:spcAft>
                <a:spcPct val="0"/>
              </a:spcAft>
            </a:pPr>
            <a:endParaRPr lang="en-GB" sz="1200">
              <a:solidFill>
                <a:srgbClr val="0F5494"/>
              </a:solidFill>
              <a:latin typeface="Verdana" pitchFamily="34" charset="0"/>
            </a:endParaRPr>
          </a:p>
        </p:txBody>
      </p:sp>
      <p:sp>
        <p:nvSpPr>
          <p:cNvPr id="9" name="Left Brace 8"/>
          <p:cNvSpPr/>
          <p:nvPr/>
        </p:nvSpPr>
        <p:spPr bwMode="auto">
          <a:xfrm>
            <a:off x="4293035" y="3347027"/>
            <a:ext cx="155448" cy="914400"/>
          </a:xfrm>
          <a:prstGeom prst="leftBrace">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fontAlgn="base">
              <a:spcBef>
                <a:spcPct val="0"/>
              </a:spcBef>
              <a:spcAft>
                <a:spcPct val="0"/>
              </a:spcAft>
            </a:pPr>
            <a:endParaRPr lang="en-GB" sz="1200">
              <a:solidFill>
                <a:srgbClr val="0F5494"/>
              </a:solidFill>
              <a:latin typeface="Verdana" pitchFamily="34" charset="0"/>
            </a:endParaRPr>
          </a:p>
        </p:txBody>
      </p:sp>
      <p:sp>
        <p:nvSpPr>
          <p:cNvPr id="10" name="Left Brace 9"/>
          <p:cNvSpPr/>
          <p:nvPr/>
        </p:nvSpPr>
        <p:spPr bwMode="auto">
          <a:xfrm>
            <a:off x="4401895" y="2808418"/>
            <a:ext cx="75908" cy="792088"/>
          </a:xfrm>
          <a:prstGeom prst="leftBrace">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fontAlgn="base">
              <a:spcBef>
                <a:spcPct val="0"/>
              </a:spcBef>
              <a:spcAft>
                <a:spcPct val="0"/>
              </a:spcAft>
            </a:pPr>
            <a:endParaRPr lang="en-GB" sz="1200">
              <a:solidFill>
                <a:srgbClr val="0F5494"/>
              </a:solidFill>
              <a:latin typeface="Verdana" pitchFamily="34" charset="0"/>
            </a:endParaRPr>
          </a:p>
        </p:txBody>
      </p:sp>
      <p:sp>
        <p:nvSpPr>
          <p:cNvPr id="13" name="Left Brace 12"/>
          <p:cNvSpPr/>
          <p:nvPr/>
        </p:nvSpPr>
        <p:spPr bwMode="auto">
          <a:xfrm>
            <a:off x="4062137" y="2420785"/>
            <a:ext cx="565886" cy="1317848"/>
          </a:xfrm>
          <a:prstGeom prst="leftBrace">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fontAlgn="base">
              <a:spcBef>
                <a:spcPct val="0"/>
              </a:spcBef>
              <a:spcAft>
                <a:spcPct val="0"/>
              </a:spcAft>
            </a:pPr>
            <a:endParaRPr lang="en-GB" sz="1200" dirty="0">
              <a:solidFill>
                <a:srgbClr val="0F5494"/>
              </a:solidFill>
              <a:latin typeface="Verdana" pitchFamily="34" charset="0"/>
            </a:endParaRPr>
          </a:p>
        </p:txBody>
      </p:sp>
      <p:sp>
        <p:nvSpPr>
          <p:cNvPr id="26" name="Left Brace 25"/>
          <p:cNvSpPr/>
          <p:nvPr/>
        </p:nvSpPr>
        <p:spPr bwMode="auto">
          <a:xfrm>
            <a:off x="4065748" y="3738707"/>
            <a:ext cx="565886" cy="1872209"/>
          </a:xfrm>
          <a:prstGeom prst="leftBrace">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fontAlgn="base">
              <a:spcBef>
                <a:spcPct val="0"/>
              </a:spcBef>
              <a:spcAft>
                <a:spcPct val="0"/>
              </a:spcAft>
            </a:pPr>
            <a:endParaRPr lang="en-GB" sz="1200" dirty="0">
              <a:solidFill>
                <a:srgbClr val="0F5494"/>
              </a:solidFill>
              <a:latin typeface="Verdana" pitchFamily="34" charset="0"/>
            </a:endParaRPr>
          </a:p>
        </p:txBody>
      </p:sp>
      <p:sp>
        <p:nvSpPr>
          <p:cNvPr id="6" name="Slide Number Placeholder 5">
            <a:extLst>
              <a:ext uri="{FF2B5EF4-FFF2-40B4-BE49-F238E27FC236}">
                <a16:creationId xmlns:a16="http://schemas.microsoft.com/office/drawing/2014/main" id="{49813BB8-6645-43B2-A851-7FA11BD220F6}"/>
              </a:ext>
            </a:extLst>
          </p:cNvPr>
          <p:cNvSpPr>
            <a:spLocks noGrp="1"/>
          </p:cNvSpPr>
          <p:nvPr>
            <p:ph type="sldNum" sz="quarter" idx="12"/>
          </p:nvPr>
        </p:nvSpPr>
        <p:spPr/>
        <p:txBody>
          <a:bodyPr/>
          <a:lstStyle/>
          <a:p>
            <a:fld id="{F46C79FD-C571-418B-AB0F-5EE936C85276}" type="slidenum">
              <a:rPr lang="en-GB" smtClean="0"/>
              <a:t>74</a:t>
            </a:fld>
            <a:endParaRPr lang="en-GB"/>
          </a:p>
        </p:txBody>
      </p:sp>
    </p:spTree>
    <p:extLst>
      <p:ext uri="{BB962C8B-B14F-4D97-AF65-F5344CB8AC3E}">
        <p14:creationId xmlns:p14="http://schemas.microsoft.com/office/powerpoint/2010/main" val="25028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0-#ppt_w/2"/>
                                          </p:val>
                                        </p:tav>
                                        <p:tav tm="100000">
                                          <p:val>
                                            <p:strVal val="#ppt_x"/>
                                          </p:val>
                                        </p:tav>
                                      </p:tavLst>
                                    </p:anim>
                                    <p:anim calcmode="lin" valueType="num">
                                      <p:cBhvr additive="base">
                                        <p:cTn id="18" dur="500" fill="hold"/>
                                        <p:tgtEl>
                                          <p:spTgt spid="4"/>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 calcmode="lin" valueType="num">
                                      <p:cBhvr additive="base">
                                        <p:cTn id="21" dur="500" fill="hold"/>
                                        <p:tgtEl>
                                          <p:spTgt spid="26"/>
                                        </p:tgtEl>
                                        <p:attrNameLst>
                                          <p:attrName>ppt_x</p:attrName>
                                        </p:attrNameLst>
                                      </p:cBhvr>
                                      <p:tavLst>
                                        <p:tav tm="0">
                                          <p:val>
                                            <p:strVal val="0-#ppt_w/2"/>
                                          </p:val>
                                        </p:tav>
                                        <p:tav tm="100000">
                                          <p:val>
                                            <p:strVal val="#ppt_x"/>
                                          </p:val>
                                        </p:tav>
                                      </p:tavLst>
                                    </p:anim>
                                    <p:anim calcmode="lin" valueType="num">
                                      <p:cBhvr additive="base">
                                        <p:cTn id="22" dur="500" fill="hold"/>
                                        <p:tgtEl>
                                          <p:spTgt spid="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13" grpId="0" animBg="1"/>
      <p:bldP spid="26"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AutoShape 6"/>
          <p:cNvSpPr>
            <a:spLocks noGrp="1" noChangeArrowheads="1"/>
          </p:cNvSpPr>
          <p:nvPr>
            <p:ph idx="1"/>
          </p:nvPr>
        </p:nvSpPr>
        <p:spPr>
          <a:prstGeom prst="triangle">
            <a:avLst>
              <a:gd name="adj" fmla="val 50000"/>
            </a:avLst>
          </a:prstGeom>
          <a:solidFill>
            <a:schemeClr val="bg2"/>
          </a:solidFill>
          <a:ln w="38100">
            <a:solidFill>
              <a:srgbClr val="A9A9A9"/>
            </a:solidFill>
          </a:ln>
        </p:spPr>
        <p:txBody>
          <a:bodyPr/>
          <a:lstStyle/>
          <a:p>
            <a:pPr eaLnBrk="1" hangingPunct="1">
              <a:buFontTx/>
              <a:buNone/>
            </a:pPr>
            <a:r>
              <a:rPr lang="en-US" dirty="0"/>
              <a:t> </a:t>
            </a:r>
          </a:p>
        </p:txBody>
      </p:sp>
      <p:sp>
        <p:nvSpPr>
          <p:cNvPr id="3" name="Slide Number Placeholder 2">
            <a:extLst>
              <a:ext uri="{FF2B5EF4-FFF2-40B4-BE49-F238E27FC236}">
                <a16:creationId xmlns:a16="http://schemas.microsoft.com/office/drawing/2014/main" id="{A35F2DBC-6A75-4C0C-B514-F8964E620123}"/>
              </a:ext>
            </a:extLst>
          </p:cNvPr>
          <p:cNvSpPr>
            <a:spLocks noGrp="1"/>
          </p:cNvSpPr>
          <p:nvPr>
            <p:ph type="sldNum" sz="quarter" idx="12"/>
          </p:nvPr>
        </p:nvSpPr>
        <p:spPr/>
        <p:txBody>
          <a:bodyPr/>
          <a:lstStyle/>
          <a:p>
            <a:fld id="{F46C79FD-C571-418B-AB0F-5EE936C85276}" type="slidenum">
              <a:rPr lang="en-GB" smtClean="0"/>
              <a:t>75</a:t>
            </a:fld>
            <a:endParaRPr lang="en-GB"/>
          </a:p>
        </p:txBody>
      </p:sp>
      <p:sp>
        <p:nvSpPr>
          <p:cNvPr id="4" name="Title 3">
            <a:extLst>
              <a:ext uri="{FF2B5EF4-FFF2-40B4-BE49-F238E27FC236}">
                <a16:creationId xmlns:a16="http://schemas.microsoft.com/office/drawing/2014/main" id="{E0CB50C0-FF3D-4833-9D8D-7ACB6BED6422}"/>
              </a:ext>
            </a:extLst>
          </p:cNvPr>
          <p:cNvSpPr>
            <a:spLocks noGrp="1"/>
          </p:cNvSpPr>
          <p:nvPr>
            <p:ph type="title"/>
          </p:nvPr>
        </p:nvSpPr>
        <p:spPr/>
        <p:txBody>
          <a:bodyPr/>
          <a:lstStyle/>
          <a:p>
            <a:r>
              <a:rPr lang="en-GB" dirty="0"/>
              <a:t>Audit and scrutiny systems</a:t>
            </a:r>
            <a:endParaRPr lang="en-BE" dirty="0"/>
          </a:p>
        </p:txBody>
      </p:sp>
      <p:sp>
        <p:nvSpPr>
          <p:cNvPr id="6" name="Arrow: Down 5">
            <a:extLst>
              <a:ext uri="{FF2B5EF4-FFF2-40B4-BE49-F238E27FC236}">
                <a16:creationId xmlns:a16="http://schemas.microsoft.com/office/drawing/2014/main" id="{7F250E9B-D148-418F-89EE-A4003E8634B5}"/>
              </a:ext>
            </a:extLst>
          </p:cNvPr>
          <p:cNvSpPr/>
          <p:nvPr/>
        </p:nvSpPr>
        <p:spPr>
          <a:xfrm>
            <a:off x="1612505" y="3958962"/>
            <a:ext cx="1057407" cy="2249951"/>
          </a:xfrm>
          <a:prstGeom prst="downArrow">
            <a:avLst/>
          </a:prstGeom>
          <a:solidFill>
            <a:schemeClr val="tx2"/>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x-none"/>
          </a:p>
        </p:txBody>
      </p:sp>
      <p:pic>
        <p:nvPicPr>
          <p:cNvPr id="26625" name="bg" descr="dia-w"/>
          <p:cNvPicPr>
            <a:picLocks noChangeAspect="1" noChangeArrowheads="1"/>
          </p:cNvPicPr>
          <p:nvPr>
            <p:custDataLst>
              <p:tags r:id="rId2"/>
            </p:custDataLst>
          </p:nvPr>
        </p:nvPicPr>
        <p:blipFill>
          <a:blip r:embed="rId5"/>
          <a:srcRect/>
          <a:stretch>
            <a:fillRect/>
          </a:stretch>
        </p:blipFill>
        <p:spPr bwMode="auto">
          <a:xfrm>
            <a:off x="1524000" y="453156"/>
            <a:ext cx="1588" cy="1588"/>
          </a:xfrm>
          <a:prstGeom prst="rect">
            <a:avLst/>
          </a:prstGeom>
          <a:noFill/>
          <a:ln w="9525">
            <a:noFill/>
            <a:miter lim="800000"/>
            <a:headEnd/>
            <a:tailEnd/>
          </a:ln>
        </p:spPr>
      </p:pic>
      <p:sp>
        <p:nvSpPr>
          <p:cNvPr id="26627" name="Text Box 9"/>
          <p:cNvSpPr txBox="1">
            <a:spLocks noChangeArrowheads="1"/>
          </p:cNvSpPr>
          <p:nvPr/>
        </p:nvSpPr>
        <p:spPr bwMode="auto">
          <a:xfrm>
            <a:off x="5364128" y="2469704"/>
            <a:ext cx="1728787" cy="433388"/>
          </a:xfrm>
          <a:prstGeom prst="rect">
            <a:avLst/>
          </a:prstGeom>
          <a:noFill/>
          <a:ln w="9525">
            <a:noFill/>
            <a:miter lim="800000"/>
            <a:headEnd/>
            <a:tailEnd/>
          </a:ln>
        </p:spPr>
        <p:txBody>
          <a:bodyPr/>
          <a:lstStyle/>
          <a:p>
            <a:pPr algn="ctr" eaLnBrk="0" fontAlgn="base" hangingPunct="0">
              <a:spcBef>
                <a:spcPct val="0"/>
              </a:spcBef>
              <a:spcAft>
                <a:spcPct val="0"/>
              </a:spcAft>
            </a:pPr>
            <a:r>
              <a:rPr lang="en-US" b="1" dirty="0">
                <a:solidFill>
                  <a:srgbClr val="000000"/>
                </a:solidFill>
                <a:latin typeface="Arial" pitchFamily="34" charset="0"/>
              </a:rPr>
              <a:t>Parliament</a:t>
            </a:r>
          </a:p>
        </p:txBody>
      </p:sp>
      <p:sp>
        <p:nvSpPr>
          <p:cNvPr id="26628" name="Line 10"/>
          <p:cNvSpPr>
            <a:spLocks noChangeShapeType="1"/>
          </p:cNvSpPr>
          <p:nvPr/>
        </p:nvSpPr>
        <p:spPr bwMode="auto">
          <a:xfrm>
            <a:off x="4552748" y="3065366"/>
            <a:ext cx="3474721" cy="1"/>
          </a:xfrm>
          <a:prstGeom prst="line">
            <a:avLst/>
          </a:prstGeom>
          <a:noFill/>
          <a:ln w="76200">
            <a:solidFill>
              <a:srgbClr val="A9A9A9"/>
            </a:solidFill>
            <a:round/>
            <a:headEnd/>
            <a:tailEnd/>
          </a:ln>
          <a:effectLst/>
        </p:spPr>
        <p:txBody>
          <a:bodyPr/>
          <a:lstStyle/>
          <a:p>
            <a:pPr fontAlgn="base">
              <a:spcBef>
                <a:spcPct val="0"/>
              </a:spcBef>
              <a:spcAft>
                <a:spcPct val="0"/>
              </a:spcAft>
            </a:pPr>
            <a:endParaRPr lang="el-GR" sz="1200">
              <a:solidFill>
                <a:srgbClr val="0F5494"/>
              </a:solidFill>
              <a:latin typeface="Verdana" pitchFamily="34" charset="0"/>
            </a:endParaRPr>
          </a:p>
        </p:txBody>
      </p:sp>
      <p:sp>
        <p:nvSpPr>
          <p:cNvPr id="26629" name="Text Box 11"/>
          <p:cNvSpPr txBox="1">
            <a:spLocks noChangeArrowheads="1"/>
          </p:cNvSpPr>
          <p:nvPr/>
        </p:nvSpPr>
        <p:spPr bwMode="auto">
          <a:xfrm>
            <a:off x="5388882" y="3352643"/>
            <a:ext cx="1728788" cy="433388"/>
          </a:xfrm>
          <a:prstGeom prst="rect">
            <a:avLst/>
          </a:prstGeom>
          <a:noFill/>
          <a:ln w="9525">
            <a:noFill/>
            <a:miter lim="800000"/>
            <a:headEnd/>
            <a:tailEnd/>
          </a:ln>
        </p:spPr>
        <p:txBody>
          <a:bodyPr/>
          <a:lstStyle/>
          <a:p>
            <a:pPr algn="ctr" eaLnBrk="0" fontAlgn="base" hangingPunct="0">
              <a:spcBef>
                <a:spcPct val="0"/>
              </a:spcBef>
              <a:spcAft>
                <a:spcPct val="0"/>
              </a:spcAft>
            </a:pPr>
            <a:r>
              <a:rPr lang="en-US" b="1" dirty="0">
                <a:solidFill>
                  <a:srgbClr val="000000"/>
                </a:solidFill>
                <a:latin typeface="Arial" pitchFamily="34" charset="0"/>
              </a:rPr>
              <a:t>External audit</a:t>
            </a:r>
          </a:p>
        </p:txBody>
      </p:sp>
      <p:sp>
        <p:nvSpPr>
          <p:cNvPr id="26631" name="Text Box 13"/>
          <p:cNvSpPr txBox="1">
            <a:spLocks noChangeArrowheads="1"/>
          </p:cNvSpPr>
          <p:nvPr/>
        </p:nvSpPr>
        <p:spPr bwMode="auto">
          <a:xfrm>
            <a:off x="5065034" y="4163856"/>
            <a:ext cx="2376487" cy="431800"/>
          </a:xfrm>
          <a:prstGeom prst="rect">
            <a:avLst/>
          </a:prstGeom>
          <a:noFill/>
          <a:ln w="9525">
            <a:noFill/>
            <a:miter lim="800000"/>
            <a:headEnd/>
            <a:tailEnd/>
          </a:ln>
        </p:spPr>
        <p:txBody>
          <a:bodyPr/>
          <a:lstStyle/>
          <a:p>
            <a:pPr algn="ctr" eaLnBrk="0" fontAlgn="base" hangingPunct="0">
              <a:spcBef>
                <a:spcPct val="0"/>
              </a:spcBef>
              <a:spcAft>
                <a:spcPct val="0"/>
              </a:spcAft>
            </a:pPr>
            <a:r>
              <a:rPr lang="en-US" b="1" dirty="0">
                <a:solidFill>
                  <a:srgbClr val="000000"/>
                </a:solidFill>
                <a:latin typeface="Arial" pitchFamily="34" charset="0"/>
              </a:rPr>
              <a:t>Internal audit</a:t>
            </a:r>
          </a:p>
        </p:txBody>
      </p:sp>
      <p:sp>
        <p:nvSpPr>
          <p:cNvPr id="26632" name="Line 14"/>
          <p:cNvSpPr>
            <a:spLocks noChangeShapeType="1"/>
          </p:cNvSpPr>
          <p:nvPr/>
        </p:nvSpPr>
        <p:spPr bwMode="auto">
          <a:xfrm flipV="1">
            <a:off x="2299190" y="4732506"/>
            <a:ext cx="8060267" cy="52026"/>
          </a:xfrm>
          <a:prstGeom prst="line">
            <a:avLst/>
          </a:prstGeom>
          <a:noFill/>
          <a:ln w="76200">
            <a:solidFill>
              <a:srgbClr val="A9A9A9"/>
            </a:solidFill>
            <a:round/>
            <a:headEnd/>
            <a:tailEnd/>
          </a:ln>
          <a:effectLst/>
        </p:spPr>
        <p:txBody>
          <a:bodyPr/>
          <a:lstStyle/>
          <a:p>
            <a:pPr fontAlgn="base">
              <a:spcBef>
                <a:spcPct val="0"/>
              </a:spcBef>
              <a:spcAft>
                <a:spcPct val="0"/>
              </a:spcAft>
            </a:pPr>
            <a:endParaRPr lang="el-GR" sz="1200" dirty="0">
              <a:solidFill>
                <a:srgbClr val="0F5494"/>
              </a:solidFill>
              <a:latin typeface="Verdana" pitchFamily="34" charset="0"/>
            </a:endParaRPr>
          </a:p>
        </p:txBody>
      </p:sp>
      <p:sp>
        <p:nvSpPr>
          <p:cNvPr id="26633" name="Text Box 15"/>
          <p:cNvSpPr txBox="1">
            <a:spLocks noChangeArrowheads="1"/>
          </p:cNvSpPr>
          <p:nvPr/>
        </p:nvSpPr>
        <p:spPr bwMode="auto">
          <a:xfrm>
            <a:off x="4849134" y="5068732"/>
            <a:ext cx="2808287" cy="433387"/>
          </a:xfrm>
          <a:prstGeom prst="rect">
            <a:avLst/>
          </a:prstGeom>
          <a:noFill/>
          <a:ln w="9525">
            <a:noFill/>
            <a:miter lim="800000"/>
            <a:headEnd/>
            <a:tailEnd/>
          </a:ln>
        </p:spPr>
        <p:txBody>
          <a:bodyPr/>
          <a:lstStyle/>
          <a:p>
            <a:pPr algn="ctr" eaLnBrk="0" fontAlgn="base" hangingPunct="0">
              <a:spcBef>
                <a:spcPct val="0"/>
              </a:spcBef>
              <a:spcAft>
                <a:spcPct val="0"/>
              </a:spcAft>
            </a:pPr>
            <a:r>
              <a:rPr lang="en-US" b="1">
                <a:solidFill>
                  <a:srgbClr val="000000"/>
                </a:solidFill>
                <a:latin typeface="Arial" pitchFamily="34" charset="0"/>
              </a:rPr>
              <a:t>Internal control</a:t>
            </a:r>
          </a:p>
        </p:txBody>
      </p:sp>
      <p:sp>
        <p:nvSpPr>
          <p:cNvPr id="26635" name="Oval 2"/>
          <p:cNvSpPr>
            <a:spLocks noChangeArrowheads="1"/>
          </p:cNvSpPr>
          <p:nvPr/>
        </p:nvSpPr>
        <p:spPr bwMode="auto">
          <a:xfrm>
            <a:off x="440532" y="4458980"/>
            <a:ext cx="2786063" cy="561975"/>
          </a:xfrm>
          <a:prstGeom prst="ellipse">
            <a:avLst/>
          </a:prstGeom>
          <a:solidFill>
            <a:schemeClr val="tx2"/>
          </a:solidFill>
          <a:ln>
            <a:noFill/>
            <a:headEnd/>
            <a:tailEnd/>
          </a:ln>
        </p:spPr>
        <p:style>
          <a:lnRef idx="1">
            <a:schemeClr val="accent2"/>
          </a:lnRef>
          <a:fillRef idx="2">
            <a:schemeClr val="accent2"/>
          </a:fillRef>
          <a:effectRef idx="1">
            <a:schemeClr val="accent2"/>
          </a:effectRef>
          <a:fontRef idx="minor">
            <a:schemeClr val="dk1"/>
          </a:fontRef>
        </p:style>
        <p:txBody>
          <a:bodyPr>
            <a:spAutoFit/>
          </a:bodyPr>
          <a:lstStyle/>
          <a:p>
            <a:pPr fontAlgn="base">
              <a:spcBef>
                <a:spcPct val="0"/>
              </a:spcBef>
              <a:spcAft>
                <a:spcPct val="0"/>
              </a:spcAft>
            </a:pPr>
            <a:r>
              <a:rPr lang="nl-NL" sz="2000" dirty="0">
                <a:solidFill>
                  <a:schemeClr val="bg1"/>
                </a:solidFill>
              </a:rPr>
              <a:t>management</a:t>
            </a:r>
          </a:p>
        </p:txBody>
      </p:sp>
      <p:sp>
        <p:nvSpPr>
          <p:cNvPr id="5" name="Arrow: Up 4">
            <a:extLst>
              <a:ext uri="{FF2B5EF4-FFF2-40B4-BE49-F238E27FC236}">
                <a16:creationId xmlns:a16="http://schemas.microsoft.com/office/drawing/2014/main" id="{E9AD2AD4-6F12-47E0-8A1C-31B4DD0206E1}"/>
              </a:ext>
            </a:extLst>
          </p:cNvPr>
          <p:cNvSpPr/>
          <p:nvPr/>
        </p:nvSpPr>
        <p:spPr>
          <a:xfrm>
            <a:off x="619125" y="1416981"/>
            <a:ext cx="1117600" cy="2553071"/>
          </a:xfrm>
          <a:prstGeom prst="upArrow">
            <a:avLst/>
          </a:prstGeom>
          <a:solidFill>
            <a:schemeClr val="tx2"/>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x-none"/>
          </a:p>
        </p:txBody>
      </p:sp>
      <p:sp>
        <p:nvSpPr>
          <p:cNvPr id="26637" name="Oval 2"/>
          <p:cNvSpPr>
            <a:spLocks noChangeArrowheads="1"/>
          </p:cNvSpPr>
          <p:nvPr/>
        </p:nvSpPr>
        <p:spPr bwMode="auto">
          <a:xfrm>
            <a:off x="619125" y="2137598"/>
            <a:ext cx="2607470" cy="572168"/>
          </a:xfrm>
          <a:prstGeom prst="ellipse">
            <a:avLst/>
          </a:prstGeom>
          <a:solidFill>
            <a:schemeClr val="tx2"/>
          </a:solidFill>
          <a:ln>
            <a:noFill/>
            <a:headEnd/>
            <a:tailEnd/>
          </a:ln>
        </p:spPr>
        <p:style>
          <a:lnRef idx="1">
            <a:schemeClr val="accent2"/>
          </a:lnRef>
          <a:fillRef idx="2">
            <a:schemeClr val="accent2"/>
          </a:fillRef>
          <a:effectRef idx="1">
            <a:schemeClr val="accent2"/>
          </a:effectRef>
          <a:fontRef idx="minor">
            <a:schemeClr val="dk1"/>
          </a:fontRef>
        </p:style>
        <p:txBody>
          <a:bodyPr wrap="square">
            <a:spAutoFit/>
          </a:bodyPr>
          <a:lstStyle/>
          <a:p>
            <a:pPr fontAlgn="base">
              <a:spcBef>
                <a:spcPct val="0"/>
              </a:spcBef>
              <a:spcAft>
                <a:spcPct val="0"/>
              </a:spcAft>
            </a:pPr>
            <a:r>
              <a:rPr lang="nl-NL" sz="2000">
                <a:solidFill>
                  <a:schemeClr val="bg1"/>
                </a:solidFill>
              </a:rPr>
              <a:t>political</a:t>
            </a:r>
          </a:p>
        </p:txBody>
      </p:sp>
      <p:sp>
        <p:nvSpPr>
          <p:cNvPr id="26630" name="Line 12"/>
          <p:cNvSpPr>
            <a:spLocks noChangeShapeType="1"/>
          </p:cNvSpPr>
          <p:nvPr/>
        </p:nvSpPr>
        <p:spPr bwMode="auto">
          <a:xfrm flipV="1">
            <a:off x="763589" y="3900391"/>
            <a:ext cx="10785473" cy="61139"/>
          </a:xfrm>
          <a:prstGeom prst="line">
            <a:avLst/>
          </a:prstGeom>
          <a:noFill/>
          <a:ln w="76200">
            <a:solidFill>
              <a:srgbClr val="A9A9A9"/>
            </a:solidFill>
            <a:round/>
            <a:headEnd/>
            <a:tailEnd/>
          </a:ln>
          <a:effectLst/>
        </p:spPr>
        <p:txBody>
          <a:bodyPr/>
          <a:lstStyle/>
          <a:p>
            <a:pPr fontAlgn="base">
              <a:spcBef>
                <a:spcPct val="0"/>
              </a:spcBef>
              <a:spcAft>
                <a:spcPct val="0"/>
              </a:spcAft>
            </a:pPr>
            <a:endParaRPr lang="el-GR" sz="1200">
              <a:solidFill>
                <a:srgbClr val="0F5494"/>
              </a:solidFill>
              <a:latin typeface="Verdana" pitchFamily="34" charset="0"/>
            </a:endParaRPr>
          </a:p>
        </p:txBody>
      </p:sp>
    </p:spTree>
    <p:custDataLst>
      <p:tags r:id="rId1"/>
    </p:custDataLst>
    <p:extLst>
      <p:ext uri="{BB962C8B-B14F-4D97-AF65-F5344CB8AC3E}">
        <p14:creationId xmlns:p14="http://schemas.microsoft.com/office/powerpoint/2010/main" val="8421290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Espace réservé du contenu 1"/>
          <p:cNvSpPr>
            <a:spLocks noGrp="1"/>
          </p:cNvSpPr>
          <p:nvPr>
            <p:ph idx="1"/>
          </p:nvPr>
        </p:nvSpPr>
        <p:spPr>
          <a:xfrm>
            <a:off x="838200" y="1825624"/>
            <a:ext cx="10828868" cy="4305661"/>
          </a:xfrm>
        </p:spPr>
        <p:txBody>
          <a:bodyPr/>
          <a:lstStyle/>
          <a:p>
            <a:pPr lvl="1" indent="-327025" eaLnBrk="1" hangingPunct="1">
              <a:spcBef>
                <a:spcPts val="1200"/>
              </a:spcBef>
              <a:spcAft>
                <a:spcPts val="1200"/>
              </a:spcAft>
              <a:buClr>
                <a:srgbClr val="0356B1"/>
              </a:buClr>
              <a:buFont typeface="Wingdings" pitchFamily="2" charset="2"/>
              <a:buChar char="ü"/>
            </a:pPr>
            <a:r>
              <a:rPr lang="en-GB" altLang="en-US" sz="2400" b="0" dirty="0"/>
              <a:t>Management tool to assist the executive</a:t>
            </a:r>
          </a:p>
          <a:p>
            <a:pPr lvl="1" indent="-327025" eaLnBrk="1" hangingPunct="1">
              <a:spcBef>
                <a:spcPts val="1200"/>
              </a:spcBef>
              <a:spcAft>
                <a:spcPts val="1200"/>
              </a:spcAft>
              <a:buClr>
                <a:srgbClr val="0356B1"/>
              </a:buClr>
              <a:buFont typeface="Wingdings" pitchFamily="2" charset="2"/>
              <a:buChar char="ü"/>
            </a:pPr>
            <a:r>
              <a:rPr lang="en-GB" altLang="en-US" sz="2400" b="0" dirty="0"/>
              <a:t>Operationally independent unit checking that internal controls are working properly and making recommendations for optimisation of controls.</a:t>
            </a:r>
          </a:p>
          <a:p>
            <a:pPr lvl="1" indent="-327025" eaLnBrk="1" hangingPunct="1">
              <a:spcBef>
                <a:spcPts val="1200"/>
              </a:spcBef>
              <a:spcAft>
                <a:spcPts val="600"/>
              </a:spcAft>
              <a:buClr>
                <a:srgbClr val="0356B1"/>
              </a:buClr>
              <a:buFont typeface="Wingdings" pitchFamily="2" charset="2"/>
              <a:buChar char="ü"/>
            </a:pPr>
            <a:r>
              <a:rPr lang="en-GB" altLang="en-US" sz="2400" b="0" dirty="0"/>
              <a:t>General Financial Inspectorate</a:t>
            </a:r>
          </a:p>
          <a:p>
            <a:pPr marL="1200150" lvl="2" indent="-285750" eaLnBrk="1" hangingPunct="1">
              <a:spcBef>
                <a:spcPts val="600"/>
              </a:spcBef>
              <a:spcAft>
                <a:spcPts val="600"/>
              </a:spcAft>
              <a:buFontTx/>
              <a:buChar char="•"/>
            </a:pPr>
            <a:r>
              <a:rPr lang="en-GB" altLang="en-US" sz="2400" dirty="0"/>
              <a:t>reviews transactions, accounts and organisations;</a:t>
            </a:r>
          </a:p>
          <a:p>
            <a:pPr marL="1200150" lvl="2" indent="-285750" eaLnBrk="1" hangingPunct="1">
              <a:spcBef>
                <a:spcPts val="600"/>
              </a:spcBef>
              <a:spcAft>
                <a:spcPts val="600"/>
              </a:spcAft>
              <a:buFontTx/>
              <a:buChar char="•"/>
            </a:pPr>
            <a:r>
              <a:rPr lang="en-GB" altLang="en-US" sz="2400" dirty="0"/>
              <a:t>compliance - financial laws &amp; regulations;</a:t>
            </a:r>
          </a:p>
          <a:p>
            <a:pPr marL="1200150" lvl="2" indent="-285750" eaLnBrk="1" hangingPunct="1">
              <a:spcBef>
                <a:spcPts val="600"/>
              </a:spcBef>
              <a:spcAft>
                <a:spcPts val="600"/>
              </a:spcAft>
              <a:buFontTx/>
              <a:buChar char="•"/>
            </a:pPr>
            <a:r>
              <a:rPr lang="en-GB" altLang="en-US" sz="2400" dirty="0"/>
              <a:t>corrective – analyse problems &amp; recommend change;</a:t>
            </a:r>
          </a:p>
          <a:p>
            <a:pPr eaLnBrk="1" hangingPunct="1"/>
            <a:endParaRPr lang="en-GB" altLang="en-US" dirty="0"/>
          </a:p>
        </p:txBody>
      </p:sp>
      <p:sp>
        <p:nvSpPr>
          <p:cNvPr id="9219" name="Titre 2"/>
          <p:cNvSpPr>
            <a:spLocks noGrp="1"/>
          </p:cNvSpPr>
          <p:nvPr>
            <p:ph type="title"/>
          </p:nvPr>
        </p:nvSpPr>
        <p:spPr>
          <a:ln/>
          <a:extLst>
            <a:ext uri="{91240B29-F687-4f45-9708-019B960494DF}">
              <a14:hiddenLine xmlns="" xmlns:a14="http://schemas.microsoft.com/office/drawing/2010/main" w="9525" algn="ctr">
                <a:solidFill>
                  <a:srgbClr val="000000"/>
                </a:solidFill>
                <a:miter lim="800000"/>
                <a:headEnd/>
                <a:tailEnd/>
              </a14:hiddenLine>
            </a:ext>
          </a:extLst>
        </p:spPr>
        <p:txBody>
          <a:bodyPr/>
          <a:lstStyle/>
          <a:p>
            <a:pPr marL="0" indent="0" eaLnBrk="1" hangingPunct="1">
              <a:spcBef>
                <a:spcPts val="1200"/>
              </a:spcBef>
              <a:spcAft>
                <a:spcPts val="1200"/>
              </a:spcAft>
            </a:pPr>
            <a:r>
              <a:rPr lang="en-US" altLang="en-US" dirty="0"/>
              <a:t>Internal Audit</a:t>
            </a:r>
          </a:p>
        </p:txBody>
      </p:sp>
      <p:sp>
        <p:nvSpPr>
          <p:cNvPr id="2" name="Slide Number Placeholder 1">
            <a:extLst>
              <a:ext uri="{FF2B5EF4-FFF2-40B4-BE49-F238E27FC236}">
                <a16:creationId xmlns:a16="http://schemas.microsoft.com/office/drawing/2014/main" id="{4B5B3EB0-2EDC-4C43-A028-92B2B3B21380}"/>
              </a:ext>
            </a:extLst>
          </p:cNvPr>
          <p:cNvSpPr>
            <a:spLocks noGrp="1"/>
          </p:cNvSpPr>
          <p:nvPr>
            <p:ph type="sldNum" sz="quarter" idx="12"/>
          </p:nvPr>
        </p:nvSpPr>
        <p:spPr/>
        <p:txBody>
          <a:bodyPr/>
          <a:lstStyle/>
          <a:p>
            <a:fld id="{F46C79FD-C571-418B-AB0F-5EE936C85276}" type="slidenum">
              <a:rPr lang="en-GB" smtClean="0"/>
              <a:t>76</a:t>
            </a:fld>
            <a:endParaRPr lang="en-GB"/>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Espace réservé du contenu 1"/>
          <p:cNvSpPr>
            <a:spLocks noGrp="1"/>
          </p:cNvSpPr>
          <p:nvPr>
            <p:ph idx="1"/>
          </p:nvPr>
        </p:nvSpPr>
        <p:spPr>
          <a:xfrm>
            <a:off x="838199" y="4293095"/>
            <a:ext cx="10913534" cy="2209800"/>
          </a:xfrm>
        </p:spPr>
        <p:txBody>
          <a:bodyPr/>
          <a:lstStyle/>
          <a:p>
            <a:pPr marL="358775" indent="-358775" eaLnBrk="1" hangingPunct="1">
              <a:lnSpc>
                <a:spcPct val="90000"/>
              </a:lnSpc>
              <a:spcAft>
                <a:spcPts val="1200"/>
              </a:spcAft>
              <a:buClr>
                <a:srgbClr val="0356B1"/>
              </a:buClr>
              <a:buFont typeface="Wingdings" panose="05000000000000000000" pitchFamily="2" charset="2"/>
              <a:buChar char="ü"/>
              <a:defRPr/>
            </a:pPr>
            <a:r>
              <a:rPr lang="en-ZW" altLang="fr-FR" b="1" i="0" dirty="0"/>
              <a:t>Compliance</a:t>
            </a:r>
            <a:r>
              <a:rPr lang="en-ZW" altLang="fr-FR" i="0" dirty="0"/>
              <a:t> </a:t>
            </a:r>
            <a:r>
              <a:rPr lang="en-ZW" altLang="fr-FR" b="1" i="0" dirty="0"/>
              <a:t>with rules and regulations</a:t>
            </a:r>
          </a:p>
          <a:p>
            <a:pPr marL="779463" lvl="1" indent="-379413" eaLnBrk="1" hangingPunct="1">
              <a:lnSpc>
                <a:spcPct val="90000"/>
              </a:lnSpc>
              <a:spcAft>
                <a:spcPts val="1200"/>
              </a:spcAft>
              <a:buClr>
                <a:srgbClr val="0356B1"/>
              </a:buClr>
              <a:defRPr/>
            </a:pPr>
            <a:r>
              <a:rPr lang="en-ZW" altLang="fr-FR" b="0" dirty="0"/>
              <a:t>Easier to identify irregularities than poor internal control </a:t>
            </a:r>
          </a:p>
          <a:p>
            <a:pPr marL="358775" indent="-358775" eaLnBrk="1" hangingPunct="1">
              <a:lnSpc>
                <a:spcPct val="90000"/>
              </a:lnSpc>
              <a:spcAft>
                <a:spcPts val="1200"/>
              </a:spcAft>
              <a:buClr>
                <a:srgbClr val="0356B1"/>
              </a:buClr>
              <a:buFont typeface="Wingdings" panose="05000000000000000000" pitchFamily="2" charset="2"/>
              <a:buChar char="ü"/>
              <a:defRPr/>
            </a:pPr>
            <a:r>
              <a:rPr lang="en-ZW" altLang="fr-FR" b="1" i="0" dirty="0"/>
              <a:t>Systems</a:t>
            </a:r>
          </a:p>
          <a:p>
            <a:pPr marL="779463" lvl="1" indent="-379413" eaLnBrk="1" hangingPunct="1">
              <a:lnSpc>
                <a:spcPct val="90000"/>
              </a:lnSpc>
              <a:spcAft>
                <a:spcPts val="1200"/>
              </a:spcAft>
              <a:buClr>
                <a:srgbClr val="0356B1"/>
              </a:buClr>
              <a:defRPr/>
            </a:pPr>
            <a:r>
              <a:rPr lang="en-ZW" altLang="fr-FR" b="0" dirty="0"/>
              <a:t>Examines system of Internal controls, checks and balances</a:t>
            </a:r>
          </a:p>
          <a:p>
            <a:pPr marL="379413" indent="-379413" eaLnBrk="1" hangingPunct="1">
              <a:lnSpc>
                <a:spcPct val="90000"/>
              </a:lnSpc>
              <a:spcAft>
                <a:spcPts val="1200"/>
              </a:spcAft>
              <a:defRPr/>
            </a:pPr>
            <a:endParaRPr lang="en-ZW" altLang="fr-FR" dirty="0"/>
          </a:p>
          <a:p>
            <a:pPr marL="379413" indent="-379413" eaLnBrk="1" hangingPunct="1">
              <a:defRPr/>
            </a:pPr>
            <a:endParaRPr lang="fr-BE" altLang="fr-FR" dirty="0"/>
          </a:p>
        </p:txBody>
      </p:sp>
      <p:sp>
        <p:nvSpPr>
          <p:cNvPr id="11267" name="Titre 2"/>
          <p:cNvSpPr>
            <a:spLocks noGrp="1"/>
          </p:cNvSpPr>
          <p:nvPr>
            <p:ph type="title"/>
          </p:nvPr>
        </p:nvSpPr>
        <p:spPr>
          <a:xfrm>
            <a:off x="935028" y="482860"/>
            <a:ext cx="10515600" cy="782357"/>
          </a:xfrm>
          <a:ln/>
          <a:extLst>
            <a:ext uri="{91240B29-F687-4f45-9708-019B960494DF}">
              <a14:hiddenLine xmlns="" xmlns:a14="http://schemas.microsoft.com/office/drawing/2010/main" w="9525" algn="ctr">
                <a:solidFill>
                  <a:srgbClr val="000000"/>
                </a:solidFill>
                <a:miter lim="800000"/>
                <a:headEnd/>
                <a:tailEnd/>
              </a14:hiddenLine>
            </a:ext>
          </a:extLst>
        </p:spPr>
        <p:txBody>
          <a:bodyPr/>
          <a:lstStyle/>
          <a:p>
            <a:pPr marL="0" indent="0" eaLnBrk="1" hangingPunct="1"/>
            <a:r>
              <a:rPr lang="en-GB" altLang="en-US" dirty="0"/>
              <a:t>Internal Audit</a:t>
            </a:r>
          </a:p>
        </p:txBody>
      </p:sp>
      <p:sp>
        <p:nvSpPr>
          <p:cNvPr id="2" name="Slide Number Placeholder 1">
            <a:extLst>
              <a:ext uri="{FF2B5EF4-FFF2-40B4-BE49-F238E27FC236}">
                <a16:creationId xmlns:a16="http://schemas.microsoft.com/office/drawing/2014/main" id="{796549F6-3A4F-48B1-8F39-76B426A44A4A}"/>
              </a:ext>
            </a:extLst>
          </p:cNvPr>
          <p:cNvSpPr>
            <a:spLocks noGrp="1"/>
          </p:cNvSpPr>
          <p:nvPr>
            <p:ph type="sldNum" sz="quarter" idx="12"/>
          </p:nvPr>
        </p:nvSpPr>
        <p:spPr/>
        <p:txBody>
          <a:bodyPr/>
          <a:lstStyle/>
          <a:p>
            <a:fld id="{F46C79FD-C571-418B-AB0F-5EE936C85276}" type="slidenum">
              <a:rPr lang="en-GB" smtClean="0"/>
              <a:t>77</a:t>
            </a:fld>
            <a:endParaRPr lang="en-GB"/>
          </a:p>
        </p:txBody>
      </p:sp>
      <p:graphicFrame>
        <p:nvGraphicFramePr>
          <p:cNvPr id="3" name="Table 3">
            <a:extLst>
              <a:ext uri="{FF2B5EF4-FFF2-40B4-BE49-F238E27FC236}">
                <a16:creationId xmlns:a16="http://schemas.microsoft.com/office/drawing/2014/main" id="{026B6200-30D5-4A1F-B8B9-D18231DDBE1B}"/>
              </a:ext>
            </a:extLst>
          </p:cNvPr>
          <p:cNvGraphicFramePr>
            <a:graphicFrameLocks noGrp="1"/>
          </p:cNvGraphicFramePr>
          <p:nvPr/>
        </p:nvGraphicFramePr>
        <p:xfrm>
          <a:off x="1062387" y="2277751"/>
          <a:ext cx="10067225" cy="1188720"/>
        </p:xfrm>
        <a:graphic>
          <a:graphicData uri="http://schemas.openxmlformats.org/drawingml/2006/table">
            <a:tbl>
              <a:tblPr bandRow="1">
                <a:tableStyleId>{5C22544A-7EE6-4342-B048-85BDC9FD1C3A}</a:tableStyleId>
              </a:tblPr>
              <a:tblGrid>
                <a:gridCol w="1438175">
                  <a:extLst>
                    <a:ext uri="{9D8B030D-6E8A-4147-A177-3AD203B41FA5}">
                      <a16:colId xmlns:a16="http://schemas.microsoft.com/office/drawing/2014/main" val="3062846730"/>
                    </a:ext>
                  </a:extLst>
                </a:gridCol>
                <a:gridCol w="1236847">
                  <a:extLst>
                    <a:ext uri="{9D8B030D-6E8A-4147-A177-3AD203B41FA5}">
                      <a16:colId xmlns:a16="http://schemas.microsoft.com/office/drawing/2014/main" val="747520606"/>
                    </a:ext>
                  </a:extLst>
                </a:gridCol>
                <a:gridCol w="1848051">
                  <a:extLst>
                    <a:ext uri="{9D8B030D-6E8A-4147-A177-3AD203B41FA5}">
                      <a16:colId xmlns:a16="http://schemas.microsoft.com/office/drawing/2014/main" val="1427637631"/>
                    </a:ext>
                  </a:extLst>
                </a:gridCol>
                <a:gridCol w="904774">
                  <a:extLst>
                    <a:ext uri="{9D8B030D-6E8A-4147-A177-3AD203B41FA5}">
                      <a16:colId xmlns:a16="http://schemas.microsoft.com/office/drawing/2014/main" val="2905753352"/>
                    </a:ext>
                  </a:extLst>
                </a:gridCol>
                <a:gridCol w="1876927">
                  <a:extLst>
                    <a:ext uri="{9D8B030D-6E8A-4147-A177-3AD203B41FA5}">
                      <a16:colId xmlns:a16="http://schemas.microsoft.com/office/drawing/2014/main" val="930565969"/>
                    </a:ext>
                  </a:extLst>
                </a:gridCol>
                <a:gridCol w="847023">
                  <a:extLst>
                    <a:ext uri="{9D8B030D-6E8A-4147-A177-3AD203B41FA5}">
                      <a16:colId xmlns:a16="http://schemas.microsoft.com/office/drawing/2014/main" val="724261782"/>
                    </a:ext>
                  </a:extLst>
                </a:gridCol>
                <a:gridCol w="1915428">
                  <a:extLst>
                    <a:ext uri="{9D8B030D-6E8A-4147-A177-3AD203B41FA5}">
                      <a16:colId xmlns:a16="http://schemas.microsoft.com/office/drawing/2014/main" val="1523948774"/>
                    </a:ext>
                  </a:extLst>
                </a:gridCol>
              </a:tblGrid>
              <a:tr h="370840">
                <a:tc>
                  <a:txBody>
                    <a:bodyPr/>
                    <a:lstStyle/>
                    <a:p>
                      <a:endParaRPr lang="en-GB" dirty="0"/>
                    </a:p>
                    <a:p>
                      <a:r>
                        <a:rPr lang="en-GB" dirty="0"/>
                        <a:t>Actual practice</a:t>
                      </a:r>
                    </a:p>
                    <a:p>
                      <a:endParaRPr lang="en-BE" dirty="0"/>
                    </a:p>
                  </a:txBody>
                  <a:tcPr/>
                </a:tc>
                <a:tc>
                  <a:txBody>
                    <a:bodyPr/>
                    <a:lstStyle/>
                    <a:p>
                      <a:endParaRPr lang="en-BE"/>
                    </a:p>
                  </a:txBody>
                  <a:tcPr/>
                </a:tc>
                <a:tc>
                  <a:txBody>
                    <a:bodyPr/>
                    <a:lstStyle/>
                    <a:p>
                      <a:endParaRPr lang="en-GB" dirty="0"/>
                    </a:p>
                    <a:p>
                      <a:r>
                        <a:rPr lang="en-GB" dirty="0"/>
                        <a:t>Official instructions</a:t>
                      </a:r>
                    </a:p>
                    <a:p>
                      <a:endParaRPr lang="en-BE" dirty="0"/>
                    </a:p>
                  </a:txBody>
                  <a:tcPr/>
                </a:tc>
                <a:tc>
                  <a:txBody>
                    <a:bodyPr/>
                    <a:lstStyle/>
                    <a:p>
                      <a:endParaRPr lang="en-BE"/>
                    </a:p>
                  </a:txBody>
                  <a:tcPr/>
                </a:tc>
                <a:tc>
                  <a:txBody>
                    <a:bodyPr/>
                    <a:lstStyle/>
                    <a:p>
                      <a:endParaRPr lang="en-GB" dirty="0"/>
                    </a:p>
                    <a:p>
                      <a:r>
                        <a:rPr lang="en-GB" dirty="0"/>
                        <a:t>Amendments</a:t>
                      </a:r>
                      <a:endParaRPr lang="en-BE" dirty="0"/>
                    </a:p>
                  </a:txBody>
                  <a:tcPr/>
                </a:tc>
                <a:tc>
                  <a:txBody>
                    <a:bodyPr/>
                    <a:lstStyle/>
                    <a:p>
                      <a:endParaRPr lang="en-BE"/>
                    </a:p>
                  </a:txBody>
                  <a:tcPr/>
                </a:tc>
                <a:tc>
                  <a:txBody>
                    <a:bodyPr/>
                    <a:lstStyle/>
                    <a:p>
                      <a:endParaRPr lang="en-GB" dirty="0"/>
                    </a:p>
                    <a:p>
                      <a:r>
                        <a:rPr lang="en-GB" dirty="0"/>
                        <a:t>Cost effective internal control</a:t>
                      </a:r>
                      <a:endParaRPr lang="en-BE" dirty="0"/>
                    </a:p>
                  </a:txBody>
                  <a:tcPr/>
                </a:tc>
                <a:extLst>
                  <a:ext uri="{0D108BD9-81ED-4DB2-BD59-A6C34878D82A}">
                    <a16:rowId xmlns:a16="http://schemas.microsoft.com/office/drawing/2014/main" val="3174422516"/>
                  </a:ext>
                </a:extLst>
              </a:tr>
            </a:tbl>
          </a:graphicData>
        </a:graphic>
      </p:graphicFrame>
      <p:cxnSp>
        <p:nvCxnSpPr>
          <p:cNvPr id="5" name="Straight Arrow Connector 4">
            <a:extLst>
              <a:ext uri="{FF2B5EF4-FFF2-40B4-BE49-F238E27FC236}">
                <a16:creationId xmlns:a16="http://schemas.microsoft.com/office/drawing/2014/main" id="{271580E2-5541-4CE4-99CE-F2783A9183B3}"/>
              </a:ext>
            </a:extLst>
          </p:cNvPr>
          <p:cNvCxnSpPr/>
          <p:nvPr/>
        </p:nvCxnSpPr>
        <p:spPr>
          <a:xfrm>
            <a:off x="2592003" y="2784088"/>
            <a:ext cx="1029903" cy="0"/>
          </a:xfrm>
          <a:prstGeom prst="straightConnector1">
            <a:avLst/>
          </a:prstGeom>
          <a:ln w="57150">
            <a:solidFill>
              <a:srgbClr val="024B9C"/>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BBD44A15-7530-4799-A264-AEA74A92414A}"/>
              </a:ext>
            </a:extLst>
          </p:cNvPr>
          <p:cNvCxnSpPr/>
          <p:nvPr/>
        </p:nvCxnSpPr>
        <p:spPr>
          <a:xfrm>
            <a:off x="8105674" y="2784088"/>
            <a:ext cx="1029903" cy="0"/>
          </a:xfrm>
          <a:prstGeom prst="straightConnector1">
            <a:avLst/>
          </a:prstGeom>
          <a:ln w="57150">
            <a:solidFill>
              <a:srgbClr val="024B9C"/>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DD33E8A6-5C59-407F-B185-82621835FDB1}"/>
              </a:ext>
            </a:extLst>
          </p:cNvPr>
          <p:cNvCxnSpPr>
            <a:cxnSpLocks/>
          </p:cNvCxnSpPr>
          <p:nvPr/>
        </p:nvCxnSpPr>
        <p:spPr>
          <a:xfrm flipH="1">
            <a:off x="5595086" y="2785692"/>
            <a:ext cx="885523" cy="1"/>
          </a:xfrm>
          <a:prstGeom prst="straightConnector1">
            <a:avLst/>
          </a:prstGeom>
          <a:ln w="57150">
            <a:solidFill>
              <a:srgbClr val="024B9C"/>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234E6181-AC8D-4139-B00E-F3BDAEE7F7CE}"/>
              </a:ext>
            </a:extLst>
          </p:cNvPr>
          <p:cNvSpPr txBox="1"/>
          <p:nvPr/>
        </p:nvSpPr>
        <p:spPr>
          <a:xfrm>
            <a:off x="2209800" y="1713870"/>
            <a:ext cx="2108269" cy="369332"/>
          </a:xfrm>
          <a:prstGeom prst="rect">
            <a:avLst/>
          </a:prstGeom>
          <a:solidFill>
            <a:schemeClr val="bg2"/>
          </a:solidFill>
        </p:spPr>
        <p:txBody>
          <a:bodyPr wrap="none" rtlCol="0">
            <a:spAutoFit/>
          </a:bodyPr>
          <a:lstStyle/>
          <a:p>
            <a:r>
              <a:rPr lang="en-GB" b="1" dirty="0"/>
              <a:t>Compliance audit</a:t>
            </a:r>
            <a:endParaRPr lang="en-BE" b="1" dirty="0"/>
          </a:p>
        </p:txBody>
      </p:sp>
      <p:cxnSp>
        <p:nvCxnSpPr>
          <p:cNvPr id="14" name="Straight Arrow Connector 13">
            <a:extLst>
              <a:ext uri="{FF2B5EF4-FFF2-40B4-BE49-F238E27FC236}">
                <a16:creationId xmlns:a16="http://schemas.microsoft.com/office/drawing/2014/main" id="{A55EFD80-73D7-4295-9C5D-48A0C5A2CBD6}"/>
              </a:ext>
            </a:extLst>
          </p:cNvPr>
          <p:cNvCxnSpPr>
            <a:cxnSpLocks/>
          </p:cNvCxnSpPr>
          <p:nvPr/>
        </p:nvCxnSpPr>
        <p:spPr>
          <a:xfrm flipH="1">
            <a:off x="1171528" y="1936560"/>
            <a:ext cx="885523" cy="1"/>
          </a:xfrm>
          <a:prstGeom prst="straightConnector1">
            <a:avLst/>
          </a:prstGeom>
          <a:ln w="57150">
            <a:solidFill>
              <a:srgbClr val="024B9C"/>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16B8AFB9-1417-46F0-A1B3-BFC64B335361}"/>
              </a:ext>
            </a:extLst>
          </p:cNvPr>
          <p:cNvCxnSpPr/>
          <p:nvPr/>
        </p:nvCxnSpPr>
        <p:spPr>
          <a:xfrm>
            <a:off x="4407969" y="1918569"/>
            <a:ext cx="1029903" cy="0"/>
          </a:xfrm>
          <a:prstGeom prst="straightConnector1">
            <a:avLst/>
          </a:prstGeom>
          <a:ln w="57150">
            <a:solidFill>
              <a:srgbClr val="024B9C"/>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120CAC9D-7F49-4376-B879-35F1696AC5D2}"/>
              </a:ext>
            </a:extLst>
          </p:cNvPr>
          <p:cNvSpPr txBox="1"/>
          <p:nvPr/>
        </p:nvSpPr>
        <p:spPr>
          <a:xfrm>
            <a:off x="5192028" y="3716727"/>
            <a:ext cx="1749197" cy="369332"/>
          </a:xfrm>
          <a:prstGeom prst="rect">
            <a:avLst/>
          </a:prstGeom>
          <a:solidFill>
            <a:schemeClr val="bg2"/>
          </a:solidFill>
        </p:spPr>
        <p:txBody>
          <a:bodyPr wrap="none" rtlCol="0">
            <a:spAutoFit/>
          </a:bodyPr>
          <a:lstStyle/>
          <a:p>
            <a:r>
              <a:rPr lang="en-GB" b="1" dirty="0"/>
              <a:t>Systems audit</a:t>
            </a:r>
            <a:endParaRPr lang="en-BE" b="1" dirty="0"/>
          </a:p>
        </p:txBody>
      </p:sp>
      <p:cxnSp>
        <p:nvCxnSpPr>
          <p:cNvPr id="17" name="Straight Arrow Connector 16">
            <a:extLst>
              <a:ext uri="{FF2B5EF4-FFF2-40B4-BE49-F238E27FC236}">
                <a16:creationId xmlns:a16="http://schemas.microsoft.com/office/drawing/2014/main" id="{3353A688-5D86-4D04-969E-910EDB046BD4}"/>
              </a:ext>
            </a:extLst>
          </p:cNvPr>
          <p:cNvCxnSpPr>
            <a:cxnSpLocks/>
          </p:cNvCxnSpPr>
          <p:nvPr/>
        </p:nvCxnSpPr>
        <p:spPr>
          <a:xfrm flipH="1" flipV="1">
            <a:off x="1171528" y="3921426"/>
            <a:ext cx="3867752" cy="17991"/>
          </a:xfrm>
          <a:prstGeom prst="straightConnector1">
            <a:avLst/>
          </a:prstGeom>
          <a:ln w="57150">
            <a:solidFill>
              <a:srgbClr val="024B9C"/>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B8D14CE9-9CCF-45BA-B6C5-498B941FF6B9}"/>
              </a:ext>
            </a:extLst>
          </p:cNvPr>
          <p:cNvCxnSpPr>
            <a:cxnSpLocks/>
          </p:cNvCxnSpPr>
          <p:nvPr/>
        </p:nvCxnSpPr>
        <p:spPr>
          <a:xfrm>
            <a:off x="7390197" y="3921426"/>
            <a:ext cx="3149466" cy="0"/>
          </a:xfrm>
          <a:prstGeom prst="straightConnector1">
            <a:avLst/>
          </a:prstGeom>
          <a:ln w="57150">
            <a:solidFill>
              <a:srgbClr val="024B9C"/>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Espace réservé du contenu 1"/>
          <p:cNvSpPr>
            <a:spLocks noGrp="1"/>
          </p:cNvSpPr>
          <p:nvPr>
            <p:ph idx="1"/>
          </p:nvPr>
        </p:nvSpPr>
        <p:spPr/>
        <p:txBody>
          <a:bodyPr/>
          <a:lstStyle/>
          <a:p>
            <a:pPr marL="358775" indent="-358775" eaLnBrk="1" hangingPunct="1">
              <a:spcBef>
                <a:spcPts val="1200"/>
              </a:spcBef>
              <a:spcAft>
                <a:spcPts val="1200"/>
              </a:spcAft>
              <a:buClr>
                <a:srgbClr val="0356B1"/>
              </a:buClr>
              <a:buFont typeface="Wingdings" panose="05000000000000000000" pitchFamily="2" charset="2"/>
              <a:buChar char="ü"/>
            </a:pPr>
            <a:r>
              <a:rPr lang="en-GB" altLang="en-US" i="0" dirty="0"/>
              <a:t>Internal audit</a:t>
            </a:r>
            <a:r>
              <a:rPr lang="ja-JP" altLang="en-GB" i="0" dirty="0"/>
              <a:t>’</a:t>
            </a:r>
            <a:r>
              <a:rPr lang="en-GB" altLang="ja-JP" i="0" dirty="0"/>
              <a:t>s scope should include the entity</a:t>
            </a:r>
            <a:r>
              <a:rPr lang="ja-JP" altLang="en-GB" i="0" dirty="0"/>
              <a:t>’</a:t>
            </a:r>
            <a:r>
              <a:rPr lang="en-GB" altLang="ja-JP" i="0" dirty="0"/>
              <a:t>s systems, procedures and locations;</a:t>
            </a:r>
          </a:p>
          <a:p>
            <a:pPr marL="358775" indent="-358775" eaLnBrk="1" hangingPunct="1">
              <a:spcBef>
                <a:spcPts val="1200"/>
              </a:spcBef>
              <a:spcAft>
                <a:spcPts val="1200"/>
              </a:spcAft>
              <a:buClr>
                <a:srgbClr val="0356B1"/>
              </a:buClr>
              <a:buFont typeface="Wingdings" panose="05000000000000000000" pitchFamily="2" charset="2"/>
              <a:buChar char="ü"/>
            </a:pPr>
            <a:r>
              <a:rPr lang="en-GB" altLang="en-US" i="0" dirty="0"/>
              <a:t>Internal audit should audit internal control systems</a:t>
            </a:r>
            <a:r>
              <a:rPr lang="en-GB" altLang="en-US" i="0" dirty="0">
                <a:solidFill>
                  <a:schemeClr val="accent6"/>
                </a:solidFill>
              </a:rPr>
              <a:t>, </a:t>
            </a:r>
            <a:r>
              <a:rPr lang="en-GB" altLang="en-US" b="1" i="0" dirty="0">
                <a:solidFill>
                  <a:schemeClr val="accent6"/>
                </a:solidFill>
              </a:rPr>
              <a:t>risk</a:t>
            </a:r>
            <a:r>
              <a:rPr lang="en-GB" altLang="en-US" i="0" dirty="0">
                <a:solidFill>
                  <a:schemeClr val="accent6"/>
                </a:solidFill>
              </a:rPr>
              <a:t> </a:t>
            </a:r>
            <a:r>
              <a:rPr lang="en-GB" altLang="en-US" b="1" dirty="0">
                <a:solidFill>
                  <a:schemeClr val="accent6"/>
                </a:solidFill>
              </a:rPr>
              <a:t>management</a:t>
            </a:r>
            <a:r>
              <a:rPr lang="en-GB" altLang="en-US" i="0" dirty="0"/>
              <a:t> and corporate governance procedures;</a:t>
            </a:r>
          </a:p>
          <a:p>
            <a:pPr marL="358775" indent="-358775" eaLnBrk="1" hangingPunct="1">
              <a:spcBef>
                <a:spcPts val="1200"/>
              </a:spcBef>
              <a:spcAft>
                <a:spcPts val="1200"/>
              </a:spcAft>
              <a:buClr>
                <a:srgbClr val="0356B1"/>
              </a:buClr>
              <a:buFont typeface="Wingdings" panose="05000000000000000000" pitchFamily="2" charset="2"/>
              <a:buChar char="ü"/>
            </a:pPr>
            <a:r>
              <a:rPr lang="en-GB" altLang="en-US" i="0" dirty="0"/>
              <a:t>Plan to cover the most significant (risky) systems each year.</a:t>
            </a:r>
            <a:endParaRPr lang="en-ZW" altLang="en-US" i="0" dirty="0"/>
          </a:p>
        </p:txBody>
      </p:sp>
      <p:sp>
        <p:nvSpPr>
          <p:cNvPr id="6" name="Titre 2"/>
          <p:cNvSpPr>
            <a:spLocks noGrp="1"/>
          </p:cNvSpPr>
          <p:nvPr>
            <p:ph type="title"/>
          </p:nvPr>
        </p:nvSpPr>
        <p:spPr>
          <a:ln/>
          <a:extLst>
            <a:ext uri="{91240B29-F687-4f45-9708-019B960494DF}">
              <a14:hiddenLine xmlns="" xmlns:a14="http://schemas.microsoft.com/office/drawing/2010/main" w="9525" algn="ctr">
                <a:solidFill>
                  <a:srgbClr val="000000"/>
                </a:solidFill>
                <a:miter lim="800000"/>
                <a:headEnd/>
                <a:tailEnd/>
              </a14:hiddenLine>
            </a:ext>
          </a:extLst>
        </p:spPr>
        <p:txBody>
          <a:bodyPr/>
          <a:lstStyle/>
          <a:p>
            <a:pPr marL="0" indent="0" eaLnBrk="1" hangingPunct="1"/>
            <a:r>
              <a:rPr lang="en-GB" altLang="en-US" dirty="0"/>
              <a:t>Internal Audit</a:t>
            </a:r>
          </a:p>
        </p:txBody>
      </p:sp>
      <p:sp>
        <p:nvSpPr>
          <p:cNvPr id="2" name="Slide Number Placeholder 1">
            <a:extLst>
              <a:ext uri="{FF2B5EF4-FFF2-40B4-BE49-F238E27FC236}">
                <a16:creationId xmlns:a16="http://schemas.microsoft.com/office/drawing/2014/main" id="{AA591F4C-1D08-4612-8645-B34813768985}"/>
              </a:ext>
            </a:extLst>
          </p:cNvPr>
          <p:cNvSpPr>
            <a:spLocks noGrp="1"/>
          </p:cNvSpPr>
          <p:nvPr>
            <p:ph type="sldNum" sz="quarter" idx="12"/>
          </p:nvPr>
        </p:nvSpPr>
        <p:spPr/>
        <p:txBody>
          <a:bodyPr/>
          <a:lstStyle/>
          <a:p>
            <a:fld id="{F46C79FD-C571-418B-AB0F-5EE936C85276}" type="slidenum">
              <a:rPr lang="en-GB" smtClean="0"/>
              <a:t>78</a:t>
            </a:fld>
            <a:endParaRPr lang="en-GB"/>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Espace réservé du contenu 1"/>
          <p:cNvSpPr>
            <a:spLocks noGrp="1"/>
          </p:cNvSpPr>
          <p:nvPr>
            <p:ph idx="1"/>
          </p:nvPr>
        </p:nvSpPr>
        <p:spPr/>
        <p:txBody>
          <a:bodyPr/>
          <a:lstStyle/>
          <a:p>
            <a:pPr marL="0" indent="0" eaLnBrk="1" hangingPunct="1">
              <a:spcAft>
                <a:spcPts val="600"/>
              </a:spcAft>
              <a:buClrTx/>
              <a:buNone/>
            </a:pPr>
            <a:r>
              <a:rPr lang="en-US" i="0" dirty="0"/>
              <a:t>Assurance to </a:t>
            </a:r>
            <a:r>
              <a:rPr lang="en-US" b="1" i="0" dirty="0"/>
              <a:t>Parliament</a:t>
            </a:r>
            <a:r>
              <a:rPr lang="en-US" i="0" dirty="0"/>
              <a:t> on:</a:t>
            </a:r>
          </a:p>
          <a:p>
            <a:pPr lvl="1" indent="-327025" eaLnBrk="1" hangingPunct="1">
              <a:spcBef>
                <a:spcPts val="1200"/>
              </a:spcBef>
              <a:spcAft>
                <a:spcPts val="1200"/>
              </a:spcAft>
              <a:buClr>
                <a:srgbClr val="0356B1"/>
              </a:buClr>
              <a:buFont typeface="Wingdings" panose="05000000000000000000" pitchFamily="2" charset="2"/>
              <a:buChar char="ü"/>
            </a:pPr>
            <a:r>
              <a:rPr lang="en-US" sz="2400" b="1" i="1" dirty="0">
                <a:solidFill>
                  <a:schemeClr val="accent6"/>
                </a:solidFill>
              </a:rPr>
              <a:t>Regularity</a:t>
            </a:r>
            <a:r>
              <a:rPr lang="en-US" sz="2400" b="0" dirty="0"/>
              <a:t> and </a:t>
            </a:r>
            <a:r>
              <a:rPr lang="en-US" sz="2400" b="1" i="1" dirty="0">
                <a:solidFill>
                  <a:schemeClr val="accent6"/>
                </a:solidFill>
              </a:rPr>
              <a:t>probity</a:t>
            </a:r>
            <a:r>
              <a:rPr lang="en-US" sz="2400" b="0" dirty="0"/>
              <a:t> of financial transactions.</a:t>
            </a:r>
          </a:p>
          <a:p>
            <a:pPr lvl="1" indent="-327025" eaLnBrk="1" hangingPunct="1">
              <a:spcBef>
                <a:spcPts val="1200"/>
              </a:spcBef>
              <a:spcAft>
                <a:spcPts val="1200"/>
              </a:spcAft>
              <a:buClr>
                <a:srgbClr val="0356B1"/>
              </a:buClr>
              <a:buFont typeface="Wingdings" panose="05000000000000000000" pitchFamily="2" charset="2"/>
              <a:buChar char="ü"/>
            </a:pPr>
            <a:r>
              <a:rPr lang="en-US" sz="2400" b="0" dirty="0"/>
              <a:t>Soundness of internal financial controls.</a:t>
            </a:r>
          </a:p>
          <a:p>
            <a:pPr lvl="1" indent="-327025" eaLnBrk="1" hangingPunct="1">
              <a:spcBef>
                <a:spcPts val="1200"/>
              </a:spcBef>
              <a:spcAft>
                <a:spcPts val="1200"/>
              </a:spcAft>
              <a:buClr>
                <a:srgbClr val="0356B1"/>
              </a:buClr>
              <a:buFont typeface="Wingdings" panose="05000000000000000000" pitchFamily="2" charset="2"/>
              <a:buChar char="ü"/>
            </a:pPr>
            <a:r>
              <a:rPr lang="en-US" sz="2400" b="0" dirty="0"/>
              <a:t>The reliability of financial statements.</a:t>
            </a:r>
          </a:p>
        </p:txBody>
      </p:sp>
      <p:sp>
        <p:nvSpPr>
          <p:cNvPr id="2" name="Title 1">
            <a:extLst>
              <a:ext uri="{FF2B5EF4-FFF2-40B4-BE49-F238E27FC236}">
                <a16:creationId xmlns:a16="http://schemas.microsoft.com/office/drawing/2014/main" id="{DBB794AD-1FA7-4453-985D-B9D7C303C15D}"/>
              </a:ext>
            </a:extLst>
          </p:cNvPr>
          <p:cNvSpPr>
            <a:spLocks noGrp="1"/>
          </p:cNvSpPr>
          <p:nvPr>
            <p:ph type="title"/>
          </p:nvPr>
        </p:nvSpPr>
        <p:spPr/>
        <p:txBody>
          <a:bodyPr/>
          <a:lstStyle/>
          <a:p>
            <a:r>
              <a:rPr lang="en-GB" dirty="0"/>
              <a:t>External Audit</a:t>
            </a:r>
            <a:endParaRPr lang="x-none" dirty="0"/>
          </a:p>
        </p:txBody>
      </p:sp>
      <p:sp>
        <p:nvSpPr>
          <p:cNvPr id="6" name="Titre 2"/>
          <p:cNvSpPr txBox="1">
            <a:spLocks/>
          </p:cNvSpPr>
          <p:nvPr/>
        </p:nvSpPr>
        <p:spPr bwMode="auto">
          <a:xfrm>
            <a:off x="1524000" y="1205880"/>
            <a:ext cx="9144000" cy="1143000"/>
          </a:xfrm>
          <a:prstGeom prst="rect">
            <a:avLst/>
          </a:prstGeom>
          <a:noFill/>
          <a:ln w="9525" algn="ctr">
            <a:noFill/>
            <a:miter lim="800000"/>
            <a:headEnd/>
            <a:tailEnd/>
          </a:ln>
          <a:effectLst/>
        </p:spPr>
        <p:txBody>
          <a:bodyPr vert="horz" wrap="square" lIns="91440" tIns="45720" rIns="91440" bIns="45720" numCol="1" anchor="ctr" anchorCtr="0" compatLnSpc="1">
            <a:prstTxWarp prst="textNoShape">
              <a:avLst/>
            </a:prstTxWarp>
          </a:bodyPr>
          <a:lstStyle>
            <a:lvl1pPr marL="358775" indent="-358775" algn="l" rtl="0" eaLnBrk="0" fontAlgn="base" hangingPunct="0">
              <a:spcBef>
                <a:spcPct val="0"/>
              </a:spcBef>
              <a:spcAft>
                <a:spcPct val="0"/>
              </a:spcAft>
              <a:defRPr sz="3000" b="1">
                <a:solidFill>
                  <a:srgbClr val="0F5494"/>
                </a:solidFill>
                <a:latin typeface="+mj-lt"/>
                <a:ea typeface="MS PGothic" pitchFamily="34" charset="-128"/>
                <a:cs typeface="ＭＳ Ｐゴシック" charset="0"/>
              </a:defRPr>
            </a:lvl1pPr>
            <a:lvl2pPr marL="358775" indent="-358775" algn="l" rtl="0" eaLnBrk="0" fontAlgn="base" hangingPunct="0">
              <a:spcBef>
                <a:spcPct val="0"/>
              </a:spcBef>
              <a:spcAft>
                <a:spcPct val="0"/>
              </a:spcAft>
              <a:defRPr sz="3000" b="1">
                <a:solidFill>
                  <a:srgbClr val="0F5494"/>
                </a:solidFill>
                <a:latin typeface="Verdana" pitchFamily="34" charset="0"/>
                <a:ea typeface="MS PGothic" pitchFamily="34" charset="-128"/>
                <a:cs typeface="ＭＳ Ｐゴシック" charset="0"/>
              </a:defRPr>
            </a:lvl2pPr>
            <a:lvl3pPr marL="358775" indent="-358775" algn="l" rtl="0" eaLnBrk="0" fontAlgn="base" hangingPunct="0">
              <a:spcBef>
                <a:spcPct val="0"/>
              </a:spcBef>
              <a:spcAft>
                <a:spcPct val="0"/>
              </a:spcAft>
              <a:defRPr sz="3000" b="1">
                <a:solidFill>
                  <a:srgbClr val="0F5494"/>
                </a:solidFill>
                <a:latin typeface="Verdana" pitchFamily="34" charset="0"/>
                <a:ea typeface="MS PGothic" pitchFamily="34" charset="-128"/>
                <a:cs typeface="ＭＳ Ｐゴシック" charset="0"/>
              </a:defRPr>
            </a:lvl3pPr>
            <a:lvl4pPr marL="358775" indent="-358775" algn="l" rtl="0" eaLnBrk="0" fontAlgn="base" hangingPunct="0">
              <a:spcBef>
                <a:spcPct val="0"/>
              </a:spcBef>
              <a:spcAft>
                <a:spcPct val="0"/>
              </a:spcAft>
              <a:defRPr sz="3000" b="1">
                <a:solidFill>
                  <a:srgbClr val="0F5494"/>
                </a:solidFill>
                <a:latin typeface="Verdana" pitchFamily="34" charset="0"/>
                <a:ea typeface="MS PGothic" pitchFamily="34" charset="-128"/>
                <a:cs typeface="ＭＳ Ｐゴシック" charset="0"/>
              </a:defRPr>
            </a:lvl4pPr>
            <a:lvl5pPr marL="358775" indent="-358775" algn="l" rtl="0" eaLnBrk="0" fontAlgn="base" hangingPunct="0">
              <a:spcBef>
                <a:spcPct val="0"/>
              </a:spcBef>
              <a:spcAft>
                <a:spcPct val="0"/>
              </a:spcAft>
              <a:defRPr sz="3000" b="1">
                <a:solidFill>
                  <a:srgbClr val="0F5494"/>
                </a:solidFill>
                <a:latin typeface="Verdana" pitchFamily="34" charset="0"/>
                <a:ea typeface="MS PGothic" pitchFamily="34" charset="-128"/>
                <a:cs typeface="ＭＳ Ｐゴシック"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marL="0" indent="0" algn="ctr" eaLnBrk="1" hangingPunct="1"/>
            <a:endParaRPr lang="en-GB" kern="0" dirty="0">
              <a:latin typeface="Verdana"/>
            </a:endParaRPr>
          </a:p>
        </p:txBody>
      </p:sp>
      <p:sp>
        <p:nvSpPr>
          <p:cNvPr id="3" name="Slide Number Placeholder 2">
            <a:extLst>
              <a:ext uri="{FF2B5EF4-FFF2-40B4-BE49-F238E27FC236}">
                <a16:creationId xmlns:a16="http://schemas.microsoft.com/office/drawing/2014/main" id="{BC3BACE8-03C6-4D3E-8229-6510051FB1A2}"/>
              </a:ext>
            </a:extLst>
          </p:cNvPr>
          <p:cNvSpPr>
            <a:spLocks noGrp="1"/>
          </p:cNvSpPr>
          <p:nvPr>
            <p:ph type="sldNum" sz="quarter" idx="12"/>
          </p:nvPr>
        </p:nvSpPr>
        <p:spPr/>
        <p:txBody>
          <a:bodyPr/>
          <a:lstStyle/>
          <a:p>
            <a:fld id="{F46C79FD-C571-418B-AB0F-5EE936C85276}" type="slidenum">
              <a:rPr lang="en-GB" smtClean="0"/>
              <a:t>79</a:t>
            </a:fld>
            <a:endParaRPr lang="en-GB"/>
          </a:p>
        </p:txBody>
      </p:sp>
    </p:spTree>
    <p:extLst>
      <p:ext uri="{BB962C8B-B14F-4D97-AF65-F5344CB8AC3E}">
        <p14:creationId xmlns:p14="http://schemas.microsoft.com/office/powerpoint/2010/main" val="2706365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Google Shape;390;p8"/>
          <p:cNvSpPr txBox="1">
            <a:spLocks noGrp="1"/>
          </p:cNvSpPr>
          <p:nvPr>
            <p:ph type="sldNum" idx="12"/>
          </p:nvPr>
        </p:nvSpPr>
        <p:spPr>
          <a:xfrm>
            <a:off x="838200" y="6131286"/>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GB">
                <a:solidFill>
                  <a:srgbClr val="000000"/>
                </a:solidFill>
              </a:rPr>
              <a:t>8</a:t>
            </a:fld>
            <a:endParaRPr>
              <a:solidFill>
                <a:srgbClr val="000000"/>
              </a:solidFill>
            </a:endParaRPr>
          </a:p>
        </p:txBody>
      </p:sp>
      <p:sp>
        <p:nvSpPr>
          <p:cNvPr id="391" name="Google Shape;391;p8"/>
          <p:cNvSpPr txBox="1">
            <a:spLocks noGrp="1"/>
          </p:cNvSpPr>
          <p:nvPr>
            <p:ph type="title"/>
          </p:nvPr>
        </p:nvSpPr>
        <p:spPr>
          <a:xfrm>
            <a:off x="970722" y="482860"/>
            <a:ext cx="10515600" cy="782357"/>
          </a:xfrm>
          <a:prstGeom prst="rect">
            <a:avLst/>
          </a:prstGeom>
          <a:noFill/>
          <a:ln>
            <a:noFill/>
          </a:ln>
        </p:spPr>
        <p:txBody>
          <a:bodyPr spcFirstLastPara="1" wrap="square" lIns="91425" tIns="45700" rIns="91425" bIns="0" anchor="b" anchorCtr="0">
            <a:noAutofit/>
          </a:bodyPr>
          <a:lstStyle/>
          <a:p>
            <a:pPr marL="0" lvl="0" indent="0" algn="l" rtl="0">
              <a:lnSpc>
                <a:spcPct val="90000"/>
              </a:lnSpc>
              <a:spcBef>
                <a:spcPts val="0"/>
              </a:spcBef>
              <a:spcAft>
                <a:spcPts val="0"/>
              </a:spcAft>
              <a:buClr>
                <a:schemeClr val="dk2"/>
              </a:buClr>
              <a:buSzPts val="4000"/>
              <a:buFont typeface="Arial"/>
              <a:buNone/>
            </a:pPr>
            <a:r>
              <a:rPr lang="en-GB"/>
              <a:t>Specific objectives of PFM</a:t>
            </a:r>
            <a:endParaRPr/>
          </a:p>
        </p:txBody>
      </p:sp>
      <p:sp>
        <p:nvSpPr>
          <p:cNvPr id="392" name="Google Shape;392;p8"/>
          <p:cNvSpPr/>
          <p:nvPr/>
        </p:nvSpPr>
        <p:spPr>
          <a:xfrm>
            <a:off x="4644522" y="2283378"/>
            <a:ext cx="2163782" cy="713433"/>
          </a:xfrm>
          <a:prstGeom prst="roundRect">
            <a:avLst>
              <a:gd name="adj" fmla="val 16667"/>
            </a:avLst>
          </a:prstGeom>
          <a:solidFill>
            <a:schemeClr val="dk2"/>
          </a:solidFill>
          <a:ln w="12700" cap="flat" cmpd="sng">
            <a:solidFill>
              <a:srgbClr val="15616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chemeClr val="lt1"/>
                </a:solidFill>
                <a:latin typeface="Arial"/>
                <a:ea typeface="Arial"/>
                <a:cs typeface="Arial"/>
                <a:sym typeface="Arial"/>
              </a:rPr>
              <a:t>Aggregate fiscal discipline</a:t>
            </a:r>
            <a:endParaRPr sz="1800">
              <a:solidFill>
                <a:schemeClr val="lt1"/>
              </a:solidFill>
              <a:latin typeface="Arial"/>
              <a:ea typeface="Arial"/>
              <a:cs typeface="Arial"/>
              <a:sym typeface="Arial"/>
            </a:endParaRPr>
          </a:p>
        </p:txBody>
      </p:sp>
      <p:sp>
        <p:nvSpPr>
          <p:cNvPr id="393" name="Google Shape;393;p8"/>
          <p:cNvSpPr/>
          <p:nvPr/>
        </p:nvSpPr>
        <p:spPr>
          <a:xfrm>
            <a:off x="2456621" y="3897033"/>
            <a:ext cx="1712844" cy="713433"/>
          </a:xfrm>
          <a:prstGeom prst="roundRect">
            <a:avLst>
              <a:gd name="adj" fmla="val 16667"/>
            </a:avLst>
          </a:prstGeom>
          <a:solidFill>
            <a:schemeClr val="dk2"/>
          </a:solidFill>
          <a:ln w="12700" cap="flat" cmpd="sng">
            <a:solidFill>
              <a:srgbClr val="15616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chemeClr val="lt1"/>
                </a:solidFill>
                <a:latin typeface="Arial"/>
                <a:ea typeface="Arial"/>
                <a:cs typeface="Arial"/>
                <a:sym typeface="Arial"/>
              </a:rPr>
              <a:t>Allocative efficiency</a:t>
            </a:r>
            <a:endParaRPr sz="1800">
              <a:solidFill>
                <a:schemeClr val="lt1"/>
              </a:solidFill>
              <a:latin typeface="Arial"/>
              <a:ea typeface="Arial"/>
              <a:cs typeface="Arial"/>
              <a:sym typeface="Arial"/>
            </a:endParaRPr>
          </a:p>
        </p:txBody>
      </p:sp>
      <p:sp>
        <p:nvSpPr>
          <p:cNvPr id="394" name="Google Shape;394;p8"/>
          <p:cNvSpPr/>
          <p:nvPr/>
        </p:nvSpPr>
        <p:spPr>
          <a:xfrm>
            <a:off x="7270473" y="3897033"/>
            <a:ext cx="1712844" cy="713433"/>
          </a:xfrm>
          <a:prstGeom prst="roundRect">
            <a:avLst>
              <a:gd name="adj" fmla="val 16667"/>
            </a:avLst>
          </a:prstGeom>
          <a:solidFill>
            <a:schemeClr val="dk2"/>
          </a:solidFill>
          <a:ln w="12700" cap="flat" cmpd="sng">
            <a:solidFill>
              <a:srgbClr val="15616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chemeClr val="lt1"/>
                </a:solidFill>
                <a:latin typeface="Arial"/>
                <a:ea typeface="Arial"/>
                <a:cs typeface="Arial"/>
                <a:sym typeface="Arial"/>
              </a:rPr>
              <a:t>Operational efficiency</a:t>
            </a:r>
            <a:endParaRPr sz="1800">
              <a:solidFill>
                <a:schemeClr val="lt1"/>
              </a:solidFill>
              <a:latin typeface="Arial"/>
              <a:ea typeface="Arial"/>
              <a:cs typeface="Arial"/>
              <a:sym typeface="Arial"/>
            </a:endParaRPr>
          </a:p>
        </p:txBody>
      </p:sp>
      <p:sp>
        <p:nvSpPr>
          <p:cNvPr id="395" name="Google Shape;395;p8"/>
          <p:cNvSpPr/>
          <p:nvPr/>
        </p:nvSpPr>
        <p:spPr>
          <a:xfrm>
            <a:off x="7364895" y="1756280"/>
            <a:ext cx="1712844" cy="713433"/>
          </a:xfrm>
          <a:prstGeom prst="roundRect">
            <a:avLst>
              <a:gd name="adj" fmla="val 16667"/>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chemeClr val="dk1"/>
                </a:solidFill>
                <a:latin typeface="Arial"/>
                <a:ea typeface="Arial"/>
                <a:cs typeface="Arial"/>
                <a:sym typeface="Arial"/>
              </a:rPr>
              <a:t>Outputs/ efficiency</a:t>
            </a:r>
            <a:endParaRPr sz="1800">
              <a:solidFill>
                <a:schemeClr val="dk1"/>
              </a:solidFill>
              <a:latin typeface="Arial"/>
              <a:ea typeface="Arial"/>
              <a:cs typeface="Arial"/>
              <a:sym typeface="Arial"/>
            </a:endParaRPr>
          </a:p>
        </p:txBody>
      </p:sp>
      <p:sp>
        <p:nvSpPr>
          <p:cNvPr id="396" name="Google Shape;396;p8"/>
          <p:cNvSpPr/>
          <p:nvPr/>
        </p:nvSpPr>
        <p:spPr>
          <a:xfrm>
            <a:off x="4644522" y="5149020"/>
            <a:ext cx="1712844" cy="713433"/>
          </a:xfrm>
          <a:prstGeom prst="roundRect">
            <a:avLst>
              <a:gd name="adj" fmla="val 16667"/>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chemeClr val="dk1"/>
                </a:solidFill>
                <a:latin typeface="Arial"/>
                <a:ea typeface="Arial"/>
                <a:cs typeface="Arial"/>
                <a:sym typeface="Arial"/>
              </a:rPr>
              <a:t>Outcomes/ effectiveness</a:t>
            </a:r>
            <a:endParaRPr sz="1800">
              <a:solidFill>
                <a:schemeClr val="dk1"/>
              </a:solidFill>
              <a:latin typeface="Arial"/>
              <a:ea typeface="Arial"/>
              <a:cs typeface="Arial"/>
              <a:sym typeface="Arial"/>
            </a:endParaRPr>
          </a:p>
        </p:txBody>
      </p:sp>
      <p:cxnSp>
        <p:nvCxnSpPr>
          <p:cNvPr id="397" name="Google Shape;397;p8"/>
          <p:cNvCxnSpPr>
            <a:stCxn id="392" idx="3"/>
          </p:cNvCxnSpPr>
          <p:nvPr/>
        </p:nvCxnSpPr>
        <p:spPr>
          <a:xfrm>
            <a:off x="6808304" y="2640095"/>
            <a:ext cx="1103100" cy="1257000"/>
          </a:xfrm>
          <a:prstGeom prst="bentConnector2">
            <a:avLst/>
          </a:prstGeom>
          <a:noFill/>
          <a:ln w="38100" cap="flat" cmpd="sng">
            <a:solidFill>
              <a:srgbClr val="AAD2F3"/>
            </a:solidFill>
            <a:prstDash val="solid"/>
            <a:miter lim="800000"/>
            <a:headEnd type="none" w="sm" len="sm"/>
            <a:tailEnd type="triangle" w="med" len="med"/>
          </a:ln>
        </p:spPr>
      </p:cxnSp>
      <p:cxnSp>
        <p:nvCxnSpPr>
          <p:cNvPr id="398" name="Google Shape;398;p8"/>
          <p:cNvCxnSpPr>
            <a:stCxn id="392" idx="1"/>
            <a:endCxn id="393" idx="0"/>
          </p:cNvCxnSpPr>
          <p:nvPr/>
        </p:nvCxnSpPr>
        <p:spPr>
          <a:xfrm flipH="1">
            <a:off x="3313122" y="2640095"/>
            <a:ext cx="1331400" cy="1257000"/>
          </a:xfrm>
          <a:prstGeom prst="bentConnector2">
            <a:avLst/>
          </a:prstGeom>
          <a:noFill/>
          <a:ln w="38100" cap="flat" cmpd="sng">
            <a:solidFill>
              <a:srgbClr val="AAD2F3"/>
            </a:solidFill>
            <a:prstDash val="solid"/>
            <a:miter lim="800000"/>
            <a:headEnd type="none" w="sm" len="sm"/>
            <a:tailEnd type="triangle" w="med" len="med"/>
          </a:ln>
        </p:spPr>
      </p:cxnSp>
      <p:cxnSp>
        <p:nvCxnSpPr>
          <p:cNvPr id="399" name="Google Shape;399;p8"/>
          <p:cNvCxnSpPr>
            <a:stCxn id="394" idx="1"/>
            <a:endCxn id="393" idx="3"/>
          </p:cNvCxnSpPr>
          <p:nvPr/>
        </p:nvCxnSpPr>
        <p:spPr>
          <a:xfrm rot="10800000">
            <a:off x="4169373" y="4253750"/>
            <a:ext cx="3101100" cy="0"/>
          </a:xfrm>
          <a:prstGeom prst="straightConnector1">
            <a:avLst/>
          </a:prstGeom>
          <a:noFill/>
          <a:ln w="38100" cap="flat" cmpd="sng">
            <a:solidFill>
              <a:srgbClr val="AAD2F3"/>
            </a:solidFill>
            <a:prstDash val="solid"/>
            <a:miter lim="800000"/>
            <a:headEnd type="triangle" w="med" len="med"/>
            <a:tailEnd type="triangle" w="med" len="med"/>
          </a:ln>
        </p:spPr>
      </p:cxnSp>
      <p:cxnSp>
        <p:nvCxnSpPr>
          <p:cNvPr id="400" name="Google Shape;400;p8"/>
          <p:cNvCxnSpPr/>
          <p:nvPr/>
        </p:nvCxnSpPr>
        <p:spPr>
          <a:xfrm>
            <a:off x="4169465" y="4610466"/>
            <a:ext cx="475057" cy="538554"/>
          </a:xfrm>
          <a:prstGeom prst="straightConnector1">
            <a:avLst/>
          </a:prstGeom>
          <a:noFill/>
          <a:ln w="19050" cap="flat" cmpd="sng">
            <a:solidFill>
              <a:srgbClr val="AAD2F3"/>
            </a:solidFill>
            <a:prstDash val="solid"/>
            <a:miter lim="800000"/>
            <a:headEnd type="none" w="sm" len="sm"/>
            <a:tailEnd type="triangle" w="med" len="med"/>
          </a:ln>
        </p:spPr>
      </p:cxnSp>
      <p:cxnSp>
        <p:nvCxnSpPr>
          <p:cNvPr id="401" name="Google Shape;401;p8"/>
          <p:cNvCxnSpPr>
            <a:endCxn id="395" idx="2"/>
          </p:cNvCxnSpPr>
          <p:nvPr/>
        </p:nvCxnSpPr>
        <p:spPr>
          <a:xfrm rot="10800000">
            <a:off x="8221317" y="2469713"/>
            <a:ext cx="0" cy="1358100"/>
          </a:xfrm>
          <a:prstGeom prst="straightConnector1">
            <a:avLst/>
          </a:prstGeom>
          <a:noFill/>
          <a:ln w="19050" cap="flat" cmpd="sng">
            <a:solidFill>
              <a:srgbClr val="AAD2F3"/>
            </a:solidFill>
            <a:prstDash val="solid"/>
            <a:miter lim="800000"/>
            <a:headEnd type="none" w="sm" len="sm"/>
            <a:tailEnd type="triangle" w="med" len="med"/>
          </a:ln>
        </p:spPr>
      </p:cxn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6B88195-1B64-4AB6-A839-F2E791D74DFA}"/>
              </a:ext>
            </a:extLst>
          </p:cNvPr>
          <p:cNvSpPr>
            <a:spLocks noGrp="1"/>
          </p:cNvSpPr>
          <p:nvPr>
            <p:ph idx="1"/>
          </p:nvPr>
        </p:nvSpPr>
        <p:spPr>
          <a:xfrm>
            <a:off x="1251856" y="1724954"/>
            <a:ext cx="9688287" cy="4401004"/>
          </a:xfrm>
        </p:spPr>
        <p:txBody>
          <a:bodyPr/>
          <a:lstStyle/>
          <a:p>
            <a:pPr marL="0" indent="0">
              <a:buNone/>
            </a:pPr>
            <a:r>
              <a:rPr lang="en-GB" sz="2400" b="1" dirty="0">
                <a:solidFill>
                  <a:schemeClr val="tx2"/>
                </a:solidFill>
              </a:rPr>
              <a:t>…the Accountability Cycle</a:t>
            </a:r>
            <a:endParaRPr lang="x-none" b="1" dirty="0">
              <a:solidFill>
                <a:schemeClr val="tx2"/>
              </a:solidFill>
            </a:endParaRPr>
          </a:p>
        </p:txBody>
      </p:sp>
      <p:sp>
        <p:nvSpPr>
          <p:cNvPr id="24577" name="Titre 2"/>
          <p:cNvSpPr>
            <a:spLocks noGrp="1"/>
          </p:cNvSpPr>
          <p:nvPr>
            <p:ph type="title"/>
          </p:nvPr>
        </p:nvSpPr>
        <p:spPr>
          <a:ln/>
        </p:spPr>
        <p:txBody>
          <a:bodyPr/>
          <a:lstStyle/>
          <a:p>
            <a:pPr indent="0" eaLnBrk="1" hangingPunct="1"/>
            <a:r>
              <a:rPr lang="en-GB" dirty="0"/>
              <a:t>External Audit</a:t>
            </a:r>
            <a:endParaRPr lang="en-GB" sz="2200" dirty="0"/>
          </a:p>
        </p:txBody>
      </p:sp>
      <p:sp>
        <p:nvSpPr>
          <p:cNvPr id="3" name="Rectangle 2"/>
          <p:cNvSpPr/>
          <p:nvPr/>
        </p:nvSpPr>
        <p:spPr bwMode="auto">
          <a:xfrm>
            <a:off x="3635908" y="3042761"/>
            <a:ext cx="2520280" cy="288032"/>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fontAlgn="base">
              <a:spcBef>
                <a:spcPct val="0"/>
              </a:spcBef>
              <a:spcAft>
                <a:spcPct val="0"/>
              </a:spcAft>
            </a:pPr>
            <a:endParaRPr lang="en-GB" sz="1200">
              <a:solidFill>
                <a:srgbClr val="0F5494"/>
              </a:solidFill>
              <a:latin typeface="Verdana" pitchFamily="34" charset="0"/>
            </a:endParaRPr>
          </a:p>
        </p:txBody>
      </p:sp>
      <p:sp>
        <p:nvSpPr>
          <p:cNvPr id="4" name="TextBox 3"/>
          <p:cNvSpPr txBox="1"/>
          <p:nvPr/>
        </p:nvSpPr>
        <p:spPr>
          <a:xfrm>
            <a:off x="5148076" y="2735075"/>
            <a:ext cx="3528392" cy="1015663"/>
          </a:xfrm>
          <a:prstGeom prst="rect">
            <a:avLst/>
          </a:prstGeom>
          <a:solidFill>
            <a:schemeClr val="accent5">
              <a:lumMod val="20000"/>
              <a:lumOff val="80000"/>
            </a:schemeClr>
          </a:solidFill>
        </p:spPr>
        <p:txBody>
          <a:bodyPr wrap="square" rtlCol="0">
            <a:spAutoFit/>
          </a:bodyPr>
          <a:lstStyle/>
          <a:p>
            <a:pPr algn="ctr" fontAlgn="base">
              <a:spcBef>
                <a:spcPct val="0"/>
              </a:spcBef>
              <a:spcAft>
                <a:spcPct val="0"/>
              </a:spcAft>
            </a:pPr>
            <a:r>
              <a:rPr lang="en-GB" sz="2400" dirty="0">
                <a:solidFill>
                  <a:srgbClr val="0F5494"/>
                </a:solidFill>
                <a:latin typeface="+mj-lt"/>
              </a:rPr>
              <a:t>Parliament</a:t>
            </a:r>
          </a:p>
          <a:p>
            <a:pPr algn="ctr" fontAlgn="base">
              <a:spcBef>
                <a:spcPct val="0"/>
              </a:spcBef>
              <a:spcAft>
                <a:spcPct val="0"/>
              </a:spcAft>
            </a:pPr>
            <a:r>
              <a:rPr lang="en-GB" dirty="0">
                <a:solidFill>
                  <a:srgbClr val="0F5494"/>
                </a:solidFill>
                <a:latin typeface="+mj-lt"/>
              </a:rPr>
              <a:t>Sets Budget  legislation on revenue and expenditure</a:t>
            </a:r>
          </a:p>
        </p:txBody>
      </p:sp>
      <p:sp>
        <p:nvSpPr>
          <p:cNvPr id="5" name="Rectangle 4"/>
          <p:cNvSpPr/>
          <p:nvPr/>
        </p:nvSpPr>
        <p:spPr bwMode="auto">
          <a:xfrm>
            <a:off x="5544120" y="4562286"/>
            <a:ext cx="2652026" cy="1147142"/>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algn="ctr" fontAlgn="base">
              <a:spcBef>
                <a:spcPct val="0"/>
              </a:spcBef>
              <a:spcAft>
                <a:spcPct val="0"/>
              </a:spcAft>
            </a:pPr>
            <a:r>
              <a:rPr lang="en-GB" sz="2400" dirty="0">
                <a:solidFill>
                  <a:srgbClr val="0F5494"/>
                </a:solidFill>
                <a:latin typeface="+mj-lt"/>
              </a:rPr>
              <a:t>Government</a:t>
            </a:r>
          </a:p>
          <a:p>
            <a:pPr marL="3175" algn="ctr" fontAlgn="base">
              <a:spcBef>
                <a:spcPct val="0"/>
              </a:spcBef>
              <a:spcAft>
                <a:spcPct val="0"/>
              </a:spcAft>
            </a:pPr>
            <a:r>
              <a:rPr lang="en-GB" sz="1600" dirty="0">
                <a:solidFill>
                  <a:srgbClr val="0F5494"/>
                </a:solidFill>
                <a:latin typeface="+mj-lt"/>
              </a:rPr>
              <a:t>Executes budget</a:t>
            </a:r>
          </a:p>
        </p:txBody>
      </p:sp>
      <p:sp>
        <p:nvSpPr>
          <p:cNvPr id="6" name="Oval 5"/>
          <p:cNvSpPr/>
          <p:nvPr/>
        </p:nvSpPr>
        <p:spPr bwMode="auto">
          <a:xfrm>
            <a:off x="970722" y="4481700"/>
            <a:ext cx="3182144" cy="1317721"/>
          </a:xfrm>
          <a:prstGeom prst="ellipse">
            <a:avLst/>
          </a:prstGeom>
          <a:solidFill>
            <a:schemeClr val="accent3">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algn="ctr" fontAlgn="base">
              <a:spcBef>
                <a:spcPct val="0"/>
              </a:spcBef>
              <a:spcAft>
                <a:spcPct val="0"/>
              </a:spcAft>
            </a:pPr>
            <a:r>
              <a:rPr lang="en-GB" sz="2000" dirty="0">
                <a:solidFill>
                  <a:srgbClr val="0F5494"/>
                </a:solidFill>
                <a:latin typeface="+mj-lt"/>
              </a:rPr>
              <a:t>Supreme Audit Institution</a:t>
            </a:r>
          </a:p>
          <a:p>
            <a:pPr marL="3175" algn="ctr" fontAlgn="base">
              <a:spcBef>
                <a:spcPct val="0"/>
              </a:spcBef>
              <a:spcAft>
                <a:spcPct val="0"/>
              </a:spcAft>
            </a:pPr>
            <a:r>
              <a:rPr lang="en-GB" sz="1600" dirty="0">
                <a:solidFill>
                  <a:srgbClr val="0F5494"/>
                </a:solidFill>
                <a:latin typeface="+mj-lt"/>
              </a:rPr>
              <a:t>Audits government reports to parliament</a:t>
            </a:r>
          </a:p>
        </p:txBody>
      </p:sp>
      <p:cxnSp>
        <p:nvCxnSpPr>
          <p:cNvPr id="9" name="Straight Arrow Connector 8"/>
          <p:cNvCxnSpPr/>
          <p:nvPr/>
        </p:nvCxnSpPr>
        <p:spPr bwMode="auto">
          <a:xfrm>
            <a:off x="3595060" y="3925456"/>
            <a:ext cx="457200" cy="1265729"/>
          </a:xfrm>
          <a:prstGeom prst="straightConnector1">
            <a:avLst/>
          </a:prstGeom>
          <a:noFill/>
          <a:ln w="9525" cap="flat" cmpd="sng" algn="ctr">
            <a:noFill/>
            <a:prstDash val="solid"/>
            <a:round/>
            <a:headEnd type="none" w="med" len="med"/>
            <a:tailEnd type="arrow"/>
          </a:ln>
          <a:effectLst/>
        </p:spPr>
      </p:cxnSp>
      <p:sp>
        <p:nvSpPr>
          <p:cNvPr id="21" name="Right Arrow 20"/>
          <p:cNvSpPr/>
          <p:nvPr/>
        </p:nvSpPr>
        <p:spPr bwMode="auto">
          <a:xfrm>
            <a:off x="3933354" y="4842961"/>
            <a:ext cx="669776" cy="504056"/>
          </a:xfrm>
          <a:prstGeom prst="rightArrow">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fontAlgn="base">
              <a:spcBef>
                <a:spcPct val="0"/>
              </a:spcBef>
              <a:spcAft>
                <a:spcPct val="0"/>
              </a:spcAft>
            </a:pPr>
            <a:endParaRPr lang="en-GB" sz="1200">
              <a:solidFill>
                <a:srgbClr val="0F5494"/>
              </a:solidFill>
              <a:latin typeface="Verdana" pitchFamily="34" charset="0"/>
            </a:endParaRPr>
          </a:p>
        </p:txBody>
      </p:sp>
      <p:sp>
        <p:nvSpPr>
          <p:cNvPr id="22" name="Right Arrow 21"/>
          <p:cNvSpPr/>
          <p:nvPr/>
        </p:nvSpPr>
        <p:spPr bwMode="auto">
          <a:xfrm>
            <a:off x="4300566" y="4960389"/>
            <a:ext cx="1097477" cy="408603"/>
          </a:xfrm>
          <a:prstGeom prst="rightArrow">
            <a:avLst/>
          </a:prstGeom>
          <a:solidFill>
            <a:schemeClr val="tx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fontAlgn="base">
              <a:spcBef>
                <a:spcPct val="0"/>
              </a:spcBef>
              <a:spcAft>
                <a:spcPct val="0"/>
              </a:spcAft>
            </a:pPr>
            <a:endParaRPr lang="en-GB" sz="1200" dirty="0">
              <a:solidFill>
                <a:srgbClr val="0F5494"/>
              </a:solidFill>
              <a:latin typeface="Verdana" pitchFamily="34" charset="0"/>
            </a:endParaRPr>
          </a:p>
        </p:txBody>
      </p:sp>
      <p:sp>
        <p:nvSpPr>
          <p:cNvPr id="23" name="Bent Arrow 22"/>
          <p:cNvSpPr/>
          <p:nvPr/>
        </p:nvSpPr>
        <p:spPr bwMode="auto">
          <a:xfrm>
            <a:off x="2486133" y="2766631"/>
            <a:ext cx="2299549" cy="1419772"/>
          </a:xfrm>
          <a:prstGeom prst="bentArrow">
            <a:avLst>
              <a:gd name="adj1" fmla="val 25000"/>
              <a:gd name="adj2" fmla="val 23357"/>
              <a:gd name="adj3" fmla="val 25000"/>
              <a:gd name="adj4" fmla="val 43750"/>
            </a:avLst>
          </a:prstGeom>
          <a:solidFill>
            <a:schemeClr val="accent3">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fontAlgn="base">
              <a:spcBef>
                <a:spcPct val="0"/>
              </a:spcBef>
              <a:spcAft>
                <a:spcPct val="0"/>
              </a:spcAft>
            </a:pPr>
            <a:endParaRPr lang="en-GB" sz="1200">
              <a:solidFill>
                <a:srgbClr val="0F5494"/>
              </a:solidFill>
              <a:latin typeface="Verdana" pitchFamily="34" charset="0"/>
            </a:endParaRPr>
          </a:p>
        </p:txBody>
      </p:sp>
      <p:sp>
        <p:nvSpPr>
          <p:cNvPr id="24" name="Down Arrow 23"/>
          <p:cNvSpPr/>
          <p:nvPr/>
        </p:nvSpPr>
        <p:spPr bwMode="auto">
          <a:xfrm>
            <a:off x="6643222" y="3878385"/>
            <a:ext cx="467072" cy="649080"/>
          </a:xfrm>
          <a:prstGeom prst="downArrow">
            <a:avLst>
              <a:gd name="adj1" fmla="val 50000"/>
              <a:gd name="adj2" fmla="val 46732"/>
            </a:avLst>
          </a:prstGeom>
          <a:solidFill>
            <a:schemeClr val="accent5">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fontAlgn="base">
              <a:spcBef>
                <a:spcPct val="0"/>
              </a:spcBef>
              <a:spcAft>
                <a:spcPct val="0"/>
              </a:spcAft>
            </a:pPr>
            <a:endParaRPr lang="en-GB" sz="1200">
              <a:solidFill>
                <a:srgbClr val="0F5494"/>
              </a:solidFill>
              <a:latin typeface="Verdana" pitchFamily="34" charset="0"/>
            </a:endParaRPr>
          </a:p>
        </p:txBody>
      </p:sp>
      <p:sp>
        <p:nvSpPr>
          <p:cNvPr id="7" name="Slide Number Placeholder 6">
            <a:extLst>
              <a:ext uri="{FF2B5EF4-FFF2-40B4-BE49-F238E27FC236}">
                <a16:creationId xmlns:a16="http://schemas.microsoft.com/office/drawing/2014/main" id="{4DB56AE2-77B6-4334-B2FE-B098EB952D97}"/>
              </a:ext>
            </a:extLst>
          </p:cNvPr>
          <p:cNvSpPr>
            <a:spLocks noGrp="1"/>
          </p:cNvSpPr>
          <p:nvPr>
            <p:ph type="sldNum" sz="quarter" idx="12"/>
          </p:nvPr>
        </p:nvSpPr>
        <p:spPr/>
        <p:txBody>
          <a:bodyPr/>
          <a:lstStyle/>
          <a:p>
            <a:fld id="{F46C79FD-C571-418B-AB0F-5EE936C85276}" type="slidenum">
              <a:rPr lang="en-GB" smtClean="0"/>
              <a:t>80</a:t>
            </a:fld>
            <a:endParaRPr lang="en-GB"/>
          </a:p>
        </p:txBody>
      </p:sp>
    </p:spTree>
    <p:extLst>
      <p:ext uri="{BB962C8B-B14F-4D97-AF65-F5344CB8AC3E}">
        <p14:creationId xmlns:p14="http://schemas.microsoft.com/office/powerpoint/2010/main" val="411592319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Espace réservé du contenu 1"/>
          <p:cNvSpPr>
            <a:spLocks noGrp="1"/>
          </p:cNvSpPr>
          <p:nvPr>
            <p:ph idx="1"/>
          </p:nvPr>
        </p:nvSpPr>
        <p:spPr>
          <a:xfrm>
            <a:off x="838200" y="1760191"/>
            <a:ext cx="10905699" cy="4041895"/>
          </a:xfrm>
        </p:spPr>
        <p:txBody>
          <a:bodyPr/>
          <a:lstStyle/>
          <a:p>
            <a:pPr marL="0" indent="0" eaLnBrk="1" hangingPunct="1">
              <a:spcBef>
                <a:spcPts val="600"/>
              </a:spcBef>
              <a:spcAft>
                <a:spcPts val="1200"/>
              </a:spcAft>
              <a:buClrTx/>
              <a:buNone/>
            </a:pPr>
            <a:r>
              <a:rPr lang="en-GB" b="1" i="0" dirty="0"/>
              <a:t>LIMA (1977) Declaration of the </a:t>
            </a:r>
            <a:r>
              <a:rPr lang="en-GB" b="1" dirty="0"/>
              <a:t>International Organisation for Supreme Audit Organisations</a:t>
            </a:r>
            <a:r>
              <a:rPr lang="en-GB" b="1" i="0" dirty="0"/>
              <a:t> (INTOSAI)</a:t>
            </a:r>
          </a:p>
          <a:p>
            <a:pPr marL="0" indent="0" eaLnBrk="1" hangingPunct="1">
              <a:spcBef>
                <a:spcPts val="600"/>
              </a:spcBef>
              <a:spcAft>
                <a:spcPts val="1200"/>
              </a:spcAft>
              <a:buClrTx/>
              <a:buNone/>
            </a:pPr>
            <a:r>
              <a:rPr lang="en-GB" i="0" dirty="0"/>
              <a:t>Two aspects of public sector audit of equal importance:</a:t>
            </a:r>
          </a:p>
          <a:p>
            <a:pPr marL="1076325" indent="-457200" eaLnBrk="1" hangingPunct="1">
              <a:spcBef>
                <a:spcPts val="600"/>
              </a:spcBef>
              <a:spcAft>
                <a:spcPts val="1200"/>
              </a:spcAft>
              <a:buClrTx/>
              <a:buFont typeface="+mj-lt"/>
              <a:buAutoNum type="arabicPeriod"/>
            </a:pPr>
            <a:r>
              <a:rPr lang="en-GB" i="0" dirty="0"/>
              <a:t>Traditional audit of legality and regularity of financial affairs is undisputed.</a:t>
            </a:r>
          </a:p>
          <a:p>
            <a:pPr marL="1076325" indent="-457200" eaLnBrk="1" hangingPunct="1">
              <a:spcBef>
                <a:spcPts val="600"/>
              </a:spcBef>
              <a:spcAft>
                <a:spcPts val="1200"/>
              </a:spcAft>
              <a:buClrTx/>
              <a:buFont typeface="+mj-lt"/>
              <a:buAutoNum type="arabicPeriod"/>
            </a:pPr>
            <a:r>
              <a:rPr lang="en-GB" i="0" dirty="0"/>
              <a:t>Audit of performance, effectiveness, economy and efficiency of public administration.</a:t>
            </a:r>
          </a:p>
          <a:p>
            <a:pPr marL="0" indent="0" eaLnBrk="1" hangingPunct="1">
              <a:spcBef>
                <a:spcPts val="600"/>
              </a:spcBef>
              <a:spcAft>
                <a:spcPts val="1200"/>
              </a:spcAft>
              <a:buClrTx/>
              <a:buNone/>
            </a:pPr>
            <a:r>
              <a:rPr lang="en-GB" i="0" dirty="0"/>
              <a:t>Up to each SAI to determine their relative importance.</a:t>
            </a:r>
          </a:p>
        </p:txBody>
      </p:sp>
      <p:sp>
        <p:nvSpPr>
          <p:cNvPr id="6" name="Titre 2"/>
          <p:cNvSpPr>
            <a:spLocks noGrp="1"/>
          </p:cNvSpPr>
          <p:nvPr>
            <p:ph type="title"/>
          </p:nvPr>
        </p:nvSpPr>
        <p:spPr>
          <a:ln/>
        </p:spPr>
        <p:txBody>
          <a:bodyPr/>
          <a:lstStyle/>
          <a:p>
            <a:pPr indent="0" eaLnBrk="1" hangingPunct="1"/>
            <a:r>
              <a:rPr lang="en-GB" dirty="0"/>
              <a:t>External Audit</a:t>
            </a:r>
          </a:p>
        </p:txBody>
      </p:sp>
      <p:sp>
        <p:nvSpPr>
          <p:cNvPr id="2" name="Slide Number Placeholder 1">
            <a:extLst>
              <a:ext uri="{FF2B5EF4-FFF2-40B4-BE49-F238E27FC236}">
                <a16:creationId xmlns:a16="http://schemas.microsoft.com/office/drawing/2014/main" id="{10321804-D04C-4896-A98E-FEC3CC475FFF}"/>
              </a:ext>
            </a:extLst>
          </p:cNvPr>
          <p:cNvSpPr>
            <a:spLocks noGrp="1"/>
          </p:cNvSpPr>
          <p:nvPr>
            <p:ph type="sldNum" sz="quarter" idx="12"/>
          </p:nvPr>
        </p:nvSpPr>
        <p:spPr/>
        <p:txBody>
          <a:bodyPr/>
          <a:lstStyle/>
          <a:p>
            <a:fld id="{F46C79FD-C571-418B-AB0F-5EE936C85276}" type="slidenum">
              <a:rPr lang="en-GB" smtClean="0"/>
              <a:t>81</a:t>
            </a:fld>
            <a:endParaRPr lang="en-GB"/>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Content Placeholder 1"/>
          <p:cNvSpPr>
            <a:spLocks noGrp="1"/>
          </p:cNvSpPr>
          <p:nvPr>
            <p:ph idx="1"/>
          </p:nvPr>
        </p:nvSpPr>
        <p:spPr>
          <a:xfrm>
            <a:off x="838200" y="1705768"/>
            <a:ext cx="10905699" cy="4510970"/>
          </a:xfrm>
        </p:spPr>
        <p:txBody>
          <a:bodyPr/>
          <a:lstStyle/>
          <a:p>
            <a:pPr marL="0" indent="0">
              <a:spcBef>
                <a:spcPts val="600"/>
              </a:spcBef>
              <a:spcAft>
                <a:spcPts val="1200"/>
              </a:spcAft>
              <a:buClrTx/>
              <a:buNone/>
            </a:pPr>
            <a:r>
              <a:rPr lang="en-GB" b="1" dirty="0"/>
              <a:t>Independence of the Supreme Audit Institution; Mexico </a:t>
            </a:r>
            <a:r>
              <a:rPr lang="en-GB" b="1" i="0" dirty="0"/>
              <a:t>Declaration, 2007</a:t>
            </a:r>
          </a:p>
          <a:p>
            <a:pPr eaLnBrk="1" hangingPunct="1">
              <a:spcBef>
                <a:spcPts val="600"/>
              </a:spcBef>
              <a:spcAft>
                <a:spcPts val="1200"/>
              </a:spcAft>
              <a:buClr>
                <a:srgbClr val="0356B1"/>
              </a:buClr>
            </a:pPr>
            <a:r>
              <a:rPr lang="en-GB" i="0" dirty="0"/>
              <a:t>The existence of an appropriate and effective constitutional/statutory/legal framework.</a:t>
            </a:r>
          </a:p>
          <a:p>
            <a:pPr eaLnBrk="1" hangingPunct="1">
              <a:spcBef>
                <a:spcPts val="600"/>
              </a:spcBef>
              <a:spcAft>
                <a:spcPts val="1200"/>
              </a:spcAft>
              <a:buClr>
                <a:srgbClr val="0356B1"/>
              </a:buClr>
            </a:pPr>
            <a:r>
              <a:rPr lang="en-GB" i="0" dirty="0"/>
              <a:t>The independence of SAI heads and members (of collegial institutions), including security of tenure and legal immunity in the discharge of duties;</a:t>
            </a:r>
          </a:p>
          <a:p>
            <a:pPr>
              <a:spcBef>
                <a:spcPts val="600"/>
              </a:spcBef>
              <a:spcAft>
                <a:spcPts val="1200"/>
              </a:spcAft>
              <a:buClr>
                <a:srgbClr val="0356B1"/>
              </a:buClr>
            </a:pPr>
            <a:r>
              <a:rPr lang="en-GB" dirty="0"/>
              <a:t>The freedom to decide the content and timing of audit reports</a:t>
            </a:r>
          </a:p>
          <a:p>
            <a:pPr>
              <a:spcBef>
                <a:spcPts val="600"/>
              </a:spcBef>
              <a:spcAft>
                <a:spcPts val="1200"/>
              </a:spcAft>
              <a:buClr>
                <a:srgbClr val="0356B1"/>
              </a:buClr>
            </a:pPr>
            <a:r>
              <a:rPr lang="en-GB" dirty="0"/>
              <a:t>The existence of effective follow-up mechanisms on SAI recommendations;</a:t>
            </a:r>
          </a:p>
          <a:p>
            <a:pPr>
              <a:spcBef>
                <a:spcPts val="600"/>
              </a:spcBef>
              <a:spcAft>
                <a:spcPts val="1200"/>
              </a:spcAft>
              <a:buClr>
                <a:srgbClr val="0356B1"/>
              </a:buClr>
            </a:pPr>
            <a:r>
              <a:rPr lang="en-GB" dirty="0"/>
              <a:t>Financial and managerial/administrative autonomy and the availability of appropriate human, material, and monetary resources</a:t>
            </a:r>
            <a:r>
              <a:rPr lang="en-US" dirty="0"/>
              <a:t>.</a:t>
            </a:r>
            <a:endParaRPr lang="en-GB" dirty="0"/>
          </a:p>
          <a:p>
            <a:pPr eaLnBrk="1" hangingPunct="1">
              <a:spcBef>
                <a:spcPts val="600"/>
              </a:spcBef>
              <a:spcAft>
                <a:spcPts val="1200"/>
              </a:spcAft>
              <a:buClrTx/>
              <a:buFont typeface="Wingdings" panose="05000000000000000000" pitchFamily="2" charset="2"/>
              <a:buChar char="ü"/>
            </a:pPr>
            <a:endParaRPr lang="en-GB" i="0" dirty="0"/>
          </a:p>
        </p:txBody>
      </p:sp>
      <p:sp>
        <p:nvSpPr>
          <p:cNvPr id="5" name="Titre 2"/>
          <p:cNvSpPr>
            <a:spLocks noGrp="1"/>
          </p:cNvSpPr>
          <p:nvPr>
            <p:ph type="title"/>
          </p:nvPr>
        </p:nvSpPr>
        <p:spPr>
          <a:ln/>
        </p:spPr>
        <p:txBody>
          <a:bodyPr/>
          <a:lstStyle/>
          <a:p>
            <a:pPr marL="0" indent="0"/>
            <a:r>
              <a:rPr lang="en-GB" dirty="0"/>
              <a:t>External Audit</a:t>
            </a:r>
          </a:p>
        </p:txBody>
      </p:sp>
      <p:sp>
        <p:nvSpPr>
          <p:cNvPr id="2" name="Slide Number Placeholder 1">
            <a:extLst>
              <a:ext uri="{FF2B5EF4-FFF2-40B4-BE49-F238E27FC236}">
                <a16:creationId xmlns:a16="http://schemas.microsoft.com/office/drawing/2014/main" id="{441990C9-70D9-4A70-8470-3BFC0E7B71AA}"/>
              </a:ext>
            </a:extLst>
          </p:cNvPr>
          <p:cNvSpPr>
            <a:spLocks noGrp="1"/>
          </p:cNvSpPr>
          <p:nvPr>
            <p:ph type="sldNum" sz="quarter" idx="12"/>
          </p:nvPr>
        </p:nvSpPr>
        <p:spPr/>
        <p:txBody>
          <a:bodyPr/>
          <a:lstStyle/>
          <a:p>
            <a:fld id="{F46C79FD-C571-418B-AB0F-5EE936C85276}" type="slidenum">
              <a:rPr lang="en-GB" smtClean="0"/>
              <a:t>82</a:t>
            </a:fld>
            <a:endParaRPr lang="en-GB"/>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Espace réservé du contenu 1"/>
          <p:cNvSpPr>
            <a:spLocks noGrp="1"/>
          </p:cNvSpPr>
          <p:nvPr>
            <p:ph idx="1"/>
          </p:nvPr>
        </p:nvSpPr>
        <p:spPr>
          <a:xfrm>
            <a:off x="838200" y="1825504"/>
            <a:ext cx="10905699" cy="3881904"/>
          </a:xfrm>
        </p:spPr>
        <p:txBody>
          <a:bodyPr/>
          <a:lstStyle/>
          <a:p>
            <a:pPr marL="85725" indent="0" eaLnBrk="1" hangingPunct="1">
              <a:spcBef>
                <a:spcPct val="0"/>
              </a:spcBef>
              <a:spcAft>
                <a:spcPts val="1200"/>
              </a:spcAft>
              <a:buClrTx/>
              <a:buNone/>
            </a:pPr>
            <a:r>
              <a:rPr lang="en-GB" b="1" i="0" dirty="0">
                <a:latin typeface="+mj-lt"/>
              </a:rPr>
              <a:t>Certification of Public Accounts?</a:t>
            </a:r>
          </a:p>
          <a:p>
            <a:pPr marL="85725" indent="0" eaLnBrk="1" hangingPunct="1">
              <a:spcBef>
                <a:spcPts val="600"/>
              </a:spcBef>
              <a:spcAft>
                <a:spcPts val="600"/>
              </a:spcAft>
              <a:buClrTx/>
              <a:buNone/>
            </a:pPr>
            <a:r>
              <a:rPr lang="en-GB" i="0" dirty="0">
                <a:solidFill>
                  <a:schemeClr val="accent6"/>
                </a:solidFill>
                <a:latin typeface="+mj-lt"/>
              </a:rPr>
              <a:t>Audit opinions </a:t>
            </a:r>
            <a:r>
              <a:rPr lang="en-GB" i="0" dirty="0">
                <a:latin typeface="+mj-lt"/>
              </a:rPr>
              <a:t>are typically classified as:</a:t>
            </a:r>
          </a:p>
          <a:p>
            <a:pPr lvl="1" indent="-327025" eaLnBrk="1" hangingPunct="1">
              <a:spcBef>
                <a:spcPts val="600"/>
              </a:spcBef>
              <a:spcAft>
                <a:spcPts val="600"/>
              </a:spcAft>
              <a:buClr>
                <a:srgbClr val="0356B1"/>
              </a:buClr>
              <a:buFont typeface="Wingdings" panose="05000000000000000000" pitchFamily="2" charset="2"/>
              <a:buChar char="ü"/>
              <a:tabLst>
                <a:tab pos="2693988" algn="l"/>
              </a:tabLst>
            </a:pPr>
            <a:r>
              <a:rPr lang="en-GB" sz="2400" b="1" i="1" dirty="0">
                <a:latin typeface="+mj-lt"/>
              </a:rPr>
              <a:t>Unqualified</a:t>
            </a:r>
            <a:r>
              <a:rPr lang="en-GB" sz="2400" b="0" dirty="0">
                <a:latin typeface="+mj-lt"/>
              </a:rPr>
              <a:t> 	– OK (clean…)</a:t>
            </a:r>
          </a:p>
          <a:p>
            <a:pPr lvl="1" indent="-327025" eaLnBrk="1" hangingPunct="1">
              <a:spcBef>
                <a:spcPts val="600"/>
              </a:spcBef>
              <a:spcAft>
                <a:spcPts val="600"/>
              </a:spcAft>
              <a:buClr>
                <a:srgbClr val="0356B1"/>
              </a:buClr>
              <a:buFont typeface="Wingdings" panose="05000000000000000000" pitchFamily="2" charset="2"/>
              <a:buChar char="ü"/>
              <a:tabLst>
                <a:tab pos="2693988" algn="l"/>
              </a:tabLst>
            </a:pPr>
            <a:r>
              <a:rPr lang="en-GB" sz="2400" b="1" i="1" dirty="0">
                <a:latin typeface="+mj-lt"/>
              </a:rPr>
              <a:t>Qualified</a:t>
            </a:r>
            <a:r>
              <a:rPr lang="en-GB" sz="2400" b="0" dirty="0">
                <a:latin typeface="+mj-lt"/>
              </a:rPr>
              <a:t> 	– except for…</a:t>
            </a:r>
          </a:p>
          <a:p>
            <a:pPr marL="457200" lvl="1" indent="0" eaLnBrk="1" hangingPunct="1">
              <a:spcBef>
                <a:spcPts val="600"/>
              </a:spcBef>
              <a:spcAft>
                <a:spcPts val="600"/>
              </a:spcAft>
              <a:buClrTx/>
              <a:buNone/>
              <a:tabLst>
                <a:tab pos="2693988" algn="l"/>
              </a:tabLst>
            </a:pPr>
            <a:r>
              <a:rPr lang="en-GB" sz="2400" b="0" dirty="0">
                <a:latin typeface="+mj-lt"/>
              </a:rPr>
              <a:t>	– emphasis of matter</a:t>
            </a:r>
          </a:p>
          <a:p>
            <a:pPr lvl="1" indent="-327025">
              <a:spcBef>
                <a:spcPts val="600"/>
              </a:spcBef>
              <a:spcAft>
                <a:spcPts val="600"/>
              </a:spcAft>
              <a:buClr>
                <a:srgbClr val="0356B1"/>
              </a:buClr>
              <a:buFont typeface="Wingdings" panose="05000000000000000000" pitchFamily="2" charset="2"/>
              <a:buChar char="ü"/>
              <a:tabLst>
                <a:tab pos="2693988" algn="l"/>
              </a:tabLst>
            </a:pPr>
            <a:r>
              <a:rPr lang="en-GB" sz="2400" b="1" i="1" dirty="0">
                <a:latin typeface="+mj-lt"/>
              </a:rPr>
              <a:t>Adverse</a:t>
            </a:r>
            <a:r>
              <a:rPr lang="en-GB" sz="2400" b="0" dirty="0">
                <a:latin typeface="+mj-lt"/>
              </a:rPr>
              <a:t> 	– </a:t>
            </a:r>
            <a:r>
              <a:rPr lang="en-GB" sz="2400" b="0">
                <a:latin typeface="+mj-lt"/>
              </a:rPr>
              <a:t>not OK </a:t>
            </a:r>
            <a:r>
              <a:rPr lang="en-GB" altLang="ja-JP" sz="2400">
                <a:latin typeface="+mj-lt"/>
              </a:rPr>
              <a:t>(</a:t>
            </a:r>
            <a:r>
              <a:rPr lang="en-GB" altLang="ja-JP" sz="2400" dirty="0">
                <a:latin typeface="+mj-lt"/>
              </a:rPr>
              <a:t>not a true and fair account…)</a:t>
            </a:r>
            <a:endParaRPr lang="en-GB" sz="2400" b="0" dirty="0">
              <a:latin typeface="+mj-lt"/>
            </a:endParaRPr>
          </a:p>
          <a:p>
            <a:pPr lvl="1" indent="-327025" eaLnBrk="1" hangingPunct="1">
              <a:spcBef>
                <a:spcPts val="600"/>
              </a:spcBef>
              <a:spcAft>
                <a:spcPts val="600"/>
              </a:spcAft>
              <a:buClr>
                <a:srgbClr val="0356B1"/>
              </a:buClr>
              <a:buFont typeface="Wingdings" panose="05000000000000000000" pitchFamily="2" charset="2"/>
              <a:buChar char="ü"/>
              <a:tabLst>
                <a:tab pos="2693988" algn="l"/>
              </a:tabLst>
            </a:pPr>
            <a:r>
              <a:rPr lang="en-GB" sz="2400" b="1" i="1" dirty="0">
                <a:latin typeface="+mj-lt"/>
              </a:rPr>
              <a:t>Disclaimer</a:t>
            </a:r>
            <a:r>
              <a:rPr lang="en-GB" sz="2400" b="0" dirty="0">
                <a:latin typeface="+mj-lt"/>
              </a:rPr>
              <a:t> 	– don</a:t>
            </a:r>
            <a:r>
              <a:rPr lang="ja-JP" altLang="en-GB" sz="2400" b="0" dirty="0">
                <a:latin typeface="+mj-lt"/>
              </a:rPr>
              <a:t>’</a:t>
            </a:r>
            <a:r>
              <a:rPr lang="en-GB" altLang="ja-JP" sz="2400" b="0" dirty="0">
                <a:latin typeface="+mj-lt"/>
              </a:rPr>
              <a:t>t know </a:t>
            </a:r>
            <a:r>
              <a:rPr lang="en-GB" sz="2400" b="0" dirty="0">
                <a:latin typeface="+mj-lt"/>
              </a:rPr>
              <a:t>(records insufficient to form an opinion…)</a:t>
            </a:r>
            <a:endParaRPr lang="en-GB" altLang="ja-JP" sz="2400" b="0" dirty="0">
              <a:latin typeface="+mj-lt"/>
            </a:endParaRPr>
          </a:p>
        </p:txBody>
      </p:sp>
      <p:sp>
        <p:nvSpPr>
          <p:cNvPr id="6" name="Titre 2"/>
          <p:cNvSpPr>
            <a:spLocks noGrp="1"/>
          </p:cNvSpPr>
          <p:nvPr>
            <p:ph type="title"/>
          </p:nvPr>
        </p:nvSpPr>
        <p:spPr>
          <a:ln/>
        </p:spPr>
        <p:txBody>
          <a:bodyPr/>
          <a:lstStyle/>
          <a:p>
            <a:pPr indent="0" eaLnBrk="1" hangingPunct="1"/>
            <a:r>
              <a:rPr lang="en-GB" dirty="0"/>
              <a:t>External Audit</a:t>
            </a:r>
          </a:p>
        </p:txBody>
      </p:sp>
      <p:sp>
        <p:nvSpPr>
          <p:cNvPr id="2" name="Slide Number Placeholder 1">
            <a:extLst>
              <a:ext uri="{FF2B5EF4-FFF2-40B4-BE49-F238E27FC236}">
                <a16:creationId xmlns:a16="http://schemas.microsoft.com/office/drawing/2014/main" id="{74607DF0-C036-48A3-B099-10222F91DA75}"/>
              </a:ext>
            </a:extLst>
          </p:cNvPr>
          <p:cNvSpPr>
            <a:spLocks noGrp="1"/>
          </p:cNvSpPr>
          <p:nvPr>
            <p:ph type="sldNum" sz="quarter" idx="12"/>
          </p:nvPr>
        </p:nvSpPr>
        <p:spPr/>
        <p:txBody>
          <a:bodyPr/>
          <a:lstStyle/>
          <a:p>
            <a:fld id="{F46C79FD-C571-418B-AB0F-5EE936C85276}" type="slidenum">
              <a:rPr lang="en-GB" smtClean="0"/>
              <a:t>83</a:t>
            </a:fld>
            <a:endParaRPr lang="en-GB"/>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Espace réservé du contenu 1"/>
          <p:cNvSpPr>
            <a:spLocks noGrp="1"/>
          </p:cNvSpPr>
          <p:nvPr>
            <p:ph idx="1"/>
          </p:nvPr>
        </p:nvSpPr>
        <p:spPr/>
        <p:txBody>
          <a:bodyPr/>
          <a:lstStyle/>
          <a:p>
            <a:pPr marL="0" indent="0" eaLnBrk="1" hangingPunct="1">
              <a:spcBef>
                <a:spcPts val="600"/>
              </a:spcBef>
              <a:spcAft>
                <a:spcPts val="1200"/>
              </a:spcAft>
              <a:buClrTx/>
              <a:buNone/>
            </a:pPr>
            <a:r>
              <a:rPr lang="en-GB" b="1" i="0" dirty="0"/>
              <a:t>Timeliness of Audit Reports</a:t>
            </a:r>
          </a:p>
          <a:p>
            <a:pPr marL="358775" indent="-358775">
              <a:spcBef>
                <a:spcPts val="600"/>
              </a:spcBef>
              <a:spcAft>
                <a:spcPts val="1200"/>
              </a:spcAft>
              <a:buClr>
                <a:srgbClr val="0356B1"/>
              </a:buClr>
            </a:pPr>
            <a:r>
              <a:rPr lang="en-GB" i="0" dirty="0"/>
              <a:t>Audited financial statements and audit report to be submitted to parliament within 9 months (or before next budget passed to parliament) still challenging in some countries.</a:t>
            </a:r>
          </a:p>
          <a:p>
            <a:pPr marL="358775" indent="-358775">
              <a:spcBef>
                <a:spcPts val="600"/>
              </a:spcBef>
              <a:spcAft>
                <a:spcPts val="1200"/>
              </a:spcAft>
              <a:buClr>
                <a:srgbClr val="0356B1"/>
              </a:buClr>
            </a:pPr>
            <a:r>
              <a:rPr lang="en-GB" i="0" dirty="0"/>
              <a:t>Audit report should be made public as soon as submitted to parliament</a:t>
            </a:r>
            <a:r>
              <a:rPr lang="fr-BE" dirty="0"/>
              <a:t>.</a:t>
            </a:r>
            <a:endParaRPr lang="en-GB" i="0" dirty="0"/>
          </a:p>
        </p:txBody>
      </p:sp>
      <p:sp>
        <p:nvSpPr>
          <p:cNvPr id="6" name="Titre 2"/>
          <p:cNvSpPr>
            <a:spLocks noGrp="1"/>
          </p:cNvSpPr>
          <p:nvPr>
            <p:ph type="title"/>
          </p:nvPr>
        </p:nvSpPr>
        <p:spPr>
          <a:ln/>
        </p:spPr>
        <p:txBody>
          <a:bodyPr/>
          <a:lstStyle/>
          <a:p>
            <a:pPr marL="0" indent="0" eaLnBrk="1" hangingPunct="1"/>
            <a:r>
              <a:rPr lang="en-GB" dirty="0"/>
              <a:t>External Audit</a:t>
            </a:r>
          </a:p>
        </p:txBody>
      </p:sp>
      <p:sp>
        <p:nvSpPr>
          <p:cNvPr id="2" name="Slide Number Placeholder 1">
            <a:extLst>
              <a:ext uri="{FF2B5EF4-FFF2-40B4-BE49-F238E27FC236}">
                <a16:creationId xmlns:a16="http://schemas.microsoft.com/office/drawing/2014/main" id="{410755D3-6429-4A47-8E7C-C7CBE6EC5E45}"/>
              </a:ext>
            </a:extLst>
          </p:cNvPr>
          <p:cNvSpPr>
            <a:spLocks noGrp="1"/>
          </p:cNvSpPr>
          <p:nvPr>
            <p:ph type="sldNum" sz="quarter" idx="12"/>
          </p:nvPr>
        </p:nvSpPr>
        <p:spPr/>
        <p:txBody>
          <a:bodyPr/>
          <a:lstStyle/>
          <a:p>
            <a:fld id="{F46C79FD-C571-418B-AB0F-5EE936C85276}" type="slidenum">
              <a:rPr lang="en-GB" smtClean="0"/>
              <a:t>84</a:t>
            </a:fld>
            <a:endParaRPr lang="en-GB"/>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Espace réservé du contenu 1"/>
          <p:cNvSpPr>
            <a:spLocks noGrp="1"/>
          </p:cNvSpPr>
          <p:nvPr>
            <p:ph idx="1"/>
          </p:nvPr>
        </p:nvSpPr>
        <p:spPr>
          <a:xfrm>
            <a:off x="838199" y="1825625"/>
            <a:ext cx="10905699" cy="2757261"/>
          </a:xfrm>
        </p:spPr>
        <p:txBody>
          <a:bodyPr/>
          <a:lstStyle/>
          <a:p>
            <a:pPr marL="0" indent="0" eaLnBrk="1" hangingPunct="1">
              <a:spcBef>
                <a:spcPts val="600"/>
              </a:spcBef>
              <a:spcAft>
                <a:spcPts val="1200"/>
              </a:spcAft>
              <a:buClrTx/>
              <a:buNone/>
            </a:pPr>
            <a:r>
              <a:rPr lang="en-GB" b="1" i="0" dirty="0"/>
              <a:t>Follow Up of Audit Reports </a:t>
            </a:r>
            <a:endParaRPr lang="en-US" b="1" i="0" dirty="0"/>
          </a:p>
          <a:p>
            <a:pPr marL="358775" indent="-358775">
              <a:spcBef>
                <a:spcPts val="600"/>
              </a:spcBef>
              <a:spcAft>
                <a:spcPts val="1200"/>
              </a:spcAft>
              <a:buClr>
                <a:srgbClr val="0356B1"/>
              </a:buClr>
            </a:pPr>
            <a:r>
              <a:rPr lang="en-US" dirty="0"/>
              <a:t>Audit work plans include follow up on previous audit findings.</a:t>
            </a:r>
          </a:p>
          <a:p>
            <a:pPr marL="358775" indent="-358775">
              <a:spcBef>
                <a:spcPts val="600"/>
              </a:spcBef>
              <a:spcAft>
                <a:spcPts val="1200"/>
              </a:spcAft>
              <a:buClr>
                <a:srgbClr val="0356B1"/>
              </a:buClr>
            </a:pPr>
            <a:r>
              <a:rPr lang="en-US" dirty="0"/>
              <a:t>Line Ministries provide evidence of follow up.</a:t>
            </a:r>
          </a:p>
          <a:p>
            <a:pPr marL="358775" indent="-358775">
              <a:spcBef>
                <a:spcPts val="600"/>
              </a:spcBef>
              <a:spcAft>
                <a:spcPts val="1200"/>
              </a:spcAft>
              <a:buClr>
                <a:srgbClr val="0356B1"/>
              </a:buClr>
            </a:pPr>
            <a:r>
              <a:rPr lang="en-US" dirty="0"/>
              <a:t>Sanctions are applied (by management) for failing to implement corrective measures</a:t>
            </a:r>
            <a:r>
              <a:rPr lang="fr-BE" dirty="0"/>
              <a:t>.</a:t>
            </a:r>
            <a:endParaRPr lang="en-US" dirty="0"/>
          </a:p>
        </p:txBody>
      </p:sp>
      <p:sp>
        <p:nvSpPr>
          <p:cNvPr id="7" name="Titre 2"/>
          <p:cNvSpPr>
            <a:spLocks noGrp="1"/>
          </p:cNvSpPr>
          <p:nvPr>
            <p:ph type="title"/>
          </p:nvPr>
        </p:nvSpPr>
        <p:spPr>
          <a:ln/>
        </p:spPr>
        <p:txBody>
          <a:bodyPr/>
          <a:lstStyle/>
          <a:p>
            <a:pPr marL="0" indent="0" eaLnBrk="1" hangingPunct="1"/>
            <a:r>
              <a:rPr lang="en-GB" dirty="0"/>
              <a:t>External Audit</a:t>
            </a:r>
          </a:p>
        </p:txBody>
      </p:sp>
      <p:sp>
        <p:nvSpPr>
          <p:cNvPr id="2" name="Slide Number Placeholder 1">
            <a:extLst>
              <a:ext uri="{FF2B5EF4-FFF2-40B4-BE49-F238E27FC236}">
                <a16:creationId xmlns:a16="http://schemas.microsoft.com/office/drawing/2014/main" id="{B18A0A3E-E658-434B-83BC-760F26011AD9}"/>
              </a:ext>
            </a:extLst>
          </p:cNvPr>
          <p:cNvSpPr>
            <a:spLocks noGrp="1"/>
          </p:cNvSpPr>
          <p:nvPr>
            <p:ph type="sldNum" sz="quarter" idx="12"/>
          </p:nvPr>
        </p:nvSpPr>
        <p:spPr/>
        <p:txBody>
          <a:bodyPr/>
          <a:lstStyle/>
          <a:p>
            <a:fld id="{F46C79FD-C571-418B-AB0F-5EE936C85276}" type="slidenum">
              <a:rPr lang="en-GB" smtClean="0"/>
              <a:t>85</a:t>
            </a:fld>
            <a:endParaRPr lang="en-GB"/>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Espace réservé du contenu 1"/>
          <p:cNvSpPr>
            <a:spLocks noGrp="1"/>
          </p:cNvSpPr>
          <p:nvPr>
            <p:ph idx="1"/>
          </p:nvPr>
        </p:nvSpPr>
        <p:spPr>
          <a:xfrm>
            <a:off x="838199" y="1523550"/>
            <a:ext cx="10646231" cy="5059778"/>
          </a:xfrm>
        </p:spPr>
        <p:txBody>
          <a:bodyPr/>
          <a:lstStyle/>
          <a:p>
            <a:pPr marL="358775" indent="-358775" eaLnBrk="1" hangingPunct="1">
              <a:spcBef>
                <a:spcPts val="600"/>
              </a:spcBef>
              <a:spcAft>
                <a:spcPts val="1200"/>
              </a:spcAft>
              <a:buClr>
                <a:srgbClr val="0356B1"/>
              </a:buClr>
              <a:buFont typeface="Wingdings" panose="05000000000000000000" pitchFamily="2" charset="2"/>
              <a:buChar char="ü"/>
            </a:pPr>
            <a:r>
              <a:rPr lang="en-GB" i="0" dirty="0"/>
              <a:t>Aggregate fiscal discipline enshrined in legislation through fiscal rules.</a:t>
            </a:r>
          </a:p>
          <a:p>
            <a:pPr marL="358775" indent="-358775" eaLnBrk="1" hangingPunct="1">
              <a:spcBef>
                <a:spcPts val="600"/>
              </a:spcBef>
              <a:spcAft>
                <a:spcPts val="1200"/>
              </a:spcAft>
              <a:buClr>
                <a:srgbClr val="0356B1"/>
              </a:buClr>
              <a:buFont typeface="Wingdings" panose="05000000000000000000" pitchFamily="2" charset="2"/>
              <a:buChar char="ü"/>
            </a:pPr>
            <a:r>
              <a:rPr lang="en-GB" i="0" dirty="0"/>
              <a:t>Budget execution systems </a:t>
            </a:r>
            <a:r>
              <a:rPr lang="en-GB" dirty="0"/>
              <a:t>set the rules for expenditure management and compliance with</a:t>
            </a:r>
            <a:r>
              <a:rPr lang="en-GB" i="0" dirty="0"/>
              <a:t> legal</a:t>
            </a:r>
            <a:r>
              <a:rPr lang="en-GB" altLang="ja-JP" i="0" dirty="0"/>
              <a:t> appropriations</a:t>
            </a:r>
            <a:r>
              <a:rPr lang="en-GB" i="0" dirty="0"/>
              <a:t>.</a:t>
            </a:r>
            <a:endParaRPr lang="en-US" dirty="0"/>
          </a:p>
          <a:p>
            <a:pPr marL="358775" indent="-358775">
              <a:spcBef>
                <a:spcPts val="600"/>
              </a:spcBef>
              <a:spcAft>
                <a:spcPts val="1200"/>
              </a:spcAft>
              <a:buClr>
                <a:srgbClr val="0356B1"/>
              </a:buClr>
              <a:buFont typeface="Wingdings" panose="05000000000000000000" pitchFamily="2" charset="2"/>
              <a:buChar char="ü"/>
              <a:defRPr/>
            </a:pPr>
            <a:r>
              <a:rPr lang="en-US" dirty="0"/>
              <a:t>Internal controls and internal audit are an aid to management and operate throughout all parts of the PFM system;</a:t>
            </a:r>
            <a:r>
              <a:rPr lang="en-GB" dirty="0"/>
              <a:t> </a:t>
            </a:r>
          </a:p>
          <a:p>
            <a:pPr marL="358775" indent="-358775">
              <a:spcBef>
                <a:spcPts val="600"/>
              </a:spcBef>
              <a:spcAft>
                <a:spcPts val="1200"/>
              </a:spcAft>
              <a:buClr>
                <a:srgbClr val="0356B1"/>
              </a:buClr>
              <a:buFont typeface="Wingdings" panose="05000000000000000000" pitchFamily="2" charset="2"/>
              <a:buChar char="ü"/>
              <a:defRPr/>
            </a:pPr>
            <a:r>
              <a:rPr lang="en-GB" dirty="0"/>
              <a:t>The Supreme Audit Institution provides an independent opinion of a government</a:t>
            </a:r>
            <a:r>
              <a:rPr lang="ja-JP" altLang="en-GB" dirty="0"/>
              <a:t>’</a:t>
            </a:r>
            <a:r>
              <a:rPr lang="en-GB" altLang="ja-JP" dirty="0"/>
              <a:t>s finances.</a:t>
            </a:r>
          </a:p>
          <a:p>
            <a:pPr marL="358775" indent="-358775">
              <a:spcBef>
                <a:spcPts val="600"/>
              </a:spcBef>
              <a:spcAft>
                <a:spcPts val="1200"/>
              </a:spcAft>
              <a:buClr>
                <a:srgbClr val="0356B1"/>
              </a:buClr>
              <a:buFont typeface="Wingdings" panose="05000000000000000000" pitchFamily="2" charset="2"/>
              <a:buChar char="ü"/>
              <a:defRPr/>
            </a:pPr>
            <a:r>
              <a:rPr lang="en-GB" dirty="0"/>
              <a:t>SAI independence &amp; relationship with Public Accounts Committee (or Finance Committee) are key to give parliament assurance on government’s financial performance.</a:t>
            </a:r>
            <a:endParaRPr lang="en-GB" i="0" dirty="0"/>
          </a:p>
        </p:txBody>
      </p:sp>
      <p:sp>
        <p:nvSpPr>
          <p:cNvPr id="73730" name="Titre 2"/>
          <p:cNvSpPr>
            <a:spLocks noGrp="1"/>
          </p:cNvSpPr>
          <p:nvPr>
            <p:ph type="title"/>
          </p:nvPr>
        </p:nvSpPr>
        <p:spPr>
          <a:xfrm>
            <a:off x="968830" y="437961"/>
            <a:ext cx="10515600" cy="782357"/>
          </a:xfrm>
          <a:ln/>
        </p:spPr>
        <p:txBody>
          <a:bodyPr vert="horz" lIns="91440" tIns="45720" rIns="91440" bIns="0" rtlCol="0" anchor="b" anchorCtr="0">
            <a:noAutofit/>
          </a:bodyPr>
          <a:lstStyle/>
          <a:p>
            <a:r>
              <a:rPr lang="fr-BE" dirty="0"/>
              <a:t>Key messages</a:t>
            </a:r>
          </a:p>
        </p:txBody>
      </p:sp>
      <p:sp>
        <p:nvSpPr>
          <p:cNvPr id="2" name="Slide Number Placeholder 1">
            <a:extLst>
              <a:ext uri="{FF2B5EF4-FFF2-40B4-BE49-F238E27FC236}">
                <a16:creationId xmlns:a16="http://schemas.microsoft.com/office/drawing/2014/main" id="{D7E83293-FBA4-43D7-89F1-88C71B062F09}"/>
              </a:ext>
            </a:extLst>
          </p:cNvPr>
          <p:cNvSpPr>
            <a:spLocks noGrp="1"/>
          </p:cNvSpPr>
          <p:nvPr>
            <p:ph type="sldNum" sz="quarter" idx="12"/>
          </p:nvPr>
        </p:nvSpPr>
        <p:spPr/>
        <p:txBody>
          <a:bodyPr/>
          <a:lstStyle/>
          <a:p>
            <a:fld id="{F46C79FD-C571-418B-AB0F-5EE936C85276}" type="slidenum">
              <a:rPr lang="en-GB" smtClean="0"/>
              <a:t>86</a:t>
            </a:fld>
            <a:endParaRPr lang="en-GB"/>
          </a:p>
        </p:txBody>
      </p:sp>
    </p:spTree>
    <p:extLst>
      <p:ext uri="{BB962C8B-B14F-4D97-AF65-F5344CB8AC3E}">
        <p14:creationId xmlns:p14="http://schemas.microsoft.com/office/powerpoint/2010/main" val="103933608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pPr algn="ctr"/>
            <a:r>
              <a:rPr lang="en-GB" sz="4000" dirty="0"/>
              <a:t>TEST OUT</a:t>
            </a:r>
          </a:p>
        </p:txBody>
      </p:sp>
      <p:sp>
        <p:nvSpPr>
          <p:cNvPr id="2" name="Subtitle 1">
            <a:extLst>
              <a:ext uri="{FF2B5EF4-FFF2-40B4-BE49-F238E27FC236}">
                <a16:creationId xmlns:a16="http://schemas.microsoft.com/office/drawing/2014/main" id="{D82B6A14-A46D-4C80-A82B-1C767F7FB420}"/>
              </a:ext>
            </a:extLst>
          </p:cNvPr>
          <p:cNvSpPr>
            <a:spLocks noGrp="1"/>
          </p:cNvSpPr>
          <p:nvPr>
            <p:ph type="subTitle" idx="1"/>
          </p:nvPr>
        </p:nvSpPr>
        <p:spPr/>
        <p:txBody>
          <a:bodyPr/>
          <a:lstStyle/>
          <a:p>
            <a:pPr algn="ctr"/>
            <a:r>
              <a:rPr lang="en-GB" dirty="0"/>
              <a:t>Dear participants, </a:t>
            </a:r>
          </a:p>
          <a:p>
            <a:pPr algn="ctr"/>
            <a:r>
              <a:rPr lang="en-GB" dirty="0"/>
              <a:t>please refer to chat box for completion of the survey before leaving the virtual training.</a:t>
            </a:r>
            <a:endParaRPr lang="en-BE" dirty="0"/>
          </a:p>
          <a:p>
            <a:endParaRPr lang="en-BE" dirty="0"/>
          </a:p>
        </p:txBody>
      </p:sp>
    </p:spTree>
    <p:extLst>
      <p:ext uri="{BB962C8B-B14F-4D97-AF65-F5344CB8AC3E}">
        <p14:creationId xmlns:p14="http://schemas.microsoft.com/office/powerpoint/2010/main" val="141725692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pPr algn="ctr"/>
            <a:r>
              <a:rPr lang="en-GB" sz="4000" dirty="0"/>
              <a:t>Training Evaluation Form</a:t>
            </a:r>
            <a:br>
              <a:rPr lang="en-GB" sz="4000" dirty="0"/>
            </a:br>
            <a:br>
              <a:rPr lang="en-GB" sz="4000" dirty="0"/>
            </a:br>
            <a:r>
              <a:rPr lang="en-GB" sz="4000" dirty="0"/>
              <a:t> </a:t>
            </a:r>
          </a:p>
        </p:txBody>
      </p:sp>
      <p:sp>
        <p:nvSpPr>
          <p:cNvPr id="2" name="Subtitle 1">
            <a:extLst>
              <a:ext uri="{FF2B5EF4-FFF2-40B4-BE49-F238E27FC236}">
                <a16:creationId xmlns:a16="http://schemas.microsoft.com/office/drawing/2014/main" id="{8A01B2A8-6A8D-4CD0-AA37-63D00C8A49D2}"/>
              </a:ext>
            </a:extLst>
          </p:cNvPr>
          <p:cNvSpPr>
            <a:spLocks noGrp="1"/>
          </p:cNvSpPr>
          <p:nvPr>
            <p:ph type="subTitle" idx="1"/>
          </p:nvPr>
        </p:nvSpPr>
        <p:spPr/>
        <p:txBody>
          <a:bodyPr/>
          <a:lstStyle/>
          <a:p>
            <a:pPr algn="ctr"/>
            <a:r>
              <a:rPr lang="en-GB" dirty="0"/>
              <a:t>Dear participants, </a:t>
            </a:r>
          </a:p>
          <a:p>
            <a:pPr algn="ctr"/>
            <a:r>
              <a:rPr lang="en-GB" dirty="0"/>
              <a:t>please refer to chat box for completion of the form before leaving the virtual training.</a:t>
            </a:r>
            <a:endParaRPr lang="en-BE" dirty="0"/>
          </a:p>
        </p:txBody>
      </p:sp>
    </p:spTree>
    <p:extLst>
      <p:ext uri="{BB962C8B-B14F-4D97-AF65-F5344CB8AC3E}">
        <p14:creationId xmlns:p14="http://schemas.microsoft.com/office/powerpoint/2010/main" val="78648442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IE" dirty="0"/>
              <a:t>Keep in touch</a:t>
            </a:r>
            <a:endParaRPr lang="en-GB" dirty="0"/>
          </a:p>
        </p:txBody>
      </p:sp>
      <p:sp>
        <p:nvSpPr>
          <p:cNvPr id="5" name="Content Placeholder 4"/>
          <p:cNvSpPr>
            <a:spLocks noGrp="1"/>
          </p:cNvSpPr>
          <p:nvPr>
            <p:ph idx="1"/>
          </p:nvPr>
        </p:nvSpPr>
        <p:spPr>
          <a:xfrm>
            <a:off x="6270177" y="4714827"/>
            <a:ext cx="3617290" cy="361995"/>
          </a:xfrm>
        </p:spPr>
        <p:txBody>
          <a:bodyPr/>
          <a:lstStyle/>
          <a:p>
            <a:pPr marL="0" indent="0">
              <a:buNone/>
            </a:pPr>
            <a:r>
              <a:rPr lang="en-IE" sz="1600" dirty="0">
                <a:hlinkClick r:id="rId3"/>
              </a:rPr>
              <a:t>EU Spotify</a:t>
            </a:r>
            <a:endParaRPr lang="en-GB" sz="1600"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0722" y="1630238"/>
            <a:ext cx="684199" cy="750146"/>
          </a:xfrm>
          <a:prstGeom prst="rect">
            <a:avLst/>
          </a:prstGeom>
        </p:spPr>
      </p:pic>
      <p:sp>
        <p:nvSpPr>
          <p:cNvPr id="2" name="Rectangle 1"/>
          <p:cNvSpPr/>
          <p:nvPr/>
        </p:nvSpPr>
        <p:spPr>
          <a:xfrm>
            <a:off x="1819504" y="1774881"/>
            <a:ext cx="1439818" cy="338554"/>
          </a:xfrm>
          <a:prstGeom prst="rect">
            <a:avLst/>
          </a:prstGeom>
        </p:spPr>
        <p:txBody>
          <a:bodyPr wrap="none">
            <a:spAutoFit/>
          </a:bodyPr>
          <a:lstStyle/>
          <a:p>
            <a:r>
              <a:rPr lang="en-GB" sz="1600" dirty="0">
                <a:hlinkClick r:id="rId5"/>
              </a:rPr>
              <a:t>ec.europa.eu/</a:t>
            </a:r>
            <a:endParaRPr lang="en-IE" sz="1200" dirty="0"/>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0722" y="2635213"/>
            <a:ext cx="684199" cy="750146"/>
          </a:xfrm>
          <a:prstGeom prst="rect">
            <a:avLst/>
          </a:prstGeom>
        </p:spPr>
      </p:pic>
      <p:sp>
        <p:nvSpPr>
          <p:cNvPr id="7" name="Rectangle 6"/>
          <p:cNvSpPr/>
          <p:nvPr/>
        </p:nvSpPr>
        <p:spPr>
          <a:xfrm>
            <a:off x="1819504" y="2841009"/>
            <a:ext cx="1165704" cy="338554"/>
          </a:xfrm>
          <a:prstGeom prst="rect">
            <a:avLst/>
          </a:prstGeom>
        </p:spPr>
        <p:txBody>
          <a:bodyPr wrap="none">
            <a:spAutoFit/>
          </a:bodyPr>
          <a:lstStyle/>
          <a:p>
            <a:r>
              <a:rPr lang="en-GB" sz="1600" dirty="0">
                <a:hlinkClick r:id="rId6"/>
              </a:rPr>
              <a:t>europa.eu/</a:t>
            </a:r>
            <a:endParaRPr lang="en-GB" sz="1600" dirty="0"/>
          </a:p>
        </p:txBody>
      </p:sp>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70722" y="3587900"/>
            <a:ext cx="640631" cy="702230"/>
          </a:xfrm>
          <a:prstGeom prst="rect">
            <a:avLst/>
          </a:prstGeom>
        </p:spPr>
      </p:pic>
      <p:sp>
        <p:nvSpPr>
          <p:cNvPr id="9" name="Rectangle 8"/>
          <p:cNvSpPr/>
          <p:nvPr/>
        </p:nvSpPr>
        <p:spPr>
          <a:xfrm>
            <a:off x="1819504" y="3736212"/>
            <a:ext cx="1975221" cy="338554"/>
          </a:xfrm>
          <a:prstGeom prst="rect">
            <a:avLst/>
          </a:prstGeom>
        </p:spPr>
        <p:txBody>
          <a:bodyPr wrap="none">
            <a:spAutoFit/>
          </a:bodyPr>
          <a:lstStyle/>
          <a:p>
            <a:r>
              <a:rPr lang="en-IE" sz="1600" dirty="0">
                <a:hlinkClick r:id="rId8"/>
              </a:rPr>
              <a:t>@</a:t>
            </a:r>
            <a:r>
              <a:rPr lang="en-IE" sz="1600" dirty="0" err="1">
                <a:hlinkClick r:id="rId8"/>
              </a:rPr>
              <a:t>EU_Commission</a:t>
            </a:r>
            <a:r>
              <a:rPr lang="en-IE" sz="1600" dirty="0">
                <a:hlinkClick r:id="rId8"/>
              </a:rPr>
              <a:t> </a:t>
            </a:r>
            <a:endParaRPr lang="en-GB" sz="1200" dirty="0"/>
          </a:p>
        </p:txBody>
      </p:sp>
      <p:sp>
        <p:nvSpPr>
          <p:cNvPr id="10" name="Rectangle 9"/>
          <p:cNvSpPr/>
          <p:nvPr/>
        </p:nvSpPr>
        <p:spPr>
          <a:xfrm>
            <a:off x="1819504" y="4710652"/>
            <a:ext cx="6096000" cy="338554"/>
          </a:xfrm>
          <a:prstGeom prst="rect">
            <a:avLst/>
          </a:prstGeom>
        </p:spPr>
        <p:txBody>
          <a:bodyPr>
            <a:spAutoFit/>
          </a:bodyPr>
          <a:lstStyle/>
          <a:p>
            <a:r>
              <a:rPr lang="en-IE" sz="1600" dirty="0">
                <a:hlinkClick r:id="rId9"/>
              </a:rPr>
              <a:t>@</a:t>
            </a:r>
            <a:r>
              <a:rPr lang="en-IE" sz="1600" dirty="0" err="1">
                <a:hlinkClick r:id="rId9"/>
              </a:rPr>
              <a:t>EuropeanCommission</a:t>
            </a:r>
            <a:r>
              <a:rPr lang="en-IE" sz="1600" dirty="0">
                <a:hlinkClick r:id="rId9"/>
              </a:rPr>
              <a:t> </a:t>
            </a:r>
            <a:endParaRPr lang="en-GB" sz="1200" dirty="0"/>
          </a:p>
        </p:txBody>
      </p:sp>
      <p:pic>
        <p:nvPicPr>
          <p:cNvPr id="11" name="Picture 1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80922" y="4538287"/>
            <a:ext cx="620230" cy="681506"/>
          </a:xfrm>
          <a:prstGeom prst="rect">
            <a:avLst/>
          </a:prstGeom>
        </p:spPr>
      </p:pic>
      <p:sp>
        <p:nvSpPr>
          <p:cNvPr id="12" name="Rectangle 11"/>
          <p:cNvSpPr/>
          <p:nvPr/>
        </p:nvSpPr>
        <p:spPr>
          <a:xfrm>
            <a:off x="1819504" y="5661644"/>
            <a:ext cx="6096000" cy="338554"/>
          </a:xfrm>
          <a:prstGeom prst="rect">
            <a:avLst/>
          </a:prstGeom>
        </p:spPr>
        <p:txBody>
          <a:bodyPr>
            <a:spAutoFit/>
          </a:bodyPr>
          <a:lstStyle/>
          <a:p>
            <a:r>
              <a:rPr lang="en-IE" sz="1600" dirty="0">
                <a:hlinkClick r:id="rId11"/>
              </a:rPr>
              <a:t>European Commission</a:t>
            </a:r>
            <a:endParaRPr lang="en-GB" sz="1200" dirty="0">
              <a:hlinkClick r:id="rId11"/>
            </a:endParaRPr>
          </a:p>
        </p:txBody>
      </p:sp>
      <p:pic>
        <p:nvPicPr>
          <p:cNvPr id="13" name="Picture 12"/>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80922" y="5491270"/>
            <a:ext cx="620230" cy="681506"/>
          </a:xfrm>
          <a:prstGeom prst="rect">
            <a:avLst/>
          </a:prstGeom>
        </p:spPr>
      </p:pic>
      <p:pic>
        <p:nvPicPr>
          <p:cNvPr id="14" name="Picture 13"/>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363060" y="1661642"/>
            <a:ext cx="647562" cy="711537"/>
          </a:xfrm>
          <a:prstGeom prst="rect">
            <a:avLst/>
          </a:prstGeom>
        </p:spPr>
      </p:pic>
      <p:sp>
        <p:nvSpPr>
          <p:cNvPr id="15" name="Rectangle 14"/>
          <p:cNvSpPr/>
          <p:nvPr/>
        </p:nvSpPr>
        <p:spPr>
          <a:xfrm>
            <a:off x="6156397" y="1792054"/>
            <a:ext cx="3798073" cy="338554"/>
          </a:xfrm>
          <a:prstGeom prst="rect">
            <a:avLst/>
          </a:prstGeom>
        </p:spPr>
        <p:txBody>
          <a:bodyPr wrap="square">
            <a:spAutoFit/>
          </a:bodyPr>
          <a:lstStyle/>
          <a:p>
            <a:r>
              <a:rPr lang="en-IE" sz="1600" dirty="0">
                <a:hlinkClick r:id="rId14"/>
              </a:rPr>
              <a:t>europeancommission</a:t>
            </a:r>
            <a:r>
              <a:rPr lang="en-IE" sz="1600" dirty="0"/>
              <a:t> </a:t>
            </a:r>
            <a:endParaRPr lang="en-GB" sz="1200" dirty="0"/>
          </a:p>
        </p:txBody>
      </p:sp>
      <p:pic>
        <p:nvPicPr>
          <p:cNvPr id="16" name="Picture 15"/>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5402348" y="2611751"/>
            <a:ext cx="568985" cy="623695"/>
          </a:xfrm>
          <a:prstGeom prst="rect">
            <a:avLst/>
          </a:prstGeom>
        </p:spPr>
      </p:pic>
      <p:sp>
        <p:nvSpPr>
          <p:cNvPr id="17" name="Rectangle 16">
            <a:hlinkClick r:id="rId16"/>
          </p:cNvPr>
          <p:cNvSpPr/>
          <p:nvPr/>
        </p:nvSpPr>
        <p:spPr>
          <a:xfrm>
            <a:off x="6156397" y="2749321"/>
            <a:ext cx="2465740" cy="338554"/>
          </a:xfrm>
          <a:prstGeom prst="rect">
            <a:avLst/>
          </a:prstGeom>
        </p:spPr>
        <p:txBody>
          <a:bodyPr wrap="none">
            <a:spAutoFit/>
          </a:bodyPr>
          <a:lstStyle/>
          <a:p>
            <a:r>
              <a:rPr lang="en-GB" sz="1600" dirty="0">
                <a:hlinkClick r:id="rId16"/>
              </a:rPr>
              <a:t>@</a:t>
            </a:r>
            <a:r>
              <a:rPr lang="en-GB" sz="1600" dirty="0" err="1">
                <a:hlinkClick r:id="rId16"/>
              </a:rPr>
              <a:t>EuropeanCommission</a:t>
            </a:r>
            <a:endParaRPr lang="en-GB" sz="1200" dirty="0"/>
          </a:p>
        </p:txBody>
      </p:sp>
      <p:sp>
        <p:nvSpPr>
          <p:cNvPr id="18" name="Rectangle 17"/>
          <p:cNvSpPr/>
          <p:nvPr/>
        </p:nvSpPr>
        <p:spPr>
          <a:xfrm>
            <a:off x="6270177" y="3733427"/>
            <a:ext cx="927242" cy="338554"/>
          </a:xfrm>
          <a:prstGeom prst="rect">
            <a:avLst/>
          </a:prstGeom>
        </p:spPr>
        <p:txBody>
          <a:bodyPr wrap="none">
            <a:spAutoFit/>
          </a:bodyPr>
          <a:lstStyle/>
          <a:p>
            <a:r>
              <a:rPr lang="en-IE" sz="1600" dirty="0">
                <a:hlinkClick r:id="rId17"/>
              </a:rPr>
              <a:t>EUTube</a:t>
            </a:r>
            <a:endParaRPr lang="en-IE" sz="1200" dirty="0"/>
          </a:p>
        </p:txBody>
      </p:sp>
      <p:pic>
        <p:nvPicPr>
          <p:cNvPr id="19" name="Picture 18"/>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5399823" y="3542487"/>
            <a:ext cx="660728" cy="726004"/>
          </a:xfrm>
          <a:prstGeom prst="rect">
            <a:avLst/>
          </a:prstGeom>
        </p:spPr>
      </p:pic>
      <p:pic>
        <p:nvPicPr>
          <p:cNvPr id="20" name="Picture 19"/>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5381661" y="4514763"/>
            <a:ext cx="695271" cy="762124"/>
          </a:xfrm>
          <a:prstGeom prst="rect">
            <a:avLst/>
          </a:prstGeom>
        </p:spPr>
      </p:pic>
      <p:sp>
        <p:nvSpPr>
          <p:cNvPr id="21" name="Slide Number Placeholder 20">
            <a:extLst>
              <a:ext uri="{FF2B5EF4-FFF2-40B4-BE49-F238E27FC236}">
                <a16:creationId xmlns:a16="http://schemas.microsoft.com/office/drawing/2014/main" id="{56ECE87D-C1BC-4FB6-99B6-1E908CCBE8EB}"/>
              </a:ext>
            </a:extLst>
          </p:cNvPr>
          <p:cNvSpPr>
            <a:spLocks noGrp="1"/>
          </p:cNvSpPr>
          <p:nvPr>
            <p:ph type="sldNum" sz="quarter" idx="12"/>
          </p:nvPr>
        </p:nvSpPr>
        <p:spPr/>
        <p:txBody>
          <a:bodyPr/>
          <a:lstStyle/>
          <a:p>
            <a:fld id="{F46C79FD-C571-418B-AB0F-5EE936C85276}" type="slidenum">
              <a:rPr lang="en-GB" smtClean="0"/>
              <a:t>89</a:t>
            </a:fld>
            <a:endParaRPr lang="en-GB"/>
          </a:p>
        </p:txBody>
      </p:sp>
    </p:spTree>
    <p:extLst>
      <p:ext uri="{BB962C8B-B14F-4D97-AF65-F5344CB8AC3E}">
        <p14:creationId xmlns:p14="http://schemas.microsoft.com/office/powerpoint/2010/main" val="12446399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pic>
        <p:nvPicPr>
          <p:cNvPr id="406" name="Google Shape;406;p9" descr="dia-w"/>
          <p:cNvPicPr preferRelativeResize="0"/>
          <p:nvPr/>
        </p:nvPicPr>
        <p:blipFill rotWithShape="1">
          <a:blip r:embed="rId3">
            <a:alphaModFix/>
          </a:blip>
          <a:srcRect/>
          <a:stretch/>
        </p:blipFill>
        <p:spPr>
          <a:xfrm>
            <a:off x="1524000" y="0"/>
            <a:ext cx="1588" cy="1588"/>
          </a:xfrm>
          <a:prstGeom prst="rect">
            <a:avLst/>
          </a:prstGeom>
          <a:noFill/>
          <a:ln>
            <a:noFill/>
          </a:ln>
        </p:spPr>
      </p:pic>
      <p:sp>
        <p:nvSpPr>
          <p:cNvPr id="407" name="Google Shape;407;p9"/>
          <p:cNvSpPr txBox="1">
            <a:spLocks noGrp="1"/>
          </p:cNvSpPr>
          <p:nvPr>
            <p:ph type="body" idx="1"/>
          </p:nvPr>
        </p:nvSpPr>
        <p:spPr>
          <a:xfrm>
            <a:off x="838198" y="2673626"/>
            <a:ext cx="5328000" cy="3058434"/>
          </a:xfrm>
          <a:prstGeom prst="rect">
            <a:avLst/>
          </a:prstGeom>
          <a:noFill/>
          <a:ln>
            <a:noFill/>
          </a:ln>
        </p:spPr>
        <p:txBody>
          <a:bodyPr spcFirstLastPara="1" wrap="square" lIns="91425" tIns="45700" rIns="91425" bIns="45700" anchor="t" anchorCtr="0">
            <a:noAutofit/>
          </a:bodyPr>
          <a:lstStyle/>
          <a:p>
            <a:pPr marL="430212" lvl="0" indent="-342900" algn="l" rtl="0">
              <a:lnSpc>
                <a:spcPct val="100000"/>
              </a:lnSpc>
              <a:spcBef>
                <a:spcPts val="0"/>
              </a:spcBef>
              <a:spcAft>
                <a:spcPts val="0"/>
              </a:spcAft>
              <a:buClr>
                <a:srgbClr val="0356B1"/>
              </a:buClr>
              <a:buSzPts val="2400"/>
              <a:buFont typeface="Noto Sans Symbols"/>
              <a:buChar char="▪"/>
            </a:pPr>
            <a:r>
              <a:rPr lang="en-GB">
                <a:latin typeface="Arial"/>
                <a:ea typeface="Arial"/>
                <a:cs typeface="Arial"/>
                <a:sym typeface="Arial"/>
              </a:rPr>
              <a:t>maintaining </a:t>
            </a:r>
            <a:r>
              <a:rPr lang="en-GB" b="1">
                <a:solidFill>
                  <a:schemeClr val="dk2"/>
                </a:solidFill>
                <a:latin typeface="Arial"/>
                <a:ea typeface="Arial"/>
                <a:cs typeface="Arial"/>
                <a:sym typeface="Arial"/>
              </a:rPr>
              <a:t>a sustainable balance </a:t>
            </a:r>
            <a:r>
              <a:rPr lang="en-GB">
                <a:latin typeface="Arial"/>
                <a:ea typeface="Arial"/>
                <a:cs typeface="Arial"/>
                <a:sym typeface="Arial"/>
              </a:rPr>
              <a:t>between revenues, expenditures and the level of public debts</a:t>
            </a:r>
            <a:endParaRPr/>
          </a:p>
        </p:txBody>
      </p:sp>
      <p:sp>
        <p:nvSpPr>
          <p:cNvPr id="408" name="Google Shape;408;p9"/>
          <p:cNvSpPr txBox="1">
            <a:spLocks noGrp="1"/>
          </p:cNvSpPr>
          <p:nvPr>
            <p:ph type="body" idx="2"/>
          </p:nvPr>
        </p:nvSpPr>
        <p:spPr>
          <a:xfrm>
            <a:off x="6402250" y="2673626"/>
            <a:ext cx="5328000" cy="3058434"/>
          </a:xfrm>
          <a:prstGeom prst="rect">
            <a:avLst/>
          </a:prstGeom>
          <a:noFill/>
          <a:ln>
            <a:noFill/>
          </a:ln>
        </p:spPr>
        <p:txBody>
          <a:bodyPr spcFirstLastPara="1" wrap="square" lIns="91425" tIns="45700" rIns="91425" bIns="45700" anchor="t" anchorCtr="0">
            <a:noAutofit/>
          </a:bodyPr>
          <a:lstStyle/>
          <a:p>
            <a:pPr marL="228600" lvl="0" indent="-228600" algn="l" rtl="0">
              <a:lnSpc>
                <a:spcPct val="100000"/>
              </a:lnSpc>
              <a:spcBef>
                <a:spcPts val="0"/>
              </a:spcBef>
              <a:spcAft>
                <a:spcPts val="0"/>
              </a:spcAft>
              <a:buSzPts val="2400"/>
              <a:buChar char="•"/>
            </a:pPr>
            <a:r>
              <a:rPr lang="en-GB">
                <a:latin typeface="Arial"/>
                <a:ea typeface="Arial"/>
                <a:cs typeface="Arial"/>
                <a:sym typeface="Arial"/>
              </a:rPr>
              <a:t>respecting the </a:t>
            </a:r>
            <a:r>
              <a:rPr lang="en-GB" b="1">
                <a:solidFill>
                  <a:schemeClr val="dk2"/>
                </a:solidFill>
                <a:latin typeface="Arial"/>
                <a:ea typeface="Arial"/>
                <a:cs typeface="Arial"/>
                <a:sym typeface="Arial"/>
              </a:rPr>
              <a:t>expenditure ceilings at all levels and by all actors </a:t>
            </a:r>
            <a:r>
              <a:rPr lang="en-GB">
                <a:latin typeface="Arial"/>
                <a:ea typeface="Arial"/>
                <a:cs typeface="Arial"/>
                <a:sym typeface="Arial"/>
              </a:rPr>
              <a:t>of the Government administration</a:t>
            </a:r>
            <a:endParaRPr sz="2800">
              <a:solidFill>
                <a:schemeClr val="lt1"/>
              </a:solidFill>
              <a:latin typeface="Arial"/>
              <a:ea typeface="Arial"/>
              <a:cs typeface="Arial"/>
              <a:sym typeface="Arial"/>
            </a:endParaRPr>
          </a:p>
          <a:p>
            <a:pPr marL="228600" lvl="0" indent="-76200" algn="l" rtl="0">
              <a:lnSpc>
                <a:spcPct val="100000"/>
              </a:lnSpc>
              <a:spcBef>
                <a:spcPts val="1800"/>
              </a:spcBef>
              <a:spcAft>
                <a:spcPts val="0"/>
              </a:spcAft>
              <a:buSzPts val="2400"/>
              <a:buNone/>
            </a:pPr>
            <a:endParaRPr/>
          </a:p>
        </p:txBody>
      </p:sp>
      <p:sp>
        <p:nvSpPr>
          <p:cNvPr id="409" name="Google Shape;409;p9"/>
          <p:cNvSpPr txBox="1">
            <a:spLocks noGrp="1"/>
          </p:cNvSpPr>
          <p:nvPr>
            <p:ph type="sldNum" idx="12"/>
          </p:nvPr>
        </p:nvSpPr>
        <p:spPr>
          <a:xfrm>
            <a:off x="838200" y="6131286"/>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GB">
                <a:solidFill>
                  <a:srgbClr val="000000"/>
                </a:solidFill>
              </a:rPr>
              <a:t>9</a:t>
            </a:fld>
            <a:endParaRPr>
              <a:solidFill>
                <a:srgbClr val="000000"/>
              </a:solidFill>
            </a:endParaRPr>
          </a:p>
        </p:txBody>
      </p:sp>
      <p:sp>
        <p:nvSpPr>
          <p:cNvPr id="410" name="Google Shape;410;p9"/>
          <p:cNvSpPr txBox="1">
            <a:spLocks noGrp="1"/>
          </p:cNvSpPr>
          <p:nvPr>
            <p:ph type="title"/>
          </p:nvPr>
        </p:nvSpPr>
        <p:spPr>
          <a:xfrm>
            <a:off x="970722" y="482860"/>
            <a:ext cx="10515600" cy="782357"/>
          </a:xfrm>
          <a:prstGeom prst="rect">
            <a:avLst/>
          </a:prstGeom>
          <a:noFill/>
          <a:ln>
            <a:noFill/>
          </a:ln>
        </p:spPr>
        <p:txBody>
          <a:bodyPr spcFirstLastPara="1" wrap="square" lIns="91425" tIns="45700" rIns="91425" bIns="0" anchor="b" anchorCtr="0">
            <a:noAutofit/>
          </a:bodyPr>
          <a:lstStyle/>
          <a:p>
            <a:pPr marL="0" lvl="0" indent="0" algn="l" rtl="0">
              <a:lnSpc>
                <a:spcPct val="90000"/>
              </a:lnSpc>
              <a:spcBef>
                <a:spcPts val="0"/>
              </a:spcBef>
              <a:spcAft>
                <a:spcPts val="0"/>
              </a:spcAft>
              <a:buClr>
                <a:schemeClr val="dk2"/>
              </a:buClr>
              <a:buSzPts val="4000"/>
              <a:buFont typeface="Arial"/>
              <a:buNone/>
            </a:pPr>
            <a:r>
              <a:rPr lang="en-GB"/>
              <a:t>Specific objectives of PFM</a:t>
            </a:r>
            <a:endParaRPr/>
          </a:p>
        </p:txBody>
      </p:sp>
      <p:sp>
        <p:nvSpPr>
          <p:cNvPr id="411" name="Google Shape;411;p9"/>
          <p:cNvSpPr txBox="1"/>
          <p:nvPr/>
        </p:nvSpPr>
        <p:spPr>
          <a:xfrm>
            <a:off x="1050234" y="1751180"/>
            <a:ext cx="7885043"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accent6"/>
              </a:buClr>
              <a:buSzPts val="2800"/>
              <a:buFont typeface="Arial"/>
              <a:buNone/>
            </a:pPr>
            <a:r>
              <a:rPr lang="en-GB" sz="2800" b="1">
                <a:solidFill>
                  <a:schemeClr val="accent6"/>
                </a:solidFill>
                <a:latin typeface="Arial"/>
                <a:ea typeface="Arial"/>
                <a:cs typeface="Arial"/>
                <a:sym typeface="Arial"/>
              </a:rPr>
              <a:t>Aggregate</a:t>
            </a:r>
            <a:r>
              <a:rPr lang="en-GB" sz="2800" b="1" i="0">
                <a:solidFill>
                  <a:schemeClr val="accent6"/>
                </a:solidFill>
                <a:latin typeface="Arial"/>
                <a:ea typeface="Arial"/>
                <a:cs typeface="Arial"/>
                <a:sym typeface="Arial"/>
              </a:rPr>
              <a:t> </a:t>
            </a:r>
            <a:r>
              <a:rPr lang="en-GB" sz="2800" b="1">
                <a:solidFill>
                  <a:schemeClr val="accent6"/>
                </a:solidFill>
                <a:latin typeface="Arial"/>
                <a:ea typeface="Arial"/>
                <a:cs typeface="Arial"/>
                <a:sym typeface="Arial"/>
              </a:rPr>
              <a:t>fiscal discipline </a:t>
            </a:r>
            <a:r>
              <a:rPr lang="en-GB" sz="2800">
                <a:solidFill>
                  <a:schemeClr val="dk1"/>
                </a:solidFill>
                <a:latin typeface="Arial"/>
                <a:ea typeface="Arial"/>
                <a:cs typeface="Arial"/>
                <a:sym typeface="Arial"/>
              </a:rPr>
              <a:t>refers to:</a:t>
            </a:r>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57236" y="451395"/>
            <a:ext cx="10515600" cy="782357"/>
          </a:xfrm>
        </p:spPr>
        <p:txBody>
          <a:bodyPr/>
          <a:lstStyle/>
          <a:p>
            <a:pPr algn="ctr"/>
            <a:r>
              <a:rPr lang="en-IE" dirty="0"/>
              <a:t>Keep in touch</a:t>
            </a:r>
            <a:endParaRPr lang="en-GB" dirty="0"/>
          </a:p>
        </p:txBody>
      </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57511" y="4674363"/>
            <a:ext cx="620230" cy="679867"/>
          </a:xfrm>
          <a:prstGeom prst="rect">
            <a:avLst/>
          </a:prstGeom>
        </p:spPr>
      </p:pic>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10101" y="4656315"/>
            <a:ext cx="620230" cy="681506"/>
          </a:xfrm>
          <a:prstGeom prst="rect">
            <a:avLst/>
          </a:prstGeom>
        </p:spPr>
      </p:pic>
      <p:pic>
        <p:nvPicPr>
          <p:cNvPr id="13" name="Picture 1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904921" y="4656315"/>
            <a:ext cx="620230" cy="681506"/>
          </a:xfrm>
          <a:prstGeom prst="rect">
            <a:avLst/>
          </a:prstGeom>
        </p:spPr>
      </p:pic>
      <p:pic>
        <p:nvPicPr>
          <p:cNvPr id="19" name="Picture 18">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952331" y="4611817"/>
            <a:ext cx="660728" cy="726004"/>
          </a:xfrm>
          <a:prstGeom prst="rect">
            <a:avLst/>
          </a:prstGeom>
        </p:spPr>
      </p:pic>
      <p:pic>
        <p:nvPicPr>
          <p:cNvPr id="22" name="Picture 21" descr="A close up of a logo&#10;&#10;Description automatically generated">
            <a:extLst>
              <a:ext uri="{FF2B5EF4-FFF2-40B4-BE49-F238E27FC236}">
                <a16:creationId xmlns:a16="http://schemas.microsoft.com/office/drawing/2014/main" id="{61301B42-330B-4382-9A17-6E37568F7039}"/>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636643" y="2231283"/>
            <a:ext cx="647562" cy="615895"/>
          </a:xfrm>
          <a:prstGeom prst="rect">
            <a:avLst/>
          </a:prstGeom>
        </p:spPr>
      </p:pic>
      <p:pic>
        <p:nvPicPr>
          <p:cNvPr id="26" name="Picture 25" descr="A picture containing drawing&#10;&#10;Description automatically generated">
            <a:hlinkClick r:id="rId12"/>
            <a:extLst>
              <a:ext uri="{FF2B5EF4-FFF2-40B4-BE49-F238E27FC236}">
                <a16:creationId xmlns:a16="http://schemas.microsoft.com/office/drawing/2014/main" id="{B8D4B071-F24A-4A9E-A53F-CA2F105B04B0}"/>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0239" y="4684380"/>
            <a:ext cx="585770" cy="585770"/>
          </a:xfrm>
          <a:prstGeom prst="rect">
            <a:avLst/>
          </a:prstGeom>
        </p:spPr>
      </p:pic>
      <p:sp>
        <p:nvSpPr>
          <p:cNvPr id="28" name="TextBox 27">
            <a:extLst>
              <a:ext uri="{FF2B5EF4-FFF2-40B4-BE49-F238E27FC236}">
                <a16:creationId xmlns:a16="http://schemas.microsoft.com/office/drawing/2014/main" id="{518A66C2-DC66-4415-88DF-69DF0062CA45}"/>
              </a:ext>
            </a:extLst>
          </p:cNvPr>
          <p:cNvSpPr txBox="1"/>
          <p:nvPr/>
        </p:nvSpPr>
        <p:spPr>
          <a:xfrm>
            <a:off x="1193600" y="2021070"/>
            <a:ext cx="9804800" cy="820417"/>
          </a:xfrm>
          <a:prstGeom prst="rect">
            <a:avLst/>
          </a:prstGeom>
          <a:noFill/>
        </p:spPr>
        <p:txBody>
          <a:bodyPr wrap="square" rtlCol="0">
            <a:spAutoFit/>
          </a:bodyPr>
          <a:lstStyle/>
          <a:p>
            <a:pPr marL="0" marR="0" lvl="0" indent="0" algn="ctr" defTabSz="914400" rtl="0" eaLnBrk="1" fontAlgn="auto" latinLnBrk="0" hangingPunct="1">
              <a:lnSpc>
                <a:spcPct val="2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4D4D4D"/>
                </a:solidFill>
                <a:effectLst/>
                <a:uLnTx/>
                <a:uFillTx/>
                <a:latin typeface="Arial"/>
                <a:ea typeface="+mn-ea"/>
                <a:cs typeface="+mn-cs"/>
              </a:rPr>
              <a:t>Use your </a:t>
            </a:r>
            <a:r>
              <a:rPr kumimoji="0" lang="en-GB" sz="2800" b="1" i="0" u="none" strike="noStrike" kern="1200" cap="none" spc="0" normalizeH="0" baseline="0" noProof="0" dirty="0">
                <a:ln>
                  <a:noFill/>
                </a:ln>
                <a:solidFill>
                  <a:srgbClr val="034EA2"/>
                </a:solidFill>
                <a:effectLst/>
                <a:uLnTx/>
                <a:uFillTx/>
                <a:latin typeface="Arial"/>
                <a:ea typeface="+mn-ea"/>
                <a:cs typeface="+mn-cs"/>
              </a:rPr>
              <a:t>EU Login </a:t>
            </a:r>
            <a:r>
              <a:rPr kumimoji="0" lang="en-GB" sz="2800" b="0" i="0" u="none" strike="noStrike" kern="1200" cap="none" spc="0" normalizeH="0" baseline="0" noProof="0" dirty="0">
                <a:ln>
                  <a:noFill/>
                </a:ln>
                <a:solidFill>
                  <a:srgbClr val="4D4D4D"/>
                </a:solidFill>
                <a:effectLst/>
                <a:uLnTx/>
                <a:uFillTx/>
                <a:latin typeface="Arial"/>
                <a:ea typeface="+mn-ea"/>
                <a:cs typeface="+mn-cs"/>
              </a:rPr>
              <a:t>credentials to join </a:t>
            </a:r>
            <a:r>
              <a:rPr kumimoji="0" lang="en-GB" sz="2800" b="1" i="0" u="none" strike="noStrike" kern="1200" cap="none" spc="0" normalizeH="0" baseline="0" noProof="0" dirty="0">
                <a:ln>
                  <a:noFill/>
                </a:ln>
                <a:solidFill>
                  <a:srgbClr val="034EA2"/>
                </a:solidFill>
                <a:effectLst/>
                <a:uLnTx/>
                <a:uFillTx/>
                <a:latin typeface="Arial"/>
                <a:ea typeface="+mn-ea"/>
                <a:cs typeface="+mn-cs"/>
                <a:hlinkClick r:id="rId14"/>
              </a:rPr>
              <a:t>Capacity4dev.eu</a:t>
            </a:r>
            <a:r>
              <a:rPr kumimoji="0" lang="en-GB" sz="2800" b="1" i="0" u="none" strike="noStrike" kern="1200" cap="none" spc="0" normalizeH="0" baseline="0" noProof="0" dirty="0">
                <a:ln>
                  <a:noFill/>
                </a:ln>
                <a:solidFill>
                  <a:srgbClr val="034EA2"/>
                </a:solidFill>
                <a:effectLst/>
                <a:uLnTx/>
                <a:uFillTx/>
                <a:latin typeface="Arial"/>
                <a:ea typeface="+mn-ea"/>
                <a:cs typeface="+mn-cs"/>
              </a:rPr>
              <a:t> </a:t>
            </a:r>
          </a:p>
        </p:txBody>
      </p:sp>
      <p:sp>
        <p:nvSpPr>
          <p:cNvPr id="2" name="TextBox 1">
            <a:extLst>
              <a:ext uri="{FF2B5EF4-FFF2-40B4-BE49-F238E27FC236}">
                <a16:creationId xmlns:a16="http://schemas.microsoft.com/office/drawing/2014/main" id="{742F8889-76A9-4E26-91DA-2A2DD26B88CD}"/>
              </a:ext>
            </a:extLst>
          </p:cNvPr>
          <p:cNvSpPr txBox="1"/>
          <p:nvPr/>
        </p:nvSpPr>
        <p:spPr>
          <a:xfrm>
            <a:off x="4717319" y="3697151"/>
            <a:ext cx="299543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4D4D4D"/>
                </a:solidFill>
                <a:effectLst/>
                <a:uLnTx/>
                <a:uFillTx/>
                <a:latin typeface="Arial"/>
                <a:ea typeface="+mn-ea"/>
                <a:cs typeface="+mn-cs"/>
              </a:rPr>
              <a:t>Connect with us</a:t>
            </a:r>
          </a:p>
        </p:txBody>
      </p:sp>
      <p:sp>
        <p:nvSpPr>
          <p:cNvPr id="4" name="Slide Number Placeholder 3">
            <a:extLst>
              <a:ext uri="{FF2B5EF4-FFF2-40B4-BE49-F238E27FC236}">
                <a16:creationId xmlns:a16="http://schemas.microsoft.com/office/drawing/2014/main" id="{EFAE633D-B631-43E3-B8E6-C8BC12E0CCA2}"/>
              </a:ext>
            </a:extLst>
          </p:cNvPr>
          <p:cNvSpPr>
            <a:spLocks noGrp="1"/>
          </p:cNvSpPr>
          <p:nvPr>
            <p:ph type="sldNum" sz="quarter" idx="12"/>
          </p:nvPr>
        </p:nvSpPr>
        <p:spPr/>
        <p:txBody>
          <a:bodyPr/>
          <a:lstStyle/>
          <a:p>
            <a:fld id="{F46C79FD-C571-418B-AB0F-5EE936C85276}" type="slidenum">
              <a:rPr lang="en-GB" smtClean="0"/>
              <a:t>90</a:t>
            </a:fld>
            <a:endParaRPr lang="en-GB"/>
          </a:p>
        </p:txBody>
      </p:sp>
    </p:spTree>
    <p:extLst>
      <p:ext uri="{BB962C8B-B14F-4D97-AF65-F5344CB8AC3E}">
        <p14:creationId xmlns:p14="http://schemas.microsoft.com/office/powerpoint/2010/main" val="59077528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IE" dirty="0"/>
              <a:t>Thank you</a:t>
            </a:r>
            <a:endParaRPr lang="en-GB" dirty="0"/>
          </a:p>
        </p:txBody>
      </p:sp>
      <p:sp>
        <p:nvSpPr>
          <p:cNvPr id="3" name="Subtitle 2"/>
          <p:cNvSpPr>
            <a:spLocks noGrp="1"/>
          </p:cNvSpPr>
          <p:nvPr>
            <p:ph type="subTitle" idx="1"/>
          </p:nvPr>
        </p:nvSpPr>
        <p:spPr>
          <a:xfrm>
            <a:off x="759575" y="4646435"/>
            <a:ext cx="8941016" cy="1853519"/>
          </a:xfrm>
        </p:spPr>
        <p:txBody>
          <a:bodyPr wrap="square" anchor="b" anchorCtr="0"/>
          <a:lstStyle/>
          <a:p>
            <a:r>
              <a:rPr lang="en-US" sz="1050" b="1" dirty="0"/>
              <a:t>© European Union 2020</a:t>
            </a:r>
          </a:p>
          <a:p>
            <a:r>
              <a:rPr lang="en-US" sz="1050" dirty="0"/>
              <a:t>Unless otherwise noted the reuse of this presentation is </a:t>
            </a:r>
            <a:r>
              <a:rPr lang="en-US" sz="1050" dirty="0" err="1"/>
              <a:t>authorised</a:t>
            </a:r>
            <a:r>
              <a:rPr lang="en-US" sz="1050" dirty="0"/>
              <a:t> under the </a:t>
            </a:r>
            <a:r>
              <a:rPr lang="en-US" sz="1050" dirty="0">
                <a:hlinkClick r:id="rId3"/>
              </a:rPr>
              <a:t>CC BY 4.0 </a:t>
            </a:r>
            <a:r>
              <a:rPr lang="en-US" sz="1050" dirty="0"/>
              <a:t>license. For any use or reproduction of elements that are not owned by the EU, permission may need to be sought directly from the respective right </a:t>
            </a:r>
            <a:r>
              <a:rPr lang="en-US" sz="1050"/>
              <a:t>holders.</a:t>
            </a:r>
            <a:endParaRPr lang="en-US" sz="1050" dirty="0"/>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0524" y="4858246"/>
            <a:ext cx="1023496" cy="358097"/>
          </a:xfrm>
          <a:prstGeom prst="rect">
            <a:avLst/>
          </a:prstGeom>
        </p:spPr>
      </p:pic>
      <p:sp>
        <p:nvSpPr>
          <p:cNvPr id="4" name="Slide Number Placeholder 3">
            <a:extLst>
              <a:ext uri="{FF2B5EF4-FFF2-40B4-BE49-F238E27FC236}">
                <a16:creationId xmlns:a16="http://schemas.microsoft.com/office/drawing/2014/main" id="{0EAD7ABD-E88C-4F3D-9FED-C856969DADDF}"/>
              </a:ext>
            </a:extLst>
          </p:cNvPr>
          <p:cNvSpPr>
            <a:spLocks noGrp="1"/>
          </p:cNvSpPr>
          <p:nvPr>
            <p:ph type="sldNum" sz="quarter" idx="12"/>
          </p:nvPr>
        </p:nvSpPr>
        <p:spPr/>
        <p:txBody>
          <a:bodyPr/>
          <a:lstStyle/>
          <a:p>
            <a:fld id="{F46C79FD-C571-418B-AB0F-5EE936C85276}" type="slidenum">
              <a:rPr lang="en-GB" smtClean="0"/>
              <a:t>91</a:t>
            </a:fld>
            <a:endParaRPr lang="en-GB"/>
          </a:p>
        </p:txBody>
      </p:sp>
    </p:spTree>
    <p:extLst>
      <p:ext uri="{BB962C8B-B14F-4D97-AF65-F5344CB8AC3E}">
        <p14:creationId xmlns:p14="http://schemas.microsoft.com/office/powerpoint/2010/main" val="427361931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0" val="0"/>
  <p:tag name="DS-SLIDEID" val="dia-met-opsomming"/>
  <p:tag name="DS-STYLEID" val="dia-wit-opsomming"/>
</p:tagLst>
</file>

<file path=ppt/tags/tag2.xml><?xml version="1.0" encoding="utf-8"?>
<p:tagLst xmlns:a="http://schemas.openxmlformats.org/drawingml/2006/main" xmlns:r="http://schemas.openxmlformats.org/officeDocument/2006/relationships" xmlns:p="http://schemas.openxmlformats.org/presentationml/2006/main">
  <p:tag name="DS-SHAPEID" val="bg"/>
</p:tagLst>
</file>

<file path=ppt/theme/theme1.xml><?xml version="1.0" encoding="utf-8"?>
<a:theme xmlns:a="http://schemas.openxmlformats.org/drawingml/2006/main" name="Office Theme">
  <a:themeElements>
    <a:clrScheme name="EC colour scheme">
      <a:dk1>
        <a:srgbClr val="4D4D4D"/>
      </a:dk1>
      <a:lt1>
        <a:srgbClr val="FFFFFF"/>
      </a:lt1>
      <a:dk2>
        <a:srgbClr val="034EA2"/>
      </a:dk2>
      <a:lt2>
        <a:srgbClr val="D3E8F9"/>
      </a:lt2>
      <a:accent1>
        <a:srgbClr val="1E858B"/>
      </a:accent1>
      <a:accent2>
        <a:srgbClr val="4BC5DE"/>
      </a:accent2>
      <a:accent3>
        <a:srgbClr val="1EC08A"/>
      </a:accent3>
      <a:accent4>
        <a:srgbClr val="ED8D2F"/>
      </a:accent4>
      <a:accent5>
        <a:srgbClr val="FFC000"/>
      </a:accent5>
      <a:accent6>
        <a:srgbClr val="E76C53"/>
      </a:accent6>
      <a:hlink>
        <a:srgbClr val="0563C1"/>
      </a:hlink>
      <a:folHlink>
        <a:srgbClr val="24337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EC colour scheme">
      <a:dk1>
        <a:srgbClr val="4D4D4D"/>
      </a:dk1>
      <a:lt1>
        <a:srgbClr val="FFFFFF"/>
      </a:lt1>
      <a:dk2>
        <a:srgbClr val="034EA2"/>
      </a:dk2>
      <a:lt2>
        <a:srgbClr val="D3E8F9"/>
      </a:lt2>
      <a:accent1>
        <a:srgbClr val="1E858B"/>
      </a:accent1>
      <a:accent2>
        <a:srgbClr val="4BC5DE"/>
      </a:accent2>
      <a:accent3>
        <a:srgbClr val="1EC08A"/>
      </a:accent3>
      <a:accent4>
        <a:srgbClr val="ED8D2F"/>
      </a:accent4>
      <a:accent5>
        <a:srgbClr val="FFC000"/>
      </a:accent5>
      <a:accent6>
        <a:srgbClr val="E76C53"/>
      </a:accent6>
      <a:hlink>
        <a:srgbClr val="0563C1"/>
      </a:hlink>
      <a:folHlink>
        <a:srgbClr val="24337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2a565401-6124-4834-af4c-bc1a772a6083">
      <Terms xmlns="http://schemas.microsoft.com/office/infopath/2007/PartnerControls"/>
    </lcf76f155ced4ddcb4097134ff3c332f>
    <TaxCatchAll xmlns="ed350a78-f7eb-44a2-bb43-fd61cd942e28"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8D2C354A9B80F4897019BC7E2880A88" ma:contentTypeVersion="12" ma:contentTypeDescription="Create a new document." ma:contentTypeScope="" ma:versionID="1e86798e2b853f7a5903e3687477ae7e">
  <xsd:schema xmlns:xsd="http://www.w3.org/2001/XMLSchema" xmlns:xs="http://www.w3.org/2001/XMLSchema" xmlns:p="http://schemas.microsoft.com/office/2006/metadata/properties" xmlns:ns2="2a565401-6124-4834-af4c-bc1a772a6083" xmlns:ns3="ed350a78-f7eb-44a2-bb43-fd61cd942e28" targetNamespace="http://schemas.microsoft.com/office/2006/metadata/properties" ma:root="true" ma:fieldsID="52cbab8f537505d99670c8d89078eec5" ns2:_="" ns3:_="">
    <xsd:import namespace="2a565401-6124-4834-af4c-bc1a772a6083"/>
    <xsd:import namespace="ed350a78-f7eb-44a2-bb43-fd61cd942e28"/>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a565401-6124-4834-af4c-bc1a772a608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22b2fad6-9d2c-441c-a321-3f5f1e9bd928"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d350a78-f7eb-44a2-bb43-fd61cd942e28"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778d1a3d-e81f-4bff-bbc6-d780fc8e7540}" ma:internalName="TaxCatchAll" ma:showField="CatchAllData" ma:web="ed350a78-f7eb-44a2-bb43-fd61cd942e2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BB354EB-F965-4329-B48A-00A8AAF95E7E}">
  <ds:schemaRefs>
    <ds:schemaRef ds:uri="http://schemas.microsoft.com/office/2006/metadata/properties"/>
    <ds:schemaRef ds:uri="http://schemas.microsoft.com/office/infopath/2007/PartnerControls"/>
    <ds:schemaRef ds:uri="2a565401-6124-4834-af4c-bc1a772a6083"/>
    <ds:schemaRef ds:uri="ed350a78-f7eb-44a2-bb43-fd61cd942e28"/>
  </ds:schemaRefs>
</ds:datastoreItem>
</file>

<file path=customXml/itemProps2.xml><?xml version="1.0" encoding="utf-8"?>
<ds:datastoreItem xmlns:ds="http://schemas.openxmlformats.org/officeDocument/2006/customXml" ds:itemID="{95F939C4-1D72-4305-87FE-9B65F982622E}">
  <ds:schemaRefs>
    <ds:schemaRef ds:uri="http://schemas.microsoft.com/sharepoint/v3/contenttype/forms"/>
  </ds:schemaRefs>
</ds:datastoreItem>
</file>

<file path=customXml/itemProps3.xml><?xml version="1.0" encoding="utf-8"?>
<ds:datastoreItem xmlns:ds="http://schemas.openxmlformats.org/officeDocument/2006/customXml" ds:itemID="{54352B40-A61F-41C6-AA91-BA6E93E8587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a565401-6124-4834-af4c-bc1a772a6083"/>
    <ds:schemaRef ds:uri="ed350a78-f7eb-44a2-bb43-fd61cd942e2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24</TotalTime>
  <Words>5257</Words>
  <Application>Microsoft Office PowerPoint</Application>
  <PresentationFormat>Widescreen</PresentationFormat>
  <Paragraphs>964</Paragraphs>
  <Slides>91</Slides>
  <Notes>74</Notes>
  <HiddenSlides>0</HiddenSlides>
  <MMClips>0</MMClips>
  <ScaleCrop>false</ScaleCrop>
  <HeadingPairs>
    <vt:vector size="8" baseType="variant">
      <vt:variant>
        <vt:lpstr>Fonts Used</vt:lpstr>
      </vt:variant>
      <vt:variant>
        <vt:i4>8</vt:i4>
      </vt:variant>
      <vt:variant>
        <vt:lpstr>Theme</vt:lpstr>
      </vt:variant>
      <vt:variant>
        <vt:i4>2</vt:i4>
      </vt:variant>
      <vt:variant>
        <vt:lpstr>Embedded OLE Servers</vt:lpstr>
      </vt:variant>
      <vt:variant>
        <vt:i4>1</vt:i4>
      </vt:variant>
      <vt:variant>
        <vt:lpstr>Slide Titles</vt:lpstr>
      </vt:variant>
      <vt:variant>
        <vt:i4>91</vt:i4>
      </vt:variant>
    </vt:vector>
  </HeadingPairs>
  <TitlesOfParts>
    <vt:vector size="102" baseType="lpstr">
      <vt:lpstr>Arial</vt:lpstr>
      <vt:lpstr>Calibri</vt:lpstr>
      <vt:lpstr>Courier New</vt:lpstr>
      <vt:lpstr>Noto Sans Symbols</vt:lpstr>
      <vt:lpstr>Symbol</vt:lpstr>
      <vt:lpstr>Times New Roman</vt:lpstr>
      <vt:lpstr>Verdana</vt:lpstr>
      <vt:lpstr>Wingdings</vt:lpstr>
      <vt:lpstr>Office Theme</vt:lpstr>
      <vt:lpstr>1_Office Theme</vt:lpstr>
      <vt:lpstr>Worksheet</vt:lpstr>
      <vt:lpstr>PUBLIC FINANCE  MANAGEMENT</vt:lpstr>
      <vt:lpstr>Housekeeping Notes</vt:lpstr>
      <vt:lpstr>Test-in</vt:lpstr>
      <vt:lpstr>What is PFM?</vt:lpstr>
      <vt:lpstr>3 basic elements of public finance</vt:lpstr>
      <vt:lpstr>What is PFM?</vt:lpstr>
      <vt:lpstr>What is the Government?</vt:lpstr>
      <vt:lpstr>Specific objectives of PFM</vt:lpstr>
      <vt:lpstr>Specific objectives of PFM</vt:lpstr>
      <vt:lpstr>Specific objectives of PFM</vt:lpstr>
      <vt:lpstr>Specific objectives of PFM</vt:lpstr>
      <vt:lpstr>Specific objectives of PFM</vt:lpstr>
      <vt:lpstr>PowerPoint Presentation</vt:lpstr>
      <vt:lpstr>Specific objectives of PFM</vt:lpstr>
      <vt:lpstr>Budget Cycle Exercise</vt:lpstr>
      <vt:lpstr>Phase 1. Strategic Planning</vt:lpstr>
      <vt:lpstr>Phase 2. Budget Preparation</vt:lpstr>
      <vt:lpstr>Phase 2. Budget Preparation</vt:lpstr>
      <vt:lpstr>Phase 3. Budget Execution</vt:lpstr>
      <vt:lpstr>Phase 3. Budget Execution</vt:lpstr>
      <vt:lpstr>Phase 4. Accounting &amp; Reporting</vt:lpstr>
      <vt:lpstr>Phase 4. Accounting &amp; Reporting</vt:lpstr>
      <vt:lpstr>Phase 4. Accounting &amp; Reporting</vt:lpstr>
      <vt:lpstr>Phase 5. External Audit</vt:lpstr>
      <vt:lpstr>Phase 6. Policy Review</vt:lpstr>
      <vt:lpstr> Key message...</vt:lpstr>
      <vt:lpstr> Key message...</vt:lpstr>
      <vt:lpstr>PUBLIC FINANCE  MANAGEMENT</vt:lpstr>
      <vt:lpstr>Sectors</vt:lpstr>
      <vt:lpstr>What is the Government?</vt:lpstr>
      <vt:lpstr>What is the Budget?</vt:lpstr>
      <vt:lpstr>The Budget; legal framework</vt:lpstr>
      <vt:lpstr>The ‘Government Budget/Fiscal Constraint’</vt:lpstr>
      <vt:lpstr>Statement of Government Operations</vt:lpstr>
      <vt:lpstr>Basic fiscal indicators</vt:lpstr>
      <vt:lpstr>‘Above’ or ‘below the line’?</vt:lpstr>
      <vt:lpstr>Case study - exercise</vt:lpstr>
      <vt:lpstr>Financing the Budget Deficit </vt:lpstr>
      <vt:lpstr>Key message..</vt:lpstr>
      <vt:lpstr>The ‘Crowding Out’ Effect </vt:lpstr>
      <vt:lpstr>Challenges with Financing </vt:lpstr>
      <vt:lpstr>Challenges with Financing </vt:lpstr>
      <vt:lpstr>Debt Sustainability</vt:lpstr>
      <vt:lpstr>Debt Sustainability Analysis IMF/WB</vt:lpstr>
      <vt:lpstr>Key points for fiscal sustainability While preparing the Budget…</vt:lpstr>
      <vt:lpstr>Key points for fiscal sustainability</vt:lpstr>
      <vt:lpstr>Key points for fiscal sustainability</vt:lpstr>
      <vt:lpstr>Key points for fiscal sustainability</vt:lpstr>
      <vt:lpstr>Key points for fiscal sustainability</vt:lpstr>
      <vt:lpstr>Integrated Cash and Debt Management </vt:lpstr>
      <vt:lpstr>PUBLIC FINANCE  MANAGEMENT</vt:lpstr>
      <vt:lpstr>Control aims in PFM</vt:lpstr>
      <vt:lpstr>What PFM Controls?</vt:lpstr>
      <vt:lpstr>Remember the Budget Cycle?</vt:lpstr>
      <vt:lpstr>PFM Control Systems and Corruption Some definitions… </vt:lpstr>
      <vt:lpstr>PFM Control Systems and Corruption</vt:lpstr>
      <vt:lpstr>Getting the basics right</vt:lpstr>
      <vt:lpstr>Common budgetary problems</vt:lpstr>
      <vt:lpstr>Overall Budgetary controls</vt:lpstr>
      <vt:lpstr>Overall Budgetary controls</vt:lpstr>
      <vt:lpstr>Expenditure Controls The release of Funds by the Ministry of finance</vt:lpstr>
      <vt:lpstr>Expenditure Controls</vt:lpstr>
      <vt:lpstr>Expenditure Controls</vt:lpstr>
      <vt:lpstr>Expenditure Controls Appropriation and Commitment</vt:lpstr>
      <vt:lpstr>Expenditure Controls</vt:lpstr>
      <vt:lpstr>Expenditure Controls</vt:lpstr>
      <vt:lpstr>Expenditure Controls</vt:lpstr>
      <vt:lpstr>Expenditure Controls Payroll controls</vt:lpstr>
      <vt:lpstr>Payroll Management; institutional arrangements</vt:lpstr>
      <vt:lpstr>Procurement Process</vt:lpstr>
      <vt:lpstr>Procurement approaches</vt:lpstr>
      <vt:lpstr>Internal Control</vt:lpstr>
      <vt:lpstr>Internal Control</vt:lpstr>
      <vt:lpstr>Internal Control</vt:lpstr>
      <vt:lpstr>Audit and scrutiny systems</vt:lpstr>
      <vt:lpstr>Internal Audit</vt:lpstr>
      <vt:lpstr>Internal Audit</vt:lpstr>
      <vt:lpstr>Internal Audit</vt:lpstr>
      <vt:lpstr>External Audit</vt:lpstr>
      <vt:lpstr>External Audit</vt:lpstr>
      <vt:lpstr>External Audit</vt:lpstr>
      <vt:lpstr>External Audit</vt:lpstr>
      <vt:lpstr>External Audit</vt:lpstr>
      <vt:lpstr>External Audit</vt:lpstr>
      <vt:lpstr>External Audit</vt:lpstr>
      <vt:lpstr>Key messages</vt:lpstr>
      <vt:lpstr>TEST OUT</vt:lpstr>
      <vt:lpstr>Training Evaluation Form   </vt:lpstr>
      <vt:lpstr>Keep in touch</vt:lpstr>
      <vt:lpstr>Keep in touch</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PUBLIC FINANCE  MANAGEMENT</dc:title>
  <dc:creator>Lydienne Bifere</dc:creator>
  <cp:lastModifiedBy>Ana Janjusevic</cp:lastModifiedBy>
  <cp:revision>5</cp:revision>
  <dcterms:created xsi:type="dcterms:W3CDTF">2020-06-28T19:26:02Z</dcterms:created>
  <dcterms:modified xsi:type="dcterms:W3CDTF">2026-01-12T15:13:29Z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0x01010078D2C354A9B80F4897019BC7E2880A88</vt:lpwstr>
  </property>
</Properties>
</file>