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vml" ContentType="application/vnd.openxmlformats-officedocument.vmlDrawing"/>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embeddings/oleObject1.bin" ContentType="application/vnd.openxmlformats-officedocument.oleObject"/>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553" r:id="rId2"/>
    <p:sldId id="898" r:id="rId3"/>
    <p:sldId id="920" r:id="rId4"/>
    <p:sldId id="921" r:id="rId5"/>
    <p:sldId id="908" r:id="rId6"/>
    <p:sldId id="661" r:id="rId7"/>
  </p:sldIdLst>
  <p:sldSz cx="9144000" cy="6858000" type="screen4x3"/>
  <p:notesSz cx="6718300" cy="9855200"/>
  <p:defaultTextStyle>
    <a:defPPr>
      <a:defRPr lang="en-GB"/>
    </a:defPPr>
    <a:lvl1pPr algn="l" rtl="0" fontAlgn="base">
      <a:spcBef>
        <a:spcPct val="0"/>
      </a:spcBef>
      <a:spcAft>
        <a:spcPct val="0"/>
      </a:spcAft>
      <a:defRPr sz="1200" kern="1200">
        <a:solidFill>
          <a:srgbClr val="0F5494"/>
        </a:solidFill>
        <a:latin typeface="Verdana" pitchFamily="34" charset="0"/>
        <a:ea typeface="MS PGothic"/>
        <a:cs typeface="MS PGothic"/>
      </a:defRPr>
    </a:lvl1pPr>
    <a:lvl2pPr marL="457200" algn="l" rtl="0" fontAlgn="base">
      <a:spcBef>
        <a:spcPct val="0"/>
      </a:spcBef>
      <a:spcAft>
        <a:spcPct val="0"/>
      </a:spcAft>
      <a:defRPr sz="1200" kern="1200">
        <a:solidFill>
          <a:srgbClr val="0F5494"/>
        </a:solidFill>
        <a:latin typeface="Verdana" pitchFamily="34" charset="0"/>
        <a:ea typeface="MS PGothic"/>
        <a:cs typeface="MS PGothic"/>
      </a:defRPr>
    </a:lvl2pPr>
    <a:lvl3pPr marL="914400" algn="l" rtl="0" fontAlgn="base">
      <a:spcBef>
        <a:spcPct val="0"/>
      </a:spcBef>
      <a:spcAft>
        <a:spcPct val="0"/>
      </a:spcAft>
      <a:defRPr sz="1200" kern="1200">
        <a:solidFill>
          <a:srgbClr val="0F5494"/>
        </a:solidFill>
        <a:latin typeface="Verdana" pitchFamily="34" charset="0"/>
        <a:ea typeface="MS PGothic"/>
        <a:cs typeface="MS PGothic"/>
      </a:defRPr>
    </a:lvl3pPr>
    <a:lvl4pPr marL="1371600" algn="l" rtl="0" fontAlgn="base">
      <a:spcBef>
        <a:spcPct val="0"/>
      </a:spcBef>
      <a:spcAft>
        <a:spcPct val="0"/>
      </a:spcAft>
      <a:defRPr sz="1200" kern="1200">
        <a:solidFill>
          <a:srgbClr val="0F5494"/>
        </a:solidFill>
        <a:latin typeface="Verdana" pitchFamily="34" charset="0"/>
        <a:ea typeface="MS PGothic"/>
        <a:cs typeface="MS PGothic"/>
      </a:defRPr>
    </a:lvl4pPr>
    <a:lvl5pPr marL="1828800" algn="l" rtl="0" fontAlgn="base">
      <a:spcBef>
        <a:spcPct val="0"/>
      </a:spcBef>
      <a:spcAft>
        <a:spcPct val="0"/>
      </a:spcAft>
      <a:defRPr sz="1200" kern="1200">
        <a:solidFill>
          <a:srgbClr val="0F5494"/>
        </a:solidFill>
        <a:latin typeface="Verdana" pitchFamily="34" charset="0"/>
        <a:ea typeface="MS PGothic"/>
        <a:cs typeface="MS PGothic"/>
      </a:defRPr>
    </a:lvl5pPr>
    <a:lvl6pPr marL="2286000" algn="l" defTabSz="914400" rtl="0" eaLnBrk="1" latinLnBrk="0" hangingPunct="1">
      <a:defRPr sz="1200" kern="1200">
        <a:solidFill>
          <a:srgbClr val="0F5494"/>
        </a:solidFill>
        <a:latin typeface="Verdana" pitchFamily="34" charset="0"/>
        <a:ea typeface="MS PGothic"/>
        <a:cs typeface="MS PGothic"/>
      </a:defRPr>
    </a:lvl6pPr>
    <a:lvl7pPr marL="2743200" algn="l" defTabSz="914400" rtl="0" eaLnBrk="1" latinLnBrk="0" hangingPunct="1">
      <a:defRPr sz="1200" kern="1200">
        <a:solidFill>
          <a:srgbClr val="0F5494"/>
        </a:solidFill>
        <a:latin typeface="Verdana" pitchFamily="34" charset="0"/>
        <a:ea typeface="MS PGothic"/>
        <a:cs typeface="MS PGothic"/>
      </a:defRPr>
    </a:lvl7pPr>
    <a:lvl8pPr marL="3200400" algn="l" defTabSz="914400" rtl="0" eaLnBrk="1" latinLnBrk="0" hangingPunct="1">
      <a:defRPr sz="1200" kern="1200">
        <a:solidFill>
          <a:srgbClr val="0F5494"/>
        </a:solidFill>
        <a:latin typeface="Verdana" pitchFamily="34" charset="0"/>
        <a:ea typeface="MS PGothic"/>
        <a:cs typeface="MS PGothic"/>
      </a:defRPr>
    </a:lvl8pPr>
    <a:lvl9pPr marL="3657600" algn="l" defTabSz="914400" rtl="0" eaLnBrk="1" latinLnBrk="0" hangingPunct="1">
      <a:defRPr sz="1200" kern="1200">
        <a:solidFill>
          <a:srgbClr val="0F5494"/>
        </a:solidFill>
        <a:latin typeface="Verdana" pitchFamily="34" charset="0"/>
        <a:ea typeface="MS PGothic"/>
        <a:cs typeface="MS PGothic"/>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iane Loquai" initials="" lastIdx="14" clrIdx="0"/>
  <p:cmAuthor id="1" name="RODRIGUEZ BILBAO Jorge (DEVCO)" initials="JRB" lastIdx="2" clrIdx="1"/>
  <p:cmAuthor id="2" name="RODRIGUEZ BILBAO Jorge (DEVCO)" initials="RBJ("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6CF"/>
    <a:srgbClr val="2D5EC1"/>
    <a:srgbClr val="FFB24C"/>
    <a:srgbClr val="0F5494"/>
    <a:srgbClr val="3E6FD2"/>
    <a:srgbClr val="BDDEFF"/>
    <a:srgbClr val="99CC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65" autoAdjust="0"/>
    <p:restoredTop sz="99140" autoAdjust="0"/>
  </p:normalViewPr>
  <p:slideViewPr>
    <p:cSldViewPr>
      <p:cViewPr>
        <p:scale>
          <a:sx n="100" d="100"/>
          <a:sy n="100" d="100"/>
        </p:scale>
        <p:origin x="-1184" y="-344"/>
      </p:cViewPr>
      <p:guideLst>
        <p:guide orient="horz" pos="2160"/>
        <p:guide pos="2880"/>
      </p:guideLst>
    </p:cSldViewPr>
  </p:slideViewPr>
  <p:outlineViewPr>
    <p:cViewPr>
      <p:scale>
        <a:sx n="33" d="100"/>
        <a:sy n="33" d="100"/>
      </p:scale>
      <p:origin x="0" y="1686"/>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commentAuthors" Target="commentAuthors.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1" y="1"/>
            <a:ext cx="2911889" cy="493075"/>
          </a:xfrm>
          <a:prstGeom prst="rect">
            <a:avLst/>
          </a:prstGeom>
          <a:noFill/>
          <a:ln w="9525">
            <a:noFill/>
            <a:miter lim="800000"/>
            <a:headEnd/>
            <a:tailEnd/>
          </a:ln>
        </p:spPr>
        <p:txBody>
          <a:bodyPr vert="horz" wrap="square" lIns="90615" tIns="45308" rIns="90615" bIns="45308" numCol="1" anchor="t" anchorCtr="0" compatLnSpc="1">
            <a:prstTxWarp prst="textNoShape">
              <a:avLst/>
            </a:prstTxWarp>
          </a:bodyPr>
          <a:lstStyle>
            <a:lvl1pPr defTabSz="906279">
              <a:defRPr>
                <a:solidFill>
                  <a:schemeClr val="tx1"/>
                </a:solidFill>
                <a:latin typeface="Arial" charset="0"/>
                <a:ea typeface="ＭＳ Ｐゴシック"/>
                <a:cs typeface="ＭＳ Ｐゴシック"/>
              </a:defRPr>
            </a:lvl1pPr>
          </a:lstStyle>
          <a:p>
            <a:pPr>
              <a:defRPr/>
            </a:pPr>
            <a:endParaRPr lang="en-US"/>
          </a:p>
        </p:txBody>
      </p:sp>
      <p:sp>
        <p:nvSpPr>
          <p:cNvPr id="37891" name="Rectangle 3"/>
          <p:cNvSpPr>
            <a:spLocks noGrp="1" noChangeArrowheads="1"/>
          </p:cNvSpPr>
          <p:nvPr>
            <p:ph type="dt" sz="quarter" idx="1"/>
          </p:nvPr>
        </p:nvSpPr>
        <p:spPr bwMode="auto">
          <a:xfrm>
            <a:off x="3804849" y="1"/>
            <a:ext cx="2911889" cy="493075"/>
          </a:xfrm>
          <a:prstGeom prst="rect">
            <a:avLst/>
          </a:prstGeom>
          <a:noFill/>
          <a:ln w="9525">
            <a:noFill/>
            <a:miter lim="800000"/>
            <a:headEnd/>
            <a:tailEnd/>
          </a:ln>
        </p:spPr>
        <p:txBody>
          <a:bodyPr vert="horz" wrap="square" lIns="90615" tIns="45308" rIns="90615" bIns="45308" numCol="1" anchor="t" anchorCtr="0" compatLnSpc="1">
            <a:prstTxWarp prst="textNoShape">
              <a:avLst/>
            </a:prstTxWarp>
          </a:bodyPr>
          <a:lstStyle>
            <a:lvl1pPr algn="r" defTabSz="906279">
              <a:defRPr>
                <a:solidFill>
                  <a:schemeClr val="tx1"/>
                </a:solidFill>
                <a:latin typeface="Arial" charset="0"/>
                <a:ea typeface="ＭＳ Ｐゴシック"/>
                <a:cs typeface="ＭＳ Ｐゴシック"/>
              </a:defRPr>
            </a:lvl1pPr>
          </a:lstStyle>
          <a:p>
            <a:pPr>
              <a:defRPr/>
            </a:pPr>
            <a:endParaRPr lang="en-US"/>
          </a:p>
        </p:txBody>
      </p:sp>
      <p:sp>
        <p:nvSpPr>
          <p:cNvPr id="37892" name="Rectangle 4"/>
          <p:cNvSpPr>
            <a:spLocks noGrp="1" noChangeArrowheads="1"/>
          </p:cNvSpPr>
          <p:nvPr>
            <p:ph type="ftr" sz="quarter" idx="2"/>
          </p:nvPr>
        </p:nvSpPr>
        <p:spPr bwMode="auto">
          <a:xfrm>
            <a:off x="1" y="9360551"/>
            <a:ext cx="2911889" cy="493075"/>
          </a:xfrm>
          <a:prstGeom prst="rect">
            <a:avLst/>
          </a:prstGeom>
          <a:noFill/>
          <a:ln w="9525">
            <a:noFill/>
            <a:miter lim="800000"/>
            <a:headEnd/>
            <a:tailEnd/>
          </a:ln>
        </p:spPr>
        <p:txBody>
          <a:bodyPr vert="horz" wrap="square" lIns="90615" tIns="45308" rIns="90615" bIns="45308" numCol="1" anchor="b" anchorCtr="0" compatLnSpc="1">
            <a:prstTxWarp prst="textNoShape">
              <a:avLst/>
            </a:prstTxWarp>
          </a:bodyPr>
          <a:lstStyle>
            <a:lvl1pPr defTabSz="906279">
              <a:defRPr>
                <a:solidFill>
                  <a:schemeClr val="tx1"/>
                </a:solidFill>
                <a:latin typeface="Arial" charset="0"/>
                <a:ea typeface="ＭＳ Ｐゴシック"/>
                <a:cs typeface="ＭＳ Ｐゴシック"/>
              </a:defRPr>
            </a:lvl1pPr>
          </a:lstStyle>
          <a:p>
            <a:pPr>
              <a:defRPr/>
            </a:pPr>
            <a:endParaRPr lang="en-US"/>
          </a:p>
        </p:txBody>
      </p:sp>
      <p:sp>
        <p:nvSpPr>
          <p:cNvPr id="37893" name="Rectangle 5"/>
          <p:cNvSpPr>
            <a:spLocks noGrp="1" noChangeArrowheads="1"/>
          </p:cNvSpPr>
          <p:nvPr>
            <p:ph type="sldNum" sz="quarter" idx="3"/>
          </p:nvPr>
        </p:nvSpPr>
        <p:spPr bwMode="auto">
          <a:xfrm>
            <a:off x="3804849" y="9360551"/>
            <a:ext cx="2911889" cy="493075"/>
          </a:xfrm>
          <a:prstGeom prst="rect">
            <a:avLst/>
          </a:prstGeom>
          <a:noFill/>
          <a:ln w="9525">
            <a:noFill/>
            <a:miter lim="800000"/>
            <a:headEnd/>
            <a:tailEnd/>
          </a:ln>
        </p:spPr>
        <p:txBody>
          <a:bodyPr vert="horz" wrap="square" lIns="90615" tIns="45308" rIns="90615" bIns="45308" numCol="1" anchor="b" anchorCtr="0" compatLnSpc="1">
            <a:prstTxWarp prst="textNoShape">
              <a:avLst/>
            </a:prstTxWarp>
          </a:bodyPr>
          <a:lstStyle>
            <a:lvl1pPr algn="r" defTabSz="906279">
              <a:defRPr>
                <a:solidFill>
                  <a:schemeClr val="tx1"/>
                </a:solidFill>
                <a:latin typeface="Arial" charset="0"/>
                <a:ea typeface="ＭＳ Ｐゴシック" charset="0"/>
                <a:cs typeface="ＭＳ Ｐゴシック" charset="0"/>
              </a:defRPr>
            </a:lvl1pPr>
          </a:lstStyle>
          <a:p>
            <a:pPr>
              <a:defRPr/>
            </a:pPr>
            <a:fld id="{61B93D7A-3461-48A4-86D0-76EA0A4A3BBE}" type="slidenum">
              <a:rPr lang="en-GB"/>
              <a:pPr>
                <a:defRPr/>
              </a:pPr>
              <a:t>‹#›</a:t>
            </a:fld>
            <a:endParaRPr lang="en-GB"/>
          </a:p>
        </p:txBody>
      </p:sp>
    </p:spTree>
    <p:extLst>
      <p:ext uri="{BB962C8B-B14F-4D97-AF65-F5344CB8AC3E}">
        <p14:creationId xmlns:p14="http://schemas.microsoft.com/office/powerpoint/2010/main" val="25516394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1" y="1"/>
            <a:ext cx="2911889" cy="493075"/>
          </a:xfrm>
          <a:prstGeom prst="rect">
            <a:avLst/>
          </a:prstGeom>
          <a:noFill/>
          <a:ln w="9525">
            <a:noFill/>
            <a:miter lim="800000"/>
            <a:headEnd/>
            <a:tailEnd/>
          </a:ln>
        </p:spPr>
        <p:txBody>
          <a:bodyPr vert="horz" wrap="square" lIns="90615" tIns="45308" rIns="90615" bIns="45308" numCol="1" anchor="t" anchorCtr="0" compatLnSpc="1">
            <a:prstTxWarp prst="textNoShape">
              <a:avLst/>
            </a:prstTxWarp>
          </a:bodyPr>
          <a:lstStyle>
            <a:lvl1pPr defTabSz="906279">
              <a:defRPr>
                <a:solidFill>
                  <a:schemeClr val="tx1"/>
                </a:solidFill>
                <a:latin typeface="Arial" charset="0"/>
                <a:ea typeface="ＭＳ Ｐゴシック"/>
                <a:cs typeface="ＭＳ Ｐゴシック"/>
              </a:defRPr>
            </a:lvl1pPr>
          </a:lstStyle>
          <a:p>
            <a:pPr>
              <a:defRPr/>
            </a:pPr>
            <a:endParaRPr lang="en-US"/>
          </a:p>
        </p:txBody>
      </p:sp>
      <p:sp>
        <p:nvSpPr>
          <p:cNvPr id="36867" name="Rectangle 3"/>
          <p:cNvSpPr>
            <a:spLocks noGrp="1" noChangeArrowheads="1"/>
          </p:cNvSpPr>
          <p:nvPr>
            <p:ph type="dt" idx="1"/>
          </p:nvPr>
        </p:nvSpPr>
        <p:spPr bwMode="auto">
          <a:xfrm>
            <a:off x="3804849" y="1"/>
            <a:ext cx="2911889" cy="493075"/>
          </a:xfrm>
          <a:prstGeom prst="rect">
            <a:avLst/>
          </a:prstGeom>
          <a:noFill/>
          <a:ln w="9525">
            <a:noFill/>
            <a:miter lim="800000"/>
            <a:headEnd/>
            <a:tailEnd/>
          </a:ln>
        </p:spPr>
        <p:txBody>
          <a:bodyPr vert="horz" wrap="square" lIns="90615" tIns="45308" rIns="90615" bIns="45308" numCol="1" anchor="t" anchorCtr="0" compatLnSpc="1">
            <a:prstTxWarp prst="textNoShape">
              <a:avLst/>
            </a:prstTxWarp>
          </a:bodyPr>
          <a:lstStyle>
            <a:lvl1pPr algn="r" defTabSz="906279">
              <a:defRPr>
                <a:solidFill>
                  <a:schemeClr val="tx1"/>
                </a:solidFill>
                <a:latin typeface="Arial" charset="0"/>
                <a:ea typeface="ＭＳ Ｐゴシック"/>
                <a:cs typeface="ＭＳ Ｐゴシック"/>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895350" y="739775"/>
            <a:ext cx="4927600" cy="36957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0893" y="4680275"/>
            <a:ext cx="5376516" cy="4436101"/>
          </a:xfrm>
          <a:prstGeom prst="rect">
            <a:avLst/>
          </a:prstGeom>
          <a:noFill/>
          <a:ln w="9525">
            <a:noFill/>
            <a:miter lim="800000"/>
            <a:headEnd/>
            <a:tailEnd/>
          </a:ln>
        </p:spPr>
        <p:txBody>
          <a:bodyPr vert="horz" wrap="square" lIns="90615" tIns="45308" rIns="90615" bIns="45308"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1" y="9360551"/>
            <a:ext cx="2911889" cy="493075"/>
          </a:xfrm>
          <a:prstGeom prst="rect">
            <a:avLst/>
          </a:prstGeom>
          <a:noFill/>
          <a:ln w="9525">
            <a:noFill/>
            <a:miter lim="800000"/>
            <a:headEnd/>
            <a:tailEnd/>
          </a:ln>
        </p:spPr>
        <p:txBody>
          <a:bodyPr vert="horz" wrap="square" lIns="90615" tIns="45308" rIns="90615" bIns="45308" numCol="1" anchor="b" anchorCtr="0" compatLnSpc="1">
            <a:prstTxWarp prst="textNoShape">
              <a:avLst/>
            </a:prstTxWarp>
          </a:bodyPr>
          <a:lstStyle>
            <a:lvl1pPr defTabSz="906279">
              <a:defRPr>
                <a:solidFill>
                  <a:schemeClr val="tx1"/>
                </a:solidFill>
                <a:latin typeface="Arial" charset="0"/>
                <a:ea typeface="ＭＳ Ｐゴシック"/>
                <a:cs typeface="ＭＳ Ｐゴシック"/>
              </a:defRPr>
            </a:lvl1pPr>
          </a:lstStyle>
          <a:p>
            <a:pPr>
              <a:defRPr/>
            </a:pPr>
            <a:endParaRPr lang="en-US"/>
          </a:p>
        </p:txBody>
      </p:sp>
      <p:sp>
        <p:nvSpPr>
          <p:cNvPr id="36871" name="Rectangle 7"/>
          <p:cNvSpPr>
            <a:spLocks noGrp="1" noChangeArrowheads="1"/>
          </p:cNvSpPr>
          <p:nvPr>
            <p:ph type="sldNum" sz="quarter" idx="5"/>
          </p:nvPr>
        </p:nvSpPr>
        <p:spPr bwMode="auto">
          <a:xfrm>
            <a:off x="3804849" y="9360551"/>
            <a:ext cx="2911889" cy="493075"/>
          </a:xfrm>
          <a:prstGeom prst="rect">
            <a:avLst/>
          </a:prstGeom>
          <a:noFill/>
          <a:ln w="9525">
            <a:noFill/>
            <a:miter lim="800000"/>
            <a:headEnd/>
            <a:tailEnd/>
          </a:ln>
        </p:spPr>
        <p:txBody>
          <a:bodyPr vert="horz" wrap="square" lIns="90615" tIns="45308" rIns="90615" bIns="45308" numCol="1" anchor="b" anchorCtr="0" compatLnSpc="1">
            <a:prstTxWarp prst="textNoShape">
              <a:avLst/>
            </a:prstTxWarp>
          </a:bodyPr>
          <a:lstStyle>
            <a:lvl1pPr algn="r" defTabSz="906279">
              <a:defRPr>
                <a:solidFill>
                  <a:schemeClr val="tx1"/>
                </a:solidFill>
                <a:latin typeface="Arial" charset="0"/>
                <a:ea typeface="ＭＳ Ｐゴシック" charset="0"/>
                <a:cs typeface="ＭＳ Ｐゴシック" charset="0"/>
              </a:defRPr>
            </a:lvl1pPr>
          </a:lstStyle>
          <a:p>
            <a:pPr>
              <a:defRPr/>
            </a:pPr>
            <a:fld id="{0BE9CECC-0F69-40AF-9B22-0F98DE4A18A4}" type="slidenum">
              <a:rPr lang="en-GB"/>
              <a:pPr>
                <a:defRPr/>
              </a:pPr>
              <a:t>‹#›</a:t>
            </a:fld>
            <a:endParaRPr lang="en-GB"/>
          </a:p>
        </p:txBody>
      </p:sp>
    </p:spTree>
    <p:extLst>
      <p:ext uri="{BB962C8B-B14F-4D97-AF65-F5344CB8AC3E}">
        <p14:creationId xmlns:p14="http://schemas.microsoft.com/office/powerpoint/2010/main" val="20835653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9" charset="0"/>
        <a:ea typeface="MS PGothic"/>
        <a:cs typeface="MS PGothic"/>
      </a:defRPr>
    </a:lvl1pPr>
    <a:lvl2pPr marL="457200" algn="l" rtl="0" eaLnBrk="0" fontAlgn="base" hangingPunct="0">
      <a:spcBef>
        <a:spcPct val="30000"/>
      </a:spcBef>
      <a:spcAft>
        <a:spcPct val="0"/>
      </a:spcAft>
      <a:defRPr sz="1200" kern="1200">
        <a:solidFill>
          <a:schemeClr val="tx1"/>
        </a:solidFill>
        <a:latin typeface="Arial" pitchFamily="39" charset="0"/>
        <a:ea typeface="MS PGothic"/>
        <a:cs typeface="MS PGothic"/>
      </a:defRPr>
    </a:lvl2pPr>
    <a:lvl3pPr marL="914400" algn="l" rtl="0" eaLnBrk="0" fontAlgn="base" hangingPunct="0">
      <a:spcBef>
        <a:spcPct val="30000"/>
      </a:spcBef>
      <a:spcAft>
        <a:spcPct val="0"/>
      </a:spcAft>
      <a:defRPr sz="1200" kern="1200">
        <a:solidFill>
          <a:schemeClr val="tx1"/>
        </a:solidFill>
        <a:latin typeface="Arial" pitchFamily="39" charset="0"/>
        <a:ea typeface="MS PGothic"/>
        <a:cs typeface="MS PGothic"/>
      </a:defRPr>
    </a:lvl3pPr>
    <a:lvl4pPr marL="1371600" algn="l" rtl="0" eaLnBrk="0" fontAlgn="base" hangingPunct="0">
      <a:spcBef>
        <a:spcPct val="30000"/>
      </a:spcBef>
      <a:spcAft>
        <a:spcPct val="0"/>
      </a:spcAft>
      <a:defRPr sz="1200" kern="1200">
        <a:solidFill>
          <a:schemeClr val="tx1"/>
        </a:solidFill>
        <a:latin typeface="Arial" pitchFamily="39" charset="0"/>
        <a:ea typeface="MS PGothic"/>
        <a:cs typeface="MS PGothic"/>
      </a:defRPr>
    </a:lvl4pPr>
    <a:lvl5pPr marL="1828800" algn="l" rtl="0" eaLnBrk="0" fontAlgn="base" hangingPunct="0">
      <a:spcBef>
        <a:spcPct val="30000"/>
      </a:spcBef>
      <a:spcAft>
        <a:spcPct val="0"/>
      </a:spcAft>
      <a:defRPr sz="1200" kern="1200">
        <a:solidFill>
          <a:schemeClr val="tx1"/>
        </a:solidFill>
        <a:latin typeface="Arial" pitchFamily="39" charset="0"/>
        <a:ea typeface="MS PGothic"/>
        <a:cs typeface="MS PGothic"/>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a:ln/>
        </p:spPr>
      </p:sp>
      <p:sp>
        <p:nvSpPr>
          <p:cNvPr id="16387" name="Notes Placeholder 2"/>
          <p:cNvSpPr>
            <a:spLocks noGrp="1"/>
          </p:cNvSpPr>
          <p:nvPr>
            <p:ph type="body" idx="1"/>
          </p:nvPr>
        </p:nvSpPr>
        <p:spPr>
          <a:noFill/>
        </p:spPr>
        <p:txBody>
          <a:bodyPr/>
          <a:lstStyle/>
          <a:p>
            <a:endParaRPr lang="en-US" dirty="0"/>
          </a:p>
        </p:txBody>
      </p:sp>
      <p:sp>
        <p:nvSpPr>
          <p:cNvPr id="16388" name="Slide Number Placeholder 3"/>
          <p:cNvSpPr>
            <a:spLocks noGrp="1"/>
          </p:cNvSpPr>
          <p:nvPr>
            <p:ph type="sldNum" sz="quarter" idx="5"/>
          </p:nvPr>
        </p:nvSpPr>
        <p:spPr>
          <a:noFill/>
          <a:ln>
            <a:miter lim="800000"/>
            <a:headEnd/>
            <a:tailEnd/>
          </a:ln>
        </p:spPr>
        <p:txBody>
          <a:bodyPr/>
          <a:lstStyle/>
          <a:p>
            <a:fld id="{0C6153D8-470A-B444-A641-3969B601C615}" type="slidenum">
              <a:rPr lang="en-GB" smtClean="0">
                <a:ea typeface="ＭＳ Ｐゴシック" charset="-128"/>
                <a:cs typeface="ＭＳ Ｐゴシック" charset="-128"/>
              </a:rPr>
              <a:pPr/>
              <a:t>1</a:t>
            </a:fld>
            <a:endParaRPr lang="en-GB" dirty="0" smtClean="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C39D815-7EC6-432D-9E3A-93F90C72ABE9}" type="slidenum">
              <a:rPr lang="en-GB" altLang="en-US" smtClean="0"/>
              <a:pPr/>
              <a:t>2</a:t>
            </a:fld>
            <a:endParaRPr lang="en-GB" altLang="en-US"/>
          </a:p>
        </p:txBody>
      </p:sp>
    </p:spTree>
    <p:extLst>
      <p:ext uri="{BB962C8B-B14F-4D97-AF65-F5344CB8AC3E}">
        <p14:creationId xmlns:p14="http://schemas.microsoft.com/office/powerpoint/2010/main" val="1059820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noProof="0" dirty="0" smtClean="0"/>
              <a:t>There</a:t>
            </a:r>
            <a:r>
              <a:rPr lang="en-GB" baseline="0" noProof="0" dirty="0" smtClean="0"/>
              <a:t> is two outcomes associated with the collaboration of both set of actors: </a:t>
            </a:r>
          </a:p>
          <a:p>
            <a:pPr marL="169633" indent="-169633">
              <a:buFont typeface="Arial" panose="020B0604020202020204" pitchFamily="34" charset="0"/>
              <a:buChar char="•"/>
            </a:pPr>
            <a:r>
              <a:rPr lang="en-GB" baseline="0" noProof="0" dirty="0" smtClean="0"/>
              <a:t>Local democracy</a:t>
            </a:r>
          </a:p>
          <a:p>
            <a:pPr marL="169633" indent="-169633">
              <a:buFont typeface="Arial" panose="020B0604020202020204" pitchFamily="34" charset="0"/>
              <a:buChar char="•"/>
            </a:pPr>
            <a:r>
              <a:rPr lang="en-GB" baseline="0" noProof="0" dirty="0" smtClean="0"/>
              <a:t>Local development</a:t>
            </a:r>
          </a:p>
          <a:p>
            <a:r>
              <a:rPr lang="en-GB" baseline="0" noProof="0" dirty="0" smtClean="0"/>
              <a:t>Both outcomes cannot been achieved without the collaboration of both set of actors. In other words, we need SC, but ALSO LAs, to achieve them. We will not have Local democracy, neither local development, if we skip LAs</a:t>
            </a:r>
            <a:endParaRPr lang="en-GB" noProof="0" dirty="0"/>
          </a:p>
        </p:txBody>
      </p:sp>
      <p:sp>
        <p:nvSpPr>
          <p:cNvPr id="4" name="Slide Number Placeholder 3"/>
          <p:cNvSpPr>
            <a:spLocks noGrp="1"/>
          </p:cNvSpPr>
          <p:nvPr>
            <p:ph type="sldNum" sz="quarter" idx="10"/>
          </p:nvPr>
        </p:nvSpPr>
        <p:spPr/>
        <p:txBody>
          <a:bodyPr/>
          <a:lstStyle/>
          <a:p>
            <a:pPr>
              <a:defRPr/>
            </a:pPr>
            <a:fld id="{0BE9CECC-0F69-40AF-9B22-0F98DE4A18A4}" type="slidenum">
              <a:rPr lang="en-GB" smtClean="0"/>
              <a:pPr>
                <a:defRPr/>
              </a:pPr>
              <a:t>3</a:t>
            </a:fld>
            <a:endParaRPr lang="en-GB"/>
          </a:p>
        </p:txBody>
      </p:sp>
    </p:spTree>
    <p:extLst>
      <p:ext uri="{BB962C8B-B14F-4D97-AF65-F5344CB8AC3E}">
        <p14:creationId xmlns:p14="http://schemas.microsoft.com/office/powerpoint/2010/main" val="592684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794" name="Shape 459"/>
          <p:cNvSpPr>
            <a:spLocks noGrp="1" noRot="1" noChangeAspect="1" noTextEdit="1"/>
          </p:cNvSpPr>
          <p:nvPr>
            <p:ph type="sldImg" idx="2"/>
          </p:nvPr>
        </p:nvSpPr>
        <p:spPr>
          <a:xfrm>
            <a:off x="913289" y="740401"/>
            <a:ext cx="4891723" cy="3695700"/>
          </a:xfrm>
          <a:custGeom>
            <a:avLst/>
            <a:gdLst>
              <a:gd name="T0" fmla="*/ 0 w 120000"/>
              <a:gd name="T1" fmla="*/ 0 h 120000"/>
              <a:gd name="T2" fmla="*/ 2147483647 w 120000"/>
              <a:gd name="T3" fmla="*/ 0 h 120000"/>
              <a:gd name="T4" fmla="*/ 2147483647 w 120000"/>
              <a:gd name="T5" fmla="*/ 2147483647 h 120000"/>
              <a:gd name="T6" fmla="*/ 0 w 120000"/>
              <a:gd name="T7" fmla="*/ 2147483647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cap="flat">
            <a:round/>
            <a:headEnd type="none" w="med" len="med"/>
            <a:tailEnd type="none" w="med" len="med"/>
          </a:ln>
        </p:spPr>
      </p:sp>
      <p:sp>
        <p:nvSpPr>
          <p:cNvPr id="33795" name="Shape 460"/>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lIns="91414" tIns="91414" rIns="91414" bIns="91414"/>
          <a:lstStyle/>
          <a:p>
            <a:pPr>
              <a:spcBef>
                <a:spcPct val="0"/>
              </a:spcBef>
            </a:pPr>
            <a:endParaRPr lang="en-US">
              <a:ea typeface="MS PGothic" charset="0"/>
              <a:cs typeface="MS PGothic" charset="0"/>
            </a:endParaRPr>
          </a:p>
        </p:txBody>
      </p:sp>
      <p:sp>
        <p:nvSpPr>
          <p:cNvPr id="33796" name="Shape 461"/>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589" tIns="45295" rIns="90589" bIns="45295"/>
          <a:lstStyle>
            <a:lvl1pPr>
              <a:defRPr sz="1200">
                <a:solidFill>
                  <a:schemeClr val="tx1"/>
                </a:solidFill>
                <a:latin typeface="Arial" charset="0"/>
                <a:ea typeface="MS PGothic" charset="0"/>
                <a:cs typeface="MS PGothic" charset="0"/>
              </a:defRPr>
            </a:lvl1pPr>
            <a:lvl2pPr marL="735000" indent="-282692">
              <a:defRPr sz="1200">
                <a:solidFill>
                  <a:schemeClr val="tx1"/>
                </a:solidFill>
                <a:latin typeface="Arial" charset="0"/>
                <a:ea typeface="MS PGothic" charset="0"/>
                <a:cs typeface="MS PGothic" charset="0"/>
              </a:defRPr>
            </a:lvl2pPr>
            <a:lvl3pPr marL="1130770" indent="-226154">
              <a:defRPr sz="1200">
                <a:solidFill>
                  <a:schemeClr val="tx1"/>
                </a:solidFill>
                <a:latin typeface="Arial" charset="0"/>
                <a:ea typeface="MS PGothic" charset="0"/>
                <a:cs typeface="MS PGothic" charset="0"/>
              </a:defRPr>
            </a:lvl3pPr>
            <a:lvl4pPr marL="1583078" indent="-226154">
              <a:defRPr sz="1200">
                <a:solidFill>
                  <a:schemeClr val="tx1"/>
                </a:solidFill>
                <a:latin typeface="Arial" charset="0"/>
                <a:ea typeface="MS PGothic" charset="0"/>
                <a:cs typeface="MS PGothic" charset="0"/>
              </a:defRPr>
            </a:lvl4pPr>
            <a:lvl5pPr marL="2035386" indent="-226154">
              <a:defRPr sz="1200">
                <a:solidFill>
                  <a:schemeClr val="tx1"/>
                </a:solidFill>
                <a:latin typeface="Arial" charset="0"/>
                <a:ea typeface="MS PGothic" charset="0"/>
                <a:cs typeface="MS PGothic" charset="0"/>
              </a:defRPr>
            </a:lvl5pPr>
            <a:lvl6pPr marL="2487694" indent="-226154" eaLnBrk="0" fontAlgn="base" hangingPunct="0">
              <a:spcBef>
                <a:spcPct val="30000"/>
              </a:spcBef>
              <a:spcAft>
                <a:spcPct val="0"/>
              </a:spcAft>
              <a:defRPr sz="1200">
                <a:solidFill>
                  <a:schemeClr val="tx1"/>
                </a:solidFill>
                <a:latin typeface="Arial" charset="0"/>
                <a:ea typeface="MS PGothic" charset="0"/>
                <a:cs typeface="MS PGothic" charset="0"/>
              </a:defRPr>
            </a:lvl6pPr>
            <a:lvl7pPr marL="2940002" indent="-226154" eaLnBrk="0" fontAlgn="base" hangingPunct="0">
              <a:spcBef>
                <a:spcPct val="30000"/>
              </a:spcBef>
              <a:spcAft>
                <a:spcPct val="0"/>
              </a:spcAft>
              <a:defRPr sz="1200">
                <a:solidFill>
                  <a:schemeClr val="tx1"/>
                </a:solidFill>
                <a:latin typeface="Arial" charset="0"/>
                <a:ea typeface="MS PGothic" charset="0"/>
                <a:cs typeface="MS PGothic" charset="0"/>
              </a:defRPr>
            </a:lvl7pPr>
            <a:lvl8pPr marL="3392310" indent="-226154" eaLnBrk="0" fontAlgn="base" hangingPunct="0">
              <a:spcBef>
                <a:spcPct val="30000"/>
              </a:spcBef>
              <a:spcAft>
                <a:spcPct val="0"/>
              </a:spcAft>
              <a:defRPr sz="1200">
                <a:solidFill>
                  <a:schemeClr val="tx1"/>
                </a:solidFill>
                <a:latin typeface="Arial" charset="0"/>
                <a:ea typeface="MS PGothic" charset="0"/>
                <a:cs typeface="MS PGothic" charset="0"/>
              </a:defRPr>
            </a:lvl8pPr>
            <a:lvl9pPr marL="3844618" indent="-226154" eaLnBrk="0" fontAlgn="base" hangingPunct="0">
              <a:spcBef>
                <a:spcPct val="30000"/>
              </a:spcBef>
              <a:spcAft>
                <a:spcPct val="0"/>
              </a:spcAft>
              <a:defRPr sz="1200">
                <a:solidFill>
                  <a:schemeClr val="tx1"/>
                </a:solidFill>
                <a:latin typeface="Arial" charset="0"/>
                <a:ea typeface="MS PGothic" charset="0"/>
                <a:cs typeface="MS PGothic" charset="0"/>
              </a:defRPr>
            </a:lvl9pPr>
          </a:lstStyle>
          <a:p>
            <a:pPr>
              <a:buClr>
                <a:srgbClr val="000000"/>
              </a:buClr>
              <a:buSzPct val="25000"/>
            </a:pPr>
            <a:fld id="{28430FAC-BBBD-C441-AFBC-1599F2B06030}" type="slidenum">
              <a:rPr lang="en-GB"/>
              <a:pPr>
                <a:buClr>
                  <a:srgbClr val="000000"/>
                </a:buClr>
                <a:buSzPct val="2500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0B7557-B302-4FF0-829B-FDF0C7445199}" type="slidenum">
              <a:rPr lang="en-US" smtClean="0"/>
              <a:t>5</a:t>
            </a:fld>
            <a:endParaRPr lang="en-US"/>
          </a:p>
        </p:txBody>
      </p:sp>
    </p:spTree>
    <p:extLst>
      <p:ext uri="{BB962C8B-B14F-4D97-AF65-F5344CB8AC3E}">
        <p14:creationId xmlns:p14="http://schemas.microsoft.com/office/powerpoint/2010/main" val="4285668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 Id="rId3"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E788856-4082-4839-A230-A33995CA8477}"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3" y="1339850"/>
            <a:ext cx="2071687" cy="4681538"/>
          </a:xfrm>
        </p:spPr>
        <p:txBody>
          <a:bodyPr vert="eaVert"/>
          <a:lstStyle/>
          <a:p>
            <a:r>
              <a:rPr lang="fr-FR" smtClean="0"/>
              <a:t>Cliquez et modifiez le titre</a:t>
            </a:r>
            <a:endParaRPr lang="en-GB"/>
          </a:p>
        </p:txBody>
      </p:sp>
      <p:sp>
        <p:nvSpPr>
          <p:cNvPr id="3" name="Espace réservé du texte vertical 2"/>
          <p:cNvSpPr>
            <a:spLocks noGrp="1"/>
          </p:cNvSpPr>
          <p:nvPr>
            <p:ph type="body" orient="vert" idx="1"/>
          </p:nvPr>
        </p:nvSpPr>
        <p:spPr>
          <a:xfrm>
            <a:off x="395288" y="1339850"/>
            <a:ext cx="6067425"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5ED3B48-B63C-4A11-A78F-702215255912}"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a:defRPr/>
            </a:pPr>
            <a:endParaRPr lang="en-US" sz="1800">
              <a:solidFill>
                <a:srgbClr val="FFFFFF"/>
              </a:solidFill>
              <a:latin typeface="Verdana" pitchFamily="34" charset="0"/>
              <a:ea typeface="+mn-ea"/>
              <a:cs typeface="+mn-cs"/>
            </a:endParaRPr>
          </a:p>
        </p:txBody>
      </p:sp>
      <p:pic>
        <p:nvPicPr>
          <p:cNvPr id="5" name="Picture 6" descr="LOGO CE-EN-quadri.eps"/>
          <p:cNvPicPr>
            <a:picLocks noChangeAspect="1"/>
          </p:cNvPicPr>
          <p:nvPr/>
        </p:nvPicPr>
        <p:blipFill>
          <a:blip r:embed="rId2"/>
          <a:srcRect/>
          <a:stretch>
            <a:fillRect/>
          </a:stretch>
        </p:blipFill>
        <p:spPr bwMode="auto">
          <a:xfrm>
            <a:off x="3957638" y="258763"/>
            <a:ext cx="1436687" cy="998537"/>
          </a:xfrm>
          <a:prstGeom prst="rect">
            <a:avLst/>
          </a:prstGeom>
          <a:noFill/>
          <a:ln w="9525">
            <a:noFill/>
            <a:miter lim="800000"/>
            <a:headEnd/>
            <a:tailEnd/>
          </a:ln>
        </p:spPr>
      </p:pic>
      <p:sp>
        <p:nvSpPr>
          <p:cNvPr id="6" name="Line 22"/>
          <p:cNvSpPr>
            <a:spLocks noChangeShapeType="1"/>
          </p:cNvSpPr>
          <p:nvPr userDrawn="1"/>
        </p:nvSpPr>
        <p:spPr bwMode="auto">
          <a:xfrm>
            <a:off x="4252913" y="1233488"/>
            <a:ext cx="630237" cy="0"/>
          </a:xfrm>
          <a:prstGeom prst="line">
            <a:avLst/>
          </a:prstGeom>
          <a:noFill/>
          <a:ln w="38100">
            <a:solidFill>
              <a:srgbClr val="BF4B36"/>
            </a:solidFill>
            <a:round/>
            <a:headEnd/>
            <a:tailEnd/>
          </a:ln>
          <a:effectLst/>
        </p:spPr>
        <p:txBody>
          <a:bodyPr anchor="ctr"/>
          <a:lstStyle/>
          <a:p>
            <a:pPr>
              <a:defRPr/>
            </a:pPr>
            <a:endParaRPr lang="fr-FR">
              <a:latin typeface="Verdana" pitchFamily="34" charset="0"/>
              <a:ea typeface="+mn-ea"/>
              <a:cs typeface="+mn-cs"/>
            </a:endParaRPr>
          </a:p>
        </p:txBody>
      </p:sp>
      <p:pic>
        <p:nvPicPr>
          <p:cNvPr id="7" name="Picture 25" descr="footer_white_transparent_en"/>
          <p:cNvPicPr>
            <a:picLocks noChangeAspect="1" noChangeArrowheads="1"/>
          </p:cNvPicPr>
          <p:nvPr userDrawn="1"/>
        </p:nvPicPr>
        <p:blipFill>
          <a:blip r:embed="rId3"/>
          <a:srcRect/>
          <a:stretch>
            <a:fillRect/>
          </a:stretch>
        </p:blipFill>
        <p:spPr bwMode="auto">
          <a:xfrm>
            <a:off x="4260850" y="6596063"/>
            <a:ext cx="611188" cy="252412"/>
          </a:xfrm>
          <a:prstGeom prst="rect">
            <a:avLst/>
          </a:prstGeom>
          <a:solidFill>
            <a:srgbClr val="BF4B36"/>
          </a:solidFill>
          <a:ln w="9525">
            <a:solidFill>
              <a:srgbClr val="BF4B36"/>
            </a:solid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8"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9"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10"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08618EE1-B93B-0440-9FA6-42F8EE5FB2A9}"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9E27EA9-8C57-4EF8-B237-872EB1786E4D}"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contenu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7CDEAC9-3CB5-44DC-B46D-7F06DC4E4685}"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et modifiez le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BA67F3D6-D8D1-4272-BC7A-6504A1040468}"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CE753FA9-1420-4C37-BA28-D7549C87E04F}"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C1573E5B-1FF7-4C51-BC44-EACD5302151B}"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D9F25D1-8248-4CE2-A1CA-532AA04CBABB}"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F5A5E10-7E0D-42FC-B013-E9FD9526FE1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B6E7AFC-4AD1-4512-B7C2-F791A96089DF}"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9" charset="0"/>
                <a:ea typeface="+mn-ea"/>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9" charset="0"/>
                <a:ea typeface="+mn-ea"/>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ea typeface="ＭＳ Ｐゴシック" charset="0"/>
                <a:cs typeface="ＭＳ Ｐゴシック" charset="0"/>
              </a:defRPr>
            </a:lvl1pPr>
          </a:lstStyle>
          <a:p>
            <a:pPr>
              <a:defRPr/>
            </a:pPr>
            <a:fld id="{C2349A11-17CD-4A58-9164-72E5AE4A7B27}"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1033" name="Picture 17" descr="LOGO CE_Vertical_EN_NEG_quadri_HR"/>
          <p:cNvPicPr>
            <a:picLocks noChangeAspect="1" noChangeArrowheads="1"/>
          </p:cNvPicPr>
          <p:nvPr userDrawn="1"/>
        </p:nvPicPr>
        <p:blipFill>
          <a:blip r:embed="rId13"/>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8" r:id="rId1"/>
    <p:sldLayoutId id="2147483657" r:id="rId2"/>
    <p:sldLayoutId id="2147483656" r:id="rId3"/>
    <p:sldLayoutId id="2147483655" r:id="rId4"/>
    <p:sldLayoutId id="2147483654" r:id="rId5"/>
    <p:sldLayoutId id="2147483653" r:id="rId6"/>
    <p:sldLayoutId id="2147483652" r:id="rId7"/>
    <p:sldLayoutId id="2147483651" r:id="rId8"/>
    <p:sldLayoutId id="2147483650" r:id="rId9"/>
    <p:sldLayoutId id="2147483649" r:id="rId10"/>
    <p:sldLayoutId id="2147483659" r:id="rId11"/>
  </p:sldLayoutIdLst>
  <p:txStyles>
    <p:titleStyle>
      <a:lvl1pPr marL="358775" indent="-358775" algn="l" rtl="0" eaLnBrk="0" fontAlgn="base" hangingPunct="0">
        <a:spcBef>
          <a:spcPct val="0"/>
        </a:spcBef>
        <a:spcAft>
          <a:spcPct val="0"/>
        </a:spcAft>
        <a:defRPr sz="3000" b="1">
          <a:solidFill>
            <a:srgbClr val="0F5494"/>
          </a:solidFill>
          <a:latin typeface="+mj-lt"/>
          <a:ea typeface="MS PGothic"/>
          <a:cs typeface="MS PGothic"/>
        </a:defRPr>
      </a:lvl1pPr>
      <a:lvl2pPr marL="358775" indent="-358775" algn="l" rtl="0" eaLnBrk="0" fontAlgn="base" hangingPunct="0">
        <a:spcBef>
          <a:spcPct val="0"/>
        </a:spcBef>
        <a:spcAft>
          <a:spcPct val="0"/>
        </a:spcAft>
        <a:defRPr sz="3000" b="1">
          <a:solidFill>
            <a:srgbClr val="0F5494"/>
          </a:solidFill>
          <a:latin typeface="Verdana" pitchFamily="39" charset="0"/>
          <a:ea typeface="MS PGothic"/>
          <a:cs typeface="MS PGothic"/>
        </a:defRPr>
      </a:lvl2pPr>
      <a:lvl3pPr marL="358775" indent="-358775" algn="l" rtl="0" eaLnBrk="0" fontAlgn="base" hangingPunct="0">
        <a:spcBef>
          <a:spcPct val="0"/>
        </a:spcBef>
        <a:spcAft>
          <a:spcPct val="0"/>
        </a:spcAft>
        <a:defRPr sz="3000" b="1">
          <a:solidFill>
            <a:srgbClr val="0F5494"/>
          </a:solidFill>
          <a:latin typeface="Verdana" pitchFamily="39" charset="0"/>
          <a:ea typeface="MS PGothic"/>
          <a:cs typeface="MS PGothic"/>
        </a:defRPr>
      </a:lvl3pPr>
      <a:lvl4pPr marL="358775" indent="-358775" algn="l" rtl="0" eaLnBrk="0" fontAlgn="base" hangingPunct="0">
        <a:spcBef>
          <a:spcPct val="0"/>
        </a:spcBef>
        <a:spcAft>
          <a:spcPct val="0"/>
        </a:spcAft>
        <a:defRPr sz="3000" b="1">
          <a:solidFill>
            <a:srgbClr val="0F5494"/>
          </a:solidFill>
          <a:latin typeface="Verdana" pitchFamily="39" charset="0"/>
          <a:ea typeface="MS PGothic"/>
          <a:cs typeface="MS PGothic"/>
        </a:defRPr>
      </a:lvl4pPr>
      <a:lvl5pPr marL="358775" indent="-358775" algn="l" rtl="0" eaLnBrk="0" fontAlgn="base" hangingPunct="0">
        <a:spcBef>
          <a:spcPct val="0"/>
        </a:spcBef>
        <a:spcAft>
          <a:spcPct val="0"/>
        </a:spcAft>
        <a:defRPr sz="3000" b="1">
          <a:solidFill>
            <a:srgbClr val="0F5494"/>
          </a:solidFill>
          <a:latin typeface="Verdana" pitchFamily="39" charset="0"/>
          <a:ea typeface="MS PGothic"/>
          <a:cs typeface="MS PGothic"/>
        </a:defRPr>
      </a:lvl5pPr>
      <a:lvl6pPr marL="815975" algn="l" rtl="0" fontAlgn="base">
        <a:spcBef>
          <a:spcPct val="0"/>
        </a:spcBef>
        <a:spcAft>
          <a:spcPct val="0"/>
        </a:spcAft>
        <a:defRPr sz="3000" b="1">
          <a:solidFill>
            <a:srgbClr val="0F5494"/>
          </a:solidFill>
          <a:latin typeface="Verdana" pitchFamily="39" charset="0"/>
        </a:defRPr>
      </a:lvl6pPr>
      <a:lvl7pPr marL="1273175" algn="l" rtl="0" fontAlgn="base">
        <a:spcBef>
          <a:spcPct val="0"/>
        </a:spcBef>
        <a:spcAft>
          <a:spcPct val="0"/>
        </a:spcAft>
        <a:defRPr sz="3000" b="1">
          <a:solidFill>
            <a:srgbClr val="0F5494"/>
          </a:solidFill>
          <a:latin typeface="Verdana" pitchFamily="39" charset="0"/>
        </a:defRPr>
      </a:lvl7pPr>
      <a:lvl8pPr marL="1730375" algn="l" rtl="0" fontAlgn="base">
        <a:spcBef>
          <a:spcPct val="0"/>
        </a:spcBef>
        <a:spcAft>
          <a:spcPct val="0"/>
        </a:spcAft>
        <a:defRPr sz="3000" b="1">
          <a:solidFill>
            <a:srgbClr val="0F5494"/>
          </a:solidFill>
          <a:latin typeface="Verdana" pitchFamily="39" charset="0"/>
        </a:defRPr>
      </a:lvl8pPr>
      <a:lvl9pPr marL="2187575" algn="l" rtl="0" fontAlgn="base">
        <a:spcBef>
          <a:spcPct val="0"/>
        </a:spcBef>
        <a:spcAft>
          <a:spcPct val="0"/>
        </a:spcAft>
        <a:defRPr sz="3000" b="1">
          <a:solidFill>
            <a:srgbClr val="0F5494"/>
          </a:solidFill>
          <a:latin typeface="Verdana" pitchFamily="39"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S PGothic"/>
          <a:cs typeface="MS PGothic"/>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S PGothic"/>
          <a:cs typeface="MS PGothic"/>
        </a:defRPr>
      </a:lvl2pPr>
      <a:lvl3pPr marL="1143000" indent="-228600" algn="l" rtl="0" eaLnBrk="0" fontAlgn="base" hangingPunct="0">
        <a:spcBef>
          <a:spcPct val="20000"/>
        </a:spcBef>
        <a:spcAft>
          <a:spcPct val="0"/>
        </a:spcAft>
        <a:buChar char="•"/>
        <a:defRPr sz="1400">
          <a:solidFill>
            <a:srgbClr val="0F5494"/>
          </a:solidFill>
          <a:latin typeface="+mn-lt"/>
          <a:ea typeface="MS PGothic"/>
          <a:cs typeface="MS PGothic"/>
        </a:defRPr>
      </a:lvl3pPr>
      <a:lvl4pPr marL="1600200" indent="-228600" algn="l" rtl="0" eaLnBrk="0" fontAlgn="base" hangingPunct="0">
        <a:spcBef>
          <a:spcPct val="20000"/>
        </a:spcBef>
        <a:spcAft>
          <a:spcPct val="0"/>
        </a:spcAft>
        <a:buChar char="–"/>
        <a:defRPr sz="2000">
          <a:solidFill>
            <a:schemeClr val="tx1"/>
          </a:solidFill>
          <a:latin typeface="Arial" pitchFamily="39" charset="0"/>
          <a:ea typeface="MS PGothic"/>
          <a:cs typeface="MS PGothic"/>
        </a:defRPr>
      </a:lvl4pPr>
      <a:lvl5pPr marL="2057400" indent="-228600" algn="l" rtl="0" eaLnBrk="0" fontAlgn="base" hangingPunct="0">
        <a:spcBef>
          <a:spcPct val="20000"/>
        </a:spcBef>
        <a:spcAft>
          <a:spcPct val="0"/>
        </a:spcAft>
        <a:buChar char="»"/>
        <a:defRPr sz="2000">
          <a:solidFill>
            <a:schemeClr val="tx1"/>
          </a:solidFill>
          <a:latin typeface="Arial" pitchFamily="39" charset="0"/>
          <a:ea typeface="MS PGothic"/>
          <a:cs typeface="MS PGothic"/>
        </a:defRPr>
      </a:lvl5pPr>
      <a:lvl6pPr marL="2514600" indent="-228600" algn="l" rtl="0" fontAlgn="base">
        <a:spcBef>
          <a:spcPct val="20000"/>
        </a:spcBef>
        <a:spcAft>
          <a:spcPct val="0"/>
        </a:spcAft>
        <a:buChar char="»"/>
        <a:defRPr sz="2000">
          <a:solidFill>
            <a:schemeClr val="tx1"/>
          </a:solidFill>
          <a:latin typeface="Arial" pitchFamily="39" charset="0"/>
          <a:ea typeface="ＭＳ Ｐゴシック" pitchFamily="39" charset="-128"/>
        </a:defRPr>
      </a:lvl6pPr>
      <a:lvl7pPr marL="2971800" indent="-228600" algn="l" rtl="0" fontAlgn="base">
        <a:spcBef>
          <a:spcPct val="20000"/>
        </a:spcBef>
        <a:spcAft>
          <a:spcPct val="0"/>
        </a:spcAft>
        <a:buChar char="»"/>
        <a:defRPr sz="2000">
          <a:solidFill>
            <a:schemeClr val="tx1"/>
          </a:solidFill>
          <a:latin typeface="Arial" pitchFamily="39" charset="0"/>
          <a:ea typeface="ＭＳ Ｐゴシック" pitchFamily="39" charset="-128"/>
        </a:defRPr>
      </a:lvl7pPr>
      <a:lvl8pPr marL="3429000" indent="-228600" algn="l" rtl="0" fontAlgn="base">
        <a:spcBef>
          <a:spcPct val="20000"/>
        </a:spcBef>
        <a:spcAft>
          <a:spcPct val="0"/>
        </a:spcAft>
        <a:buChar char="»"/>
        <a:defRPr sz="2000">
          <a:solidFill>
            <a:schemeClr val="tx1"/>
          </a:solidFill>
          <a:latin typeface="Arial" pitchFamily="39" charset="0"/>
          <a:ea typeface="ＭＳ Ｐゴシック" pitchFamily="39" charset="-128"/>
        </a:defRPr>
      </a:lvl8pPr>
      <a:lvl9pPr marL="3886200" indent="-228600" algn="l" rtl="0" fontAlgn="base">
        <a:spcBef>
          <a:spcPct val="20000"/>
        </a:spcBef>
        <a:spcAft>
          <a:spcPct val="0"/>
        </a:spcAft>
        <a:buChar char="»"/>
        <a:defRPr sz="2000">
          <a:solidFill>
            <a:schemeClr val="tx1"/>
          </a:solidFill>
          <a:latin typeface="Arial" pitchFamily="39" charset="0"/>
          <a:ea typeface="ＭＳ Ｐゴシック" pitchFamily="39" charset="-128"/>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4" Type="http://schemas.openxmlformats.org/officeDocument/2006/relationships/oleObject" Target="../embeddings/oleObject1.bin"/><Relationship Id="rId5" Type="http://schemas.openxmlformats.org/officeDocument/2006/relationships/image" Target="../media/image4.emf"/><Relationship Id="rId1" Type="http://schemas.openxmlformats.org/officeDocument/2006/relationships/vmlDrawing" Target="../drawings/vmlDrawing1.vml"/><Relationship Id="rId2"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p:cNvSpPr>
            <a:spLocks noGrp="1" noChangeArrowheads="1"/>
          </p:cNvSpPr>
          <p:nvPr>
            <p:ph type="ctrTitle"/>
          </p:nvPr>
        </p:nvSpPr>
        <p:spPr>
          <a:xfrm>
            <a:off x="179512" y="1412776"/>
            <a:ext cx="8863013" cy="2592288"/>
          </a:xfrm>
        </p:spPr>
        <p:txBody>
          <a:bodyPr/>
          <a:lstStyle/>
          <a:p>
            <a:pPr indent="0" algn="ctr" eaLnBrk="1" hangingPunct="1"/>
            <a:r>
              <a:rPr lang="en-US" sz="3600" dirty="0"/>
              <a:t>Session </a:t>
            </a:r>
            <a:r>
              <a:rPr lang="en-US" sz="3600" dirty="0" smtClean="0"/>
              <a:t>1.4:  </a:t>
            </a:r>
            <a:br>
              <a:rPr lang="en-US" sz="3600" dirty="0" smtClean="0"/>
            </a:br>
            <a:r>
              <a:rPr lang="en-US" sz="3600" dirty="0" smtClean="0"/>
              <a:t>Le </a:t>
            </a:r>
            <a:r>
              <a:rPr lang="en-US" sz="3600" dirty="0" err="1" smtClean="0"/>
              <a:t>rôle</a:t>
            </a:r>
            <a:r>
              <a:rPr lang="en-US" sz="3600" dirty="0" smtClean="0"/>
              <a:t> de la </a:t>
            </a:r>
            <a:r>
              <a:rPr lang="en-US" sz="3600" dirty="0" err="1" smtClean="0"/>
              <a:t>société</a:t>
            </a:r>
            <a:r>
              <a:rPr lang="en-US" sz="3600" dirty="0" smtClean="0"/>
              <a:t> </a:t>
            </a:r>
            <a:r>
              <a:rPr lang="en-US" sz="3600" dirty="0" err="1" smtClean="0"/>
              <a:t>civile</a:t>
            </a:r>
            <a:r>
              <a:rPr lang="en-US" sz="3600" dirty="0" smtClean="0"/>
              <a:t> </a:t>
            </a:r>
            <a:r>
              <a:rPr lang="en-US" sz="3600" dirty="0" err="1" smtClean="0"/>
              <a:t>dans</a:t>
            </a:r>
            <a:r>
              <a:rPr lang="en-US" sz="3600" dirty="0" smtClean="0"/>
              <a:t> la promotion du </a:t>
            </a:r>
            <a:r>
              <a:rPr lang="en-US" sz="3600" dirty="0" err="1" smtClean="0"/>
              <a:t>développement</a:t>
            </a:r>
            <a:r>
              <a:rPr lang="en-US" sz="3600" dirty="0" smtClean="0"/>
              <a:t> territorial</a:t>
            </a:r>
            <a:r>
              <a:rPr lang="en-GB" sz="4000" dirty="0" smtClean="0"/>
              <a:t/>
            </a:r>
            <a:br>
              <a:rPr lang="en-GB" sz="4000" dirty="0" smtClean="0"/>
            </a:br>
            <a:endParaRPr lang="en-GB" sz="4000" dirty="0" smtClean="0"/>
          </a:p>
        </p:txBody>
      </p:sp>
      <p:sp>
        <p:nvSpPr>
          <p:cNvPr id="15363" name="Rectangle 6"/>
          <p:cNvSpPr>
            <a:spLocks noGrp="1" noChangeArrowheads="1"/>
          </p:cNvSpPr>
          <p:nvPr>
            <p:ph type="subTitle" idx="1"/>
          </p:nvPr>
        </p:nvSpPr>
        <p:spPr>
          <a:xfrm>
            <a:off x="323528" y="4149080"/>
            <a:ext cx="8532813" cy="1727572"/>
          </a:xfrm>
        </p:spPr>
        <p:txBody>
          <a:bodyPr/>
          <a:lstStyle/>
          <a:p>
            <a:pPr algn="ctr">
              <a:lnSpc>
                <a:spcPts val="2800"/>
              </a:lnSpc>
              <a:spcBef>
                <a:spcPct val="0"/>
              </a:spcBef>
              <a:buClrTx/>
            </a:pPr>
            <a:r>
              <a:rPr lang="en-GB" sz="2800" b="0" dirty="0" err="1" smtClean="0">
                <a:solidFill>
                  <a:srgbClr val="E7B400"/>
                </a:solidFill>
              </a:rPr>
              <a:t>Séminaire</a:t>
            </a:r>
            <a:r>
              <a:rPr lang="en-GB" sz="2800" b="0" dirty="0" smtClean="0">
                <a:solidFill>
                  <a:srgbClr val="E7B400"/>
                </a:solidFill>
              </a:rPr>
              <a:t> </a:t>
            </a:r>
            <a:r>
              <a:rPr lang="fr-FR" sz="2800" b="0" dirty="0" smtClean="0">
                <a:solidFill>
                  <a:srgbClr val="E7B400"/>
                </a:solidFill>
              </a:rPr>
              <a:t>d’</a:t>
            </a:r>
            <a:r>
              <a:rPr lang="en-GB" sz="2800" b="0" dirty="0">
                <a:solidFill>
                  <a:srgbClr val="E7B400"/>
                </a:solidFill>
              </a:rPr>
              <a:t> </a:t>
            </a:r>
            <a:r>
              <a:rPr lang="en-GB" sz="2800" b="0" dirty="0" err="1">
                <a:solidFill>
                  <a:srgbClr val="E7B400"/>
                </a:solidFill>
              </a:rPr>
              <a:t>é</a:t>
            </a:r>
            <a:r>
              <a:rPr lang="fr-FR" sz="2800" b="0" dirty="0" smtClean="0">
                <a:solidFill>
                  <a:srgbClr val="E7B400"/>
                </a:solidFill>
              </a:rPr>
              <a:t>changes</a:t>
            </a:r>
            <a:r>
              <a:rPr lang="en-GB" sz="2800" b="0" dirty="0" smtClean="0">
                <a:solidFill>
                  <a:srgbClr val="E7B400"/>
                </a:solidFill>
              </a:rPr>
              <a:t> </a:t>
            </a:r>
            <a:endParaRPr lang="en-GB" sz="2800" b="0" dirty="0" smtClean="0">
              <a:solidFill>
                <a:srgbClr val="E7B400"/>
              </a:solidFill>
            </a:endParaRPr>
          </a:p>
          <a:p>
            <a:pPr algn="ctr">
              <a:lnSpc>
                <a:spcPts val="2800"/>
              </a:lnSpc>
              <a:spcBef>
                <a:spcPct val="0"/>
              </a:spcBef>
              <a:buClrTx/>
            </a:pPr>
            <a:r>
              <a:rPr lang="en-GB" sz="2800" b="0" dirty="0" err="1" smtClean="0">
                <a:solidFill>
                  <a:srgbClr val="E7B400"/>
                </a:solidFill>
              </a:rPr>
              <a:t>Cotonou</a:t>
            </a:r>
            <a:r>
              <a:rPr lang="en-GB" sz="2800" b="0" dirty="0" smtClean="0">
                <a:solidFill>
                  <a:srgbClr val="E7B400"/>
                </a:solidFill>
              </a:rPr>
              <a:t> (Benin) 24-16 </a:t>
            </a:r>
            <a:r>
              <a:rPr lang="en-GB" sz="2800" b="0" dirty="0" err="1" smtClean="0">
                <a:solidFill>
                  <a:srgbClr val="E7B400"/>
                </a:solidFill>
              </a:rPr>
              <a:t>Novembre</a:t>
            </a:r>
            <a:r>
              <a:rPr lang="en-GB" sz="2800" b="0" dirty="0" smtClean="0">
                <a:solidFill>
                  <a:srgbClr val="E7B400"/>
                </a:solidFill>
              </a:rPr>
              <a:t> 2015</a:t>
            </a:r>
            <a:endParaRPr lang="en-GB" sz="2800" b="0" dirty="0">
              <a:solidFill>
                <a:srgbClr val="E7B400"/>
              </a:solidFill>
            </a:endParaRPr>
          </a:p>
          <a:p>
            <a:pPr algn="ctr">
              <a:lnSpc>
                <a:spcPts val="2800"/>
              </a:lnSpc>
              <a:spcBef>
                <a:spcPct val="0"/>
              </a:spcBef>
              <a:buClrTx/>
            </a:pPr>
            <a:endParaRPr lang="en-GB" sz="2800" b="0" dirty="0" smtClean="0">
              <a:solidFill>
                <a:srgbClr val="E7B400"/>
              </a:solidFill>
            </a:endParaRPr>
          </a:p>
          <a:p>
            <a:pPr algn="ctr">
              <a:lnSpc>
                <a:spcPts val="2800"/>
              </a:lnSpc>
              <a:spcBef>
                <a:spcPct val="0"/>
              </a:spcBef>
              <a:buClrTx/>
            </a:pPr>
            <a:r>
              <a:rPr lang="en-GB" sz="2800" b="0" dirty="0" smtClean="0">
                <a:solidFill>
                  <a:srgbClr val="E7B400"/>
                </a:solidFill>
              </a:rPr>
              <a:t>Introduction de</a:t>
            </a:r>
            <a:r>
              <a:rPr lang="en-GB" sz="2800" b="0" dirty="0">
                <a:solidFill>
                  <a:srgbClr val="E7B400"/>
                </a:solidFill>
              </a:rPr>
              <a:t> </a:t>
            </a:r>
            <a:r>
              <a:rPr lang="en-GB" sz="2800" b="0" dirty="0" smtClean="0">
                <a:solidFill>
                  <a:srgbClr val="E7B400"/>
                </a:solidFill>
              </a:rPr>
              <a:t>Jean Bossuyt (ECDPM)</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ck Arc 3"/>
          <p:cNvSpPr/>
          <p:nvPr/>
        </p:nvSpPr>
        <p:spPr>
          <a:xfrm>
            <a:off x="2283799" y="2710998"/>
            <a:ext cx="5288254" cy="3454306"/>
          </a:xfrm>
          <a:prstGeom prst="blockArc">
            <a:avLst>
              <a:gd name="adj1" fmla="val 10800000"/>
              <a:gd name="adj2" fmla="val 16200000"/>
              <a:gd name="adj3" fmla="val 5077"/>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5" name="Block Arc 4"/>
          <p:cNvSpPr/>
          <p:nvPr/>
        </p:nvSpPr>
        <p:spPr>
          <a:xfrm>
            <a:off x="2123728" y="2832076"/>
            <a:ext cx="5288254" cy="3405236"/>
          </a:xfrm>
          <a:prstGeom prst="blockArc">
            <a:avLst>
              <a:gd name="adj1" fmla="val 4368314"/>
              <a:gd name="adj2" fmla="val 10800000"/>
              <a:gd name="adj3" fmla="val 4642"/>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6" name="Block Arc 5"/>
          <p:cNvSpPr/>
          <p:nvPr/>
        </p:nvSpPr>
        <p:spPr>
          <a:xfrm>
            <a:off x="2265622" y="2786066"/>
            <a:ext cx="5134161" cy="3451246"/>
          </a:xfrm>
          <a:prstGeom prst="blockArc">
            <a:avLst>
              <a:gd name="adj1" fmla="val 0"/>
              <a:gd name="adj2" fmla="val 5081842"/>
              <a:gd name="adj3" fmla="val 4871"/>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7" name="Block Arc 6"/>
          <p:cNvSpPr/>
          <p:nvPr/>
        </p:nvSpPr>
        <p:spPr>
          <a:xfrm>
            <a:off x="2258654" y="2718092"/>
            <a:ext cx="5288254" cy="3405236"/>
          </a:xfrm>
          <a:prstGeom prst="blockArc">
            <a:avLst>
              <a:gd name="adj1" fmla="val 16200000"/>
              <a:gd name="adj2" fmla="val 0"/>
              <a:gd name="adj3" fmla="val 4642"/>
            </a:avLst>
          </a:prstGeom>
          <a:solidFill>
            <a:srgbClr val="00B0F0"/>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8" name="Freeform 7"/>
          <p:cNvSpPr/>
          <p:nvPr/>
        </p:nvSpPr>
        <p:spPr>
          <a:xfrm>
            <a:off x="4070750" y="2094229"/>
            <a:ext cx="1725386" cy="1019840"/>
          </a:xfrm>
          <a:custGeom>
            <a:avLst/>
            <a:gdLst>
              <a:gd name="connsiteX0" fmla="*/ 0 w 1343223"/>
              <a:gd name="connsiteY0" fmla="*/ 671612 h 1343223"/>
              <a:gd name="connsiteX1" fmla="*/ 671612 w 1343223"/>
              <a:gd name="connsiteY1" fmla="*/ 0 h 1343223"/>
              <a:gd name="connsiteX2" fmla="*/ 1343224 w 1343223"/>
              <a:gd name="connsiteY2" fmla="*/ 671612 h 1343223"/>
              <a:gd name="connsiteX3" fmla="*/ 671612 w 1343223"/>
              <a:gd name="connsiteY3" fmla="*/ 1343224 h 1343223"/>
              <a:gd name="connsiteX4" fmla="*/ 0 w 1343223"/>
              <a:gd name="connsiteY4" fmla="*/ 671612 h 1343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223" h="1343223">
                <a:moveTo>
                  <a:pt x="0" y="671612"/>
                </a:moveTo>
                <a:cubicBezTo>
                  <a:pt x="0" y="300691"/>
                  <a:pt x="300691" y="0"/>
                  <a:pt x="671612" y="0"/>
                </a:cubicBezTo>
                <a:cubicBezTo>
                  <a:pt x="1042533" y="0"/>
                  <a:pt x="1343224" y="300691"/>
                  <a:pt x="1343224" y="671612"/>
                </a:cubicBezTo>
                <a:cubicBezTo>
                  <a:pt x="1343224" y="1042533"/>
                  <a:pt x="1042533" y="1343224"/>
                  <a:pt x="671612" y="1343224"/>
                </a:cubicBezTo>
                <a:cubicBezTo>
                  <a:pt x="300691" y="1343224"/>
                  <a:pt x="0" y="1042533"/>
                  <a:pt x="0" y="671612"/>
                </a:cubicBezTo>
                <a:close/>
              </a:path>
            </a:pathLst>
          </a:custGeom>
          <a:solidFill>
            <a:srgbClr val="92D05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6108" tIns="176108" rIns="176108" bIns="176108" numCol="1" spcCol="1270" anchor="ctr" anchorCtr="0">
            <a:noAutofit/>
          </a:bodyPr>
          <a:lstStyle/>
          <a:p>
            <a:pPr algn="ctr" defTabSz="1000125">
              <a:lnSpc>
                <a:spcPct val="90000"/>
              </a:lnSpc>
              <a:spcAft>
                <a:spcPct val="35000"/>
              </a:spcAft>
            </a:pPr>
            <a:r>
              <a:rPr lang="fr-BE" sz="1400" dirty="0"/>
              <a:t>Communautés</a:t>
            </a:r>
            <a:endParaRPr lang="fr-BE" sz="1400" dirty="0"/>
          </a:p>
        </p:txBody>
      </p:sp>
      <p:sp>
        <p:nvSpPr>
          <p:cNvPr id="9" name="Freeform 8"/>
          <p:cNvSpPr/>
          <p:nvPr/>
        </p:nvSpPr>
        <p:spPr>
          <a:xfrm>
            <a:off x="6776070" y="3962885"/>
            <a:ext cx="1704559" cy="1097608"/>
          </a:xfrm>
          <a:custGeom>
            <a:avLst/>
            <a:gdLst>
              <a:gd name="connsiteX0" fmla="*/ 0 w 1343223"/>
              <a:gd name="connsiteY0" fmla="*/ 671612 h 1343223"/>
              <a:gd name="connsiteX1" fmla="*/ 671612 w 1343223"/>
              <a:gd name="connsiteY1" fmla="*/ 0 h 1343223"/>
              <a:gd name="connsiteX2" fmla="*/ 1343224 w 1343223"/>
              <a:gd name="connsiteY2" fmla="*/ 671612 h 1343223"/>
              <a:gd name="connsiteX3" fmla="*/ 671612 w 1343223"/>
              <a:gd name="connsiteY3" fmla="*/ 1343224 h 1343223"/>
              <a:gd name="connsiteX4" fmla="*/ 0 w 1343223"/>
              <a:gd name="connsiteY4" fmla="*/ 671612 h 1343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223" h="1343223">
                <a:moveTo>
                  <a:pt x="0" y="671612"/>
                </a:moveTo>
                <a:cubicBezTo>
                  <a:pt x="0" y="300691"/>
                  <a:pt x="300691" y="0"/>
                  <a:pt x="671612" y="0"/>
                </a:cubicBezTo>
                <a:cubicBezTo>
                  <a:pt x="1042533" y="0"/>
                  <a:pt x="1343224" y="300691"/>
                  <a:pt x="1343224" y="671612"/>
                </a:cubicBezTo>
                <a:cubicBezTo>
                  <a:pt x="1343224" y="1042533"/>
                  <a:pt x="1042533" y="1343224"/>
                  <a:pt x="671612" y="1343224"/>
                </a:cubicBezTo>
                <a:cubicBezTo>
                  <a:pt x="300691" y="1343224"/>
                  <a:pt x="0" y="1042533"/>
                  <a:pt x="0" y="671612"/>
                </a:cubicBezTo>
                <a:close/>
              </a:path>
            </a:pathLst>
          </a:custGeom>
          <a:solidFill>
            <a:srgbClr val="FFC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6108" tIns="176108" rIns="176108" bIns="176108" numCol="1" spcCol="1270" anchor="ctr" anchorCtr="0">
            <a:noAutofit/>
          </a:bodyPr>
          <a:lstStyle/>
          <a:p>
            <a:pPr algn="ctr" defTabSz="1000125">
              <a:lnSpc>
                <a:spcPct val="90000"/>
              </a:lnSpc>
              <a:spcAft>
                <a:spcPct val="35000"/>
              </a:spcAft>
            </a:pPr>
            <a:r>
              <a:rPr lang="fr-BE" sz="1600" dirty="0" smtClean="0"/>
              <a:t>SC</a:t>
            </a:r>
            <a:endParaRPr lang="fr-BE" sz="1600" dirty="0"/>
          </a:p>
        </p:txBody>
      </p:sp>
      <p:sp>
        <p:nvSpPr>
          <p:cNvPr id="11" name="Freeform 10"/>
          <p:cNvSpPr/>
          <p:nvPr/>
        </p:nvSpPr>
        <p:spPr>
          <a:xfrm>
            <a:off x="899592" y="3789040"/>
            <a:ext cx="1704559" cy="1097608"/>
          </a:xfrm>
          <a:custGeom>
            <a:avLst/>
            <a:gdLst>
              <a:gd name="connsiteX0" fmla="*/ 0 w 1343223"/>
              <a:gd name="connsiteY0" fmla="*/ 671612 h 1343223"/>
              <a:gd name="connsiteX1" fmla="*/ 671612 w 1343223"/>
              <a:gd name="connsiteY1" fmla="*/ 0 h 1343223"/>
              <a:gd name="connsiteX2" fmla="*/ 1343224 w 1343223"/>
              <a:gd name="connsiteY2" fmla="*/ 671612 h 1343223"/>
              <a:gd name="connsiteX3" fmla="*/ 671612 w 1343223"/>
              <a:gd name="connsiteY3" fmla="*/ 1343224 h 1343223"/>
              <a:gd name="connsiteX4" fmla="*/ 0 w 1343223"/>
              <a:gd name="connsiteY4" fmla="*/ 671612 h 13432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3223" h="1343223">
                <a:moveTo>
                  <a:pt x="0" y="671612"/>
                </a:moveTo>
                <a:cubicBezTo>
                  <a:pt x="0" y="300691"/>
                  <a:pt x="300691" y="0"/>
                  <a:pt x="671612" y="0"/>
                </a:cubicBezTo>
                <a:cubicBezTo>
                  <a:pt x="1042533" y="0"/>
                  <a:pt x="1343224" y="300691"/>
                  <a:pt x="1343224" y="671612"/>
                </a:cubicBezTo>
                <a:cubicBezTo>
                  <a:pt x="1343224" y="1042533"/>
                  <a:pt x="1042533" y="1343224"/>
                  <a:pt x="671612" y="1343224"/>
                </a:cubicBezTo>
                <a:cubicBezTo>
                  <a:pt x="300691" y="1343224"/>
                  <a:pt x="0" y="1042533"/>
                  <a:pt x="0" y="671612"/>
                </a:cubicBezTo>
                <a:close/>
              </a:path>
            </a:pathLst>
          </a:custGeom>
          <a:solidFill>
            <a:schemeClr val="accent6">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6108" tIns="176108" rIns="176108" bIns="176108" numCol="1" spcCol="1270" anchor="ctr" anchorCtr="0">
            <a:noAutofit/>
          </a:bodyPr>
          <a:lstStyle/>
          <a:p>
            <a:pPr algn="ctr" defTabSz="1000125">
              <a:lnSpc>
                <a:spcPct val="90000"/>
              </a:lnSpc>
              <a:spcAft>
                <a:spcPct val="35000"/>
              </a:spcAft>
            </a:pPr>
            <a:r>
              <a:rPr lang="fr-BE" sz="1600" dirty="0" smtClean="0"/>
              <a:t>Commerce</a:t>
            </a:r>
            <a:endParaRPr lang="fr-BE" sz="1600" dirty="0"/>
          </a:p>
        </p:txBody>
      </p:sp>
      <p:sp>
        <p:nvSpPr>
          <p:cNvPr id="35" name="Oval 34"/>
          <p:cNvSpPr/>
          <p:nvPr/>
        </p:nvSpPr>
        <p:spPr>
          <a:xfrm>
            <a:off x="3953412" y="3157035"/>
            <a:ext cx="1832685" cy="152796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1050"/>
          </a:p>
        </p:txBody>
      </p:sp>
      <p:sp>
        <p:nvSpPr>
          <p:cNvPr id="36" name="Oval 35"/>
          <p:cNvSpPr/>
          <p:nvPr/>
        </p:nvSpPr>
        <p:spPr>
          <a:xfrm>
            <a:off x="4211960" y="3356992"/>
            <a:ext cx="1368152"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100" dirty="0" smtClean="0">
                <a:solidFill>
                  <a:schemeClr val="accent6"/>
                </a:solidFill>
              </a:rPr>
              <a:t>Personnes</a:t>
            </a:r>
            <a:endParaRPr lang="fr-BE" sz="1100" dirty="0">
              <a:solidFill>
                <a:schemeClr val="accent6"/>
              </a:solidFill>
            </a:endParaRPr>
          </a:p>
        </p:txBody>
      </p:sp>
      <p:sp>
        <p:nvSpPr>
          <p:cNvPr id="37" name="Oval 36"/>
          <p:cNvSpPr/>
          <p:nvPr/>
        </p:nvSpPr>
        <p:spPr>
          <a:xfrm>
            <a:off x="3076733" y="4319122"/>
            <a:ext cx="1832685" cy="152796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1050"/>
          </a:p>
        </p:txBody>
      </p:sp>
      <p:sp>
        <p:nvSpPr>
          <p:cNvPr id="38" name="Oval 37"/>
          <p:cNvSpPr/>
          <p:nvPr/>
        </p:nvSpPr>
        <p:spPr>
          <a:xfrm>
            <a:off x="3419981" y="4625829"/>
            <a:ext cx="1140663" cy="8141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100" dirty="0" smtClean="0">
                <a:solidFill>
                  <a:schemeClr val="accent6"/>
                </a:solidFill>
              </a:rPr>
              <a:t>Finance-ment</a:t>
            </a:r>
            <a:endParaRPr lang="fr-BE" sz="1100" dirty="0">
              <a:solidFill>
                <a:schemeClr val="accent6"/>
              </a:solidFill>
            </a:endParaRPr>
          </a:p>
        </p:txBody>
      </p:sp>
      <p:sp>
        <p:nvSpPr>
          <p:cNvPr id="39" name="Oval 38"/>
          <p:cNvSpPr/>
          <p:nvPr/>
        </p:nvSpPr>
        <p:spPr>
          <a:xfrm>
            <a:off x="4830092" y="4268933"/>
            <a:ext cx="1832685" cy="152796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1050"/>
          </a:p>
        </p:txBody>
      </p:sp>
      <p:sp>
        <p:nvSpPr>
          <p:cNvPr id="41" name="Freeform 40"/>
          <p:cNvSpPr/>
          <p:nvPr/>
        </p:nvSpPr>
        <p:spPr>
          <a:xfrm>
            <a:off x="4283968" y="4149080"/>
            <a:ext cx="1224136" cy="614699"/>
          </a:xfrm>
          <a:custGeom>
            <a:avLst/>
            <a:gdLst>
              <a:gd name="connsiteX0" fmla="*/ 0 w 1096003"/>
              <a:gd name="connsiteY0" fmla="*/ 119197 h 715168"/>
              <a:gd name="connsiteX1" fmla="*/ 119197 w 1096003"/>
              <a:gd name="connsiteY1" fmla="*/ 0 h 715168"/>
              <a:gd name="connsiteX2" fmla="*/ 976806 w 1096003"/>
              <a:gd name="connsiteY2" fmla="*/ 0 h 715168"/>
              <a:gd name="connsiteX3" fmla="*/ 1096003 w 1096003"/>
              <a:gd name="connsiteY3" fmla="*/ 119197 h 715168"/>
              <a:gd name="connsiteX4" fmla="*/ 1096003 w 1096003"/>
              <a:gd name="connsiteY4" fmla="*/ 595971 h 715168"/>
              <a:gd name="connsiteX5" fmla="*/ 976806 w 1096003"/>
              <a:gd name="connsiteY5" fmla="*/ 715168 h 715168"/>
              <a:gd name="connsiteX6" fmla="*/ 119197 w 1096003"/>
              <a:gd name="connsiteY6" fmla="*/ 715168 h 715168"/>
              <a:gd name="connsiteX7" fmla="*/ 0 w 1096003"/>
              <a:gd name="connsiteY7" fmla="*/ 595971 h 715168"/>
              <a:gd name="connsiteX8" fmla="*/ 0 w 1096003"/>
              <a:gd name="connsiteY8" fmla="*/ 119197 h 715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96003" h="715168">
                <a:moveTo>
                  <a:pt x="0" y="119197"/>
                </a:moveTo>
                <a:cubicBezTo>
                  <a:pt x="0" y="53366"/>
                  <a:pt x="53366" y="0"/>
                  <a:pt x="119197" y="0"/>
                </a:cubicBezTo>
                <a:lnTo>
                  <a:pt x="976806" y="0"/>
                </a:lnTo>
                <a:cubicBezTo>
                  <a:pt x="1042637" y="0"/>
                  <a:pt x="1096003" y="53366"/>
                  <a:pt x="1096003" y="119197"/>
                </a:cubicBezTo>
                <a:lnTo>
                  <a:pt x="1096003" y="595971"/>
                </a:lnTo>
                <a:cubicBezTo>
                  <a:pt x="1096003" y="661802"/>
                  <a:pt x="1042637" y="715168"/>
                  <a:pt x="976806" y="715168"/>
                </a:cubicBezTo>
                <a:lnTo>
                  <a:pt x="119197" y="715168"/>
                </a:lnTo>
                <a:cubicBezTo>
                  <a:pt x="53366" y="715168"/>
                  <a:pt x="0" y="661802"/>
                  <a:pt x="0" y="595971"/>
                </a:cubicBezTo>
                <a:lnTo>
                  <a:pt x="0" y="119197"/>
                </a:lnTo>
                <a:close/>
              </a:path>
            </a:pathLst>
          </a:custGeom>
        </p:spPr>
        <p:style>
          <a:lnRef idx="2">
            <a:schemeClr val="lt1">
              <a:hueOff val="0"/>
              <a:satOff val="0"/>
              <a:lumOff val="0"/>
              <a:alphaOff val="0"/>
            </a:schemeClr>
          </a:lnRef>
          <a:fillRef idx="1">
            <a:schemeClr val="accent4">
              <a:tint val="40000"/>
              <a:hueOff val="0"/>
              <a:satOff val="0"/>
              <a:lumOff val="0"/>
              <a:alphaOff val="0"/>
            </a:schemeClr>
          </a:fillRef>
          <a:effectRef idx="0">
            <a:schemeClr val="accent4">
              <a:tint val="40000"/>
              <a:hueOff val="0"/>
              <a:satOff val="0"/>
              <a:lumOff val="0"/>
              <a:alphaOff val="0"/>
            </a:schemeClr>
          </a:effectRef>
          <a:fontRef idx="minor">
            <a:schemeClr val="dk1">
              <a:hueOff val="0"/>
              <a:satOff val="0"/>
              <a:lumOff val="0"/>
              <a:alphaOff val="0"/>
            </a:schemeClr>
          </a:fontRef>
        </p:style>
        <p:txBody>
          <a:bodyPr spcFirstLastPara="0" vert="horz" wrap="square" lIns="163344" tIns="163344" rIns="163344" bIns="163344" numCol="1" spcCol="1270" anchor="ctr" anchorCtr="0">
            <a:noAutofit/>
          </a:bodyPr>
          <a:lstStyle/>
          <a:p>
            <a:pPr algn="ctr" defTabSz="1600200">
              <a:lnSpc>
                <a:spcPct val="90000"/>
              </a:lnSpc>
              <a:spcAft>
                <a:spcPct val="35000"/>
              </a:spcAft>
            </a:pPr>
            <a:r>
              <a:rPr lang="fr-BE" sz="1000" b="1" dirty="0" smtClean="0"/>
              <a:t>Gouverne- ment local</a:t>
            </a:r>
            <a:endParaRPr lang="fr-BE" sz="1000" b="1" dirty="0"/>
          </a:p>
        </p:txBody>
      </p:sp>
      <p:sp>
        <p:nvSpPr>
          <p:cNvPr id="42" name="Oval 41"/>
          <p:cNvSpPr/>
          <p:nvPr/>
        </p:nvSpPr>
        <p:spPr>
          <a:xfrm>
            <a:off x="2339752" y="6577145"/>
            <a:ext cx="255506" cy="236231"/>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600"/>
          </a:p>
        </p:txBody>
      </p:sp>
      <p:sp>
        <p:nvSpPr>
          <p:cNvPr id="43" name="Oval 42"/>
          <p:cNvSpPr/>
          <p:nvPr/>
        </p:nvSpPr>
        <p:spPr>
          <a:xfrm>
            <a:off x="2339752" y="6209523"/>
            <a:ext cx="255506" cy="23623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600"/>
          </a:p>
        </p:txBody>
      </p:sp>
      <p:sp>
        <p:nvSpPr>
          <p:cNvPr id="44" name="TextBox 43"/>
          <p:cNvSpPr txBox="1"/>
          <p:nvPr/>
        </p:nvSpPr>
        <p:spPr>
          <a:xfrm>
            <a:off x="2665854" y="6209523"/>
            <a:ext cx="1095372" cy="215444"/>
          </a:xfrm>
          <a:prstGeom prst="rect">
            <a:avLst/>
          </a:prstGeom>
          <a:noFill/>
        </p:spPr>
        <p:txBody>
          <a:bodyPr wrap="none" rtlCol="0">
            <a:spAutoFit/>
          </a:bodyPr>
          <a:lstStyle/>
          <a:p>
            <a:r>
              <a:rPr lang="fr-BE" sz="800" dirty="0"/>
              <a:t>Ressources d'État</a:t>
            </a:r>
            <a:endParaRPr lang="fr-BE" sz="800" dirty="0"/>
          </a:p>
        </p:txBody>
      </p:sp>
      <p:sp>
        <p:nvSpPr>
          <p:cNvPr id="45" name="TextBox 44"/>
          <p:cNvSpPr txBox="1"/>
          <p:nvPr/>
        </p:nvSpPr>
        <p:spPr>
          <a:xfrm>
            <a:off x="2665854" y="6577145"/>
            <a:ext cx="1499880" cy="215444"/>
          </a:xfrm>
          <a:prstGeom prst="rect">
            <a:avLst/>
          </a:prstGeom>
          <a:noFill/>
        </p:spPr>
        <p:txBody>
          <a:bodyPr wrap="none" rtlCol="0">
            <a:spAutoFit/>
          </a:bodyPr>
          <a:lstStyle/>
          <a:p>
            <a:r>
              <a:rPr lang="fr-BE" sz="800" dirty="0"/>
              <a:t>Ressources non étatiques</a:t>
            </a:r>
            <a:endParaRPr lang="fr-BE" sz="800" dirty="0"/>
          </a:p>
        </p:txBody>
      </p:sp>
      <p:sp>
        <p:nvSpPr>
          <p:cNvPr id="53" name="TextBox 52"/>
          <p:cNvSpPr txBox="1"/>
          <p:nvPr/>
        </p:nvSpPr>
        <p:spPr>
          <a:xfrm>
            <a:off x="5320508" y="6609687"/>
            <a:ext cx="3736920" cy="169277"/>
          </a:xfrm>
          <a:prstGeom prst="rect">
            <a:avLst/>
          </a:prstGeom>
          <a:noFill/>
          <a:ln>
            <a:solidFill>
              <a:schemeClr val="accent1"/>
            </a:solidFill>
          </a:ln>
        </p:spPr>
        <p:txBody>
          <a:bodyPr wrap="none" rtlCol="0">
            <a:spAutoFit/>
          </a:bodyPr>
          <a:lstStyle/>
          <a:p>
            <a:r>
              <a:rPr lang="fr-BE" sz="500" dirty="0"/>
              <a:t>Adapté de l'Institut de gouvernement. "La Big Society: Un cadre pour les décideurs". Avril 2011. Royaume-Uni</a:t>
            </a:r>
            <a:endParaRPr lang="fr-BE" sz="500" dirty="0"/>
          </a:p>
        </p:txBody>
      </p:sp>
      <p:sp>
        <p:nvSpPr>
          <p:cNvPr id="26" name="Title 1"/>
          <p:cNvSpPr>
            <a:spLocks noGrp="1"/>
          </p:cNvSpPr>
          <p:nvPr>
            <p:ph type="title"/>
          </p:nvPr>
        </p:nvSpPr>
        <p:spPr>
          <a:xfrm>
            <a:off x="0" y="0"/>
            <a:ext cx="9144000" cy="1268760"/>
          </a:xfrm>
          <a:solidFill>
            <a:srgbClr val="3166CF"/>
          </a:solidFill>
          <a:ln>
            <a:solidFill>
              <a:srgbClr val="002060"/>
            </a:solidFill>
          </a:ln>
        </p:spPr>
        <p:txBody>
          <a:bodyPr>
            <a:normAutofit/>
          </a:bodyPr>
          <a:lstStyle/>
          <a:p>
            <a:pPr algn="ctr"/>
            <a:r>
              <a:rPr lang="fr-BE" sz="2800" kern="1200" smtClean="0">
                <a:solidFill>
                  <a:srgbClr val="FFD624"/>
                </a:solidFill>
                <a:latin typeface="Verdana" pitchFamily="34" charset="0"/>
              </a:rPr>
              <a:t>Approche territoriale  </a:t>
            </a:r>
            <a:br>
              <a:rPr lang="fr-BE" sz="2800" kern="1200" smtClean="0">
                <a:solidFill>
                  <a:srgbClr val="FFD624"/>
                </a:solidFill>
                <a:latin typeface="Verdana" pitchFamily="34" charset="0"/>
              </a:rPr>
            </a:br>
            <a:r>
              <a:rPr lang="fr-BE" sz="2800" kern="1200" smtClean="0">
                <a:solidFill>
                  <a:srgbClr val="FFD624"/>
                </a:solidFill>
                <a:latin typeface="Verdana" pitchFamily="34" charset="0"/>
              </a:rPr>
              <a:t>Mobilisation de ressources locales</a:t>
            </a:r>
            <a:endParaRPr lang="fr-BE" sz="2800" kern="1200">
              <a:solidFill>
                <a:srgbClr val="FFD624"/>
              </a:solidFill>
              <a:latin typeface="Verdana" pitchFamily="34" charset="0"/>
            </a:endParaRPr>
          </a:p>
        </p:txBody>
      </p:sp>
      <p:sp>
        <p:nvSpPr>
          <p:cNvPr id="22" name="Rectangular Callout 21"/>
          <p:cNvSpPr/>
          <p:nvPr/>
        </p:nvSpPr>
        <p:spPr>
          <a:xfrm>
            <a:off x="179512" y="1412776"/>
            <a:ext cx="1867437" cy="2088231"/>
          </a:xfrm>
          <a:prstGeom prst="wedgeRectCallout">
            <a:avLst>
              <a:gd name="adj1" fmla="val 166412"/>
              <a:gd name="adj2" fmla="val 52102"/>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b="1" smtClean="0"/>
              <a:t>Personnes en dehors du secteur priv</a:t>
            </a:r>
            <a:r>
              <a:rPr lang="fr-BE" smtClean="0"/>
              <a:t>é</a:t>
            </a:r>
            <a:endParaRPr lang="fr-BE" b="1" smtClean="0"/>
          </a:p>
          <a:p>
            <a:pPr marL="171450" indent="-171450">
              <a:buFont typeface="Arial" panose="020B0604020202020204" pitchFamily="34" charset="0"/>
              <a:buChar char="•"/>
            </a:pPr>
            <a:r>
              <a:rPr lang="fr-BE" smtClean="0"/>
              <a:t>Les citoyens s’aident</a:t>
            </a:r>
          </a:p>
          <a:p>
            <a:pPr marL="171450" indent="-171450">
              <a:buFont typeface="Arial" panose="020B0604020202020204" pitchFamily="34" charset="0"/>
              <a:buChar char="•"/>
            </a:pPr>
            <a:r>
              <a:rPr lang="fr-BE" smtClean="0"/>
              <a:t>Bénévoles </a:t>
            </a:r>
          </a:p>
          <a:p>
            <a:pPr marL="171450" indent="-171450">
              <a:buFont typeface="Arial" panose="020B0604020202020204" pitchFamily="34" charset="0"/>
              <a:buChar char="•"/>
            </a:pPr>
            <a:r>
              <a:rPr lang="fr-BE" smtClean="0"/>
              <a:t>Les personnes travaillant dans les organismes de bienfaisance, des organismes privés</a:t>
            </a:r>
            <a:endParaRPr lang="fr-BE"/>
          </a:p>
        </p:txBody>
      </p:sp>
      <p:sp>
        <p:nvSpPr>
          <p:cNvPr id="23" name="Rectangular Callout 22"/>
          <p:cNvSpPr/>
          <p:nvPr/>
        </p:nvSpPr>
        <p:spPr>
          <a:xfrm>
            <a:off x="62532" y="5301209"/>
            <a:ext cx="2025898" cy="1440160"/>
          </a:xfrm>
          <a:prstGeom prst="wedgeRectCallout">
            <a:avLst>
              <a:gd name="adj1" fmla="val 122359"/>
              <a:gd name="adj2" fmla="val -62287"/>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b="1" dirty="0" smtClean="0"/>
              <a:t>Nouvelles sources de financement</a:t>
            </a:r>
            <a:r>
              <a:rPr lang="fr-BE" dirty="0" smtClean="0"/>
              <a:t> </a:t>
            </a:r>
          </a:p>
          <a:p>
            <a:pPr marL="171450" indent="-171450">
              <a:buFont typeface="Arial" panose="020B0604020202020204" pitchFamily="34" charset="0"/>
              <a:buChar char="•"/>
            </a:pPr>
            <a:r>
              <a:rPr lang="fr-BE" dirty="0" smtClean="0"/>
              <a:t>Philanthropie privée</a:t>
            </a:r>
          </a:p>
          <a:p>
            <a:pPr marL="171450" indent="-171450">
              <a:buFont typeface="Arial" panose="020B0604020202020204" pitchFamily="34" charset="0"/>
              <a:buChar char="•"/>
            </a:pPr>
            <a:r>
              <a:rPr lang="fr-BE" dirty="0" smtClean="0"/>
              <a:t>Responsabilité sociale des entreprises</a:t>
            </a:r>
          </a:p>
          <a:p>
            <a:pPr marL="171450" indent="-171450">
              <a:buFont typeface="Arial" panose="020B0604020202020204" pitchFamily="34" charset="0"/>
              <a:buChar char="•"/>
            </a:pPr>
            <a:r>
              <a:rPr lang="fr-BE" dirty="0" smtClean="0"/>
              <a:t>Les contributions communautaires</a:t>
            </a:r>
          </a:p>
          <a:p>
            <a:pPr marL="171450" indent="-171450">
              <a:buFont typeface="Arial" panose="020B0604020202020204" pitchFamily="34" charset="0"/>
              <a:buChar char="•"/>
            </a:pPr>
            <a:endParaRPr lang="fr-BE" dirty="0"/>
          </a:p>
        </p:txBody>
      </p:sp>
      <p:sp>
        <p:nvSpPr>
          <p:cNvPr id="24" name="Rectangular Callout 23"/>
          <p:cNvSpPr/>
          <p:nvPr/>
        </p:nvSpPr>
        <p:spPr>
          <a:xfrm>
            <a:off x="7020272" y="1340768"/>
            <a:ext cx="2104126" cy="2304256"/>
          </a:xfrm>
          <a:prstGeom prst="wedgeRectCallout">
            <a:avLst>
              <a:gd name="adj1" fmla="val -109763"/>
              <a:gd name="adj2" fmla="val 85118"/>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b="1" dirty="0" smtClean="0"/>
              <a:t>Nouveaux actifs</a:t>
            </a:r>
          </a:p>
          <a:p>
            <a:pPr marL="171450" indent="-171450">
              <a:buFont typeface="Arial" panose="020B0604020202020204" pitchFamily="34" charset="0"/>
              <a:buChar char="•"/>
            </a:pPr>
            <a:r>
              <a:rPr lang="fr-BE" dirty="0" smtClean="0"/>
              <a:t>Faire </a:t>
            </a:r>
            <a:r>
              <a:rPr lang="fr-BE" dirty="0"/>
              <a:t>usage d'actifs non publics (par </a:t>
            </a:r>
            <a:r>
              <a:rPr lang="fr-BE" dirty="0" smtClean="0"/>
              <a:t>ex., </a:t>
            </a:r>
            <a:r>
              <a:rPr lang="fr-BE" dirty="0"/>
              <a:t>les salles paroissiales, des matériaux locaux, propriété communale)</a:t>
            </a:r>
            <a:endParaRPr lang="fr-BE" dirty="0" smtClean="0"/>
          </a:p>
          <a:p>
            <a:pPr marL="171450" indent="-171450">
              <a:buFont typeface="Arial" panose="020B0604020202020204" pitchFamily="34" charset="0"/>
              <a:buChar char="•"/>
            </a:pPr>
            <a:r>
              <a:rPr lang="fr-BE" dirty="0"/>
              <a:t>Remise des biens publics aux communautés, les associations caritatives, les groupes privés</a:t>
            </a:r>
            <a:endParaRPr lang="fr-BE" dirty="0"/>
          </a:p>
        </p:txBody>
      </p:sp>
      <p:sp>
        <p:nvSpPr>
          <p:cNvPr id="25" name="Rectangular Callout 24"/>
          <p:cNvSpPr/>
          <p:nvPr/>
        </p:nvSpPr>
        <p:spPr>
          <a:xfrm>
            <a:off x="7020273" y="5085184"/>
            <a:ext cx="2104126" cy="1496244"/>
          </a:xfrm>
          <a:prstGeom prst="wedgeRectCallout">
            <a:avLst>
              <a:gd name="adj1" fmla="val -131074"/>
              <a:gd name="adj2" fmla="val -96506"/>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b="1" dirty="0"/>
              <a:t>Les gouvernements locaux ont également le pouvoir de</a:t>
            </a:r>
            <a:r>
              <a:rPr lang="fr-BE" b="1" dirty="0" smtClean="0"/>
              <a:t>: </a:t>
            </a:r>
            <a:endParaRPr lang="fr-BE" b="1" dirty="0" smtClean="0"/>
          </a:p>
          <a:p>
            <a:pPr marL="285750" indent="-285750">
              <a:buFont typeface="Arial" panose="020B0604020202020204" pitchFamily="34" charset="0"/>
              <a:buChar char="•"/>
            </a:pPr>
            <a:r>
              <a:rPr lang="fr-BE" dirty="0" smtClean="0"/>
              <a:t>Réglementer, </a:t>
            </a:r>
            <a:r>
              <a:rPr lang="fr-BE" dirty="0"/>
              <a:t>réviser, modifier, annuler ou appliquer</a:t>
            </a:r>
            <a:endParaRPr lang="fr-BE" dirty="0" smtClean="0"/>
          </a:p>
          <a:p>
            <a:pPr marL="285750" indent="-285750">
              <a:buFont typeface="Arial" panose="020B0604020202020204" pitchFamily="34" charset="0"/>
              <a:buChar char="•"/>
            </a:pPr>
            <a:r>
              <a:rPr lang="fr-BE" dirty="0" smtClean="0"/>
              <a:t>Augmenter </a:t>
            </a:r>
            <a:r>
              <a:rPr lang="fr-BE" dirty="0"/>
              <a:t>les impôts</a:t>
            </a:r>
            <a:endParaRPr lang="fr-BE" dirty="0"/>
          </a:p>
        </p:txBody>
      </p:sp>
      <p:sp>
        <p:nvSpPr>
          <p:cNvPr id="40" name="Oval 39"/>
          <p:cNvSpPr/>
          <p:nvPr/>
        </p:nvSpPr>
        <p:spPr>
          <a:xfrm>
            <a:off x="5207026" y="4608104"/>
            <a:ext cx="1078815" cy="8141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smtClean="0">
                <a:solidFill>
                  <a:schemeClr val="accent6"/>
                </a:solidFill>
              </a:rPr>
              <a:t>Actifs</a:t>
            </a:r>
            <a:endParaRPr lang="fr-BE" dirty="0">
              <a:solidFill>
                <a:schemeClr val="accent6"/>
              </a:solidFill>
            </a:endParaRPr>
          </a:p>
        </p:txBody>
      </p:sp>
    </p:spTree>
    <p:extLst>
      <p:ext uri="{BB962C8B-B14F-4D97-AF65-F5344CB8AC3E}">
        <p14:creationId xmlns:p14="http://schemas.microsoft.com/office/powerpoint/2010/main" val="17909681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Oval 3"/>
          <p:cNvSpPr>
            <a:spLocks noChangeArrowheads="1"/>
          </p:cNvSpPr>
          <p:nvPr/>
        </p:nvSpPr>
        <p:spPr bwMode="auto">
          <a:xfrm>
            <a:off x="1043608" y="2348880"/>
            <a:ext cx="3529013" cy="2160587"/>
          </a:xfrm>
          <a:prstGeom prst="ellipse">
            <a:avLst/>
          </a:prstGeom>
          <a:solidFill>
            <a:srgbClr val="BBE0E3">
              <a:alpha val="74901"/>
            </a:srgbClr>
          </a:solidFill>
          <a:ln w="28575">
            <a:solidFill>
              <a:schemeClr val="tx1"/>
            </a:solidFill>
            <a:round/>
            <a:headEnd/>
            <a:tailEnd/>
          </a:ln>
        </p:spPr>
        <p:txBody>
          <a:bodyPr wrap="none" anchor="ctr"/>
          <a:lstStyle/>
          <a:p>
            <a:pPr algn="ctr"/>
            <a:endParaRPr lang="fr-FR" altLang="en-US" sz="1400" b="1" dirty="0"/>
          </a:p>
          <a:p>
            <a:pPr algn="ctr"/>
            <a:endParaRPr lang="en-GB" altLang="en-US" sz="2000" b="1" dirty="0" smtClean="0"/>
          </a:p>
          <a:p>
            <a:pPr algn="ctr"/>
            <a:endParaRPr lang="en-GB" altLang="en-US" sz="2000" b="1" dirty="0" smtClean="0"/>
          </a:p>
          <a:p>
            <a:pPr algn="ctr"/>
            <a:r>
              <a:rPr lang="en-GB" altLang="en-US" sz="2400" b="1" dirty="0" err="1"/>
              <a:t>Société</a:t>
            </a:r>
            <a:r>
              <a:rPr lang="en-GB" altLang="en-US" sz="2400" b="1" dirty="0"/>
              <a:t> </a:t>
            </a:r>
            <a:r>
              <a:rPr lang="en-GB" altLang="en-US" sz="2400" b="1" dirty="0" err="1"/>
              <a:t>civile</a:t>
            </a:r>
            <a:endParaRPr lang="en-GB" altLang="en-US" sz="2400" b="1" dirty="0"/>
          </a:p>
          <a:p>
            <a:pPr algn="ctr"/>
            <a:r>
              <a:rPr lang="en-GB" altLang="en-US" sz="2400" b="1" dirty="0"/>
              <a:t>(</a:t>
            </a:r>
            <a:r>
              <a:rPr lang="en-GB" altLang="en-US" sz="2400" b="1" dirty="0" err="1"/>
              <a:t>Communauté</a:t>
            </a:r>
            <a:endParaRPr lang="en-GB" altLang="en-US" sz="2400" b="1" dirty="0"/>
          </a:p>
          <a:p>
            <a:pPr algn="ctr"/>
            <a:r>
              <a:rPr lang="en-GB" altLang="en-US" sz="2400" b="1" dirty="0" err="1"/>
              <a:t>Groupes</a:t>
            </a:r>
            <a:r>
              <a:rPr lang="en-GB" altLang="en-US" sz="2400" b="1" dirty="0"/>
              <a:t>,</a:t>
            </a:r>
          </a:p>
          <a:p>
            <a:pPr algn="ctr"/>
            <a:r>
              <a:rPr lang="en-GB" altLang="en-US" sz="2400" b="1" dirty="0" err="1"/>
              <a:t>citoyens</a:t>
            </a:r>
            <a:r>
              <a:rPr lang="en-GB" altLang="en-US" sz="2400" b="1" dirty="0"/>
              <a:t>…)</a:t>
            </a:r>
            <a:r>
              <a:rPr lang="fr-FR" altLang="en-US" sz="1400" dirty="0" smtClean="0"/>
              <a:t> </a:t>
            </a:r>
            <a:endParaRPr lang="fr-FR" altLang="en-US" sz="1400" dirty="0"/>
          </a:p>
          <a:p>
            <a:pPr algn="ctr"/>
            <a:endParaRPr lang="fr-FR" altLang="en-US" dirty="0"/>
          </a:p>
          <a:p>
            <a:pPr algn="ctr"/>
            <a:endParaRPr lang="fr-FR" altLang="en-US" dirty="0"/>
          </a:p>
          <a:p>
            <a:pPr algn="ctr"/>
            <a:endParaRPr lang="fr-FR" altLang="en-US" dirty="0"/>
          </a:p>
          <a:p>
            <a:pPr algn="ctr"/>
            <a:endParaRPr lang="fr-FR" altLang="en-US" dirty="0"/>
          </a:p>
        </p:txBody>
      </p:sp>
      <p:sp>
        <p:nvSpPr>
          <p:cNvPr id="6146" name="Oval 4"/>
          <p:cNvSpPr>
            <a:spLocks noChangeArrowheads="1"/>
          </p:cNvSpPr>
          <p:nvPr/>
        </p:nvSpPr>
        <p:spPr bwMode="auto">
          <a:xfrm>
            <a:off x="4067944" y="2276872"/>
            <a:ext cx="3599309" cy="2374900"/>
          </a:xfrm>
          <a:prstGeom prst="ellipse">
            <a:avLst/>
          </a:prstGeom>
          <a:solidFill>
            <a:srgbClr val="BBE0E3">
              <a:alpha val="74901"/>
            </a:srgbClr>
          </a:solidFill>
          <a:ln w="28575">
            <a:solidFill>
              <a:schemeClr val="tx1">
                <a:alpha val="74117"/>
              </a:schemeClr>
            </a:solidFill>
            <a:round/>
            <a:headEnd/>
            <a:tailEnd/>
          </a:ln>
        </p:spPr>
        <p:txBody>
          <a:bodyPr wrap="none" anchor="ctr"/>
          <a:lstStyle/>
          <a:p>
            <a:pPr algn="ctr"/>
            <a:r>
              <a:rPr lang="en-GB" altLang="en-US" sz="2800" b="1" dirty="0" err="1"/>
              <a:t>Autorités</a:t>
            </a:r>
            <a:r>
              <a:rPr lang="en-GB" altLang="en-US" sz="2800" b="1" dirty="0"/>
              <a:t> </a:t>
            </a:r>
            <a:endParaRPr lang="en-GB" altLang="en-US" sz="2800" b="1" dirty="0" smtClean="0"/>
          </a:p>
          <a:p>
            <a:pPr algn="ctr"/>
            <a:r>
              <a:rPr lang="en-GB" altLang="en-US" sz="2800" b="1" dirty="0" smtClean="0"/>
              <a:t>locales</a:t>
            </a:r>
            <a:endParaRPr lang="fr-FR" altLang="en-US" sz="2800" dirty="0"/>
          </a:p>
        </p:txBody>
      </p:sp>
      <p:sp>
        <p:nvSpPr>
          <p:cNvPr id="6147" name="AutoShape 11"/>
          <p:cNvSpPr>
            <a:spLocks noChangeArrowheads="1"/>
          </p:cNvSpPr>
          <p:nvPr/>
        </p:nvSpPr>
        <p:spPr bwMode="auto">
          <a:xfrm flipH="1">
            <a:off x="6948264" y="3068960"/>
            <a:ext cx="1606550" cy="4032448"/>
          </a:xfrm>
          <a:prstGeom prst="curvedRightArrow">
            <a:avLst>
              <a:gd name="adj1" fmla="val 43034"/>
              <a:gd name="adj2" fmla="val 84554"/>
              <a:gd name="adj3" fmla="val 33333"/>
            </a:avLst>
          </a:prstGeom>
          <a:solidFill>
            <a:srgbClr val="FFFFFF">
              <a:alpha val="0"/>
            </a:srgbClr>
          </a:solidFill>
          <a:ln w="9525">
            <a:solidFill>
              <a:schemeClr val="tx1"/>
            </a:solidFill>
            <a:miter lim="800000"/>
            <a:headEnd/>
            <a:tailEnd/>
          </a:ln>
        </p:spPr>
        <p:txBody>
          <a:bodyPr wrap="none" anchor="ctr"/>
          <a:lstStyle/>
          <a:p>
            <a:endParaRPr lang="en-US" altLang="en-US"/>
          </a:p>
        </p:txBody>
      </p:sp>
      <p:sp>
        <p:nvSpPr>
          <p:cNvPr id="6148" name="Content Placeholder 2"/>
          <p:cNvSpPr txBox="1">
            <a:spLocks/>
          </p:cNvSpPr>
          <p:nvPr/>
        </p:nvSpPr>
        <p:spPr bwMode="auto">
          <a:xfrm>
            <a:off x="3923928" y="1196752"/>
            <a:ext cx="5113239" cy="1080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tabLst>
                <a:tab pos="406400" algn="l"/>
              </a:tabLst>
              <a:defRPr sz="1200">
                <a:solidFill>
                  <a:srgbClr val="0F5494"/>
                </a:solidFill>
                <a:latin typeface="Verdana" pitchFamily="34" charset="0"/>
                <a:ea typeface="MS PGothic" pitchFamily="34" charset="-128"/>
              </a:defRPr>
            </a:lvl1pPr>
            <a:lvl2pPr marL="742950" indent="-285750" eaLnBrk="0" hangingPunct="0">
              <a:tabLst>
                <a:tab pos="406400" algn="l"/>
              </a:tabLst>
              <a:defRPr sz="1200">
                <a:solidFill>
                  <a:srgbClr val="0F5494"/>
                </a:solidFill>
                <a:latin typeface="Verdana" pitchFamily="34" charset="0"/>
                <a:ea typeface="MS PGothic" pitchFamily="34" charset="-128"/>
              </a:defRPr>
            </a:lvl2pPr>
            <a:lvl3pPr marL="1143000" indent="-228600" eaLnBrk="0" hangingPunct="0">
              <a:tabLst>
                <a:tab pos="406400" algn="l"/>
              </a:tabLst>
              <a:defRPr sz="1200">
                <a:solidFill>
                  <a:srgbClr val="0F5494"/>
                </a:solidFill>
                <a:latin typeface="Verdana" pitchFamily="34" charset="0"/>
                <a:ea typeface="MS PGothic" pitchFamily="34" charset="-128"/>
              </a:defRPr>
            </a:lvl3pPr>
            <a:lvl4pPr marL="1600200" indent="-228600" eaLnBrk="0" hangingPunct="0">
              <a:tabLst>
                <a:tab pos="406400" algn="l"/>
              </a:tabLst>
              <a:defRPr sz="1200">
                <a:solidFill>
                  <a:srgbClr val="0F5494"/>
                </a:solidFill>
                <a:latin typeface="Verdana" pitchFamily="34" charset="0"/>
                <a:ea typeface="MS PGothic" pitchFamily="34" charset="-128"/>
              </a:defRPr>
            </a:lvl4pPr>
            <a:lvl5pPr marL="2057400" indent="-228600" eaLnBrk="0" hangingPunct="0">
              <a:tabLst>
                <a:tab pos="406400" algn="l"/>
              </a:tabLst>
              <a:defRPr sz="1200">
                <a:solidFill>
                  <a:srgbClr val="0F5494"/>
                </a:solidFill>
                <a:latin typeface="Verdana" pitchFamily="34" charset="0"/>
                <a:ea typeface="MS PGothic" pitchFamily="34" charset="-128"/>
              </a:defRPr>
            </a:lvl5pPr>
            <a:lvl6pPr marL="2514600" indent="-228600" eaLnBrk="0" fontAlgn="base" hangingPunct="0">
              <a:spcBef>
                <a:spcPct val="0"/>
              </a:spcBef>
              <a:spcAft>
                <a:spcPct val="0"/>
              </a:spcAft>
              <a:tabLst>
                <a:tab pos="406400" algn="l"/>
              </a:tabLst>
              <a:defRPr sz="1200">
                <a:solidFill>
                  <a:srgbClr val="0F5494"/>
                </a:solidFill>
                <a:latin typeface="Verdana" pitchFamily="34" charset="0"/>
                <a:ea typeface="MS PGothic" pitchFamily="34" charset="-128"/>
              </a:defRPr>
            </a:lvl6pPr>
            <a:lvl7pPr marL="2971800" indent="-228600" eaLnBrk="0" fontAlgn="base" hangingPunct="0">
              <a:spcBef>
                <a:spcPct val="0"/>
              </a:spcBef>
              <a:spcAft>
                <a:spcPct val="0"/>
              </a:spcAft>
              <a:tabLst>
                <a:tab pos="406400" algn="l"/>
              </a:tabLst>
              <a:defRPr sz="1200">
                <a:solidFill>
                  <a:srgbClr val="0F5494"/>
                </a:solidFill>
                <a:latin typeface="Verdana" pitchFamily="34" charset="0"/>
                <a:ea typeface="MS PGothic" pitchFamily="34" charset="-128"/>
              </a:defRPr>
            </a:lvl7pPr>
            <a:lvl8pPr marL="3429000" indent="-228600" eaLnBrk="0" fontAlgn="base" hangingPunct="0">
              <a:spcBef>
                <a:spcPct val="0"/>
              </a:spcBef>
              <a:spcAft>
                <a:spcPct val="0"/>
              </a:spcAft>
              <a:tabLst>
                <a:tab pos="406400" algn="l"/>
              </a:tabLst>
              <a:defRPr sz="1200">
                <a:solidFill>
                  <a:srgbClr val="0F5494"/>
                </a:solidFill>
                <a:latin typeface="Verdana" pitchFamily="34" charset="0"/>
                <a:ea typeface="MS PGothic" pitchFamily="34" charset="-128"/>
              </a:defRPr>
            </a:lvl8pPr>
            <a:lvl9pPr marL="3886200" indent="-228600" eaLnBrk="0" fontAlgn="base" hangingPunct="0">
              <a:spcBef>
                <a:spcPct val="0"/>
              </a:spcBef>
              <a:spcAft>
                <a:spcPct val="0"/>
              </a:spcAft>
              <a:tabLst>
                <a:tab pos="406400" algn="l"/>
              </a:tabLst>
              <a:defRPr sz="1200">
                <a:solidFill>
                  <a:srgbClr val="0F5494"/>
                </a:solidFill>
                <a:latin typeface="Verdana" pitchFamily="34" charset="0"/>
                <a:ea typeface="MS PGothic" pitchFamily="34" charset="-128"/>
              </a:defRPr>
            </a:lvl9pPr>
          </a:lstStyle>
          <a:p>
            <a:pPr>
              <a:spcBef>
                <a:spcPct val="20000"/>
              </a:spcBef>
            </a:pPr>
            <a:r>
              <a:rPr lang="fr-FR" altLang="en-US" sz="1400" b="1" dirty="0"/>
              <a:t>	</a:t>
            </a:r>
            <a:r>
              <a:rPr lang="fr-FR" altLang="en-US" sz="1400" b="1" dirty="0" smtClean="0"/>
              <a:t>E</a:t>
            </a:r>
            <a:r>
              <a:rPr lang="en-US" sz="1400" dirty="0" err="1" smtClean="0"/>
              <a:t>xpérimentation</a:t>
            </a:r>
            <a:r>
              <a:rPr lang="en-US" sz="1400" dirty="0" smtClean="0"/>
              <a:t> </a:t>
            </a:r>
            <a:r>
              <a:rPr lang="en-US" sz="1400" dirty="0"/>
              <a:t>de </a:t>
            </a:r>
            <a:r>
              <a:rPr lang="en-US" sz="1400" dirty="0" err="1"/>
              <a:t>nouvelles</a:t>
            </a:r>
            <a:r>
              <a:rPr lang="en-US" sz="1400" dirty="0"/>
              <a:t> </a:t>
            </a:r>
            <a:r>
              <a:rPr lang="en-US" sz="1400" dirty="0" err="1"/>
              <a:t>formes</a:t>
            </a:r>
            <a:r>
              <a:rPr lang="en-US" sz="1400" dirty="0"/>
              <a:t> </a:t>
            </a:r>
            <a:r>
              <a:rPr lang="en-US" sz="1400" dirty="0" err="1"/>
              <a:t>d'interactions</a:t>
            </a:r>
            <a:r>
              <a:rPr lang="en-US" sz="1400" dirty="0"/>
              <a:t> entre AL et de la </a:t>
            </a:r>
            <a:r>
              <a:rPr lang="en-US" sz="1400" dirty="0" err="1"/>
              <a:t>société</a:t>
            </a:r>
            <a:r>
              <a:rPr lang="en-US" sz="1400" dirty="0"/>
              <a:t> </a:t>
            </a:r>
            <a:r>
              <a:rPr lang="en-US" sz="1400" dirty="0" err="1"/>
              <a:t>civile</a:t>
            </a:r>
            <a:r>
              <a:rPr lang="en-US" sz="1400" dirty="0"/>
              <a:t> et </a:t>
            </a:r>
            <a:r>
              <a:rPr lang="en-US" sz="1400" b="1" dirty="0"/>
              <a:t>des alliances </a:t>
            </a:r>
            <a:r>
              <a:rPr lang="en-US" sz="1400" b="1" dirty="0" err="1"/>
              <a:t>stratégiques</a:t>
            </a:r>
            <a:r>
              <a:rPr lang="en-US" sz="1400" b="1" dirty="0"/>
              <a:t> </a:t>
            </a:r>
            <a:r>
              <a:rPr lang="en-US" sz="1400" dirty="0"/>
              <a:t>avec la </a:t>
            </a:r>
            <a:r>
              <a:rPr lang="en-US" sz="1400" b="1" dirty="0" err="1"/>
              <a:t>communauté</a:t>
            </a:r>
            <a:r>
              <a:rPr lang="en-US" sz="1400" b="1" dirty="0"/>
              <a:t> locale </a:t>
            </a:r>
            <a:r>
              <a:rPr lang="en-US" sz="1400" dirty="0"/>
              <a:t>et les </a:t>
            </a:r>
            <a:r>
              <a:rPr lang="en-US" sz="1400" dirty="0" err="1"/>
              <a:t>organisations</a:t>
            </a:r>
            <a:r>
              <a:rPr lang="en-US" sz="1400" dirty="0"/>
              <a:t> du </a:t>
            </a:r>
            <a:r>
              <a:rPr lang="en-US" sz="1400" b="1" dirty="0" err="1"/>
              <a:t>secteur</a:t>
            </a:r>
            <a:r>
              <a:rPr lang="en-US" sz="1400" b="1" dirty="0"/>
              <a:t> </a:t>
            </a:r>
            <a:r>
              <a:rPr lang="en-US" sz="1400" b="1" dirty="0" err="1"/>
              <a:t>privé</a:t>
            </a:r>
            <a:endParaRPr lang="en-US" sz="1400" b="1" dirty="0"/>
          </a:p>
          <a:p>
            <a:pPr>
              <a:spcBef>
                <a:spcPct val="20000"/>
              </a:spcBef>
            </a:pPr>
            <a:endParaRPr lang="fr-FR" altLang="en-US" sz="1400" b="1" i="1" dirty="0"/>
          </a:p>
          <a:p>
            <a:pPr>
              <a:spcBef>
                <a:spcPct val="20000"/>
              </a:spcBef>
            </a:pPr>
            <a:endParaRPr lang="en-US" altLang="en-US" sz="1400" dirty="0"/>
          </a:p>
        </p:txBody>
      </p:sp>
      <p:sp>
        <p:nvSpPr>
          <p:cNvPr id="15" name="Content Placeholder 2"/>
          <p:cNvSpPr txBox="1">
            <a:spLocks/>
          </p:cNvSpPr>
          <p:nvPr/>
        </p:nvSpPr>
        <p:spPr bwMode="auto">
          <a:xfrm>
            <a:off x="2339752" y="6237312"/>
            <a:ext cx="4464050"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sz="1200">
                <a:solidFill>
                  <a:srgbClr val="0F5494"/>
                </a:solidFill>
                <a:latin typeface="Verdana" pitchFamily="34" charset="0"/>
                <a:ea typeface="MS PGothic" pitchFamily="34" charset="-128"/>
              </a:defRPr>
            </a:lvl1pPr>
            <a:lvl2pPr marL="742950" indent="-285750" eaLnBrk="0" hangingPunct="0">
              <a:defRPr sz="1200">
                <a:solidFill>
                  <a:srgbClr val="0F5494"/>
                </a:solidFill>
                <a:latin typeface="Verdana" pitchFamily="34" charset="0"/>
                <a:ea typeface="MS PGothic" pitchFamily="34" charset="-128"/>
              </a:defRPr>
            </a:lvl2pPr>
            <a:lvl3pPr marL="1143000" indent="-228600" eaLnBrk="0" hangingPunct="0">
              <a:defRPr sz="1200">
                <a:solidFill>
                  <a:srgbClr val="0F5494"/>
                </a:solidFill>
                <a:latin typeface="Verdana" pitchFamily="34" charset="0"/>
                <a:ea typeface="MS PGothic" pitchFamily="34" charset="-128"/>
              </a:defRPr>
            </a:lvl3pPr>
            <a:lvl4pPr marL="1600200" indent="-228600" eaLnBrk="0" hangingPunct="0">
              <a:defRPr sz="1200">
                <a:solidFill>
                  <a:srgbClr val="0F5494"/>
                </a:solidFill>
                <a:latin typeface="Verdana" pitchFamily="34" charset="0"/>
                <a:ea typeface="MS PGothic" pitchFamily="34" charset="-128"/>
              </a:defRPr>
            </a:lvl4pPr>
            <a:lvl5pPr marL="2057400" indent="-228600" eaLnBrk="0" hangingPunct="0">
              <a:defRPr sz="1200">
                <a:solidFill>
                  <a:srgbClr val="0F5494"/>
                </a:solidFill>
                <a:latin typeface="Verdana" pitchFamily="34" charset="0"/>
                <a:ea typeface="MS PGothic" pitchFamily="34" charset="-128"/>
              </a:defRPr>
            </a:lvl5pPr>
            <a:lvl6pPr marL="2514600" indent="-228600" eaLnBrk="0" fontAlgn="base" hangingPunct="0">
              <a:spcBef>
                <a:spcPct val="0"/>
              </a:spcBef>
              <a:spcAft>
                <a:spcPct val="0"/>
              </a:spcAft>
              <a:defRPr sz="1200">
                <a:solidFill>
                  <a:srgbClr val="0F5494"/>
                </a:solidFill>
                <a:latin typeface="Verdana" pitchFamily="34" charset="0"/>
                <a:ea typeface="MS PGothic" pitchFamily="34" charset="-128"/>
              </a:defRPr>
            </a:lvl6pPr>
            <a:lvl7pPr marL="2971800" indent="-228600" eaLnBrk="0" fontAlgn="base" hangingPunct="0">
              <a:spcBef>
                <a:spcPct val="0"/>
              </a:spcBef>
              <a:spcAft>
                <a:spcPct val="0"/>
              </a:spcAft>
              <a:defRPr sz="1200">
                <a:solidFill>
                  <a:srgbClr val="0F5494"/>
                </a:solidFill>
                <a:latin typeface="Verdana" pitchFamily="34" charset="0"/>
                <a:ea typeface="MS PGothic" pitchFamily="34" charset="-128"/>
              </a:defRPr>
            </a:lvl7pPr>
            <a:lvl8pPr marL="3429000" indent="-228600" eaLnBrk="0" fontAlgn="base" hangingPunct="0">
              <a:spcBef>
                <a:spcPct val="0"/>
              </a:spcBef>
              <a:spcAft>
                <a:spcPct val="0"/>
              </a:spcAft>
              <a:defRPr sz="1200">
                <a:solidFill>
                  <a:srgbClr val="0F5494"/>
                </a:solidFill>
                <a:latin typeface="Verdana" pitchFamily="34" charset="0"/>
                <a:ea typeface="MS PGothic" pitchFamily="34" charset="-128"/>
              </a:defRPr>
            </a:lvl8pPr>
            <a:lvl9pPr marL="3886200" indent="-228600" eaLnBrk="0" fontAlgn="base" hangingPunct="0">
              <a:spcBef>
                <a:spcPct val="0"/>
              </a:spcBef>
              <a:spcAft>
                <a:spcPct val="0"/>
              </a:spcAft>
              <a:defRPr sz="1200">
                <a:solidFill>
                  <a:srgbClr val="0F5494"/>
                </a:solidFill>
                <a:latin typeface="Verdana" pitchFamily="34" charset="0"/>
                <a:ea typeface="MS PGothic" pitchFamily="34" charset="-128"/>
              </a:defRPr>
            </a:lvl9pPr>
          </a:lstStyle>
          <a:p>
            <a:pPr marL="0" indent="0" algn="ctr">
              <a:spcBef>
                <a:spcPct val="20000"/>
              </a:spcBef>
              <a:defRPr/>
            </a:pPr>
            <a:r>
              <a:rPr lang="fr-FR" sz="2400" b="1" kern="0" dirty="0" smtClean="0">
                <a:cs typeface="MS PGothic" charset="0"/>
              </a:rPr>
              <a:t>DEVELOPPEMENT LOCAL</a:t>
            </a:r>
            <a:endParaRPr lang="fr-FR" sz="2400" b="1" kern="0" dirty="0" smtClean="0">
              <a:cs typeface="MS PGothic" charset="0"/>
            </a:endParaRPr>
          </a:p>
          <a:p>
            <a:pPr marL="0" indent="0">
              <a:spcBef>
                <a:spcPct val="20000"/>
              </a:spcBef>
              <a:defRPr/>
            </a:pPr>
            <a:endParaRPr lang="en-GB" sz="2400" dirty="0">
              <a:cs typeface="MS PGothic" charset="0"/>
            </a:endParaRPr>
          </a:p>
          <a:p>
            <a:pPr>
              <a:spcBef>
                <a:spcPct val="20000"/>
              </a:spcBef>
              <a:buFontTx/>
              <a:buAutoNum type="circleNumDbPlain"/>
              <a:defRPr/>
            </a:pPr>
            <a:endParaRPr lang="en-US" sz="2400" dirty="0">
              <a:cs typeface="MS PGothic" charset="0"/>
            </a:endParaRPr>
          </a:p>
          <a:p>
            <a:pPr>
              <a:spcBef>
                <a:spcPct val="20000"/>
              </a:spcBef>
              <a:buFontTx/>
              <a:buAutoNum type="circleNumDbPlain"/>
              <a:defRPr/>
            </a:pPr>
            <a:endParaRPr lang="en-US" sz="2400" dirty="0">
              <a:cs typeface="MS PGothic" charset="0"/>
            </a:endParaRPr>
          </a:p>
          <a:p>
            <a:pPr>
              <a:spcBef>
                <a:spcPct val="20000"/>
              </a:spcBef>
              <a:defRPr/>
            </a:pPr>
            <a:endParaRPr lang="en-US" sz="2400" dirty="0">
              <a:cs typeface="MS PGothic" charset="0"/>
            </a:endParaRPr>
          </a:p>
        </p:txBody>
      </p:sp>
      <p:sp>
        <p:nvSpPr>
          <p:cNvPr id="6150" name="AutoShape 11"/>
          <p:cNvSpPr>
            <a:spLocks noChangeArrowheads="1"/>
          </p:cNvSpPr>
          <p:nvPr/>
        </p:nvSpPr>
        <p:spPr bwMode="auto">
          <a:xfrm rot="10800000" flipH="1">
            <a:off x="107504" y="1052736"/>
            <a:ext cx="1547813" cy="2735263"/>
          </a:xfrm>
          <a:prstGeom prst="curvedRightArrow">
            <a:avLst>
              <a:gd name="adj1" fmla="val 43026"/>
              <a:gd name="adj2" fmla="val 86060"/>
              <a:gd name="adj3" fmla="val 33333"/>
            </a:avLst>
          </a:prstGeom>
          <a:solidFill>
            <a:srgbClr val="FFFFFF">
              <a:alpha val="0"/>
            </a:srgbClr>
          </a:solidFill>
          <a:ln w="9525">
            <a:solidFill>
              <a:schemeClr val="tx1"/>
            </a:solidFill>
            <a:miter lim="800000"/>
            <a:headEnd/>
            <a:tailEnd/>
          </a:ln>
        </p:spPr>
        <p:txBody>
          <a:bodyPr wrap="none" anchor="ctr"/>
          <a:lstStyle/>
          <a:p>
            <a:endParaRPr lang="en-US" altLang="en-US"/>
          </a:p>
        </p:txBody>
      </p:sp>
      <p:sp>
        <p:nvSpPr>
          <p:cNvPr id="13" name="Left Brace 1"/>
          <p:cNvSpPr>
            <a:spLocks/>
          </p:cNvSpPr>
          <p:nvPr/>
        </p:nvSpPr>
        <p:spPr bwMode="auto">
          <a:xfrm>
            <a:off x="3923928" y="980728"/>
            <a:ext cx="358775" cy="1377950"/>
          </a:xfrm>
          <a:prstGeom prst="leftBrace">
            <a:avLst>
              <a:gd name="adj1" fmla="val 40188"/>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nchor="ctr"/>
          <a:lstStyle/>
          <a:p>
            <a:pPr marL="3175">
              <a:defRPr/>
            </a:pPr>
            <a:endParaRPr lang="en-US">
              <a:latin typeface="Verdana" charset="0"/>
              <a:ea typeface="MS PGothic" charset="0"/>
              <a:cs typeface="MS PGothic" charset="0"/>
            </a:endParaRPr>
          </a:p>
        </p:txBody>
      </p:sp>
      <p:grpSp>
        <p:nvGrpSpPr>
          <p:cNvPr id="3" name="Grouper 2"/>
          <p:cNvGrpSpPr/>
          <p:nvPr/>
        </p:nvGrpSpPr>
        <p:grpSpPr>
          <a:xfrm>
            <a:off x="3995936" y="2780928"/>
            <a:ext cx="712638" cy="1417762"/>
            <a:chOff x="3825082" y="3212976"/>
            <a:chExt cx="712638" cy="1417762"/>
          </a:xfrm>
        </p:grpSpPr>
        <p:sp>
          <p:nvSpPr>
            <p:cNvPr id="17" name="Left-Right Arrow 2"/>
            <p:cNvSpPr/>
            <p:nvPr/>
          </p:nvSpPr>
          <p:spPr bwMode="auto">
            <a:xfrm>
              <a:off x="3870970" y="3212976"/>
              <a:ext cx="666750" cy="392113"/>
            </a:xfrm>
            <a:prstGeom prst="leftRightArrow">
              <a:avLst/>
            </a:prstGeom>
            <a:solidFill>
              <a:schemeClr val="accent2">
                <a:lumMod val="60000"/>
                <a:lumOff val="40000"/>
              </a:schemeClr>
            </a:solidFill>
            <a:ln>
              <a:noFill/>
            </a:ln>
            <a:effectLst/>
            <a:extLst/>
          </p:spPr>
          <p:txBody>
            <a:bodyPr anchor="ctr"/>
            <a:lstStyle/>
            <a:p>
              <a:pPr marL="3175">
                <a:defRPr/>
              </a:pPr>
              <a:endParaRPr lang="en-GB">
                <a:ea typeface="ＭＳ Ｐゴシック" pitchFamily="34" charset="-128"/>
              </a:endParaRPr>
            </a:p>
          </p:txBody>
        </p:sp>
        <p:sp>
          <p:nvSpPr>
            <p:cNvPr id="18" name="Left-Right Arrow 20"/>
            <p:cNvSpPr/>
            <p:nvPr/>
          </p:nvSpPr>
          <p:spPr bwMode="auto">
            <a:xfrm>
              <a:off x="3866406" y="3556572"/>
              <a:ext cx="665162" cy="392112"/>
            </a:xfrm>
            <a:prstGeom prst="leftRightArrow">
              <a:avLst/>
            </a:prstGeom>
            <a:solidFill>
              <a:schemeClr val="accent2">
                <a:lumMod val="60000"/>
                <a:lumOff val="40000"/>
              </a:schemeClr>
            </a:solidFill>
            <a:ln>
              <a:noFill/>
            </a:ln>
            <a:effectLst/>
            <a:extLst/>
          </p:spPr>
          <p:txBody>
            <a:bodyPr anchor="ctr"/>
            <a:lstStyle/>
            <a:p>
              <a:pPr marL="3175">
                <a:defRPr/>
              </a:pPr>
              <a:endParaRPr lang="en-GB">
                <a:ea typeface="ＭＳ Ｐゴシック" pitchFamily="34" charset="-128"/>
              </a:endParaRPr>
            </a:p>
          </p:txBody>
        </p:sp>
        <p:sp>
          <p:nvSpPr>
            <p:cNvPr id="20" name="Left-Right Arrow 25"/>
            <p:cNvSpPr/>
            <p:nvPr/>
          </p:nvSpPr>
          <p:spPr bwMode="auto">
            <a:xfrm>
              <a:off x="3865612" y="3902075"/>
              <a:ext cx="666750" cy="390525"/>
            </a:xfrm>
            <a:prstGeom prst="leftRightArrow">
              <a:avLst/>
            </a:prstGeom>
            <a:solidFill>
              <a:schemeClr val="accent2">
                <a:lumMod val="60000"/>
                <a:lumOff val="40000"/>
              </a:schemeClr>
            </a:solidFill>
            <a:ln>
              <a:noFill/>
            </a:ln>
            <a:effectLst/>
            <a:extLst/>
          </p:spPr>
          <p:txBody>
            <a:bodyPr anchor="ctr"/>
            <a:lstStyle/>
            <a:p>
              <a:pPr marL="3175">
                <a:defRPr/>
              </a:pPr>
              <a:endParaRPr lang="en-GB">
                <a:ea typeface="ＭＳ Ｐゴシック" pitchFamily="34" charset="-128"/>
              </a:endParaRPr>
            </a:p>
          </p:txBody>
        </p:sp>
        <p:sp>
          <p:nvSpPr>
            <p:cNvPr id="21" name="Left-Right Arrow 20"/>
            <p:cNvSpPr/>
            <p:nvPr/>
          </p:nvSpPr>
          <p:spPr bwMode="auto">
            <a:xfrm>
              <a:off x="3825082" y="4240213"/>
              <a:ext cx="665162" cy="390525"/>
            </a:xfrm>
            <a:prstGeom prst="leftRightArrow">
              <a:avLst/>
            </a:prstGeom>
            <a:solidFill>
              <a:schemeClr val="accent2">
                <a:lumMod val="60000"/>
                <a:lumOff val="40000"/>
              </a:schemeClr>
            </a:solidFill>
            <a:ln>
              <a:noFill/>
            </a:ln>
            <a:effectLst/>
            <a:extLst/>
          </p:spPr>
          <p:txBody>
            <a:bodyPr anchor="ctr"/>
            <a:lstStyle/>
            <a:p>
              <a:pPr marL="3175">
                <a:defRPr/>
              </a:pPr>
              <a:endParaRPr lang="en-GB">
                <a:ea typeface="ＭＳ Ｐゴシック" pitchFamily="34" charset="-128"/>
              </a:endParaRPr>
            </a:p>
          </p:txBody>
        </p:sp>
      </p:grpSp>
      <p:sp>
        <p:nvSpPr>
          <p:cNvPr id="2" name="Rectangle 1"/>
          <p:cNvSpPr/>
          <p:nvPr/>
        </p:nvSpPr>
        <p:spPr>
          <a:xfrm>
            <a:off x="19051" y="14586"/>
            <a:ext cx="8064896" cy="830997"/>
          </a:xfrm>
          <a:prstGeom prst="rect">
            <a:avLst/>
          </a:prstGeom>
        </p:spPr>
        <p:txBody>
          <a:bodyPr wrap="square">
            <a:spAutoFit/>
          </a:bodyPr>
          <a:lstStyle/>
          <a:p>
            <a:r>
              <a:rPr lang="en-GB" sz="2400" b="1" dirty="0" err="1">
                <a:solidFill>
                  <a:srgbClr val="FFFFFF"/>
                </a:solidFill>
                <a:ea typeface="MS PGothic" pitchFamily="34" charset="-128"/>
              </a:rPr>
              <a:t>Pourquoi</a:t>
            </a:r>
            <a:r>
              <a:rPr lang="en-GB" sz="2400" b="1" dirty="0">
                <a:solidFill>
                  <a:srgbClr val="FFFFFF"/>
                </a:solidFill>
                <a:ea typeface="MS PGothic" pitchFamily="34" charset="-128"/>
              </a:rPr>
              <a:t> </a:t>
            </a:r>
            <a:r>
              <a:rPr lang="en-GB" sz="2400" b="1" dirty="0" err="1">
                <a:solidFill>
                  <a:srgbClr val="FFFFFF"/>
                </a:solidFill>
                <a:ea typeface="MS PGothic" pitchFamily="34" charset="-128"/>
              </a:rPr>
              <a:t>devrions</a:t>
            </a:r>
            <a:r>
              <a:rPr lang="en-GB" sz="2400" b="1" dirty="0">
                <a:solidFill>
                  <a:srgbClr val="FFFFFF"/>
                </a:solidFill>
                <a:ea typeface="MS PGothic" pitchFamily="34" charset="-128"/>
              </a:rPr>
              <a:t>-nous </a:t>
            </a:r>
            <a:r>
              <a:rPr lang="en-GB" sz="2400" b="1" dirty="0" err="1">
                <a:solidFill>
                  <a:srgbClr val="FFFFFF"/>
                </a:solidFill>
                <a:ea typeface="MS PGothic" pitchFamily="34" charset="-128"/>
              </a:rPr>
              <a:t>promouvoir</a:t>
            </a:r>
            <a:r>
              <a:rPr lang="en-GB" sz="2400" b="1" dirty="0">
                <a:solidFill>
                  <a:srgbClr val="FFFFFF"/>
                </a:solidFill>
                <a:ea typeface="MS PGothic" pitchFamily="34" charset="-128"/>
              </a:rPr>
              <a:t> la collaboration entre les AL et CS?</a:t>
            </a:r>
            <a:endParaRPr lang="en-GB" sz="2400" b="1" dirty="0">
              <a:solidFill>
                <a:srgbClr val="FFFFFF"/>
              </a:solidFill>
              <a:ea typeface="MS PGothic" pitchFamily="34" charset="-128"/>
            </a:endParaRPr>
          </a:p>
        </p:txBody>
      </p:sp>
      <p:sp>
        <p:nvSpPr>
          <p:cNvPr id="14" name="Rectangle 13"/>
          <p:cNvSpPr>
            <a:spLocks noChangeArrowheads="1"/>
          </p:cNvSpPr>
          <p:nvPr/>
        </p:nvSpPr>
        <p:spPr bwMode="auto">
          <a:xfrm>
            <a:off x="1187624" y="5013176"/>
            <a:ext cx="3240360" cy="1152129"/>
          </a:xfrm>
          <a:prstGeom prst="rect">
            <a:avLst/>
          </a:prstGeom>
          <a:solidFill>
            <a:srgbClr val="F2F2F2"/>
          </a:solidFill>
          <a:ln w="9525">
            <a:solidFill>
              <a:schemeClr val="tx1"/>
            </a:solidFill>
            <a:round/>
            <a:headEnd/>
            <a:tailEnd/>
          </a:ln>
          <a:effectLst>
            <a:outerShdw dist="35921" dir="2700000" algn="ctr" rotWithShape="0">
              <a:schemeClr val="bg2"/>
            </a:outerShdw>
          </a:effectLst>
        </p:spPr>
        <p:txBody>
          <a:bodyPr anchor="ctr"/>
          <a:lstStyle/>
          <a:p>
            <a:pPr algn="ctr">
              <a:spcBef>
                <a:spcPct val="20000"/>
              </a:spcBef>
              <a:defRPr/>
            </a:pPr>
            <a:r>
              <a:rPr lang="en-US" sz="1400" dirty="0" smtClean="0">
                <a:solidFill>
                  <a:schemeClr val="accent2">
                    <a:lumMod val="75000"/>
                  </a:schemeClr>
                </a:solidFill>
                <a:ea typeface="ＭＳ Ｐゴシック" pitchFamily="34" charset="-128"/>
              </a:rPr>
              <a:t>… qui </a:t>
            </a:r>
            <a:r>
              <a:rPr lang="en-US" sz="1400" b="1" dirty="0" err="1" smtClean="0">
                <a:solidFill>
                  <a:schemeClr val="accent2">
                    <a:lumMod val="75000"/>
                  </a:schemeClr>
                </a:solidFill>
                <a:ea typeface="ＭＳ Ｐゴシック" pitchFamily="34" charset="-128"/>
              </a:rPr>
              <a:t>s'engage</a:t>
            </a:r>
            <a:r>
              <a:rPr lang="en-US" sz="1400" dirty="0" smtClean="0">
                <a:solidFill>
                  <a:schemeClr val="accent2">
                    <a:lumMod val="75000"/>
                  </a:schemeClr>
                </a:solidFill>
                <a:ea typeface="ＭＳ Ｐゴシック" pitchFamily="34" charset="-128"/>
              </a:rPr>
              <a:t> </a:t>
            </a:r>
            <a:r>
              <a:rPr lang="en-US" sz="1400" dirty="0" err="1">
                <a:solidFill>
                  <a:schemeClr val="accent2">
                    <a:lumMod val="75000"/>
                  </a:schemeClr>
                </a:solidFill>
                <a:ea typeface="ＭＳ Ｐゴシック" pitchFamily="34" charset="-128"/>
              </a:rPr>
              <a:t>dans</a:t>
            </a:r>
            <a:r>
              <a:rPr lang="en-US" sz="1400" dirty="0">
                <a:solidFill>
                  <a:schemeClr val="accent2">
                    <a:lumMod val="75000"/>
                  </a:schemeClr>
                </a:solidFill>
                <a:ea typeface="ＭＳ Ｐゴシック" pitchFamily="34" charset="-128"/>
              </a:rPr>
              <a:t> le </a:t>
            </a:r>
            <a:r>
              <a:rPr lang="en-US" sz="1400" b="1" dirty="0" err="1">
                <a:solidFill>
                  <a:schemeClr val="accent2">
                    <a:lumMod val="75000"/>
                  </a:schemeClr>
                </a:solidFill>
                <a:ea typeface="ＭＳ Ｐゴシック" pitchFamily="34" charset="-128"/>
              </a:rPr>
              <a:t>processus</a:t>
            </a:r>
            <a:r>
              <a:rPr lang="en-US" sz="1400" b="1" dirty="0">
                <a:solidFill>
                  <a:schemeClr val="accent2">
                    <a:lumMod val="75000"/>
                  </a:schemeClr>
                </a:solidFill>
                <a:ea typeface="ＭＳ Ｐゴシック" pitchFamily="34" charset="-128"/>
              </a:rPr>
              <a:t> </a:t>
            </a:r>
            <a:r>
              <a:rPr lang="en-US" sz="1400" b="1" dirty="0" err="1">
                <a:solidFill>
                  <a:schemeClr val="accent2">
                    <a:lumMod val="75000"/>
                  </a:schemeClr>
                </a:solidFill>
                <a:ea typeface="ＭＳ Ｐゴシック" pitchFamily="34" charset="-128"/>
              </a:rPr>
              <a:t>politique</a:t>
            </a:r>
            <a:r>
              <a:rPr lang="en-US" sz="1400" b="1" dirty="0">
                <a:solidFill>
                  <a:schemeClr val="accent2">
                    <a:lumMod val="75000"/>
                  </a:schemeClr>
                </a:solidFill>
                <a:ea typeface="ＭＳ Ｐゴシック" pitchFamily="34" charset="-128"/>
              </a:rPr>
              <a:t> local </a:t>
            </a:r>
            <a:r>
              <a:rPr lang="en-US" sz="1400" dirty="0">
                <a:solidFill>
                  <a:schemeClr val="accent2">
                    <a:lumMod val="75000"/>
                  </a:schemeClr>
                </a:solidFill>
                <a:ea typeface="ＭＳ Ｐゴシック" pitchFamily="34" charset="-128"/>
              </a:rPr>
              <a:t>et </a:t>
            </a:r>
            <a:r>
              <a:rPr lang="en-US" sz="1400" b="1" dirty="0" err="1" smtClean="0">
                <a:solidFill>
                  <a:schemeClr val="accent2">
                    <a:lumMod val="75000"/>
                  </a:schemeClr>
                </a:solidFill>
                <a:ea typeface="ＭＳ Ｐゴシック" pitchFamily="34" charset="-128"/>
              </a:rPr>
              <a:t>exige</a:t>
            </a:r>
            <a:r>
              <a:rPr lang="en-US" sz="1400" b="1" dirty="0" smtClean="0">
                <a:solidFill>
                  <a:schemeClr val="accent2">
                    <a:lumMod val="75000"/>
                  </a:schemeClr>
                </a:solidFill>
                <a:ea typeface="ＭＳ Ｐゴシック" pitchFamily="34" charset="-128"/>
              </a:rPr>
              <a:t> </a:t>
            </a:r>
            <a:r>
              <a:rPr lang="en-US" sz="1400" b="1" dirty="0" err="1">
                <a:solidFill>
                  <a:schemeClr val="accent2">
                    <a:lumMod val="75000"/>
                  </a:schemeClr>
                </a:solidFill>
                <a:ea typeface="ＭＳ Ｐゴシック" pitchFamily="34" charset="-128"/>
              </a:rPr>
              <a:t>une</a:t>
            </a:r>
            <a:r>
              <a:rPr lang="en-US" sz="1400" b="1" dirty="0">
                <a:solidFill>
                  <a:schemeClr val="accent2">
                    <a:lumMod val="75000"/>
                  </a:schemeClr>
                </a:solidFill>
                <a:ea typeface="ＭＳ Ｐゴシック" pitchFamily="34" charset="-128"/>
              </a:rPr>
              <a:t> </a:t>
            </a:r>
            <a:r>
              <a:rPr lang="en-US" sz="1400" b="1" dirty="0" err="1">
                <a:solidFill>
                  <a:schemeClr val="accent2">
                    <a:lumMod val="75000"/>
                  </a:schemeClr>
                </a:solidFill>
                <a:ea typeface="ＭＳ Ｐゴシック" pitchFamily="34" charset="-128"/>
              </a:rPr>
              <a:t>gestion</a:t>
            </a:r>
            <a:r>
              <a:rPr lang="en-US" sz="1400" b="1" dirty="0">
                <a:solidFill>
                  <a:schemeClr val="accent2">
                    <a:lumMod val="75000"/>
                  </a:schemeClr>
                </a:solidFill>
                <a:ea typeface="ＭＳ Ｐゴシック" pitchFamily="34" charset="-128"/>
              </a:rPr>
              <a:t> </a:t>
            </a:r>
            <a:r>
              <a:rPr lang="en-US" sz="1400" b="1" dirty="0" err="1">
                <a:solidFill>
                  <a:schemeClr val="accent2">
                    <a:lumMod val="75000"/>
                  </a:schemeClr>
                </a:solidFill>
                <a:ea typeface="ＭＳ Ｐゴシック" pitchFamily="34" charset="-128"/>
              </a:rPr>
              <a:t>transparente</a:t>
            </a:r>
            <a:r>
              <a:rPr lang="en-US" sz="1400" dirty="0">
                <a:solidFill>
                  <a:schemeClr val="accent2">
                    <a:lumMod val="75000"/>
                  </a:schemeClr>
                </a:solidFill>
                <a:ea typeface="ＭＳ Ｐゴシック" pitchFamily="34" charset="-128"/>
              </a:rPr>
              <a:t> et </a:t>
            </a:r>
            <a:r>
              <a:rPr lang="en-US" sz="1400" b="1" dirty="0" err="1">
                <a:solidFill>
                  <a:schemeClr val="accent2">
                    <a:lumMod val="75000"/>
                  </a:schemeClr>
                </a:solidFill>
                <a:ea typeface="ＭＳ Ｐゴシック" pitchFamily="34" charset="-128"/>
              </a:rPr>
              <a:t>responsable</a:t>
            </a:r>
            <a:r>
              <a:rPr lang="en-US" sz="1400" dirty="0">
                <a:solidFill>
                  <a:schemeClr val="accent2">
                    <a:lumMod val="75000"/>
                  </a:schemeClr>
                </a:solidFill>
                <a:ea typeface="ＭＳ Ｐゴシック" pitchFamily="34" charset="-128"/>
              </a:rPr>
              <a:t> des </a:t>
            </a:r>
            <a:r>
              <a:rPr lang="en-US" sz="1400" dirty="0" err="1">
                <a:solidFill>
                  <a:schemeClr val="accent2">
                    <a:lumMod val="75000"/>
                  </a:schemeClr>
                </a:solidFill>
                <a:ea typeface="ＭＳ Ｐゴシック" pitchFamily="34" charset="-128"/>
              </a:rPr>
              <a:t>ressources</a:t>
            </a:r>
            <a:r>
              <a:rPr lang="en-US" sz="1400" dirty="0">
                <a:solidFill>
                  <a:schemeClr val="accent2">
                    <a:lumMod val="75000"/>
                  </a:schemeClr>
                </a:solidFill>
                <a:ea typeface="ＭＳ Ｐゴシック" pitchFamily="34" charset="-128"/>
              </a:rPr>
              <a:t> </a:t>
            </a:r>
            <a:r>
              <a:rPr lang="en-US" sz="1400" dirty="0" err="1">
                <a:solidFill>
                  <a:schemeClr val="accent2">
                    <a:lumMod val="75000"/>
                  </a:schemeClr>
                </a:solidFill>
                <a:ea typeface="ＭＳ Ｐゴシック" pitchFamily="34" charset="-128"/>
              </a:rPr>
              <a:t>publiques</a:t>
            </a:r>
            <a:r>
              <a:rPr lang="en-US" sz="1400" dirty="0">
                <a:solidFill>
                  <a:schemeClr val="accent2">
                    <a:lumMod val="75000"/>
                  </a:schemeClr>
                </a:solidFill>
                <a:ea typeface="ＭＳ Ｐゴシック" pitchFamily="34" charset="-128"/>
              </a:rPr>
              <a:t> </a:t>
            </a:r>
            <a:r>
              <a:rPr lang="en-US" sz="1400" b="1" dirty="0">
                <a:solidFill>
                  <a:schemeClr val="accent2">
                    <a:lumMod val="75000"/>
                  </a:schemeClr>
                </a:solidFill>
                <a:ea typeface="ＭＳ Ｐゴシック" pitchFamily="34" charset="-128"/>
              </a:rPr>
              <a:t>locales</a:t>
            </a:r>
            <a:endParaRPr lang="en-US" sz="1400" b="1" dirty="0">
              <a:solidFill>
                <a:schemeClr val="accent2">
                  <a:lumMod val="75000"/>
                </a:schemeClr>
              </a:solidFill>
              <a:ea typeface="ＭＳ Ｐゴシック" pitchFamily="34" charset="-128"/>
            </a:endParaRPr>
          </a:p>
        </p:txBody>
      </p:sp>
      <p:sp>
        <p:nvSpPr>
          <p:cNvPr id="16" name="Rectangle 15"/>
          <p:cNvSpPr>
            <a:spLocks noChangeArrowheads="1"/>
          </p:cNvSpPr>
          <p:nvPr/>
        </p:nvSpPr>
        <p:spPr bwMode="auto">
          <a:xfrm>
            <a:off x="4572000" y="4941168"/>
            <a:ext cx="2397733" cy="1256903"/>
          </a:xfrm>
          <a:prstGeom prst="rect">
            <a:avLst/>
          </a:prstGeom>
          <a:solidFill>
            <a:srgbClr val="F2F2F2"/>
          </a:solidFill>
          <a:ln w="9525">
            <a:solidFill>
              <a:schemeClr val="tx1"/>
            </a:solidFill>
            <a:round/>
            <a:headEnd/>
            <a:tailEnd/>
          </a:ln>
          <a:effectLst>
            <a:outerShdw dist="35921" dir="2700000" algn="ctr" rotWithShape="0">
              <a:schemeClr val="bg2"/>
            </a:outerShdw>
          </a:effectLst>
        </p:spPr>
        <p:txBody>
          <a:bodyPr anchor="ctr"/>
          <a:lstStyle/>
          <a:p>
            <a:pPr algn="ctr">
              <a:spcBef>
                <a:spcPct val="20000"/>
              </a:spcBef>
              <a:defRPr/>
            </a:pPr>
            <a:r>
              <a:rPr lang="en-US" sz="1100" dirty="0">
                <a:solidFill>
                  <a:schemeClr val="accent2">
                    <a:lumMod val="75000"/>
                  </a:schemeClr>
                </a:solidFill>
                <a:ea typeface="ＭＳ Ｐゴシック" pitchFamily="34" charset="-128"/>
              </a:rPr>
              <a:t>..avec RESSOURCES, les </a:t>
            </a:r>
            <a:r>
              <a:rPr lang="en-US" sz="1100" dirty="0" err="1">
                <a:solidFill>
                  <a:schemeClr val="accent2">
                    <a:lumMod val="75000"/>
                  </a:schemeClr>
                </a:solidFill>
                <a:ea typeface="ＭＳ Ｐゴシック" pitchFamily="34" charset="-128"/>
              </a:rPr>
              <a:t>pouvoirs</a:t>
            </a:r>
            <a:r>
              <a:rPr lang="en-US" sz="1100" dirty="0">
                <a:solidFill>
                  <a:schemeClr val="accent2">
                    <a:lumMod val="75000"/>
                  </a:schemeClr>
                </a:solidFill>
                <a:ea typeface="ＭＳ Ｐゴシック" pitchFamily="34" charset="-128"/>
              </a:rPr>
              <a:t> et </a:t>
            </a:r>
            <a:r>
              <a:rPr lang="en-US" sz="1100" dirty="0" err="1">
                <a:solidFill>
                  <a:schemeClr val="accent2">
                    <a:lumMod val="75000"/>
                  </a:schemeClr>
                </a:solidFill>
                <a:ea typeface="ＭＳ Ｐゴシック" pitchFamily="34" charset="-128"/>
              </a:rPr>
              <a:t>l'autonomie</a:t>
            </a:r>
            <a:r>
              <a:rPr lang="en-US" sz="1100" dirty="0">
                <a:solidFill>
                  <a:schemeClr val="accent2">
                    <a:lumMod val="75000"/>
                  </a:schemeClr>
                </a:solidFill>
                <a:ea typeface="ＭＳ Ｐゴシック" pitchFamily="34" charset="-128"/>
              </a:rPr>
              <a:t> pour </a:t>
            </a:r>
            <a:r>
              <a:rPr lang="en-US" sz="1100" dirty="0" err="1">
                <a:solidFill>
                  <a:schemeClr val="accent2">
                    <a:lumMod val="75000"/>
                  </a:schemeClr>
                </a:solidFill>
                <a:ea typeface="ＭＳ Ｐゴシック" pitchFamily="34" charset="-128"/>
              </a:rPr>
              <a:t>répondre</a:t>
            </a:r>
            <a:r>
              <a:rPr lang="en-US" sz="1100" dirty="0">
                <a:solidFill>
                  <a:schemeClr val="accent2">
                    <a:lumMod val="75000"/>
                  </a:schemeClr>
                </a:solidFill>
                <a:ea typeface="ＭＳ Ｐゴシック" pitchFamily="34" charset="-128"/>
              </a:rPr>
              <a:t> aux </a:t>
            </a:r>
            <a:r>
              <a:rPr lang="en-US" sz="1100" dirty="0" err="1">
                <a:solidFill>
                  <a:schemeClr val="accent2">
                    <a:lumMod val="75000"/>
                  </a:schemeClr>
                </a:solidFill>
                <a:ea typeface="ＭＳ Ｐゴシック" pitchFamily="34" charset="-128"/>
              </a:rPr>
              <a:t>demandes</a:t>
            </a:r>
            <a:r>
              <a:rPr lang="en-US" sz="1100" dirty="0">
                <a:solidFill>
                  <a:schemeClr val="accent2">
                    <a:lumMod val="75000"/>
                  </a:schemeClr>
                </a:solidFill>
                <a:ea typeface="ＭＳ Ｐゴシック" pitchFamily="34" charset="-128"/>
              </a:rPr>
              <a:t> des </a:t>
            </a:r>
            <a:r>
              <a:rPr lang="en-US" sz="1100" dirty="0" err="1">
                <a:solidFill>
                  <a:schemeClr val="accent2">
                    <a:lumMod val="75000"/>
                  </a:schemeClr>
                </a:solidFill>
                <a:ea typeface="ＭＳ Ｐゴシック" pitchFamily="34" charset="-128"/>
              </a:rPr>
              <a:t>citoyens</a:t>
            </a:r>
            <a:endParaRPr lang="en-US" sz="1400" b="1" dirty="0">
              <a:solidFill>
                <a:schemeClr val="accent2">
                  <a:lumMod val="75000"/>
                </a:schemeClr>
              </a:solidFill>
              <a:ea typeface="ＭＳ Ｐゴシック" pitchFamily="34" charset="-128"/>
            </a:endParaRPr>
          </a:p>
        </p:txBody>
      </p:sp>
      <p:sp>
        <p:nvSpPr>
          <p:cNvPr id="4" name="Rectangle 3"/>
          <p:cNvSpPr/>
          <p:nvPr/>
        </p:nvSpPr>
        <p:spPr>
          <a:xfrm>
            <a:off x="1626959" y="1268760"/>
            <a:ext cx="2494192" cy="904863"/>
          </a:xfrm>
          <a:prstGeom prst="rect">
            <a:avLst/>
          </a:prstGeom>
        </p:spPr>
        <p:txBody>
          <a:bodyPr wrap="none">
            <a:spAutoFit/>
          </a:bodyPr>
          <a:lstStyle/>
          <a:p>
            <a:pPr algn="ctr" eaLnBrk="0" hangingPunct="0">
              <a:spcBef>
                <a:spcPct val="20000"/>
              </a:spcBef>
              <a:defRPr/>
            </a:pPr>
            <a:r>
              <a:rPr lang="fr-FR" altLang="en-US" sz="2400" b="1" kern="0" dirty="0">
                <a:ea typeface="MS PGothic" pitchFamily="34" charset="-128"/>
                <a:cs typeface="MS PGothic" charset="0"/>
              </a:rPr>
              <a:t>DEMOCRATIE </a:t>
            </a:r>
            <a:endParaRPr lang="fr-FR" altLang="en-US" sz="2400" b="1" kern="0" dirty="0" smtClean="0">
              <a:ea typeface="MS PGothic" pitchFamily="34" charset="-128"/>
              <a:cs typeface="MS PGothic" charset="0"/>
            </a:endParaRPr>
          </a:p>
          <a:p>
            <a:pPr algn="ctr" eaLnBrk="0" hangingPunct="0">
              <a:spcBef>
                <a:spcPct val="20000"/>
              </a:spcBef>
              <a:defRPr/>
            </a:pPr>
            <a:r>
              <a:rPr lang="fr-FR" altLang="en-US" sz="2400" b="1" kern="0" dirty="0" smtClean="0">
                <a:ea typeface="MS PGothic" pitchFamily="34" charset="-128"/>
                <a:cs typeface="MS PGothic" charset="0"/>
              </a:rPr>
              <a:t>LOCALE</a:t>
            </a:r>
            <a:endParaRPr lang="fr-FR" altLang="en-US" sz="2400" b="1" kern="0" dirty="0">
              <a:ea typeface="MS PGothic" pitchFamily="34" charset="-128"/>
              <a:cs typeface="MS PGothic" charset="0"/>
            </a:endParaRPr>
          </a:p>
        </p:txBody>
      </p:sp>
      <p:sp>
        <p:nvSpPr>
          <p:cNvPr id="5" name="Flèche vers le bas 4"/>
          <p:cNvSpPr/>
          <p:nvPr/>
        </p:nvSpPr>
        <p:spPr bwMode="auto">
          <a:xfrm>
            <a:off x="2411760" y="4365104"/>
            <a:ext cx="792088" cy="576064"/>
          </a:xfrm>
          <a:prstGeom prst="downArrow">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a:ln>
                <a:noFill/>
              </a:ln>
              <a:solidFill>
                <a:srgbClr val="0F5494"/>
              </a:solidFill>
              <a:effectLst/>
              <a:latin typeface="Verdana" pitchFamily="39" charset="0"/>
            </a:endParaRPr>
          </a:p>
        </p:txBody>
      </p:sp>
      <p:sp>
        <p:nvSpPr>
          <p:cNvPr id="19" name="Flèche vers le bas 18"/>
          <p:cNvSpPr/>
          <p:nvPr/>
        </p:nvSpPr>
        <p:spPr bwMode="auto">
          <a:xfrm>
            <a:off x="5148064" y="4437112"/>
            <a:ext cx="792088" cy="504056"/>
          </a:xfrm>
          <a:prstGeom prst="downArrow">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a:ln>
                <a:noFill/>
              </a:ln>
              <a:solidFill>
                <a:srgbClr val="0F5494"/>
              </a:solidFill>
              <a:effectLst/>
              <a:latin typeface="Verdana" pitchFamily="39" charset="0"/>
            </a:endParaRPr>
          </a:p>
        </p:txBody>
      </p:sp>
    </p:spTree>
    <p:extLst>
      <p:ext uri="{BB962C8B-B14F-4D97-AF65-F5344CB8AC3E}">
        <p14:creationId xmlns:p14="http://schemas.microsoft.com/office/powerpoint/2010/main" val="98730563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8" name="Shape 418"/>
          <p:cNvGraphicFramePr>
            <a:graphicFrameLocks noGrp="1"/>
          </p:cNvGraphicFramePr>
          <p:nvPr/>
        </p:nvGraphicFramePr>
        <p:xfrm>
          <a:off x="901700" y="2128838"/>
          <a:ext cx="7061200" cy="2146300"/>
        </p:xfrm>
        <a:graphic>
          <a:graphicData uri="http://schemas.openxmlformats.org/drawingml/2006/table">
            <a:tbl>
              <a:tblPr/>
              <a:tblGrid>
                <a:gridCol w="7061200"/>
              </a:tblGrid>
              <a:tr h="2146300">
                <a:tc>
                  <a:txBody>
                    <a:bodyPr/>
                    <a:lstStyle/>
                    <a:p>
                      <a:pPr marL="0" marR="0" lvl="0" indent="0" algn="ctr" defTabSz="914400" rtl="0" eaLnBrk="1" fontAlgn="base" latinLnBrk="0" hangingPunct="1">
                        <a:lnSpc>
                          <a:spcPct val="100000"/>
                        </a:lnSpc>
                        <a:spcBef>
                          <a:spcPct val="0"/>
                        </a:spcBef>
                        <a:spcAft>
                          <a:spcPct val="0"/>
                        </a:spcAft>
                        <a:buClr>
                          <a:srgbClr val="000000"/>
                        </a:buClr>
                        <a:buSzPct val="25000"/>
                        <a:buFont typeface="Verdana" charset="0"/>
                        <a:buNone/>
                        <a:tabLst/>
                      </a:pPr>
                      <a:r>
                        <a:rPr kumimoji="0" lang="en-GB" sz="1800" b="0" i="0" u="none" strike="noStrike" cap="none" normalizeH="0" baseline="0">
                          <a:ln>
                            <a:noFill/>
                          </a:ln>
                          <a:solidFill>
                            <a:srgbClr val="000000"/>
                          </a:solidFill>
                          <a:effectLst/>
                          <a:latin typeface="Verdana" charset="0"/>
                          <a:ea typeface="MS PGothic" charset="0"/>
                          <a:cs typeface="MS PGothic" charset="0"/>
                        </a:rPr>
                        <a:t>Systèmes améliorés de planification du développement local</a:t>
                      </a:r>
                    </a:p>
                    <a:p>
                      <a:pPr marL="0" marR="0" lvl="0" indent="0" algn="ctr" defTabSz="914400" rtl="0" eaLnBrk="1" fontAlgn="base" latinLnBrk="0" hangingPunct="1">
                        <a:lnSpc>
                          <a:spcPct val="100000"/>
                        </a:lnSpc>
                        <a:spcBef>
                          <a:spcPct val="0"/>
                        </a:spcBef>
                        <a:spcAft>
                          <a:spcPct val="0"/>
                        </a:spcAft>
                        <a:buClr>
                          <a:srgbClr val="000000"/>
                        </a:buClr>
                        <a:buSzTx/>
                        <a:buFont typeface="Verdana" charset="0"/>
                        <a:buNone/>
                        <a:tabLst/>
                      </a:pPr>
                      <a:endParaRPr kumimoji="0" lang="en-US" sz="1800" b="0" i="0" u="none" strike="noStrike" cap="none" normalizeH="0" baseline="0">
                        <a:ln>
                          <a:noFill/>
                        </a:ln>
                        <a:solidFill>
                          <a:schemeClr val="tx1"/>
                        </a:solidFill>
                        <a:effectLst/>
                        <a:latin typeface="Verdana" charset="0"/>
                        <a:ea typeface="MS PGothic" charset="0"/>
                        <a:cs typeface="MS PGothic"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charset="0"/>
                        <a:ea typeface="MS PGothic" charset="0"/>
                        <a:cs typeface="MS PGothic" charset="0"/>
                      </a:endParaRPr>
                    </a:p>
                  </a:txBody>
                  <a:tcPr marL="91450" marR="91450"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0D0EF"/>
                    </a:solidFill>
                  </a:tcPr>
                </a:tc>
              </a:tr>
            </a:tbl>
          </a:graphicData>
        </a:graphic>
      </p:graphicFrame>
      <p:grpSp>
        <p:nvGrpSpPr>
          <p:cNvPr id="18440" name="Shape 419"/>
          <p:cNvGrpSpPr>
            <a:grpSpLocks/>
          </p:cNvGrpSpPr>
          <p:nvPr/>
        </p:nvGrpSpPr>
        <p:grpSpPr bwMode="auto">
          <a:xfrm>
            <a:off x="1187450" y="2776538"/>
            <a:ext cx="6769100" cy="1293812"/>
            <a:chOff x="7" y="0"/>
            <a:chExt cx="6533607" cy="1292999"/>
          </a:xfrm>
        </p:grpSpPr>
        <p:sp>
          <p:nvSpPr>
            <p:cNvPr id="16445" name="Shape 420"/>
            <p:cNvSpPr>
              <a:spLocks noChangeArrowheads="1"/>
            </p:cNvSpPr>
            <p:nvPr/>
          </p:nvSpPr>
          <p:spPr bwMode="auto">
            <a:xfrm>
              <a:off x="7" y="0"/>
              <a:ext cx="1381199" cy="1292999"/>
            </a:xfrm>
            <a:prstGeom prst="roundRect">
              <a:avLst>
                <a:gd name="adj" fmla="val 10000"/>
              </a:avLst>
            </a:prstGeom>
            <a:solidFill>
              <a:srgbClr val="165AA2"/>
            </a:solidFill>
            <a:ln w="9525">
              <a:solidFill>
                <a:srgbClr val="BDDEFF"/>
              </a:solidFill>
              <a:round/>
              <a:headEnd/>
              <a:tailEnd/>
            </a:ln>
          </p:spPr>
          <p:txBody>
            <a:bodyPr lIns="91425" tIns="91425" rIns="91425" bIns="91425" anchor="ctr"/>
            <a:lstStyle/>
            <a:p>
              <a:endParaRPr lang="en-US"/>
            </a:p>
          </p:txBody>
        </p:sp>
        <p:sp>
          <p:nvSpPr>
            <p:cNvPr id="16446" name="Shape 421"/>
            <p:cNvSpPr txBox="1">
              <a:spLocks noChangeArrowheads="1"/>
            </p:cNvSpPr>
            <p:nvPr/>
          </p:nvSpPr>
          <p:spPr bwMode="auto">
            <a:xfrm>
              <a:off x="37876" y="37869"/>
              <a:ext cx="1305600" cy="1217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00" tIns="45700" rIns="45700" bIns="45700"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425"/>
                </a:spcAft>
                <a:buSzPct val="25000"/>
              </a:pPr>
              <a:r>
                <a:rPr lang="en-GB" sz="1200" i="0">
                  <a:solidFill>
                    <a:srgbClr val="FFFFFF"/>
                  </a:solidFill>
                  <a:sym typeface="Verdana" charset="0"/>
                </a:rPr>
                <a:t>Large compréhension de l'étendue du développement local </a:t>
              </a:r>
            </a:p>
          </p:txBody>
        </p:sp>
        <p:sp>
          <p:nvSpPr>
            <p:cNvPr id="16447" name="Shape 422"/>
            <p:cNvSpPr>
              <a:spLocks noChangeArrowheads="1"/>
            </p:cNvSpPr>
            <p:nvPr/>
          </p:nvSpPr>
          <p:spPr bwMode="auto">
            <a:xfrm>
              <a:off x="1630746" y="0"/>
              <a:ext cx="1469699" cy="1292999"/>
            </a:xfrm>
            <a:prstGeom prst="roundRect">
              <a:avLst>
                <a:gd name="adj" fmla="val 10000"/>
              </a:avLst>
            </a:prstGeom>
            <a:solidFill>
              <a:srgbClr val="165AA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a:p>
          </p:txBody>
        </p:sp>
        <p:sp>
          <p:nvSpPr>
            <p:cNvPr id="16448" name="Shape 423"/>
            <p:cNvSpPr txBox="1">
              <a:spLocks noChangeArrowheads="1"/>
            </p:cNvSpPr>
            <p:nvPr/>
          </p:nvSpPr>
          <p:spPr bwMode="auto">
            <a:xfrm>
              <a:off x="1668616" y="37869"/>
              <a:ext cx="1393799" cy="1217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00" tIns="45700" rIns="45700" bIns="45700"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425"/>
                </a:spcAft>
                <a:buSzPct val="25000"/>
              </a:pPr>
              <a:r>
                <a:rPr lang="en-GB" sz="1200" i="0">
                  <a:solidFill>
                    <a:srgbClr val="FFFFFF"/>
                  </a:solidFill>
                  <a:sym typeface="Verdana" charset="0"/>
                </a:rPr>
                <a:t>Systèmes de planification locale améliorés </a:t>
              </a:r>
            </a:p>
          </p:txBody>
        </p:sp>
        <p:sp>
          <p:nvSpPr>
            <p:cNvPr id="16449" name="Shape 424"/>
            <p:cNvSpPr>
              <a:spLocks noChangeArrowheads="1"/>
            </p:cNvSpPr>
            <p:nvPr/>
          </p:nvSpPr>
          <p:spPr bwMode="auto">
            <a:xfrm>
              <a:off x="3347330" y="0"/>
              <a:ext cx="1469699" cy="1292999"/>
            </a:xfrm>
            <a:prstGeom prst="roundRect">
              <a:avLst>
                <a:gd name="adj" fmla="val 10000"/>
              </a:avLst>
            </a:prstGeom>
            <a:solidFill>
              <a:srgbClr val="165AA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a:p>
          </p:txBody>
        </p:sp>
        <p:sp>
          <p:nvSpPr>
            <p:cNvPr id="16450" name="Shape 425"/>
            <p:cNvSpPr txBox="1">
              <a:spLocks noChangeArrowheads="1"/>
            </p:cNvSpPr>
            <p:nvPr/>
          </p:nvSpPr>
          <p:spPr bwMode="auto">
            <a:xfrm>
              <a:off x="3385198" y="37869"/>
              <a:ext cx="1393799" cy="1217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00" tIns="45700" rIns="45700" bIns="45700"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425"/>
                </a:spcAft>
                <a:buSzPct val="25000"/>
              </a:pPr>
              <a:r>
                <a:rPr lang="en-GB" sz="1200" i="0">
                  <a:solidFill>
                    <a:srgbClr val="FFFFFF"/>
                  </a:solidFill>
                  <a:sym typeface="Verdana" charset="0"/>
                </a:rPr>
                <a:t>Instruments diversifiés de financement du développement local</a:t>
              </a:r>
            </a:p>
          </p:txBody>
        </p:sp>
        <p:sp>
          <p:nvSpPr>
            <p:cNvPr id="16451" name="Shape 426"/>
            <p:cNvSpPr>
              <a:spLocks noChangeArrowheads="1"/>
            </p:cNvSpPr>
            <p:nvPr/>
          </p:nvSpPr>
          <p:spPr bwMode="auto">
            <a:xfrm>
              <a:off x="5063914" y="0"/>
              <a:ext cx="1469699" cy="1292999"/>
            </a:xfrm>
            <a:prstGeom prst="roundRect">
              <a:avLst>
                <a:gd name="adj" fmla="val 10000"/>
              </a:avLst>
            </a:prstGeom>
            <a:solidFill>
              <a:srgbClr val="165AA2"/>
            </a:solidFill>
            <a:ln w="9525">
              <a:solidFill>
                <a:srgbClr val="BDDEFF"/>
              </a:solidFill>
              <a:round/>
              <a:headEnd/>
              <a:tailEnd/>
            </a:ln>
          </p:spPr>
          <p:txBody>
            <a:bodyPr lIns="91425" tIns="91425" rIns="91425" bIns="91425" anchor="ctr"/>
            <a:lstStyle/>
            <a:p>
              <a:endParaRPr lang="en-US"/>
            </a:p>
          </p:txBody>
        </p:sp>
        <p:sp>
          <p:nvSpPr>
            <p:cNvPr id="16452" name="Shape 427"/>
            <p:cNvSpPr txBox="1">
              <a:spLocks noChangeArrowheads="1"/>
            </p:cNvSpPr>
            <p:nvPr/>
          </p:nvSpPr>
          <p:spPr bwMode="auto">
            <a:xfrm>
              <a:off x="5063882" y="37869"/>
              <a:ext cx="1393799" cy="1217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00" tIns="45700" rIns="45700" bIns="45700"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425"/>
                </a:spcAft>
                <a:buSzPct val="25000"/>
              </a:pPr>
              <a:r>
                <a:rPr lang="en-GB" sz="1200" i="0">
                  <a:solidFill>
                    <a:srgbClr val="FFFFFF"/>
                  </a:solidFill>
                  <a:sym typeface="Verdana" charset="0"/>
                </a:rPr>
                <a:t>Institutions et capacités améliorées pour la mise en oeuvre du développement local </a:t>
              </a:r>
            </a:p>
          </p:txBody>
        </p:sp>
      </p:grpSp>
      <p:graphicFrame>
        <p:nvGraphicFramePr>
          <p:cNvPr id="428" name="Shape 428"/>
          <p:cNvGraphicFramePr/>
          <p:nvPr/>
        </p:nvGraphicFramePr>
        <p:xfrm>
          <a:off x="511175" y="4694238"/>
          <a:ext cx="3911600" cy="2028825"/>
        </p:xfrm>
        <a:graphic>
          <a:graphicData uri="http://schemas.openxmlformats.org/drawingml/2006/table">
            <a:tbl>
              <a:tblPr firstRow="1" bandRow="1">
                <a:noFill/>
              </a:tblPr>
              <a:tblGrid>
                <a:gridCol w="3911600"/>
              </a:tblGrid>
              <a:tr h="2028825">
                <a:tc>
                  <a:txBody>
                    <a:bodyPr/>
                    <a:lstStyle/>
                    <a:p>
                      <a:pPr marL="0" marR="0" lvl="0" indent="0" algn="ctr" rtl="0">
                        <a:lnSpc>
                          <a:spcPct val="100000"/>
                        </a:lnSpc>
                        <a:spcBef>
                          <a:spcPts val="0"/>
                        </a:spcBef>
                        <a:spcAft>
                          <a:spcPts val="0"/>
                        </a:spcAft>
                        <a:buClr>
                          <a:schemeClr val="dk2"/>
                        </a:buClr>
                        <a:buSzPct val="25000"/>
                        <a:buFont typeface="Verdana"/>
                        <a:buNone/>
                      </a:pPr>
                      <a:r>
                        <a:rPr lang="en-GB" sz="1600" dirty="0" err="1">
                          <a:solidFill>
                            <a:schemeClr val="dk2"/>
                          </a:solidFill>
                        </a:rPr>
                        <a:t>Politiques</a:t>
                      </a:r>
                      <a:r>
                        <a:rPr lang="en-GB" sz="1600" dirty="0">
                          <a:solidFill>
                            <a:schemeClr val="dk2"/>
                          </a:solidFill>
                        </a:rPr>
                        <a:t> </a:t>
                      </a:r>
                      <a:r>
                        <a:rPr lang="en-GB" sz="1600" dirty="0" err="1" smtClean="0">
                          <a:solidFill>
                            <a:schemeClr val="dk2"/>
                          </a:solidFill>
                        </a:rPr>
                        <a:t>nationales</a:t>
                      </a:r>
                      <a:endParaRPr lang="en-GB" sz="1600" dirty="0">
                        <a:solidFill>
                          <a:schemeClr val="dk2"/>
                        </a:solidFill>
                      </a:endParaRPr>
                    </a:p>
                    <a:p>
                      <a:pPr marL="0" marR="0" lvl="0" indent="0" algn="ctr" rtl="0">
                        <a:lnSpc>
                          <a:spcPct val="100000"/>
                        </a:lnSpc>
                        <a:spcBef>
                          <a:spcPts val="0"/>
                        </a:spcBef>
                        <a:spcAft>
                          <a:spcPts val="0"/>
                        </a:spcAft>
                        <a:buClr>
                          <a:schemeClr val="dk1"/>
                        </a:buClr>
                        <a:buFont typeface="Verdana"/>
                        <a:buNone/>
                      </a:pPr>
                      <a:endParaRPr sz="1800" u="none" strike="noStrike" cap="none" baseline="0" dirty="0"/>
                    </a:p>
                  </a:txBody>
                  <a:tcPr marL="91469" marR="91469" marT="45723" marB="45723">
                    <a:solidFill>
                      <a:srgbClr val="D1D1F0"/>
                    </a:solidFill>
                  </a:tcPr>
                </a:tc>
              </a:tr>
            </a:tbl>
          </a:graphicData>
        </a:graphic>
      </p:graphicFrame>
      <p:grpSp>
        <p:nvGrpSpPr>
          <p:cNvPr id="18447" name="Shape 429"/>
          <p:cNvGrpSpPr>
            <a:grpSpLocks/>
          </p:cNvGrpSpPr>
          <p:nvPr/>
        </p:nvGrpSpPr>
        <p:grpSpPr bwMode="auto">
          <a:xfrm>
            <a:off x="633413" y="5281613"/>
            <a:ext cx="3648075" cy="1293812"/>
            <a:chOff x="24677" y="0"/>
            <a:chExt cx="3649511" cy="1292999"/>
          </a:xfrm>
        </p:grpSpPr>
        <p:sp>
          <p:nvSpPr>
            <p:cNvPr id="16439" name="Shape 430"/>
            <p:cNvSpPr>
              <a:spLocks noChangeArrowheads="1"/>
            </p:cNvSpPr>
            <p:nvPr/>
          </p:nvSpPr>
          <p:spPr bwMode="auto">
            <a:xfrm>
              <a:off x="24677" y="0"/>
              <a:ext cx="1053900" cy="1292999"/>
            </a:xfrm>
            <a:prstGeom prst="roundRect">
              <a:avLst>
                <a:gd name="adj" fmla="val 10000"/>
              </a:avLst>
            </a:prstGeom>
            <a:solidFill>
              <a:srgbClr val="165AA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a:p>
          </p:txBody>
        </p:sp>
        <p:sp>
          <p:nvSpPr>
            <p:cNvPr id="16440" name="Shape 431"/>
            <p:cNvSpPr txBox="1">
              <a:spLocks noChangeArrowheads="1"/>
            </p:cNvSpPr>
            <p:nvPr/>
          </p:nvSpPr>
          <p:spPr bwMode="auto">
            <a:xfrm>
              <a:off x="55546" y="30870"/>
              <a:ext cx="992399" cy="123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4275" tIns="34275" rIns="34275" bIns="34275"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313"/>
                </a:spcAft>
                <a:buSzPct val="25000"/>
              </a:pPr>
              <a:r>
                <a:rPr lang="en-GB" sz="900" i="0">
                  <a:solidFill>
                    <a:srgbClr val="FFFFFF"/>
                  </a:solidFill>
                  <a:sym typeface="Verdana" charset="0"/>
                </a:rPr>
                <a:t>Politique de décentralisation appuyant l’autonomie et la redevabilité des AL </a:t>
              </a:r>
            </a:p>
          </p:txBody>
        </p:sp>
        <p:sp>
          <p:nvSpPr>
            <p:cNvPr id="16441" name="Shape 432"/>
            <p:cNvSpPr>
              <a:spLocks noChangeArrowheads="1"/>
            </p:cNvSpPr>
            <p:nvPr/>
          </p:nvSpPr>
          <p:spPr bwMode="auto">
            <a:xfrm>
              <a:off x="1242932" y="0"/>
              <a:ext cx="1121400" cy="1292999"/>
            </a:xfrm>
            <a:prstGeom prst="roundRect">
              <a:avLst>
                <a:gd name="adj" fmla="val 10000"/>
              </a:avLst>
            </a:prstGeom>
            <a:solidFill>
              <a:srgbClr val="165AA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a:p>
          </p:txBody>
        </p:sp>
        <p:sp>
          <p:nvSpPr>
            <p:cNvPr id="16442" name="Shape 433"/>
            <p:cNvSpPr txBox="1">
              <a:spLocks noChangeArrowheads="1"/>
            </p:cNvSpPr>
            <p:nvPr/>
          </p:nvSpPr>
          <p:spPr bwMode="auto">
            <a:xfrm>
              <a:off x="1275778" y="32845"/>
              <a:ext cx="1055700" cy="1227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4275" tIns="34275" rIns="34275" bIns="34275"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313"/>
                </a:spcAft>
                <a:buSzPct val="25000"/>
              </a:pPr>
              <a:r>
                <a:rPr lang="en-GB" sz="900" i="0">
                  <a:solidFill>
                    <a:srgbClr val="FFFFFF"/>
                  </a:solidFill>
                  <a:sym typeface="Verdana" charset="0"/>
                </a:rPr>
                <a:t>Agenda national urbain appuyant un rôle accru des AL </a:t>
              </a:r>
            </a:p>
          </p:txBody>
        </p:sp>
        <p:sp>
          <p:nvSpPr>
            <p:cNvPr id="16443" name="Shape 434"/>
            <p:cNvSpPr>
              <a:spLocks noChangeArrowheads="1"/>
            </p:cNvSpPr>
            <p:nvPr/>
          </p:nvSpPr>
          <p:spPr bwMode="auto">
            <a:xfrm>
              <a:off x="2552788" y="0"/>
              <a:ext cx="1121400" cy="1292999"/>
            </a:xfrm>
            <a:prstGeom prst="roundRect">
              <a:avLst>
                <a:gd name="adj" fmla="val 10000"/>
              </a:avLst>
            </a:prstGeom>
            <a:solidFill>
              <a:srgbClr val="165AA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a:p>
          </p:txBody>
        </p:sp>
        <p:sp>
          <p:nvSpPr>
            <p:cNvPr id="16444" name="Shape 435"/>
            <p:cNvSpPr txBox="1">
              <a:spLocks noChangeArrowheads="1"/>
            </p:cNvSpPr>
            <p:nvPr/>
          </p:nvSpPr>
          <p:spPr bwMode="auto">
            <a:xfrm>
              <a:off x="2585633" y="32845"/>
              <a:ext cx="1055700" cy="1227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4275" tIns="34275" rIns="34275" bIns="34275"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313"/>
                </a:spcAft>
                <a:buSzPct val="25000"/>
              </a:pPr>
              <a:r>
                <a:rPr lang="en-GB" sz="900" i="0">
                  <a:solidFill>
                    <a:srgbClr val="FFFFFF"/>
                  </a:solidFill>
                  <a:sym typeface="Verdana" charset="0"/>
                </a:rPr>
                <a:t>Politique nationale  de développement rural donnant un rôle accru aux AL </a:t>
              </a:r>
            </a:p>
          </p:txBody>
        </p:sp>
      </p:grpSp>
      <p:sp>
        <p:nvSpPr>
          <p:cNvPr id="18448" name="Shape 436"/>
          <p:cNvSpPr>
            <a:spLocks noChangeArrowheads="1"/>
          </p:cNvSpPr>
          <p:nvPr/>
        </p:nvSpPr>
        <p:spPr bwMode="auto">
          <a:xfrm rot="10800000" flipH="1">
            <a:off x="547688" y="5316538"/>
            <a:ext cx="1262062" cy="1223962"/>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sp>
        <p:nvSpPr>
          <p:cNvPr id="18449" name="Shape 437"/>
          <p:cNvSpPr>
            <a:spLocks noChangeArrowheads="1"/>
          </p:cNvSpPr>
          <p:nvPr/>
        </p:nvSpPr>
        <p:spPr bwMode="auto">
          <a:xfrm rot="10800000" flipH="1">
            <a:off x="1809750" y="5268913"/>
            <a:ext cx="1260475" cy="1223962"/>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sp>
        <p:nvSpPr>
          <p:cNvPr id="18450" name="Shape 438"/>
          <p:cNvSpPr>
            <a:spLocks noChangeArrowheads="1"/>
          </p:cNvSpPr>
          <p:nvPr/>
        </p:nvSpPr>
        <p:spPr bwMode="auto">
          <a:xfrm rot="10800000" flipH="1">
            <a:off x="3051175" y="5268913"/>
            <a:ext cx="1262063" cy="1223962"/>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graphicFrame>
        <p:nvGraphicFramePr>
          <p:cNvPr id="439" name="Shape 439"/>
          <p:cNvGraphicFramePr>
            <a:graphicFrameLocks noGrp="1"/>
          </p:cNvGraphicFramePr>
          <p:nvPr/>
        </p:nvGraphicFramePr>
        <p:xfrm>
          <a:off x="4727575" y="4694238"/>
          <a:ext cx="3895725" cy="2028825"/>
        </p:xfrm>
        <a:graphic>
          <a:graphicData uri="http://schemas.openxmlformats.org/drawingml/2006/table">
            <a:tbl>
              <a:tblPr/>
              <a:tblGrid>
                <a:gridCol w="3895725"/>
              </a:tblGrid>
              <a:tr h="2028825">
                <a:tc>
                  <a:txBody>
                    <a:bodyPr/>
                    <a:lstStyle/>
                    <a:p>
                      <a:pPr marL="0" marR="0" lvl="0" indent="0" algn="ctr" defTabSz="914400" rtl="0" eaLnBrk="1" fontAlgn="base" latinLnBrk="0" hangingPunct="1">
                        <a:lnSpc>
                          <a:spcPct val="100000"/>
                        </a:lnSpc>
                        <a:spcBef>
                          <a:spcPct val="0"/>
                        </a:spcBef>
                        <a:spcAft>
                          <a:spcPct val="0"/>
                        </a:spcAft>
                        <a:buClr>
                          <a:srgbClr val="000000"/>
                        </a:buClr>
                        <a:buSzPct val="25000"/>
                        <a:buFont typeface="Verdana" charset="0"/>
                        <a:buNone/>
                        <a:tabLst/>
                      </a:pPr>
                      <a:r>
                        <a:rPr kumimoji="0" lang="en-GB" sz="1600" b="0" i="0" u="none" strike="noStrike" cap="none" normalizeH="0" baseline="0">
                          <a:ln>
                            <a:noFill/>
                          </a:ln>
                          <a:solidFill>
                            <a:srgbClr val="000000"/>
                          </a:solidFill>
                          <a:effectLst/>
                          <a:latin typeface="Verdana" charset="0"/>
                          <a:ea typeface="MS PGothic" charset="0"/>
                          <a:cs typeface="MS PGothic" charset="0"/>
                        </a:rPr>
                        <a:t>Institutions et capacités </a:t>
                      </a:r>
                    </a:p>
                    <a:p>
                      <a:pPr marL="0" marR="0" lvl="0" indent="0" algn="ctr" defTabSz="914400" rtl="0" eaLnBrk="1" fontAlgn="base" latinLnBrk="0" hangingPunct="1">
                        <a:lnSpc>
                          <a:spcPct val="100000"/>
                        </a:lnSpc>
                        <a:spcBef>
                          <a:spcPct val="0"/>
                        </a:spcBef>
                        <a:spcAft>
                          <a:spcPct val="0"/>
                        </a:spcAft>
                        <a:buClr>
                          <a:srgbClr val="000000"/>
                        </a:buClr>
                        <a:buSzPct val="25000"/>
                        <a:buFont typeface="Verdana" charset="0"/>
                        <a:buNone/>
                        <a:tabLst/>
                      </a:pPr>
                      <a:r>
                        <a:rPr kumimoji="0" lang="en-GB" sz="1600" b="0" i="0" u="none" strike="noStrike" cap="none" normalizeH="0" baseline="0">
                          <a:ln>
                            <a:noFill/>
                          </a:ln>
                          <a:solidFill>
                            <a:srgbClr val="000000"/>
                          </a:solidFill>
                          <a:effectLst/>
                          <a:latin typeface="Verdana" charset="0"/>
                          <a:ea typeface="MS PGothic" charset="0"/>
                          <a:cs typeface="MS PGothic" charset="0"/>
                        </a:rPr>
                        <a:t> subnationales</a:t>
                      </a:r>
                    </a:p>
                  </a:txBody>
                  <a:tcPr marL="91473" marR="91473"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1D1F0"/>
                    </a:solidFill>
                  </a:tcPr>
                </a:tc>
              </a:tr>
            </a:tbl>
          </a:graphicData>
        </a:graphic>
      </p:graphicFrame>
      <p:grpSp>
        <p:nvGrpSpPr>
          <p:cNvPr id="18457" name="Shape 440"/>
          <p:cNvGrpSpPr>
            <a:grpSpLocks/>
          </p:cNvGrpSpPr>
          <p:nvPr/>
        </p:nvGrpSpPr>
        <p:grpSpPr bwMode="auto">
          <a:xfrm>
            <a:off x="4846638" y="5305425"/>
            <a:ext cx="3632200" cy="1292225"/>
            <a:chOff x="24561" y="0"/>
            <a:chExt cx="3632514" cy="1292999"/>
          </a:xfrm>
        </p:grpSpPr>
        <p:sp>
          <p:nvSpPr>
            <p:cNvPr id="16433" name="Shape 441"/>
            <p:cNvSpPr>
              <a:spLocks noChangeArrowheads="1"/>
            </p:cNvSpPr>
            <p:nvPr/>
          </p:nvSpPr>
          <p:spPr bwMode="auto">
            <a:xfrm>
              <a:off x="24561" y="0"/>
              <a:ext cx="1049100" cy="1292999"/>
            </a:xfrm>
            <a:prstGeom prst="roundRect">
              <a:avLst>
                <a:gd name="adj" fmla="val 10000"/>
              </a:avLst>
            </a:prstGeom>
            <a:solidFill>
              <a:srgbClr val="165AA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a:p>
          </p:txBody>
        </p:sp>
        <p:sp>
          <p:nvSpPr>
            <p:cNvPr id="16434" name="Shape 442"/>
            <p:cNvSpPr txBox="1">
              <a:spLocks noChangeArrowheads="1"/>
            </p:cNvSpPr>
            <p:nvPr/>
          </p:nvSpPr>
          <p:spPr bwMode="auto">
            <a:xfrm>
              <a:off x="55285" y="30725"/>
              <a:ext cx="987599" cy="1231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8100" tIns="38100" rIns="38100" bIns="38100"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350"/>
                </a:spcAft>
                <a:buSzPct val="25000"/>
              </a:pPr>
              <a:r>
                <a:rPr lang="en-GB" sz="1000" i="0">
                  <a:solidFill>
                    <a:srgbClr val="FFFFFF"/>
                  </a:solidFill>
                  <a:sym typeface="Verdana" charset="0"/>
                </a:rPr>
                <a:t>Institutions efficientes multiniveaux de coopération intergouvernementale </a:t>
              </a:r>
            </a:p>
          </p:txBody>
        </p:sp>
        <p:sp>
          <p:nvSpPr>
            <p:cNvPr id="16435" name="Shape 443"/>
            <p:cNvSpPr>
              <a:spLocks noChangeArrowheads="1"/>
            </p:cNvSpPr>
            <p:nvPr/>
          </p:nvSpPr>
          <p:spPr bwMode="auto">
            <a:xfrm>
              <a:off x="1237083" y="0"/>
              <a:ext cx="1116299" cy="1292999"/>
            </a:xfrm>
            <a:prstGeom prst="roundRect">
              <a:avLst>
                <a:gd name="adj" fmla="val 10000"/>
              </a:avLst>
            </a:prstGeom>
            <a:solidFill>
              <a:srgbClr val="165AA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a:p>
          </p:txBody>
        </p:sp>
        <p:sp>
          <p:nvSpPr>
            <p:cNvPr id="16436" name="Shape 444"/>
            <p:cNvSpPr txBox="1">
              <a:spLocks noChangeArrowheads="1"/>
            </p:cNvSpPr>
            <p:nvPr/>
          </p:nvSpPr>
          <p:spPr bwMode="auto">
            <a:xfrm>
              <a:off x="1206164" y="32682"/>
              <a:ext cx="1261799" cy="122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8100" tIns="38100" rIns="38100" bIns="38100"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350"/>
                </a:spcAft>
                <a:buSzPct val="25000"/>
              </a:pPr>
              <a:r>
                <a:rPr lang="en-GB" sz="1000" i="0">
                  <a:solidFill>
                    <a:srgbClr val="FFFFFF"/>
                  </a:solidFill>
                  <a:sym typeface="Verdana" charset="0"/>
                </a:rPr>
                <a:t>Développement du leadership et des capacités administratives des AL</a:t>
              </a:r>
            </a:p>
          </p:txBody>
        </p:sp>
        <p:sp>
          <p:nvSpPr>
            <p:cNvPr id="16437" name="Shape 445"/>
            <p:cNvSpPr>
              <a:spLocks noChangeArrowheads="1"/>
            </p:cNvSpPr>
            <p:nvPr/>
          </p:nvSpPr>
          <p:spPr bwMode="auto">
            <a:xfrm>
              <a:off x="2540775" y="0"/>
              <a:ext cx="1116299" cy="1292999"/>
            </a:xfrm>
            <a:prstGeom prst="roundRect">
              <a:avLst>
                <a:gd name="adj" fmla="val 10000"/>
              </a:avLst>
            </a:prstGeom>
            <a:solidFill>
              <a:srgbClr val="165AA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a:p>
          </p:txBody>
        </p:sp>
        <p:sp>
          <p:nvSpPr>
            <p:cNvPr id="16438" name="Shape 446"/>
            <p:cNvSpPr txBox="1">
              <a:spLocks noChangeArrowheads="1"/>
            </p:cNvSpPr>
            <p:nvPr/>
          </p:nvSpPr>
          <p:spPr bwMode="auto">
            <a:xfrm>
              <a:off x="2573467" y="32692"/>
              <a:ext cx="1050900" cy="122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8100" tIns="38100" rIns="38100" bIns="38100"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350"/>
                </a:spcAft>
                <a:buSzPct val="25000"/>
              </a:pPr>
              <a:r>
                <a:rPr lang="en-GB" sz="1000" i="0">
                  <a:solidFill>
                    <a:srgbClr val="FFFFFF"/>
                  </a:solidFill>
                  <a:sym typeface="Verdana" charset="0"/>
                </a:rPr>
                <a:t>Citoyenneté active et Partenariat Public-Privé </a:t>
              </a:r>
            </a:p>
          </p:txBody>
        </p:sp>
      </p:grpSp>
      <p:sp>
        <p:nvSpPr>
          <p:cNvPr id="18458" name="Shape 447"/>
          <p:cNvSpPr>
            <a:spLocks noChangeArrowheads="1"/>
          </p:cNvSpPr>
          <p:nvPr/>
        </p:nvSpPr>
        <p:spPr bwMode="auto">
          <a:xfrm rot="10800000" flipH="1">
            <a:off x="4775200" y="5329238"/>
            <a:ext cx="1262063" cy="1223962"/>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sp>
        <p:nvSpPr>
          <p:cNvPr id="18459" name="Shape 448"/>
          <p:cNvSpPr>
            <a:spLocks noChangeArrowheads="1"/>
          </p:cNvSpPr>
          <p:nvPr/>
        </p:nvSpPr>
        <p:spPr bwMode="auto">
          <a:xfrm rot="10800000" flipH="1">
            <a:off x="5972175" y="5329238"/>
            <a:ext cx="1260475" cy="1223962"/>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sp>
        <p:nvSpPr>
          <p:cNvPr id="18460" name="Shape 449"/>
          <p:cNvSpPr>
            <a:spLocks noChangeArrowheads="1"/>
          </p:cNvSpPr>
          <p:nvPr/>
        </p:nvSpPr>
        <p:spPr bwMode="auto">
          <a:xfrm rot="10800000" flipH="1">
            <a:off x="7232650" y="5329238"/>
            <a:ext cx="1262063" cy="1223962"/>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sp>
        <p:nvSpPr>
          <p:cNvPr id="18461" name="Shape 450"/>
          <p:cNvSpPr>
            <a:spLocks noChangeArrowheads="1"/>
          </p:cNvSpPr>
          <p:nvPr/>
        </p:nvSpPr>
        <p:spPr bwMode="auto">
          <a:xfrm rot="10800000">
            <a:off x="2344738" y="4329113"/>
            <a:ext cx="244475" cy="312737"/>
          </a:xfrm>
          <a:prstGeom prst="upArrow">
            <a:avLst>
              <a:gd name="adj1" fmla="val 50000"/>
              <a:gd name="adj2" fmla="val 50073"/>
            </a:avLst>
          </a:prstGeom>
          <a:gradFill rotWithShape="0">
            <a:gsLst>
              <a:gs pos="0">
                <a:srgbClr val="B5E5E9"/>
              </a:gs>
              <a:gs pos="100000">
                <a:srgbClr val="CAFFFF"/>
              </a:gs>
            </a:gsLst>
            <a:lin ang="16200000"/>
          </a:gradFill>
          <a:ln w="9525">
            <a:solidFill>
              <a:srgbClr val="B5DADD"/>
            </a:solidFill>
            <a:round/>
            <a:headEnd/>
            <a:tailEnd/>
          </a:ln>
        </p:spPr>
        <p:txBody>
          <a:bodyPr lIns="91425" tIns="45700" rIns="91425" bIns="45700" anchor="ctr"/>
          <a:lstStyle/>
          <a:p>
            <a:pPr algn="ctr"/>
            <a:endParaRPr lang="en-US">
              <a:solidFill>
                <a:srgbClr val="FFFFFF"/>
              </a:solidFill>
              <a:sym typeface="Verdana" charset="0"/>
            </a:endParaRPr>
          </a:p>
        </p:txBody>
      </p:sp>
      <p:sp>
        <p:nvSpPr>
          <p:cNvPr id="18462" name="Shape 451"/>
          <p:cNvSpPr>
            <a:spLocks noChangeArrowheads="1"/>
          </p:cNvSpPr>
          <p:nvPr/>
        </p:nvSpPr>
        <p:spPr bwMode="auto">
          <a:xfrm rot="10800000">
            <a:off x="6540500" y="4333875"/>
            <a:ext cx="244475" cy="312738"/>
          </a:xfrm>
          <a:prstGeom prst="upArrow">
            <a:avLst>
              <a:gd name="adj1" fmla="val 50000"/>
              <a:gd name="adj2" fmla="val 50073"/>
            </a:avLst>
          </a:prstGeom>
          <a:gradFill rotWithShape="0">
            <a:gsLst>
              <a:gs pos="0">
                <a:srgbClr val="B5E5E9"/>
              </a:gs>
              <a:gs pos="100000">
                <a:srgbClr val="CAFFFF"/>
              </a:gs>
            </a:gsLst>
            <a:lin ang="16200000"/>
          </a:gradFill>
          <a:ln w="9525">
            <a:solidFill>
              <a:srgbClr val="B5DADD"/>
            </a:solidFill>
            <a:round/>
            <a:headEnd/>
            <a:tailEnd/>
          </a:ln>
        </p:spPr>
        <p:txBody>
          <a:bodyPr lIns="91425" tIns="45700" rIns="91425" bIns="45700" anchor="ctr"/>
          <a:lstStyle/>
          <a:p>
            <a:pPr algn="ctr"/>
            <a:endParaRPr lang="en-US">
              <a:solidFill>
                <a:srgbClr val="FFFFFF"/>
              </a:solidFill>
              <a:sym typeface="Verdana" charset="0"/>
            </a:endParaRPr>
          </a:p>
        </p:txBody>
      </p:sp>
      <p:sp>
        <p:nvSpPr>
          <p:cNvPr id="18463" name="Shape 452"/>
          <p:cNvSpPr>
            <a:spLocks noChangeArrowheads="1"/>
          </p:cNvSpPr>
          <p:nvPr/>
        </p:nvSpPr>
        <p:spPr bwMode="auto">
          <a:xfrm rot="151414">
            <a:off x="109538" y="2501900"/>
            <a:ext cx="592137" cy="2181225"/>
          </a:xfrm>
          <a:prstGeom prst="curvedRightArrow">
            <a:avLst>
              <a:gd name="adj1" fmla="val 25035"/>
              <a:gd name="adj2" fmla="val 46421"/>
              <a:gd name="adj3" fmla="val 25000"/>
            </a:avLst>
          </a:prstGeom>
          <a:gradFill rotWithShape="0">
            <a:gsLst>
              <a:gs pos="0">
                <a:srgbClr val="B5E5E9"/>
              </a:gs>
              <a:gs pos="100000">
                <a:srgbClr val="CAFFFF"/>
              </a:gs>
            </a:gsLst>
            <a:lin ang="16200000"/>
          </a:gradFill>
          <a:ln w="9525">
            <a:solidFill>
              <a:srgbClr val="B5DADD"/>
            </a:solidFill>
            <a:round/>
            <a:headEnd/>
            <a:tailEnd/>
          </a:ln>
        </p:spPr>
        <p:txBody>
          <a:bodyPr lIns="91425" tIns="45700" rIns="91425" bIns="45700" anchor="ctr"/>
          <a:lstStyle/>
          <a:p>
            <a:pPr algn="ctr"/>
            <a:endParaRPr lang="en-US">
              <a:solidFill>
                <a:srgbClr val="000000"/>
              </a:solidFill>
              <a:sym typeface="Verdana" charset="0"/>
            </a:endParaRPr>
          </a:p>
        </p:txBody>
      </p:sp>
      <p:sp>
        <p:nvSpPr>
          <p:cNvPr id="18464" name="Shape 453"/>
          <p:cNvSpPr>
            <a:spLocks noChangeArrowheads="1"/>
          </p:cNvSpPr>
          <p:nvPr/>
        </p:nvSpPr>
        <p:spPr bwMode="auto">
          <a:xfrm>
            <a:off x="8115300" y="2532063"/>
            <a:ext cx="544513" cy="2162175"/>
          </a:xfrm>
          <a:prstGeom prst="curvedLeftArrow">
            <a:avLst>
              <a:gd name="adj1" fmla="val 24965"/>
              <a:gd name="adj2" fmla="val 49966"/>
              <a:gd name="adj3" fmla="val 8380"/>
            </a:avLst>
          </a:prstGeom>
          <a:gradFill rotWithShape="0">
            <a:gsLst>
              <a:gs pos="0">
                <a:srgbClr val="B5E5E9"/>
              </a:gs>
              <a:gs pos="100000">
                <a:srgbClr val="CAFFFF"/>
              </a:gs>
            </a:gsLst>
            <a:lin ang="16200000"/>
          </a:gradFill>
          <a:ln w="9525">
            <a:solidFill>
              <a:srgbClr val="B5DADD"/>
            </a:solidFill>
            <a:round/>
            <a:headEnd/>
            <a:tailEnd/>
          </a:ln>
        </p:spPr>
        <p:txBody>
          <a:bodyPr lIns="91425" tIns="45700" rIns="91425" bIns="45700" anchor="ctr"/>
          <a:lstStyle/>
          <a:p>
            <a:pPr algn="ctr"/>
            <a:endParaRPr lang="en-US">
              <a:solidFill>
                <a:srgbClr val="000000"/>
              </a:solidFill>
              <a:sym typeface="Verdana" charset="0"/>
            </a:endParaRPr>
          </a:p>
        </p:txBody>
      </p:sp>
      <p:sp>
        <p:nvSpPr>
          <p:cNvPr id="18465" name="Shape 454"/>
          <p:cNvSpPr>
            <a:spLocks noChangeArrowheads="1"/>
          </p:cNvSpPr>
          <p:nvPr/>
        </p:nvSpPr>
        <p:spPr bwMode="auto">
          <a:xfrm rot="10800000" flipH="1">
            <a:off x="1114425" y="2663825"/>
            <a:ext cx="1584325" cy="1520825"/>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sp>
        <p:nvSpPr>
          <p:cNvPr id="18466" name="Shape 455"/>
          <p:cNvSpPr>
            <a:spLocks noChangeArrowheads="1"/>
          </p:cNvSpPr>
          <p:nvPr/>
        </p:nvSpPr>
        <p:spPr bwMode="auto">
          <a:xfrm rot="10800000" flipH="1">
            <a:off x="2833688" y="2663825"/>
            <a:ext cx="1584325" cy="1520825"/>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sp>
        <p:nvSpPr>
          <p:cNvPr id="18467" name="Shape 456"/>
          <p:cNvSpPr>
            <a:spLocks noChangeArrowheads="1"/>
          </p:cNvSpPr>
          <p:nvPr/>
        </p:nvSpPr>
        <p:spPr bwMode="auto">
          <a:xfrm rot="10800000" flipH="1">
            <a:off x="4583113" y="2663825"/>
            <a:ext cx="1584325" cy="1520825"/>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sp>
        <p:nvSpPr>
          <p:cNvPr id="18468" name="Shape 457"/>
          <p:cNvSpPr>
            <a:spLocks noChangeArrowheads="1"/>
          </p:cNvSpPr>
          <p:nvPr/>
        </p:nvSpPr>
        <p:spPr bwMode="auto">
          <a:xfrm rot="10800000" flipH="1">
            <a:off x="6350000" y="2663825"/>
            <a:ext cx="1582738" cy="1520825"/>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grpSp>
        <p:nvGrpSpPr>
          <p:cNvPr id="2" name="Group 1"/>
          <p:cNvGrpSpPr>
            <a:grpSpLocks/>
          </p:cNvGrpSpPr>
          <p:nvPr/>
        </p:nvGrpSpPr>
        <p:grpSpPr bwMode="auto">
          <a:xfrm>
            <a:off x="895350" y="115888"/>
            <a:ext cx="7061200" cy="1628775"/>
            <a:chOff x="895349" y="0"/>
            <a:chExt cx="7061200" cy="1628800"/>
          </a:xfrm>
        </p:grpSpPr>
        <p:graphicFrame>
          <p:nvGraphicFramePr>
            <p:cNvPr id="44" name="Shape 418"/>
            <p:cNvGraphicFramePr/>
            <p:nvPr/>
          </p:nvGraphicFramePr>
          <p:xfrm>
            <a:off x="895349" y="0"/>
            <a:ext cx="7061200" cy="1628800"/>
          </p:xfrm>
          <a:graphic>
            <a:graphicData uri="http://schemas.openxmlformats.org/drawingml/2006/table">
              <a:tbl>
                <a:tblPr firstRow="1" bandRow="1">
                  <a:noFill/>
                </a:tblPr>
                <a:tblGrid>
                  <a:gridCol w="7061200"/>
                </a:tblGrid>
                <a:tr h="1628775">
                  <a:tc>
                    <a:txBody>
                      <a:bodyPr/>
                      <a:lstStyle/>
                      <a:p>
                        <a:pPr marL="0" marR="0" lvl="0" indent="0" algn="ctr" rtl="0">
                          <a:lnSpc>
                            <a:spcPct val="100000"/>
                          </a:lnSpc>
                          <a:spcBef>
                            <a:spcPts val="0"/>
                          </a:spcBef>
                          <a:spcAft>
                            <a:spcPts val="0"/>
                          </a:spcAft>
                          <a:buClr>
                            <a:schemeClr val="dk2"/>
                          </a:buClr>
                          <a:buSzPct val="25000"/>
                          <a:buFont typeface="Verdana"/>
                          <a:buNone/>
                        </a:pPr>
                        <a:r>
                          <a:rPr lang="fr-BE" sz="1800" noProof="0" dirty="0" smtClean="0">
                            <a:solidFill>
                              <a:schemeClr val="dk2"/>
                            </a:solidFill>
                          </a:rPr>
                          <a:t>Développement territorial</a:t>
                        </a:r>
                      </a:p>
                      <a:p>
                        <a:pPr marL="0" marR="0" lvl="0" indent="0" algn="ctr" rtl="0">
                          <a:lnSpc>
                            <a:spcPct val="100000"/>
                          </a:lnSpc>
                          <a:spcBef>
                            <a:spcPts val="0"/>
                          </a:spcBef>
                          <a:spcAft>
                            <a:spcPts val="0"/>
                          </a:spcAft>
                          <a:buClr>
                            <a:schemeClr val="dk2"/>
                          </a:buClr>
                          <a:buSzPct val="25000"/>
                          <a:buFont typeface="Verdana"/>
                          <a:buNone/>
                        </a:pPr>
                        <a:endParaRPr lang="en-GB" sz="1800" dirty="0">
                          <a:solidFill>
                            <a:schemeClr val="dk2"/>
                          </a:solidFill>
                        </a:endParaRPr>
                      </a:p>
                      <a:p>
                        <a:pPr marL="0" marR="0" lvl="0" indent="0" algn="ctr" rtl="0">
                          <a:lnSpc>
                            <a:spcPct val="100000"/>
                          </a:lnSpc>
                          <a:spcBef>
                            <a:spcPts val="0"/>
                          </a:spcBef>
                          <a:spcAft>
                            <a:spcPts val="0"/>
                          </a:spcAft>
                          <a:buClr>
                            <a:schemeClr val="dk1"/>
                          </a:buClr>
                          <a:buFont typeface="Verdana"/>
                          <a:buNone/>
                        </a:pPr>
                        <a:endParaRPr sz="1800" u="none" strike="noStrike" cap="none" baseline="0" dirty="0"/>
                      </a:p>
                      <a:p>
                        <a:pPr marL="0" marR="0" lvl="0" indent="0" algn="ctr" rtl="0">
                          <a:spcBef>
                            <a:spcPts val="0"/>
                          </a:spcBef>
                          <a:buNone/>
                        </a:pPr>
                        <a:endParaRPr sz="1800" u="none" strike="noStrike" cap="none" baseline="0" dirty="0"/>
                      </a:p>
                    </a:txBody>
                    <a:tcPr marL="91450" marR="91450" marT="45705" marB="45705">
                      <a:solidFill>
                        <a:srgbClr val="D0D0EF"/>
                      </a:solidFill>
                    </a:tcPr>
                  </a:tc>
                </a:tr>
              </a:tbl>
            </a:graphicData>
          </a:graphic>
        </p:graphicFrame>
        <p:sp>
          <p:nvSpPr>
            <p:cNvPr id="16427" name="Shape 424"/>
            <p:cNvSpPr>
              <a:spLocks noChangeArrowheads="1"/>
            </p:cNvSpPr>
            <p:nvPr/>
          </p:nvSpPr>
          <p:spPr bwMode="auto">
            <a:xfrm>
              <a:off x="3703254" y="554952"/>
              <a:ext cx="1444810" cy="785816"/>
            </a:xfrm>
            <a:prstGeom prst="roundRect">
              <a:avLst>
                <a:gd name="adj" fmla="val 10000"/>
              </a:avLst>
            </a:prstGeom>
            <a:solidFill>
              <a:srgbClr val="165AA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a:p>
          </p:txBody>
        </p:sp>
        <p:sp>
          <p:nvSpPr>
            <p:cNvPr id="16428" name="Shape 423"/>
            <p:cNvSpPr txBox="1">
              <a:spLocks noChangeArrowheads="1"/>
            </p:cNvSpPr>
            <p:nvPr/>
          </p:nvSpPr>
          <p:spPr bwMode="auto">
            <a:xfrm>
              <a:off x="3707904" y="653556"/>
              <a:ext cx="1444036" cy="615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00" tIns="45700" rIns="45700" bIns="45700"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425"/>
                </a:spcAft>
                <a:buSzPct val="25000"/>
              </a:pPr>
              <a:r>
                <a:rPr lang="en-GB" sz="1200" i="0">
                  <a:solidFill>
                    <a:srgbClr val="FFFFFF"/>
                  </a:solidFill>
                  <a:sym typeface="Verdana" charset="0"/>
                </a:rPr>
                <a:t>Gestion locale de l'environnement</a:t>
              </a:r>
            </a:p>
          </p:txBody>
        </p:sp>
        <p:sp>
          <p:nvSpPr>
            <p:cNvPr id="16429" name="Shape 424"/>
            <p:cNvSpPr>
              <a:spLocks noChangeArrowheads="1"/>
            </p:cNvSpPr>
            <p:nvPr/>
          </p:nvSpPr>
          <p:spPr bwMode="auto">
            <a:xfrm>
              <a:off x="6066528" y="554952"/>
              <a:ext cx="1444810" cy="785816"/>
            </a:xfrm>
            <a:prstGeom prst="roundRect">
              <a:avLst>
                <a:gd name="adj" fmla="val 10000"/>
              </a:avLst>
            </a:prstGeom>
            <a:solidFill>
              <a:srgbClr val="165AA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b="1"/>
            </a:p>
          </p:txBody>
        </p:sp>
        <p:sp>
          <p:nvSpPr>
            <p:cNvPr id="16430" name="Shape 423"/>
            <p:cNvSpPr txBox="1">
              <a:spLocks noChangeArrowheads="1"/>
            </p:cNvSpPr>
            <p:nvPr/>
          </p:nvSpPr>
          <p:spPr bwMode="auto">
            <a:xfrm>
              <a:off x="6066323" y="620688"/>
              <a:ext cx="1444036" cy="648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00" tIns="45700" rIns="45700" bIns="45700"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425"/>
                </a:spcAft>
                <a:buSzPct val="25000"/>
              </a:pPr>
              <a:r>
                <a:rPr lang="en-GB" sz="1200" i="0">
                  <a:solidFill>
                    <a:srgbClr val="FFFFFF"/>
                  </a:solidFill>
                  <a:sym typeface="Verdana" charset="0"/>
                </a:rPr>
                <a:t>Développement économique local</a:t>
              </a:r>
            </a:p>
          </p:txBody>
        </p:sp>
        <p:sp>
          <p:nvSpPr>
            <p:cNvPr id="16431" name="Shape 424"/>
            <p:cNvSpPr>
              <a:spLocks noChangeArrowheads="1"/>
            </p:cNvSpPr>
            <p:nvPr/>
          </p:nvSpPr>
          <p:spPr bwMode="auto">
            <a:xfrm>
              <a:off x="1319027" y="554952"/>
              <a:ext cx="1444810" cy="785816"/>
            </a:xfrm>
            <a:prstGeom prst="roundRect">
              <a:avLst>
                <a:gd name="adj" fmla="val 10000"/>
              </a:avLst>
            </a:prstGeom>
            <a:solidFill>
              <a:srgbClr val="165AA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91425" rIns="91425" bIns="91425" anchor="ctr"/>
            <a:lstStyle/>
            <a:p>
              <a:endParaRPr lang="en-US"/>
            </a:p>
          </p:txBody>
        </p:sp>
        <p:sp>
          <p:nvSpPr>
            <p:cNvPr id="16432" name="Shape 423"/>
            <p:cNvSpPr txBox="1">
              <a:spLocks noChangeArrowheads="1"/>
            </p:cNvSpPr>
            <p:nvPr/>
          </p:nvSpPr>
          <p:spPr bwMode="auto">
            <a:xfrm>
              <a:off x="1318822" y="662716"/>
              <a:ext cx="1444036" cy="567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00" tIns="45700" rIns="45700" bIns="45700" anchor="ctr"/>
            <a:lstStyle>
              <a:lvl1pPr>
                <a:defRPr sz="2400" i="1">
                  <a:solidFill>
                    <a:srgbClr val="0F5494"/>
                  </a:solidFill>
                  <a:latin typeface="Verdana" charset="0"/>
                  <a:ea typeface="MS PGothic" charset="0"/>
                  <a:cs typeface="MS PGothic" charset="0"/>
                </a:defRPr>
              </a:lvl1pPr>
              <a:lvl2pPr>
                <a:defRPr sz="2000" b="1">
                  <a:solidFill>
                    <a:srgbClr val="0F5494"/>
                  </a:solidFill>
                  <a:latin typeface="Verdana" charset="0"/>
                  <a:ea typeface="MS PGothic" charset="0"/>
                  <a:cs typeface="MS PGothic" charset="0"/>
                </a:defRPr>
              </a:lvl2pPr>
              <a:lvl3pPr>
                <a:defRPr sz="1400">
                  <a:solidFill>
                    <a:srgbClr val="0F5494"/>
                  </a:solidFill>
                  <a:latin typeface="Verdana" charset="0"/>
                  <a:ea typeface="MS PGothic" charset="0"/>
                  <a:cs typeface="MS PGothic" charset="0"/>
                </a:defRPr>
              </a:lvl3pPr>
              <a:lvl4pPr>
                <a:defRPr sz="2000">
                  <a:solidFill>
                    <a:schemeClr val="tx1"/>
                  </a:solidFill>
                  <a:latin typeface="Arial" charset="0"/>
                  <a:ea typeface="MS PGothic" charset="0"/>
                  <a:cs typeface="MS PGothic" charset="0"/>
                </a:defRPr>
              </a:lvl4pPr>
              <a:lvl5pPr>
                <a:defRPr sz="2000">
                  <a:solidFill>
                    <a:schemeClr val="tx1"/>
                  </a:solidFill>
                  <a:latin typeface="Arial" charset="0"/>
                  <a:ea typeface="MS PGothic" charset="0"/>
                  <a:cs typeface="MS PGothic" charset="0"/>
                </a:defRPr>
              </a:lvl5pPr>
              <a:lvl6pPr eaLnBrk="0" hangingPunct="0">
                <a:defRPr sz="2000">
                  <a:solidFill>
                    <a:schemeClr val="tx1"/>
                  </a:solidFill>
                  <a:latin typeface="Arial" charset="0"/>
                  <a:ea typeface="MS PGothic" charset="0"/>
                  <a:cs typeface="MS PGothic" charset="0"/>
                </a:defRPr>
              </a:lvl6pPr>
              <a:lvl7pPr eaLnBrk="0" hangingPunct="0">
                <a:defRPr sz="2000">
                  <a:solidFill>
                    <a:schemeClr val="tx1"/>
                  </a:solidFill>
                  <a:latin typeface="Arial" charset="0"/>
                  <a:ea typeface="MS PGothic" charset="0"/>
                  <a:cs typeface="MS PGothic" charset="0"/>
                </a:defRPr>
              </a:lvl7pPr>
              <a:lvl8pPr eaLnBrk="0" hangingPunct="0">
                <a:defRPr sz="2000">
                  <a:solidFill>
                    <a:schemeClr val="tx1"/>
                  </a:solidFill>
                  <a:latin typeface="Arial" charset="0"/>
                  <a:ea typeface="MS PGothic" charset="0"/>
                  <a:cs typeface="MS PGothic" charset="0"/>
                </a:defRPr>
              </a:lvl8pPr>
              <a:lvl9pPr eaLnBrk="0" hangingPunct="0">
                <a:defRPr sz="2000">
                  <a:solidFill>
                    <a:schemeClr val="tx1"/>
                  </a:solidFill>
                  <a:latin typeface="Arial" charset="0"/>
                  <a:ea typeface="MS PGothic" charset="0"/>
                  <a:cs typeface="MS PGothic" charset="0"/>
                </a:defRPr>
              </a:lvl9pPr>
            </a:lstStyle>
            <a:p>
              <a:pPr algn="ctr">
                <a:lnSpc>
                  <a:spcPct val="90000"/>
                </a:lnSpc>
                <a:spcAft>
                  <a:spcPts val="425"/>
                </a:spcAft>
                <a:buSzPct val="25000"/>
              </a:pPr>
              <a:r>
                <a:rPr lang="en-GB" sz="1200" i="0">
                  <a:solidFill>
                    <a:srgbClr val="FFFFFF"/>
                  </a:solidFill>
                  <a:sym typeface="Verdana" charset="0"/>
                </a:rPr>
                <a:t>Fourniture de services locaux</a:t>
              </a:r>
            </a:p>
          </p:txBody>
        </p:sp>
      </p:grpSp>
      <p:sp>
        <p:nvSpPr>
          <p:cNvPr id="55" name="Shape 450"/>
          <p:cNvSpPr>
            <a:spLocks noChangeArrowheads="1"/>
          </p:cNvSpPr>
          <p:nvPr/>
        </p:nvSpPr>
        <p:spPr bwMode="auto">
          <a:xfrm rot="10800000">
            <a:off x="4308475" y="1768475"/>
            <a:ext cx="244475" cy="312738"/>
          </a:xfrm>
          <a:prstGeom prst="upArrow">
            <a:avLst>
              <a:gd name="adj1" fmla="val 50000"/>
              <a:gd name="adj2" fmla="val 50073"/>
            </a:avLst>
          </a:prstGeom>
          <a:gradFill rotWithShape="0">
            <a:gsLst>
              <a:gs pos="0">
                <a:srgbClr val="B5E5E9"/>
              </a:gs>
              <a:gs pos="100000">
                <a:srgbClr val="CAFFFF"/>
              </a:gs>
            </a:gsLst>
            <a:lin ang="16200000"/>
          </a:gradFill>
          <a:ln w="9525">
            <a:solidFill>
              <a:srgbClr val="B5DADD"/>
            </a:solidFill>
            <a:round/>
            <a:headEnd/>
            <a:tailEnd/>
          </a:ln>
        </p:spPr>
        <p:txBody>
          <a:bodyPr lIns="91425" tIns="45700" rIns="91425" bIns="45700" anchor="ctr"/>
          <a:lstStyle/>
          <a:p>
            <a:pPr algn="ctr"/>
            <a:endParaRPr lang="en-US">
              <a:solidFill>
                <a:srgbClr val="FFFFFF"/>
              </a:solidFill>
              <a:sym typeface="Verdana" charset="0"/>
            </a:endParaRPr>
          </a:p>
        </p:txBody>
      </p:sp>
      <p:sp>
        <p:nvSpPr>
          <p:cNvPr id="57" name="Shape 436"/>
          <p:cNvSpPr>
            <a:spLocks noChangeArrowheads="1"/>
          </p:cNvSpPr>
          <p:nvPr/>
        </p:nvSpPr>
        <p:spPr bwMode="auto">
          <a:xfrm rot="10800000" flipH="1">
            <a:off x="3671888" y="414338"/>
            <a:ext cx="1476375" cy="1370012"/>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sp>
        <p:nvSpPr>
          <p:cNvPr id="58" name="Shape 436"/>
          <p:cNvSpPr>
            <a:spLocks noChangeArrowheads="1"/>
          </p:cNvSpPr>
          <p:nvPr/>
        </p:nvSpPr>
        <p:spPr bwMode="auto">
          <a:xfrm rot="10800000" flipH="1">
            <a:off x="1285875" y="373063"/>
            <a:ext cx="1476375" cy="1370012"/>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sp>
        <p:nvSpPr>
          <p:cNvPr id="59" name="Shape 436"/>
          <p:cNvSpPr>
            <a:spLocks noChangeArrowheads="1"/>
          </p:cNvSpPr>
          <p:nvPr/>
        </p:nvSpPr>
        <p:spPr bwMode="auto">
          <a:xfrm rot="10800000" flipH="1">
            <a:off x="6027738" y="360363"/>
            <a:ext cx="1476375" cy="1371600"/>
          </a:xfrm>
          <a:prstGeom prst="ellipse">
            <a:avLst/>
          </a:prstGeom>
          <a:noFill/>
          <a:ln w="57150">
            <a:solidFill>
              <a:srgbClr val="9EF750">
                <a:alpha val="84705"/>
              </a:srgbClr>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p>
            <a:endParaRPr lang="en-US">
              <a:solidFill>
                <a:srgbClr val="FFFFFF"/>
              </a:solidFill>
              <a:sym typeface="Verdana" charset="0"/>
            </a:endParaRPr>
          </a:p>
        </p:txBody>
      </p:sp>
    </p:spTree>
    <p:extLst>
      <p:ext uri="{BB962C8B-B14F-4D97-AF65-F5344CB8AC3E}">
        <p14:creationId xmlns:p14="http://schemas.microsoft.com/office/powerpoint/2010/main" val="2444139536"/>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8"/>
                                        </p:tgtEl>
                                        <p:attrNameLst>
                                          <p:attrName>style.visibility</p:attrName>
                                        </p:attrNameLst>
                                      </p:cBhvr>
                                      <p:to>
                                        <p:strVal val="visible"/>
                                      </p:to>
                                    </p:set>
                                    <p:animEffect transition="in" filter="fade">
                                      <p:cBhvr>
                                        <p:cTn id="11" dur="500"/>
                                        <p:tgtEl>
                                          <p:spTgt spid="5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7"/>
                                        </p:tgtEl>
                                        <p:attrNameLst>
                                          <p:attrName>style.visibility</p:attrName>
                                        </p:attrNameLst>
                                      </p:cBhvr>
                                      <p:to>
                                        <p:strVal val="visible"/>
                                      </p:to>
                                    </p:set>
                                    <p:animEffect transition="in" filter="fade">
                                      <p:cBhvr>
                                        <p:cTn id="16" dur="500"/>
                                        <p:tgtEl>
                                          <p:spTgt spid="5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9"/>
                                        </p:tgtEl>
                                        <p:attrNameLst>
                                          <p:attrName>style.visibility</p:attrName>
                                        </p:attrNameLst>
                                      </p:cBhvr>
                                      <p:to>
                                        <p:strVal val="visible"/>
                                      </p:to>
                                    </p:set>
                                    <p:animEffect transition="in" filter="fade">
                                      <p:cBhvr>
                                        <p:cTn id="21" dur="500"/>
                                        <p:tgtEl>
                                          <p:spTgt spid="5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55"/>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nodeType="clickEffect">
                                  <p:stCondLst>
                                    <p:cond delay="0"/>
                                  </p:stCondLst>
                                  <p:childTnLst>
                                    <p:set>
                                      <p:cBhvr>
                                        <p:cTn id="29" dur="1" fill="hold">
                                          <p:stCondLst>
                                            <p:cond delay="0"/>
                                          </p:stCondLst>
                                        </p:cTn>
                                        <p:tgtEl>
                                          <p:spTgt spid="18440"/>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418"/>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8465"/>
                                        </p:tgtEl>
                                        <p:attrNameLst>
                                          <p:attrName>style.visibility</p:attrName>
                                        </p:attrNameLst>
                                      </p:cBhvr>
                                      <p:to>
                                        <p:strVal val="visible"/>
                                      </p:to>
                                    </p:set>
                                    <p:animEffect transition="in" filter="fade">
                                      <p:cBhvr>
                                        <p:cTn id="36" dur="500"/>
                                        <p:tgtEl>
                                          <p:spTgt spid="1846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8466"/>
                                        </p:tgtEl>
                                        <p:attrNameLst>
                                          <p:attrName>style.visibility</p:attrName>
                                        </p:attrNameLst>
                                      </p:cBhvr>
                                      <p:to>
                                        <p:strVal val="visible"/>
                                      </p:to>
                                    </p:set>
                                    <p:animEffect transition="in" filter="fade">
                                      <p:cBhvr>
                                        <p:cTn id="41" dur="500"/>
                                        <p:tgtEl>
                                          <p:spTgt spid="1846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8467"/>
                                        </p:tgtEl>
                                        <p:attrNameLst>
                                          <p:attrName>style.visibility</p:attrName>
                                        </p:attrNameLst>
                                      </p:cBhvr>
                                      <p:to>
                                        <p:strVal val="visible"/>
                                      </p:to>
                                    </p:set>
                                    <p:animEffect transition="in" filter="fade">
                                      <p:cBhvr>
                                        <p:cTn id="46" dur="500"/>
                                        <p:tgtEl>
                                          <p:spTgt spid="18467"/>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8468"/>
                                        </p:tgtEl>
                                        <p:attrNameLst>
                                          <p:attrName>style.visibility</p:attrName>
                                        </p:attrNameLst>
                                      </p:cBhvr>
                                      <p:to>
                                        <p:strVal val="visible"/>
                                      </p:to>
                                    </p:set>
                                    <p:animEffect transition="in" filter="fade">
                                      <p:cBhvr>
                                        <p:cTn id="51" dur="500"/>
                                        <p:tgtEl>
                                          <p:spTgt spid="18468"/>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 presetClass="entr" presetSubtype="0" fill="hold" nodeType="clickEffect">
                                  <p:stCondLst>
                                    <p:cond delay="0"/>
                                  </p:stCondLst>
                                  <p:childTnLst>
                                    <p:set>
                                      <p:cBhvr>
                                        <p:cTn id="55" dur="1" fill="hold">
                                          <p:stCondLst>
                                            <p:cond delay="0"/>
                                          </p:stCondLst>
                                        </p:cTn>
                                        <p:tgtEl>
                                          <p:spTgt spid="439"/>
                                        </p:tgtEl>
                                        <p:attrNameLst>
                                          <p:attrName>style.visibility</p:attrName>
                                        </p:attrNameLst>
                                      </p:cBhvr>
                                      <p:to>
                                        <p:strVal val="visible"/>
                                      </p:to>
                                    </p:set>
                                  </p:childTnLst>
                                </p:cTn>
                              </p:par>
                              <p:par>
                                <p:cTn id="56" presetID="1" presetClass="entr" presetSubtype="0" fill="hold" nodeType="withEffect">
                                  <p:stCondLst>
                                    <p:cond delay="0"/>
                                  </p:stCondLst>
                                  <p:childTnLst>
                                    <p:set>
                                      <p:cBhvr>
                                        <p:cTn id="57" dur="1" fill="hold">
                                          <p:stCondLst>
                                            <p:cond delay="0"/>
                                          </p:stCondLst>
                                        </p:cTn>
                                        <p:tgtEl>
                                          <p:spTgt spid="18457"/>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18462"/>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18464"/>
                                        </p:tgtEl>
                                        <p:attrNameLst>
                                          <p:attrName>style.visibility</p:attrName>
                                        </p:attrNameLst>
                                      </p:cBhvr>
                                      <p:to>
                                        <p:strVal val="visible"/>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8458"/>
                                        </p:tgtEl>
                                        <p:attrNameLst>
                                          <p:attrName>style.visibility</p:attrName>
                                        </p:attrNameLst>
                                      </p:cBhvr>
                                      <p:to>
                                        <p:strVal val="visible"/>
                                      </p:to>
                                    </p:set>
                                    <p:animEffect transition="in" filter="fade">
                                      <p:cBhvr>
                                        <p:cTn id="66" dur="500"/>
                                        <p:tgtEl>
                                          <p:spTgt spid="18458"/>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8459"/>
                                        </p:tgtEl>
                                        <p:attrNameLst>
                                          <p:attrName>style.visibility</p:attrName>
                                        </p:attrNameLst>
                                      </p:cBhvr>
                                      <p:to>
                                        <p:strVal val="visible"/>
                                      </p:to>
                                    </p:set>
                                    <p:animEffect transition="in" filter="fade">
                                      <p:cBhvr>
                                        <p:cTn id="71" dur="500"/>
                                        <p:tgtEl>
                                          <p:spTgt spid="18459"/>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18460"/>
                                        </p:tgtEl>
                                        <p:attrNameLst>
                                          <p:attrName>style.visibility</p:attrName>
                                        </p:attrNameLst>
                                      </p:cBhvr>
                                      <p:to>
                                        <p:strVal val="visible"/>
                                      </p:to>
                                    </p:set>
                                    <p:animEffect transition="in" filter="fade">
                                      <p:cBhvr>
                                        <p:cTn id="76" dur="500"/>
                                        <p:tgtEl>
                                          <p:spTgt spid="18460"/>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18463"/>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8461"/>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18447"/>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428"/>
                                        </p:tgtEl>
                                        <p:attrNameLst>
                                          <p:attrName>style.visibility</p:attrName>
                                        </p:attrNameLst>
                                      </p:cBhvr>
                                      <p:to>
                                        <p:strVal val="visible"/>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18448"/>
                                        </p:tgtEl>
                                        <p:attrNameLst>
                                          <p:attrName>style.visibility</p:attrName>
                                        </p:attrNameLst>
                                      </p:cBhvr>
                                      <p:to>
                                        <p:strVal val="visible"/>
                                      </p:to>
                                    </p:set>
                                    <p:animEffect transition="in" filter="fade">
                                      <p:cBhvr>
                                        <p:cTn id="91" dur="500"/>
                                        <p:tgtEl>
                                          <p:spTgt spid="18448"/>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18449"/>
                                        </p:tgtEl>
                                        <p:attrNameLst>
                                          <p:attrName>style.visibility</p:attrName>
                                        </p:attrNameLst>
                                      </p:cBhvr>
                                      <p:to>
                                        <p:strVal val="visible"/>
                                      </p:to>
                                    </p:set>
                                    <p:animEffect transition="in" filter="fade">
                                      <p:cBhvr>
                                        <p:cTn id="96" dur="500"/>
                                        <p:tgtEl>
                                          <p:spTgt spid="18449"/>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18450"/>
                                        </p:tgtEl>
                                        <p:attrNameLst>
                                          <p:attrName>style.visibility</p:attrName>
                                        </p:attrNameLst>
                                      </p:cBhvr>
                                      <p:to>
                                        <p:strVal val="visible"/>
                                      </p:to>
                                    </p:set>
                                    <p:animEffect transition="in" filter="fade">
                                      <p:cBhvr>
                                        <p:cTn id="101" dur="500"/>
                                        <p:tgtEl>
                                          <p:spTgt spid="18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8" grpId="0" animBg="1"/>
      <p:bldP spid="18449" grpId="0" animBg="1"/>
      <p:bldP spid="18450" grpId="0" animBg="1"/>
      <p:bldP spid="18458" grpId="0" animBg="1"/>
      <p:bldP spid="18459" grpId="0" animBg="1"/>
      <p:bldP spid="18460" grpId="0" animBg="1"/>
      <p:bldP spid="18461" grpId="0" animBg="1"/>
      <p:bldP spid="18462" grpId="0" animBg="1"/>
      <p:bldP spid="18463" grpId="0" animBg="1"/>
      <p:bldP spid="18464" grpId="0" animBg="1"/>
      <p:bldP spid="18465" grpId="0" animBg="1"/>
      <p:bldP spid="18466" grpId="0" animBg="1"/>
      <p:bldP spid="18467" grpId="0" animBg="1"/>
      <p:bldP spid="18468" grpId="0" animBg="1"/>
      <p:bldP spid="55" grpId="0" animBg="1"/>
      <p:bldP spid="57" grpId="0" animBg="1"/>
      <p:bldP spid="58" grpId="0" animBg="1"/>
      <p:bldP spid="5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4249168191"/>
              </p:ext>
            </p:extLst>
          </p:nvPr>
        </p:nvGraphicFramePr>
        <p:xfrm>
          <a:off x="1600200" y="1196752"/>
          <a:ext cx="6019800" cy="5484111"/>
        </p:xfrm>
        <a:graphic>
          <a:graphicData uri="http://schemas.openxmlformats.org/presentationml/2006/ole">
            <mc:AlternateContent xmlns:mc="http://schemas.openxmlformats.org/markup-compatibility/2006">
              <mc:Choice xmlns:v="urn:schemas-microsoft-com:vml" Requires="v">
                <p:oleObj spid="_x0000_s1063" name="Visio" r:id="rId4" imgW="4857885" imgH="4781460" progId="Visio.Drawing.11">
                  <p:embed/>
                </p:oleObj>
              </mc:Choice>
              <mc:Fallback>
                <p:oleObj name="Visio" r:id="rId4" imgW="4857885" imgH="4781460" progId="Visio.Drawing.11">
                  <p:embed/>
                  <p:pic>
                    <p:nvPicPr>
                      <p:cNvPr id="0" name=""/>
                      <p:cNvPicPr>
                        <a:picLocks noChangeAspect="1" noChangeArrowheads="1"/>
                      </p:cNvPicPr>
                      <p:nvPr/>
                    </p:nvPicPr>
                    <p:blipFill>
                      <a:blip r:embed="rId5"/>
                      <a:srcRect/>
                      <a:stretch>
                        <a:fillRect/>
                      </a:stretch>
                    </p:blipFill>
                    <p:spPr bwMode="auto">
                      <a:xfrm>
                        <a:off x="1600200" y="1196752"/>
                        <a:ext cx="6019800" cy="5484111"/>
                      </a:xfrm>
                      <a:prstGeom prst="rect">
                        <a:avLst/>
                      </a:prstGeom>
                      <a:noFill/>
                    </p:spPr>
                  </p:pic>
                </p:oleObj>
              </mc:Fallback>
            </mc:AlternateContent>
          </a:graphicData>
        </a:graphic>
      </p:graphicFrame>
      <p:sp>
        <p:nvSpPr>
          <p:cNvPr id="2" name="Rectangle 1"/>
          <p:cNvSpPr/>
          <p:nvPr/>
        </p:nvSpPr>
        <p:spPr>
          <a:xfrm>
            <a:off x="107504" y="0"/>
            <a:ext cx="7493007" cy="461665"/>
          </a:xfrm>
          <a:prstGeom prst="rect">
            <a:avLst/>
          </a:prstGeom>
        </p:spPr>
        <p:txBody>
          <a:bodyPr wrap="none">
            <a:spAutoFit/>
          </a:bodyPr>
          <a:lstStyle/>
          <a:p>
            <a:r>
              <a:rPr lang="en-US" sz="2400" b="1" dirty="0" err="1">
                <a:solidFill>
                  <a:srgbClr val="FFD624"/>
                </a:solidFill>
                <a:latin typeface="+mj-lt"/>
              </a:rPr>
              <a:t>Évaluer</a:t>
            </a:r>
            <a:r>
              <a:rPr lang="en-US" sz="2400" b="1" dirty="0">
                <a:solidFill>
                  <a:srgbClr val="FFD624"/>
                </a:solidFill>
                <a:latin typeface="+mj-lt"/>
              </a:rPr>
              <a:t> le </a:t>
            </a:r>
            <a:r>
              <a:rPr lang="en-US" sz="2400" b="1" dirty="0" err="1">
                <a:solidFill>
                  <a:srgbClr val="FFD624"/>
                </a:solidFill>
                <a:latin typeface="+mj-lt"/>
              </a:rPr>
              <a:t>contexte</a:t>
            </a:r>
            <a:r>
              <a:rPr lang="en-US" sz="2400" b="1" dirty="0">
                <a:solidFill>
                  <a:srgbClr val="FFD624"/>
                </a:solidFill>
                <a:latin typeface="+mj-lt"/>
              </a:rPr>
              <a:t>: </a:t>
            </a:r>
            <a:r>
              <a:rPr lang="en-US" sz="2400" b="1" dirty="0" err="1">
                <a:solidFill>
                  <a:srgbClr val="FFD624"/>
                </a:solidFill>
                <a:latin typeface="+mj-lt"/>
              </a:rPr>
              <a:t>Où</a:t>
            </a:r>
            <a:r>
              <a:rPr lang="en-US" sz="2400" b="1" dirty="0">
                <a:solidFill>
                  <a:srgbClr val="FFD624"/>
                </a:solidFill>
                <a:latin typeface="+mj-lt"/>
              </a:rPr>
              <a:t> en </a:t>
            </a:r>
            <a:r>
              <a:rPr lang="en-US" sz="2400" b="1" dirty="0" err="1">
                <a:solidFill>
                  <a:srgbClr val="FFD624"/>
                </a:solidFill>
                <a:latin typeface="+mj-lt"/>
              </a:rPr>
              <a:t>est</a:t>
            </a:r>
            <a:r>
              <a:rPr lang="en-US" sz="2400" b="1" dirty="0">
                <a:solidFill>
                  <a:srgbClr val="FFD624"/>
                </a:solidFill>
                <a:latin typeface="+mj-lt"/>
              </a:rPr>
              <a:t> </a:t>
            </a:r>
            <a:r>
              <a:rPr lang="en-US" sz="2400" b="1" dirty="0" err="1">
                <a:solidFill>
                  <a:srgbClr val="FFD624"/>
                </a:solidFill>
                <a:latin typeface="+mj-lt"/>
              </a:rPr>
              <a:t>votre</a:t>
            </a:r>
            <a:r>
              <a:rPr lang="en-US" sz="2400" b="1" dirty="0">
                <a:solidFill>
                  <a:srgbClr val="FFD624"/>
                </a:solidFill>
                <a:latin typeface="+mj-lt"/>
              </a:rPr>
              <a:t> pays?</a:t>
            </a:r>
            <a:endParaRPr lang="en-GB" sz="2400" b="1" dirty="0">
              <a:solidFill>
                <a:srgbClr val="FFD624"/>
              </a:solidFill>
              <a:latin typeface="+mj-lt"/>
            </a:endParaRPr>
          </a:p>
        </p:txBody>
      </p:sp>
    </p:spTree>
    <p:extLst>
      <p:ext uri="{BB962C8B-B14F-4D97-AF65-F5344CB8AC3E}">
        <p14:creationId xmlns:p14="http://schemas.microsoft.com/office/powerpoint/2010/main" val="214735742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Grp="1" noChangeArrowheads="1"/>
          </p:cNvSpPr>
          <p:nvPr>
            <p:ph type="ctrTitle"/>
          </p:nvPr>
        </p:nvSpPr>
        <p:spPr>
          <a:xfrm>
            <a:off x="395288" y="2133600"/>
            <a:ext cx="8208962" cy="2952750"/>
          </a:xfrm>
        </p:spPr>
        <p:txBody>
          <a:bodyPr/>
          <a:lstStyle/>
          <a:p>
            <a:pPr indent="0" algn="ctr" eaLnBrk="1" hangingPunct="1">
              <a:spcAft>
                <a:spcPts val="1000"/>
              </a:spcAft>
            </a:pPr>
            <a:r>
              <a:rPr lang="fr-BE" sz="4000" dirty="0" smtClean="0">
                <a:solidFill>
                  <a:srgbClr val="FF9900"/>
                </a:solidFill>
                <a:latin typeface="Arial" charset="0"/>
                <a:cs typeface="Arial" charset="0"/>
              </a:rPr>
              <a:t/>
            </a:r>
            <a:br>
              <a:rPr lang="fr-BE" sz="4000" dirty="0" smtClean="0">
                <a:solidFill>
                  <a:srgbClr val="FF9900"/>
                </a:solidFill>
                <a:latin typeface="Arial" charset="0"/>
                <a:cs typeface="Arial" charset="0"/>
              </a:rPr>
            </a:br>
            <a:r>
              <a:rPr lang="fr-BE" sz="4000" dirty="0" smtClean="0">
                <a:solidFill>
                  <a:srgbClr val="FF9900"/>
                </a:solidFill>
                <a:latin typeface="Arial" charset="0"/>
                <a:cs typeface="Arial" charset="0"/>
              </a:rPr>
              <a:t> </a:t>
            </a:r>
            <a:r>
              <a:rPr lang="en-US" sz="4000" dirty="0" smtClean="0">
                <a:solidFill>
                  <a:srgbClr val="FF9900"/>
                </a:solidFill>
                <a:latin typeface="Arial" charset="0"/>
                <a:cs typeface="Arial" charset="0"/>
              </a:rPr>
              <a:t>MERCI</a:t>
            </a:r>
            <a:r>
              <a:rPr lang="en-US" sz="4000" dirty="0" smtClean="0">
                <a:solidFill>
                  <a:srgbClr val="FF9900"/>
                </a:solidFill>
                <a:latin typeface="Arial" charset="0"/>
                <a:cs typeface="Arial" charset="0"/>
              </a:rPr>
              <a:t/>
            </a:r>
            <a:br>
              <a:rPr lang="en-US" sz="4000" dirty="0" smtClean="0">
                <a:solidFill>
                  <a:srgbClr val="FF9900"/>
                </a:solidFill>
                <a:latin typeface="Arial" charset="0"/>
                <a:cs typeface="Arial" charset="0"/>
              </a:rPr>
            </a:br>
            <a:r>
              <a:rPr lang="en-US" sz="4000" dirty="0" smtClean="0">
                <a:solidFill>
                  <a:srgbClr val="FF9900"/>
                </a:solidFill>
                <a:latin typeface="Arial" charset="0"/>
                <a:cs typeface="Arial" charset="0"/>
              </a:rPr>
              <a:t/>
            </a:r>
            <a:br>
              <a:rPr lang="en-US" sz="4000" dirty="0" smtClean="0">
                <a:solidFill>
                  <a:srgbClr val="FF9900"/>
                </a:solidFill>
                <a:latin typeface="Arial" charset="0"/>
                <a:cs typeface="Arial" charset="0"/>
              </a:rPr>
            </a:br>
            <a:r>
              <a:rPr lang="en-US" sz="4000" dirty="0" smtClean="0">
                <a:solidFill>
                  <a:srgbClr val="FF9900"/>
                </a:solidFill>
                <a:latin typeface="Arial" charset="0"/>
                <a:cs typeface="Arial" charset="0"/>
              </a:rPr>
              <a:t/>
            </a:r>
            <a:br>
              <a:rPr lang="en-US" sz="4000" dirty="0" smtClean="0">
                <a:solidFill>
                  <a:srgbClr val="FF9900"/>
                </a:solidFill>
                <a:latin typeface="Arial" charset="0"/>
                <a:cs typeface="Arial" charset="0"/>
              </a:rPr>
            </a:br>
            <a:endParaRPr lang="en-GB" sz="4000" dirty="0" smtClean="0">
              <a:latin typeface="Arial" charset="0"/>
              <a:cs typeface="Arial" charset="0"/>
            </a:endParaRPr>
          </a:p>
        </p:txBody>
      </p:sp>
    </p:spTree>
    <p:extLst>
      <p:ext uri="{BB962C8B-B14F-4D97-AF65-F5344CB8AC3E}">
        <p14:creationId xmlns:p14="http://schemas.microsoft.com/office/powerpoint/2010/main" val="334041965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pitchFamily="39"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pitchFamily="39"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13629</TotalTime>
  <Words>409</Words>
  <Application>Microsoft Macintosh PowerPoint</Application>
  <PresentationFormat>On-screen Show (4:3)</PresentationFormat>
  <Paragraphs>80</Paragraphs>
  <Slides>6</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8" baseType="lpstr">
      <vt:lpstr>Slide_Master</vt:lpstr>
      <vt:lpstr>Visio</vt:lpstr>
      <vt:lpstr>Session 1.4:   Le rôle de la société civile dans la promotion du développement territorial </vt:lpstr>
      <vt:lpstr>Approche territoriale   Mobilisation de ressources locales</vt:lpstr>
      <vt:lpstr>PowerPoint Presentation</vt:lpstr>
      <vt:lpstr>PowerPoint Presentation</vt:lpstr>
      <vt:lpstr>PowerPoint Presentation</vt:lpstr>
      <vt:lpstr>  MERCI   </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Marine Martine</cp:lastModifiedBy>
  <cp:revision>661</cp:revision>
  <cp:lastPrinted>2014-06-06T12:38:25Z</cp:lastPrinted>
  <dcterms:created xsi:type="dcterms:W3CDTF">2012-07-01T14:52:20Z</dcterms:created>
  <dcterms:modified xsi:type="dcterms:W3CDTF">2015-11-24T14:52:27Z</dcterms:modified>
</cp:coreProperties>
</file>