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899" r:id="rId1"/>
  </p:sldMasterIdLst>
  <p:notesMasterIdLst>
    <p:notesMasterId r:id="rId14"/>
  </p:notesMasterIdLst>
  <p:handoutMasterIdLst>
    <p:handoutMasterId r:id="rId15"/>
  </p:handoutMasterIdLst>
  <p:sldIdLst>
    <p:sldId id="1132" r:id="rId2"/>
    <p:sldId id="1209" r:id="rId3"/>
    <p:sldId id="1189" r:id="rId4"/>
    <p:sldId id="1206" r:id="rId5"/>
    <p:sldId id="1210" r:id="rId6"/>
    <p:sldId id="1195" r:id="rId7"/>
    <p:sldId id="1177" r:id="rId8"/>
    <p:sldId id="1191" r:id="rId9"/>
    <p:sldId id="1208" r:id="rId10"/>
    <p:sldId id="1205" r:id="rId11"/>
    <p:sldId id="1211" r:id="rId12"/>
    <p:sldId id="1194" r:id="rId13"/>
  </p:sldIdLst>
  <p:sldSz cx="9144000" cy="6858000" type="screen4x3"/>
  <p:notesSz cx="6858000" cy="9926638"/>
  <p:defaultTextStyle>
    <a:defPPr>
      <a:defRPr lang="en-GB"/>
    </a:defPPr>
    <a:lvl1pPr algn="l" rtl="0" fontAlgn="base">
      <a:spcBef>
        <a:spcPct val="0"/>
      </a:spcBef>
      <a:spcAft>
        <a:spcPct val="0"/>
      </a:spcAft>
      <a:defRPr sz="7600" b="1" kern="1200">
        <a:solidFill>
          <a:srgbClr val="FFD624"/>
        </a:solidFill>
        <a:latin typeface="Verdana" pitchFamily="34" charset="0"/>
        <a:ea typeface="ＭＳ Ｐゴシック" pitchFamily="34" charset="-128"/>
        <a:cs typeface="+mn-cs"/>
      </a:defRPr>
    </a:lvl1pPr>
    <a:lvl2pPr marL="457200" algn="l" rtl="0" fontAlgn="base">
      <a:spcBef>
        <a:spcPct val="0"/>
      </a:spcBef>
      <a:spcAft>
        <a:spcPct val="0"/>
      </a:spcAft>
      <a:defRPr sz="7600" b="1" kern="1200">
        <a:solidFill>
          <a:srgbClr val="FFD624"/>
        </a:solidFill>
        <a:latin typeface="Verdana" pitchFamily="34" charset="0"/>
        <a:ea typeface="ＭＳ Ｐゴシック" pitchFamily="34" charset="-128"/>
        <a:cs typeface="+mn-cs"/>
      </a:defRPr>
    </a:lvl2pPr>
    <a:lvl3pPr marL="914400" algn="l" rtl="0" fontAlgn="base">
      <a:spcBef>
        <a:spcPct val="0"/>
      </a:spcBef>
      <a:spcAft>
        <a:spcPct val="0"/>
      </a:spcAft>
      <a:defRPr sz="7600" b="1" kern="1200">
        <a:solidFill>
          <a:srgbClr val="FFD624"/>
        </a:solidFill>
        <a:latin typeface="Verdana" pitchFamily="34" charset="0"/>
        <a:ea typeface="ＭＳ Ｐゴシック" pitchFamily="34" charset="-128"/>
        <a:cs typeface="+mn-cs"/>
      </a:defRPr>
    </a:lvl3pPr>
    <a:lvl4pPr marL="1371600" algn="l" rtl="0" fontAlgn="base">
      <a:spcBef>
        <a:spcPct val="0"/>
      </a:spcBef>
      <a:spcAft>
        <a:spcPct val="0"/>
      </a:spcAft>
      <a:defRPr sz="7600" b="1" kern="1200">
        <a:solidFill>
          <a:srgbClr val="FFD624"/>
        </a:solidFill>
        <a:latin typeface="Verdana" pitchFamily="34" charset="0"/>
        <a:ea typeface="ＭＳ Ｐゴシック" pitchFamily="34" charset="-128"/>
        <a:cs typeface="+mn-cs"/>
      </a:defRPr>
    </a:lvl4pPr>
    <a:lvl5pPr marL="1828800" algn="l" rtl="0" fontAlgn="base">
      <a:spcBef>
        <a:spcPct val="0"/>
      </a:spcBef>
      <a:spcAft>
        <a:spcPct val="0"/>
      </a:spcAft>
      <a:defRPr sz="7600" b="1" kern="1200">
        <a:solidFill>
          <a:srgbClr val="FFD624"/>
        </a:solidFill>
        <a:latin typeface="Verdana" pitchFamily="34" charset="0"/>
        <a:ea typeface="ＭＳ Ｐゴシック" pitchFamily="34" charset="-128"/>
        <a:cs typeface="+mn-cs"/>
      </a:defRPr>
    </a:lvl5pPr>
    <a:lvl6pPr marL="2286000" algn="l" defTabSz="914400" rtl="0" eaLnBrk="1" latinLnBrk="0" hangingPunct="1">
      <a:defRPr sz="7600" b="1" kern="1200">
        <a:solidFill>
          <a:srgbClr val="FFD624"/>
        </a:solidFill>
        <a:latin typeface="Verdana" pitchFamily="34" charset="0"/>
        <a:ea typeface="ＭＳ Ｐゴシック" pitchFamily="34" charset="-128"/>
        <a:cs typeface="+mn-cs"/>
      </a:defRPr>
    </a:lvl6pPr>
    <a:lvl7pPr marL="2743200" algn="l" defTabSz="914400" rtl="0" eaLnBrk="1" latinLnBrk="0" hangingPunct="1">
      <a:defRPr sz="7600" b="1" kern="1200">
        <a:solidFill>
          <a:srgbClr val="FFD624"/>
        </a:solidFill>
        <a:latin typeface="Verdana" pitchFamily="34" charset="0"/>
        <a:ea typeface="ＭＳ Ｐゴシック" pitchFamily="34" charset="-128"/>
        <a:cs typeface="+mn-cs"/>
      </a:defRPr>
    </a:lvl7pPr>
    <a:lvl8pPr marL="3200400" algn="l" defTabSz="914400" rtl="0" eaLnBrk="1" latinLnBrk="0" hangingPunct="1">
      <a:defRPr sz="7600" b="1" kern="1200">
        <a:solidFill>
          <a:srgbClr val="FFD624"/>
        </a:solidFill>
        <a:latin typeface="Verdana" pitchFamily="34" charset="0"/>
        <a:ea typeface="ＭＳ Ｐゴシック" pitchFamily="34" charset="-128"/>
        <a:cs typeface="+mn-cs"/>
      </a:defRPr>
    </a:lvl8pPr>
    <a:lvl9pPr marL="3657600" algn="l" defTabSz="914400" rtl="0" eaLnBrk="1" latinLnBrk="0" hangingPunct="1">
      <a:defRPr sz="7600" b="1" kern="1200">
        <a:solidFill>
          <a:srgbClr val="FFD624"/>
        </a:solidFill>
        <a:latin typeface="Verdana" pitchFamily="34" charset="0"/>
        <a:ea typeface="ＭＳ Ｐゴシック" pitchFamily="34"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ERBRANDIJ Alex (EEAS)" initials="GA(" lastIdx="0" clrIdx="0"/>
  <p:cmAuthor id="1" name="KADEL Jost (DEVCO)" initials="KJ(" lastIdx="0" clrIdx="1"/>
  <p:cmAuthor id="2" name="GOSSELINK Paulus (EEAS)" initials="GP" lastIdx="1" clrIdx="2"/>
  <p:cmAuthor id="3" name="CONZATO Franco (DEVCO)" initials="FC" lastIdx="2"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FF6600"/>
    <a:srgbClr val="00FF00"/>
    <a:srgbClr val="33CC33"/>
    <a:srgbClr val="003366"/>
    <a:srgbClr val="FF0000"/>
    <a:srgbClr val="0C197A"/>
    <a:srgbClr val="103C72"/>
    <a:srgbClr val="003399"/>
    <a:srgbClr val="B85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867" autoAdjust="0"/>
    <p:restoredTop sz="94253" autoAdjust="0"/>
  </p:normalViewPr>
  <p:slideViewPr>
    <p:cSldViewPr>
      <p:cViewPr>
        <p:scale>
          <a:sx n="70" d="100"/>
          <a:sy n="70" d="100"/>
        </p:scale>
        <p:origin x="-1350" y="-79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5" d="100"/>
          <a:sy n="75" d="100"/>
        </p:scale>
        <p:origin x="-1446" y="-84"/>
      </p:cViewPr>
      <p:guideLst>
        <p:guide orient="horz" pos="3128"/>
        <p:guide pos="216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5954" name="Rectangle 2"/>
          <p:cNvSpPr>
            <a:spLocks noGrp="1" noChangeArrowheads="1"/>
          </p:cNvSpPr>
          <p:nvPr>
            <p:ph type="hdr" sz="quarter"/>
          </p:nvPr>
        </p:nvSpPr>
        <p:spPr bwMode="auto">
          <a:xfrm>
            <a:off x="2" y="2"/>
            <a:ext cx="2970842" cy="495062"/>
          </a:xfrm>
          <a:prstGeom prst="rect">
            <a:avLst/>
          </a:prstGeom>
          <a:noFill/>
          <a:ln w="9525">
            <a:noFill/>
            <a:miter lim="800000"/>
            <a:headEnd/>
            <a:tailEnd/>
          </a:ln>
          <a:effectLst/>
        </p:spPr>
        <p:txBody>
          <a:bodyPr vert="horz" wrap="square" lIns="92487" tIns="46244" rIns="92487" bIns="46244" numCol="1" anchor="t" anchorCtr="0" compatLnSpc="1">
            <a:prstTxWarp prst="textNoShape">
              <a:avLst/>
            </a:prstTxWarp>
          </a:bodyPr>
          <a:lstStyle>
            <a:lvl1pPr defTabSz="925851">
              <a:defRPr sz="1200" b="0">
                <a:solidFill>
                  <a:schemeClr val="tx1"/>
                </a:solidFill>
                <a:latin typeface="Arial" charset="0"/>
                <a:ea typeface="ＭＳ Ｐゴシック" charset="0"/>
                <a:cs typeface="+mn-cs"/>
              </a:defRPr>
            </a:lvl1pPr>
          </a:lstStyle>
          <a:p>
            <a:pPr>
              <a:defRPr/>
            </a:pPr>
            <a:endParaRPr lang="en-GB"/>
          </a:p>
        </p:txBody>
      </p:sp>
      <p:sp>
        <p:nvSpPr>
          <p:cNvPr id="125955" name="Rectangle 3"/>
          <p:cNvSpPr>
            <a:spLocks noGrp="1" noChangeArrowheads="1"/>
          </p:cNvSpPr>
          <p:nvPr>
            <p:ph type="dt" sz="quarter" idx="1"/>
          </p:nvPr>
        </p:nvSpPr>
        <p:spPr bwMode="auto">
          <a:xfrm>
            <a:off x="3885564" y="2"/>
            <a:ext cx="2970842" cy="495062"/>
          </a:xfrm>
          <a:prstGeom prst="rect">
            <a:avLst/>
          </a:prstGeom>
          <a:noFill/>
          <a:ln w="9525">
            <a:noFill/>
            <a:miter lim="800000"/>
            <a:headEnd/>
            <a:tailEnd/>
          </a:ln>
          <a:effectLst/>
        </p:spPr>
        <p:txBody>
          <a:bodyPr vert="horz" wrap="square" lIns="92487" tIns="46244" rIns="92487" bIns="46244" numCol="1" anchor="t" anchorCtr="0" compatLnSpc="1">
            <a:prstTxWarp prst="textNoShape">
              <a:avLst/>
            </a:prstTxWarp>
          </a:bodyPr>
          <a:lstStyle>
            <a:lvl1pPr algn="r" defTabSz="925851">
              <a:defRPr sz="1200" b="0">
                <a:solidFill>
                  <a:schemeClr val="tx1"/>
                </a:solidFill>
                <a:latin typeface="Arial" charset="0"/>
              </a:defRPr>
            </a:lvl1pPr>
          </a:lstStyle>
          <a:p>
            <a:pPr>
              <a:defRPr/>
            </a:pPr>
            <a:fld id="{5FE662CF-40CA-430A-A6C6-663A8A89D23C}" type="datetimeFigureOut">
              <a:rPr lang="en-GB"/>
              <a:pPr>
                <a:defRPr/>
              </a:pPr>
              <a:t>02/12/2015</a:t>
            </a:fld>
            <a:endParaRPr lang="en-GB"/>
          </a:p>
        </p:txBody>
      </p:sp>
      <p:sp>
        <p:nvSpPr>
          <p:cNvPr id="125956" name="Rectangle 4"/>
          <p:cNvSpPr>
            <a:spLocks noGrp="1" noChangeArrowheads="1"/>
          </p:cNvSpPr>
          <p:nvPr>
            <p:ph type="ftr" sz="quarter" idx="2"/>
          </p:nvPr>
        </p:nvSpPr>
        <p:spPr bwMode="auto">
          <a:xfrm>
            <a:off x="2" y="9429991"/>
            <a:ext cx="2970842" cy="495062"/>
          </a:xfrm>
          <a:prstGeom prst="rect">
            <a:avLst/>
          </a:prstGeom>
          <a:noFill/>
          <a:ln w="9525">
            <a:noFill/>
            <a:miter lim="800000"/>
            <a:headEnd/>
            <a:tailEnd/>
          </a:ln>
          <a:effectLst/>
        </p:spPr>
        <p:txBody>
          <a:bodyPr vert="horz" wrap="square" lIns="92487" tIns="46244" rIns="92487" bIns="46244" numCol="1" anchor="b" anchorCtr="0" compatLnSpc="1">
            <a:prstTxWarp prst="textNoShape">
              <a:avLst/>
            </a:prstTxWarp>
          </a:bodyPr>
          <a:lstStyle>
            <a:lvl1pPr defTabSz="925851">
              <a:defRPr sz="1200" b="0">
                <a:solidFill>
                  <a:schemeClr val="tx1"/>
                </a:solidFill>
                <a:latin typeface="Arial" charset="0"/>
                <a:ea typeface="ＭＳ Ｐゴシック" charset="0"/>
                <a:cs typeface="+mn-cs"/>
              </a:defRPr>
            </a:lvl1pPr>
          </a:lstStyle>
          <a:p>
            <a:pPr>
              <a:defRPr/>
            </a:pPr>
            <a:endParaRPr lang="en-GB"/>
          </a:p>
        </p:txBody>
      </p:sp>
      <p:sp>
        <p:nvSpPr>
          <p:cNvPr id="125957" name="Rectangle 5"/>
          <p:cNvSpPr>
            <a:spLocks noGrp="1" noChangeArrowheads="1"/>
          </p:cNvSpPr>
          <p:nvPr>
            <p:ph type="sldNum" sz="quarter" idx="3"/>
          </p:nvPr>
        </p:nvSpPr>
        <p:spPr bwMode="auto">
          <a:xfrm>
            <a:off x="3885564" y="9429991"/>
            <a:ext cx="2970842" cy="495062"/>
          </a:xfrm>
          <a:prstGeom prst="rect">
            <a:avLst/>
          </a:prstGeom>
          <a:noFill/>
          <a:ln w="9525">
            <a:noFill/>
            <a:miter lim="800000"/>
            <a:headEnd/>
            <a:tailEnd/>
          </a:ln>
          <a:effectLst/>
        </p:spPr>
        <p:txBody>
          <a:bodyPr vert="horz" wrap="square" lIns="92487" tIns="46244" rIns="92487" bIns="46244" numCol="1" anchor="b" anchorCtr="0" compatLnSpc="1">
            <a:prstTxWarp prst="textNoShape">
              <a:avLst/>
            </a:prstTxWarp>
          </a:bodyPr>
          <a:lstStyle>
            <a:lvl1pPr algn="r" defTabSz="925851">
              <a:defRPr sz="1200" b="0">
                <a:solidFill>
                  <a:schemeClr val="tx1"/>
                </a:solidFill>
                <a:latin typeface="Arial" charset="0"/>
              </a:defRPr>
            </a:lvl1pPr>
          </a:lstStyle>
          <a:p>
            <a:pPr>
              <a:defRPr/>
            </a:pPr>
            <a:fld id="{F4ED9E24-2FDE-49CA-892E-71374D08C91D}" type="slidenum">
              <a:rPr lang="en-GB"/>
              <a:pPr>
                <a:defRPr/>
              </a:pPr>
              <a:t>‹#›</a:t>
            </a:fld>
            <a:endParaRPr lang="en-GB"/>
          </a:p>
        </p:txBody>
      </p:sp>
    </p:spTree>
    <p:extLst>
      <p:ext uri="{BB962C8B-B14F-4D97-AF65-F5344CB8AC3E}">
        <p14:creationId xmlns:p14="http://schemas.microsoft.com/office/powerpoint/2010/main" val="167692274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5890" name="Rectangle 2"/>
          <p:cNvSpPr>
            <a:spLocks noGrp="1" noChangeArrowheads="1"/>
          </p:cNvSpPr>
          <p:nvPr>
            <p:ph type="hdr" sz="quarter"/>
          </p:nvPr>
        </p:nvSpPr>
        <p:spPr bwMode="auto">
          <a:xfrm>
            <a:off x="2" y="2"/>
            <a:ext cx="2970842" cy="495062"/>
          </a:xfrm>
          <a:prstGeom prst="rect">
            <a:avLst/>
          </a:prstGeom>
          <a:noFill/>
          <a:ln w="9525">
            <a:noFill/>
            <a:miter lim="800000"/>
            <a:headEnd/>
            <a:tailEnd/>
          </a:ln>
          <a:effectLst/>
        </p:spPr>
        <p:txBody>
          <a:bodyPr vert="horz" wrap="square" lIns="92487" tIns="46244" rIns="92487" bIns="46244" numCol="1" anchor="t" anchorCtr="0" compatLnSpc="1">
            <a:prstTxWarp prst="textNoShape">
              <a:avLst/>
            </a:prstTxWarp>
          </a:bodyPr>
          <a:lstStyle>
            <a:lvl1pPr defTabSz="925851">
              <a:defRPr sz="1200" b="0">
                <a:solidFill>
                  <a:schemeClr val="tx1"/>
                </a:solidFill>
                <a:latin typeface="Arial" charset="0"/>
                <a:ea typeface="ＭＳ Ｐゴシック" charset="0"/>
                <a:cs typeface="+mn-cs"/>
              </a:defRPr>
            </a:lvl1pPr>
          </a:lstStyle>
          <a:p>
            <a:pPr>
              <a:defRPr/>
            </a:pPr>
            <a:endParaRPr lang="en-GB"/>
          </a:p>
        </p:txBody>
      </p:sp>
      <p:sp>
        <p:nvSpPr>
          <p:cNvPr id="165891" name="Rectangle 3"/>
          <p:cNvSpPr>
            <a:spLocks noGrp="1" noChangeArrowheads="1"/>
          </p:cNvSpPr>
          <p:nvPr>
            <p:ph type="dt" idx="1"/>
          </p:nvPr>
        </p:nvSpPr>
        <p:spPr bwMode="auto">
          <a:xfrm>
            <a:off x="3885564" y="2"/>
            <a:ext cx="2970842" cy="495062"/>
          </a:xfrm>
          <a:prstGeom prst="rect">
            <a:avLst/>
          </a:prstGeom>
          <a:noFill/>
          <a:ln w="9525">
            <a:noFill/>
            <a:miter lim="800000"/>
            <a:headEnd/>
            <a:tailEnd/>
          </a:ln>
          <a:effectLst/>
        </p:spPr>
        <p:txBody>
          <a:bodyPr vert="horz" wrap="square" lIns="92487" tIns="46244" rIns="92487" bIns="46244" numCol="1" anchor="t" anchorCtr="0" compatLnSpc="1">
            <a:prstTxWarp prst="textNoShape">
              <a:avLst/>
            </a:prstTxWarp>
          </a:bodyPr>
          <a:lstStyle>
            <a:lvl1pPr algn="r" defTabSz="925851">
              <a:defRPr sz="1200" b="0">
                <a:solidFill>
                  <a:schemeClr val="tx1"/>
                </a:solidFill>
                <a:latin typeface="Arial" charset="0"/>
              </a:defRPr>
            </a:lvl1pPr>
          </a:lstStyle>
          <a:p>
            <a:pPr>
              <a:defRPr/>
            </a:pPr>
            <a:fld id="{7EBE359B-E25D-41EF-8601-E34841D40912}" type="datetimeFigureOut">
              <a:rPr lang="en-GB"/>
              <a:pPr>
                <a:defRPr/>
              </a:pPr>
              <a:t>02/12/2015</a:t>
            </a:fld>
            <a:endParaRPr lang="en-GB"/>
          </a:p>
        </p:txBody>
      </p:sp>
      <p:sp>
        <p:nvSpPr>
          <p:cNvPr id="20484" name="Rectangle 4"/>
          <p:cNvSpPr>
            <a:spLocks noGrp="1" noRot="1" noChangeAspect="1" noChangeArrowheads="1" noTextEdit="1"/>
          </p:cNvSpPr>
          <p:nvPr>
            <p:ph type="sldImg" idx="2"/>
          </p:nvPr>
        </p:nvSpPr>
        <p:spPr bwMode="auto">
          <a:xfrm>
            <a:off x="952500" y="744538"/>
            <a:ext cx="4967288"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5893" name="Rectangle 5"/>
          <p:cNvSpPr>
            <a:spLocks noGrp="1" noChangeArrowheads="1"/>
          </p:cNvSpPr>
          <p:nvPr>
            <p:ph type="body" sz="quarter" idx="3"/>
          </p:nvPr>
        </p:nvSpPr>
        <p:spPr bwMode="auto">
          <a:xfrm>
            <a:off x="684844" y="4715793"/>
            <a:ext cx="5488317" cy="4465083"/>
          </a:xfrm>
          <a:prstGeom prst="rect">
            <a:avLst/>
          </a:prstGeom>
          <a:noFill/>
          <a:ln w="9525">
            <a:noFill/>
            <a:miter lim="800000"/>
            <a:headEnd/>
            <a:tailEnd/>
          </a:ln>
          <a:effectLst/>
        </p:spPr>
        <p:txBody>
          <a:bodyPr vert="horz" wrap="square" lIns="92487" tIns="46244" rIns="92487" bIns="46244"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165894" name="Rectangle 6"/>
          <p:cNvSpPr>
            <a:spLocks noGrp="1" noChangeArrowheads="1"/>
          </p:cNvSpPr>
          <p:nvPr>
            <p:ph type="ftr" sz="quarter" idx="4"/>
          </p:nvPr>
        </p:nvSpPr>
        <p:spPr bwMode="auto">
          <a:xfrm>
            <a:off x="2" y="9429991"/>
            <a:ext cx="2970842" cy="495062"/>
          </a:xfrm>
          <a:prstGeom prst="rect">
            <a:avLst/>
          </a:prstGeom>
          <a:noFill/>
          <a:ln w="9525">
            <a:noFill/>
            <a:miter lim="800000"/>
            <a:headEnd/>
            <a:tailEnd/>
          </a:ln>
          <a:effectLst/>
        </p:spPr>
        <p:txBody>
          <a:bodyPr vert="horz" wrap="square" lIns="92487" tIns="46244" rIns="92487" bIns="46244" numCol="1" anchor="b" anchorCtr="0" compatLnSpc="1">
            <a:prstTxWarp prst="textNoShape">
              <a:avLst/>
            </a:prstTxWarp>
          </a:bodyPr>
          <a:lstStyle>
            <a:lvl1pPr defTabSz="925851">
              <a:defRPr sz="1200" b="0">
                <a:solidFill>
                  <a:schemeClr val="tx1"/>
                </a:solidFill>
                <a:latin typeface="Arial" charset="0"/>
                <a:ea typeface="ＭＳ Ｐゴシック" charset="0"/>
                <a:cs typeface="+mn-cs"/>
              </a:defRPr>
            </a:lvl1pPr>
          </a:lstStyle>
          <a:p>
            <a:pPr>
              <a:defRPr/>
            </a:pPr>
            <a:endParaRPr lang="en-GB" dirty="0"/>
          </a:p>
        </p:txBody>
      </p:sp>
      <p:sp>
        <p:nvSpPr>
          <p:cNvPr id="165895" name="Rectangle 7"/>
          <p:cNvSpPr>
            <a:spLocks noGrp="1" noChangeArrowheads="1"/>
          </p:cNvSpPr>
          <p:nvPr>
            <p:ph type="sldNum" sz="quarter" idx="5"/>
          </p:nvPr>
        </p:nvSpPr>
        <p:spPr bwMode="auto">
          <a:xfrm>
            <a:off x="3885564" y="9429991"/>
            <a:ext cx="2970842" cy="495062"/>
          </a:xfrm>
          <a:prstGeom prst="rect">
            <a:avLst/>
          </a:prstGeom>
          <a:noFill/>
          <a:ln w="9525">
            <a:noFill/>
            <a:miter lim="800000"/>
            <a:headEnd/>
            <a:tailEnd/>
          </a:ln>
          <a:effectLst/>
        </p:spPr>
        <p:txBody>
          <a:bodyPr vert="horz" wrap="square" lIns="92487" tIns="46244" rIns="92487" bIns="46244" numCol="1" anchor="b" anchorCtr="0" compatLnSpc="1">
            <a:prstTxWarp prst="textNoShape">
              <a:avLst/>
            </a:prstTxWarp>
          </a:bodyPr>
          <a:lstStyle>
            <a:lvl1pPr algn="r" defTabSz="925851">
              <a:defRPr sz="1200" b="0">
                <a:solidFill>
                  <a:schemeClr val="tx1"/>
                </a:solidFill>
                <a:latin typeface="Arial" charset="0"/>
              </a:defRPr>
            </a:lvl1pPr>
          </a:lstStyle>
          <a:p>
            <a:pPr>
              <a:defRPr/>
            </a:pPr>
            <a:fld id="{350E974D-605E-4010-A178-5C78633C799B}" type="slidenum">
              <a:rPr lang="en-GB"/>
              <a:pPr>
                <a:defRPr/>
              </a:pPr>
              <a:t>‹#›</a:t>
            </a:fld>
            <a:endParaRPr lang="en-GB"/>
          </a:p>
        </p:txBody>
      </p:sp>
    </p:spTree>
    <p:extLst>
      <p:ext uri="{BB962C8B-B14F-4D97-AF65-F5344CB8AC3E}">
        <p14:creationId xmlns:p14="http://schemas.microsoft.com/office/powerpoint/2010/main" val="40574407"/>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6"/>
          <p:cNvSpPr txBox="1">
            <a:spLocks noGrp="1" noChangeArrowheads="1"/>
          </p:cNvSpPr>
          <p:nvPr/>
        </p:nvSpPr>
        <p:spPr bwMode="auto">
          <a:xfrm>
            <a:off x="0" y="9429993"/>
            <a:ext cx="2970842" cy="495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778" tIns="45890" rIns="91778" bIns="45890" anchor="b"/>
          <a:lstStyle>
            <a:lvl1pPr defTabSz="915988" eaLnBrk="0" hangingPunct="0">
              <a:spcBef>
                <a:spcPct val="30000"/>
              </a:spcBef>
              <a:defRPr sz="1200">
                <a:solidFill>
                  <a:schemeClr val="tx1"/>
                </a:solidFill>
                <a:latin typeface="Arial" charset="0"/>
                <a:ea typeface="ＭＳ Ｐゴシック" pitchFamily="34" charset="-128"/>
              </a:defRPr>
            </a:lvl1pPr>
            <a:lvl2pPr marL="742950" indent="-285750" defTabSz="915988" eaLnBrk="0" hangingPunct="0">
              <a:spcBef>
                <a:spcPct val="30000"/>
              </a:spcBef>
              <a:defRPr sz="1200">
                <a:solidFill>
                  <a:schemeClr val="tx1"/>
                </a:solidFill>
                <a:latin typeface="Arial" charset="0"/>
                <a:ea typeface="ＭＳ Ｐゴシック" pitchFamily="34" charset="-128"/>
              </a:defRPr>
            </a:lvl2pPr>
            <a:lvl3pPr marL="1143000" indent="-228600" defTabSz="915988" eaLnBrk="0" hangingPunct="0">
              <a:spcBef>
                <a:spcPct val="30000"/>
              </a:spcBef>
              <a:defRPr sz="1200">
                <a:solidFill>
                  <a:schemeClr val="tx1"/>
                </a:solidFill>
                <a:latin typeface="Arial" charset="0"/>
                <a:ea typeface="ＭＳ Ｐゴシック" pitchFamily="34" charset="-128"/>
              </a:defRPr>
            </a:lvl3pPr>
            <a:lvl4pPr marL="1600200" indent="-228600" defTabSz="915988" eaLnBrk="0" hangingPunct="0">
              <a:spcBef>
                <a:spcPct val="30000"/>
              </a:spcBef>
              <a:defRPr sz="1200">
                <a:solidFill>
                  <a:schemeClr val="tx1"/>
                </a:solidFill>
                <a:latin typeface="Arial" charset="0"/>
                <a:ea typeface="ＭＳ Ｐゴシック" pitchFamily="34" charset="-128"/>
              </a:defRPr>
            </a:lvl4pPr>
            <a:lvl5pPr marL="2057400" indent="-228600" defTabSz="915988" eaLnBrk="0" hangingPunct="0">
              <a:spcBef>
                <a:spcPct val="30000"/>
              </a:spcBef>
              <a:defRPr sz="1200">
                <a:solidFill>
                  <a:schemeClr val="tx1"/>
                </a:solidFill>
                <a:latin typeface="Arial" charset="0"/>
                <a:ea typeface="ＭＳ Ｐゴシック" pitchFamily="34" charset="-128"/>
              </a:defRPr>
            </a:lvl5pPr>
            <a:lvl6pPr marL="25146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r>
              <a:rPr lang="en-GB" altLang="en-US" b="0" dirty="0"/>
              <a:t>DEVCO- Bernard San </a:t>
            </a:r>
            <a:r>
              <a:rPr lang="en-GB" altLang="en-US" b="0" dirty="0" err="1"/>
              <a:t>Emeterio</a:t>
            </a:r>
            <a:endParaRPr lang="en-GB" altLang="en-US" b="0"/>
          </a:p>
        </p:txBody>
      </p:sp>
      <p:sp>
        <p:nvSpPr>
          <p:cNvPr id="41987" name="Rectangle 7"/>
          <p:cNvSpPr txBox="1">
            <a:spLocks noGrp="1" noChangeArrowheads="1"/>
          </p:cNvSpPr>
          <p:nvPr/>
        </p:nvSpPr>
        <p:spPr bwMode="auto">
          <a:xfrm>
            <a:off x="3885562" y="9429993"/>
            <a:ext cx="2970842" cy="495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778" tIns="45890" rIns="91778" bIns="45890" anchor="b"/>
          <a:lstStyle>
            <a:lvl1pPr defTabSz="915988" eaLnBrk="0" hangingPunct="0">
              <a:spcBef>
                <a:spcPct val="30000"/>
              </a:spcBef>
              <a:defRPr sz="1200">
                <a:solidFill>
                  <a:schemeClr val="tx1"/>
                </a:solidFill>
                <a:latin typeface="Arial" charset="0"/>
                <a:ea typeface="ＭＳ Ｐゴシック" pitchFamily="34" charset="-128"/>
              </a:defRPr>
            </a:lvl1pPr>
            <a:lvl2pPr marL="742950" indent="-285750" defTabSz="915988" eaLnBrk="0" hangingPunct="0">
              <a:spcBef>
                <a:spcPct val="30000"/>
              </a:spcBef>
              <a:defRPr sz="1200">
                <a:solidFill>
                  <a:schemeClr val="tx1"/>
                </a:solidFill>
                <a:latin typeface="Arial" charset="0"/>
                <a:ea typeface="ＭＳ Ｐゴシック" pitchFamily="34" charset="-128"/>
              </a:defRPr>
            </a:lvl2pPr>
            <a:lvl3pPr marL="1143000" indent="-228600" defTabSz="915988" eaLnBrk="0" hangingPunct="0">
              <a:spcBef>
                <a:spcPct val="30000"/>
              </a:spcBef>
              <a:defRPr sz="1200">
                <a:solidFill>
                  <a:schemeClr val="tx1"/>
                </a:solidFill>
                <a:latin typeface="Arial" charset="0"/>
                <a:ea typeface="ＭＳ Ｐゴシック" pitchFamily="34" charset="-128"/>
              </a:defRPr>
            </a:lvl3pPr>
            <a:lvl4pPr marL="1600200" indent="-228600" defTabSz="915988" eaLnBrk="0" hangingPunct="0">
              <a:spcBef>
                <a:spcPct val="30000"/>
              </a:spcBef>
              <a:defRPr sz="1200">
                <a:solidFill>
                  <a:schemeClr val="tx1"/>
                </a:solidFill>
                <a:latin typeface="Arial" charset="0"/>
                <a:ea typeface="ＭＳ Ｐゴシック" pitchFamily="34" charset="-128"/>
              </a:defRPr>
            </a:lvl4pPr>
            <a:lvl5pPr marL="2057400" indent="-228600" defTabSz="915988" eaLnBrk="0" hangingPunct="0">
              <a:spcBef>
                <a:spcPct val="30000"/>
              </a:spcBef>
              <a:defRPr sz="1200">
                <a:solidFill>
                  <a:schemeClr val="tx1"/>
                </a:solidFill>
                <a:latin typeface="Arial" charset="0"/>
                <a:ea typeface="ＭＳ Ｐゴシック" pitchFamily="34" charset="-128"/>
              </a:defRPr>
            </a:lvl5pPr>
            <a:lvl6pPr marL="25146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4C631D11-4A32-4073-8B0D-4A90EAC13C37}" type="slidenum">
              <a:rPr lang="en-GB" altLang="en-US" b="0"/>
              <a:pPr algn="r" eaLnBrk="1" hangingPunct="1">
                <a:spcBef>
                  <a:spcPct val="0"/>
                </a:spcBef>
              </a:pPr>
              <a:t>1</a:t>
            </a:fld>
            <a:endParaRPr lang="en-GB" altLang="en-US" b="0"/>
          </a:p>
        </p:txBody>
      </p:sp>
      <p:sp>
        <p:nvSpPr>
          <p:cNvPr id="41988" name="Rectangle 7"/>
          <p:cNvSpPr txBox="1">
            <a:spLocks noGrp="1" noChangeArrowheads="1"/>
          </p:cNvSpPr>
          <p:nvPr/>
        </p:nvSpPr>
        <p:spPr bwMode="auto">
          <a:xfrm>
            <a:off x="3885562" y="9429993"/>
            <a:ext cx="2970842" cy="495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778" tIns="45890" rIns="91778" bIns="45890" anchor="b"/>
          <a:lstStyle>
            <a:lvl1pPr defTabSz="915988" eaLnBrk="0" hangingPunct="0">
              <a:spcBef>
                <a:spcPct val="30000"/>
              </a:spcBef>
              <a:defRPr sz="1200">
                <a:solidFill>
                  <a:schemeClr val="tx1"/>
                </a:solidFill>
                <a:latin typeface="Arial" charset="0"/>
                <a:ea typeface="ＭＳ Ｐゴシック" pitchFamily="34" charset="-128"/>
              </a:defRPr>
            </a:lvl1pPr>
            <a:lvl2pPr marL="742950" indent="-285750" defTabSz="915988" eaLnBrk="0" hangingPunct="0">
              <a:spcBef>
                <a:spcPct val="30000"/>
              </a:spcBef>
              <a:defRPr sz="1200">
                <a:solidFill>
                  <a:schemeClr val="tx1"/>
                </a:solidFill>
                <a:latin typeface="Arial" charset="0"/>
                <a:ea typeface="ＭＳ Ｐゴシック" pitchFamily="34" charset="-128"/>
              </a:defRPr>
            </a:lvl2pPr>
            <a:lvl3pPr marL="1143000" indent="-228600" defTabSz="915988" eaLnBrk="0" hangingPunct="0">
              <a:spcBef>
                <a:spcPct val="30000"/>
              </a:spcBef>
              <a:defRPr sz="1200">
                <a:solidFill>
                  <a:schemeClr val="tx1"/>
                </a:solidFill>
                <a:latin typeface="Arial" charset="0"/>
                <a:ea typeface="ＭＳ Ｐゴシック" pitchFamily="34" charset="-128"/>
              </a:defRPr>
            </a:lvl3pPr>
            <a:lvl4pPr marL="1600200" indent="-228600" defTabSz="915988" eaLnBrk="0" hangingPunct="0">
              <a:spcBef>
                <a:spcPct val="30000"/>
              </a:spcBef>
              <a:defRPr sz="1200">
                <a:solidFill>
                  <a:schemeClr val="tx1"/>
                </a:solidFill>
                <a:latin typeface="Arial" charset="0"/>
                <a:ea typeface="ＭＳ Ｐゴシック" pitchFamily="34" charset="-128"/>
              </a:defRPr>
            </a:lvl4pPr>
            <a:lvl5pPr marL="2057400" indent="-228600" defTabSz="915988" eaLnBrk="0" hangingPunct="0">
              <a:spcBef>
                <a:spcPct val="30000"/>
              </a:spcBef>
              <a:defRPr sz="1200">
                <a:solidFill>
                  <a:schemeClr val="tx1"/>
                </a:solidFill>
                <a:latin typeface="Arial" charset="0"/>
                <a:ea typeface="ＭＳ Ｐゴシック" pitchFamily="34" charset="-128"/>
              </a:defRPr>
            </a:lvl5pPr>
            <a:lvl6pPr marL="25146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3F200FBD-0C21-4154-AE13-BFBBD3959233}" type="slidenum">
              <a:rPr lang="en-GB" altLang="en-US" b="0"/>
              <a:pPr algn="r" eaLnBrk="1" hangingPunct="1">
                <a:spcBef>
                  <a:spcPct val="0"/>
                </a:spcBef>
              </a:pPr>
              <a:t>1</a:t>
            </a:fld>
            <a:endParaRPr lang="en-GB" altLang="en-US" b="0"/>
          </a:p>
        </p:txBody>
      </p:sp>
      <p:sp>
        <p:nvSpPr>
          <p:cNvPr id="41989" name="Rectangle 2"/>
          <p:cNvSpPr>
            <a:spLocks noGrp="1" noRot="1" noChangeAspect="1" noChangeArrowheads="1" noTextEdit="1"/>
          </p:cNvSpPr>
          <p:nvPr>
            <p:ph type="sldImg"/>
          </p:nvPr>
        </p:nvSpPr>
        <p:spPr>
          <a:xfrm>
            <a:off x="950913" y="746125"/>
            <a:ext cx="4964112" cy="3722688"/>
          </a:xfrm>
          <a:ln/>
        </p:spPr>
      </p:sp>
      <p:sp>
        <p:nvSpPr>
          <p:cNvPr id="4199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Conclusions last year</a:t>
            </a:r>
          </a:p>
          <a:p>
            <a:endParaRPr lang="en-GB" dirty="0" smtClean="0"/>
          </a:p>
          <a:p>
            <a:pPr>
              <a:spcAft>
                <a:spcPts val="600"/>
              </a:spcAft>
              <a:buFont typeface="Wingdings" pitchFamily="2" charset="2"/>
              <a:buChar char="Ø"/>
              <a:defRPr/>
            </a:pPr>
            <a:r>
              <a:rPr lang="fr-BE" sz="1200" dirty="0" err="1" smtClean="0">
                <a:ea typeface="Verdana" pitchFamily="34" charset="0"/>
                <a:cs typeface="Verdana" pitchFamily="34" charset="0"/>
              </a:rPr>
              <a:t>Integration</a:t>
            </a:r>
            <a:r>
              <a:rPr lang="fr-BE" sz="1200" dirty="0" smtClean="0">
                <a:ea typeface="Verdana" pitchFamily="34" charset="0"/>
                <a:cs typeface="Verdana" pitchFamily="34" charset="0"/>
              </a:rPr>
              <a:t> of EU and JP </a:t>
            </a:r>
            <a:r>
              <a:rPr lang="fr-BE" sz="1200" dirty="0" err="1" smtClean="0">
                <a:ea typeface="Verdana" pitchFamily="34" charset="0"/>
                <a:cs typeface="Verdana" pitchFamily="34" charset="0"/>
              </a:rPr>
              <a:t>improves</a:t>
            </a:r>
            <a:r>
              <a:rPr lang="fr-BE" sz="1200" dirty="0" smtClean="0">
                <a:ea typeface="Verdana" pitchFamily="34" charset="0"/>
                <a:cs typeface="Verdana" pitchFamily="34" charset="0"/>
              </a:rPr>
              <a:t> </a:t>
            </a:r>
            <a:r>
              <a:rPr lang="fr-BE" sz="1200" dirty="0" err="1" smtClean="0">
                <a:ea typeface="Verdana" pitchFamily="34" charset="0"/>
                <a:cs typeface="Verdana" pitchFamily="34" charset="0"/>
              </a:rPr>
              <a:t>quality</a:t>
            </a:r>
            <a:r>
              <a:rPr lang="fr-BE" sz="1200" dirty="0" smtClean="0">
                <a:ea typeface="Verdana" pitchFamily="34" charset="0"/>
                <a:cs typeface="Verdana" pitchFamily="34" charset="0"/>
              </a:rPr>
              <a:t> and </a:t>
            </a:r>
            <a:r>
              <a:rPr lang="fr-BE" sz="1200" dirty="0" err="1" smtClean="0">
                <a:ea typeface="Verdana" pitchFamily="34" charset="0"/>
                <a:cs typeface="Verdana" pitchFamily="34" charset="0"/>
              </a:rPr>
              <a:t>efficiency</a:t>
            </a:r>
            <a:r>
              <a:rPr lang="fr-BE" sz="1200" dirty="0" smtClean="0">
                <a:ea typeface="Verdana" pitchFamily="34" charset="0"/>
                <a:cs typeface="Verdana" pitchFamily="34" charset="0"/>
              </a:rPr>
              <a:t> </a:t>
            </a:r>
            <a:r>
              <a:rPr lang="fr-BE" sz="1200" dirty="0" err="1" smtClean="0">
                <a:ea typeface="Verdana" pitchFamily="34" charset="0"/>
                <a:cs typeface="Verdana" pitchFamily="34" charset="0"/>
              </a:rPr>
              <a:t>both</a:t>
            </a:r>
            <a:r>
              <a:rPr lang="fr-BE" sz="1200" dirty="0" smtClean="0">
                <a:ea typeface="Verdana" pitchFamily="34" charset="0"/>
                <a:cs typeface="Verdana" pitchFamily="34" charset="0"/>
              </a:rPr>
              <a:t> at </a:t>
            </a:r>
            <a:r>
              <a:rPr lang="fr-BE" sz="1200" dirty="0" err="1" smtClean="0">
                <a:ea typeface="Verdana" pitchFamily="34" charset="0"/>
                <a:cs typeface="Verdana" pitchFamily="34" charset="0"/>
              </a:rPr>
              <a:t>field</a:t>
            </a:r>
            <a:r>
              <a:rPr lang="fr-BE" sz="1200" dirty="0" smtClean="0">
                <a:ea typeface="Verdana" pitchFamily="34" charset="0"/>
                <a:cs typeface="Verdana" pitchFamily="34" charset="0"/>
              </a:rPr>
              <a:t> and </a:t>
            </a:r>
            <a:r>
              <a:rPr lang="fr-BE" sz="1200" dirty="0" err="1" smtClean="0">
                <a:ea typeface="Verdana" pitchFamily="34" charset="0"/>
                <a:cs typeface="Verdana" pitchFamily="34" charset="0"/>
              </a:rPr>
              <a:t>headquarters</a:t>
            </a:r>
            <a:r>
              <a:rPr lang="fr-BE" sz="1200" dirty="0" smtClean="0">
                <a:ea typeface="Verdana" pitchFamily="34" charset="0"/>
                <a:cs typeface="Verdana" pitchFamily="34" charset="0"/>
              </a:rPr>
              <a:t> (</a:t>
            </a:r>
            <a:r>
              <a:rPr lang="fr-BE" sz="1200" dirty="0" err="1" smtClean="0">
                <a:ea typeface="Verdana" pitchFamily="34" charset="0"/>
                <a:cs typeface="Verdana" pitchFamily="34" charset="0"/>
              </a:rPr>
              <a:t>including</a:t>
            </a:r>
            <a:r>
              <a:rPr lang="fr-BE" sz="1200" dirty="0" smtClean="0">
                <a:ea typeface="Verdana" pitchFamily="34" charset="0"/>
                <a:cs typeface="Verdana" pitchFamily="34" charset="0"/>
              </a:rPr>
              <a:t> adoption </a:t>
            </a:r>
            <a:r>
              <a:rPr lang="fr-BE" sz="1200" dirty="0" err="1" smtClean="0">
                <a:ea typeface="Verdana" pitchFamily="34" charset="0"/>
                <a:cs typeface="Verdana" pitchFamily="34" charset="0"/>
              </a:rPr>
              <a:t>procedure</a:t>
            </a:r>
            <a:r>
              <a:rPr lang="fr-BE" sz="1200" dirty="0" smtClean="0">
                <a:ea typeface="Verdana" pitchFamily="34" charset="0"/>
                <a:cs typeface="Verdana" pitchFamily="34" charset="0"/>
              </a:rPr>
              <a:t>)</a:t>
            </a:r>
          </a:p>
          <a:p>
            <a:pPr>
              <a:spcAft>
                <a:spcPts val="600"/>
              </a:spcAft>
              <a:buFont typeface="Wingdings" pitchFamily="2" charset="2"/>
              <a:buChar char="Ø"/>
              <a:defRPr/>
            </a:pPr>
            <a:r>
              <a:rPr lang="fr-BE" sz="1200" dirty="0" smtClean="0">
                <a:ea typeface="Verdana" pitchFamily="34" charset="0"/>
                <a:cs typeface="Verdana" pitchFamily="34" charset="0"/>
              </a:rPr>
              <a:t>Busan Council conclusions </a:t>
            </a:r>
            <a:r>
              <a:rPr lang="fr-BE" sz="1200" dirty="0" err="1" smtClean="0">
                <a:ea typeface="Verdana" pitchFamily="34" charset="0"/>
                <a:cs typeface="Verdana" pitchFamily="34" charset="0"/>
              </a:rPr>
              <a:t>allow</a:t>
            </a:r>
            <a:r>
              <a:rPr lang="fr-BE" sz="1200" dirty="0" smtClean="0">
                <a:ea typeface="Verdana" pitchFamily="34" charset="0"/>
                <a:cs typeface="Verdana" pitchFamily="34" charset="0"/>
              </a:rPr>
              <a:t> for JP documents </a:t>
            </a:r>
            <a:r>
              <a:rPr lang="fr-BE" sz="1200" dirty="0" err="1" smtClean="0">
                <a:ea typeface="Verdana" pitchFamily="34" charset="0"/>
                <a:cs typeface="Verdana" pitchFamily="34" charset="0"/>
              </a:rPr>
              <a:t>substituting</a:t>
            </a:r>
            <a:r>
              <a:rPr lang="fr-BE" sz="1200" dirty="0" smtClean="0">
                <a:ea typeface="Verdana" pitchFamily="34" charset="0"/>
                <a:cs typeface="Verdana" pitchFamily="34" charset="0"/>
              </a:rPr>
              <a:t> </a:t>
            </a:r>
            <a:r>
              <a:rPr lang="fr-BE" sz="1200" dirty="0" err="1" smtClean="0">
                <a:ea typeface="Verdana" pitchFamily="34" charset="0"/>
                <a:cs typeface="Verdana" pitchFamily="34" charset="0"/>
              </a:rPr>
              <a:t>individual</a:t>
            </a:r>
            <a:r>
              <a:rPr lang="fr-BE" sz="1200" dirty="0" smtClean="0">
                <a:ea typeface="Verdana" pitchFamily="34" charset="0"/>
                <a:cs typeface="Verdana" pitchFamily="34" charset="0"/>
              </a:rPr>
              <a:t> </a:t>
            </a:r>
            <a:r>
              <a:rPr lang="fr-BE" sz="1200" dirty="0" err="1" smtClean="0">
                <a:ea typeface="Verdana" pitchFamily="34" charset="0"/>
                <a:cs typeface="Verdana" pitchFamily="34" charset="0"/>
              </a:rPr>
              <a:t>strategies</a:t>
            </a:r>
            <a:endParaRPr lang="fr-BE" sz="1200" dirty="0" smtClean="0">
              <a:ea typeface="Verdana" pitchFamily="34" charset="0"/>
              <a:cs typeface="Verdana" pitchFamily="34" charset="0"/>
            </a:endParaRPr>
          </a:p>
          <a:p>
            <a:pPr>
              <a:spcAft>
                <a:spcPts val="600"/>
              </a:spcAft>
              <a:buFont typeface="Wingdings" pitchFamily="2" charset="2"/>
              <a:buChar char="Ø"/>
              <a:defRPr/>
            </a:pPr>
            <a:r>
              <a:rPr lang="fr-BE" sz="1200" dirty="0" smtClean="0">
                <a:ea typeface="Verdana" pitchFamily="34" charset="0"/>
                <a:cs typeface="Verdana" pitchFamily="34" charset="0"/>
              </a:rPr>
              <a:t>In </a:t>
            </a:r>
            <a:r>
              <a:rPr lang="fr-BE" sz="1200" dirty="0" err="1" smtClean="0">
                <a:ea typeface="Verdana" pitchFamily="34" charset="0"/>
                <a:cs typeface="Verdana" pitchFamily="34" charset="0"/>
              </a:rPr>
              <a:t>principle</a:t>
            </a:r>
            <a:r>
              <a:rPr lang="fr-BE" sz="1200" dirty="0" smtClean="0">
                <a:ea typeface="Verdana" pitchFamily="34" charset="0"/>
                <a:cs typeface="Verdana" pitchFamily="34" charset="0"/>
              </a:rPr>
              <a:t>, </a:t>
            </a:r>
            <a:r>
              <a:rPr lang="fr-BE" sz="1200" dirty="0" err="1" smtClean="0">
                <a:ea typeface="Verdana" pitchFamily="34" charset="0"/>
                <a:cs typeface="Verdana" pitchFamily="34" charset="0"/>
              </a:rPr>
              <a:t>also</a:t>
            </a:r>
            <a:r>
              <a:rPr lang="fr-BE" sz="1200" dirty="0" smtClean="0">
                <a:ea typeface="Verdana" pitchFamily="34" charset="0"/>
                <a:cs typeface="Verdana" pitchFamily="34" charset="0"/>
              </a:rPr>
              <a:t> EU </a:t>
            </a:r>
            <a:r>
              <a:rPr lang="fr-BE" sz="1200" dirty="0" err="1" smtClean="0">
                <a:ea typeface="Verdana" pitchFamily="34" charset="0"/>
                <a:cs typeface="Verdana" pitchFamily="34" charset="0"/>
              </a:rPr>
              <a:t>regulation</a:t>
            </a:r>
            <a:r>
              <a:rPr lang="fr-BE" sz="1200" dirty="0" smtClean="0">
                <a:ea typeface="Verdana" pitchFamily="34" charset="0"/>
                <a:cs typeface="Verdana" pitchFamily="34" charset="0"/>
              </a:rPr>
              <a:t> </a:t>
            </a:r>
            <a:r>
              <a:rPr lang="fr-BE" sz="1200" dirty="0" err="1" smtClean="0">
                <a:ea typeface="Verdana" pitchFamily="34" charset="0"/>
                <a:cs typeface="Verdana" pitchFamily="34" charset="0"/>
              </a:rPr>
              <a:t>allows</a:t>
            </a:r>
            <a:r>
              <a:rPr lang="fr-BE" sz="1200" dirty="0" smtClean="0">
                <a:ea typeface="Verdana" pitchFamily="34" charset="0"/>
                <a:cs typeface="Verdana" pitchFamily="34" charset="0"/>
              </a:rPr>
              <a:t> for JP documents to </a:t>
            </a:r>
            <a:r>
              <a:rPr lang="fr-BE" sz="1200" dirty="0" err="1" smtClean="0">
                <a:ea typeface="Verdana" pitchFamily="34" charset="0"/>
                <a:cs typeface="Verdana" pitchFamily="34" charset="0"/>
              </a:rPr>
              <a:t>be</a:t>
            </a:r>
            <a:r>
              <a:rPr lang="fr-BE" sz="1200" dirty="0" smtClean="0">
                <a:ea typeface="Verdana" pitchFamily="34" charset="0"/>
                <a:cs typeface="Verdana" pitchFamily="34" charset="0"/>
              </a:rPr>
              <a:t> </a:t>
            </a:r>
            <a:r>
              <a:rPr lang="fr-BE" sz="1200" dirty="0" err="1" smtClean="0">
                <a:ea typeface="Verdana" pitchFamily="34" charset="0"/>
                <a:cs typeface="Verdana" pitchFamily="34" charset="0"/>
              </a:rPr>
              <a:t>considered</a:t>
            </a:r>
            <a:r>
              <a:rPr lang="fr-BE" sz="1200" dirty="0" smtClean="0">
                <a:ea typeface="Verdana" pitchFamily="34" charset="0"/>
                <a:cs typeface="Verdana" pitchFamily="34" charset="0"/>
              </a:rPr>
              <a:t> as EU </a:t>
            </a:r>
            <a:r>
              <a:rPr lang="fr-BE" sz="1200" dirty="0" err="1" smtClean="0">
                <a:ea typeface="Verdana" pitchFamily="34" charset="0"/>
                <a:cs typeface="Verdana" pitchFamily="34" charset="0"/>
              </a:rPr>
              <a:t>programming</a:t>
            </a:r>
            <a:r>
              <a:rPr lang="fr-BE" sz="1200" dirty="0" smtClean="0">
                <a:ea typeface="Verdana" pitchFamily="34" charset="0"/>
                <a:cs typeface="Verdana" pitchFamily="34" charset="0"/>
              </a:rPr>
              <a:t> document (MIP) …</a:t>
            </a:r>
          </a:p>
          <a:p>
            <a:pPr>
              <a:spcAft>
                <a:spcPts val="600"/>
              </a:spcAft>
              <a:buFont typeface="Wingdings" pitchFamily="2" charset="2"/>
              <a:buChar char="Ø"/>
              <a:defRPr/>
            </a:pPr>
            <a:r>
              <a:rPr lang="fr-BE" sz="1200" dirty="0" smtClean="0">
                <a:ea typeface="Verdana" pitchFamily="34" charset="0"/>
                <a:cs typeface="Verdana" pitchFamily="34" charset="0"/>
              </a:rPr>
              <a:t>… if the JP document </a:t>
            </a:r>
            <a:r>
              <a:rPr lang="fr-BE" sz="1200" dirty="0" err="1" smtClean="0">
                <a:ea typeface="Verdana" pitchFamily="34" charset="0"/>
                <a:cs typeface="Verdana" pitchFamily="34" charset="0"/>
              </a:rPr>
              <a:t>meets</a:t>
            </a:r>
            <a:r>
              <a:rPr lang="fr-BE" sz="1200" dirty="0" smtClean="0">
                <a:ea typeface="Verdana" pitchFamily="34" charset="0"/>
                <a:cs typeface="Verdana" pitchFamily="34" charset="0"/>
              </a:rPr>
              <a:t> certain EU </a:t>
            </a:r>
            <a:r>
              <a:rPr lang="fr-BE" sz="1200" dirty="0" err="1" smtClean="0">
                <a:ea typeface="Verdana" pitchFamily="34" charset="0"/>
                <a:cs typeface="Verdana" pitchFamily="34" charset="0"/>
              </a:rPr>
              <a:t>quality</a:t>
            </a:r>
            <a:r>
              <a:rPr lang="fr-BE" sz="1200" dirty="0" smtClean="0">
                <a:ea typeface="Verdana" pitchFamily="34" charset="0"/>
                <a:cs typeface="Verdana" pitchFamily="34" charset="0"/>
              </a:rPr>
              <a:t> </a:t>
            </a:r>
            <a:r>
              <a:rPr lang="fr-BE" sz="1200" dirty="0" err="1" smtClean="0">
                <a:ea typeface="Verdana" pitchFamily="34" charset="0"/>
                <a:cs typeface="Verdana" pitchFamily="34" charset="0"/>
              </a:rPr>
              <a:t>requirements</a:t>
            </a:r>
            <a:r>
              <a:rPr lang="fr-BE" sz="1200" dirty="0" smtClean="0">
                <a:ea typeface="Verdana" pitchFamily="34" charset="0"/>
                <a:cs typeface="Verdana" pitchFamily="34" charset="0"/>
              </a:rPr>
              <a:t>, as laid down in </a:t>
            </a:r>
            <a:r>
              <a:rPr lang="fr-BE" sz="1200" dirty="0" err="1" smtClean="0">
                <a:ea typeface="Verdana" pitchFamily="34" charset="0"/>
                <a:cs typeface="Verdana" pitchFamily="34" charset="0"/>
              </a:rPr>
              <a:t>regulation</a:t>
            </a:r>
            <a:r>
              <a:rPr lang="fr-BE" sz="1200" dirty="0" smtClean="0">
                <a:ea typeface="Verdana" pitchFamily="34" charset="0"/>
                <a:cs typeface="Verdana" pitchFamily="34" charset="0"/>
              </a:rPr>
              <a:t> and instructions</a:t>
            </a:r>
          </a:p>
          <a:p>
            <a:pPr>
              <a:spcAft>
                <a:spcPts val="600"/>
              </a:spcAft>
              <a:buFont typeface="Wingdings" pitchFamily="2" charset="2"/>
              <a:buChar char="Ø"/>
              <a:defRPr/>
            </a:pPr>
            <a:r>
              <a:rPr lang="fr-BE" sz="1200" dirty="0" err="1" smtClean="0">
                <a:ea typeface="Verdana" pitchFamily="34" charset="0"/>
                <a:cs typeface="Verdana" pitchFamily="34" charset="0"/>
              </a:rPr>
              <a:t>Reviews</a:t>
            </a:r>
            <a:r>
              <a:rPr lang="fr-BE" sz="1200" dirty="0" smtClean="0">
                <a:ea typeface="Verdana" pitchFamily="34" charset="0"/>
                <a:cs typeface="Verdana" pitchFamily="34" charset="0"/>
              </a:rPr>
              <a:t> are </a:t>
            </a:r>
            <a:r>
              <a:rPr lang="fr-BE" sz="1200" dirty="0" err="1" smtClean="0">
                <a:ea typeface="Verdana" pitchFamily="34" charset="0"/>
                <a:cs typeface="Verdana" pitchFamily="34" charset="0"/>
              </a:rPr>
              <a:t>being</a:t>
            </a:r>
            <a:r>
              <a:rPr lang="fr-BE" sz="1200" dirty="0" smtClean="0">
                <a:ea typeface="Verdana" pitchFamily="34" charset="0"/>
                <a:cs typeface="Verdana" pitchFamily="34" charset="0"/>
              </a:rPr>
              <a:t> </a:t>
            </a:r>
            <a:r>
              <a:rPr lang="fr-BE" sz="1200" dirty="0" err="1" smtClean="0">
                <a:ea typeface="Verdana" pitchFamily="34" charset="0"/>
                <a:cs typeface="Verdana" pitchFamily="34" charset="0"/>
              </a:rPr>
              <a:t>defined</a:t>
            </a:r>
            <a:r>
              <a:rPr lang="fr-BE" sz="1200" dirty="0" smtClean="0">
                <a:ea typeface="Verdana" pitchFamily="34" charset="0"/>
                <a:cs typeface="Verdana" pitchFamily="34" charset="0"/>
              </a:rPr>
              <a:t>, </a:t>
            </a:r>
            <a:r>
              <a:rPr lang="fr-BE" sz="1200" dirty="0" err="1" smtClean="0">
                <a:ea typeface="Verdana" pitchFamily="34" charset="0"/>
                <a:cs typeface="Verdana" pitchFamily="34" charset="0"/>
              </a:rPr>
              <a:t>taking</a:t>
            </a:r>
            <a:r>
              <a:rPr lang="fr-BE" sz="1200" dirty="0" smtClean="0">
                <a:ea typeface="Verdana" pitchFamily="34" charset="0"/>
                <a:cs typeface="Verdana" pitchFamily="34" charset="0"/>
              </a:rPr>
              <a:t> </a:t>
            </a:r>
            <a:r>
              <a:rPr lang="fr-BE" sz="1200" dirty="0" err="1" smtClean="0">
                <a:ea typeface="Verdana" pitchFamily="34" charset="0"/>
                <a:cs typeface="Verdana" pitchFamily="34" charset="0"/>
              </a:rPr>
              <a:t>into</a:t>
            </a:r>
            <a:r>
              <a:rPr lang="fr-BE" sz="1200" dirty="0" smtClean="0">
                <a:ea typeface="Verdana" pitchFamily="34" charset="0"/>
                <a:cs typeface="Verdana" pitchFamily="34" charset="0"/>
              </a:rPr>
              <a:t> </a:t>
            </a:r>
            <a:r>
              <a:rPr lang="fr-BE" sz="1200" dirty="0" err="1" smtClean="0">
                <a:ea typeface="Verdana" pitchFamily="34" charset="0"/>
                <a:cs typeface="Verdana" pitchFamily="34" charset="0"/>
              </a:rPr>
              <a:t>account</a:t>
            </a:r>
            <a:r>
              <a:rPr lang="fr-BE" sz="1200" dirty="0" smtClean="0">
                <a:ea typeface="Verdana" pitchFamily="34" charset="0"/>
                <a:cs typeface="Verdana" pitchFamily="34" charset="0"/>
              </a:rPr>
              <a:t> the JP </a:t>
            </a:r>
            <a:r>
              <a:rPr lang="fr-BE" sz="1200" dirty="0" err="1" smtClean="0">
                <a:ea typeface="Verdana" pitchFamily="34" charset="0"/>
                <a:cs typeface="Verdana" pitchFamily="34" charset="0"/>
              </a:rPr>
              <a:t>needs</a:t>
            </a:r>
            <a:endParaRPr lang="fr-BE" sz="1200" dirty="0" smtClean="0">
              <a:ea typeface="Verdana" pitchFamily="34" charset="0"/>
              <a:cs typeface="Verdana" pitchFamily="34" charset="0"/>
            </a:endParaRPr>
          </a:p>
          <a:p>
            <a:endParaRPr lang="en-GB" dirty="0"/>
          </a:p>
        </p:txBody>
      </p:sp>
    </p:spTree>
    <p:extLst>
      <p:ext uri="{BB962C8B-B14F-4D97-AF65-F5344CB8AC3E}">
        <p14:creationId xmlns:p14="http://schemas.microsoft.com/office/powerpoint/2010/main" val="867919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Conclusions last year</a:t>
            </a:r>
          </a:p>
          <a:p>
            <a:endParaRPr lang="en-GB" dirty="0" smtClean="0"/>
          </a:p>
          <a:p>
            <a:pPr>
              <a:spcAft>
                <a:spcPts val="600"/>
              </a:spcAft>
              <a:buFont typeface="Wingdings" pitchFamily="2" charset="2"/>
              <a:buChar char="Ø"/>
              <a:defRPr/>
            </a:pPr>
            <a:r>
              <a:rPr lang="fr-BE" sz="1200" dirty="0" err="1" smtClean="0">
                <a:ea typeface="Verdana" pitchFamily="34" charset="0"/>
                <a:cs typeface="Verdana" pitchFamily="34" charset="0"/>
              </a:rPr>
              <a:t>Integration</a:t>
            </a:r>
            <a:r>
              <a:rPr lang="fr-BE" sz="1200" dirty="0" smtClean="0">
                <a:ea typeface="Verdana" pitchFamily="34" charset="0"/>
                <a:cs typeface="Verdana" pitchFamily="34" charset="0"/>
              </a:rPr>
              <a:t> of EU and JP </a:t>
            </a:r>
            <a:r>
              <a:rPr lang="fr-BE" sz="1200" dirty="0" err="1" smtClean="0">
                <a:ea typeface="Verdana" pitchFamily="34" charset="0"/>
                <a:cs typeface="Verdana" pitchFamily="34" charset="0"/>
              </a:rPr>
              <a:t>improves</a:t>
            </a:r>
            <a:r>
              <a:rPr lang="fr-BE" sz="1200" dirty="0" smtClean="0">
                <a:ea typeface="Verdana" pitchFamily="34" charset="0"/>
                <a:cs typeface="Verdana" pitchFamily="34" charset="0"/>
              </a:rPr>
              <a:t> </a:t>
            </a:r>
            <a:r>
              <a:rPr lang="fr-BE" sz="1200" dirty="0" err="1" smtClean="0">
                <a:ea typeface="Verdana" pitchFamily="34" charset="0"/>
                <a:cs typeface="Verdana" pitchFamily="34" charset="0"/>
              </a:rPr>
              <a:t>quality</a:t>
            </a:r>
            <a:r>
              <a:rPr lang="fr-BE" sz="1200" dirty="0" smtClean="0">
                <a:ea typeface="Verdana" pitchFamily="34" charset="0"/>
                <a:cs typeface="Verdana" pitchFamily="34" charset="0"/>
              </a:rPr>
              <a:t> and </a:t>
            </a:r>
            <a:r>
              <a:rPr lang="fr-BE" sz="1200" dirty="0" err="1" smtClean="0">
                <a:ea typeface="Verdana" pitchFamily="34" charset="0"/>
                <a:cs typeface="Verdana" pitchFamily="34" charset="0"/>
              </a:rPr>
              <a:t>efficiency</a:t>
            </a:r>
            <a:r>
              <a:rPr lang="fr-BE" sz="1200" dirty="0" smtClean="0">
                <a:ea typeface="Verdana" pitchFamily="34" charset="0"/>
                <a:cs typeface="Verdana" pitchFamily="34" charset="0"/>
              </a:rPr>
              <a:t> </a:t>
            </a:r>
            <a:r>
              <a:rPr lang="fr-BE" sz="1200" dirty="0" err="1" smtClean="0">
                <a:ea typeface="Verdana" pitchFamily="34" charset="0"/>
                <a:cs typeface="Verdana" pitchFamily="34" charset="0"/>
              </a:rPr>
              <a:t>both</a:t>
            </a:r>
            <a:r>
              <a:rPr lang="fr-BE" sz="1200" dirty="0" smtClean="0">
                <a:ea typeface="Verdana" pitchFamily="34" charset="0"/>
                <a:cs typeface="Verdana" pitchFamily="34" charset="0"/>
              </a:rPr>
              <a:t> at </a:t>
            </a:r>
            <a:r>
              <a:rPr lang="fr-BE" sz="1200" dirty="0" err="1" smtClean="0">
                <a:ea typeface="Verdana" pitchFamily="34" charset="0"/>
                <a:cs typeface="Verdana" pitchFamily="34" charset="0"/>
              </a:rPr>
              <a:t>field</a:t>
            </a:r>
            <a:r>
              <a:rPr lang="fr-BE" sz="1200" dirty="0" smtClean="0">
                <a:ea typeface="Verdana" pitchFamily="34" charset="0"/>
                <a:cs typeface="Verdana" pitchFamily="34" charset="0"/>
              </a:rPr>
              <a:t> and </a:t>
            </a:r>
            <a:r>
              <a:rPr lang="fr-BE" sz="1200" dirty="0" err="1" smtClean="0">
                <a:ea typeface="Verdana" pitchFamily="34" charset="0"/>
                <a:cs typeface="Verdana" pitchFamily="34" charset="0"/>
              </a:rPr>
              <a:t>headquarters</a:t>
            </a:r>
            <a:r>
              <a:rPr lang="fr-BE" sz="1200" dirty="0" smtClean="0">
                <a:ea typeface="Verdana" pitchFamily="34" charset="0"/>
                <a:cs typeface="Verdana" pitchFamily="34" charset="0"/>
              </a:rPr>
              <a:t> (</a:t>
            </a:r>
            <a:r>
              <a:rPr lang="fr-BE" sz="1200" dirty="0" err="1" smtClean="0">
                <a:ea typeface="Verdana" pitchFamily="34" charset="0"/>
                <a:cs typeface="Verdana" pitchFamily="34" charset="0"/>
              </a:rPr>
              <a:t>including</a:t>
            </a:r>
            <a:r>
              <a:rPr lang="fr-BE" sz="1200" dirty="0" smtClean="0">
                <a:ea typeface="Verdana" pitchFamily="34" charset="0"/>
                <a:cs typeface="Verdana" pitchFamily="34" charset="0"/>
              </a:rPr>
              <a:t> adoption </a:t>
            </a:r>
            <a:r>
              <a:rPr lang="fr-BE" sz="1200" dirty="0" err="1" smtClean="0">
                <a:ea typeface="Verdana" pitchFamily="34" charset="0"/>
                <a:cs typeface="Verdana" pitchFamily="34" charset="0"/>
              </a:rPr>
              <a:t>procedure</a:t>
            </a:r>
            <a:r>
              <a:rPr lang="fr-BE" sz="1200" dirty="0" smtClean="0">
                <a:ea typeface="Verdana" pitchFamily="34" charset="0"/>
                <a:cs typeface="Verdana" pitchFamily="34" charset="0"/>
              </a:rPr>
              <a:t>)</a:t>
            </a:r>
          </a:p>
          <a:p>
            <a:pPr>
              <a:spcAft>
                <a:spcPts val="600"/>
              </a:spcAft>
              <a:buFont typeface="Wingdings" pitchFamily="2" charset="2"/>
              <a:buChar char="Ø"/>
              <a:defRPr/>
            </a:pPr>
            <a:r>
              <a:rPr lang="fr-BE" sz="1200" dirty="0" smtClean="0">
                <a:ea typeface="Verdana" pitchFamily="34" charset="0"/>
                <a:cs typeface="Verdana" pitchFamily="34" charset="0"/>
              </a:rPr>
              <a:t>Busan Council conclusions </a:t>
            </a:r>
            <a:r>
              <a:rPr lang="fr-BE" sz="1200" dirty="0" err="1" smtClean="0">
                <a:ea typeface="Verdana" pitchFamily="34" charset="0"/>
                <a:cs typeface="Verdana" pitchFamily="34" charset="0"/>
              </a:rPr>
              <a:t>allow</a:t>
            </a:r>
            <a:r>
              <a:rPr lang="fr-BE" sz="1200" dirty="0" smtClean="0">
                <a:ea typeface="Verdana" pitchFamily="34" charset="0"/>
                <a:cs typeface="Verdana" pitchFamily="34" charset="0"/>
              </a:rPr>
              <a:t> for JP documents </a:t>
            </a:r>
            <a:r>
              <a:rPr lang="fr-BE" sz="1200" dirty="0" err="1" smtClean="0">
                <a:ea typeface="Verdana" pitchFamily="34" charset="0"/>
                <a:cs typeface="Verdana" pitchFamily="34" charset="0"/>
              </a:rPr>
              <a:t>substituting</a:t>
            </a:r>
            <a:r>
              <a:rPr lang="fr-BE" sz="1200" dirty="0" smtClean="0">
                <a:ea typeface="Verdana" pitchFamily="34" charset="0"/>
                <a:cs typeface="Verdana" pitchFamily="34" charset="0"/>
              </a:rPr>
              <a:t> </a:t>
            </a:r>
            <a:r>
              <a:rPr lang="fr-BE" sz="1200" dirty="0" err="1" smtClean="0">
                <a:ea typeface="Verdana" pitchFamily="34" charset="0"/>
                <a:cs typeface="Verdana" pitchFamily="34" charset="0"/>
              </a:rPr>
              <a:t>individual</a:t>
            </a:r>
            <a:r>
              <a:rPr lang="fr-BE" sz="1200" dirty="0" smtClean="0">
                <a:ea typeface="Verdana" pitchFamily="34" charset="0"/>
                <a:cs typeface="Verdana" pitchFamily="34" charset="0"/>
              </a:rPr>
              <a:t> </a:t>
            </a:r>
            <a:r>
              <a:rPr lang="fr-BE" sz="1200" dirty="0" err="1" smtClean="0">
                <a:ea typeface="Verdana" pitchFamily="34" charset="0"/>
                <a:cs typeface="Verdana" pitchFamily="34" charset="0"/>
              </a:rPr>
              <a:t>strategies</a:t>
            </a:r>
            <a:endParaRPr lang="fr-BE" sz="1200" dirty="0" smtClean="0">
              <a:ea typeface="Verdana" pitchFamily="34" charset="0"/>
              <a:cs typeface="Verdana" pitchFamily="34" charset="0"/>
            </a:endParaRPr>
          </a:p>
          <a:p>
            <a:pPr>
              <a:spcAft>
                <a:spcPts val="600"/>
              </a:spcAft>
              <a:buFont typeface="Wingdings" pitchFamily="2" charset="2"/>
              <a:buChar char="Ø"/>
              <a:defRPr/>
            </a:pPr>
            <a:r>
              <a:rPr lang="fr-BE" sz="1200" dirty="0" smtClean="0">
                <a:ea typeface="Verdana" pitchFamily="34" charset="0"/>
                <a:cs typeface="Verdana" pitchFamily="34" charset="0"/>
              </a:rPr>
              <a:t>In </a:t>
            </a:r>
            <a:r>
              <a:rPr lang="fr-BE" sz="1200" dirty="0" err="1" smtClean="0">
                <a:ea typeface="Verdana" pitchFamily="34" charset="0"/>
                <a:cs typeface="Verdana" pitchFamily="34" charset="0"/>
              </a:rPr>
              <a:t>principle</a:t>
            </a:r>
            <a:r>
              <a:rPr lang="fr-BE" sz="1200" dirty="0" smtClean="0">
                <a:ea typeface="Verdana" pitchFamily="34" charset="0"/>
                <a:cs typeface="Verdana" pitchFamily="34" charset="0"/>
              </a:rPr>
              <a:t>, </a:t>
            </a:r>
            <a:r>
              <a:rPr lang="fr-BE" sz="1200" dirty="0" err="1" smtClean="0">
                <a:ea typeface="Verdana" pitchFamily="34" charset="0"/>
                <a:cs typeface="Verdana" pitchFamily="34" charset="0"/>
              </a:rPr>
              <a:t>also</a:t>
            </a:r>
            <a:r>
              <a:rPr lang="fr-BE" sz="1200" dirty="0" smtClean="0">
                <a:ea typeface="Verdana" pitchFamily="34" charset="0"/>
                <a:cs typeface="Verdana" pitchFamily="34" charset="0"/>
              </a:rPr>
              <a:t> EU </a:t>
            </a:r>
            <a:r>
              <a:rPr lang="fr-BE" sz="1200" dirty="0" err="1" smtClean="0">
                <a:ea typeface="Verdana" pitchFamily="34" charset="0"/>
                <a:cs typeface="Verdana" pitchFamily="34" charset="0"/>
              </a:rPr>
              <a:t>regulation</a:t>
            </a:r>
            <a:r>
              <a:rPr lang="fr-BE" sz="1200" dirty="0" smtClean="0">
                <a:ea typeface="Verdana" pitchFamily="34" charset="0"/>
                <a:cs typeface="Verdana" pitchFamily="34" charset="0"/>
              </a:rPr>
              <a:t> </a:t>
            </a:r>
            <a:r>
              <a:rPr lang="fr-BE" sz="1200" dirty="0" err="1" smtClean="0">
                <a:ea typeface="Verdana" pitchFamily="34" charset="0"/>
                <a:cs typeface="Verdana" pitchFamily="34" charset="0"/>
              </a:rPr>
              <a:t>allows</a:t>
            </a:r>
            <a:r>
              <a:rPr lang="fr-BE" sz="1200" dirty="0" smtClean="0">
                <a:ea typeface="Verdana" pitchFamily="34" charset="0"/>
                <a:cs typeface="Verdana" pitchFamily="34" charset="0"/>
              </a:rPr>
              <a:t> for JP documents to </a:t>
            </a:r>
            <a:r>
              <a:rPr lang="fr-BE" sz="1200" dirty="0" err="1" smtClean="0">
                <a:ea typeface="Verdana" pitchFamily="34" charset="0"/>
                <a:cs typeface="Verdana" pitchFamily="34" charset="0"/>
              </a:rPr>
              <a:t>be</a:t>
            </a:r>
            <a:r>
              <a:rPr lang="fr-BE" sz="1200" dirty="0" smtClean="0">
                <a:ea typeface="Verdana" pitchFamily="34" charset="0"/>
                <a:cs typeface="Verdana" pitchFamily="34" charset="0"/>
              </a:rPr>
              <a:t> </a:t>
            </a:r>
            <a:r>
              <a:rPr lang="fr-BE" sz="1200" dirty="0" err="1" smtClean="0">
                <a:ea typeface="Verdana" pitchFamily="34" charset="0"/>
                <a:cs typeface="Verdana" pitchFamily="34" charset="0"/>
              </a:rPr>
              <a:t>considered</a:t>
            </a:r>
            <a:r>
              <a:rPr lang="fr-BE" sz="1200" dirty="0" smtClean="0">
                <a:ea typeface="Verdana" pitchFamily="34" charset="0"/>
                <a:cs typeface="Verdana" pitchFamily="34" charset="0"/>
              </a:rPr>
              <a:t> as EU </a:t>
            </a:r>
            <a:r>
              <a:rPr lang="fr-BE" sz="1200" dirty="0" err="1" smtClean="0">
                <a:ea typeface="Verdana" pitchFamily="34" charset="0"/>
                <a:cs typeface="Verdana" pitchFamily="34" charset="0"/>
              </a:rPr>
              <a:t>programming</a:t>
            </a:r>
            <a:r>
              <a:rPr lang="fr-BE" sz="1200" dirty="0" smtClean="0">
                <a:ea typeface="Verdana" pitchFamily="34" charset="0"/>
                <a:cs typeface="Verdana" pitchFamily="34" charset="0"/>
              </a:rPr>
              <a:t> document (MIP) …</a:t>
            </a:r>
          </a:p>
          <a:p>
            <a:pPr>
              <a:spcAft>
                <a:spcPts val="600"/>
              </a:spcAft>
              <a:buFont typeface="Wingdings" pitchFamily="2" charset="2"/>
              <a:buChar char="Ø"/>
              <a:defRPr/>
            </a:pPr>
            <a:r>
              <a:rPr lang="fr-BE" sz="1200" dirty="0" smtClean="0">
                <a:ea typeface="Verdana" pitchFamily="34" charset="0"/>
                <a:cs typeface="Verdana" pitchFamily="34" charset="0"/>
              </a:rPr>
              <a:t>… if the JP document </a:t>
            </a:r>
            <a:r>
              <a:rPr lang="fr-BE" sz="1200" dirty="0" err="1" smtClean="0">
                <a:ea typeface="Verdana" pitchFamily="34" charset="0"/>
                <a:cs typeface="Verdana" pitchFamily="34" charset="0"/>
              </a:rPr>
              <a:t>meets</a:t>
            </a:r>
            <a:r>
              <a:rPr lang="fr-BE" sz="1200" dirty="0" smtClean="0">
                <a:ea typeface="Verdana" pitchFamily="34" charset="0"/>
                <a:cs typeface="Verdana" pitchFamily="34" charset="0"/>
              </a:rPr>
              <a:t> certain EU </a:t>
            </a:r>
            <a:r>
              <a:rPr lang="fr-BE" sz="1200" dirty="0" err="1" smtClean="0">
                <a:ea typeface="Verdana" pitchFamily="34" charset="0"/>
                <a:cs typeface="Verdana" pitchFamily="34" charset="0"/>
              </a:rPr>
              <a:t>quality</a:t>
            </a:r>
            <a:r>
              <a:rPr lang="fr-BE" sz="1200" dirty="0" smtClean="0">
                <a:ea typeface="Verdana" pitchFamily="34" charset="0"/>
                <a:cs typeface="Verdana" pitchFamily="34" charset="0"/>
              </a:rPr>
              <a:t> </a:t>
            </a:r>
            <a:r>
              <a:rPr lang="fr-BE" sz="1200" dirty="0" err="1" smtClean="0">
                <a:ea typeface="Verdana" pitchFamily="34" charset="0"/>
                <a:cs typeface="Verdana" pitchFamily="34" charset="0"/>
              </a:rPr>
              <a:t>requirements</a:t>
            </a:r>
            <a:r>
              <a:rPr lang="fr-BE" sz="1200" dirty="0" smtClean="0">
                <a:ea typeface="Verdana" pitchFamily="34" charset="0"/>
                <a:cs typeface="Verdana" pitchFamily="34" charset="0"/>
              </a:rPr>
              <a:t>, as laid down in </a:t>
            </a:r>
            <a:r>
              <a:rPr lang="fr-BE" sz="1200" dirty="0" err="1" smtClean="0">
                <a:ea typeface="Verdana" pitchFamily="34" charset="0"/>
                <a:cs typeface="Verdana" pitchFamily="34" charset="0"/>
              </a:rPr>
              <a:t>regulation</a:t>
            </a:r>
            <a:r>
              <a:rPr lang="fr-BE" sz="1200" dirty="0" smtClean="0">
                <a:ea typeface="Verdana" pitchFamily="34" charset="0"/>
                <a:cs typeface="Verdana" pitchFamily="34" charset="0"/>
              </a:rPr>
              <a:t> and instructions</a:t>
            </a:r>
          </a:p>
          <a:p>
            <a:pPr>
              <a:spcAft>
                <a:spcPts val="600"/>
              </a:spcAft>
              <a:buFont typeface="Wingdings" pitchFamily="2" charset="2"/>
              <a:buChar char="Ø"/>
              <a:defRPr/>
            </a:pPr>
            <a:r>
              <a:rPr lang="fr-BE" sz="1200" dirty="0" err="1" smtClean="0">
                <a:ea typeface="Verdana" pitchFamily="34" charset="0"/>
                <a:cs typeface="Verdana" pitchFamily="34" charset="0"/>
              </a:rPr>
              <a:t>Reviews</a:t>
            </a:r>
            <a:r>
              <a:rPr lang="fr-BE" sz="1200" dirty="0" smtClean="0">
                <a:ea typeface="Verdana" pitchFamily="34" charset="0"/>
                <a:cs typeface="Verdana" pitchFamily="34" charset="0"/>
              </a:rPr>
              <a:t> are </a:t>
            </a:r>
            <a:r>
              <a:rPr lang="fr-BE" sz="1200" dirty="0" err="1" smtClean="0">
                <a:ea typeface="Verdana" pitchFamily="34" charset="0"/>
                <a:cs typeface="Verdana" pitchFamily="34" charset="0"/>
              </a:rPr>
              <a:t>being</a:t>
            </a:r>
            <a:r>
              <a:rPr lang="fr-BE" sz="1200" dirty="0" smtClean="0">
                <a:ea typeface="Verdana" pitchFamily="34" charset="0"/>
                <a:cs typeface="Verdana" pitchFamily="34" charset="0"/>
              </a:rPr>
              <a:t> </a:t>
            </a:r>
            <a:r>
              <a:rPr lang="fr-BE" sz="1200" dirty="0" err="1" smtClean="0">
                <a:ea typeface="Verdana" pitchFamily="34" charset="0"/>
                <a:cs typeface="Verdana" pitchFamily="34" charset="0"/>
              </a:rPr>
              <a:t>defined</a:t>
            </a:r>
            <a:r>
              <a:rPr lang="fr-BE" sz="1200" dirty="0" smtClean="0">
                <a:ea typeface="Verdana" pitchFamily="34" charset="0"/>
                <a:cs typeface="Verdana" pitchFamily="34" charset="0"/>
              </a:rPr>
              <a:t>, </a:t>
            </a:r>
            <a:r>
              <a:rPr lang="fr-BE" sz="1200" dirty="0" err="1" smtClean="0">
                <a:ea typeface="Verdana" pitchFamily="34" charset="0"/>
                <a:cs typeface="Verdana" pitchFamily="34" charset="0"/>
              </a:rPr>
              <a:t>taking</a:t>
            </a:r>
            <a:r>
              <a:rPr lang="fr-BE" sz="1200" dirty="0" smtClean="0">
                <a:ea typeface="Verdana" pitchFamily="34" charset="0"/>
                <a:cs typeface="Verdana" pitchFamily="34" charset="0"/>
              </a:rPr>
              <a:t> </a:t>
            </a:r>
            <a:r>
              <a:rPr lang="fr-BE" sz="1200" dirty="0" err="1" smtClean="0">
                <a:ea typeface="Verdana" pitchFamily="34" charset="0"/>
                <a:cs typeface="Verdana" pitchFamily="34" charset="0"/>
              </a:rPr>
              <a:t>into</a:t>
            </a:r>
            <a:r>
              <a:rPr lang="fr-BE" sz="1200" dirty="0" smtClean="0">
                <a:ea typeface="Verdana" pitchFamily="34" charset="0"/>
                <a:cs typeface="Verdana" pitchFamily="34" charset="0"/>
              </a:rPr>
              <a:t> </a:t>
            </a:r>
            <a:r>
              <a:rPr lang="fr-BE" sz="1200" dirty="0" err="1" smtClean="0">
                <a:ea typeface="Verdana" pitchFamily="34" charset="0"/>
                <a:cs typeface="Verdana" pitchFamily="34" charset="0"/>
              </a:rPr>
              <a:t>account</a:t>
            </a:r>
            <a:r>
              <a:rPr lang="fr-BE" sz="1200" dirty="0" smtClean="0">
                <a:ea typeface="Verdana" pitchFamily="34" charset="0"/>
                <a:cs typeface="Verdana" pitchFamily="34" charset="0"/>
              </a:rPr>
              <a:t> the JP </a:t>
            </a:r>
            <a:r>
              <a:rPr lang="fr-BE" sz="1200" dirty="0" err="1" smtClean="0">
                <a:ea typeface="Verdana" pitchFamily="34" charset="0"/>
                <a:cs typeface="Verdana" pitchFamily="34" charset="0"/>
              </a:rPr>
              <a:t>needs</a:t>
            </a:r>
            <a:endParaRPr lang="fr-BE" sz="1200" dirty="0" smtClean="0">
              <a:ea typeface="Verdana" pitchFamily="34" charset="0"/>
              <a:cs typeface="Verdana" pitchFamily="34" charset="0"/>
            </a:endParaRPr>
          </a:p>
          <a:p>
            <a:endParaRPr lang="en-GB" dirty="0"/>
          </a:p>
        </p:txBody>
      </p:sp>
    </p:spTree>
    <p:extLst>
      <p:ext uri="{BB962C8B-B14F-4D97-AF65-F5344CB8AC3E}">
        <p14:creationId xmlns:p14="http://schemas.microsoft.com/office/powerpoint/2010/main" val="867919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867919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dirty="0"/>
          </a:p>
        </p:txBody>
      </p:sp>
    </p:spTree>
    <p:extLst>
      <p:ext uri="{BB962C8B-B14F-4D97-AF65-F5344CB8AC3E}">
        <p14:creationId xmlns:p14="http://schemas.microsoft.com/office/powerpoint/2010/main" val="33121623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dirty="0"/>
          </a:p>
        </p:txBody>
      </p:sp>
    </p:spTree>
    <p:extLst>
      <p:ext uri="{BB962C8B-B14F-4D97-AF65-F5344CB8AC3E}">
        <p14:creationId xmlns:p14="http://schemas.microsoft.com/office/powerpoint/2010/main" val="33121623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dirty="0"/>
          </a:p>
        </p:txBody>
      </p:sp>
    </p:spTree>
    <p:extLst>
      <p:ext uri="{BB962C8B-B14F-4D97-AF65-F5344CB8AC3E}">
        <p14:creationId xmlns:p14="http://schemas.microsoft.com/office/powerpoint/2010/main" val="33121623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dirty="0"/>
          </a:p>
        </p:txBody>
      </p:sp>
    </p:spTree>
    <p:extLst>
      <p:ext uri="{BB962C8B-B14F-4D97-AF65-F5344CB8AC3E}">
        <p14:creationId xmlns:p14="http://schemas.microsoft.com/office/powerpoint/2010/main" val="33121623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dirty="0"/>
          </a:p>
        </p:txBody>
      </p:sp>
    </p:spTree>
    <p:extLst>
      <p:ext uri="{BB962C8B-B14F-4D97-AF65-F5344CB8AC3E}">
        <p14:creationId xmlns:p14="http://schemas.microsoft.com/office/powerpoint/2010/main" val="33121623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effectLst/>
                <a:latin typeface="Arial" charset="0"/>
                <a:ea typeface="ＭＳ Ｐゴシック" charset="0"/>
                <a:cs typeface="ＭＳ Ｐゴシック" charset="0"/>
              </a:rPr>
              <a:t>EDF Regulation:</a:t>
            </a:r>
            <a:r>
              <a:rPr lang="en-GB" sz="1200" kern="1200" baseline="0" dirty="0" smtClean="0">
                <a:solidFill>
                  <a:schemeClr val="tx1"/>
                </a:solidFill>
                <a:effectLst/>
                <a:latin typeface="Arial" charset="0"/>
                <a:ea typeface="ＭＳ Ｐゴシック" charset="0"/>
                <a:cs typeface="ＭＳ Ｐゴシック" charset="0"/>
              </a:rPr>
              <a:t> </a:t>
            </a:r>
            <a:r>
              <a:rPr lang="en-GB" sz="1200" kern="1200" dirty="0" smtClean="0">
                <a:solidFill>
                  <a:schemeClr val="tx1"/>
                </a:solidFill>
                <a:effectLst/>
                <a:latin typeface="Arial" charset="0"/>
                <a:ea typeface="ＭＳ Ｐゴシック" charset="0"/>
                <a:cs typeface="ＭＳ Ｐゴシック" charset="0"/>
              </a:rPr>
              <a:t>5.5 </a:t>
            </a:r>
            <a:r>
              <a:rPr lang="en-GB" sz="1200" b="1" kern="1200" dirty="0" smtClean="0">
                <a:solidFill>
                  <a:schemeClr val="tx1"/>
                </a:solidFill>
                <a:effectLst/>
                <a:latin typeface="Arial" charset="0"/>
                <a:ea typeface="ＭＳ Ｐゴシック" charset="0"/>
                <a:cs typeface="ＭＳ Ｐゴシック" charset="0"/>
              </a:rPr>
              <a:t>Multiannual indicative programmes </a:t>
            </a:r>
            <a:r>
              <a:rPr lang="en-GB" sz="1200" kern="1200" dirty="0" smtClean="0">
                <a:solidFill>
                  <a:schemeClr val="tx1"/>
                </a:solidFill>
                <a:effectLst/>
                <a:latin typeface="Arial" charset="0"/>
                <a:ea typeface="ＭＳ Ｐゴシック" charset="0"/>
                <a:cs typeface="ＭＳ Ｐゴシック" charset="0"/>
              </a:rPr>
              <a:t>shall set out the </a:t>
            </a:r>
            <a:r>
              <a:rPr lang="en-GB" sz="1200" b="1" kern="1200" dirty="0" smtClean="0">
                <a:solidFill>
                  <a:schemeClr val="tx1"/>
                </a:solidFill>
                <a:effectLst/>
                <a:latin typeface="Arial" charset="0"/>
                <a:ea typeface="ＭＳ Ｐゴシック" charset="0"/>
                <a:cs typeface="ＭＳ Ｐゴシック" charset="0"/>
              </a:rPr>
              <a:t>priority sectors </a:t>
            </a:r>
            <a:r>
              <a:rPr lang="en-GB" sz="1200" kern="1200" dirty="0" smtClean="0">
                <a:solidFill>
                  <a:schemeClr val="tx1"/>
                </a:solidFill>
                <a:effectLst/>
                <a:latin typeface="Arial" charset="0"/>
                <a:ea typeface="ＭＳ Ｐゴシック" charset="0"/>
                <a:cs typeface="ＭＳ Ｐゴシック" charset="0"/>
              </a:rPr>
              <a:t>selected for Union financing, the specific </a:t>
            </a:r>
            <a:r>
              <a:rPr lang="en-GB" sz="1200" b="1" kern="1200" dirty="0" smtClean="0">
                <a:solidFill>
                  <a:schemeClr val="tx1"/>
                </a:solidFill>
                <a:effectLst/>
                <a:latin typeface="Arial" charset="0"/>
                <a:ea typeface="ＭＳ Ｐゴシック" charset="0"/>
                <a:cs typeface="ＭＳ Ｐゴシック" charset="0"/>
              </a:rPr>
              <a:t>objectives</a:t>
            </a:r>
            <a:r>
              <a:rPr lang="en-GB" sz="1200" kern="1200" dirty="0" smtClean="0">
                <a:solidFill>
                  <a:schemeClr val="tx1"/>
                </a:solidFill>
                <a:effectLst/>
                <a:latin typeface="Arial" charset="0"/>
                <a:ea typeface="ＭＳ Ｐゴシック" charset="0"/>
                <a:cs typeface="ＭＳ Ｐゴシック" charset="0"/>
              </a:rPr>
              <a:t>, the expected </a:t>
            </a:r>
            <a:r>
              <a:rPr lang="en-GB" sz="1200" b="1" kern="1200" dirty="0" smtClean="0">
                <a:solidFill>
                  <a:schemeClr val="tx1"/>
                </a:solidFill>
                <a:effectLst/>
                <a:latin typeface="Arial" charset="0"/>
                <a:ea typeface="ＭＳ Ｐゴシック" charset="0"/>
                <a:cs typeface="ＭＳ Ｐゴシック" charset="0"/>
              </a:rPr>
              <a:t>results</a:t>
            </a:r>
            <a:r>
              <a:rPr lang="en-GB" sz="1200" kern="1200" dirty="0" smtClean="0">
                <a:solidFill>
                  <a:schemeClr val="tx1"/>
                </a:solidFill>
                <a:effectLst/>
                <a:latin typeface="Arial" charset="0"/>
                <a:ea typeface="ＭＳ Ｐゴシック" charset="0"/>
                <a:cs typeface="ＭＳ Ｐゴシック" charset="0"/>
              </a:rPr>
              <a:t>, the performance </a:t>
            </a:r>
            <a:r>
              <a:rPr lang="en-GB" sz="1200" b="1" kern="1200" dirty="0" smtClean="0">
                <a:solidFill>
                  <a:schemeClr val="tx1"/>
                </a:solidFill>
                <a:effectLst/>
                <a:latin typeface="Arial" charset="0"/>
                <a:ea typeface="ＭＳ Ｐゴシック" charset="0"/>
                <a:cs typeface="ＭＳ Ｐゴシック" charset="0"/>
              </a:rPr>
              <a:t>indicators</a:t>
            </a:r>
            <a:r>
              <a:rPr lang="en-GB" sz="1200" kern="1200" dirty="0" smtClean="0">
                <a:solidFill>
                  <a:schemeClr val="tx1"/>
                </a:solidFill>
                <a:effectLst/>
                <a:latin typeface="Arial" charset="0"/>
                <a:ea typeface="ＭＳ Ｐゴシック" charset="0"/>
                <a:cs typeface="ＭＳ Ｐゴシック" charset="0"/>
              </a:rPr>
              <a:t> and the indicative financial </a:t>
            </a:r>
            <a:r>
              <a:rPr lang="en-GB" sz="1200" b="1" kern="1200" dirty="0" smtClean="0">
                <a:solidFill>
                  <a:schemeClr val="tx1"/>
                </a:solidFill>
                <a:effectLst/>
                <a:latin typeface="Arial" charset="0"/>
                <a:ea typeface="ＭＳ Ｐゴシック" charset="0"/>
                <a:cs typeface="ＭＳ Ｐゴシック" charset="0"/>
              </a:rPr>
              <a:t>allocation</a:t>
            </a:r>
            <a:r>
              <a:rPr lang="en-GB" sz="1200" kern="1200" dirty="0" smtClean="0">
                <a:solidFill>
                  <a:schemeClr val="tx1"/>
                </a:solidFill>
                <a:effectLst/>
                <a:latin typeface="Arial" charset="0"/>
                <a:ea typeface="ＭＳ Ｐゴシック" charset="0"/>
                <a:cs typeface="ＭＳ Ｐゴシック" charset="0"/>
              </a:rPr>
              <a:t>, both overall and per priority area. They will also explain how the proposed programmes will contribute to the overall country strategy referred to in this Article and how they will contribute to delivery of the Agenda for Change.</a:t>
            </a:r>
          </a:p>
          <a:p>
            <a:endParaRPr lang="en-GB" dirty="0" smtClean="0"/>
          </a:p>
          <a:p>
            <a:endParaRPr lang="en-GB" dirty="0"/>
          </a:p>
        </p:txBody>
      </p:sp>
    </p:spTree>
    <p:extLst>
      <p:ext uri="{BB962C8B-B14F-4D97-AF65-F5344CB8AC3E}">
        <p14:creationId xmlns:p14="http://schemas.microsoft.com/office/powerpoint/2010/main" val="20394003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0394003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3121623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Rectangle 1"/>
          <p:cNvSpPr/>
          <p:nvPr/>
        </p:nvSpPr>
        <p:spPr>
          <a:xfrm>
            <a:off x="0" y="1243013"/>
            <a:ext cx="9144000" cy="44450"/>
          </a:xfrm>
          <a:prstGeom prst="rect">
            <a:avLst/>
          </a:prstGeom>
          <a:solidFill>
            <a:schemeClr val="tx2"/>
          </a:solidFill>
          <a:ln w="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BE"/>
          </a:p>
        </p:txBody>
      </p:sp>
      <p:pic>
        <p:nvPicPr>
          <p:cNvPr id="3" name="Picture 10" descr="logoEC.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132138" y="404813"/>
            <a:ext cx="1112837" cy="77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11" descr="EEAS_P_TXT_XL.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260350"/>
            <a:ext cx="2124075" cy="919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12"/>
          <p:cNvSpPr/>
          <p:nvPr/>
        </p:nvSpPr>
        <p:spPr>
          <a:xfrm>
            <a:off x="4427538" y="6742113"/>
            <a:ext cx="649287" cy="115887"/>
          </a:xfrm>
          <a:prstGeom prst="rect">
            <a:avLst/>
          </a:prstGeom>
          <a:solidFill>
            <a:srgbClr val="2F527D"/>
          </a:solidFill>
          <a:ln w="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BE"/>
          </a:p>
        </p:txBody>
      </p:sp>
    </p:spTree>
    <p:extLst>
      <p:ext uri="{BB962C8B-B14F-4D97-AF65-F5344CB8AC3E}">
        <p14:creationId xmlns:p14="http://schemas.microsoft.com/office/powerpoint/2010/main" val="141532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395288" y="1339850"/>
            <a:ext cx="8229600" cy="936625"/>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a:xfrm>
            <a:off x="457200" y="2492375"/>
            <a:ext cx="8229600" cy="3529013"/>
          </a:xfrm>
          <a:prstGeom prst="rect">
            <a:avLst/>
          </a:prstGeo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en-GB"/>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en-GB"/>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26F2B9A-53A3-4C86-B7AA-530D684D4F3B}" type="slidenum">
              <a:rPr lang="en-GB"/>
              <a:pPr>
                <a:defRPr/>
              </a:pPr>
              <a:t>‹#›</a:t>
            </a:fld>
            <a:endParaRPr lang="en-GB"/>
          </a:p>
        </p:txBody>
      </p:sp>
    </p:spTree>
    <p:extLst>
      <p:ext uri="{BB962C8B-B14F-4D97-AF65-F5344CB8AC3E}">
        <p14:creationId xmlns:p14="http://schemas.microsoft.com/office/powerpoint/2010/main" val="871505158"/>
      </p:ext>
    </p:extLst>
  </p:cSld>
  <p:clrMapOvr>
    <a:masterClrMapping/>
  </p:clrMapOvr>
  <p:transition>
    <p:cover dir="r"/>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6" descr="logoEC.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132138" y="404813"/>
            <a:ext cx="1112837" cy="77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7" descr="EEAS_P_TXT_XL.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260350"/>
            <a:ext cx="2124075" cy="919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p:nvSpPr>
        <p:spPr>
          <a:xfrm>
            <a:off x="0" y="1243013"/>
            <a:ext cx="9144000" cy="44450"/>
          </a:xfrm>
          <a:prstGeom prst="rect">
            <a:avLst/>
          </a:prstGeom>
          <a:solidFill>
            <a:schemeClr val="tx2"/>
          </a:solidFill>
          <a:ln w="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BE"/>
          </a:p>
        </p:txBody>
      </p:sp>
      <p:sp>
        <p:nvSpPr>
          <p:cNvPr id="10" name="Rectangle 9"/>
          <p:cNvSpPr/>
          <p:nvPr/>
        </p:nvSpPr>
        <p:spPr>
          <a:xfrm>
            <a:off x="4211960" y="6742113"/>
            <a:ext cx="649287" cy="115887"/>
          </a:xfrm>
          <a:prstGeom prst="rect">
            <a:avLst/>
          </a:prstGeom>
          <a:solidFill>
            <a:srgbClr val="2F527D"/>
          </a:solidFill>
          <a:ln w="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BE"/>
          </a:p>
        </p:txBody>
      </p:sp>
    </p:spTree>
  </p:cSld>
  <p:clrMap bg1="lt1" tx1="dk1" bg2="lt2" tx2="dk2" accent1="accent1" accent2="accent2" accent3="accent3" accent4="accent4" accent5="accent5" accent6="accent6" hlink="hlink" folHlink="folHlink"/>
  <p:sldLayoutIdLst>
    <p:sldLayoutId id="2147484180" r:id="rId1"/>
    <p:sldLayoutId id="2147484181" r:id="rId2"/>
  </p:sldLayoutIdLst>
  <p:transition>
    <p:cover dir="r"/>
  </p:transition>
  <p:timing>
    <p:tnLst>
      <p:par>
        <p:cTn id="1" dur="indefinite" restart="never" nodeType="tmRoot"/>
      </p:par>
    </p:tnLst>
  </p:timing>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ChangeArrowheads="1"/>
          </p:cNvSpPr>
          <p:nvPr/>
        </p:nvSpPr>
        <p:spPr bwMode="auto">
          <a:xfrm>
            <a:off x="0" y="1268413"/>
            <a:ext cx="9144000" cy="5589587"/>
          </a:xfrm>
          <a:prstGeom prst="rect">
            <a:avLst/>
          </a:prstGeom>
          <a:solidFill>
            <a:srgbClr val="00339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marL="3175" eaLnBrk="0" hangingPunct="0">
              <a:defRPr sz="7600" b="1">
                <a:solidFill>
                  <a:srgbClr val="FFD624"/>
                </a:solidFill>
                <a:latin typeface="Verdana" pitchFamily="34" charset="0"/>
                <a:ea typeface="ＭＳ Ｐゴシック" pitchFamily="34" charset="-128"/>
              </a:defRPr>
            </a:lvl1pPr>
            <a:lvl2pPr marL="742950" indent="-285750" eaLnBrk="0" hangingPunct="0">
              <a:defRPr sz="7600" b="1">
                <a:solidFill>
                  <a:srgbClr val="FFD624"/>
                </a:solidFill>
                <a:latin typeface="Verdana" pitchFamily="34" charset="0"/>
                <a:ea typeface="ＭＳ Ｐゴシック" pitchFamily="34" charset="-128"/>
              </a:defRPr>
            </a:lvl2pPr>
            <a:lvl3pPr marL="1143000" indent="-228600" eaLnBrk="0" hangingPunct="0">
              <a:defRPr sz="7600" b="1">
                <a:solidFill>
                  <a:srgbClr val="FFD624"/>
                </a:solidFill>
                <a:latin typeface="Verdana" pitchFamily="34" charset="0"/>
                <a:ea typeface="ＭＳ Ｐゴシック" pitchFamily="34" charset="-128"/>
              </a:defRPr>
            </a:lvl3pPr>
            <a:lvl4pPr marL="1600200" indent="-228600" eaLnBrk="0" hangingPunct="0">
              <a:defRPr sz="7600" b="1">
                <a:solidFill>
                  <a:srgbClr val="FFD624"/>
                </a:solidFill>
                <a:latin typeface="Verdana" pitchFamily="34" charset="0"/>
                <a:ea typeface="ＭＳ Ｐゴシック" pitchFamily="34" charset="-128"/>
              </a:defRPr>
            </a:lvl4pPr>
            <a:lvl5pPr marL="2057400" indent="-228600" eaLnBrk="0" hangingPunct="0">
              <a:defRPr sz="7600" b="1">
                <a:solidFill>
                  <a:srgbClr val="FFD624"/>
                </a:solidFill>
                <a:latin typeface="Verdana" pitchFamily="34" charset="0"/>
                <a:ea typeface="ＭＳ Ｐゴシック" pitchFamily="34" charset="-128"/>
              </a:defRPr>
            </a:lvl5pPr>
            <a:lvl6pPr marL="2514600" indent="-228600" eaLnBrk="0" fontAlgn="base" hangingPunct="0">
              <a:spcBef>
                <a:spcPct val="0"/>
              </a:spcBef>
              <a:spcAft>
                <a:spcPct val="0"/>
              </a:spcAft>
              <a:defRPr sz="7600" b="1">
                <a:solidFill>
                  <a:srgbClr val="FFD624"/>
                </a:solidFill>
                <a:latin typeface="Verdana" pitchFamily="34" charset="0"/>
                <a:ea typeface="ＭＳ Ｐゴシック" pitchFamily="34" charset="-128"/>
              </a:defRPr>
            </a:lvl6pPr>
            <a:lvl7pPr marL="2971800" indent="-228600" eaLnBrk="0" fontAlgn="base" hangingPunct="0">
              <a:spcBef>
                <a:spcPct val="0"/>
              </a:spcBef>
              <a:spcAft>
                <a:spcPct val="0"/>
              </a:spcAft>
              <a:defRPr sz="7600" b="1">
                <a:solidFill>
                  <a:srgbClr val="FFD624"/>
                </a:solidFill>
                <a:latin typeface="Verdana" pitchFamily="34" charset="0"/>
                <a:ea typeface="ＭＳ Ｐゴシック" pitchFamily="34" charset="-128"/>
              </a:defRPr>
            </a:lvl7pPr>
            <a:lvl8pPr marL="3429000" indent="-228600" eaLnBrk="0" fontAlgn="base" hangingPunct="0">
              <a:spcBef>
                <a:spcPct val="0"/>
              </a:spcBef>
              <a:spcAft>
                <a:spcPct val="0"/>
              </a:spcAft>
              <a:defRPr sz="7600" b="1">
                <a:solidFill>
                  <a:srgbClr val="FFD624"/>
                </a:solidFill>
                <a:latin typeface="Verdana" pitchFamily="34" charset="0"/>
                <a:ea typeface="ＭＳ Ｐゴシック" pitchFamily="34" charset="-128"/>
              </a:defRPr>
            </a:lvl8pPr>
            <a:lvl9pPr marL="3886200" indent="-228600" eaLnBrk="0" fontAlgn="base" hangingPunct="0">
              <a:spcBef>
                <a:spcPct val="0"/>
              </a:spcBef>
              <a:spcAft>
                <a:spcPct val="0"/>
              </a:spcAft>
              <a:defRPr sz="7600" b="1">
                <a:solidFill>
                  <a:srgbClr val="FFD624"/>
                </a:solidFill>
                <a:latin typeface="Verdana" pitchFamily="34" charset="0"/>
                <a:ea typeface="ＭＳ Ｐゴシック" pitchFamily="34" charset="-128"/>
              </a:defRPr>
            </a:lvl9pPr>
          </a:lstStyle>
          <a:p>
            <a:pPr algn="ctr" eaLnBrk="1" hangingPunct="1"/>
            <a:endParaRPr lang="en-GB" altLang="en-US" sz="3600" b="0" dirty="0">
              <a:solidFill>
                <a:srgbClr val="ECFE06"/>
              </a:solidFill>
            </a:endParaRPr>
          </a:p>
          <a:p>
            <a:pPr algn="ctr" eaLnBrk="1" hangingPunct="1"/>
            <a:r>
              <a:rPr lang="en-GB" altLang="en-US" sz="3600" dirty="0">
                <a:solidFill>
                  <a:srgbClr val="ECFE06"/>
                </a:solidFill>
              </a:rPr>
              <a:t>Joint </a:t>
            </a:r>
            <a:r>
              <a:rPr lang="en-GB" altLang="en-US" sz="3600" dirty="0" smtClean="0">
                <a:solidFill>
                  <a:srgbClr val="ECFE06"/>
                </a:solidFill>
              </a:rPr>
              <a:t>Programming</a:t>
            </a:r>
          </a:p>
          <a:p>
            <a:pPr algn="ctr" eaLnBrk="1" hangingPunct="1"/>
            <a:endParaRPr lang="en-GB" altLang="en-US" sz="3600" dirty="0">
              <a:solidFill>
                <a:srgbClr val="ECFE06"/>
              </a:solidFill>
            </a:endParaRPr>
          </a:p>
          <a:p>
            <a:pPr algn="ctr" eaLnBrk="1" hangingPunct="1"/>
            <a:r>
              <a:rPr lang="en-GB" altLang="en-US" sz="3600" dirty="0" smtClean="0">
                <a:solidFill>
                  <a:srgbClr val="ECFE06"/>
                </a:solidFill>
              </a:rPr>
              <a:t>JP Documents as bilateral programming </a:t>
            </a:r>
          </a:p>
          <a:p>
            <a:pPr algn="ctr" eaLnBrk="1" hangingPunct="1"/>
            <a:r>
              <a:rPr lang="en-GB" altLang="en-US" sz="3600" b="0" dirty="0" smtClean="0">
                <a:solidFill>
                  <a:srgbClr val="ECFE06"/>
                </a:solidFill>
              </a:rPr>
              <a:t> </a:t>
            </a:r>
          </a:p>
          <a:p>
            <a:pPr algn="ctr" eaLnBrk="1" hangingPunct="1"/>
            <a:r>
              <a:rPr lang="en-GB" altLang="en-US" sz="1800" b="0" i="1" dirty="0" smtClean="0">
                <a:solidFill>
                  <a:srgbClr val="ECFE06"/>
                </a:solidFill>
              </a:rPr>
              <a:t>Joint Programming Technical Seminar, 12 November 2015, Brussels</a:t>
            </a:r>
            <a:endParaRPr lang="en-GB" altLang="en-US" sz="1800" b="0" i="1" dirty="0">
              <a:solidFill>
                <a:srgbClr val="ECFE06"/>
              </a:solidFill>
            </a:endParaRPr>
          </a:p>
          <a:p>
            <a:pPr algn="ctr" eaLnBrk="1" hangingPunct="1"/>
            <a:endParaRPr lang="en-GB" altLang="en-US" sz="1800" b="0" dirty="0">
              <a:solidFill>
                <a:srgbClr val="ECFE06"/>
              </a:solidFill>
            </a:endParaRPr>
          </a:p>
          <a:p>
            <a:pPr algn="ctr" eaLnBrk="1" hangingPunct="1"/>
            <a:endParaRPr lang="en-GB" altLang="en-US" sz="1800" b="0" dirty="0" smtClean="0">
              <a:solidFill>
                <a:srgbClr val="ECFE06"/>
              </a:solidFill>
            </a:endParaRPr>
          </a:p>
          <a:p>
            <a:pPr algn="ctr" eaLnBrk="1" hangingPunct="1"/>
            <a:endParaRPr lang="en-GB" altLang="en-US" sz="2000" b="0" dirty="0" smtClean="0">
              <a:solidFill>
                <a:srgbClr val="ECFE06"/>
              </a:solidFill>
            </a:endParaRPr>
          </a:p>
          <a:p>
            <a:pPr algn="ctr" eaLnBrk="1" hangingPunct="1"/>
            <a:r>
              <a:rPr lang="en-GB" altLang="en-US" sz="2000" b="0" dirty="0" smtClean="0">
                <a:solidFill>
                  <a:srgbClr val="ECFE06"/>
                </a:solidFill>
              </a:rPr>
              <a:t>EEAS/GLOBAL5 </a:t>
            </a:r>
            <a:r>
              <a:rPr lang="en-GB" altLang="en-US" sz="2000" b="0" dirty="0">
                <a:solidFill>
                  <a:srgbClr val="ECFE06"/>
                </a:solidFill>
              </a:rPr>
              <a:t>Development Cooperation Coordination Division</a:t>
            </a:r>
          </a:p>
          <a:p>
            <a:pPr algn="ctr" eaLnBrk="1" hangingPunct="1"/>
            <a:r>
              <a:rPr lang="en-GB" altLang="en-US" sz="2000" b="0" dirty="0" smtClean="0">
                <a:solidFill>
                  <a:srgbClr val="ECFE06"/>
                </a:solidFill>
              </a:rPr>
              <a:t>DEVCO/A2 </a:t>
            </a:r>
            <a:r>
              <a:rPr lang="en-GB" altLang="en-US" sz="2000" b="0" dirty="0">
                <a:solidFill>
                  <a:srgbClr val="ECFE06"/>
                </a:solidFill>
              </a:rPr>
              <a:t>Aid and Development Effectiveness and Financing</a:t>
            </a:r>
          </a:p>
          <a:p>
            <a:pPr eaLnBrk="1" hangingPunct="1"/>
            <a:endParaRPr lang="en-GB" altLang="en-US" sz="2000" b="0" dirty="0">
              <a:solidFill>
                <a:srgbClr val="ECFE06"/>
              </a:solidFill>
            </a:endParaRPr>
          </a:p>
          <a:p>
            <a:pPr eaLnBrk="1" hangingPunct="1"/>
            <a:endParaRPr lang="en-GB" altLang="en-US" sz="2800" b="0" dirty="0">
              <a:solidFill>
                <a:srgbClr val="ECFE06"/>
              </a:solidFill>
            </a:endParaRPr>
          </a:p>
        </p:txBody>
      </p:sp>
      <p:pic>
        <p:nvPicPr>
          <p:cNvPr id="4099" name="Picture 13" descr="logoEC.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916238" y="0"/>
            <a:ext cx="1722437"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4" descr="EEAS_P_TXT_S.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787900" y="0"/>
            <a:ext cx="1841500"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6794041"/>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bwMode="auto">
          <a:xfrm>
            <a:off x="107504" y="1412776"/>
            <a:ext cx="9036496" cy="50405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BE" sz="2800" b="1" dirty="0">
                <a:solidFill>
                  <a:srgbClr val="0000FF"/>
                </a:solidFill>
                <a:ea typeface="ＭＳ Ｐゴシック" pitchFamily="34" charset="-128"/>
              </a:rPr>
              <a:t>6. </a:t>
            </a:r>
            <a:r>
              <a:rPr lang="fr-BE" sz="2800" b="1" dirty="0" err="1">
                <a:solidFill>
                  <a:srgbClr val="0000FF"/>
                </a:solidFill>
                <a:ea typeface="ＭＳ Ｐゴシック" pitchFamily="34" charset="-128"/>
              </a:rPr>
              <a:t>Proposed</a:t>
            </a:r>
            <a:r>
              <a:rPr lang="fr-BE" sz="2800" b="1" dirty="0">
                <a:solidFill>
                  <a:srgbClr val="0000FF"/>
                </a:solidFill>
                <a:ea typeface="ＭＳ Ｐゴシック" pitchFamily="34" charset="-128"/>
              </a:rPr>
              <a:t> </a:t>
            </a:r>
            <a:r>
              <a:rPr lang="fr-BE" sz="2800" b="1" dirty="0" err="1">
                <a:solidFill>
                  <a:srgbClr val="0000FF"/>
                </a:solidFill>
                <a:ea typeface="ＭＳ Ｐゴシック" pitchFamily="34" charset="-128"/>
              </a:rPr>
              <a:t>next</a:t>
            </a:r>
            <a:r>
              <a:rPr lang="fr-BE" sz="2800" b="1" dirty="0">
                <a:solidFill>
                  <a:srgbClr val="0000FF"/>
                </a:solidFill>
                <a:ea typeface="ＭＳ Ｐゴシック" pitchFamily="34" charset="-128"/>
              </a:rPr>
              <a:t> </a:t>
            </a:r>
            <a:r>
              <a:rPr lang="fr-BE" sz="2800" b="1" dirty="0" err="1">
                <a:solidFill>
                  <a:srgbClr val="0000FF"/>
                </a:solidFill>
                <a:ea typeface="ＭＳ Ｐゴシック" pitchFamily="34" charset="-128"/>
              </a:rPr>
              <a:t>steps</a:t>
            </a:r>
            <a:r>
              <a:rPr lang="fr-BE" sz="2800" b="1" dirty="0">
                <a:solidFill>
                  <a:srgbClr val="0000FF"/>
                </a:solidFill>
                <a:ea typeface="ＭＳ Ｐゴシック" pitchFamily="34" charset="-128"/>
              </a:rPr>
              <a:t/>
            </a:r>
            <a:br>
              <a:rPr lang="fr-BE" sz="2800" b="1" dirty="0">
                <a:solidFill>
                  <a:srgbClr val="0000FF"/>
                </a:solidFill>
                <a:ea typeface="ＭＳ Ｐゴシック" pitchFamily="34" charset="-128"/>
              </a:rPr>
            </a:br>
            <a:endParaRPr lang="en-GB" sz="2800" b="1" dirty="0">
              <a:solidFill>
                <a:srgbClr val="0000FF"/>
              </a:solidFill>
              <a:ea typeface="ＭＳ Ｐゴシック" pitchFamily="34" charset="-128"/>
            </a:endParaRPr>
          </a:p>
        </p:txBody>
      </p:sp>
      <p:sp>
        <p:nvSpPr>
          <p:cNvPr id="11267" name="Rectangle 3"/>
          <p:cNvSpPr>
            <a:spLocks noGrp="1" noChangeArrowheads="1"/>
          </p:cNvSpPr>
          <p:nvPr>
            <p:ph idx="4294967295"/>
          </p:nvPr>
        </p:nvSpPr>
        <p:spPr bwMode="auto">
          <a:xfrm>
            <a:off x="457200" y="2204864"/>
            <a:ext cx="8229600" cy="424847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600"/>
              </a:spcAft>
              <a:defRPr/>
            </a:pPr>
            <a:r>
              <a:rPr lang="fr-BE" sz="2000" b="1" dirty="0" err="1">
                <a:ea typeface="Verdana" pitchFamily="34" charset="0"/>
                <a:cs typeface="Verdana" pitchFamily="34" charset="0"/>
              </a:rPr>
              <a:t>Next</a:t>
            </a:r>
            <a:r>
              <a:rPr lang="fr-BE" sz="2000" b="1" dirty="0">
                <a:ea typeface="Verdana" pitchFamily="34" charset="0"/>
                <a:cs typeface="Verdana" pitchFamily="34" charset="0"/>
              </a:rPr>
              <a:t> </a:t>
            </a:r>
            <a:r>
              <a:rPr lang="fr-BE" sz="2000" b="1" dirty="0" err="1">
                <a:ea typeface="Verdana" pitchFamily="34" charset="0"/>
                <a:cs typeface="Verdana" pitchFamily="34" charset="0"/>
              </a:rPr>
              <a:t>step</a:t>
            </a:r>
            <a:r>
              <a:rPr lang="fr-BE" sz="2000" b="1" dirty="0">
                <a:ea typeface="Verdana" pitchFamily="34" charset="0"/>
                <a:cs typeface="Verdana" pitchFamily="34" charset="0"/>
              </a:rPr>
              <a:t>: identification of country cases to </a:t>
            </a:r>
            <a:r>
              <a:rPr lang="fr-BE" sz="2000" b="1" dirty="0" err="1">
                <a:ea typeface="Verdana" pitchFamily="34" charset="0"/>
                <a:cs typeface="Verdana" pitchFamily="34" charset="0"/>
              </a:rPr>
              <a:t>implement</a:t>
            </a:r>
            <a:r>
              <a:rPr lang="fr-BE" sz="2000" b="1" dirty="0">
                <a:ea typeface="Verdana" pitchFamily="34" charset="0"/>
                <a:cs typeface="Verdana" pitchFamily="34" charset="0"/>
              </a:rPr>
              <a:t> </a:t>
            </a:r>
            <a:r>
              <a:rPr lang="fr-BE" sz="2000" b="1" dirty="0" err="1">
                <a:ea typeface="Verdana" pitchFamily="34" charset="0"/>
                <a:cs typeface="Verdana" pitchFamily="34" charset="0"/>
              </a:rPr>
              <a:t>this</a:t>
            </a:r>
            <a:r>
              <a:rPr lang="fr-BE" sz="2000" b="1" dirty="0">
                <a:ea typeface="Verdana" pitchFamily="34" charset="0"/>
                <a:cs typeface="Verdana" pitchFamily="34" charset="0"/>
              </a:rPr>
              <a:t> </a:t>
            </a:r>
            <a:r>
              <a:rPr lang="fr-BE" sz="2000" b="1" dirty="0" err="1">
                <a:ea typeface="Verdana" pitchFamily="34" charset="0"/>
                <a:cs typeface="Verdana" pitchFamily="34" charset="0"/>
              </a:rPr>
              <a:t>approach</a:t>
            </a:r>
            <a:r>
              <a:rPr lang="fr-BE" sz="2000" b="1" dirty="0">
                <a:ea typeface="Verdana" pitchFamily="34" charset="0"/>
                <a:cs typeface="Verdana" pitchFamily="34" charset="0"/>
              </a:rPr>
              <a:t> </a:t>
            </a:r>
            <a:endParaRPr lang="fr-BE" sz="2000" b="1" dirty="0" smtClean="0">
              <a:ea typeface="Verdana" pitchFamily="34" charset="0"/>
              <a:cs typeface="Verdana" pitchFamily="34" charset="0"/>
            </a:endParaRPr>
          </a:p>
          <a:p>
            <a:pPr>
              <a:spcAft>
                <a:spcPts val="600"/>
              </a:spcAft>
              <a:defRPr/>
            </a:pPr>
            <a:r>
              <a:rPr lang="fr-BE" sz="2000" b="1" dirty="0" smtClean="0">
                <a:ea typeface="Verdana" pitchFamily="34" charset="0"/>
                <a:cs typeface="Verdana" pitchFamily="34" charset="0"/>
              </a:rPr>
              <a:t>To </a:t>
            </a:r>
            <a:r>
              <a:rPr lang="fr-BE" sz="2000" b="1" dirty="0" err="1">
                <a:ea typeface="Verdana" pitchFamily="34" charset="0"/>
                <a:cs typeface="Verdana" pitchFamily="34" charset="0"/>
              </a:rPr>
              <a:t>be</a:t>
            </a:r>
            <a:r>
              <a:rPr lang="fr-BE" sz="2000" b="1" dirty="0">
                <a:ea typeface="Verdana" pitchFamily="34" charset="0"/>
                <a:cs typeface="Verdana" pitchFamily="34" charset="0"/>
              </a:rPr>
              <a:t> </a:t>
            </a:r>
            <a:r>
              <a:rPr lang="fr-BE" sz="2000" b="1" dirty="0" err="1">
                <a:ea typeface="Verdana" pitchFamily="34" charset="0"/>
                <a:cs typeface="Verdana" pitchFamily="34" charset="0"/>
              </a:rPr>
              <a:t>discussed</a:t>
            </a:r>
            <a:r>
              <a:rPr lang="fr-BE" sz="2000" b="1" dirty="0">
                <a:ea typeface="Verdana" pitchFamily="34" charset="0"/>
                <a:cs typeface="Verdana" pitchFamily="34" charset="0"/>
              </a:rPr>
              <a:t> </a:t>
            </a:r>
            <a:r>
              <a:rPr lang="fr-BE" sz="2000" b="1" dirty="0" err="1">
                <a:ea typeface="Verdana" pitchFamily="34" charset="0"/>
                <a:cs typeface="Verdana" pitchFamily="34" charset="0"/>
              </a:rPr>
              <a:t>with</a:t>
            </a:r>
            <a:r>
              <a:rPr lang="fr-BE" sz="2000" b="1" dirty="0">
                <a:ea typeface="Verdana" pitchFamily="34" charset="0"/>
                <a:cs typeface="Verdana" pitchFamily="34" charset="0"/>
              </a:rPr>
              <a:t> EU </a:t>
            </a:r>
            <a:r>
              <a:rPr lang="fr-BE" sz="2000" b="1" dirty="0" err="1">
                <a:ea typeface="Verdana" pitchFamily="34" charset="0"/>
                <a:cs typeface="Verdana" pitchFamily="34" charset="0"/>
              </a:rPr>
              <a:t>Member</a:t>
            </a:r>
            <a:r>
              <a:rPr lang="fr-BE" sz="2000" b="1" dirty="0">
                <a:ea typeface="Verdana" pitchFamily="34" charset="0"/>
                <a:cs typeface="Verdana" pitchFamily="34" charset="0"/>
              </a:rPr>
              <a:t> States and EU </a:t>
            </a:r>
            <a:r>
              <a:rPr lang="fr-BE" sz="2000" b="1" dirty="0" err="1" smtClean="0">
                <a:ea typeface="Verdana" pitchFamily="34" charset="0"/>
                <a:cs typeface="Verdana" pitchFamily="34" charset="0"/>
              </a:rPr>
              <a:t>Delegations</a:t>
            </a:r>
            <a:r>
              <a:rPr lang="fr-BE" sz="2000" b="1" dirty="0" smtClean="0">
                <a:ea typeface="Verdana" pitchFamily="34" charset="0"/>
                <a:cs typeface="Verdana" pitchFamily="34" charset="0"/>
              </a:rPr>
              <a:t>/</a:t>
            </a:r>
            <a:r>
              <a:rPr lang="fr-BE" sz="2000" b="1" dirty="0" err="1" smtClean="0">
                <a:ea typeface="Verdana" pitchFamily="34" charset="0"/>
                <a:cs typeface="Verdana" pitchFamily="34" charset="0"/>
              </a:rPr>
              <a:t>programming</a:t>
            </a:r>
            <a:r>
              <a:rPr lang="fr-BE" sz="2000" b="1" dirty="0" smtClean="0">
                <a:ea typeface="Verdana" pitchFamily="34" charset="0"/>
                <a:cs typeface="Verdana" pitchFamily="34" charset="0"/>
              </a:rPr>
              <a:t> and </a:t>
            </a:r>
            <a:r>
              <a:rPr lang="fr-BE" sz="2000" b="1" dirty="0" err="1" smtClean="0">
                <a:ea typeface="Verdana" pitchFamily="34" charset="0"/>
                <a:cs typeface="Verdana" pitchFamily="34" charset="0"/>
              </a:rPr>
              <a:t>geographical</a:t>
            </a:r>
            <a:r>
              <a:rPr lang="fr-BE" sz="2000" b="1" dirty="0" smtClean="0">
                <a:ea typeface="Verdana" pitchFamily="34" charset="0"/>
                <a:cs typeface="Verdana" pitchFamily="34" charset="0"/>
              </a:rPr>
              <a:t> </a:t>
            </a:r>
            <a:r>
              <a:rPr lang="fr-BE" sz="2000" b="1" dirty="0">
                <a:ea typeface="Verdana" pitchFamily="34" charset="0"/>
                <a:cs typeface="Verdana" pitchFamily="34" charset="0"/>
              </a:rPr>
              <a:t>coordination (DEVCO/EEAS</a:t>
            </a:r>
            <a:r>
              <a:rPr lang="fr-BE" sz="2000" b="1" dirty="0" smtClean="0">
                <a:ea typeface="Verdana" pitchFamily="34" charset="0"/>
                <a:cs typeface="Verdana" pitchFamily="34" charset="0"/>
              </a:rPr>
              <a:t>)</a:t>
            </a:r>
            <a:endParaRPr lang="fr-BE" sz="2000" b="1" dirty="0">
              <a:ea typeface="Verdana" pitchFamily="34" charset="0"/>
              <a:cs typeface="Verdana" pitchFamily="34" charset="0"/>
            </a:endParaRPr>
          </a:p>
        </p:txBody>
      </p:sp>
    </p:spTree>
    <p:extLst>
      <p:ext uri="{BB962C8B-B14F-4D97-AF65-F5344CB8AC3E}">
        <p14:creationId xmlns:p14="http://schemas.microsoft.com/office/powerpoint/2010/main" val="1435457001"/>
      </p:ext>
    </p:extLst>
  </p:cSld>
  <p:clrMapOvr>
    <a:masterClrMapping/>
  </p:clrMapOvr>
  <p:transition>
    <p:cover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bwMode="auto">
          <a:xfrm>
            <a:off x="107504" y="1412776"/>
            <a:ext cx="9036496" cy="79238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BE" sz="2800" b="1" dirty="0">
                <a:solidFill>
                  <a:srgbClr val="0000FF"/>
                </a:solidFill>
                <a:ea typeface="ＭＳ Ｐゴシック" pitchFamily="34" charset="-128"/>
              </a:rPr>
              <a:t>7. </a:t>
            </a:r>
            <a:r>
              <a:rPr lang="fr-BE" sz="2800" b="1" dirty="0" err="1">
                <a:solidFill>
                  <a:srgbClr val="0000FF"/>
                </a:solidFill>
                <a:ea typeface="ＭＳ Ｐゴシック" pitchFamily="34" charset="-128"/>
              </a:rPr>
              <a:t>Examples</a:t>
            </a:r>
            <a:r>
              <a:rPr lang="fr-BE" sz="2800" b="1" dirty="0">
                <a:solidFill>
                  <a:srgbClr val="0000FF"/>
                </a:solidFill>
                <a:ea typeface="ＭＳ Ｐゴシック" pitchFamily="34" charset="-128"/>
              </a:rPr>
              <a:t> of </a:t>
            </a:r>
            <a:r>
              <a:rPr lang="fr-BE" sz="2800" b="1" dirty="0" err="1">
                <a:solidFill>
                  <a:srgbClr val="0000FF"/>
                </a:solidFill>
                <a:ea typeface="ＭＳ Ｐゴシック" pitchFamily="34" charset="-128"/>
              </a:rPr>
              <a:t>Member</a:t>
            </a:r>
            <a:r>
              <a:rPr lang="fr-BE" sz="2800" b="1" dirty="0">
                <a:solidFill>
                  <a:srgbClr val="0000FF"/>
                </a:solidFill>
                <a:ea typeface="ＭＳ Ｐゴシック" pitchFamily="34" charset="-128"/>
              </a:rPr>
              <a:t> </a:t>
            </a:r>
            <a:r>
              <a:rPr lang="fr-BE" sz="2800" b="1" dirty="0" smtClean="0">
                <a:solidFill>
                  <a:srgbClr val="0000FF"/>
                </a:solidFill>
                <a:ea typeface="ＭＳ Ｐゴシック" pitchFamily="34" charset="-128"/>
              </a:rPr>
              <a:t>States'</a:t>
            </a:r>
            <a:br>
              <a:rPr lang="fr-BE" sz="2800" b="1" dirty="0" smtClean="0">
                <a:solidFill>
                  <a:srgbClr val="0000FF"/>
                </a:solidFill>
                <a:ea typeface="ＭＳ Ｐゴシック" pitchFamily="34" charset="-128"/>
              </a:rPr>
            </a:br>
            <a:r>
              <a:rPr lang="fr-BE" sz="2800" b="1" dirty="0" err="1" smtClean="0">
                <a:solidFill>
                  <a:srgbClr val="0000FF"/>
                </a:solidFill>
                <a:ea typeface="ＭＳ Ｐゴシック" pitchFamily="34" charset="-128"/>
              </a:rPr>
              <a:t>approach</a:t>
            </a:r>
            <a:r>
              <a:rPr lang="fr-BE" sz="2800" b="1" dirty="0" smtClean="0">
                <a:solidFill>
                  <a:srgbClr val="0000FF"/>
                </a:solidFill>
                <a:ea typeface="ＭＳ Ｐゴシック" pitchFamily="34" charset="-128"/>
              </a:rPr>
              <a:t> </a:t>
            </a:r>
            <a:r>
              <a:rPr lang="fr-BE" sz="2800" b="1" dirty="0">
                <a:solidFill>
                  <a:srgbClr val="0000FF"/>
                </a:solidFill>
                <a:ea typeface="ＭＳ Ｐゴシック" pitchFamily="34" charset="-128"/>
              </a:rPr>
              <a:t>to substitution</a:t>
            </a:r>
            <a:br>
              <a:rPr lang="fr-BE" sz="2800" b="1" dirty="0">
                <a:solidFill>
                  <a:srgbClr val="0000FF"/>
                </a:solidFill>
                <a:ea typeface="ＭＳ Ｐゴシック" pitchFamily="34" charset="-128"/>
              </a:rPr>
            </a:br>
            <a:endParaRPr lang="en-GB" sz="2800" b="1" dirty="0">
              <a:solidFill>
                <a:srgbClr val="0000FF"/>
              </a:solidFill>
              <a:ea typeface="ＭＳ Ｐゴシック" pitchFamily="34" charset="-128"/>
            </a:endParaRPr>
          </a:p>
        </p:txBody>
      </p:sp>
      <p:sp>
        <p:nvSpPr>
          <p:cNvPr id="11267" name="Rectangle 3"/>
          <p:cNvSpPr>
            <a:spLocks noGrp="1" noChangeArrowheads="1"/>
          </p:cNvSpPr>
          <p:nvPr>
            <p:ph idx="4294967295"/>
          </p:nvPr>
        </p:nvSpPr>
        <p:spPr bwMode="auto">
          <a:xfrm>
            <a:off x="457200" y="2780928"/>
            <a:ext cx="8229600" cy="25922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600"/>
              </a:spcAft>
              <a:buFont typeface="Wingdings" pitchFamily="2" charset="2"/>
              <a:buChar char="Ø"/>
              <a:defRPr/>
            </a:pPr>
            <a:endParaRPr lang="fr-BE" sz="2000" b="1" dirty="0" smtClean="0">
              <a:ea typeface="Verdana" pitchFamily="34" charset="0"/>
              <a:cs typeface="Verdana" pitchFamily="34" charset="0"/>
            </a:endParaRPr>
          </a:p>
          <a:p>
            <a:pPr marL="0" indent="0" algn="ctr">
              <a:spcAft>
                <a:spcPts val="600"/>
              </a:spcAft>
              <a:buNone/>
              <a:defRPr/>
            </a:pPr>
            <a:r>
              <a:rPr lang="fr-BE" sz="2400" b="1" dirty="0" smtClean="0">
                <a:ea typeface="Verdana" pitchFamily="34" charset="0"/>
                <a:cs typeface="Verdana" pitchFamily="34" charset="0"/>
              </a:rPr>
              <a:t>France &amp; Germany </a:t>
            </a:r>
          </a:p>
        </p:txBody>
      </p:sp>
    </p:spTree>
    <p:extLst>
      <p:ext uri="{BB962C8B-B14F-4D97-AF65-F5344CB8AC3E}">
        <p14:creationId xmlns:p14="http://schemas.microsoft.com/office/powerpoint/2010/main" val="2793140360"/>
      </p:ext>
    </p:extLst>
  </p:cSld>
  <p:clrMapOvr>
    <a:masterClrMapping/>
  </p:clrMapOvr>
  <p:transition>
    <p:cover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bwMode="auto">
          <a:xfrm>
            <a:off x="0" y="1339850"/>
            <a:ext cx="9036496" cy="649288"/>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defRPr/>
            </a:pPr>
            <a:r>
              <a:rPr lang="fr-BE" sz="2400" b="1" dirty="0" smtClean="0">
                <a:solidFill>
                  <a:srgbClr val="0000FF"/>
                </a:solidFill>
              </a:rPr>
              <a:t>Possible questions for </a:t>
            </a:r>
            <a:r>
              <a:rPr lang="fr-BE" sz="2400" b="1" dirty="0">
                <a:solidFill>
                  <a:srgbClr val="0000FF"/>
                </a:solidFill>
              </a:rPr>
              <a:t>d</a:t>
            </a:r>
            <a:r>
              <a:rPr lang="fr-BE" sz="2400" b="1" dirty="0" smtClean="0">
                <a:solidFill>
                  <a:srgbClr val="0000FF"/>
                </a:solidFill>
              </a:rPr>
              <a:t>iscussion </a:t>
            </a:r>
            <a:endParaRPr lang="en-GB" sz="2800" b="1" dirty="0" smtClean="0">
              <a:solidFill>
                <a:srgbClr val="0000FF"/>
              </a:solidFill>
              <a:latin typeface="Verdana" pitchFamily="34" charset="0"/>
              <a:ea typeface="ＭＳ Ｐゴシック" pitchFamily="34" charset="-128"/>
            </a:endParaRPr>
          </a:p>
        </p:txBody>
      </p:sp>
      <p:sp>
        <p:nvSpPr>
          <p:cNvPr id="11267" name="Rectangle 3"/>
          <p:cNvSpPr>
            <a:spLocks noGrp="1" noChangeArrowheads="1"/>
          </p:cNvSpPr>
          <p:nvPr>
            <p:ph idx="4294967295"/>
          </p:nvPr>
        </p:nvSpPr>
        <p:spPr bwMode="auto">
          <a:xfrm>
            <a:off x="457200" y="1988841"/>
            <a:ext cx="8229600" cy="410445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0">
              <a:buFont typeface="+mj-lt"/>
              <a:buAutoNum type="arabicPeriod"/>
            </a:pPr>
            <a:endParaRPr lang="en-GB" sz="1400" dirty="0" smtClean="0"/>
          </a:p>
          <a:p>
            <a:pPr lvl="0">
              <a:buFont typeface="+mj-lt"/>
              <a:buAutoNum type="arabicPeriod"/>
            </a:pPr>
            <a:r>
              <a:rPr lang="en-GB" sz="1400" dirty="0" smtClean="0"/>
              <a:t>Does </a:t>
            </a:r>
            <a:r>
              <a:rPr lang="en-GB" sz="1400" dirty="0"/>
              <a:t>your organisation's current (or near future) </a:t>
            </a:r>
            <a:r>
              <a:rPr lang="en-GB" sz="1400" dirty="0" smtClean="0"/>
              <a:t>legal base/guidelines </a:t>
            </a:r>
            <a:r>
              <a:rPr lang="en-GB" sz="1400" dirty="0"/>
              <a:t>in principle allow (or not prevent) JP documents to be considered as your programming document?</a:t>
            </a:r>
          </a:p>
          <a:p>
            <a:pPr lvl="0">
              <a:buFont typeface="+mj-lt"/>
              <a:buAutoNum type="arabicPeriod"/>
            </a:pPr>
            <a:endParaRPr lang="en-GB" sz="1400" dirty="0" smtClean="0"/>
          </a:p>
          <a:p>
            <a:pPr lvl="0">
              <a:buFont typeface="+mj-lt"/>
              <a:buAutoNum type="arabicPeriod"/>
            </a:pPr>
            <a:r>
              <a:rPr lang="en-GB" sz="1400" dirty="0" smtClean="0"/>
              <a:t>What </a:t>
            </a:r>
            <a:r>
              <a:rPr lang="en-GB" sz="1400" dirty="0"/>
              <a:t>are the </a:t>
            </a:r>
            <a:r>
              <a:rPr lang="en-GB" sz="1400" dirty="0" smtClean="0"/>
              <a:t>key requirements </a:t>
            </a:r>
            <a:r>
              <a:rPr lang="en-GB" sz="1400" dirty="0"/>
              <a:t>for considering JP documents as your programming document?</a:t>
            </a:r>
          </a:p>
          <a:p>
            <a:pPr lvl="0">
              <a:buFont typeface="+mj-lt"/>
              <a:buAutoNum type="arabicPeriod"/>
            </a:pPr>
            <a:endParaRPr lang="en-GB" sz="1400" dirty="0" smtClean="0"/>
          </a:p>
          <a:p>
            <a:pPr lvl="0">
              <a:buFont typeface="+mj-lt"/>
              <a:buAutoNum type="arabicPeriod"/>
            </a:pPr>
            <a:r>
              <a:rPr lang="en-GB" sz="1400" dirty="0" smtClean="0"/>
              <a:t>What </a:t>
            </a:r>
            <a:r>
              <a:rPr lang="en-GB" sz="1400" dirty="0"/>
              <a:t>are your organisation's timelines/windows for taking further steps towards such an approach (for instance ending of your current </a:t>
            </a:r>
            <a:r>
              <a:rPr lang="en-GB" sz="1400" dirty="0" smtClean="0"/>
              <a:t>programming cycle </a:t>
            </a:r>
            <a:r>
              <a:rPr lang="en-GB" sz="1400" dirty="0"/>
              <a:t>or programming review dates)?</a:t>
            </a:r>
          </a:p>
          <a:p>
            <a:pPr lvl="0">
              <a:buFont typeface="+mj-lt"/>
              <a:buAutoNum type="arabicPeriod"/>
            </a:pPr>
            <a:endParaRPr lang="en-GB" sz="1400" dirty="0" smtClean="0"/>
          </a:p>
          <a:p>
            <a:pPr lvl="0">
              <a:buFont typeface="+mj-lt"/>
              <a:buAutoNum type="arabicPeriod"/>
            </a:pPr>
            <a:r>
              <a:rPr lang="en-GB" sz="1400" dirty="0" smtClean="0"/>
              <a:t>What </a:t>
            </a:r>
            <a:r>
              <a:rPr lang="en-GB" sz="1400" dirty="0"/>
              <a:t>are the specific challenges your organisation might face to take further steps in this direction?</a:t>
            </a:r>
          </a:p>
          <a:p>
            <a:pPr lvl="0">
              <a:buFont typeface="+mj-lt"/>
              <a:buAutoNum type="arabicPeriod"/>
            </a:pPr>
            <a:endParaRPr lang="en-GB" sz="1400" dirty="0" smtClean="0"/>
          </a:p>
          <a:p>
            <a:pPr marL="0" indent="0">
              <a:buNone/>
              <a:defRPr/>
            </a:pPr>
            <a:endParaRPr lang="fr-BE" sz="1600" dirty="0" smtClean="0">
              <a:ea typeface="Verdana" pitchFamily="34" charset="0"/>
              <a:cs typeface="Verdana" pitchFamily="34" charset="0"/>
            </a:endParaRPr>
          </a:p>
        </p:txBody>
      </p:sp>
    </p:spTree>
    <p:extLst>
      <p:ext uri="{BB962C8B-B14F-4D97-AF65-F5344CB8AC3E}">
        <p14:creationId xmlns:p14="http://schemas.microsoft.com/office/powerpoint/2010/main" val="1435546807"/>
      </p:ext>
    </p:extLst>
  </p:cSld>
  <p:clrMapOvr>
    <a:masterClrMapping/>
  </p:clrMapOvr>
  <p:transition>
    <p:cover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bwMode="auto">
          <a:xfrm>
            <a:off x="0" y="1772816"/>
            <a:ext cx="9144000" cy="108012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2800" b="1" dirty="0">
                <a:solidFill>
                  <a:srgbClr val="0000FF"/>
                </a:solidFill>
                <a:ea typeface="ＭＳ Ｐゴシック" pitchFamily="34" charset="-128"/>
              </a:rPr>
              <a:t>Council Conclusions on EU common position for Busan (2011)</a:t>
            </a:r>
            <a:endParaRPr lang="en-GB" altLang="en-US" sz="2800" b="1" dirty="0" smtClean="0">
              <a:solidFill>
                <a:srgbClr val="FF6600"/>
              </a:solidFill>
              <a:ea typeface="ＭＳ Ｐゴシック" pitchFamily="34" charset="-128"/>
            </a:endParaRPr>
          </a:p>
        </p:txBody>
      </p:sp>
      <p:sp>
        <p:nvSpPr>
          <p:cNvPr id="9219" name="Rectangle 3"/>
          <p:cNvSpPr>
            <a:spLocks noGrp="1" noChangeArrowheads="1"/>
          </p:cNvSpPr>
          <p:nvPr>
            <p:ph idx="4294967295"/>
          </p:nvPr>
        </p:nvSpPr>
        <p:spPr bwMode="auto">
          <a:xfrm>
            <a:off x="611560" y="2636912"/>
            <a:ext cx="7704856" cy="3312368"/>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endParaRPr lang="en-GB" sz="2800" b="1" dirty="0" smtClean="0">
              <a:solidFill>
                <a:srgbClr val="FF6600"/>
              </a:solidFill>
            </a:endParaRPr>
          </a:p>
          <a:p>
            <a:pPr marL="0" indent="0" algn="ctr">
              <a:buNone/>
            </a:pPr>
            <a:endParaRPr lang="en-GB" sz="2800" b="1" dirty="0" smtClean="0">
              <a:solidFill>
                <a:srgbClr val="FF6600"/>
              </a:solidFill>
            </a:endParaRPr>
          </a:p>
          <a:p>
            <a:pPr marL="0" indent="0" algn="ctr">
              <a:buNone/>
            </a:pPr>
            <a:r>
              <a:rPr lang="en-GB" sz="2800" b="1" dirty="0" smtClean="0"/>
              <a:t>'Joint Programming allows </a:t>
            </a:r>
            <a:r>
              <a:rPr lang="en-GB" sz="2800" b="1" dirty="0"/>
              <a:t>the </a:t>
            </a:r>
            <a:r>
              <a:rPr lang="en-GB" sz="2800" b="1" dirty="0" smtClean="0"/>
              <a:t>EU and </a:t>
            </a:r>
            <a:r>
              <a:rPr lang="en-GB" sz="2800" b="1" dirty="0"/>
              <a:t>the Member States to substitute their individual country </a:t>
            </a:r>
            <a:r>
              <a:rPr lang="en-GB" sz="2800" b="1" dirty="0" smtClean="0"/>
              <a:t>strategies'</a:t>
            </a:r>
            <a:endParaRPr lang="en-GB" sz="2800" b="1" dirty="0" smtClean="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491737520"/>
      </p:ext>
    </p:extLst>
  </p:cSld>
  <p:clrMapOvr>
    <a:masterClrMapping/>
  </p:clrMapOvr>
  <p:transition>
    <p:cover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bwMode="auto">
          <a:xfrm>
            <a:off x="0" y="1556792"/>
            <a:ext cx="9144000" cy="57606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2800" b="1" dirty="0" smtClean="0">
                <a:solidFill>
                  <a:srgbClr val="0000FF"/>
                </a:solidFill>
                <a:ea typeface="ＭＳ Ｐゴシック" pitchFamily="34" charset="-128"/>
              </a:rPr>
              <a:t>1. WHAT does substitution imply?  </a:t>
            </a:r>
            <a:r>
              <a:rPr lang="en-GB" altLang="en-US" sz="2400" b="1" dirty="0" smtClean="0">
                <a:solidFill>
                  <a:srgbClr val="003399"/>
                </a:solidFill>
                <a:ea typeface="ＭＳ Ｐゴシック" pitchFamily="34" charset="-128"/>
              </a:rPr>
              <a:t/>
            </a:r>
            <a:br>
              <a:rPr lang="en-GB" altLang="en-US" sz="2400" b="1" dirty="0" smtClean="0">
                <a:solidFill>
                  <a:srgbClr val="003399"/>
                </a:solidFill>
                <a:ea typeface="ＭＳ Ｐゴシック" pitchFamily="34" charset="-128"/>
              </a:rPr>
            </a:br>
            <a:endParaRPr lang="en-GB" altLang="en-US" sz="2800" b="1" dirty="0" smtClean="0">
              <a:solidFill>
                <a:srgbClr val="FF6600"/>
              </a:solidFill>
              <a:ea typeface="ＭＳ Ｐゴシック" pitchFamily="34" charset="-128"/>
            </a:endParaRPr>
          </a:p>
        </p:txBody>
      </p:sp>
      <p:sp>
        <p:nvSpPr>
          <p:cNvPr id="9219" name="Rectangle 3"/>
          <p:cNvSpPr>
            <a:spLocks noGrp="1" noChangeArrowheads="1"/>
          </p:cNvSpPr>
          <p:nvPr>
            <p:ph idx="4294967295"/>
          </p:nvPr>
        </p:nvSpPr>
        <p:spPr bwMode="auto">
          <a:xfrm>
            <a:off x="0" y="2420888"/>
            <a:ext cx="9144000" cy="4176464"/>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lgn="just">
              <a:spcAft>
                <a:spcPts val="600"/>
              </a:spcAft>
              <a:buNone/>
            </a:pPr>
            <a:r>
              <a:rPr lang="en-GB" sz="2000" dirty="0" smtClean="0"/>
              <a:t>"Substitution" means: </a:t>
            </a:r>
          </a:p>
          <a:p>
            <a:pPr marL="0" indent="0" algn="just">
              <a:spcAft>
                <a:spcPts val="600"/>
              </a:spcAft>
              <a:buNone/>
            </a:pPr>
            <a:r>
              <a:rPr lang="en-GB" sz="2000" dirty="0" smtClean="0"/>
              <a:t>	</a:t>
            </a:r>
            <a:r>
              <a:rPr lang="en-GB" sz="2000" b="1" dirty="0" smtClean="0"/>
              <a:t>Joint Programming Document = Bilateral </a:t>
            </a:r>
            <a:r>
              <a:rPr lang="en-GB" sz="2000" b="1" dirty="0"/>
              <a:t>P</a:t>
            </a:r>
            <a:r>
              <a:rPr lang="en-GB" sz="2000" b="1" dirty="0" smtClean="0"/>
              <a:t>rogramming</a:t>
            </a:r>
          </a:p>
          <a:p>
            <a:pPr algn="just">
              <a:spcAft>
                <a:spcPts val="600"/>
              </a:spcAft>
            </a:pPr>
            <a:endParaRPr lang="fr-BE" sz="2000" dirty="0" smtClean="0"/>
          </a:p>
          <a:p>
            <a:pPr marL="342900" lvl="1" indent="-342900" algn="just">
              <a:spcAft>
                <a:spcPts val="600"/>
              </a:spcAft>
              <a:buFont typeface="Arial" charset="0"/>
              <a:buChar char="•"/>
            </a:pPr>
            <a:r>
              <a:rPr lang="fr-BE" sz="2000" u="sng" dirty="0" smtClean="0"/>
              <a:t>EU</a:t>
            </a:r>
            <a:r>
              <a:rPr lang="fr-BE" sz="2000" dirty="0" smtClean="0"/>
              <a:t>: </a:t>
            </a:r>
            <a:r>
              <a:rPr lang="en-GB" sz="2000" dirty="0" smtClean="0"/>
              <a:t>JP document would replace Multi-annual </a:t>
            </a:r>
            <a:r>
              <a:rPr lang="en-GB" sz="2000" dirty="0"/>
              <a:t>Indicative </a:t>
            </a:r>
            <a:r>
              <a:rPr lang="en-GB" sz="2000" dirty="0" smtClean="0"/>
              <a:t>Programmes (DCI)/National </a:t>
            </a:r>
            <a:r>
              <a:rPr lang="en-GB" sz="2000" dirty="0"/>
              <a:t>Indicative </a:t>
            </a:r>
            <a:r>
              <a:rPr lang="en-GB" sz="2000" dirty="0" smtClean="0"/>
              <a:t>Programmes (EDF) /Single </a:t>
            </a:r>
            <a:r>
              <a:rPr lang="en-GB" sz="2000" dirty="0"/>
              <a:t>Support Frameworks </a:t>
            </a:r>
            <a:r>
              <a:rPr lang="en-GB" sz="2000" dirty="0" smtClean="0"/>
              <a:t>(ENI)</a:t>
            </a:r>
            <a:endParaRPr lang="en-GB" sz="2000" dirty="0"/>
          </a:p>
          <a:p>
            <a:pPr algn="just">
              <a:spcAft>
                <a:spcPts val="600"/>
              </a:spcAft>
            </a:pPr>
            <a:r>
              <a:rPr lang="fr-BE" sz="2000" u="sng" dirty="0" smtClean="0"/>
              <a:t>MS</a:t>
            </a:r>
            <a:r>
              <a:rPr lang="fr-BE" sz="2000" dirty="0" smtClean="0"/>
              <a:t>: </a:t>
            </a:r>
            <a:r>
              <a:rPr lang="en-GB" sz="2000" dirty="0"/>
              <a:t>JP </a:t>
            </a:r>
            <a:r>
              <a:rPr lang="en-GB" sz="2000" dirty="0" smtClean="0"/>
              <a:t>document would </a:t>
            </a:r>
            <a:r>
              <a:rPr lang="en-GB" sz="2000" dirty="0"/>
              <a:t>replace </a:t>
            </a:r>
            <a:r>
              <a:rPr lang="en-GB" sz="2000" dirty="0" smtClean="0"/>
              <a:t>bilateral programming documents</a:t>
            </a:r>
          </a:p>
          <a:p>
            <a:pPr marL="0" indent="0" algn="just">
              <a:spcAft>
                <a:spcPts val="600"/>
              </a:spcAft>
              <a:buNone/>
            </a:pPr>
            <a:endParaRPr lang="fr-BE" sz="2000" dirty="0" smtClean="0"/>
          </a:p>
          <a:p>
            <a:pPr marL="0" indent="0" algn="just">
              <a:spcAft>
                <a:spcPts val="600"/>
              </a:spcAft>
              <a:buNone/>
            </a:pPr>
            <a:r>
              <a:rPr lang="fr-BE" sz="2000" dirty="0" smtClean="0"/>
              <a:t>=&gt; Start </a:t>
            </a:r>
            <a:r>
              <a:rPr lang="fr-BE" sz="2000" dirty="0" err="1" smtClean="0"/>
              <a:t>with</a:t>
            </a:r>
            <a:r>
              <a:rPr lang="fr-BE" sz="2000" dirty="0" smtClean="0"/>
              <a:t> a few </a:t>
            </a:r>
            <a:r>
              <a:rPr lang="fr-BE" sz="2000" dirty="0" err="1" smtClean="0"/>
              <a:t>selected</a:t>
            </a:r>
            <a:r>
              <a:rPr lang="fr-BE" sz="2000" dirty="0" smtClean="0"/>
              <a:t> countries </a:t>
            </a:r>
            <a:r>
              <a:rPr lang="fr-BE" sz="2000" dirty="0" err="1" smtClean="0"/>
              <a:t>where</a:t>
            </a:r>
            <a:r>
              <a:rPr lang="fr-BE" sz="2000" dirty="0" smtClean="0"/>
              <a:t> JP </a:t>
            </a:r>
            <a:r>
              <a:rPr lang="fr-BE" sz="2000" dirty="0" err="1" smtClean="0"/>
              <a:t>processes</a:t>
            </a:r>
            <a:r>
              <a:rPr lang="fr-BE" sz="2000" dirty="0" smtClean="0"/>
              <a:t> are </a:t>
            </a:r>
            <a:r>
              <a:rPr lang="fr-BE" sz="2000" dirty="0" err="1" smtClean="0"/>
              <a:t>well</a:t>
            </a:r>
            <a:r>
              <a:rPr lang="fr-BE" sz="2000" dirty="0" smtClean="0"/>
              <a:t> </a:t>
            </a:r>
            <a:r>
              <a:rPr lang="fr-BE" sz="2000" dirty="0" err="1" smtClean="0"/>
              <a:t>advanced</a:t>
            </a:r>
            <a:r>
              <a:rPr lang="fr-BE" sz="2000" dirty="0" smtClean="0"/>
              <a:t>. </a:t>
            </a:r>
            <a:endParaRPr lang="en-GB" sz="1600" dirty="0" smtClean="0"/>
          </a:p>
          <a:p>
            <a:pPr marL="0" indent="0">
              <a:buNone/>
            </a:pPr>
            <a:endParaRPr lang="en-GB" sz="2800" b="1" dirty="0">
              <a:solidFill>
                <a:srgbClr val="FF6600"/>
              </a:solidFill>
            </a:endParaRPr>
          </a:p>
          <a:p>
            <a:endParaRPr lang="en-GB" sz="2800" b="1" dirty="0" smtClean="0">
              <a:solidFill>
                <a:srgbClr val="FF6600"/>
              </a:solidFill>
            </a:endParaRPr>
          </a:p>
        </p:txBody>
      </p:sp>
    </p:spTree>
    <p:extLst>
      <p:ext uri="{BB962C8B-B14F-4D97-AF65-F5344CB8AC3E}">
        <p14:creationId xmlns:p14="http://schemas.microsoft.com/office/powerpoint/2010/main" val="3280520775"/>
      </p:ext>
    </p:extLst>
  </p:cSld>
  <p:clrMapOvr>
    <a:masterClrMapping/>
  </p:clrMapOvr>
  <p:transition>
    <p:cover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bwMode="auto">
          <a:xfrm>
            <a:off x="0" y="1556792"/>
            <a:ext cx="9144000" cy="43204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2800" b="1" dirty="0">
                <a:solidFill>
                  <a:srgbClr val="0000FF"/>
                </a:solidFill>
                <a:ea typeface="ＭＳ Ｐゴシック" pitchFamily="34" charset="-128"/>
              </a:rPr>
              <a:t>2. WHY </a:t>
            </a:r>
            <a:r>
              <a:rPr lang="en-GB" altLang="en-US" sz="2800" b="1" dirty="0" smtClean="0">
                <a:solidFill>
                  <a:srgbClr val="0000FF"/>
                </a:solidFill>
                <a:ea typeface="ＭＳ Ｐゴシック" pitchFamily="34" charset="-128"/>
              </a:rPr>
              <a:t>replacing/substituting </a:t>
            </a:r>
            <a:r>
              <a:rPr lang="en-GB" altLang="en-US" sz="2800" b="1" dirty="0">
                <a:solidFill>
                  <a:srgbClr val="0000FF"/>
                </a:solidFill>
                <a:ea typeface="ＭＳ Ｐゴシック" pitchFamily="34" charset="-128"/>
              </a:rPr>
              <a:t>? </a:t>
            </a:r>
            <a:r>
              <a:rPr lang="en-GB" altLang="en-US" sz="2400" b="1" dirty="0" smtClean="0">
                <a:solidFill>
                  <a:srgbClr val="003399"/>
                </a:solidFill>
                <a:ea typeface="ＭＳ Ｐゴシック" pitchFamily="34" charset="-128"/>
              </a:rPr>
              <a:t/>
            </a:r>
            <a:br>
              <a:rPr lang="en-GB" altLang="en-US" sz="2400" b="1" dirty="0" smtClean="0">
                <a:solidFill>
                  <a:srgbClr val="003399"/>
                </a:solidFill>
                <a:ea typeface="ＭＳ Ｐゴシック" pitchFamily="34" charset="-128"/>
              </a:rPr>
            </a:br>
            <a:endParaRPr lang="en-GB" altLang="en-US" sz="2800" b="1" dirty="0" smtClean="0">
              <a:solidFill>
                <a:srgbClr val="FF6600"/>
              </a:solidFill>
              <a:ea typeface="ＭＳ Ｐゴシック" pitchFamily="34" charset="-128"/>
            </a:endParaRPr>
          </a:p>
        </p:txBody>
      </p:sp>
      <p:sp>
        <p:nvSpPr>
          <p:cNvPr id="9219" name="Rectangle 3"/>
          <p:cNvSpPr>
            <a:spLocks noGrp="1" noChangeArrowheads="1"/>
          </p:cNvSpPr>
          <p:nvPr>
            <p:ph idx="4294967295"/>
          </p:nvPr>
        </p:nvSpPr>
        <p:spPr bwMode="auto">
          <a:xfrm>
            <a:off x="395536" y="2420888"/>
            <a:ext cx="8064896" cy="3960440"/>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lgn="just">
              <a:spcAft>
                <a:spcPts val="600"/>
              </a:spcAft>
              <a:buNone/>
            </a:pPr>
            <a:r>
              <a:rPr lang="fr-BE" sz="2000" dirty="0" smtClean="0"/>
              <a:t>Pave the </a:t>
            </a:r>
            <a:r>
              <a:rPr lang="fr-BE" sz="2000" dirty="0" err="1" smtClean="0"/>
              <a:t>way</a:t>
            </a:r>
            <a:r>
              <a:rPr lang="fr-BE" sz="2000" dirty="0" smtClean="0"/>
              <a:t> </a:t>
            </a:r>
            <a:r>
              <a:rPr lang="fr-BE" sz="2000" dirty="0" err="1" smtClean="0"/>
              <a:t>towards</a:t>
            </a:r>
            <a:r>
              <a:rPr lang="fr-BE" sz="2000" dirty="0" smtClean="0"/>
              <a:t>: </a:t>
            </a:r>
            <a:endParaRPr lang="en-GB" sz="2000" dirty="0" smtClean="0"/>
          </a:p>
          <a:p>
            <a:pPr algn="just">
              <a:spcAft>
                <a:spcPts val="600"/>
              </a:spcAft>
            </a:pPr>
            <a:r>
              <a:rPr lang="en-GB" sz="2000" dirty="0" smtClean="0"/>
              <a:t>Single process, </a:t>
            </a:r>
            <a:r>
              <a:rPr lang="en-GB" sz="2000" b="1" dirty="0" smtClean="0"/>
              <a:t>no duplication </a:t>
            </a:r>
            <a:r>
              <a:rPr lang="en-GB" sz="2000" dirty="0" smtClean="0"/>
              <a:t>and less transaction costs</a:t>
            </a:r>
          </a:p>
          <a:p>
            <a:pPr algn="just">
              <a:spcAft>
                <a:spcPts val="600"/>
              </a:spcAft>
            </a:pPr>
            <a:r>
              <a:rPr lang="en-GB" sz="2000" dirty="0" smtClean="0"/>
              <a:t>Simpler procedure,</a:t>
            </a:r>
            <a:r>
              <a:rPr lang="en-GB" sz="2000" dirty="0" smtClean="0">
                <a:solidFill>
                  <a:srgbClr val="FF0000"/>
                </a:solidFill>
              </a:rPr>
              <a:t> </a:t>
            </a:r>
            <a:r>
              <a:rPr lang="en-GB" sz="2000" dirty="0" smtClean="0"/>
              <a:t>no double adoption of bilateral and joint programming documents</a:t>
            </a:r>
          </a:p>
          <a:p>
            <a:pPr algn="just">
              <a:spcAft>
                <a:spcPts val="600"/>
              </a:spcAft>
            </a:pPr>
            <a:endParaRPr lang="en-GB" sz="2000" dirty="0" smtClean="0"/>
          </a:p>
          <a:p>
            <a:pPr marL="0" indent="0" algn="just">
              <a:spcAft>
                <a:spcPts val="600"/>
              </a:spcAft>
              <a:buNone/>
            </a:pPr>
            <a:r>
              <a:rPr lang="fr-BE" sz="2000" dirty="0" err="1" smtClean="0"/>
              <a:t>Furthermore</a:t>
            </a:r>
            <a:r>
              <a:rPr lang="fr-BE" sz="2000" dirty="0" smtClean="0"/>
              <a:t>: </a:t>
            </a:r>
            <a:endParaRPr lang="en-GB" sz="2000" dirty="0" smtClean="0"/>
          </a:p>
          <a:p>
            <a:pPr algn="just">
              <a:spcAft>
                <a:spcPts val="600"/>
              </a:spcAft>
            </a:pPr>
            <a:r>
              <a:rPr lang="fr-BE" sz="2000" dirty="0" err="1" smtClean="0"/>
              <a:t>Already</a:t>
            </a:r>
            <a:r>
              <a:rPr lang="fr-BE" sz="2000" dirty="0" smtClean="0"/>
              <a:t> </a:t>
            </a:r>
            <a:r>
              <a:rPr lang="fr-BE" sz="2000" dirty="0" err="1" smtClean="0"/>
              <a:t>done</a:t>
            </a:r>
            <a:r>
              <a:rPr lang="fr-BE" sz="2000" dirty="0" smtClean="0"/>
              <a:t> by </a:t>
            </a:r>
            <a:r>
              <a:rPr lang="fr-BE" sz="2000" dirty="0" err="1" smtClean="0"/>
              <a:t>some</a:t>
            </a:r>
            <a:r>
              <a:rPr lang="fr-BE" sz="2000" dirty="0" smtClean="0"/>
              <a:t> </a:t>
            </a:r>
            <a:r>
              <a:rPr lang="fr-BE" sz="2000" dirty="0" err="1" smtClean="0"/>
              <a:t>Member</a:t>
            </a:r>
            <a:r>
              <a:rPr lang="fr-BE" sz="2000" dirty="0" smtClean="0"/>
              <a:t> States</a:t>
            </a:r>
            <a:endParaRPr lang="en-GB" sz="2000" dirty="0" smtClean="0"/>
          </a:p>
          <a:p>
            <a:pPr algn="just">
              <a:spcAft>
                <a:spcPts val="600"/>
              </a:spcAft>
            </a:pPr>
            <a:r>
              <a:rPr lang="en-GB" sz="2000" dirty="0" smtClean="0"/>
              <a:t>Added-value confirmed by the latest </a:t>
            </a:r>
            <a:r>
              <a:rPr lang="en-GB" sz="2000" dirty="0" err="1" smtClean="0"/>
              <a:t>HoM</a:t>
            </a:r>
            <a:r>
              <a:rPr lang="en-GB" sz="2000" dirty="0" smtClean="0"/>
              <a:t> Reports (Summer 2015) </a:t>
            </a:r>
          </a:p>
          <a:p>
            <a:pPr marL="0" indent="0">
              <a:buNone/>
            </a:pPr>
            <a:endParaRPr lang="en-GB" sz="2000" dirty="0" smtClean="0"/>
          </a:p>
          <a:p>
            <a:endParaRPr lang="en-GB" sz="2000" dirty="0" smtClean="0"/>
          </a:p>
          <a:p>
            <a:endParaRPr lang="en-GB" sz="2800" b="1" dirty="0">
              <a:solidFill>
                <a:srgbClr val="FF6600"/>
              </a:solidFill>
            </a:endParaRPr>
          </a:p>
          <a:p>
            <a:endParaRPr lang="en-GB" sz="2800" b="1" dirty="0" smtClean="0">
              <a:solidFill>
                <a:srgbClr val="FF6600"/>
              </a:solidFill>
            </a:endParaRPr>
          </a:p>
        </p:txBody>
      </p:sp>
    </p:spTree>
    <p:extLst>
      <p:ext uri="{BB962C8B-B14F-4D97-AF65-F5344CB8AC3E}">
        <p14:creationId xmlns:p14="http://schemas.microsoft.com/office/powerpoint/2010/main" val="140338085"/>
      </p:ext>
    </p:extLst>
  </p:cSld>
  <p:clrMapOvr>
    <a:masterClrMapping/>
  </p:clrMapOvr>
  <p:transition>
    <p:cover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bwMode="auto">
          <a:xfrm>
            <a:off x="467544" y="1556792"/>
            <a:ext cx="8208912" cy="72008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2800" b="1" dirty="0" smtClean="0">
                <a:solidFill>
                  <a:srgbClr val="0000FF"/>
                </a:solidFill>
                <a:ea typeface="ＭＳ Ｐゴシック" pitchFamily="34" charset="-128"/>
              </a:rPr>
              <a:t>3. HOW  to replace/substitute? </a:t>
            </a:r>
            <a:r>
              <a:rPr lang="en-GB" altLang="en-US" sz="2400" b="1" dirty="0" smtClean="0">
                <a:solidFill>
                  <a:srgbClr val="003399"/>
                </a:solidFill>
                <a:ea typeface="ＭＳ Ｐゴシック" pitchFamily="34" charset="-128"/>
              </a:rPr>
              <a:t/>
            </a:r>
            <a:br>
              <a:rPr lang="en-GB" altLang="en-US" sz="2400" b="1" dirty="0" smtClean="0">
                <a:solidFill>
                  <a:srgbClr val="003399"/>
                </a:solidFill>
                <a:ea typeface="ＭＳ Ｐゴシック" pitchFamily="34" charset="-128"/>
              </a:rPr>
            </a:br>
            <a:endParaRPr lang="en-GB" altLang="en-US" sz="2800" b="1" dirty="0" smtClean="0">
              <a:solidFill>
                <a:srgbClr val="FF6600"/>
              </a:solidFill>
              <a:ea typeface="ＭＳ Ｐゴシック" pitchFamily="34" charset="-128"/>
            </a:endParaRPr>
          </a:p>
        </p:txBody>
      </p:sp>
      <p:sp>
        <p:nvSpPr>
          <p:cNvPr id="9219" name="Rectangle 3"/>
          <p:cNvSpPr>
            <a:spLocks noGrp="1" noChangeArrowheads="1"/>
          </p:cNvSpPr>
          <p:nvPr>
            <p:ph idx="4294967295"/>
          </p:nvPr>
        </p:nvSpPr>
        <p:spPr bwMode="auto">
          <a:xfrm>
            <a:off x="395536" y="2780928"/>
            <a:ext cx="8064896" cy="3096344"/>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457200" lvl="1" indent="0">
              <a:buNone/>
            </a:pPr>
            <a:endParaRPr lang="en-GB" sz="1600" dirty="0" smtClean="0"/>
          </a:p>
          <a:p>
            <a:r>
              <a:rPr lang="fr-BE" sz="2400" dirty="0" smtClean="0"/>
              <a:t>For the EU: </a:t>
            </a:r>
            <a:r>
              <a:rPr lang="fr-BE" sz="2400" dirty="0" err="1" smtClean="0"/>
              <a:t>according</a:t>
            </a:r>
            <a:r>
              <a:rPr lang="fr-BE" sz="2400" dirty="0" smtClean="0"/>
              <a:t> to the </a:t>
            </a:r>
            <a:r>
              <a:rPr lang="fr-BE" sz="2400" dirty="0" err="1" smtClean="0"/>
              <a:t>rules</a:t>
            </a:r>
            <a:r>
              <a:rPr lang="fr-BE" sz="2400" dirty="0" smtClean="0"/>
              <a:t> set in </a:t>
            </a:r>
          </a:p>
          <a:p>
            <a:pPr lvl="1"/>
            <a:r>
              <a:rPr lang="fr-BE" sz="2000" dirty="0" smtClean="0"/>
              <a:t>the Instrument REGULATIONS (DCI, EDF, ENI) </a:t>
            </a:r>
          </a:p>
          <a:p>
            <a:pPr lvl="1"/>
            <a:r>
              <a:rPr lang="fr-BE" sz="2000" dirty="0" smtClean="0"/>
              <a:t>the PROGRAMMING GUIDELINES</a:t>
            </a:r>
          </a:p>
          <a:p>
            <a:endParaRPr lang="fr-BE" sz="2400" dirty="0" smtClean="0"/>
          </a:p>
          <a:p>
            <a:endParaRPr lang="fr-BE" sz="2400" dirty="0" smtClean="0"/>
          </a:p>
          <a:p>
            <a:r>
              <a:rPr lang="fr-BE" sz="2400" dirty="0" smtClean="0"/>
              <a:t>For MS: </a:t>
            </a:r>
            <a:r>
              <a:rPr lang="fr-BE" sz="2400" dirty="0" err="1" smtClean="0"/>
              <a:t>own</a:t>
            </a:r>
            <a:r>
              <a:rPr lang="fr-BE" sz="2400" dirty="0" smtClean="0"/>
              <a:t> </a:t>
            </a:r>
            <a:r>
              <a:rPr lang="fr-BE" sz="2400" dirty="0" err="1" smtClean="0"/>
              <a:t>requirements</a:t>
            </a:r>
            <a:r>
              <a:rPr lang="fr-BE" sz="2400" dirty="0" smtClean="0"/>
              <a:t>? </a:t>
            </a:r>
            <a:endParaRPr lang="en-GB" sz="2400" dirty="0" smtClean="0"/>
          </a:p>
          <a:p>
            <a:endParaRPr lang="en-GB" sz="2800" b="1" dirty="0" smtClean="0">
              <a:solidFill>
                <a:srgbClr val="FF6600"/>
              </a:solidFill>
            </a:endParaRPr>
          </a:p>
        </p:txBody>
      </p:sp>
    </p:spTree>
    <p:extLst>
      <p:ext uri="{BB962C8B-B14F-4D97-AF65-F5344CB8AC3E}">
        <p14:creationId xmlns:p14="http://schemas.microsoft.com/office/powerpoint/2010/main" val="2573717680"/>
      </p:ext>
    </p:extLst>
  </p:cSld>
  <p:clrMapOvr>
    <a:masterClrMapping/>
  </p:clrMapOvr>
  <p:transition>
    <p:cover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bwMode="auto">
          <a:xfrm>
            <a:off x="395536" y="1412776"/>
            <a:ext cx="8208912" cy="72040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2800" b="1" dirty="0" smtClean="0">
                <a:solidFill>
                  <a:srgbClr val="0000FF"/>
                </a:solidFill>
                <a:ea typeface="ＭＳ Ｐゴシック" pitchFamily="34" charset="-128"/>
              </a:rPr>
              <a:t>3. HOW to substitute – EU part  </a:t>
            </a:r>
            <a:r>
              <a:rPr lang="en-GB" altLang="en-US" sz="2400" b="1" dirty="0" smtClean="0">
                <a:solidFill>
                  <a:srgbClr val="003399"/>
                </a:solidFill>
                <a:ea typeface="ＭＳ Ｐゴシック" pitchFamily="34" charset="-128"/>
              </a:rPr>
              <a:t/>
            </a:r>
            <a:br>
              <a:rPr lang="en-GB" altLang="en-US" sz="2400" b="1" dirty="0" smtClean="0">
                <a:solidFill>
                  <a:srgbClr val="003399"/>
                </a:solidFill>
                <a:ea typeface="ＭＳ Ｐゴシック" pitchFamily="34" charset="-128"/>
              </a:rPr>
            </a:br>
            <a:endParaRPr lang="en-GB" altLang="en-US" sz="2800" b="1" dirty="0" smtClean="0">
              <a:solidFill>
                <a:srgbClr val="FF6600"/>
              </a:solidFill>
              <a:ea typeface="ＭＳ Ｐゴシック" pitchFamily="34" charset="-128"/>
            </a:endParaRPr>
          </a:p>
        </p:txBody>
      </p:sp>
      <p:sp>
        <p:nvSpPr>
          <p:cNvPr id="9219" name="Rectangle 3"/>
          <p:cNvSpPr>
            <a:spLocks noGrp="1" noChangeArrowheads="1"/>
          </p:cNvSpPr>
          <p:nvPr>
            <p:ph idx="4294967295"/>
          </p:nvPr>
        </p:nvSpPr>
        <p:spPr bwMode="auto">
          <a:xfrm>
            <a:off x="323528" y="2204864"/>
            <a:ext cx="8496944" cy="4653136"/>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spcAft>
                <a:spcPts val="600"/>
              </a:spcAft>
              <a:buNone/>
            </a:pPr>
            <a:r>
              <a:rPr lang="fr-BE" sz="2000" b="1" dirty="0" smtClean="0"/>
              <a:t>The REGULATIONS </a:t>
            </a:r>
            <a:r>
              <a:rPr lang="en-GB" sz="2000" b="1" dirty="0" smtClean="0"/>
              <a:t>allow</a:t>
            </a:r>
            <a:r>
              <a:rPr lang="fr-BE" sz="2000" b="1" dirty="0" smtClean="0"/>
              <a:t> for substitution: </a:t>
            </a:r>
          </a:p>
          <a:p>
            <a:pPr>
              <a:spcAft>
                <a:spcPts val="600"/>
              </a:spcAft>
            </a:pPr>
            <a:r>
              <a:rPr lang="en-GB" sz="1800" b="1" dirty="0" smtClean="0"/>
              <a:t>DCI Regulation - Art. 11</a:t>
            </a:r>
            <a:r>
              <a:rPr lang="en-GB" sz="1800" dirty="0" smtClean="0"/>
              <a:t>: " </a:t>
            </a:r>
            <a:r>
              <a:rPr lang="en-GB" sz="1800" dirty="0"/>
              <a:t>the joint multiannual programming document </a:t>
            </a:r>
            <a:r>
              <a:rPr lang="en-GB" sz="1800" dirty="0" smtClean="0"/>
              <a:t>(…) may </a:t>
            </a:r>
            <a:r>
              <a:rPr lang="en-GB" sz="1800" dirty="0"/>
              <a:t>be considered as the multiannual indicative </a:t>
            </a:r>
            <a:r>
              <a:rPr lang="en-GB" sz="1800" dirty="0" smtClean="0"/>
              <a:t>programme"</a:t>
            </a:r>
          </a:p>
          <a:p>
            <a:pPr>
              <a:spcAft>
                <a:spcPts val="600"/>
              </a:spcAft>
            </a:pPr>
            <a:r>
              <a:rPr lang="en-GB" sz="1800" b="1" dirty="0" smtClean="0"/>
              <a:t>EDF Regulation</a:t>
            </a:r>
            <a:r>
              <a:rPr lang="en-GB" sz="1800" dirty="0"/>
              <a:t>: </a:t>
            </a:r>
            <a:r>
              <a:rPr lang="en-GB" sz="1800" dirty="0" smtClean="0"/>
              <a:t>"a </a:t>
            </a:r>
            <a:r>
              <a:rPr lang="en-GB" sz="1800" dirty="0"/>
              <a:t>joint multiannual programming document may be considered as the multiannual indicative </a:t>
            </a:r>
            <a:r>
              <a:rPr lang="en-GB" sz="1800" dirty="0" smtClean="0"/>
              <a:t>programme, </a:t>
            </a:r>
            <a:r>
              <a:rPr lang="en-GB" sz="1800" dirty="0"/>
              <a:t>in agreement with the partner country or </a:t>
            </a:r>
            <a:r>
              <a:rPr lang="en-GB" sz="1800" dirty="0" smtClean="0"/>
              <a:t>region"</a:t>
            </a:r>
          </a:p>
          <a:p>
            <a:pPr>
              <a:spcAft>
                <a:spcPts val="600"/>
              </a:spcAft>
            </a:pPr>
            <a:r>
              <a:rPr lang="en-GB" sz="1800" b="1" dirty="0" smtClean="0"/>
              <a:t>ENI Regulation</a:t>
            </a:r>
            <a:r>
              <a:rPr lang="en-GB" sz="1800" dirty="0" smtClean="0"/>
              <a:t>: "</a:t>
            </a:r>
            <a:r>
              <a:rPr lang="en-GB" sz="1800" dirty="0" smtClean="0">
                <a:ea typeface="Verdana" panose="020B0604030504040204" pitchFamily="34" charset="0"/>
                <a:cs typeface="Verdana" panose="020B0604030504040204" pitchFamily="34" charset="0"/>
              </a:rPr>
              <a:t>a </a:t>
            </a:r>
            <a:r>
              <a:rPr lang="en-GB" sz="1800" dirty="0">
                <a:ea typeface="Verdana" panose="020B0604030504040204" pitchFamily="34" charset="0"/>
                <a:cs typeface="Verdana" panose="020B0604030504040204" pitchFamily="34" charset="0"/>
              </a:rPr>
              <a:t>joint multi-annual programming document may replace the single support framework and the programming </a:t>
            </a:r>
            <a:r>
              <a:rPr lang="en-GB" sz="1800" dirty="0" smtClean="0">
                <a:ea typeface="Verdana" panose="020B0604030504040204" pitchFamily="34" charset="0"/>
                <a:cs typeface="Verdana" panose="020B0604030504040204" pitchFamily="34" charset="0"/>
              </a:rPr>
              <a:t>documents"</a:t>
            </a:r>
          </a:p>
          <a:p>
            <a:pPr>
              <a:spcAft>
                <a:spcPts val="600"/>
              </a:spcAft>
            </a:pPr>
            <a:endParaRPr lang="en-GB" sz="1800" dirty="0" smtClean="0">
              <a:ea typeface="Verdana" panose="020B0604030504040204" pitchFamily="34" charset="0"/>
              <a:cs typeface="Verdana" panose="020B0604030504040204" pitchFamily="34" charset="0"/>
            </a:endParaRPr>
          </a:p>
          <a:p>
            <a:pPr marL="0" indent="0">
              <a:buNone/>
              <a:defRPr/>
            </a:pPr>
            <a:r>
              <a:rPr lang="fr-BE" sz="2000" b="1" dirty="0" smtClean="0">
                <a:solidFill>
                  <a:srgbClr val="FF6600"/>
                </a:solidFill>
                <a:ea typeface="Verdana" panose="020B0604030504040204" pitchFamily="34" charset="0"/>
                <a:cs typeface="Verdana" panose="020B0604030504040204" pitchFamily="34" charset="0"/>
              </a:rPr>
              <a:t>But… </a:t>
            </a:r>
            <a:r>
              <a:rPr lang="fr-BE" sz="2000" b="1" dirty="0" err="1" smtClean="0"/>
              <a:t>there</a:t>
            </a:r>
            <a:r>
              <a:rPr lang="fr-BE" sz="2000" b="1" dirty="0" smtClean="0"/>
              <a:t> are key </a:t>
            </a:r>
            <a:r>
              <a:rPr lang="en-GB" sz="2000" b="1" u="sng" dirty="0" smtClean="0"/>
              <a:t>requirements to meet</a:t>
            </a:r>
            <a:r>
              <a:rPr lang="fr-BE" sz="2000" b="1" dirty="0" smtClean="0"/>
              <a:t>!</a:t>
            </a:r>
            <a:endParaRPr lang="en-GB" sz="2000" b="1" dirty="0" smtClean="0">
              <a:solidFill>
                <a:srgbClr val="FF6600"/>
              </a:solidFill>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638643950"/>
      </p:ext>
    </p:extLst>
  </p:cSld>
  <p:clrMapOvr>
    <a:masterClrMapping/>
  </p:clrMapOvr>
  <p:transition>
    <p:cover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bwMode="auto">
          <a:xfrm>
            <a:off x="21482" y="1340768"/>
            <a:ext cx="9144000" cy="72040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2800" b="1" dirty="0" smtClean="0">
                <a:solidFill>
                  <a:srgbClr val="0000FF"/>
                </a:solidFill>
                <a:ea typeface="ＭＳ Ｐゴシック" pitchFamily="34" charset="-128"/>
              </a:rPr>
              <a:t>3'. </a:t>
            </a:r>
            <a:r>
              <a:rPr lang="en-GB" altLang="en-US" sz="2800" b="1" dirty="0">
                <a:solidFill>
                  <a:srgbClr val="0000FF"/>
                </a:solidFill>
                <a:ea typeface="ＭＳ Ｐゴシック" pitchFamily="34" charset="-128"/>
              </a:rPr>
              <a:t>HOW to substitute – EU </a:t>
            </a:r>
            <a:r>
              <a:rPr lang="en-GB" altLang="en-US" sz="2800" b="1" dirty="0" smtClean="0">
                <a:solidFill>
                  <a:srgbClr val="0000FF"/>
                </a:solidFill>
                <a:ea typeface="ＭＳ Ｐゴシック" pitchFamily="34" charset="-128"/>
              </a:rPr>
              <a:t>part</a:t>
            </a:r>
            <a:endParaRPr lang="en-GB" altLang="en-US" sz="2000" b="1" i="1" dirty="0" smtClean="0">
              <a:ea typeface="ＭＳ Ｐゴシック" pitchFamily="34" charset="-128"/>
            </a:endParaRPr>
          </a:p>
        </p:txBody>
      </p:sp>
      <p:sp>
        <p:nvSpPr>
          <p:cNvPr id="9219" name="Rectangle 3"/>
          <p:cNvSpPr>
            <a:spLocks noGrp="1" noChangeArrowheads="1"/>
          </p:cNvSpPr>
          <p:nvPr>
            <p:ph idx="4294967295"/>
          </p:nvPr>
        </p:nvSpPr>
        <p:spPr bwMode="auto">
          <a:xfrm>
            <a:off x="539552" y="2132856"/>
            <a:ext cx="7920880" cy="4464496"/>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lgn="just">
              <a:buNone/>
              <a:defRPr/>
            </a:pPr>
            <a:r>
              <a:rPr lang="en-GB" altLang="en-US" sz="2000" dirty="0" smtClean="0">
                <a:ea typeface="ＭＳ Ｐゴシック" pitchFamily="34" charset="-128"/>
              </a:rPr>
              <a:t>As per the REGULATIONS &amp; PROGRAMMING GUIDELINES: </a:t>
            </a:r>
            <a:r>
              <a:rPr lang="en-GB" altLang="en-US" sz="2000" dirty="0" smtClean="0"/>
              <a:t>t</a:t>
            </a:r>
            <a:r>
              <a:rPr lang="en-GB" sz="2000" dirty="0" smtClean="0"/>
              <a:t>he essential elements that the JP documents need to be able to serve as EU programming:</a:t>
            </a:r>
            <a:endParaRPr lang="en-GB" sz="2000" dirty="0" smtClean="0">
              <a:solidFill>
                <a:srgbClr val="FF6600"/>
              </a:solidFill>
            </a:endParaRPr>
          </a:p>
          <a:p>
            <a:pPr lvl="2">
              <a:buFont typeface="Courier New" panose="02070309020205020404" pitchFamily="49" charset="0"/>
              <a:buChar char="o"/>
              <a:defRPr/>
            </a:pPr>
            <a:r>
              <a:rPr lang="en-GB" sz="2000" dirty="0" smtClean="0"/>
              <a:t>Priority </a:t>
            </a:r>
            <a:r>
              <a:rPr lang="en-GB" sz="2000" b="1" dirty="0"/>
              <a:t>sectors </a:t>
            </a:r>
            <a:endParaRPr lang="en-GB" sz="2000" b="1" dirty="0" smtClean="0"/>
          </a:p>
          <a:p>
            <a:pPr lvl="2">
              <a:buFont typeface="Courier New" panose="02070309020205020404" pitchFamily="49" charset="0"/>
              <a:buChar char="o"/>
              <a:defRPr/>
            </a:pPr>
            <a:r>
              <a:rPr lang="en-GB" sz="2000" dirty="0" smtClean="0"/>
              <a:t>Specific </a:t>
            </a:r>
            <a:r>
              <a:rPr lang="en-GB" sz="2000" b="1" dirty="0" smtClean="0"/>
              <a:t>objectives</a:t>
            </a:r>
          </a:p>
          <a:p>
            <a:pPr lvl="2">
              <a:buFont typeface="Courier New" panose="02070309020205020404" pitchFamily="49" charset="0"/>
              <a:buChar char="o"/>
              <a:defRPr/>
            </a:pPr>
            <a:r>
              <a:rPr lang="en-GB" sz="2000" dirty="0"/>
              <a:t>E</a:t>
            </a:r>
            <a:r>
              <a:rPr lang="en-GB" sz="2000" dirty="0" smtClean="0"/>
              <a:t>xpected </a:t>
            </a:r>
            <a:r>
              <a:rPr lang="en-GB" sz="2000" b="1" dirty="0" smtClean="0"/>
              <a:t>results</a:t>
            </a:r>
            <a:endParaRPr lang="en-GB" sz="2000" b="1" dirty="0"/>
          </a:p>
          <a:p>
            <a:pPr lvl="2">
              <a:buFont typeface="Courier New" panose="02070309020205020404" pitchFamily="49" charset="0"/>
              <a:buChar char="o"/>
              <a:defRPr/>
            </a:pPr>
            <a:r>
              <a:rPr lang="en-GB" sz="2000" dirty="0"/>
              <a:t>P</a:t>
            </a:r>
            <a:r>
              <a:rPr lang="en-GB" sz="2000" dirty="0" smtClean="0"/>
              <a:t>erformance </a:t>
            </a:r>
            <a:r>
              <a:rPr lang="en-GB" sz="2000" b="1" dirty="0" smtClean="0"/>
              <a:t>indicators</a:t>
            </a:r>
          </a:p>
          <a:p>
            <a:pPr lvl="2">
              <a:buFont typeface="Courier New" panose="02070309020205020404" pitchFamily="49" charset="0"/>
              <a:buChar char="o"/>
              <a:defRPr/>
            </a:pPr>
            <a:r>
              <a:rPr lang="en-GB" sz="2000" dirty="0"/>
              <a:t>I</a:t>
            </a:r>
            <a:r>
              <a:rPr lang="en-GB" sz="2000" dirty="0" smtClean="0"/>
              <a:t>ndicative </a:t>
            </a:r>
            <a:r>
              <a:rPr lang="en-GB" sz="2000" dirty="0"/>
              <a:t>financial </a:t>
            </a:r>
            <a:r>
              <a:rPr lang="en-GB" sz="2000" b="1" dirty="0"/>
              <a:t>allocation</a:t>
            </a:r>
            <a:r>
              <a:rPr lang="en-GB" sz="2000" dirty="0"/>
              <a:t>, both overall and per priority area. </a:t>
            </a:r>
          </a:p>
          <a:p>
            <a:pPr marL="457200" lvl="1" indent="0">
              <a:buNone/>
              <a:defRPr/>
            </a:pPr>
            <a:endParaRPr lang="fr-BE" sz="1400" dirty="0" smtClean="0">
              <a:ea typeface="Verdana" pitchFamily="34" charset="0"/>
              <a:cs typeface="Verdana" pitchFamily="34" charset="0"/>
            </a:endParaRPr>
          </a:p>
          <a:p>
            <a:pPr marL="0" indent="0" algn="just">
              <a:buNone/>
              <a:defRPr/>
            </a:pPr>
            <a:r>
              <a:rPr lang="fr-BE" sz="1800" dirty="0" smtClean="0">
                <a:ea typeface="Verdana" pitchFamily="34" charset="0"/>
                <a:cs typeface="Verdana" pitchFamily="34" charset="0"/>
              </a:rPr>
              <a:t>=&gt; EU substitution </a:t>
            </a:r>
            <a:r>
              <a:rPr lang="fr-BE" sz="1800" dirty="0" err="1" smtClean="0">
                <a:ea typeface="Verdana" pitchFamily="34" charset="0"/>
                <a:cs typeface="Verdana" pitchFamily="34" charset="0"/>
              </a:rPr>
              <a:t>could</a:t>
            </a:r>
            <a:r>
              <a:rPr lang="fr-BE" sz="1800" dirty="0" smtClean="0">
                <a:ea typeface="Verdana" pitchFamily="34" charset="0"/>
                <a:cs typeface="Verdana" pitchFamily="34" charset="0"/>
              </a:rPr>
              <a:t> </a:t>
            </a:r>
            <a:r>
              <a:rPr lang="fr-BE" sz="1800" dirty="0" err="1" smtClean="0">
                <a:ea typeface="Verdana" pitchFamily="34" charset="0"/>
                <a:cs typeface="Verdana" pitchFamily="34" charset="0"/>
              </a:rPr>
              <a:t>start</a:t>
            </a:r>
            <a:r>
              <a:rPr lang="fr-BE" sz="1800" dirty="0" smtClean="0">
                <a:ea typeface="Verdana" pitchFamily="34" charset="0"/>
                <a:cs typeface="Verdana" pitchFamily="34" charset="0"/>
              </a:rPr>
              <a:t> in </a:t>
            </a:r>
            <a:r>
              <a:rPr lang="fr-BE" sz="1800" dirty="0" err="1" smtClean="0">
                <a:ea typeface="Verdana" pitchFamily="34" charset="0"/>
                <a:cs typeface="Verdana" pitchFamily="34" charset="0"/>
              </a:rPr>
              <a:t>selected</a:t>
            </a:r>
            <a:r>
              <a:rPr lang="fr-BE" sz="1800" dirty="0" smtClean="0">
                <a:ea typeface="Verdana" pitchFamily="34" charset="0"/>
                <a:cs typeface="Verdana" pitchFamily="34" charset="0"/>
              </a:rPr>
              <a:t> countries </a:t>
            </a:r>
            <a:r>
              <a:rPr lang="fr-BE" sz="1800" dirty="0" err="1" smtClean="0">
                <a:ea typeface="Verdana" pitchFamily="34" charset="0"/>
                <a:cs typeface="Verdana" pitchFamily="34" charset="0"/>
              </a:rPr>
              <a:t>where</a:t>
            </a:r>
            <a:r>
              <a:rPr lang="fr-BE" sz="1800" dirty="0" smtClean="0">
                <a:ea typeface="Verdana" pitchFamily="34" charset="0"/>
                <a:cs typeface="Verdana" pitchFamily="34" charset="0"/>
              </a:rPr>
              <a:t> </a:t>
            </a:r>
            <a:r>
              <a:rPr lang="fr-BE" sz="1800" dirty="0" err="1" smtClean="0">
                <a:ea typeface="Verdana" pitchFamily="34" charset="0"/>
                <a:cs typeface="Verdana" pitchFamily="34" charset="0"/>
              </a:rPr>
              <a:t>above</a:t>
            </a:r>
            <a:r>
              <a:rPr lang="fr-BE" sz="1800" dirty="0" smtClean="0">
                <a:ea typeface="Verdana" pitchFamily="34" charset="0"/>
                <a:cs typeface="Verdana" pitchFamily="34" charset="0"/>
              </a:rPr>
              <a:t>  </a:t>
            </a:r>
            <a:r>
              <a:rPr lang="fr-BE" sz="1800" dirty="0" err="1" smtClean="0">
                <a:ea typeface="Verdana" pitchFamily="34" charset="0"/>
                <a:cs typeface="Verdana" pitchFamily="34" charset="0"/>
              </a:rPr>
              <a:t>requirements</a:t>
            </a:r>
            <a:r>
              <a:rPr lang="fr-BE" sz="1800" dirty="0" smtClean="0">
                <a:ea typeface="Verdana" pitchFamily="34" charset="0"/>
                <a:cs typeface="Verdana" pitchFamily="34" charset="0"/>
              </a:rPr>
              <a:t> are (or </a:t>
            </a:r>
            <a:r>
              <a:rPr lang="fr-BE" sz="1800" dirty="0" err="1" smtClean="0">
                <a:ea typeface="Verdana" pitchFamily="34" charset="0"/>
                <a:cs typeface="Verdana" pitchFamily="34" charset="0"/>
              </a:rPr>
              <a:t>will</a:t>
            </a:r>
            <a:r>
              <a:rPr lang="fr-BE" sz="1800" dirty="0" smtClean="0">
                <a:ea typeface="Verdana" pitchFamily="34" charset="0"/>
                <a:cs typeface="Verdana" pitchFamily="34" charset="0"/>
              </a:rPr>
              <a:t> </a:t>
            </a:r>
            <a:r>
              <a:rPr lang="fr-BE" sz="1800" dirty="0" err="1" smtClean="0">
                <a:ea typeface="Verdana" pitchFamily="34" charset="0"/>
                <a:cs typeface="Verdana" pitchFamily="34" charset="0"/>
              </a:rPr>
              <a:t>be</a:t>
            </a:r>
            <a:r>
              <a:rPr lang="fr-BE" sz="1800" dirty="0" smtClean="0">
                <a:ea typeface="Verdana" pitchFamily="34" charset="0"/>
                <a:cs typeface="Verdana" pitchFamily="34" charset="0"/>
              </a:rPr>
              <a:t>) met. </a:t>
            </a:r>
          </a:p>
          <a:p>
            <a:pPr>
              <a:defRPr/>
            </a:pPr>
            <a:endParaRPr lang="fr-BE" sz="1800" b="1" dirty="0">
              <a:solidFill>
                <a:srgbClr val="FF6600"/>
              </a:solidFill>
              <a:ea typeface="Verdana" pitchFamily="34" charset="0"/>
              <a:cs typeface="Verdana" pitchFamily="34" charset="0"/>
            </a:endParaRPr>
          </a:p>
          <a:p>
            <a:pPr>
              <a:buFont typeface="Wingdings" pitchFamily="2" charset="2"/>
              <a:buChar char="Ø"/>
              <a:defRPr/>
            </a:pPr>
            <a:endParaRPr lang="fr-BE" sz="1800" b="1" dirty="0" smtClean="0">
              <a:solidFill>
                <a:srgbClr val="FF6600"/>
              </a:solidFill>
              <a:ea typeface="Verdana" panose="020B0604030504040204" pitchFamily="34" charset="0"/>
              <a:cs typeface="Verdana" panose="020B0604030504040204" pitchFamily="34" charset="0"/>
            </a:endParaRPr>
          </a:p>
          <a:p>
            <a:pPr marL="0" indent="0">
              <a:buNone/>
              <a:defRPr/>
            </a:pPr>
            <a:endParaRPr lang="en-GB" sz="1800" b="1" dirty="0" smtClean="0">
              <a:solidFill>
                <a:srgbClr val="FF6600"/>
              </a:solidFill>
              <a:ea typeface="Verdana" panose="020B0604030504040204" pitchFamily="34" charset="0"/>
              <a:cs typeface="Verdana" panose="020B0604030504040204" pitchFamily="34" charset="0"/>
            </a:endParaRPr>
          </a:p>
          <a:p>
            <a:pPr marL="457200" lvl="1" indent="0">
              <a:buNone/>
              <a:defRPr/>
            </a:pPr>
            <a:endParaRPr lang="en-GB" sz="1800" b="1" dirty="0" smtClean="0">
              <a:solidFill>
                <a:srgbClr val="33CC33"/>
              </a:solidFill>
              <a:ea typeface="Verdana" pitchFamily="34" charset="0"/>
              <a:cs typeface="Verdana" pitchFamily="34" charset="0"/>
            </a:endParaRPr>
          </a:p>
          <a:p>
            <a:pPr lvl="1">
              <a:buFont typeface="Wingdings" pitchFamily="2" charset="2"/>
              <a:buChar char="Ø"/>
              <a:defRPr/>
            </a:pPr>
            <a:endParaRPr lang="en-GB" sz="1400" dirty="0">
              <a:ea typeface="Verdana" pitchFamily="34" charset="0"/>
              <a:cs typeface="Verdana" pitchFamily="34" charset="0"/>
            </a:endParaRPr>
          </a:p>
          <a:p>
            <a:pPr lvl="1">
              <a:buFont typeface="Wingdings" pitchFamily="2" charset="2"/>
              <a:buChar char="Ø"/>
              <a:defRPr/>
            </a:pPr>
            <a:endParaRPr lang="en-GB" sz="1400" b="1" dirty="0" smtClean="0">
              <a:solidFill>
                <a:srgbClr val="FF6600"/>
              </a:solidFill>
              <a:ea typeface="Verdana" pitchFamily="34" charset="0"/>
              <a:cs typeface="Verdana" pitchFamily="34" charset="0"/>
            </a:endParaRPr>
          </a:p>
          <a:p>
            <a:pPr marL="0" indent="0">
              <a:buFont typeface="Arial" charset="0"/>
              <a:buNone/>
              <a:defRPr/>
            </a:pPr>
            <a:endParaRPr lang="en-GB" sz="1800" b="1" dirty="0">
              <a:solidFill>
                <a:srgbClr val="FF6600"/>
              </a:solidFill>
              <a:ea typeface="Verdana" pitchFamily="34" charset="0"/>
              <a:cs typeface="Verdana" pitchFamily="34" charset="0"/>
            </a:endParaRPr>
          </a:p>
        </p:txBody>
      </p:sp>
    </p:spTree>
    <p:extLst>
      <p:ext uri="{BB962C8B-B14F-4D97-AF65-F5344CB8AC3E}">
        <p14:creationId xmlns:p14="http://schemas.microsoft.com/office/powerpoint/2010/main" val="2657676578"/>
      </p:ext>
    </p:extLst>
  </p:cSld>
  <p:clrMapOvr>
    <a:masterClrMapping/>
  </p:clrMapOvr>
  <p:transition>
    <p:cover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bwMode="auto">
          <a:xfrm>
            <a:off x="0" y="1268437"/>
            <a:ext cx="9144000" cy="108044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2800" b="1" dirty="0" smtClean="0">
                <a:solidFill>
                  <a:srgbClr val="0000FF"/>
                </a:solidFill>
                <a:ea typeface="ＭＳ Ｐゴシック" pitchFamily="34" charset="-128"/>
              </a:rPr>
              <a:t>4. Link </a:t>
            </a:r>
            <a:r>
              <a:rPr lang="en-GB" altLang="en-US" sz="2800" b="1" dirty="0">
                <a:solidFill>
                  <a:srgbClr val="0000FF"/>
                </a:solidFill>
                <a:ea typeface="ＭＳ Ｐゴシック" pitchFamily="34" charset="-128"/>
              </a:rPr>
              <a:t>between EU programming and Joint Programming: </a:t>
            </a:r>
            <a:r>
              <a:rPr lang="en-GB" altLang="en-US" sz="2800" b="1" dirty="0" smtClean="0">
                <a:solidFill>
                  <a:srgbClr val="0000FF"/>
                </a:solidFill>
                <a:ea typeface="ＭＳ Ｐゴシック" pitchFamily="34" charset="-128"/>
              </a:rPr>
              <a:t>current practice</a:t>
            </a:r>
          </a:p>
        </p:txBody>
      </p:sp>
      <p:sp>
        <p:nvSpPr>
          <p:cNvPr id="9219" name="Rectangle 3"/>
          <p:cNvSpPr>
            <a:spLocks noGrp="1" noChangeArrowheads="1"/>
          </p:cNvSpPr>
          <p:nvPr>
            <p:ph idx="4294967295"/>
          </p:nvPr>
        </p:nvSpPr>
        <p:spPr bwMode="auto">
          <a:xfrm>
            <a:off x="539552" y="2780928"/>
            <a:ext cx="8208912" cy="3888432"/>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defRPr/>
            </a:pPr>
            <a:r>
              <a:rPr lang="fr-BE" sz="2000" dirty="0" err="1" smtClean="0">
                <a:ea typeface="Verdana" pitchFamily="34" charset="0"/>
                <a:cs typeface="Verdana" pitchFamily="34" charset="0"/>
              </a:rPr>
              <a:t>Legal</a:t>
            </a:r>
            <a:r>
              <a:rPr lang="fr-BE" sz="2000" dirty="0" smtClean="0">
                <a:ea typeface="Verdana" pitchFamily="34" charset="0"/>
                <a:cs typeface="Verdana" pitchFamily="34" charset="0"/>
              </a:rPr>
              <a:t> basis </a:t>
            </a:r>
            <a:r>
              <a:rPr lang="fr-BE" sz="2000" dirty="0" err="1" smtClean="0">
                <a:ea typeface="Verdana" pitchFamily="34" charset="0"/>
                <a:cs typeface="Verdana" pitchFamily="34" charset="0"/>
              </a:rPr>
              <a:t>allows</a:t>
            </a:r>
            <a:r>
              <a:rPr lang="fr-BE" sz="2000" dirty="0" smtClean="0">
                <a:ea typeface="Verdana" pitchFamily="34" charset="0"/>
                <a:cs typeface="Verdana" pitchFamily="34" charset="0"/>
              </a:rPr>
              <a:t> for  </a:t>
            </a:r>
            <a:r>
              <a:rPr lang="fr-BE" sz="2000" dirty="0">
                <a:ea typeface="Verdana" pitchFamily="34" charset="0"/>
                <a:cs typeface="Verdana" pitchFamily="34" charset="0"/>
              </a:rPr>
              <a:t>for substitution</a:t>
            </a:r>
          </a:p>
          <a:p>
            <a:pPr algn="just">
              <a:defRPr/>
            </a:pPr>
            <a:endParaRPr lang="fr-BE" sz="2000" dirty="0" smtClean="0">
              <a:ea typeface="Verdana" pitchFamily="34" charset="0"/>
              <a:cs typeface="Verdana" pitchFamily="34" charset="0"/>
            </a:endParaRPr>
          </a:p>
          <a:p>
            <a:pPr algn="just">
              <a:defRPr/>
            </a:pPr>
            <a:r>
              <a:rPr lang="fr-BE" sz="2000" dirty="0" err="1" smtClean="0">
                <a:ea typeface="Verdana" pitchFamily="34" charset="0"/>
                <a:cs typeface="Verdana" pitchFamily="34" charset="0"/>
              </a:rPr>
              <a:t>Some</a:t>
            </a:r>
            <a:r>
              <a:rPr lang="fr-BE" sz="2000" dirty="0" smtClean="0">
                <a:ea typeface="Verdana" pitchFamily="34" charset="0"/>
                <a:cs typeface="Verdana" pitchFamily="34" charset="0"/>
              </a:rPr>
              <a:t> </a:t>
            </a:r>
            <a:r>
              <a:rPr lang="fr-BE" sz="2000" dirty="0">
                <a:ea typeface="Verdana" pitchFamily="34" charset="0"/>
                <a:cs typeface="Verdana" pitchFamily="34" charset="0"/>
              </a:rPr>
              <a:t>JP documents </a:t>
            </a:r>
            <a:r>
              <a:rPr lang="fr-BE" sz="2000" dirty="0" err="1">
                <a:ea typeface="Verdana" pitchFamily="34" charset="0"/>
                <a:cs typeface="Verdana" pitchFamily="34" charset="0"/>
              </a:rPr>
              <a:t>included</a:t>
            </a:r>
            <a:r>
              <a:rPr lang="fr-BE" sz="2000" dirty="0">
                <a:ea typeface="Verdana" pitchFamily="34" charset="0"/>
                <a:cs typeface="Verdana" pitchFamily="34" charset="0"/>
              </a:rPr>
              <a:t> as annexes to the MIP: </a:t>
            </a:r>
            <a:r>
              <a:rPr lang="fr-BE" sz="2000" dirty="0" err="1">
                <a:ea typeface="Verdana" pitchFamily="34" charset="0"/>
                <a:cs typeface="Verdana" pitchFamily="34" charset="0"/>
              </a:rPr>
              <a:t>Cambodia</a:t>
            </a:r>
            <a:r>
              <a:rPr lang="fr-BE" sz="2000" dirty="0">
                <a:ea typeface="Verdana" pitchFamily="34" charset="0"/>
                <a:cs typeface="Verdana" pitchFamily="34" charset="0"/>
              </a:rPr>
              <a:t>, Laos, Guatemala, Myanmar/</a:t>
            </a:r>
            <a:r>
              <a:rPr lang="fr-BE" sz="2000" dirty="0" err="1">
                <a:ea typeface="Verdana" pitchFamily="34" charset="0"/>
                <a:cs typeface="Verdana" pitchFamily="34" charset="0"/>
              </a:rPr>
              <a:t>Burma</a:t>
            </a:r>
            <a:r>
              <a:rPr lang="fr-BE" sz="2000" dirty="0">
                <a:ea typeface="Verdana" pitchFamily="34" charset="0"/>
                <a:cs typeface="Verdana" pitchFamily="34" charset="0"/>
              </a:rPr>
              <a:t>, </a:t>
            </a:r>
            <a:r>
              <a:rPr lang="fr-BE" sz="2000" dirty="0" err="1" smtClean="0">
                <a:ea typeface="Verdana" pitchFamily="34" charset="0"/>
                <a:cs typeface="Verdana" pitchFamily="34" charset="0"/>
              </a:rPr>
              <a:t>Namibia</a:t>
            </a:r>
            <a:endParaRPr lang="fr-BE" sz="2000" dirty="0" smtClean="0">
              <a:ea typeface="Verdana" pitchFamily="34" charset="0"/>
              <a:cs typeface="Verdana" pitchFamily="34" charset="0"/>
            </a:endParaRPr>
          </a:p>
          <a:p>
            <a:pPr algn="just">
              <a:defRPr/>
            </a:pPr>
            <a:endParaRPr lang="fr-BE" sz="2000" dirty="0">
              <a:ea typeface="Verdana" pitchFamily="34" charset="0"/>
              <a:cs typeface="Verdana" pitchFamily="34" charset="0"/>
            </a:endParaRPr>
          </a:p>
          <a:p>
            <a:pPr algn="just">
              <a:defRPr/>
            </a:pPr>
            <a:r>
              <a:rPr lang="fr-BE" sz="2000" dirty="0" smtClean="0">
                <a:ea typeface="Verdana" pitchFamily="34" charset="0"/>
                <a:cs typeface="Verdana" pitchFamily="34" charset="0"/>
              </a:rPr>
              <a:t>As </a:t>
            </a:r>
            <a:r>
              <a:rPr lang="fr-BE" sz="2000" dirty="0" err="1" smtClean="0">
                <a:ea typeface="Verdana" pitchFamily="34" charset="0"/>
                <a:cs typeface="Verdana" pitchFamily="34" charset="0"/>
              </a:rPr>
              <a:t>seen</a:t>
            </a:r>
            <a:r>
              <a:rPr lang="fr-BE" sz="2000" dirty="0" smtClean="0">
                <a:ea typeface="Verdana" pitchFamily="34" charset="0"/>
                <a:cs typeface="Verdana" pitchFamily="34" charset="0"/>
              </a:rPr>
              <a:t> </a:t>
            </a:r>
            <a:r>
              <a:rPr lang="fr-BE" sz="2000" dirty="0" err="1" smtClean="0">
                <a:ea typeface="Verdana" pitchFamily="34" charset="0"/>
                <a:cs typeface="Verdana" pitchFamily="34" charset="0"/>
              </a:rPr>
              <a:t>this</a:t>
            </a:r>
            <a:r>
              <a:rPr lang="fr-BE" sz="2000" dirty="0" smtClean="0">
                <a:ea typeface="Verdana" pitchFamily="34" charset="0"/>
                <a:cs typeface="Verdana" pitchFamily="34" charset="0"/>
              </a:rPr>
              <a:t> </a:t>
            </a:r>
            <a:r>
              <a:rPr lang="fr-BE" sz="2000" dirty="0" err="1" smtClean="0">
                <a:ea typeface="Verdana" pitchFamily="34" charset="0"/>
                <a:cs typeface="Verdana" pitchFamily="34" charset="0"/>
              </a:rPr>
              <a:t>morning</a:t>
            </a:r>
            <a:r>
              <a:rPr lang="fr-BE" sz="2000" dirty="0" smtClean="0">
                <a:ea typeface="Verdana" pitchFamily="34" charset="0"/>
                <a:cs typeface="Verdana" pitchFamily="34" charset="0"/>
              </a:rPr>
              <a:t>, </a:t>
            </a:r>
            <a:r>
              <a:rPr lang="fr-BE" sz="2000" dirty="0" err="1" smtClean="0">
                <a:ea typeface="Verdana" pitchFamily="34" charset="0"/>
                <a:cs typeface="Verdana" pitchFamily="34" charset="0"/>
              </a:rPr>
              <a:t>some</a:t>
            </a:r>
            <a:r>
              <a:rPr lang="fr-BE" sz="2000" dirty="0" smtClean="0">
                <a:ea typeface="Verdana" pitchFamily="34" charset="0"/>
                <a:cs typeface="Verdana" pitchFamily="34" charset="0"/>
              </a:rPr>
              <a:t> JP documents </a:t>
            </a:r>
            <a:r>
              <a:rPr lang="fr-BE" sz="2000" dirty="0" err="1" smtClean="0">
                <a:ea typeface="Verdana" pitchFamily="34" charset="0"/>
                <a:cs typeface="Verdana" pitchFamily="34" charset="0"/>
              </a:rPr>
              <a:t>almost</a:t>
            </a:r>
            <a:r>
              <a:rPr lang="fr-BE" sz="2000" dirty="0" smtClean="0">
                <a:ea typeface="Verdana" pitchFamily="34" charset="0"/>
                <a:cs typeface="Verdana" pitchFamily="34" charset="0"/>
              </a:rPr>
              <a:t> </a:t>
            </a:r>
            <a:r>
              <a:rPr lang="fr-BE" sz="2000" dirty="0" err="1" smtClean="0">
                <a:ea typeface="Verdana" pitchFamily="34" charset="0"/>
                <a:cs typeface="Verdana" pitchFamily="34" charset="0"/>
              </a:rPr>
              <a:t>meet</a:t>
            </a:r>
            <a:r>
              <a:rPr lang="fr-BE" sz="2000" dirty="0" smtClean="0">
                <a:ea typeface="Verdana" pitchFamily="34" charset="0"/>
                <a:cs typeface="Verdana" pitchFamily="34" charset="0"/>
              </a:rPr>
              <a:t> the </a:t>
            </a:r>
            <a:r>
              <a:rPr lang="fr-BE" sz="2000" dirty="0" err="1" smtClean="0">
                <a:ea typeface="Verdana" pitchFamily="34" charset="0"/>
                <a:cs typeface="Verdana" pitchFamily="34" charset="0"/>
              </a:rPr>
              <a:t>requirements</a:t>
            </a:r>
            <a:r>
              <a:rPr lang="fr-BE" sz="2000" dirty="0" smtClean="0">
                <a:ea typeface="Verdana" pitchFamily="34" charset="0"/>
                <a:cs typeface="Verdana" pitchFamily="34" charset="0"/>
              </a:rPr>
              <a:t>: </a:t>
            </a:r>
            <a:r>
              <a:rPr lang="fr-BE" sz="2000" b="1" dirty="0" smtClean="0">
                <a:ea typeface="Verdana" pitchFamily="34" charset="0"/>
                <a:cs typeface="Verdana" pitchFamily="34" charset="0"/>
              </a:rPr>
              <a:t>Mali, </a:t>
            </a:r>
            <a:r>
              <a:rPr lang="en-GB" sz="2000" b="1" dirty="0" smtClean="0">
                <a:ea typeface="Verdana" panose="020B0604030504040204" pitchFamily="34" charset="0"/>
                <a:cs typeface="Verdana" panose="020B0604030504040204" pitchFamily="34" charset="0"/>
              </a:rPr>
              <a:t>Cambodia, Comoros, Kenya, Senegal, Mali, Laos, Burundi</a:t>
            </a:r>
          </a:p>
          <a:p>
            <a:pPr algn="just">
              <a:defRPr/>
            </a:pPr>
            <a:endParaRPr lang="fr-BE" sz="2000" dirty="0" smtClean="0">
              <a:ea typeface="Verdana" pitchFamily="34" charset="0"/>
              <a:cs typeface="Verdana" pitchFamily="34" charset="0"/>
            </a:endParaRPr>
          </a:p>
          <a:p>
            <a:pPr algn="just">
              <a:defRPr/>
            </a:pPr>
            <a:r>
              <a:rPr lang="fr-BE" sz="2000" dirty="0" err="1">
                <a:ea typeface="Verdana" pitchFamily="34" charset="0"/>
                <a:cs typeface="Verdana" pitchFamily="34" charset="0"/>
              </a:rPr>
              <a:t>However</a:t>
            </a:r>
            <a:r>
              <a:rPr lang="fr-BE" sz="2000" dirty="0">
                <a:ea typeface="Verdana" pitchFamily="34" charset="0"/>
                <a:cs typeface="Verdana" pitchFamily="34" charset="0"/>
              </a:rPr>
              <a:t>, </a:t>
            </a:r>
            <a:r>
              <a:rPr lang="fr-BE" sz="2000" dirty="0" smtClean="0">
                <a:ea typeface="Verdana" pitchFamily="34" charset="0"/>
                <a:cs typeface="Verdana" pitchFamily="34" charset="0"/>
              </a:rPr>
              <a:t>substitution of EU </a:t>
            </a:r>
            <a:r>
              <a:rPr lang="fr-BE" sz="2000" dirty="0" err="1" smtClean="0">
                <a:ea typeface="Verdana" pitchFamily="34" charset="0"/>
                <a:cs typeface="Verdana" pitchFamily="34" charset="0"/>
              </a:rPr>
              <a:t>Programming</a:t>
            </a:r>
            <a:r>
              <a:rPr lang="fr-BE" sz="2000" dirty="0" smtClean="0">
                <a:ea typeface="Verdana" pitchFamily="34" charset="0"/>
                <a:cs typeface="Verdana" pitchFamily="34" charset="0"/>
              </a:rPr>
              <a:t> has </a:t>
            </a:r>
            <a:r>
              <a:rPr lang="fr-BE" sz="2000" dirty="0">
                <a:ea typeface="Verdana" pitchFamily="34" charset="0"/>
                <a:cs typeface="Verdana" pitchFamily="34" charset="0"/>
              </a:rPr>
              <a:t>not </a:t>
            </a:r>
            <a:r>
              <a:rPr lang="fr-BE" sz="2000" dirty="0" err="1">
                <a:ea typeface="Verdana" pitchFamily="34" charset="0"/>
                <a:cs typeface="Verdana" pitchFamily="34" charset="0"/>
              </a:rPr>
              <a:t>yet</a:t>
            </a:r>
            <a:r>
              <a:rPr lang="fr-BE" sz="2000" dirty="0">
                <a:ea typeface="Verdana" pitchFamily="34" charset="0"/>
                <a:cs typeface="Verdana" pitchFamily="34" charset="0"/>
              </a:rPr>
              <a:t> </a:t>
            </a:r>
            <a:r>
              <a:rPr lang="fr-BE" sz="2000" dirty="0" err="1" smtClean="0">
                <a:ea typeface="Verdana" pitchFamily="34" charset="0"/>
                <a:cs typeface="Verdana" pitchFamily="34" charset="0"/>
              </a:rPr>
              <a:t>happened</a:t>
            </a:r>
            <a:endParaRPr lang="fr-BE" sz="2000" dirty="0" smtClean="0">
              <a:ea typeface="Verdana" pitchFamily="34" charset="0"/>
              <a:cs typeface="Verdana" pitchFamily="34" charset="0"/>
            </a:endParaRPr>
          </a:p>
          <a:p>
            <a:pPr>
              <a:defRPr/>
            </a:pPr>
            <a:endParaRPr lang="fr-BE" sz="2000" b="1" dirty="0">
              <a:ea typeface="Verdana" pitchFamily="34" charset="0"/>
              <a:cs typeface="Verdana" pitchFamily="34" charset="0"/>
            </a:endParaRPr>
          </a:p>
          <a:p>
            <a:pPr>
              <a:defRPr/>
            </a:pPr>
            <a:endParaRPr lang="fr-BE" sz="2000" b="1" dirty="0">
              <a:ea typeface="Verdana" pitchFamily="34" charset="0"/>
              <a:cs typeface="Verdana" pitchFamily="34" charset="0"/>
            </a:endParaRPr>
          </a:p>
          <a:p>
            <a:pPr lvl="1">
              <a:defRPr/>
            </a:pPr>
            <a:endParaRPr lang="fr-BE" sz="1400" dirty="0" smtClean="0">
              <a:ea typeface="Verdana" pitchFamily="34" charset="0"/>
              <a:cs typeface="Verdana" pitchFamily="34" charset="0"/>
            </a:endParaRPr>
          </a:p>
          <a:p>
            <a:pPr>
              <a:defRPr/>
            </a:pPr>
            <a:endParaRPr lang="fr-BE" sz="1800" b="1" dirty="0" smtClean="0">
              <a:solidFill>
                <a:srgbClr val="FF6600"/>
              </a:solidFill>
              <a:ea typeface="Verdana" pitchFamily="34" charset="0"/>
              <a:cs typeface="Verdana" pitchFamily="34" charset="0"/>
            </a:endParaRPr>
          </a:p>
          <a:p>
            <a:pPr>
              <a:defRPr/>
            </a:pPr>
            <a:endParaRPr lang="fr-BE" sz="1800" b="1" dirty="0">
              <a:solidFill>
                <a:srgbClr val="FF6600"/>
              </a:solidFill>
              <a:ea typeface="Verdana" pitchFamily="34" charset="0"/>
              <a:cs typeface="Verdana" pitchFamily="34" charset="0"/>
            </a:endParaRPr>
          </a:p>
          <a:p>
            <a:pPr>
              <a:buFont typeface="Wingdings" pitchFamily="2" charset="2"/>
              <a:buChar char="Ø"/>
              <a:defRPr/>
            </a:pPr>
            <a:endParaRPr lang="fr-BE" sz="1800" b="1" dirty="0" smtClean="0">
              <a:solidFill>
                <a:srgbClr val="FF6600"/>
              </a:solidFill>
              <a:ea typeface="Verdana" panose="020B0604030504040204" pitchFamily="34" charset="0"/>
              <a:cs typeface="Verdana" panose="020B0604030504040204" pitchFamily="34" charset="0"/>
            </a:endParaRPr>
          </a:p>
          <a:p>
            <a:pPr marL="0" indent="0">
              <a:buNone/>
              <a:defRPr/>
            </a:pPr>
            <a:endParaRPr lang="en-GB" sz="1800" b="1" dirty="0" smtClean="0">
              <a:solidFill>
                <a:srgbClr val="FF6600"/>
              </a:solidFill>
              <a:ea typeface="Verdana" panose="020B0604030504040204" pitchFamily="34" charset="0"/>
              <a:cs typeface="Verdana" panose="020B0604030504040204" pitchFamily="34" charset="0"/>
            </a:endParaRPr>
          </a:p>
          <a:p>
            <a:pPr marL="457200" lvl="1" indent="0">
              <a:buNone/>
              <a:defRPr/>
            </a:pPr>
            <a:endParaRPr lang="en-GB" sz="1800" b="1" dirty="0" smtClean="0">
              <a:solidFill>
                <a:srgbClr val="33CC33"/>
              </a:solidFill>
              <a:ea typeface="Verdana" pitchFamily="34" charset="0"/>
              <a:cs typeface="Verdana" pitchFamily="34" charset="0"/>
            </a:endParaRPr>
          </a:p>
          <a:p>
            <a:pPr lvl="1">
              <a:buFont typeface="Wingdings" pitchFamily="2" charset="2"/>
              <a:buChar char="Ø"/>
              <a:defRPr/>
            </a:pPr>
            <a:endParaRPr lang="en-GB" sz="1400" dirty="0">
              <a:ea typeface="Verdana" pitchFamily="34" charset="0"/>
              <a:cs typeface="Verdana" pitchFamily="34" charset="0"/>
            </a:endParaRPr>
          </a:p>
          <a:p>
            <a:pPr lvl="1">
              <a:buFont typeface="Wingdings" pitchFamily="2" charset="2"/>
              <a:buChar char="Ø"/>
              <a:defRPr/>
            </a:pPr>
            <a:endParaRPr lang="en-GB" sz="1400" b="1" dirty="0" smtClean="0">
              <a:solidFill>
                <a:srgbClr val="FF6600"/>
              </a:solidFill>
              <a:ea typeface="Verdana" pitchFamily="34" charset="0"/>
              <a:cs typeface="Verdana" pitchFamily="34" charset="0"/>
            </a:endParaRPr>
          </a:p>
          <a:p>
            <a:pPr marL="0" indent="0">
              <a:buFont typeface="Arial" charset="0"/>
              <a:buNone/>
              <a:defRPr/>
            </a:pPr>
            <a:endParaRPr lang="en-GB" sz="1800" b="1" dirty="0">
              <a:solidFill>
                <a:srgbClr val="FF6600"/>
              </a:solidFill>
              <a:ea typeface="Verdana" pitchFamily="34" charset="0"/>
              <a:cs typeface="Verdana" pitchFamily="34" charset="0"/>
            </a:endParaRPr>
          </a:p>
        </p:txBody>
      </p:sp>
    </p:spTree>
    <p:extLst>
      <p:ext uri="{BB962C8B-B14F-4D97-AF65-F5344CB8AC3E}">
        <p14:creationId xmlns:p14="http://schemas.microsoft.com/office/powerpoint/2010/main" val="2266944979"/>
      </p:ext>
    </p:extLst>
  </p:cSld>
  <p:clrMapOvr>
    <a:masterClrMapping/>
  </p:clrMapOvr>
  <p:transition>
    <p:cover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bwMode="auto">
          <a:xfrm>
            <a:off x="0" y="1484785"/>
            <a:ext cx="9144000" cy="72008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2800" b="1" dirty="0" smtClean="0">
                <a:solidFill>
                  <a:srgbClr val="0000FF"/>
                </a:solidFill>
                <a:ea typeface="ＭＳ Ｐゴシック" pitchFamily="34" charset="-128"/>
              </a:rPr>
              <a:t>5. EU substitution: from theory to practice</a:t>
            </a:r>
            <a:endParaRPr lang="en-GB" altLang="en-US" sz="2800" b="1" i="1" dirty="0" smtClean="0">
              <a:ea typeface="ＭＳ Ｐゴシック" pitchFamily="34" charset="-128"/>
            </a:endParaRPr>
          </a:p>
        </p:txBody>
      </p:sp>
      <p:sp>
        <p:nvSpPr>
          <p:cNvPr id="9219" name="Rectangle 3"/>
          <p:cNvSpPr>
            <a:spLocks noGrp="1" noChangeArrowheads="1"/>
          </p:cNvSpPr>
          <p:nvPr>
            <p:ph idx="4294967295"/>
          </p:nvPr>
        </p:nvSpPr>
        <p:spPr bwMode="auto">
          <a:xfrm>
            <a:off x="179387" y="2276872"/>
            <a:ext cx="8497069" cy="4392488"/>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lgn="just">
              <a:buNone/>
              <a:defRPr/>
            </a:pPr>
            <a:r>
              <a:rPr lang="fr-BE" sz="2000" dirty="0" smtClean="0">
                <a:ea typeface="Verdana" panose="020B0604030504040204" pitchFamily="34" charset="0"/>
                <a:cs typeface="Verdana" panose="020B0604030504040204" pitchFamily="34" charset="0"/>
              </a:rPr>
              <a:t>The </a:t>
            </a:r>
            <a:r>
              <a:rPr lang="fr-BE" sz="2000" dirty="0" err="1" smtClean="0">
                <a:ea typeface="Verdana" panose="020B0604030504040204" pitchFamily="34" charset="0"/>
                <a:cs typeface="Verdana" panose="020B0604030504040204" pitchFamily="34" charset="0"/>
              </a:rPr>
              <a:t>window</a:t>
            </a:r>
            <a:r>
              <a:rPr lang="fr-BE" sz="2000" dirty="0" smtClean="0">
                <a:ea typeface="Verdana" panose="020B0604030504040204" pitchFamily="34" charset="0"/>
                <a:cs typeface="Verdana" panose="020B0604030504040204" pitchFamily="34" charset="0"/>
              </a:rPr>
              <a:t> </a:t>
            </a:r>
            <a:r>
              <a:rPr lang="fr-BE" sz="2000" dirty="0">
                <a:ea typeface="Verdana" panose="020B0604030504040204" pitchFamily="34" charset="0"/>
                <a:cs typeface="Verdana" panose="020B0604030504040204" pitchFamily="34" charset="0"/>
              </a:rPr>
              <a:t>of </a:t>
            </a:r>
            <a:r>
              <a:rPr lang="fr-BE" sz="2000" dirty="0" err="1" smtClean="0">
                <a:ea typeface="Verdana" panose="020B0604030504040204" pitchFamily="34" charset="0"/>
                <a:cs typeface="Verdana" panose="020B0604030504040204" pitchFamily="34" charset="0"/>
              </a:rPr>
              <a:t>opportunities</a:t>
            </a:r>
            <a:r>
              <a:rPr lang="fr-BE" sz="2000" dirty="0" smtClean="0">
                <a:ea typeface="Verdana" panose="020B0604030504040204" pitchFamily="34" charset="0"/>
                <a:cs typeface="Verdana" panose="020B0604030504040204" pitchFamily="34" charset="0"/>
              </a:rPr>
              <a:t> are the </a:t>
            </a:r>
            <a:r>
              <a:rPr lang="fr-BE" sz="2000" dirty="0" err="1" smtClean="0">
                <a:ea typeface="Verdana" panose="020B0604030504040204" pitchFamily="34" charset="0"/>
                <a:cs typeface="Verdana" panose="020B0604030504040204" pitchFamily="34" charset="0"/>
              </a:rPr>
              <a:t>following</a:t>
            </a:r>
            <a:r>
              <a:rPr lang="fr-BE" sz="2000" dirty="0" smtClean="0">
                <a:ea typeface="Verdana" panose="020B0604030504040204" pitchFamily="34" charset="0"/>
                <a:cs typeface="Verdana" panose="020B0604030504040204" pitchFamily="34" charset="0"/>
              </a:rPr>
              <a:t> : </a:t>
            </a:r>
            <a:r>
              <a:rPr lang="en-GB" sz="2000" b="1" dirty="0" smtClean="0">
                <a:ea typeface="Verdana" panose="020B0604030504040204" pitchFamily="34" charset="0"/>
                <a:cs typeface="Verdana" panose="020B0604030504040204" pitchFamily="34" charset="0"/>
              </a:rPr>
              <a:t> </a:t>
            </a:r>
          </a:p>
          <a:p>
            <a:pPr marL="0" indent="0" algn="just">
              <a:buFont typeface="Arial" charset="0"/>
              <a:buNone/>
              <a:defRPr/>
            </a:pPr>
            <a:endParaRPr lang="en-GB" sz="2000" b="1" dirty="0" smtClean="0">
              <a:ea typeface="Verdana" panose="020B0604030504040204" pitchFamily="34" charset="0"/>
              <a:cs typeface="Verdana" panose="020B0604030504040204" pitchFamily="34" charset="0"/>
            </a:endParaRPr>
          </a:p>
          <a:p>
            <a:pPr algn="just">
              <a:defRPr/>
            </a:pPr>
            <a:r>
              <a:rPr lang="fr-BE" sz="2000" u="sng" dirty="0" smtClean="0">
                <a:ea typeface="Verdana" panose="020B0604030504040204" pitchFamily="34" charset="0"/>
                <a:cs typeface="Verdana" panose="020B0604030504040204" pitchFamily="34" charset="0"/>
              </a:rPr>
              <a:t>DCI/EDF</a:t>
            </a:r>
            <a:r>
              <a:rPr lang="fr-BE" sz="2000" dirty="0" smtClean="0">
                <a:ea typeface="Verdana" panose="020B0604030504040204" pitchFamily="34" charset="0"/>
                <a:cs typeface="Verdana" panose="020B0604030504040204" pitchFamily="34" charset="0"/>
              </a:rPr>
              <a:t>: </a:t>
            </a:r>
            <a:r>
              <a:rPr lang="fr-BE" sz="2000" dirty="0" err="1" smtClean="0">
                <a:ea typeface="Verdana" panose="020B0604030504040204" pitchFamily="34" charset="0"/>
                <a:cs typeface="Verdana" panose="020B0604030504040204" pitchFamily="34" charset="0"/>
              </a:rPr>
              <a:t>upcoming</a:t>
            </a:r>
            <a:r>
              <a:rPr lang="fr-BE" sz="2000" dirty="0" smtClean="0">
                <a:ea typeface="Verdana" panose="020B0604030504040204" pitchFamily="34" charset="0"/>
                <a:cs typeface="Verdana" panose="020B0604030504040204" pitchFamily="34" charset="0"/>
              </a:rPr>
              <a:t> </a:t>
            </a:r>
            <a:r>
              <a:rPr lang="fr-BE" sz="2000" dirty="0" err="1" smtClean="0">
                <a:ea typeface="Verdana" panose="020B0604030504040204" pitchFamily="34" charset="0"/>
                <a:cs typeface="Verdana" panose="020B0604030504040204" pitchFamily="34" charset="0"/>
              </a:rPr>
              <a:t>reviews</a:t>
            </a:r>
            <a:r>
              <a:rPr lang="fr-BE" sz="2000" dirty="0" smtClean="0">
                <a:ea typeface="Verdana" panose="020B0604030504040204" pitchFamily="34" charset="0"/>
                <a:cs typeface="Verdana" panose="020B0604030504040204" pitchFamily="34" charset="0"/>
              </a:rPr>
              <a:t> </a:t>
            </a:r>
            <a:r>
              <a:rPr lang="fr-BE" sz="2000" dirty="0" err="1" smtClean="0">
                <a:ea typeface="Verdana" panose="020B0604030504040204" pitchFamily="34" charset="0"/>
                <a:cs typeface="Verdana" panose="020B0604030504040204" pitchFamily="34" charset="0"/>
              </a:rPr>
              <a:t>will</a:t>
            </a:r>
            <a:r>
              <a:rPr lang="fr-BE" sz="2000" dirty="0" smtClean="0">
                <a:ea typeface="Verdana" panose="020B0604030504040204" pitchFamily="34" charset="0"/>
                <a:cs typeface="Verdana" panose="020B0604030504040204" pitchFamily="34" charset="0"/>
              </a:rPr>
              <a:t> </a:t>
            </a:r>
            <a:r>
              <a:rPr lang="fr-BE" sz="2000" dirty="0" err="1" smtClean="0">
                <a:ea typeface="Verdana" panose="020B0604030504040204" pitchFamily="34" charset="0"/>
                <a:cs typeface="Verdana" panose="020B0604030504040204" pitchFamily="34" charset="0"/>
              </a:rPr>
              <a:t>be</a:t>
            </a:r>
            <a:r>
              <a:rPr lang="fr-BE" sz="2000" dirty="0" smtClean="0">
                <a:ea typeface="Verdana" panose="020B0604030504040204" pitchFamily="34" charset="0"/>
                <a:cs typeface="Verdana" panose="020B0604030504040204" pitchFamily="34" charset="0"/>
              </a:rPr>
              <a:t> the </a:t>
            </a:r>
            <a:r>
              <a:rPr lang="fr-BE" sz="2000" dirty="0" err="1" smtClean="0">
                <a:ea typeface="Verdana" panose="020B0604030504040204" pitchFamily="34" charset="0"/>
                <a:cs typeface="Verdana" panose="020B0604030504040204" pitchFamily="34" charset="0"/>
              </a:rPr>
              <a:t>occation</a:t>
            </a:r>
            <a:r>
              <a:rPr lang="fr-BE" sz="2000" dirty="0" smtClean="0">
                <a:ea typeface="Verdana" panose="020B0604030504040204" pitchFamily="34" charset="0"/>
                <a:cs typeface="Verdana" panose="020B0604030504040204" pitchFamily="34" charset="0"/>
              </a:rPr>
              <a:t> to </a:t>
            </a:r>
            <a:r>
              <a:rPr lang="fr-BE" sz="2000" dirty="0" err="1" smtClean="0">
                <a:ea typeface="Verdana" panose="020B0604030504040204" pitchFamily="34" charset="0"/>
                <a:cs typeface="Verdana" panose="020B0604030504040204" pitchFamily="34" charset="0"/>
              </a:rPr>
              <a:t>promote</a:t>
            </a:r>
            <a:r>
              <a:rPr lang="fr-BE" sz="2000" dirty="0" smtClean="0">
                <a:ea typeface="Verdana" panose="020B0604030504040204" pitchFamily="34" charset="0"/>
                <a:cs typeface="Verdana" panose="020B0604030504040204" pitchFamily="34" charset="0"/>
              </a:rPr>
              <a:t> JP, </a:t>
            </a:r>
            <a:r>
              <a:rPr lang="fr-BE" sz="2000" dirty="0" err="1" smtClean="0">
                <a:ea typeface="Verdana" panose="020B0604030504040204" pitchFamily="34" charset="0"/>
                <a:cs typeface="Verdana" panose="020B0604030504040204" pitchFamily="34" charset="0"/>
              </a:rPr>
              <a:t>including</a:t>
            </a:r>
            <a:r>
              <a:rPr lang="fr-BE" sz="2000" dirty="0" smtClean="0">
                <a:ea typeface="Verdana" panose="020B0604030504040204" pitchFamily="34" charset="0"/>
                <a:cs typeface="Verdana" panose="020B0604030504040204" pitchFamily="34" charset="0"/>
              </a:rPr>
              <a:t> </a:t>
            </a:r>
            <a:r>
              <a:rPr lang="fr-BE" sz="2000" dirty="0" err="1" smtClean="0">
                <a:ea typeface="Verdana" panose="020B0604030504040204" pitchFamily="34" charset="0"/>
                <a:cs typeface="Verdana" panose="020B0604030504040204" pitchFamily="34" charset="0"/>
              </a:rPr>
              <a:t>through</a:t>
            </a:r>
            <a:r>
              <a:rPr lang="fr-BE" sz="2000" dirty="0" smtClean="0">
                <a:ea typeface="Verdana" panose="020B0604030504040204" pitchFamily="34" charset="0"/>
                <a:cs typeface="Verdana" panose="020B0604030504040204" pitchFamily="34" charset="0"/>
              </a:rPr>
              <a:t> substitution. Key </a:t>
            </a:r>
            <a:r>
              <a:rPr lang="fr-BE" sz="2000" dirty="0" err="1" smtClean="0">
                <a:ea typeface="Verdana" panose="020B0604030504040204" pitchFamily="34" charset="0"/>
                <a:cs typeface="Verdana" panose="020B0604030504040204" pitchFamily="34" charset="0"/>
              </a:rPr>
              <a:t>principle</a:t>
            </a:r>
            <a:r>
              <a:rPr lang="fr-BE" sz="2000" dirty="0">
                <a:ea typeface="Verdana" panose="020B0604030504040204" pitchFamily="34" charset="0"/>
                <a:cs typeface="Verdana" panose="020B0604030504040204" pitchFamily="34" charset="0"/>
              </a:rPr>
              <a:t> </a:t>
            </a:r>
            <a:r>
              <a:rPr lang="fr-BE" sz="2000" dirty="0" smtClean="0">
                <a:ea typeface="Verdana" panose="020B0604030504040204" pitchFamily="34" charset="0"/>
                <a:cs typeface="Verdana" panose="020B0604030504040204" pitchFamily="34" charset="0"/>
              </a:rPr>
              <a:t>of </a:t>
            </a:r>
            <a:r>
              <a:rPr lang="fr-BE" sz="2000" dirty="0" err="1" smtClean="0">
                <a:ea typeface="Verdana" panose="020B0604030504040204" pitchFamily="34" charset="0"/>
                <a:cs typeface="Verdana" panose="020B0604030504040204" pitchFamily="34" charset="0"/>
              </a:rPr>
              <a:t>reviews</a:t>
            </a:r>
            <a:r>
              <a:rPr lang="fr-BE" sz="2000" dirty="0" smtClean="0">
                <a:ea typeface="Verdana" panose="020B0604030504040204" pitchFamily="34" charset="0"/>
                <a:cs typeface="Verdana" panose="020B0604030504040204" pitchFamily="34" charset="0"/>
              </a:rPr>
              <a:t>: flexible and </a:t>
            </a:r>
            <a:r>
              <a:rPr lang="fr-BE" sz="2000" dirty="0" err="1" smtClean="0">
                <a:ea typeface="Verdana" panose="020B0604030504040204" pitchFamily="34" charset="0"/>
                <a:cs typeface="Verdana" panose="020B0604030504040204" pitchFamily="34" charset="0"/>
              </a:rPr>
              <a:t>need-based</a:t>
            </a:r>
            <a:r>
              <a:rPr lang="fr-BE" sz="2000" dirty="0" smtClean="0">
                <a:ea typeface="Verdana" panose="020B0604030504040204" pitchFamily="34" charset="0"/>
                <a:cs typeface="Verdana" panose="020B0604030504040204" pitchFamily="34" charset="0"/>
              </a:rPr>
              <a:t>. </a:t>
            </a:r>
          </a:p>
          <a:p>
            <a:pPr algn="just">
              <a:defRPr/>
            </a:pPr>
            <a:endParaRPr lang="fr-BE" sz="2000" dirty="0">
              <a:ea typeface="Verdana" panose="020B0604030504040204" pitchFamily="34" charset="0"/>
              <a:cs typeface="Verdana" panose="020B0604030504040204" pitchFamily="34" charset="0"/>
            </a:endParaRPr>
          </a:p>
          <a:p>
            <a:pPr algn="just">
              <a:defRPr/>
            </a:pPr>
            <a:r>
              <a:rPr lang="fr-BE" sz="2000" u="sng" dirty="0" smtClean="0">
                <a:ea typeface="Verdana" panose="020B0604030504040204" pitchFamily="34" charset="0"/>
                <a:cs typeface="Verdana" panose="020B0604030504040204" pitchFamily="34" charset="0"/>
              </a:rPr>
              <a:t>ENI</a:t>
            </a:r>
            <a:r>
              <a:rPr lang="fr-BE" sz="2000" dirty="0" smtClean="0">
                <a:ea typeface="Verdana" panose="020B0604030504040204" pitchFamily="34" charset="0"/>
                <a:cs typeface="Verdana" panose="020B0604030504040204" pitchFamily="34" charset="0"/>
              </a:rPr>
              <a:t>: new </a:t>
            </a:r>
            <a:r>
              <a:rPr lang="fr-BE" sz="2000" dirty="0" err="1">
                <a:ea typeface="Verdana" panose="020B0604030504040204" pitchFamily="34" charset="0"/>
                <a:cs typeface="Verdana" panose="020B0604030504040204" pitchFamily="34" charset="0"/>
              </a:rPr>
              <a:t>p</a:t>
            </a:r>
            <a:r>
              <a:rPr lang="fr-BE" sz="2000" dirty="0" err="1" smtClean="0">
                <a:ea typeface="Verdana" panose="020B0604030504040204" pitchFamily="34" charset="0"/>
                <a:cs typeface="Verdana" panose="020B0604030504040204" pitchFamily="34" charset="0"/>
              </a:rPr>
              <a:t>rogramming</a:t>
            </a:r>
            <a:r>
              <a:rPr lang="fr-BE" sz="2000" dirty="0" smtClean="0">
                <a:ea typeface="Verdana" panose="020B0604030504040204" pitchFamily="34" charset="0"/>
                <a:cs typeface="Verdana" panose="020B0604030504040204" pitchFamily="34" charset="0"/>
              </a:rPr>
              <a:t> </a:t>
            </a:r>
            <a:r>
              <a:rPr lang="fr-BE" sz="2000" dirty="0">
                <a:ea typeface="Verdana" panose="020B0604030504040204" pitchFamily="34" charset="0"/>
                <a:cs typeface="Verdana" panose="020B0604030504040204" pitchFamily="34" charset="0"/>
              </a:rPr>
              <a:t>c</a:t>
            </a:r>
            <a:r>
              <a:rPr lang="fr-BE" sz="2000" dirty="0" smtClean="0">
                <a:ea typeface="Verdana" panose="020B0604030504040204" pitchFamily="34" charset="0"/>
                <a:cs typeface="Verdana" panose="020B0604030504040204" pitchFamily="34" charset="0"/>
              </a:rPr>
              <a:t>ycle </a:t>
            </a:r>
            <a:r>
              <a:rPr lang="fr-BE" sz="2000" dirty="0" err="1" smtClean="0">
                <a:ea typeface="Verdana" panose="020B0604030504040204" pitchFamily="34" charset="0"/>
                <a:cs typeface="Verdana" panose="020B0604030504040204" pitchFamily="34" charset="0"/>
              </a:rPr>
              <a:t>starting</a:t>
            </a:r>
            <a:r>
              <a:rPr lang="fr-BE" sz="2000" dirty="0" smtClean="0">
                <a:ea typeface="Verdana" panose="020B0604030504040204" pitchFamily="34" charset="0"/>
                <a:cs typeface="Verdana" panose="020B0604030504040204" pitchFamily="34" charset="0"/>
              </a:rPr>
              <a:t> 2016/2017</a:t>
            </a:r>
          </a:p>
          <a:p>
            <a:pPr marL="0" indent="0" algn="just">
              <a:buNone/>
              <a:defRPr/>
            </a:pPr>
            <a:endParaRPr lang="fr-BE" sz="2000" dirty="0">
              <a:ea typeface="Verdana" panose="020B0604030504040204" pitchFamily="34" charset="0"/>
              <a:cs typeface="Verdana" panose="020B0604030504040204" pitchFamily="34" charset="0"/>
            </a:endParaRPr>
          </a:p>
          <a:p>
            <a:pPr marL="0" indent="0" algn="just">
              <a:buNone/>
              <a:defRPr/>
            </a:pPr>
            <a:r>
              <a:rPr lang="fr-BE" sz="2000" dirty="0" err="1" smtClean="0">
                <a:ea typeface="Verdana" panose="020B0604030504040204" pitchFamily="34" charset="0"/>
                <a:cs typeface="Verdana" panose="020B0604030504040204" pitchFamily="34" charset="0"/>
              </a:rPr>
              <a:t>However</a:t>
            </a:r>
            <a:r>
              <a:rPr lang="fr-BE" sz="2000" dirty="0" smtClean="0">
                <a:ea typeface="Verdana" panose="020B0604030504040204" pitchFamily="34" charset="0"/>
                <a:cs typeface="Verdana" panose="020B0604030504040204" pitchFamily="34" charset="0"/>
              </a:rPr>
              <a:t>, conditions </a:t>
            </a:r>
            <a:r>
              <a:rPr lang="fr-BE" sz="2000" dirty="0" err="1" smtClean="0">
                <a:ea typeface="Verdana" panose="020B0604030504040204" pitchFamily="34" charset="0"/>
                <a:cs typeface="Verdana" panose="020B0604030504040204" pitchFamily="34" charset="0"/>
              </a:rPr>
              <a:t>will</a:t>
            </a:r>
            <a:r>
              <a:rPr lang="fr-BE" sz="2000" dirty="0" smtClean="0">
                <a:ea typeface="Verdana" panose="020B0604030504040204" pitchFamily="34" charset="0"/>
                <a:cs typeface="Verdana" panose="020B0604030504040204" pitchFamily="34" charset="0"/>
              </a:rPr>
              <a:t> </a:t>
            </a:r>
            <a:r>
              <a:rPr lang="fr-BE" sz="2000" dirty="0" err="1" smtClean="0">
                <a:ea typeface="Verdana" panose="020B0604030504040204" pitchFamily="34" charset="0"/>
                <a:cs typeface="Verdana" panose="020B0604030504040204" pitchFamily="34" charset="0"/>
              </a:rPr>
              <a:t>also</a:t>
            </a:r>
            <a:r>
              <a:rPr lang="fr-BE" sz="2000" dirty="0" smtClean="0">
                <a:ea typeface="Verdana" panose="020B0604030504040204" pitchFamily="34" charset="0"/>
                <a:cs typeface="Verdana" panose="020B0604030504040204" pitchFamily="34" charset="0"/>
              </a:rPr>
              <a:t> </a:t>
            </a:r>
            <a:r>
              <a:rPr lang="fr-BE" sz="2000" dirty="0" err="1" smtClean="0">
                <a:ea typeface="Verdana" panose="020B0604030504040204" pitchFamily="34" charset="0"/>
                <a:cs typeface="Verdana" panose="020B0604030504040204" pitchFamily="34" charset="0"/>
              </a:rPr>
              <a:t>be</a:t>
            </a:r>
            <a:r>
              <a:rPr lang="fr-BE" sz="2000" dirty="0" smtClean="0">
                <a:ea typeface="Verdana" panose="020B0604030504040204" pitchFamily="34" charset="0"/>
                <a:cs typeface="Verdana" panose="020B0604030504040204" pitchFamily="34" charset="0"/>
              </a:rPr>
              <a:t> </a:t>
            </a:r>
            <a:r>
              <a:rPr lang="fr-BE" sz="2000" dirty="0" err="1" smtClean="0">
                <a:ea typeface="Verdana" panose="020B0604030504040204" pitchFamily="34" charset="0"/>
                <a:cs typeface="Verdana" panose="020B0604030504040204" pitchFamily="34" charset="0"/>
              </a:rPr>
              <a:t>explored</a:t>
            </a:r>
            <a:r>
              <a:rPr lang="fr-BE" sz="2000" dirty="0" smtClean="0">
                <a:ea typeface="Verdana" panose="020B0604030504040204" pitchFamily="34" charset="0"/>
                <a:cs typeface="Verdana" panose="020B0604030504040204" pitchFamily="34" charset="0"/>
              </a:rPr>
              <a:t> for substitution in the absence of a </a:t>
            </a:r>
            <a:r>
              <a:rPr lang="fr-BE" sz="2000" dirty="0" err="1" smtClean="0">
                <a:ea typeface="Verdana" panose="020B0604030504040204" pitchFamily="34" charset="0"/>
                <a:cs typeface="Verdana" panose="020B0604030504040204" pitchFamily="34" charset="0"/>
              </a:rPr>
              <a:t>review</a:t>
            </a:r>
            <a:r>
              <a:rPr lang="fr-BE" sz="2000" dirty="0" smtClean="0">
                <a:ea typeface="Verdana" panose="020B0604030504040204" pitchFamily="34" charset="0"/>
                <a:cs typeface="Verdana" panose="020B0604030504040204" pitchFamily="34" charset="0"/>
              </a:rPr>
              <a:t>. </a:t>
            </a:r>
            <a:endParaRPr lang="en-GB" sz="2000" dirty="0">
              <a:solidFill>
                <a:srgbClr val="FF6600"/>
              </a:solidFill>
              <a:ea typeface="Verdana" pitchFamily="34" charset="0"/>
              <a:cs typeface="Verdana" pitchFamily="34" charset="0"/>
            </a:endParaRPr>
          </a:p>
        </p:txBody>
      </p:sp>
    </p:spTree>
    <p:extLst>
      <p:ext uri="{BB962C8B-B14F-4D97-AF65-F5344CB8AC3E}">
        <p14:creationId xmlns:p14="http://schemas.microsoft.com/office/powerpoint/2010/main" val="1664431648"/>
      </p:ext>
    </p:extLst>
  </p:cSld>
  <p:clrMapOvr>
    <a:masterClrMapping/>
  </p:clrMapOvr>
  <p:transition>
    <p:cover dir="r"/>
  </p:transition>
  <p:timing>
    <p:tnLst>
      <p:par>
        <p:cTn id="1" dur="indefinite" restart="never" nodeType="tmRoot"/>
      </p:par>
    </p:tnLst>
  </p:timing>
</p:sld>
</file>

<file path=ppt/theme/theme1.xml><?xml version="1.0" encoding="utf-8"?>
<a:theme xmlns:a="http://schemas.openxmlformats.org/drawingml/2006/main" name="presentation EC-EEA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32880</TotalTime>
  <Words>836</Words>
  <Application>Microsoft Office PowerPoint</Application>
  <PresentationFormat>On-screen Show (4:3)</PresentationFormat>
  <Paragraphs>120</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presentation EC-EEAS</vt:lpstr>
      <vt:lpstr>PowerPoint Presentation</vt:lpstr>
      <vt:lpstr>Council Conclusions on EU common position for Busan (2011)</vt:lpstr>
      <vt:lpstr>1. WHAT does substitution imply?   </vt:lpstr>
      <vt:lpstr>2. WHY replacing/substituting ?  </vt:lpstr>
      <vt:lpstr>3. HOW  to replace/substitute?  </vt:lpstr>
      <vt:lpstr>3. HOW to substitute – EU part   </vt:lpstr>
      <vt:lpstr>3'. HOW to substitute – EU part</vt:lpstr>
      <vt:lpstr>4. Link between EU programming and Joint Programming: current practice</vt:lpstr>
      <vt:lpstr>5. EU substitution: from theory to practice</vt:lpstr>
      <vt:lpstr>6. Proposed next steps </vt:lpstr>
      <vt:lpstr>7. Examples of Member States' approach to substitution </vt:lpstr>
      <vt:lpstr>Possible questions for discussion </vt:lpstr>
    </vt:vector>
  </TitlesOfParts>
  <Company>European Commission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Franco Conzato</dc:creator>
  <cp:lastModifiedBy>MOLTENI Lino (DEVCO)</cp:lastModifiedBy>
  <cp:revision>1624</cp:revision>
  <cp:lastPrinted>2015-11-11T18:32:31Z</cp:lastPrinted>
  <dcterms:created xsi:type="dcterms:W3CDTF">2005-12-20T11:19:53Z</dcterms:created>
  <dcterms:modified xsi:type="dcterms:W3CDTF">2015-12-02T20:48:46Z</dcterms:modified>
</cp:coreProperties>
</file>