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15"/>
  </p:notesMasterIdLst>
  <p:sldIdLst>
    <p:sldId id="280" r:id="rId2"/>
    <p:sldId id="301" r:id="rId3"/>
    <p:sldId id="292" r:id="rId4"/>
    <p:sldId id="383" r:id="rId5"/>
    <p:sldId id="384" r:id="rId6"/>
    <p:sldId id="385" r:id="rId7"/>
    <p:sldId id="386" r:id="rId8"/>
    <p:sldId id="387" r:id="rId9"/>
    <p:sldId id="388" r:id="rId10"/>
    <p:sldId id="389" r:id="rId11"/>
    <p:sldId id="390" r:id="rId12"/>
    <p:sldId id="391" r:id="rId13"/>
    <p:sldId id="392"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06"/>
    <p:restoredTop sz="87648"/>
  </p:normalViewPr>
  <p:slideViewPr>
    <p:cSldViewPr snapToGrid="0" snapToObjects="1">
      <p:cViewPr>
        <p:scale>
          <a:sx n="66" d="100"/>
          <a:sy n="66" d="100"/>
        </p:scale>
        <p:origin x="-2886" y="-7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40328F-1585-5642-9633-890E6665D417}" type="datetimeFigureOut">
              <a:rPr lang="en-US" smtClean="0"/>
              <a:t>2/26/2016</a:t>
            </a:fld>
            <a:endParaRPr lang="fr-B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fr-B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25E3F3-A808-F845-84D4-9A83B5D196A3}" type="slidenum">
              <a:rPr lang="fr-BE" smtClean="0"/>
              <a:t>‹#›</a:t>
            </a:fld>
            <a:endParaRPr lang="fr-BE"/>
          </a:p>
        </p:txBody>
      </p:sp>
    </p:spTree>
    <p:extLst>
      <p:ext uri="{BB962C8B-B14F-4D97-AF65-F5344CB8AC3E}">
        <p14:creationId xmlns:p14="http://schemas.microsoft.com/office/powerpoint/2010/main" val="33784362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23F213FA-4057-CF42-8917-A38EE2D13D3A}" type="slidenum">
              <a:rPr lang="en-GB" altLang="en-US" sz="1200"/>
              <a:pPr eaLnBrk="1" hangingPunct="1"/>
              <a:t>2</a:t>
            </a:fld>
            <a:endParaRPr lang="en-GB" altLang="en-US" sz="1200"/>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b="1">
                <a:ea typeface="ＭＳ Ｐゴシック" charset="-128"/>
              </a:rPr>
              <a:t>The EC Policy</a:t>
            </a:r>
            <a:endParaRPr lang="en-GB" altLang="en-US">
              <a:ea typeface="ＭＳ Ｐゴシック" charset="-128"/>
            </a:endParaRPr>
          </a:p>
          <a:p>
            <a:pPr eaLnBrk="1" hangingPunct="1"/>
            <a:endParaRPr lang="en-GB" altLang="en-US">
              <a:ea typeface="ＭＳ Ｐゴシック" charset="-128"/>
            </a:endParaRPr>
          </a:p>
          <a:p>
            <a:pPr eaLnBrk="1" hangingPunct="1"/>
            <a:r>
              <a:rPr lang="en-GB" altLang="en-US">
                <a:ea typeface="ＭＳ Ｐゴシック" charset="-128"/>
              </a:rPr>
              <a:t>Gender Equality  is a principle, an objective, and a task for the EU and is enshrined in the EU Treaty and in the Charter of Fundamental rights of the European Union (2000). </a:t>
            </a:r>
            <a:endParaRPr lang="en-GB" altLang="en-US" b="1" i="1">
              <a:ea typeface="ＭＳ Ｐゴシック" charset="-128"/>
            </a:endParaRPr>
          </a:p>
          <a:p>
            <a:pPr eaLnBrk="1" hangingPunct="1"/>
            <a:endParaRPr lang="en-GB" altLang="en-US" b="1" i="1">
              <a:ea typeface="ＭＳ Ｐゴシック" charset="-128"/>
            </a:endParaRPr>
          </a:p>
          <a:p>
            <a:pPr eaLnBrk="1" hangingPunct="1"/>
            <a:r>
              <a:rPr lang="en-GB" altLang="en-US" b="1" i="1">
                <a:ea typeface="ＭＳ Ｐゴシック" charset="-128"/>
              </a:rPr>
              <a:t>The Communication and Programme of Action for the Mainstreaming of Gender Equality in Community Development Co-operation (COM) (2001) 295</a:t>
            </a:r>
            <a:r>
              <a:rPr lang="en-GB" altLang="en-US">
                <a:ea typeface="ＭＳ Ｐゴシック" charset="-128"/>
              </a:rPr>
              <a:t>, considers gender equality as a key development objective both because it is a human right and because the contribution of women to development and their enjoyment of its benefits is as a key factor to poverty reduction.</a:t>
            </a:r>
          </a:p>
          <a:p>
            <a:pPr eaLnBrk="1" hangingPunct="1"/>
            <a:r>
              <a:rPr lang="en-GB" altLang="en-US">
                <a:ea typeface="ＭＳ Ｐゴシック" charset="-128"/>
              </a:rPr>
              <a:t>In brief</a:t>
            </a:r>
            <a:r>
              <a:rPr lang="en-GB" altLang="en-US" b="1">
                <a:ea typeface="ＭＳ Ｐゴシック" charset="-128"/>
              </a:rPr>
              <a:t>, promoting equal social, cultural and economic rights </a:t>
            </a:r>
            <a:r>
              <a:rPr lang="en-GB" altLang="en-US">
                <a:ea typeface="ＭＳ Ｐゴシック" charset="-128"/>
              </a:rPr>
              <a:t>and non discrimination on the basis of sex and other social factors is a matter of contributing to</a:t>
            </a:r>
            <a:endParaRPr lang="fr-CH" altLang="en-US">
              <a:ea typeface="ＭＳ Ｐゴシック" charset="-128"/>
            </a:endParaRPr>
          </a:p>
          <a:p>
            <a:pPr eaLnBrk="1" hangingPunct="1"/>
            <a:r>
              <a:rPr lang="en-GB" altLang="en-US">
                <a:ea typeface="ＭＳ Ｐゴシック" charset="-128"/>
              </a:rPr>
              <a:t>social justice </a:t>
            </a:r>
          </a:p>
          <a:p>
            <a:pPr eaLnBrk="1" hangingPunct="1"/>
            <a:r>
              <a:rPr lang="en-GB" altLang="en-US">
                <a:ea typeface="ＭＳ Ｐゴシック" charset="-128"/>
              </a:rPr>
              <a:t>economic efficiency</a:t>
            </a:r>
          </a:p>
          <a:p>
            <a:pPr eaLnBrk="1" hangingPunct="1"/>
            <a:r>
              <a:rPr lang="en-GB" altLang="en-US">
                <a:ea typeface="ＭＳ Ｐゴシック" charset="-128"/>
              </a:rPr>
              <a:t>sustainable livelihoods</a:t>
            </a:r>
            <a:endParaRPr lang="fr-CH" altLang="en-US">
              <a:ea typeface="ＭＳ Ｐゴシック" charset="-128"/>
            </a:endParaRPr>
          </a:p>
          <a:p>
            <a:pPr eaLnBrk="1" hangingPunct="1"/>
            <a:endParaRPr lang="en-GB" altLang="en-US">
              <a:ea typeface="ＭＳ Ｐゴシック" charset="-128"/>
            </a:endParaRPr>
          </a:p>
          <a:p>
            <a:pPr eaLnBrk="1" hangingPunct="1"/>
            <a:r>
              <a:rPr lang="en-GB" altLang="en-US">
                <a:ea typeface="ＭＳ Ｐゴシック" charset="-128"/>
              </a:rPr>
              <a:t>The current definitions of poverty and development recognise that development is a multidimensional process that implies broad based equitable growth</a:t>
            </a:r>
          </a:p>
          <a:p>
            <a:pPr eaLnBrk="1" hangingPunct="1"/>
            <a:endParaRPr lang="en-GB" altLang="en-US" b="1">
              <a:ea typeface="ＭＳ Ｐゴシック" charset="-128"/>
            </a:endParaRPr>
          </a:p>
        </p:txBody>
      </p:sp>
    </p:spTree>
    <p:extLst>
      <p:ext uri="{BB962C8B-B14F-4D97-AF65-F5344CB8AC3E}">
        <p14:creationId xmlns:p14="http://schemas.microsoft.com/office/powerpoint/2010/main" val="2017015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67E463-2334-224F-87D8-E4303B224644}" type="slidenum">
              <a:rPr lang="en-US" altLang="en-US"/>
              <a:pPr/>
              <a:t>3</a:t>
            </a:fld>
            <a:endParaRPr lang="en-US" altLang="en-US"/>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xfrm>
            <a:off x="914400" y="4343400"/>
            <a:ext cx="5029200" cy="4114800"/>
          </a:xfrm>
        </p:spPr>
        <p:txBody>
          <a:bodyPr/>
          <a:lstStyle/>
          <a:p>
            <a:endParaRPr lang="fr-FR" altLang="en-US"/>
          </a:p>
        </p:txBody>
      </p:sp>
    </p:spTree>
    <p:extLst>
      <p:ext uri="{BB962C8B-B14F-4D97-AF65-F5344CB8AC3E}">
        <p14:creationId xmlns:p14="http://schemas.microsoft.com/office/powerpoint/2010/main" val="9032513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25E3F3-A808-F845-84D4-9A83B5D196A3}" type="slidenum">
              <a:rPr lang="fr-BE" smtClean="0"/>
              <a:t>6</a:t>
            </a:fld>
            <a:endParaRPr lang="fr-BE"/>
          </a:p>
        </p:txBody>
      </p:sp>
    </p:spTree>
    <p:extLst>
      <p:ext uri="{BB962C8B-B14F-4D97-AF65-F5344CB8AC3E}">
        <p14:creationId xmlns:p14="http://schemas.microsoft.com/office/powerpoint/2010/main" val="968709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lvl1pPr defTabSz="457200" eaLnBrk="0" hangingPunct="0">
              <a:defRPr sz="7600" b="1">
                <a:solidFill>
                  <a:srgbClr val="FFD624"/>
                </a:solidFill>
                <a:latin typeface="Verdana" charset="0"/>
              </a:defRPr>
            </a:lvl1pPr>
            <a:lvl2pPr marL="742950" indent="-285750" defTabSz="457200" eaLnBrk="0" hangingPunct="0">
              <a:defRPr sz="7600" b="1">
                <a:solidFill>
                  <a:srgbClr val="FFD624"/>
                </a:solidFill>
                <a:latin typeface="Verdana" charset="0"/>
              </a:defRPr>
            </a:lvl2pPr>
            <a:lvl3pPr marL="1143000" indent="-228600" defTabSz="457200" eaLnBrk="0" hangingPunct="0">
              <a:defRPr sz="7600" b="1">
                <a:solidFill>
                  <a:srgbClr val="FFD624"/>
                </a:solidFill>
                <a:latin typeface="Verdana" charset="0"/>
              </a:defRPr>
            </a:lvl3pPr>
            <a:lvl4pPr marL="1600200" indent="-228600" defTabSz="457200" eaLnBrk="0" hangingPunct="0">
              <a:defRPr sz="7600" b="1">
                <a:solidFill>
                  <a:srgbClr val="FFD624"/>
                </a:solidFill>
                <a:latin typeface="Verdana" charset="0"/>
              </a:defRPr>
            </a:lvl4pPr>
            <a:lvl5pPr marL="2057400" indent="-228600" defTabSz="457200" eaLnBrk="0" hangingPunct="0">
              <a:defRPr sz="7600" b="1">
                <a:solidFill>
                  <a:srgbClr val="FFD624"/>
                </a:solidFill>
                <a:latin typeface="Verdana" charset="0"/>
              </a:defRPr>
            </a:lvl5pPr>
            <a:lvl6pPr marL="2514600" indent="-228600" defTabSz="457200" eaLnBrk="0" fontAlgn="base" hangingPunct="0">
              <a:spcBef>
                <a:spcPct val="0"/>
              </a:spcBef>
              <a:spcAft>
                <a:spcPct val="0"/>
              </a:spcAft>
              <a:defRPr sz="7600" b="1">
                <a:solidFill>
                  <a:srgbClr val="FFD624"/>
                </a:solidFill>
                <a:latin typeface="Verdana" charset="0"/>
              </a:defRPr>
            </a:lvl6pPr>
            <a:lvl7pPr marL="2971800" indent="-228600" defTabSz="457200" eaLnBrk="0" fontAlgn="base" hangingPunct="0">
              <a:spcBef>
                <a:spcPct val="0"/>
              </a:spcBef>
              <a:spcAft>
                <a:spcPct val="0"/>
              </a:spcAft>
              <a:defRPr sz="7600" b="1">
                <a:solidFill>
                  <a:srgbClr val="FFD624"/>
                </a:solidFill>
                <a:latin typeface="Verdana" charset="0"/>
              </a:defRPr>
            </a:lvl7pPr>
            <a:lvl8pPr marL="3429000" indent="-228600" defTabSz="457200" eaLnBrk="0" fontAlgn="base" hangingPunct="0">
              <a:spcBef>
                <a:spcPct val="0"/>
              </a:spcBef>
              <a:spcAft>
                <a:spcPct val="0"/>
              </a:spcAft>
              <a:defRPr sz="7600" b="1">
                <a:solidFill>
                  <a:srgbClr val="FFD624"/>
                </a:solidFill>
                <a:latin typeface="Verdana" charset="0"/>
              </a:defRPr>
            </a:lvl8pPr>
            <a:lvl9pPr marL="3886200" indent="-228600" defTabSz="457200" eaLnBrk="0" fontAlgn="base" hangingPunct="0">
              <a:spcBef>
                <a:spcPct val="0"/>
              </a:spcBef>
              <a:spcAft>
                <a:spcPct val="0"/>
              </a:spcAft>
              <a:defRPr sz="7600" b="1">
                <a:solidFill>
                  <a:srgbClr val="FFD624"/>
                </a:solidFill>
                <a:latin typeface="Verdana" charset="0"/>
              </a:defRPr>
            </a:lvl9pPr>
          </a:lstStyle>
          <a:p>
            <a:pPr algn="ctr" eaLnBrk="1" hangingPunct="1"/>
            <a:endParaRPr lang="en-US" altLang="en-US" sz="1800" b="0">
              <a:solidFill>
                <a:srgbClr val="FFFFFF"/>
              </a:solidFill>
            </a:endParaRPr>
          </a:p>
        </p:txBody>
      </p:sp>
      <p:sp>
        <p:nvSpPr>
          <p:cNvPr id="5" name="Rectangle 4"/>
          <p:cNvSpPr>
            <a:spLocks noChangeArrowheads="1"/>
          </p:cNvSpPr>
          <p:nvPr userDrawn="1"/>
        </p:nvSpPr>
        <p:spPr bwMode="auto">
          <a:xfrm>
            <a:off x="4262438" y="6659563"/>
            <a:ext cx="596900" cy="198437"/>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eaLnBrk="0" hangingPunct="0">
              <a:defRPr sz="7600" b="1">
                <a:solidFill>
                  <a:srgbClr val="FFD624"/>
                </a:solidFill>
                <a:latin typeface="Verdana" charset="0"/>
              </a:defRPr>
            </a:lvl1pPr>
            <a:lvl2pPr marL="742950" indent="-285750" defTabSz="457200" eaLnBrk="0" hangingPunct="0">
              <a:defRPr sz="7600" b="1">
                <a:solidFill>
                  <a:srgbClr val="FFD624"/>
                </a:solidFill>
                <a:latin typeface="Verdana" charset="0"/>
              </a:defRPr>
            </a:lvl2pPr>
            <a:lvl3pPr marL="1143000" indent="-228600" defTabSz="457200" eaLnBrk="0" hangingPunct="0">
              <a:defRPr sz="7600" b="1">
                <a:solidFill>
                  <a:srgbClr val="FFD624"/>
                </a:solidFill>
                <a:latin typeface="Verdana" charset="0"/>
              </a:defRPr>
            </a:lvl3pPr>
            <a:lvl4pPr marL="1600200" indent="-228600" defTabSz="457200" eaLnBrk="0" hangingPunct="0">
              <a:defRPr sz="7600" b="1">
                <a:solidFill>
                  <a:srgbClr val="FFD624"/>
                </a:solidFill>
                <a:latin typeface="Verdana" charset="0"/>
              </a:defRPr>
            </a:lvl4pPr>
            <a:lvl5pPr marL="2057400" indent="-228600" defTabSz="457200" eaLnBrk="0" hangingPunct="0">
              <a:defRPr sz="7600" b="1">
                <a:solidFill>
                  <a:srgbClr val="FFD624"/>
                </a:solidFill>
                <a:latin typeface="Verdana" charset="0"/>
              </a:defRPr>
            </a:lvl5pPr>
            <a:lvl6pPr marL="2514600" indent="-228600" defTabSz="457200" eaLnBrk="0" fontAlgn="base" hangingPunct="0">
              <a:spcBef>
                <a:spcPct val="0"/>
              </a:spcBef>
              <a:spcAft>
                <a:spcPct val="0"/>
              </a:spcAft>
              <a:defRPr sz="7600" b="1">
                <a:solidFill>
                  <a:srgbClr val="FFD624"/>
                </a:solidFill>
                <a:latin typeface="Verdana" charset="0"/>
              </a:defRPr>
            </a:lvl6pPr>
            <a:lvl7pPr marL="2971800" indent="-228600" defTabSz="457200" eaLnBrk="0" fontAlgn="base" hangingPunct="0">
              <a:spcBef>
                <a:spcPct val="0"/>
              </a:spcBef>
              <a:spcAft>
                <a:spcPct val="0"/>
              </a:spcAft>
              <a:defRPr sz="7600" b="1">
                <a:solidFill>
                  <a:srgbClr val="FFD624"/>
                </a:solidFill>
                <a:latin typeface="Verdana" charset="0"/>
              </a:defRPr>
            </a:lvl7pPr>
            <a:lvl8pPr marL="3429000" indent="-228600" defTabSz="457200" eaLnBrk="0" fontAlgn="base" hangingPunct="0">
              <a:spcBef>
                <a:spcPct val="0"/>
              </a:spcBef>
              <a:spcAft>
                <a:spcPct val="0"/>
              </a:spcAft>
              <a:defRPr sz="7600" b="1">
                <a:solidFill>
                  <a:srgbClr val="FFD624"/>
                </a:solidFill>
                <a:latin typeface="Verdana" charset="0"/>
              </a:defRPr>
            </a:lvl8pPr>
            <a:lvl9pPr marL="3886200" indent="-228600" defTabSz="457200" eaLnBrk="0" fontAlgn="base" hangingPunct="0">
              <a:spcBef>
                <a:spcPct val="0"/>
              </a:spcBef>
              <a:spcAft>
                <a:spcPct val="0"/>
              </a:spcAft>
              <a:defRPr sz="7600" b="1">
                <a:solidFill>
                  <a:srgbClr val="FFD624"/>
                </a:solidFill>
                <a:latin typeface="Verdana" charset="0"/>
              </a:defRPr>
            </a:lvl9pPr>
          </a:lstStyle>
          <a:p>
            <a:pPr algn="ctr" eaLnBrk="1" hangingPunct="1"/>
            <a:endParaRPr lang="en-US" altLang="en-US" sz="1800" b="0">
              <a:solidFill>
                <a:srgbClr val="FFFFFF"/>
              </a:solidFill>
            </a:endParaRPr>
          </a:p>
        </p:txBody>
      </p:sp>
      <p:pic>
        <p:nvPicPr>
          <p:cNvPr id="6" name="Picture 21" descr="LOGO CE_Vertical_FR_quadri_H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49688" y="258763"/>
            <a:ext cx="1431925"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a:xfrm>
            <a:off x="611189" y="2565400"/>
            <a:ext cx="8424862" cy="790575"/>
          </a:xfrm>
        </p:spPr>
        <p:txBody>
          <a:bodyPr/>
          <a:lstStyle>
            <a:lvl1pPr marL="3175">
              <a:defRPr sz="7600">
                <a:solidFill>
                  <a:srgbClr val="FFD624"/>
                </a:solidFill>
              </a:defRPr>
            </a:lvl1pPr>
          </a:lstStyle>
          <a:p>
            <a:pPr lvl="0"/>
            <a:r>
              <a:rPr lang="fr-BE" altLang="en-US" noProof="0" smtClean="0"/>
              <a:t>Titre</a:t>
            </a:r>
            <a:endParaRPr lang="en-GB" altLang="en-US" noProof="0" dirty="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altLang="en-US" noProof="0" smtClean="0"/>
              <a:t>Sous-titre</a:t>
            </a:r>
            <a:endParaRPr lang="en-GB" altLang="en-US" noProof="0" smtClean="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ltLang="en-US"/>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ltLang="en-US"/>
          </a:p>
        </p:txBody>
      </p:sp>
      <p:sp>
        <p:nvSpPr>
          <p:cNvPr id="9" name="Rectangle 8"/>
          <p:cNvSpPr>
            <a:spLocks noGrp="1" noChangeArrowheads="1"/>
          </p:cNvSpPr>
          <p:nvPr>
            <p:ph type="sldNum" sz="quarter" idx="12"/>
          </p:nvPr>
        </p:nvSpPr>
        <p:spPr/>
        <p:txBody>
          <a:bodyPr/>
          <a:lstStyle>
            <a:lvl1pPr>
              <a:defRPr>
                <a:solidFill>
                  <a:schemeClr val="bg1"/>
                </a:solidFill>
                <a:latin typeface="Verdana" charset="0"/>
              </a:defRPr>
            </a:lvl1pPr>
          </a:lstStyle>
          <a:p>
            <a:fld id="{EA2C9A99-3352-B447-968B-45FF1B80CB1B}" type="slidenum">
              <a:rPr lang="en-GB" altLang="en-US"/>
              <a:pPr/>
              <a:t>‹#›</a:t>
            </a:fld>
            <a:endParaRPr lang="en-GB" altLang="en-US"/>
          </a:p>
        </p:txBody>
      </p:sp>
    </p:spTree>
    <p:extLst>
      <p:ext uri="{BB962C8B-B14F-4D97-AF65-F5344CB8AC3E}">
        <p14:creationId xmlns:p14="http://schemas.microsoft.com/office/powerpoint/2010/main" val="1203796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859269F6-06F1-B84A-8135-666471A16134}" type="slidenum">
              <a:rPr lang="en-GB" altLang="en-US"/>
              <a:pPr/>
              <a:t>‹#›</a:t>
            </a:fld>
            <a:endParaRPr lang="en-GB" altLang="en-US"/>
          </a:p>
        </p:txBody>
      </p:sp>
    </p:spTree>
    <p:extLst>
      <p:ext uri="{BB962C8B-B14F-4D97-AF65-F5344CB8AC3E}">
        <p14:creationId xmlns:p14="http://schemas.microsoft.com/office/powerpoint/2010/main" val="897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339850"/>
            <a:ext cx="2058988"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339850"/>
            <a:ext cx="60293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84B271ED-E2C8-8A46-8A0E-82A0CC50BC19}" type="slidenum">
              <a:rPr lang="en-GB" altLang="en-US"/>
              <a:pPr/>
              <a:t>‹#›</a:t>
            </a:fld>
            <a:endParaRPr lang="en-GB" altLang="en-US"/>
          </a:p>
        </p:txBody>
      </p:sp>
    </p:spTree>
    <p:extLst>
      <p:ext uri="{BB962C8B-B14F-4D97-AF65-F5344CB8AC3E}">
        <p14:creationId xmlns:p14="http://schemas.microsoft.com/office/powerpoint/2010/main" val="11351713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475201" y="1320801"/>
            <a:ext cx="3685319" cy="4856163"/>
          </a:xfrm>
        </p:spPr>
        <p:txBody>
          <a:bodyPr>
            <a:normAutofit/>
          </a:bodyPr>
          <a:lstStyle>
            <a:lvl1pPr marL="0" indent="0">
              <a:buNone/>
              <a:defRPr sz="1200">
                <a:solidFill>
                  <a:schemeClr val="tx1">
                    <a:lumMod val="65000"/>
                    <a:lumOff val="35000"/>
                  </a:schemeClr>
                </a:solidFill>
              </a:defRPr>
            </a:lvl1pPr>
            <a:lvl2pPr marL="342900" indent="0">
              <a:buNone/>
              <a:defRPr sz="1050"/>
            </a:lvl2pPr>
            <a:lvl3pPr marL="685800" indent="0">
              <a:buNone/>
              <a:defRPr sz="1050"/>
            </a:lvl3pPr>
            <a:lvl4pPr marL="1028700" indent="0">
              <a:buNone/>
              <a:defRPr sz="1050"/>
            </a:lvl4pPr>
            <a:lvl5pPr marL="1371600" indent="0">
              <a:buNone/>
              <a:defRPr sz="1050"/>
            </a:lvl5pPr>
          </a:lstStyle>
          <a:p>
            <a:pPr lvl="0"/>
            <a:r>
              <a:rPr lang="it-IT" dirty="0" smtClean="0"/>
              <a:t>Fare clic per modificare stili del testo dello schema</a:t>
            </a:r>
          </a:p>
        </p:txBody>
      </p:sp>
      <p:sp>
        <p:nvSpPr>
          <p:cNvPr id="4" name="Segnaposto contenuto 3"/>
          <p:cNvSpPr>
            <a:spLocks noGrp="1"/>
          </p:cNvSpPr>
          <p:nvPr>
            <p:ph sz="half" idx="2"/>
          </p:nvPr>
        </p:nvSpPr>
        <p:spPr>
          <a:xfrm>
            <a:off x="4949190" y="1320801"/>
            <a:ext cx="3684270" cy="4856163"/>
          </a:xfrm>
        </p:spPr>
        <p:txBody>
          <a:bodyPr>
            <a:normAutofit/>
          </a:bodyPr>
          <a:lstStyle>
            <a:lvl1pPr marL="0" indent="0">
              <a:buNone/>
              <a:defRPr sz="1200">
                <a:solidFill>
                  <a:schemeClr val="tx1">
                    <a:lumMod val="65000"/>
                    <a:lumOff val="35000"/>
                  </a:schemeClr>
                </a:solidFill>
              </a:defRPr>
            </a:lvl1pPr>
            <a:lvl2pPr marL="342900" indent="0">
              <a:buNone/>
              <a:defRPr sz="1050"/>
            </a:lvl2pPr>
            <a:lvl3pPr marL="685800" indent="0">
              <a:buNone/>
              <a:defRPr sz="1050"/>
            </a:lvl3pPr>
            <a:lvl4pPr marL="1028700" indent="0">
              <a:buNone/>
              <a:defRPr sz="1050"/>
            </a:lvl4pPr>
            <a:lvl5pPr marL="1371600" indent="0">
              <a:buNone/>
              <a:defRPr sz="1050"/>
            </a:lvl5pPr>
          </a:lstStyle>
          <a:p>
            <a:pPr lvl="0"/>
            <a:r>
              <a:rPr lang="it-IT" dirty="0" smtClean="0"/>
              <a:t>Fare clic per modificare stili del testo dello schema</a:t>
            </a:r>
          </a:p>
        </p:txBody>
      </p:sp>
    </p:spTree>
    <p:custDataLst>
      <p:tags r:id="rId1"/>
    </p:custDataLst>
    <p:extLst>
      <p:ext uri="{BB962C8B-B14F-4D97-AF65-F5344CB8AC3E}">
        <p14:creationId xmlns:p14="http://schemas.microsoft.com/office/powerpoint/2010/main" val="1349119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475201" y="1320801"/>
            <a:ext cx="3685319" cy="4856163"/>
          </a:xfrm>
        </p:spPr>
        <p:txBody>
          <a:bodyPr>
            <a:normAutofit/>
          </a:bodyPr>
          <a:lstStyle>
            <a:lvl1pPr marL="0" indent="0">
              <a:buNone/>
              <a:defRPr sz="1200">
                <a:solidFill>
                  <a:schemeClr val="tx1">
                    <a:lumMod val="65000"/>
                    <a:lumOff val="35000"/>
                  </a:schemeClr>
                </a:solidFill>
              </a:defRPr>
            </a:lvl1pPr>
            <a:lvl2pPr marL="342900" indent="0">
              <a:buNone/>
              <a:defRPr sz="1050"/>
            </a:lvl2pPr>
            <a:lvl3pPr marL="685800" indent="0">
              <a:buNone/>
              <a:defRPr sz="1050"/>
            </a:lvl3pPr>
            <a:lvl4pPr marL="1028700" indent="0">
              <a:buNone/>
              <a:defRPr sz="1050"/>
            </a:lvl4pPr>
            <a:lvl5pPr marL="1371600" indent="0">
              <a:buNone/>
              <a:defRPr sz="1050"/>
            </a:lvl5pPr>
          </a:lstStyle>
          <a:p>
            <a:pPr lvl="0"/>
            <a:r>
              <a:rPr lang="it-IT" dirty="0" smtClean="0"/>
              <a:t>Fare clic per modificare stili del testo dello schema</a:t>
            </a:r>
          </a:p>
        </p:txBody>
      </p:sp>
      <p:sp>
        <p:nvSpPr>
          <p:cNvPr id="4" name="Segnaposto contenuto 3"/>
          <p:cNvSpPr>
            <a:spLocks noGrp="1"/>
          </p:cNvSpPr>
          <p:nvPr>
            <p:ph sz="half" idx="2"/>
          </p:nvPr>
        </p:nvSpPr>
        <p:spPr>
          <a:xfrm>
            <a:off x="4949190" y="1320801"/>
            <a:ext cx="3684270" cy="4856163"/>
          </a:xfrm>
        </p:spPr>
        <p:txBody>
          <a:bodyPr>
            <a:normAutofit/>
          </a:bodyPr>
          <a:lstStyle>
            <a:lvl1pPr marL="0" indent="0">
              <a:buNone/>
              <a:defRPr sz="1200">
                <a:solidFill>
                  <a:schemeClr val="tx1">
                    <a:lumMod val="65000"/>
                    <a:lumOff val="35000"/>
                  </a:schemeClr>
                </a:solidFill>
              </a:defRPr>
            </a:lvl1pPr>
            <a:lvl2pPr marL="342900" indent="0">
              <a:buNone/>
              <a:defRPr sz="1050"/>
            </a:lvl2pPr>
            <a:lvl3pPr marL="685800" indent="0">
              <a:buNone/>
              <a:defRPr sz="1050"/>
            </a:lvl3pPr>
            <a:lvl4pPr marL="1028700" indent="0">
              <a:buNone/>
              <a:defRPr sz="1050"/>
            </a:lvl4pPr>
            <a:lvl5pPr marL="1371600" indent="0">
              <a:buNone/>
              <a:defRPr sz="1050"/>
            </a:lvl5pPr>
          </a:lstStyle>
          <a:p>
            <a:pPr lvl="0"/>
            <a:r>
              <a:rPr lang="it-IT" dirty="0" smtClean="0"/>
              <a:t>Fare clic per modificare stili del testo dello schema</a:t>
            </a:r>
          </a:p>
        </p:txBody>
      </p:sp>
    </p:spTree>
    <p:custDataLst>
      <p:tags r:id="rId1"/>
    </p:custDataLst>
    <p:extLst>
      <p:ext uri="{BB962C8B-B14F-4D97-AF65-F5344CB8AC3E}">
        <p14:creationId xmlns:p14="http://schemas.microsoft.com/office/powerpoint/2010/main" val="4484672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475201" y="1320801"/>
            <a:ext cx="3685319" cy="4856163"/>
          </a:xfrm>
        </p:spPr>
        <p:txBody>
          <a:bodyPr>
            <a:normAutofit/>
          </a:bodyPr>
          <a:lstStyle>
            <a:lvl1pPr marL="0" indent="0">
              <a:buNone/>
              <a:defRPr sz="1200">
                <a:solidFill>
                  <a:schemeClr val="tx1">
                    <a:lumMod val="65000"/>
                    <a:lumOff val="35000"/>
                  </a:schemeClr>
                </a:solidFill>
              </a:defRPr>
            </a:lvl1pPr>
            <a:lvl2pPr marL="342900" indent="0">
              <a:buNone/>
              <a:defRPr sz="1050"/>
            </a:lvl2pPr>
            <a:lvl3pPr marL="685800" indent="0">
              <a:buNone/>
              <a:defRPr sz="1050"/>
            </a:lvl3pPr>
            <a:lvl4pPr marL="1028700" indent="0">
              <a:buNone/>
              <a:defRPr sz="1050"/>
            </a:lvl4pPr>
            <a:lvl5pPr marL="1371600" indent="0">
              <a:buNone/>
              <a:defRPr sz="1050"/>
            </a:lvl5pPr>
          </a:lstStyle>
          <a:p>
            <a:pPr lvl="0"/>
            <a:r>
              <a:rPr lang="it-IT" dirty="0" smtClean="0"/>
              <a:t>Fare clic per modificare stili del testo dello schema</a:t>
            </a:r>
          </a:p>
        </p:txBody>
      </p:sp>
      <p:sp>
        <p:nvSpPr>
          <p:cNvPr id="4" name="Segnaposto contenuto 3"/>
          <p:cNvSpPr>
            <a:spLocks noGrp="1"/>
          </p:cNvSpPr>
          <p:nvPr>
            <p:ph sz="half" idx="2"/>
          </p:nvPr>
        </p:nvSpPr>
        <p:spPr>
          <a:xfrm>
            <a:off x="4949190" y="1320801"/>
            <a:ext cx="3684270" cy="4856163"/>
          </a:xfrm>
        </p:spPr>
        <p:txBody>
          <a:bodyPr>
            <a:normAutofit/>
          </a:bodyPr>
          <a:lstStyle>
            <a:lvl1pPr marL="0" indent="0">
              <a:buNone/>
              <a:defRPr sz="1200">
                <a:solidFill>
                  <a:schemeClr val="tx1">
                    <a:lumMod val="65000"/>
                    <a:lumOff val="35000"/>
                  </a:schemeClr>
                </a:solidFill>
              </a:defRPr>
            </a:lvl1pPr>
            <a:lvl2pPr marL="342900" indent="0">
              <a:buNone/>
              <a:defRPr sz="1050"/>
            </a:lvl2pPr>
            <a:lvl3pPr marL="685800" indent="0">
              <a:buNone/>
              <a:defRPr sz="1050"/>
            </a:lvl3pPr>
            <a:lvl4pPr marL="1028700" indent="0">
              <a:buNone/>
              <a:defRPr sz="1050"/>
            </a:lvl4pPr>
            <a:lvl5pPr marL="1371600" indent="0">
              <a:buNone/>
              <a:defRPr sz="1050"/>
            </a:lvl5pPr>
          </a:lstStyle>
          <a:p>
            <a:pPr lvl="0"/>
            <a:r>
              <a:rPr lang="it-IT" dirty="0" smtClean="0"/>
              <a:t>Fare clic per modificare stili del testo dello schema</a:t>
            </a:r>
          </a:p>
        </p:txBody>
      </p:sp>
    </p:spTree>
    <p:custDataLst>
      <p:tags r:id="rId1"/>
    </p:custDataLst>
    <p:extLst>
      <p:ext uri="{BB962C8B-B14F-4D97-AF65-F5344CB8AC3E}">
        <p14:creationId xmlns:p14="http://schemas.microsoft.com/office/powerpoint/2010/main" val="24077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83D5246B-72C3-5141-9EBB-BD9D9F6D76D0}" type="slidenum">
              <a:rPr lang="en-GB" altLang="en-US"/>
              <a:pPr/>
              <a:t>‹#›</a:t>
            </a:fld>
            <a:endParaRPr lang="en-GB" altLang="en-US"/>
          </a:p>
        </p:txBody>
      </p:sp>
    </p:spTree>
    <p:extLst>
      <p:ext uri="{BB962C8B-B14F-4D97-AF65-F5344CB8AC3E}">
        <p14:creationId xmlns:p14="http://schemas.microsoft.com/office/powerpoint/2010/main" val="1426820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E223F7C7-0584-5248-9678-F03CEBA9D65E}" type="slidenum">
              <a:rPr lang="en-GB" altLang="en-US"/>
              <a:pPr/>
              <a:t>‹#›</a:t>
            </a:fld>
            <a:endParaRPr lang="en-GB" altLang="en-US"/>
          </a:p>
        </p:txBody>
      </p:sp>
    </p:spTree>
    <p:extLst>
      <p:ext uri="{BB962C8B-B14F-4D97-AF65-F5344CB8AC3E}">
        <p14:creationId xmlns:p14="http://schemas.microsoft.com/office/powerpoint/2010/main" val="501652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fld id="{6C5E22A2-2E13-954B-903D-F9CA3671E71F}" type="slidenum">
              <a:rPr lang="en-GB" altLang="en-US"/>
              <a:pPr/>
              <a:t>‹#›</a:t>
            </a:fld>
            <a:endParaRPr lang="en-GB" altLang="en-US"/>
          </a:p>
        </p:txBody>
      </p:sp>
    </p:spTree>
    <p:extLst>
      <p:ext uri="{BB962C8B-B14F-4D97-AF65-F5344CB8AC3E}">
        <p14:creationId xmlns:p14="http://schemas.microsoft.com/office/powerpoint/2010/main" val="1967864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47056"/>
            <a:ext cx="8229600" cy="470581"/>
          </a:xfrm>
        </p:spPr>
        <p:txBody>
          <a:bodyPr/>
          <a:lstStyle>
            <a:lvl1pPr>
              <a:defRPr/>
            </a:lvl1pPr>
          </a:lstStyle>
          <a:p>
            <a:r>
              <a:rPr lang="en-US" smtClean="0"/>
              <a:t>Click to edit Master title style</a:t>
            </a:r>
            <a:endParaRPr lang="en-GB"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6"/>
          <p:cNvSpPr>
            <a:spLocks noGrp="1" noChangeArrowheads="1"/>
          </p:cNvSpPr>
          <p:nvPr>
            <p:ph type="sldNum" sz="quarter" idx="12"/>
          </p:nvPr>
        </p:nvSpPr>
        <p:spPr>
          <a:ln/>
        </p:spPr>
        <p:txBody>
          <a:bodyPr/>
          <a:lstStyle>
            <a:lvl1pPr>
              <a:defRPr/>
            </a:lvl1pPr>
          </a:lstStyle>
          <a:p>
            <a:fld id="{E04A3F1A-59A5-C74F-A041-666E2919A873}" type="slidenum">
              <a:rPr lang="en-GB" altLang="en-US"/>
              <a:pPr/>
              <a:t>‹#›</a:t>
            </a:fld>
            <a:endParaRPr lang="en-GB" altLang="en-US"/>
          </a:p>
        </p:txBody>
      </p:sp>
    </p:spTree>
    <p:extLst>
      <p:ext uri="{BB962C8B-B14F-4D97-AF65-F5344CB8AC3E}">
        <p14:creationId xmlns:p14="http://schemas.microsoft.com/office/powerpoint/2010/main" val="1592367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6"/>
          <p:cNvSpPr>
            <a:spLocks noGrp="1" noChangeArrowheads="1"/>
          </p:cNvSpPr>
          <p:nvPr>
            <p:ph type="sldNum" sz="quarter" idx="12"/>
          </p:nvPr>
        </p:nvSpPr>
        <p:spPr>
          <a:ln/>
        </p:spPr>
        <p:txBody>
          <a:bodyPr/>
          <a:lstStyle>
            <a:lvl1pPr>
              <a:defRPr/>
            </a:lvl1pPr>
          </a:lstStyle>
          <a:p>
            <a:fld id="{D7B470CE-7997-074E-8F45-0CD5D663DC01}" type="slidenum">
              <a:rPr lang="en-GB" altLang="en-US"/>
              <a:pPr/>
              <a:t>‹#›</a:t>
            </a:fld>
            <a:endParaRPr lang="en-GB" altLang="en-US"/>
          </a:p>
        </p:txBody>
      </p:sp>
    </p:spTree>
    <p:extLst>
      <p:ext uri="{BB962C8B-B14F-4D97-AF65-F5344CB8AC3E}">
        <p14:creationId xmlns:p14="http://schemas.microsoft.com/office/powerpoint/2010/main" val="1968155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6"/>
          <p:cNvSpPr>
            <a:spLocks noGrp="1" noChangeArrowheads="1"/>
          </p:cNvSpPr>
          <p:nvPr>
            <p:ph type="sldNum" sz="quarter" idx="12"/>
          </p:nvPr>
        </p:nvSpPr>
        <p:spPr>
          <a:ln/>
        </p:spPr>
        <p:txBody>
          <a:bodyPr/>
          <a:lstStyle>
            <a:lvl1pPr>
              <a:defRPr/>
            </a:lvl1pPr>
          </a:lstStyle>
          <a:p>
            <a:fld id="{EC419661-72C5-2A44-B261-685A1C2C28DF}" type="slidenum">
              <a:rPr lang="en-GB" altLang="en-US"/>
              <a:pPr/>
              <a:t>‹#›</a:t>
            </a:fld>
            <a:endParaRPr lang="en-GB" altLang="en-US"/>
          </a:p>
        </p:txBody>
      </p:sp>
    </p:spTree>
    <p:extLst>
      <p:ext uri="{BB962C8B-B14F-4D97-AF65-F5344CB8AC3E}">
        <p14:creationId xmlns:p14="http://schemas.microsoft.com/office/powerpoint/2010/main" val="1626513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1968" y="1229178"/>
            <a:ext cx="3008313" cy="411843"/>
          </a:xfrm>
        </p:spPr>
        <p:txBody>
          <a:bodyPr anchor="b"/>
          <a:lstStyle>
            <a:lvl1pPr algn="l">
              <a:defRPr sz="2000" b="1"/>
            </a:lvl1pPr>
          </a:lstStyle>
          <a:p>
            <a:r>
              <a:rPr lang="en-US" smtClean="0"/>
              <a:t>Click to edit Master title style</a:t>
            </a:r>
            <a:endParaRPr lang="en-GB" dirty="0"/>
          </a:p>
        </p:txBody>
      </p:sp>
      <p:sp>
        <p:nvSpPr>
          <p:cNvPr id="3" name="Content Placeholder 2"/>
          <p:cNvSpPr>
            <a:spLocks noGrp="1"/>
          </p:cNvSpPr>
          <p:nvPr>
            <p:ph idx="1"/>
          </p:nvPr>
        </p:nvSpPr>
        <p:spPr>
          <a:xfrm>
            <a:off x="3575050" y="1435100"/>
            <a:ext cx="5111750" cy="46910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741714"/>
            <a:ext cx="3008313" cy="43844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fld id="{A1A1D529-8BD1-5443-B0FD-E68F11F01B4B}" type="slidenum">
              <a:rPr lang="en-GB" altLang="en-US"/>
              <a:pPr/>
              <a:t>‹#›</a:t>
            </a:fld>
            <a:endParaRPr lang="en-GB" altLang="en-US"/>
          </a:p>
        </p:txBody>
      </p:sp>
    </p:spTree>
    <p:extLst>
      <p:ext uri="{BB962C8B-B14F-4D97-AF65-F5344CB8AC3E}">
        <p14:creationId xmlns:p14="http://schemas.microsoft.com/office/powerpoint/2010/main" val="528432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1393371"/>
            <a:ext cx="5486400" cy="33342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fld id="{4A7F326F-B2CB-EA44-8F64-D0D350C9B494}" type="slidenum">
              <a:rPr lang="en-GB" altLang="en-US"/>
              <a:pPr/>
              <a:t>‹#›</a:t>
            </a:fld>
            <a:endParaRPr lang="en-GB" altLang="en-US"/>
          </a:p>
        </p:txBody>
      </p:sp>
    </p:spTree>
    <p:extLst>
      <p:ext uri="{BB962C8B-B14F-4D97-AF65-F5344CB8AC3E}">
        <p14:creationId xmlns:p14="http://schemas.microsoft.com/office/powerpoint/2010/main" val="1879074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133985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ltLang="en-US"/>
              <a:t>Titre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BE" altLang="en-US"/>
              <a:t>Deuxième niveau</a:t>
            </a:r>
            <a:endParaRPr lang="en-GB" altLang="en-US"/>
          </a:p>
          <a:p>
            <a:pPr lvl="1"/>
            <a:r>
              <a:rPr lang="en-GB" altLang="en-US"/>
              <a:t>Troisième niveau</a:t>
            </a:r>
          </a:p>
          <a:p>
            <a:pPr lvl="2"/>
            <a:r>
              <a:rPr lang="en-GB" altLang="en-US"/>
              <a:t>- Quatrième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a:solidFill>
                  <a:schemeClr val="tx1"/>
                </a:solidFill>
                <a:latin typeface="Arial" charset="0"/>
              </a:defRPr>
            </a:lvl1pPr>
          </a:lstStyle>
          <a:p>
            <a:pPr>
              <a:defRPr/>
            </a:pPr>
            <a:endParaRPr lang="en-GB"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a:solidFill>
                  <a:schemeClr val="tx1"/>
                </a:solidFill>
                <a:latin typeface="Arial" charset="0"/>
              </a:defRPr>
            </a:lvl1pPr>
          </a:lstStyle>
          <a:p>
            <a:pPr>
              <a:defRPr/>
            </a:pPr>
            <a:endParaRPr lang="en-GB"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a:solidFill>
                  <a:schemeClr val="tx1"/>
                </a:solidFill>
                <a:latin typeface="Arial" charset="0"/>
              </a:defRPr>
            </a:lvl1pPr>
          </a:lstStyle>
          <a:p>
            <a:fld id="{15433BBB-275A-484D-90FC-D899D9F933C7}" type="slidenum">
              <a:rPr lang="en-GB" altLang="en-US"/>
              <a:pPr/>
              <a:t>‹#›</a:t>
            </a:fld>
            <a:endParaRPr lang="en-GB" altLang="en-US"/>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eaLnBrk="0" hangingPunct="0">
              <a:defRPr sz="7600" b="1">
                <a:solidFill>
                  <a:srgbClr val="FFD624"/>
                </a:solidFill>
                <a:latin typeface="Verdana" charset="0"/>
              </a:defRPr>
            </a:lvl1pPr>
            <a:lvl2pPr marL="742950" indent="-285750" defTabSz="457200" eaLnBrk="0" hangingPunct="0">
              <a:defRPr sz="7600" b="1">
                <a:solidFill>
                  <a:srgbClr val="FFD624"/>
                </a:solidFill>
                <a:latin typeface="Verdana" charset="0"/>
              </a:defRPr>
            </a:lvl2pPr>
            <a:lvl3pPr marL="1143000" indent="-228600" defTabSz="457200" eaLnBrk="0" hangingPunct="0">
              <a:defRPr sz="7600" b="1">
                <a:solidFill>
                  <a:srgbClr val="FFD624"/>
                </a:solidFill>
                <a:latin typeface="Verdana" charset="0"/>
              </a:defRPr>
            </a:lvl3pPr>
            <a:lvl4pPr marL="1600200" indent="-228600" defTabSz="457200" eaLnBrk="0" hangingPunct="0">
              <a:defRPr sz="7600" b="1">
                <a:solidFill>
                  <a:srgbClr val="FFD624"/>
                </a:solidFill>
                <a:latin typeface="Verdana" charset="0"/>
              </a:defRPr>
            </a:lvl4pPr>
            <a:lvl5pPr marL="2057400" indent="-228600" defTabSz="457200" eaLnBrk="0" hangingPunct="0">
              <a:defRPr sz="7600" b="1">
                <a:solidFill>
                  <a:srgbClr val="FFD624"/>
                </a:solidFill>
                <a:latin typeface="Verdana" charset="0"/>
              </a:defRPr>
            </a:lvl5pPr>
            <a:lvl6pPr marL="2514600" indent="-228600" defTabSz="457200" eaLnBrk="0" fontAlgn="base" hangingPunct="0">
              <a:spcBef>
                <a:spcPct val="0"/>
              </a:spcBef>
              <a:spcAft>
                <a:spcPct val="0"/>
              </a:spcAft>
              <a:defRPr sz="7600" b="1">
                <a:solidFill>
                  <a:srgbClr val="FFD624"/>
                </a:solidFill>
                <a:latin typeface="Verdana" charset="0"/>
              </a:defRPr>
            </a:lvl6pPr>
            <a:lvl7pPr marL="2971800" indent="-228600" defTabSz="457200" eaLnBrk="0" fontAlgn="base" hangingPunct="0">
              <a:spcBef>
                <a:spcPct val="0"/>
              </a:spcBef>
              <a:spcAft>
                <a:spcPct val="0"/>
              </a:spcAft>
              <a:defRPr sz="7600" b="1">
                <a:solidFill>
                  <a:srgbClr val="FFD624"/>
                </a:solidFill>
                <a:latin typeface="Verdana" charset="0"/>
              </a:defRPr>
            </a:lvl7pPr>
            <a:lvl8pPr marL="3429000" indent="-228600" defTabSz="457200" eaLnBrk="0" fontAlgn="base" hangingPunct="0">
              <a:spcBef>
                <a:spcPct val="0"/>
              </a:spcBef>
              <a:spcAft>
                <a:spcPct val="0"/>
              </a:spcAft>
              <a:defRPr sz="7600" b="1">
                <a:solidFill>
                  <a:srgbClr val="FFD624"/>
                </a:solidFill>
                <a:latin typeface="Verdana" charset="0"/>
              </a:defRPr>
            </a:lvl8pPr>
            <a:lvl9pPr marL="3886200" indent="-228600" defTabSz="457200" eaLnBrk="0" fontAlgn="base" hangingPunct="0">
              <a:spcBef>
                <a:spcPct val="0"/>
              </a:spcBef>
              <a:spcAft>
                <a:spcPct val="0"/>
              </a:spcAft>
              <a:defRPr sz="7600" b="1">
                <a:solidFill>
                  <a:srgbClr val="FFD624"/>
                </a:solidFill>
                <a:latin typeface="Verdana" charset="0"/>
              </a:defRPr>
            </a:lvl9pPr>
          </a:lstStyle>
          <a:p>
            <a:pPr algn="ctr" eaLnBrk="1" hangingPunct="1"/>
            <a:endParaRPr lang="en-US" altLang="en-US" sz="1800" b="0">
              <a:solidFill>
                <a:srgbClr val="FFFFFF"/>
              </a:solidFill>
            </a:endParaRPr>
          </a:p>
        </p:txBody>
      </p:sp>
      <p:sp>
        <p:nvSpPr>
          <p:cNvPr id="15" name="Rectangle 14"/>
          <p:cNvSpPr/>
          <p:nvPr userDrawn="1"/>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b="0"/>
          </a:p>
        </p:txBody>
      </p:sp>
      <p:pic>
        <p:nvPicPr>
          <p:cNvPr id="1033" name="Picture 18" descr="LOGO CE_Vertical_FR_NEG_quadri_H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3849688" y="258763"/>
            <a:ext cx="1436687"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953939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5" r:id="rId12"/>
    <p:sldLayoutId id="2147483676" r:id="rId13"/>
    <p:sldLayoutId id="2147483678" r:id="rId14"/>
  </p:sldLayoutIdLst>
  <p:txStyles>
    <p:titleStyle>
      <a:lvl1pPr marL="358775" algn="l" rtl="0" eaLnBrk="0" fontAlgn="base" hangingPunct="0">
        <a:spcBef>
          <a:spcPct val="0"/>
        </a:spcBef>
        <a:spcAft>
          <a:spcPct val="0"/>
        </a:spcAft>
        <a:defRPr sz="3000" b="1">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itchFamily="34" charset="0"/>
        </a:defRPr>
      </a:lvl2pPr>
      <a:lvl3pPr marL="358775" algn="l" rtl="0" eaLnBrk="0" fontAlgn="base" hangingPunct="0">
        <a:spcBef>
          <a:spcPct val="0"/>
        </a:spcBef>
        <a:spcAft>
          <a:spcPct val="0"/>
        </a:spcAft>
        <a:defRPr sz="3000" b="1">
          <a:solidFill>
            <a:srgbClr val="0F5494"/>
          </a:solidFill>
          <a:latin typeface="Verdana" pitchFamily="34" charset="0"/>
        </a:defRPr>
      </a:lvl3pPr>
      <a:lvl4pPr marL="358775" algn="l" rtl="0" eaLnBrk="0" fontAlgn="base" hangingPunct="0">
        <a:spcBef>
          <a:spcPct val="0"/>
        </a:spcBef>
        <a:spcAft>
          <a:spcPct val="0"/>
        </a:spcAft>
        <a:defRPr sz="3000" b="1">
          <a:solidFill>
            <a:srgbClr val="0F5494"/>
          </a:solidFill>
          <a:latin typeface="Verdana" pitchFamily="34" charset="0"/>
        </a:defRPr>
      </a:lvl4pPr>
      <a:lvl5pPr marL="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189" y="2565400"/>
            <a:ext cx="8023525" cy="790575"/>
          </a:xfrm>
        </p:spPr>
        <p:txBody>
          <a:bodyPr/>
          <a:lstStyle/>
          <a:p>
            <a:r>
              <a:rPr lang="fr-BE" sz="4800" dirty="0" err="1"/>
              <a:t>Leave</a:t>
            </a:r>
            <a:r>
              <a:rPr lang="fr-BE" sz="4800" dirty="0"/>
              <a:t> no one </a:t>
            </a:r>
            <a:r>
              <a:rPr lang="fr-BE" sz="4800" dirty="0" err="1" smtClean="0"/>
              <a:t>behind</a:t>
            </a:r>
            <a:endParaRPr lang="fr-BE" sz="4800" dirty="0"/>
          </a:p>
        </p:txBody>
      </p:sp>
      <p:sp>
        <p:nvSpPr>
          <p:cNvPr id="5" name="Subtitle 4"/>
          <p:cNvSpPr>
            <a:spLocks noGrp="1"/>
          </p:cNvSpPr>
          <p:nvPr>
            <p:ph type="subTitle" idx="1"/>
          </p:nvPr>
        </p:nvSpPr>
        <p:spPr>
          <a:xfrm>
            <a:off x="611188" y="3716338"/>
            <a:ext cx="8104549" cy="1728787"/>
          </a:xfrm>
        </p:spPr>
        <p:txBody>
          <a:bodyPr/>
          <a:lstStyle/>
          <a:p>
            <a:r>
              <a:rPr lang="en-US" sz="2000" dirty="0" smtClean="0"/>
              <a:t>4. Linking mainstreaming with the PPCM</a:t>
            </a:r>
          </a:p>
          <a:p>
            <a:endParaRPr lang="en-US" sz="2000" dirty="0" smtClean="0"/>
          </a:p>
          <a:p>
            <a:r>
              <a:rPr lang="en-US" sz="2000" dirty="0" smtClean="0"/>
              <a:t>Brussels 8-10 February 2016</a:t>
            </a:r>
            <a:endParaRPr lang="en-US" sz="2000" dirty="0"/>
          </a:p>
        </p:txBody>
      </p:sp>
    </p:spTree>
    <p:extLst>
      <p:ext uri="{BB962C8B-B14F-4D97-AF65-F5344CB8AC3E}">
        <p14:creationId xmlns:p14="http://schemas.microsoft.com/office/powerpoint/2010/main" val="14349561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549" y="1276052"/>
            <a:ext cx="8453364" cy="936625"/>
          </a:xfrm>
        </p:spPr>
        <p:txBody>
          <a:bodyPr/>
          <a:lstStyle/>
          <a:p>
            <a:pPr marL="0"/>
            <a:r>
              <a:rPr lang="en-US" sz="1600" dirty="0" smtClean="0"/>
              <a:t>Possible entry points for inclusiveness</a:t>
            </a:r>
            <a:br>
              <a:rPr lang="en-US" sz="1600" dirty="0" smtClean="0"/>
            </a:br>
            <a:r>
              <a:rPr lang="en-US" sz="1600" dirty="0" smtClean="0"/>
              <a:t>Swaziland </a:t>
            </a:r>
            <a:r>
              <a:rPr lang="en-US" sz="1600" dirty="0" err="1" smtClean="0"/>
              <a:t>ToR</a:t>
            </a:r>
            <a:r>
              <a:rPr lang="en-US" sz="1600" dirty="0" smtClean="0"/>
              <a:t> "Support programming of the second tranche EDF11 Social protection: Improved Access to Education and decent life for vulnerable children and their families"</a:t>
            </a:r>
            <a:endParaRPr lang="en-US" sz="1600" dirty="0"/>
          </a:p>
        </p:txBody>
      </p:sp>
      <p:sp>
        <p:nvSpPr>
          <p:cNvPr id="3" name="Content Placeholder 2"/>
          <p:cNvSpPr>
            <a:spLocks noGrp="1"/>
          </p:cNvSpPr>
          <p:nvPr>
            <p:ph idx="1"/>
          </p:nvPr>
        </p:nvSpPr>
        <p:spPr>
          <a:xfrm>
            <a:off x="457200" y="2381693"/>
            <a:ext cx="8229600" cy="3639695"/>
          </a:xfrm>
        </p:spPr>
        <p:txBody>
          <a:bodyPr/>
          <a:lstStyle/>
          <a:p>
            <a:pPr>
              <a:buClr>
                <a:srgbClr val="0070C0"/>
              </a:buClr>
            </a:pPr>
            <a:r>
              <a:rPr lang="en-US" sz="1600" dirty="0" smtClean="0"/>
              <a:t>Data used to be sex/age</a:t>
            </a:r>
            <a:r>
              <a:rPr lang="is-IS" sz="1600" dirty="0" smtClean="0"/>
              <a:t>… dissagregated</a:t>
            </a:r>
          </a:p>
          <a:p>
            <a:pPr lvl="1">
              <a:buClr>
                <a:srgbClr val="0070C0"/>
              </a:buClr>
            </a:pPr>
            <a:r>
              <a:rPr lang="en-US" sz="1200" dirty="0" smtClean="0"/>
              <a:t>I</a:t>
            </a:r>
            <a:r>
              <a:rPr lang="is-IS" sz="1200" dirty="0" smtClean="0"/>
              <a:t>f inexistent use the action to support institutions to generate them </a:t>
            </a:r>
          </a:p>
          <a:p>
            <a:pPr>
              <a:buClr>
                <a:srgbClr val="0070C0"/>
              </a:buClr>
            </a:pPr>
            <a:r>
              <a:rPr lang="is-IS" sz="1600" dirty="0" smtClean="0"/>
              <a:t>Understand the multifaceted reality and design action to respond to it</a:t>
            </a:r>
          </a:p>
          <a:p>
            <a:pPr>
              <a:buClr>
                <a:srgbClr val="0070C0"/>
              </a:buClr>
            </a:pPr>
            <a:r>
              <a:rPr lang="is-IS" sz="1600" dirty="0"/>
              <a:t>W</a:t>
            </a:r>
            <a:r>
              <a:rPr lang="is-IS" sz="1600" dirty="0" smtClean="0"/>
              <a:t>hat can be said about participation of “the vulnerable” in the proposed action? How will the situation be compensated? </a:t>
            </a:r>
          </a:p>
          <a:p>
            <a:pPr lvl="1">
              <a:buClr>
                <a:srgbClr val="0070C0"/>
              </a:buClr>
            </a:pPr>
            <a:r>
              <a:rPr lang="is-IS" sz="1200" dirty="0" smtClean="0"/>
              <a:t>E.g. </a:t>
            </a:r>
            <a:r>
              <a:rPr lang="en-US" sz="1200" dirty="0" smtClean="0"/>
              <a:t>I</a:t>
            </a:r>
            <a:r>
              <a:rPr lang="is-IS" sz="1200" dirty="0" smtClean="0"/>
              <a:t>nterest groups, methodology for collection of different points of view, ... </a:t>
            </a:r>
          </a:p>
          <a:p>
            <a:pPr>
              <a:buClr>
                <a:srgbClr val="0070C0"/>
              </a:buClr>
            </a:pPr>
            <a:r>
              <a:rPr lang="en-US" sz="1600" dirty="0" smtClean="0"/>
              <a:t>Explore the connection between the wellbeing of children and their domestic context</a:t>
            </a:r>
          </a:p>
          <a:p>
            <a:pPr lvl="1">
              <a:buClr>
                <a:srgbClr val="0070C0"/>
              </a:buClr>
            </a:pPr>
            <a:r>
              <a:rPr lang="en-US" sz="1200" dirty="0" smtClean="0"/>
              <a:t>who are the primary care takers and how they interact with the </a:t>
            </a:r>
            <a:r>
              <a:rPr lang="en-US" sz="1200" dirty="0" err="1" smtClean="0"/>
              <a:t>SocPro</a:t>
            </a:r>
            <a:r>
              <a:rPr lang="en-US" sz="1200" dirty="0" smtClean="0"/>
              <a:t> system as is? :</a:t>
            </a:r>
            <a:endParaRPr lang="en-US" sz="1200" dirty="0"/>
          </a:p>
        </p:txBody>
      </p:sp>
    </p:spTree>
    <p:extLst>
      <p:ext uri="{BB962C8B-B14F-4D97-AF65-F5344CB8AC3E}">
        <p14:creationId xmlns:p14="http://schemas.microsoft.com/office/powerpoint/2010/main" val="19595126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1093107"/>
            <a:ext cx="8229600" cy="936625"/>
          </a:xfrm>
        </p:spPr>
        <p:txBody>
          <a:bodyPr/>
          <a:lstStyle/>
          <a:p>
            <a:r>
              <a:rPr lang="en-US" sz="1800" dirty="0"/>
              <a:t>Possible entry points for inclusiveness </a:t>
            </a:r>
            <a:r>
              <a:rPr lang="en-US" sz="1800" dirty="0" smtClean="0"/>
              <a:t/>
            </a:r>
            <a:br>
              <a:rPr lang="en-US" sz="1800" dirty="0" smtClean="0"/>
            </a:br>
            <a:r>
              <a:rPr lang="en-US" sz="1800" dirty="0" err="1" smtClean="0"/>
              <a:t>ToR</a:t>
            </a:r>
            <a:r>
              <a:rPr lang="en-US" sz="1800" dirty="0" smtClean="0"/>
              <a:t> </a:t>
            </a:r>
            <a:r>
              <a:rPr lang="en-GB" sz="1800" dirty="0" smtClean="0"/>
              <a:t>Support </a:t>
            </a:r>
            <a:r>
              <a:rPr lang="en-GB" sz="1800" dirty="0"/>
              <a:t>for the identification of a programme in support of the implementation of the </a:t>
            </a:r>
            <a:r>
              <a:rPr lang="en-GB" sz="1800" dirty="0" err="1"/>
              <a:t>i</a:t>
            </a:r>
            <a:r>
              <a:rPr lang="en-GB" sz="1800" dirty="0"/>
              <a:t>-EPA in </a:t>
            </a:r>
            <a:r>
              <a:rPr lang="en-GB" sz="1800" dirty="0" smtClean="0"/>
              <a:t>Zimbabwe</a:t>
            </a:r>
            <a:endParaRPr lang="en-US" sz="1800" dirty="0"/>
          </a:p>
        </p:txBody>
      </p:sp>
      <p:sp>
        <p:nvSpPr>
          <p:cNvPr id="3" name="Content Placeholder 2"/>
          <p:cNvSpPr>
            <a:spLocks noGrp="1"/>
          </p:cNvSpPr>
          <p:nvPr>
            <p:ph idx="1"/>
          </p:nvPr>
        </p:nvSpPr>
        <p:spPr>
          <a:xfrm>
            <a:off x="468313" y="2282013"/>
            <a:ext cx="8229600" cy="3529013"/>
          </a:xfrm>
        </p:spPr>
        <p:txBody>
          <a:bodyPr/>
          <a:lstStyle/>
          <a:p>
            <a:pPr>
              <a:buClr>
                <a:srgbClr val="0070C0"/>
              </a:buClr>
            </a:pPr>
            <a:r>
              <a:rPr lang="en-US" sz="1200" dirty="0" smtClean="0"/>
              <a:t>Make use and create demand for sex-disaggregated data. </a:t>
            </a:r>
          </a:p>
          <a:p>
            <a:pPr>
              <a:buClr>
                <a:srgbClr val="0070C0"/>
              </a:buClr>
            </a:pPr>
            <a:r>
              <a:rPr lang="en-US" sz="1200" dirty="0" smtClean="0"/>
              <a:t>Ensure that women’s needs and priorities are voiced, understood and addressed. </a:t>
            </a:r>
          </a:p>
          <a:p>
            <a:pPr>
              <a:buClr>
                <a:srgbClr val="0070C0"/>
              </a:buClr>
            </a:pPr>
            <a:r>
              <a:rPr lang="en-US" sz="1200" dirty="0" smtClean="0"/>
              <a:t>Avoid reinforcing gender inequalities, by ignoring the existing gender relations and power disparities between women and men. </a:t>
            </a:r>
          </a:p>
          <a:p>
            <a:pPr lvl="1">
              <a:buClr>
                <a:srgbClr val="0070C0"/>
              </a:buClr>
            </a:pPr>
            <a:r>
              <a:rPr lang="en-US" sz="800" dirty="0" smtClean="0"/>
              <a:t>Taxation on basic goods</a:t>
            </a:r>
            <a:r>
              <a:rPr lang="is-IS" sz="800" dirty="0" smtClean="0"/>
              <a:t>…, </a:t>
            </a:r>
            <a:r>
              <a:rPr lang="en-US" sz="800" dirty="0" smtClean="0"/>
              <a:t>Tax benefits</a:t>
            </a:r>
            <a:r>
              <a:rPr lang="is-IS" sz="800" dirty="0" smtClean="0"/>
              <a:t>…</a:t>
            </a:r>
            <a:r>
              <a:rPr lang="en-US" sz="800" dirty="0" smtClean="0"/>
              <a:t> </a:t>
            </a:r>
          </a:p>
          <a:p>
            <a:pPr>
              <a:buClr>
                <a:srgbClr val="0070C0"/>
              </a:buClr>
            </a:pPr>
            <a:r>
              <a:rPr lang="en-US" sz="1200" dirty="0" smtClean="0"/>
              <a:t>Plan gender-specific actions, to address problems relating more particularly to one or the other gender, either as separate initiatives or as part of larger </a:t>
            </a:r>
            <a:r>
              <a:rPr lang="en-US" sz="1200" dirty="0" err="1" smtClean="0"/>
              <a:t>programmes</a:t>
            </a:r>
            <a:r>
              <a:rPr lang="en-US" sz="1200" dirty="0" smtClean="0"/>
              <a:t>. </a:t>
            </a:r>
          </a:p>
          <a:p>
            <a:pPr>
              <a:buClr>
                <a:srgbClr val="0070C0"/>
              </a:buClr>
            </a:pPr>
            <a:r>
              <a:rPr lang="en-US" sz="1200" dirty="0" smtClean="0"/>
              <a:t>Adopt longer term “transformative” perspectives, supporting women’s participation in decision-making and changing prevalent negative attitudes on women’s leadership capacities and social roles. </a:t>
            </a:r>
          </a:p>
          <a:p>
            <a:pPr>
              <a:buClr>
                <a:srgbClr val="0070C0"/>
              </a:buClr>
            </a:pPr>
            <a:r>
              <a:rPr lang="en-US" sz="1200" dirty="0" smtClean="0"/>
              <a:t>Engage men, creating awareness of gender disparities and proving the benefits of gender equality for communities and the household. </a:t>
            </a:r>
          </a:p>
          <a:p>
            <a:pPr>
              <a:buClr>
                <a:srgbClr val="0070C0"/>
              </a:buClr>
            </a:pPr>
            <a:r>
              <a:rPr lang="en-US" sz="1200" dirty="0" smtClean="0"/>
              <a:t>Bigger picture (EPA) small picture (impact on </a:t>
            </a:r>
            <a:r>
              <a:rPr lang="en-US" sz="1200" dirty="0" err="1" smtClean="0"/>
              <a:t>entrepreneruship</a:t>
            </a:r>
            <a:r>
              <a:rPr lang="is-IS" sz="1200" dirty="0" smtClean="0"/>
              <a:t>…) </a:t>
            </a:r>
          </a:p>
          <a:p>
            <a:pPr>
              <a:buClr>
                <a:srgbClr val="0070C0"/>
              </a:buClr>
            </a:pPr>
            <a:r>
              <a:rPr lang="is-IS" sz="1200" dirty="0" smtClean="0"/>
              <a:t>How will the programme impact existing (informal) activities of women and men?</a:t>
            </a:r>
            <a:r>
              <a:rPr lang="en-US" sz="1200" dirty="0" smtClean="0"/>
              <a:t> </a:t>
            </a:r>
            <a:endParaRPr lang="en-US" sz="1200" dirty="0"/>
          </a:p>
          <a:p>
            <a:pPr>
              <a:buClr>
                <a:srgbClr val="0070C0"/>
              </a:buClr>
            </a:pPr>
            <a:r>
              <a:rPr lang="en-US" sz="1200" dirty="0"/>
              <a:t>Identify activities within the traditional sector that could be considered as high- value niches for export development. </a:t>
            </a:r>
            <a:endParaRPr lang="en-US" sz="1200" dirty="0" smtClean="0"/>
          </a:p>
          <a:p>
            <a:pPr>
              <a:buClr>
                <a:srgbClr val="0070C0"/>
              </a:buClr>
            </a:pPr>
            <a:r>
              <a:rPr lang="is-IS" sz="1200" dirty="0">
                <a:solidFill>
                  <a:srgbClr val="FF0000"/>
                </a:solidFill>
              </a:rPr>
              <a:t>L</a:t>
            </a:r>
            <a:r>
              <a:rPr lang="is-IS" sz="1200" dirty="0" smtClean="0">
                <a:solidFill>
                  <a:srgbClr val="FF0000"/>
                </a:solidFill>
              </a:rPr>
              <a:t>ook at social impact assessment and follow through recommendations…</a:t>
            </a:r>
            <a:r>
              <a:rPr lang="is-IS" sz="1200" dirty="0" smtClean="0"/>
              <a:t>.</a:t>
            </a:r>
          </a:p>
          <a:p>
            <a:pPr>
              <a:buClr>
                <a:srgbClr val="0070C0"/>
              </a:buClr>
            </a:pPr>
            <a:r>
              <a:rPr lang="is-IS" sz="1200" dirty="0" smtClean="0">
                <a:solidFill>
                  <a:srgbClr val="FF0000"/>
                </a:solidFill>
              </a:rPr>
              <a:t>should mention the poverty reduction and linked between growth and poverty reduction</a:t>
            </a:r>
          </a:p>
          <a:p>
            <a:pPr>
              <a:buClr>
                <a:srgbClr val="0070C0"/>
              </a:buClr>
            </a:pPr>
            <a:r>
              <a:rPr lang="is-IS" sz="1200" dirty="0" smtClean="0">
                <a:solidFill>
                  <a:srgbClr val="FF0000"/>
                </a:solidFill>
              </a:rPr>
              <a:t>impact of trade and link to sectors that are key for women economic </a:t>
            </a:r>
          </a:p>
          <a:p>
            <a:pPr>
              <a:buClr>
                <a:srgbClr val="0070C0"/>
              </a:buClr>
            </a:pPr>
            <a:r>
              <a:rPr lang="is-IS" sz="1200" dirty="0" smtClean="0">
                <a:solidFill>
                  <a:srgbClr val="FF0000"/>
                </a:solidFill>
              </a:rPr>
              <a:t>expand the range of stakeholders consulted to understand impact of trade agreement </a:t>
            </a:r>
          </a:p>
          <a:p>
            <a:pPr>
              <a:buClr>
                <a:srgbClr val="0070C0"/>
              </a:buClr>
            </a:pPr>
            <a:r>
              <a:rPr lang="is-IS" sz="1200" dirty="0" smtClean="0">
                <a:solidFill>
                  <a:srgbClr val="FF0000"/>
                </a:solidFill>
              </a:rPr>
              <a:t>trade should report on human rights like dev co</a:t>
            </a:r>
          </a:p>
          <a:p>
            <a:pPr>
              <a:buClr>
                <a:srgbClr val="0070C0"/>
              </a:buClr>
            </a:pPr>
            <a:endParaRPr lang="en-US" sz="1200" dirty="0"/>
          </a:p>
        </p:txBody>
      </p:sp>
    </p:spTree>
    <p:extLst>
      <p:ext uri="{BB962C8B-B14F-4D97-AF65-F5344CB8AC3E}">
        <p14:creationId xmlns:p14="http://schemas.microsoft.com/office/powerpoint/2010/main" val="17763290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80361"/>
            <a:ext cx="8229600" cy="936625"/>
          </a:xfrm>
        </p:spPr>
        <p:txBody>
          <a:bodyPr/>
          <a:lstStyle/>
          <a:p>
            <a:r>
              <a:rPr lang="en-US" sz="1400" dirty="0"/>
              <a:t>Possible entry points for inclusiveness </a:t>
            </a:r>
            <a:r>
              <a:rPr lang="en-US" sz="1400" dirty="0" smtClean="0"/>
              <a:t/>
            </a:r>
            <a:br>
              <a:rPr lang="en-US" sz="1400" dirty="0" smtClean="0"/>
            </a:br>
            <a:r>
              <a:rPr lang="en-US" sz="1400" dirty="0"/>
              <a:t>Lusaka Transmission and Distribution Rehabilitation Project (LTDRP) – </a:t>
            </a:r>
            <a:r>
              <a:rPr lang="en-US" sz="1400" dirty="0" smtClean="0"/>
              <a:t> Low </a:t>
            </a:r>
            <a:r>
              <a:rPr lang="en-US" sz="1400" dirty="0"/>
              <a:t>Voltage Distribution Network: Support to the Identification and Formulation </a:t>
            </a:r>
            <a:r>
              <a:rPr lang="en-US" sz="1400" dirty="0" smtClean="0"/>
              <a:t>Study</a:t>
            </a:r>
            <a:endParaRPr lang="en-US" sz="1400" dirty="0"/>
          </a:p>
        </p:txBody>
      </p:sp>
      <p:sp>
        <p:nvSpPr>
          <p:cNvPr id="3" name="Content Placeholder 2"/>
          <p:cNvSpPr>
            <a:spLocks noGrp="1"/>
          </p:cNvSpPr>
          <p:nvPr>
            <p:ph idx="1"/>
          </p:nvPr>
        </p:nvSpPr>
        <p:spPr>
          <a:xfrm>
            <a:off x="468313" y="2211572"/>
            <a:ext cx="8229600" cy="3862979"/>
          </a:xfrm>
        </p:spPr>
        <p:txBody>
          <a:bodyPr/>
          <a:lstStyle/>
          <a:p>
            <a:pPr>
              <a:buClr>
                <a:srgbClr val="0070C0"/>
              </a:buClr>
            </a:pPr>
            <a:r>
              <a:rPr lang="en-US" sz="1200" dirty="0" smtClean="0"/>
              <a:t>What is the SNDP or NEP saying about equality and inclusiveness? </a:t>
            </a:r>
          </a:p>
          <a:p>
            <a:pPr lvl="1">
              <a:buClr>
                <a:srgbClr val="0070C0"/>
              </a:buClr>
            </a:pPr>
            <a:r>
              <a:rPr lang="en-US" sz="800" dirty="0" smtClean="0"/>
              <a:t>Are we convinced that this action will contribute to equality? </a:t>
            </a:r>
          </a:p>
          <a:p>
            <a:pPr>
              <a:buClr>
                <a:srgbClr val="0070C0"/>
              </a:buClr>
            </a:pPr>
            <a:r>
              <a:rPr lang="en-US" sz="1200" dirty="0" smtClean="0"/>
              <a:t>What can be said about formal vs. informal activities and their benefiting from the new action? </a:t>
            </a:r>
          </a:p>
          <a:p>
            <a:pPr lvl="1">
              <a:buClr>
                <a:srgbClr val="0070C0"/>
              </a:buClr>
            </a:pPr>
            <a:r>
              <a:rPr lang="en-US" sz="800" dirty="0" smtClean="0"/>
              <a:t>Women/ men representation in formal/ </a:t>
            </a:r>
            <a:r>
              <a:rPr lang="en-US" sz="800" dirty="0" err="1" smtClean="0"/>
              <a:t>informa</a:t>
            </a:r>
            <a:r>
              <a:rPr lang="en-US" sz="800" dirty="0" smtClean="0"/>
              <a:t>/? </a:t>
            </a:r>
            <a:endParaRPr lang="en-US" sz="1200" dirty="0" smtClean="0"/>
          </a:p>
          <a:p>
            <a:pPr>
              <a:buClr>
                <a:srgbClr val="0070C0"/>
              </a:buClr>
            </a:pPr>
            <a:r>
              <a:rPr lang="en-US" sz="1200" dirty="0"/>
              <a:t>Which data can be collected throughout the </a:t>
            </a:r>
            <a:r>
              <a:rPr lang="en-US" sz="1200" dirty="0" err="1"/>
              <a:t>programme</a:t>
            </a:r>
            <a:r>
              <a:rPr lang="en-US" sz="1200" dirty="0"/>
              <a:t> to monitor the impacts for women and men (for example, sex-disaggregated user surveys, feed- back/complaints channels, direct observation of infrastructure use)? Who will be responsible for collecting this data, and how frequently? Will they be trained in participatory, gender-sensitive data collection techniques? </a:t>
            </a:r>
            <a:endParaRPr lang="en-US" sz="1200" dirty="0" smtClean="0"/>
          </a:p>
          <a:p>
            <a:pPr>
              <a:buClr>
                <a:srgbClr val="0070C0"/>
              </a:buClr>
            </a:pPr>
            <a:r>
              <a:rPr lang="en-US" sz="1200" dirty="0" smtClean="0"/>
              <a:t>How </a:t>
            </a:r>
            <a:r>
              <a:rPr lang="en-US" sz="1200" dirty="0"/>
              <a:t>do women and men's traditional activities affect their travel patterns, needs and priorities? For example, what proportion of women's time is spent travelling to fulfil their domestic responsibilities? </a:t>
            </a:r>
          </a:p>
          <a:p>
            <a:pPr>
              <a:buClr>
                <a:srgbClr val="0070C0"/>
              </a:buClr>
            </a:pPr>
            <a:r>
              <a:rPr lang="en-US" sz="1200" dirty="0" smtClean="0"/>
              <a:t>What </a:t>
            </a:r>
            <a:r>
              <a:rPr lang="en-US" sz="1200" dirty="0"/>
              <a:t>is the impact of women’s (and girls’) unpaid work on their opportunity to engage in paid work (or education)? </a:t>
            </a:r>
            <a:endParaRPr lang="en-US" sz="1200" dirty="0" smtClean="0"/>
          </a:p>
          <a:p>
            <a:pPr>
              <a:buClr>
                <a:srgbClr val="0070C0"/>
              </a:buClr>
            </a:pPr>
            <a:r>
              <a:rPr lang="en-US" sz="1200" dirty="0" smtClean="0">
                <a:solidFill>
                  <a:srgbClr val="FF0000"/>
                </a:solidFill>
              </a:rPr>
              <a:t>Look at what is the connection with “people”</a:t>
            </a:r>
          </a:p>
          <a:p>
            <a:pPr>
              <a:buClr>
                <a:srgbClr val="0070C0"/>
              </a:buClr>
            </a:pPr>
            <a:r>
              <a:rPr lang="en-US" sz="1200" dirty="0" smtClean="0">
                <a:solidFill>
                  <a:srgbClr val="FF0000"/>
                </a:solidFill>
              </a:rPr>
              <a:t>Look at the gender and energy section of the country profile </a:t>
            </a:r>
          </a:p>
          <a:p>
            <a:pPr>
              <a:buClr>
                <a:srgbClr val="0070C0"/>
              </a:buClr>
            </a:pPr>
            <a:r>
              <a:rPr lang="en-US" sz="1200" dirty="0" smtClean="0">
                <a:solidFill>
                  <a:srgbClr val="FF0000"/>
                </a:solidFill>
              </a:rPr>
              <a:t>Look at the child rights tool kit </a:t>
            </a:r>
          </a:p>
          <a:p>
            <a:pPr>
              <a:buClr>
                <a:srgbClr val="0070C0"/>
              </a:buClr>
            </a:pPr>
            <a:endParaRPr lang="en-US" sz="1200" dirty="0"/>
          </a:p>
          <a:p>
            <a:pPr>
              <a:buClr>
                <a:srgbClr val="0070C0"/>
              </a:buClr>
            </a:pPr>
            <a:endParaRPr lang="en-US" sz="1200" dirty="0" smtClean="0"/>
          </a:p>
          <a:p>
            <a:pPr>
              <a:buClr>
                <a:srgbClr val="0070C0"/>
              </a:buClr>
            </a:pPr>
            <a:endParaRPr lang="en-US" sz="1200" dirty="0" smtClean="0"/>
          </a:p>
        </p:txBody>
      </p:sp>
    </p:spTree>
    <p:extLst>
      <p:ext uri="{BB962C8B-B14F-4D97-AF65-F5344CB8AC3E}">
        <p14:creationId xmlns:p14="http://schemas.microsoft.com/office/powerpoint/2010/main" val="2012032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80361"/>
            <a:ext cx="8229600" cy="936625"/>
          </a:xfrm>
        </p:spPr>
        <p:txBody>
          <a:bodyPr/>
          <a:lstStyle/>
          <a:p>
            <a:r>
              <a:rPr lang="en-US" sz="1400" dirty="0"/>
              <a:t>Possible entry points for inclusiveness </a:t>
            </a:r>
            <a:br>
              <a:rPr lang="en-US" sz="1400" dirty="0"/>
            </a:br>
            <a:r>
              <a:rPr lang="en-US" sz="1400" dirty="0" err="1" smtClean="0"/>
              <a:t>ToR</a:t>
            </a:r>
            <a:r>
              <a:rPr lang="en-US" sz="1400" dirty="0" smtClean="0"/>
              <a:t> Technical </a:t>
            </a:r>
            <a:r>
              <a:rPr lang="en-US" sz="1400" dirty="0"/>
              <a:t>assistance for the identification and formulation of a project to promote demand-driven VET &amp; Skills Development 2015/369206</a:t>
            </a:r>
          </a:p>
        </p:txBody>
      </p:sp>
      <p:sp>
        <p:nvSpPr>
          <p:cNvPr id="3" name="Content Placeholder 2"/>
          <p:cNvSpPr>
            <a:spLocks noGrp="1"/>
          </p:cNvSpPr>
          <p:nvPr>
            <p:ph idx="1"/>
          </p:nvPr>
        </p:nvSpPr>
        <p:spPr>
          <a:xfrm>
            <a:off x="468313" y="2020186"/>
            <a:ext cx="8229600" cy="4054365"/>
          </a:xfrm>
        </p:spPr>
        <p:txBody>
          <a:bodyPr/>
          <a:lstStyle/>
          <a:p>
            <a:pPr>
              <a:buClr>
                <a:srgbClr val="0070C0"/>
              </a:buClr>
            </a:pPr>
            <a:r>
              <a:rPr lang="en-US" sz="1200" dirty="0" smtClean="0"/>
              <a:t>Data disaggregated? </a:t>
            </a:r>
          </a:p>
          <a:p>
            <a:pPr>
              <a:buClr>
                <a:srgbClr val="0070C0"/>
              </a:buClr>
            </a:pPr>
            <a:r>
              <a:rPr lang="en-US" sz="1200" dirty="0" smtClean="0"/>
              <a:t>existing </a:t>
            </a:r>
            <a:r>
              <a:rPr lang="en-US" sz="1200" dirty="0"/>
              <a:t>differences in women’s and men’s access to training and </a:t>
            </a:r>
            <a:r>
              <a:rPr lang="en-US" sz="1200" dirty="0" smtClean="0"/>
              <a:t>employment</a:t>
            </a:r>
          </a:p>
          <a:p>
            <a:pPr>
              <a:buClr>
                <a:srgbClr val="0070C0"/>
              </a:buClr>
            </a:pPr>
            <a:r>
              <a:rPr lang="en-US" sz="1200" dirty="0" smtClean="0"/>
              <a:t>N</a:t>
            </a:r>
          </a:p>
          <a:p>
            <a:pPr>
              <a:buClr>
                <a:srgbClr val="0070C0"/>
              </a:buClr>
            </a:pPr>
            <a:r>
              <a:rPr lang="en-US" sz="1200" dirty="0" smtClean="0"/>
              <a:t>Not </a:t>
            </a:r>
            <a:r>
              <a:rPr lang="en-US" sz="1200" dirty="0"/>
              <a:t>surprisingly the gender –based occupational segregation noted elsewhere in the </a:t>
            </a:r>
            <a:r>
              <a:rPr lang="en-US" sz="1200" dirty="0" err="1"/>
              <a:t>labour</a:t>
            </a:r>
            <a:r>
              <a:rPr lang="en-US" sz="1200" dirty="0"/>
              <a:t> market overall is usually present also within the TVET system itself and can result in the creation of further internal obstacles to women’s access to and participation in that system.</a:t>
            </a:r>
          </a:p>
          <a:p>
            <a:pPr>
              <a:buClr>
                <a:srgbClr val="0070C0"/>
              </a:buClr>
            </a:pPr>
            <a:r>
              <a:rPr lang="en-US" sz="1200" dirty="0" smtClean="0"/>
              <a:t>TVET institutions/ curricula gender sensitive? </a:t>
            </a:r>
            <a:endParaRPr lang="en-US" sz="1200" dirty="0"/>
          </a:p>
          <a:p>
            <a:pPr>
              <a:buClr>
                <a:srgbClr val="0070C0"/>
              </a:buClr>
            </a:pPr>
            <a:r>
              <a:rPr lang="en-US" sz="1200" dirty="0" smtClean="0"/>
              <a:t>family </a:t>
            </a:r>
            <a:r>
              <a:rPr lang="en-US" sz="1200" dirty="0"/>
              <a:t>obligations, restricted travel, or restrictions on contact with men and non-family </a:t>
            </a:r>
            <a:r>
              <a:rPr lang="en-US" sz="1200" dirty="0" smtClean="0"/>
              <a:t>members accounted for? </a:t>
            </a:r>
            <a:endParaRPr lang="en-US" sz="1200" dirty="0"/>
          </a:p>
          <a:p>
            <a:pPr>
              <a:buClr>
                <a:srgbClr val="0070C0"/>
              </a:buClr>
            </a:pPr>
            <a:r>
              <a:rPr lang="en-US" sz="1200" dirty="0" smtClean="0"/>
              <a:t>opportunity </a:t>
            </a:r>
            <a:r>
              <a:rPr lang="en-US" sz="1200" dirty="0"/>
              <a:t>to challenge rather than to confirm gender-based occupational segregation; </a:t>
            </a:r>
            <a:endParaRPr lang="en-US" sz="1200" dirty="0" smtClean="0"/>
          </a:p>
          <a:p>
            <a:pPr>
              <a:buClr>
                <a:srgbClr val="0070C0"/>
              </a:buClr>
            </a:pPr>
            <a:r>
              <a:rPr lang="en-US" sz="1200" dirty="0" smtClean="0"/>
              <a:t>How will obstacles for women be addressed? Accessibility, retention, prospect, empowerment</a:t>
            </a:r>
            <a:r>
              <a:rPr lang="is-IS" sz="1200" dirty="0" smtClean="0"/>
              <a:t>… </a:t>
            </a:r>
            <a:endParaRPr lang="en-US" sz="1200" dirty="0" smtClean="0"/>
          </a:p>
          <a:p>
            <a:pPr>
              <a:buClr>
                <a:srgbClr val="0070C0"/>
              </a:buClr>
            </a:pPr>
            <a:endParaRPr lang="en-US" sz="1200" dirty="0" smtClean="0"/>
          </a:p>
        </p:txBody>
      </p:sp>
    </p:spTree>
    <p:extLst>
      <p:ext uri="{BB962C8B-B14F-4D97-AF65-F5344CB8AC3E}">
        <p14:creationId xmlns:p14="http://schemas.microsoft.com/office/powerpoint/2010/main" val="643773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p:txBody>
          <a:bodyPr/>
          <a:lstStyle/>
          <a:p>
            <a:r>
              <a:rPr lang="en-GB" altLang="en-US" dirty="0" smtClean="0"/>
              <a:t>WHY </a:t>
            </a:r>
            <a:r>
              <a:rPr lang="en-CA" altLang="en-US" dirty="0" smtClean="0"/>
              <a:t>Gender Equality in EC External Relations</a:t>
            </a:r>
            <a:r>
              <a:rPr lang="en-GB" altLang="en-US" dirty="0" smtClean="0"/>
              <a:t>?</a:t>
            </a:r>
            <a:endParaRPr lang="en-GB" altLang="en-US" dirty="0"/>
          </a:p>
        </p:txBody>
      </p:sp>
      <p:sp>
        <p:nvSpPr>
          <p:cNvPr id="51202" name="Rectangle 3"/>
          <p:cNvSpPr>
            <a:spLocks noGrp="1" noChangeArrowheads="1"/>
          </p:cNvSpPr>
          <p:nvPr>
            <p:ph type="body" idx="1"/>
          </p:nvPr>
        </p:nvSpPr>
        <p:spPr/>
        <p:txBody>
          <a:bodyPr/>
          <a:lstStyle/>
          <a:p>
            <a:endParaRPr lang="en-CA" altLang="en-US" dirty="0" smtClean="0"/>
          </a:p>
          <a:p>
            <a:r>
              <a:rPr lang="en-CA" altLang="en-US" dirty="0" smtClean="0"/>
              <a:t>A human right and a commitment towards the International Community</a:t>
            </a:r>
          </a:p>
          <a:p>
            <a:r>
              <a:rPr lang="en-CA" altLang="en-US" dirty="0" smtClean="0"/>
              <a:t>A key to sustainable development and poverty reduction (equitable growth)</a:t>
            </a:r>
          </a:p>
          <a:p>
            <a:r>
              <a:rPr lang="en-CA" altLang="en-US" dirty="0" smtClean="0"/>
              <a:t>A quality and effectiveness element </a:t>
            </a:r>
          </a:p>
          <a:p>
            <a:endParaRPr lang="it-IT" altLang="en-US" dirty="0"/>
          </a:p>
        </p:txBody>
      </p:sp>
    </p:spTree>
    <p:extLst>
      <p:ext uri="{BB962C8B-B14F-4D97-AF65-F5344CB8AC3E}">
        <p14:creationId xmlns:p14="http://schemas.microsoft.com/office/powerpoint/2010/main" val="86527213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it-IT" altLang="en-US"/>
              <a:t>Gender Mainstreaming</a:t>
            </a:r>
          </a:p>
        </p:txBody>
      </p:sp>
      <p:sp>
        <p:nvSpPr>
          <p:cNvPr id="2" name="Content Placeholder 1"/>
          <p:cNvSpPr>
            <a:spLocks noGrp="1"/>
          </p:cNvSpPr>
          <p:nvPr>
            <p:ph idx="1"/>
          </p:nvPr>
        </p:nvSpPr>
        <p:spPr/>
        <p:txBody>
          <a:bodyPr/>
          <a:lstStyle/>
          <a:p>
            <a:r>
              <a:rPr lang="en-US" dirty="0"/>
              <a:t>concerns planning, (re) </a:t>
            </a:r>
            <a:r>
              <a:rPr lang="en-US" dirty="0" err="1"/>
              <a:t>organisation</a:t>
            </a:r>
            <a:r>
              <a:rPr lang="en-US" dirty="0"/>
              <a:t>, improvement and evaluation of policy processes so that a gender equality perspective is incorporated in all development policies, strategies and interventions, at all levels and at all stages by the actors normally involved therein. (European Parliament and of the Council on Promoting Gender Equality in Development Co-operation, 2004) </a:t>
            </a:r>
          </a:p>
          <a:p>
            <a:endParaRPr lang="en-US" dirty="0"/>
          </a:p>
        </p:txBody>
      </p:sp>
    </p:spTree>
    <p:extLst>
      <p:ext uri="{BB962C8B-B14F-4D97-AF65-F5344CB8AC3E}">
        <p14:creationId xmlns:p14="http://schemas.microsoft.com/office/powerpoint/2010/main" val="163976681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a:lstStyle/>
          <a:p>
            <a:r>
              <a:rPr lang="en-US" dirty="0" smtClean="0"/>
              <a:t>How does mainstreaming work?</a:t>
            </a:r>
            <a:endParaRPr lang="en-US" dirty="0"/>
          </a:p>
        </p:txBody>
      </p:sp>
      <p:sp>
        <p:nvSpPr>
          <p:cNvPr id="4" name="Freeform 3"/>
          <p:cNvSpPr/>
          <p:nvPr/>
        </p:nvSpPr>
        <p:spPr>
          <a:xfrm>
            <a:off x="1765128" y="2674475"/>
            <a:ext cx="5873315" cy="2155420"/>
          </a:xfrm>
          <a:custGeom>
            <a:avLst/>
            <a:gdLst>
              <a:gd name="connsiteX0" fmla="*/ 0 w 7831086"/>
              <a:gd name="connsiteY0" fmla="*/ 2873893 h 2873893"/>
              <a:gd name="connsiteX1" fmla="*/ 3320143 w 7831086"/>
              <a:gd name="connsiteY1" fmla="*/ 805608 h 2873893"/>
              <a:gd name="connsiteX2" fmla="*/ 5540829 w 7831086"/>
              <a:gd name="connsiteY2" fmla="*/ 827379 h 2873893"/>
              <a:gd name="connsiteX3" fmla="*/ 7511143 w 7831086"/>
              <a:gd name="connsiteY3" fmla="*/ 130693 h 2873893"/>
              <a:gd name="connsiteX4" fmla="*/ 7826829 w 7831086"/>
              <a:gd name="connsiteY4" fmla="*/ 65 h 28738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31086" h="2873893">
                <a:moveTo>
                  <a:pt x="0" y="2873893"/>
                </a:moveTo>
                <a:cubicBezTo>
                  <a:pt x="1198336" y="2010293"/>
                  <a:pt x="2396672" y="1146694"/>
                  <a:pt x="3320143" y="805608"/>
                </a:cubicBezTo>
                <a:cubicBezTo>
                  <a:pt x="4243614" y="464522"/>
                  <a:pt x="4842329" y="939865"/>
                  <a:pt x="5540829" y="827379"/>
                </a:cubicBezTo>
                <a:cubicBezTo>
                  <a:pt x="6239329" y="714893"/>
                  <a:pt x="7130143" y="268579"/>
                  <a:pt x="7511143" y="130693"/>
                </a:cubicBezTo>
                <a:cubicBezTo>
                  <a:pt x="7892143" y="-7193"/>
                  <a:pt x="7826829" y="65"/>
                  <a:pt x="7826829" y="65"/>
                </a:cubicBezTo>
              </a:path>
            </a:pathLst>
          </a:custGeom>
          <a:no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6" name="Straight Arrow Connector 5"/>
          <p:cNvCxnSpPr/>
          <p:nvPr/>
        </p:nvCxnSpPr>
        <p:spPr>
          <a:xfrm>
            <a:off x="2220685" y="3633107"/>
            <a:ext cx="865415" cy="269421"/>
          </a:xfrm>
          <a:prstGeom prst="straightConnector1">
            <a:avLst/>
          </a:prstGeom>
          <a:ln>
            <a:solidFill>
              <a:schemeClr val="accent1">
                <a:shade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3388178" y="3020786"/>
            <a:ext cx="865415" cy="269421"/>
          </a:xfrm>
          <a:prstGeom prst="straightConnector1">
            <a:avLst/>
          </a:prstGeom>
          <a:ln>
            <a:solidFill>
              <a:schemeClr val="accent1">
                <a:shade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flipV="1">
            <a:off x="4135864" y="3847907"/>
            <a:ext cx="351065" cy="857251"/>
          </a:xfrm>
          <a:prstGeom prst="straightConnector1">
            <a:avLst/>
          </a:prstGeom>
          <a:ln>
            <a:solidFill>
              <a:schemeClr val="accent1">
                <a:shade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390747" y="2556934"/>
            <a:ext cx="1292905" cy="1338828"/>
          </a:xfrm>
          <a:prstGeom prst="rect">
            <a:avLst/>
          </a:prstGeom>
          <a:noFill/>
          <a:ln>
            <a:solidFill>
              <a:schemeClr val="accent1">
                <a:shade val="50000"/>
              </a:schemeClr>
            </a:solidFill>
          </a:ln>
        </p:spPr>
        <p:txBody>
          <a:bodyPr wrap="square" rtlCol="0">
            <a:spAutoFit/>
          </a:bodyPr>
          <a:lstStyle/>
          <a:p>
            <a:r>
              <a:rPr lang="en-US" sz="1350" dirty="0"/>
              <a:t>Pilot activities, to change decision making processes </a:t>
            </a:r>
          </a:p>
        </p:txBody>
      </p:sp>
      <p:sp>
        <p:nvSpPr>
          <p:cNvPr id="13" name="TextBox 12"/>
          <p:cNvSpPr txBox="1"/>
          <p:nvPr/>
        </p:nvSpPr>
        <p:spPr>
          <a:xfrm>
            <a:off x="1118676" y="3421569"/>
            <a:ext cx="1292905" cy="923330"/>
          </a:xfrm>
          <a:prstGeom prst="rect">
            <a:avLst/>
          </a:prstGeom>
          <a:noFill/>
          <a:ln>
            <a:solidFill>
              <a:schemeClr val="accent1">
                <a:shade val="50000"/>
              </a:schemeClr>
            </a:solidFill>
          </a:ln>
        </p:spPr>
        <p:txBody>
          <a:bodyPr wrap="square" rtlCol="0">
            <a:spAutoFit/>
          </a:bodyPr>
          <a:lstStyle/>
          <a:p>
            <a:r>
              <a:rPr lang="en-US" sz="1350" dirty="0"/>
              <a:t>Awareness, learning, </a:t>
            </a:r>
          </a:p>
          <a:p>
            <a:r>
              <a:rPr lang="en-US" sz="1350" dirty="0"/>
              <a:t>data, analysis</a:t>
            </a:r>
          </a:p>
        </p:txBody>
      </p:sp>
      <p:sp>
        <p:nvSpPr>
          <p:cNvPr id="14" name="TextBox 13"/>
          <p:cNvSpPr txBox="1"/>
          <p:nvPr/>
        </p:nvSpPr>
        <p:spPr>
          <a:xfrm>
            <a:off x="4288650" y="4737171"/>
            <a:ext cx="1292905" cy="507831"/>
          </a:xfrm>
          <a:prstGeom prst="rect">
            <a:avLst/>
          </a:prstGeom>
          <a:noFill/>
          <a:ln>
            <a:solidFill>
              <a:schemeClr val="accent1">
                <a:shade val="50000"/>
              </a:schemeClr>
            </a:solidFill>
          </a:ln>
        </p:spPr>
        <p:txBody>
          <a:bodyPr wrap="square" rtlCol="0">
            <a:spAutoFit/>
          </a:bodyPr>
          <a:lstStyle/>
          <a:p>
            <a:r>
              <a:rPr lang="en-US" sz="1350" dirty="0"/>
              <a:t>Policy and law</a:t>
            </a:r>
          </a:p>
        </p:txBody>
      </p:sp>
      <p:sp>
        <p:nvSpPr>
          <p:cNvPr id="15" name="TextBox 14"/>
          <p:cNvSpPr txBox="1"/>
          <p:nvPr/>
        </p:nvSpPr>
        <p:spPr>
          <a:xfrm>
            <a:off x="6539593" y="4196443"/>
            <a:ext cx="1292905" cy="1131079"/>
          </a:xfrm>
          <a:prstGeom prst="rect">
            <a:avLst/>
          </a:prstGeom>
          <a:noFill/>
          <a:ln>
            <a:solidFill>
              <a:schemeClr val="accent1">
                <a:shade val="50000"/>
              </a:schemeClr>
            </a:solidFill>
          </a:ln>
        </p:spPr>
        <p:txBody>
          <a:bodyPr wrap="square" rtlCol="0">
            <a:spAutoFit/>
          </a:bodyPr>
          <a:lstStyle/>
          <a:p>
            <a:r>
              <a:rPr lang="en-US" sz="1350" dirty="0"/>
              <a:t>Institutional practice</a:t>
            </a:r>
          </a:p>
          <a:p>
            <a:r>
              <a:rPr lang="is-IS" sz="1350" dirty="0"/>
              <a:t>…. </a:t>
            </a:r>
            <a:r>
              <a:rPr lang="en-US" sz="1350" dirty="0"/>
              <a:t>socio-economic impact</a:t>
            </a:r>
          </a:p>
        </p:txBody>
      </p:sp>
      <p:cxnSp>
        <p:nvCxnSpPr>
          <p:cNvPr id="16" name="Straight Arrow Connector 15"/>
          <p:cNvCxnSpPr/>
          <p:nvPr/>
        </p:nvCxnSpPr>
        <p:spPr>
          <a:xfrm flipH="1" flipV="1">
            <a:off x="6885733" y="3447796"/>
            <a:ext cx="351065" cy="748647"/>
          </a:xfrm>
          <a:prstGeom prst="straightConnector1">
            <a:avLst/>
          </a:prstGeom>
          <a:ln>
            <a:solidFill>
              <a:schemeClr val="accent1">
                <a:shade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7" name="Freeform 16"/>
          <p:cNvSpPr/>
          <p:nvPr/>
        </p:nvSpPr>
        <p:spPr>
          <a:xfrm>
            <a:off x="1889909" y="3014531"/>
            <a:ext cx="5873315" cy="2155420"/>
          </a:xfrm>
          <a:custGeom>
            <a:avLst/>
            <a:gdLst>
              <a:gd name="connsiteX0" fmla="*/ 0 w 7831086"/>
              <a:gd name="connsiteY0" fmla="*/ 2873893 h 2873893"/>
              <a:gd name="connsiteX1" fmla="*/ 3320143 w 7831086"/>
              <a:gd name="connsiteY1" fmla="*/ 805608 h 2873893"/>
              <a:gd name="connsiteX2" fmla="*/ 5540829 w 7831086"/>
              <a:gd name="connsiteY2" fmla="*/ 827379 h 2873893"/>
              <a:gd name="connsiteX3" fmla="*/ 7511143 w 7831086"/>
              <a:gd name="connsiteY3" fmla="*/ 130693 h 2873893"/>
              <a:gd name="connsiteX4" fmla="*/ 7826829 w 7831086"/>
              <a:gd name="connsiteY4" fmla="*/ 65 h 28738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31086" h="2873893">
                <a:moveTo>
                  <a:pt x="0" y="2873893"/>
                </a:moveTo>
                <a:cubicBezTo>
                  <a:pt x="1198336" y="2010293"/>
                  <a:pt x="2396672" y="1146694"/>
                  <a:pt x="3320143" y="805608"/>
                </a:cubicBezTo>
                <a:cubicBezTo>
                  <a:pt x="4243614" y="464522"/>
                  <a:pt x="4842329" y="939865"/>
                  <a:pt x="5540829" y="827379"/>
                </a:cubicBezTo>
                <a:cubicBezTo>
                  <a:pt x="6239329" y="714893"/>
                  <a:pt x="7130143" y="268579"/>
                  <a:pt x="7511143" y="130693"/>
                </a:cubicBezTo>
                <a:cubicBezTo>
                  <a:pt x="7892143" y="-7193"/>
                  <a:pt x="7826829" y="65"/>
                  <a:pt x="7826829" y="65"/>
                </a:cubicBezTo>
              </a:path>
            </a:pathLst>
          </a:custGeom>
          <a:no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9" name="Straight Arrow Connector 18"/>
          <p:cNvCxnSpPr/>
          <p:nvPr/>
        </p:nvCxnSpPr>
        <p:spPr>
          <a:xfrm>
            <a:off x="6133605" y="3290206"/>
            <a:ext cx="0" cy="271889"/>
          </a:xfrm>
          <a:prstGeom prst="straightConnector1">
            <a:avLst/>
          </a:prstGeom>
          <a:ln>
            <a:solidFill>
              <a:schemeClr val="accent1">
                <a:shade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flipV="1">
            <a:off x="7061264" y="2984751"/>
            <a:ext cx="175534" cy="167807"/>
          </a:xfrm>
          <a:prstGeom prst="straightConnector1">
            <a:avLst/>
          </a:prstGeom>
          <a:ln w="254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4716979" y="3185292"/>
            <a:ext cx="0" cy="271889"/>
          </a:xfrm>
          <a:prstGeom prst="straightConnector1">
            <a:avLst/>
          </a:prstGeom>
          <a:ln>
            <a:solidFill>
              <a:schemeClr val="accent1">
                <a:shade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3467726" y="3683838"/>
            <a:ext cx="0" cy="271889"/>
          </a:xfrm>
          <a:prstGeom prst="straightConnector1">
            <a:avLst/>
          </a:prstGeom>
          <a:ln w="254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flipV="1">
            <a:off x="5205945" y="3294338"/>
            <a:ext cx="175534" cy="167807"/>
          </a:xfrm>
          <a:prstGeom prst="straightConnector1">
            <a:avLst/>
          </a:prstGeom>
          <a:ln w="254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flipV="1">
            <a:off x="2390747" y="4457024"/>
            <a:ext cx="175534" cy="167807"/>
          </a:xfrm>
          <a:prstGeom prst="straightConnector1">
            <a:avLst/>
          </a:prstGeom>
          <a:ln w="254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781433" y="4813363"/>
            <a:ext cx="1763624" cy="300082"/>
          </a:xfrm>
          <a:prstGeom prst="rect">
            <a:avLst/>
          </a:prstGeom>
          <a:noFill/>
        </p:spPr>
        <p:txBody>
          <a:bodyPr wrap="none" rtlCol="0">
            <a:spAutoFit/>
          </a:bodyPr>
          <a:lstStyle/>
          <a:p>
            <a:r>
              <a:rPr lang="en-US" sz="1350" b="1">
                <a:solidFill>
                  <a:schemeClr val="accent2">
                    <a:lumMod val="75000"/>
                  </a:schemeClr>
                </a:solidFill>
              </a:rPr>
              <a:t>The mainstream</a:t>
            </a:r>
          </a:p>
        </p:txBody>
      </p:sp>
    </p:spTree>
    <p:extLst>
      <p:ext uri="{BB962C8B-B14F-4D97-AF65-F5344CB8AC3E}">
        <p14:creationId xmlns:p14="http://schemas.microsoft.com/office/powerpoint/2010/main" val="4921979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a:lstStyle/>
          <a:p>
            <a:r>
              <a:rPr lang="en-US" dirty="0" smtClean="0"/>
              <a:t>How does mainstreaming work?</a:t>
            </a:r>
            <a:endParaRPr lang="en-US" dirty="0"/>
          </a:p>
        </p:txBody>
      </p:sp>
      <p:sp>
        <p:nvSpPr>
          <p:cNvPr id="4" name="Freeform 3"/>
          <p:cNvSpPr/>
          <p:nvPr/>
        </p:nvSpPr>
        <p:spPr>
          <a:xfrm>
            <a:off x="1765128" y="2674475"/>
            <a:ext cx="5873315" cy="2155420"/>
          </a:xfrm>
          <a:custGeom>
            <a:avLst/>
            <a:gdLst>
              <a:gd name="connsiteX0" fmla="*/ 0 w 7831086"/>
              <a:gd name="connsiteY0" fmla="*/ 2873893 h 2873893"/>
              <a:gd name="connsiteX1" fmla="*/ 3320143 w 7831086"/>
              <a:gd name="connsiteY1" fmla="*/ 805608 h 2873893"/>
              <a:gd name="connsiteX2" fmla="*/ 5540829 w 7831086"/>
              <a:gd name="connsiteY2" fmla="*/ 827379 h 2873893"/>
              <a:gd name="connsiteX3" fmla="*/ 7511143 w 7831086"/>
              <a:gd name="connsiteY3" fmla="*/ 130693 h 2873893"/>
              <a:gd name="connsiteX4" fmla="*/ 7826829 w 7831086"/>
              <a:gd name="connsiteY4" fmla="*/ 65 h 28738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31086" h="2873893">
                <a:moveTo>
                  <a:pt x="0" y="2873893"/>
                </a:moveTo>
                <a:cubicBezTo>
                  <a:pt x="1198336" y="2010293"/>
                  <a:pt x="2396672" y="1146694"/>
                  <a:pt x="3320143" y="805608"/>
                </a:cubicBezTo>
                <a:cubicBezTo>
                  <a:pt x="4243614" y="464522"/>
                  <a:pt x="4842329" y="939865"/>
                  <a:pt x="5540829" y="827379"/>
                </a:cubicBezTo>
                <a:cubicBezTo>
                  <a:pt x="6239329" y="714893"/>
                  <a:pt x="7130143" y="268579"/>
                  <a:pt x="7511143" y="130693"/>
                </a:cubicBezTo>
                <a:cubicBezTo>
                  <a:pt x="7892143" y="-7193"/>
                  <a:pt x="7826829" y="65"/>
                  <a:pt x="7826829" y="65"/>
                </a:cubicBezTo>
              </a:path>
            </a:pathLst>
          </a:custGeom>
          <a:noFill/>
          <a:ln w="25400">
            <a:solidFill>
              <a:schemeClr val="accent2">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6" name="Straight Arrow Connector 5"/>
          <p:cNvCxnSpPr/>
          <p:nvPr/>
        </p:nvCxnSpPr>
        <p:spPr>
          <a:xfrm flipV="1">
            <a:off x="2220686" y="3534715"/>
            <a:ext cx="853763" cy="98393"/>
          </a:xfrm>
          <a:prstGeom prst="straightConnector1">
            <a:avLst/>
          </a:prstGeom>
          <a:ln>
            <a:solidFill>
              <a:schemeClr val="accent1">
                <a:shade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3828590" y="2519374"/>
            <a:ext cx="1552889" cy="53898"/>
          </a:xfrm>
          <a:prstGeom prst="straightConnector1">
            <a:avLst/>
          </a:prstGeom>
          <a:ln>
            <a:solidFill>
              <a:schemeClr val="accent1">
                <a:shade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5717999" y="3719684"/>
            <a:ext cx="580392" cy="289034"/>
          </a:xfrm>
          <a:prstGeom prst="straightConnector1">
            <a:avLst/>
          </a:prstGeom>
          <a:ln>
            <a:solidFill>
              <a:schemeClr val="accent1">
                <a:shade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749892" y="2262972"/>
            <a:ext cx="2058730" cy="1131079"/>
          </a:xfrm>
          <a:prstGeom prst="rect">
            <a:avLst/>
          </a:prstGeom>
          <a:noFill/>
          <a:ln>
            <a:solidFill>
              <a:schemeClr val="accent1">
                <a:shade val="50000"/>
              </a:schemeClr>
            </a:solidFill>
          </a:ln>
        </p:spPr>
        <p:txBody>
          <a:bodyPr wrap="square" rtlCol="0">
            <a:spAutoFit/>
          </a:bodyPr>
          <a:lstStyle/>
          <a:p>
            <a:r>
              <a:rPr lang="en-US" sz="1350" dirty="0"/>
              <a:t>Decision making processes evolve to include items previously out of the </a:t>
            </a:r>
            <a:r>
              <a:rPr lang="en-US" sz="1350"/>
              <a:t>“mainstream”</a:t>
            </a:r>
            <a:endParaRPr lang="en-US" sz="1350" dirty="0"/>
          </a:p>
        </p:txBody>
      </p:sp>
      <p:sp>
        <p:nvSpPr>
          <p:cNvPr id="13" name="TextBox 12"/>
          <p:cNvSpPr txBox="1"/>
          <p:nvPr/>
        </p:nvSpPr>
        <p:spPr>
          <a:xfrm>
            <a:off x="591594" y="3241193"/>
            <a:ext cx="1607521" cy="1338828"/>
          </a:xfrm>
          <a:prstGeom prst="rect">
            <a:avLst/>
          </a:prstGeom>
          <a:noFill/>
          <a:ln>
            <a:solidFill>
              <a:schemeClr val="accent1">
                <a:shade val="50000"/>
              </a:schemeClr>
            </a:solidFill>
          </a:ln>
        </p:spPr>
        <p:txBody>
          <a:bodyPr wrap="square" rtlCol="0">
            <a:spAutoFit/>
          </a:bodyPr>
          <a:lstStyle/>
          <a:p>
            <a:r>
              <a:rPr lang="en-US" sz="1350" dirty="0"/>
              <a:t>Continued awareness, learning, </a:t>
            </a:r>
          </a:p>
          <a:p>
            <a:r>
              <a:rPr lang="en-US" sz="1350" dirty="0"/>
              <a:t>data, analysis as a matter of course</a:t>
            </a:r>
          </a:p>
        </p:txBody>
      </p:sp>
      <p:sp>
        <p:nvSpPr>
          <p:cNvPr id="14" name="TextBox 13"/>
          <p:cNvSpPr txBox="1"/>
          <p:nvPr/>
        </p:nvSpPr>
        <p:spPr>
          <a:xfrm>
            <a:off x="3972863" y="4035725"/>
            <a:ext cx="2507105" cy="1131079"/>
          </a:xfrm>
          <a:prstGeom prst="rect">
            <a:avLst/>
          </a:prstGeom>
          <a:noFill/>
          <a:ln>
            <a:solidFill>
              <a:schemeClr val="accent1">
                <a:shade val="50000"/>
              </a:schemeClr>
            </a:solidFill>
          </a:ln>
        </p:spPr>
        <p:txBody>
          <a:bodyPr wrap="square" rtlCol="0">
            <a:spAutoFit/>
          </a:bodyPr>
          <a:lstStyle/>
          <a:p>
            <a:r>
              <a:rPr lang="en-US" sz="1350" dirty="0"/>
              <a:t>Policy and law put in practice, regular iterative processes allow refinement as required to fit the new “mainstream”</a:t>
            </a:r>
          </a:p>
        </p:txBody>
      </p:sp>
      <p:sp>
        <p:nvSpPr>
          <p:cNvPr id="15" name="TextBox 14"/>
          <p:cNvSpPr txBox="1"/>
          <p:nvPr/>
        </p:nvSpPr>
        <p:spPr>
          <a:xfrm>
            <a:off x="6539593" y="4196443"/>
            <a:ext cx="1292905" cy="1131079"/>
          </a:xfrm>
          <a:prstGeom prst="rect">
            <a:avLst/>
          </a:prstGeom>
          <a:noFill/>
          <a:ln>
            <a:solidFill>
              <a:schemeClr val="accent1">
                <a:shade val="50000"/>
              </a:schemeClr>
            </a:solidFill>
          </a:ln>
        </p:spPr>
        <p:txBody>
          <a:bodyPr wrap="square" rtlCol="0">
            <a:spAutoFit/>
          </a:bodyPr>
          <a:lstStyle/>
          <a:p>
            <a:r>
              <a:rPr lang="en-US" sz="1350" dirty="0"/>
              <a:t>Institutional practice</a:t>
            </a:r>
          </a:p>
          <a:p>
            <a:r>
              <a:rPr lang="is-IS" sz="1350" dirty="0"/>
              <a:t>…. </a:t>
            </a:r>
            <a:r>
              <a:rPr lang="en-US" sz="1350" dirty="0"/>
              <a:t>socio-economic impact</a:t>
            </a:r>
          </a:p>
        </p:txBody>
      </p:sp>
      <p:cxnSp>
        <p:nvCxnSpPr>
          <p:cNvPr id="16" name="Straight Arrow Connector 15"/>
          <p:cNvCxnSpPr/>
          <p:nvPr/>
        </p:nvCxnSpPr>
        <p:spPr>
          <a:xfrm flipV="1">
            <a:off x="6666380" y="3573084"/>
            <a:ext cx="1227821" cy="573640"/>
          </a:xfrm>
          <a:prstGeom prst="straightConnector1">
            <a:avLst/>
          </a:prstGeom>
          <a:ln>
            <a:solidFill>
              <a:schemeClr val="accent1">
                <a:shade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7" name="Freeform 16"/>
          <p:cNvSpPr/>
          <p:nvPr/>
        </p:nvSpPr>
        <p:spPr>
          <a:xfrm>
            <a:off x="1862155" y="3069014"/>
            <a:ext cx="5873315" cy="2155420"/>
          </a:xfrm>
          <a:custGeom>
            <a:avLst/>
            <a:gdLst>
              <a:gd name="connsiteX0" fmla="*/ 0 w 7831086"/>
              <a:gd name="connsiteY0" fmla="*/ 2873893 h 2873893"/>
              <a:gd name="connsiteX1" fmla="*/ 3320143 w 7831086"/>
              <a:gd name="connsiteY1" fmla="*/ 805608 h 2873893"/>
              <a:gd name="connsiteX2" fmla="*/ 5540829 w 7831086"/>
              <a:gd name="connsiteY2" fmla="*/ 827379 h 2873893"/>
              <a:gd name="connsiteX3" fmla="*/ 7511143 w 7831086"/>
              <a:gd name="connsiteY3" fmla="*/ 130693 h 2873893"/>
              <a:gd name="connsiteX4" fmla="*/ 7826829 w 7831086"/>
              <a:gd name="connsiteY4" fmla="*/ 65 h 28738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31086" h="2873893">
                <a:moveTo>
                  <a:pt x="0" y="2873893"/>
                </a:moveTo>
                <a:cubicBezTo>
                  <a:pt x="1198336" y="2010293"/>
                  <a:pt x="2396672" y="1146694"/>
                  <a:pt x="3320143" y="805608"/>
                </a:cubicBezTo>
                <a:cubicBezTo>
                  <a:pt x="4243614" y="464522"/>
                  <a:pt x="4842329" y="939865"/>
                  <a:pt x="5540829" y="827379"/>
                </a:cubicBezTo>
                <a:cubicBezTo>
                  <a:pt x="6239329" y="714893"/>
                  <a:pt x="7130143" y="268579"/>
                  <a:pt x="7511143" y="130693"/>
                </a:cubicBezTo>
                <a:cubicBezTo>
                  <a:pt x="7892143" y="-7193"/>
                  <a:pt x="7826829" y="65"/>
                  <a:pt x="7826829" y="65"/>
                </a:cubicBezTo>
              </a:path>
            </a:pathLst>
          </a:custGeom>
          <a:noFill/>
          <a:ln w="25400">
            <a:solidFill>
              <a:schemeClr val="accent2">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9" name="Straight Arrow Connector 18"/>
          <p:cNvCxnSpPr/>
          <p:nvPr/>
        </p:nvCxnSpPr>
        <p:spPr>
          <a:xfrm>
            <a:off x="6133605" y="3290206"/>
            <a:ext cx="0" cy="271889"/>
          </a:xfrm>
          <a:prstGeom prst="straightConnector1">
            <a:avLst/>
          </a:prstGeom>
          <a:ln>
            <a:solidFill>
              <a:schemeClr val="accent1">
                <a:shade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flipV="1">
            <a:off x="7061264" y="2984751"/>
            <a:ext cx="175534" cy="167807"/>
          </a:xfrm>
          <a:prstGeom prst="straightConnector1">
            <a:avLst/>
          </a:prstGeom>
          <a:ln w="254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4716979" y="3185292"/>
            <a:ext cx="0" cy="271889"/>
          </a:xfrm>
          <a:prstGeom prst="straightConnector1">
            <a:avLst/>
          </a:prstGeom>
          <a:ln>
            <a:solidFill>
              <a:schemeClr val="accent1">
                <a:shade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3467726" y="3683838"/>
            <a:ext cx="0" cy="271889"/>
          </a:xfrm>
          <a:prstGeom prst="straightConnector1">
            <a:avLst/>
          </a:prstGeom>
          <a:ln w="254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flipV="1">
            <a:off x="5205945" y="3294338"/>
            <a:ext cx="175534" cy="167807"/>
          </a:xfrm>
          <a:prstGeom prst="straightConnector1">
            <a:avLst/>
          </a:prstGeom>
          <a:ln w="254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flipV="1">
            <a:off x="2390747" y="4457024"/>
            <a:ext cx="175534" cy="167807"/>
          </a:xfrm>
          <a:prstGeom prst="straightConnector1">
            <a:avLst/>
          </a:prstGeom>
          <a:ln w="254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 name="Freeform 9"/>
          <p:cNvSpPr/>
          <p:nvPr/>
        </p:nvSpPr>
        <p:spPr>
          <a:xfrm>
            <a:off x="1785097" y="2390215"/>
            <a:ext cx="6343650" cy="2420471"/>
          </a:xfrm>
          <a:custGeom>
            <a:avLst/>
            <a:gdLst>
              <a:gd name="connsiteX0" fmla="*/ 0 w 8458200"/>
              <a:gd name="connsiteY0" fmla="*/ 3227294 h 3227294"/>
              <a:gd name="connsiteX1" fmla="*/ 1600200 w 8458200"/>
              <a:gd name="connsiteY1" fmla="*/ 1734671 h 3227294"/>
              <a:gd name="connsiteX2" fmla="*/ 3724836 w 8458200"/>
              <a:gd name="connsiteY2" fmla="*/ 685800 h 3227294"/>
              <a:gd name="connsiteX3" fmla="*/ 5620871 w 8458200"/>
              <a:gd name="connsiteY3" fmla="*/ 295835 h 3227294"/>
              <a:gd name="connsiteX4" fmla="*/ 7611036 w 8458200"/>
              <a:gd name="connsiteY4" fmla="*/ 121023 h 3227294"/>
              <a:gd name="connsiteX5" fmla="*/ 8458200 w 8458200"/>
              <a:gd name="connsiteY5" fmla="*/ 0 h 3227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58200" h="3227294">
                <a:moveTo>
                  <a:pt x="0" y="3227294"/>
                </a:moveTo>
                <a:cubicBezTo>
                  <a:pt x="489697" y="2692773"/>
                  <a:pt x="979394" y="2158253"/>
                  <a:pt x="1600200" y="1734671"/>
                </a:cubicBezTo>
                <a:cubicBezTo>
                  <a:pt x="2221006" y="1311089"/>
                  <a:pt x="3054724" y="925606"/>
                  <a:pt x="3724836" y="685800"/>
                </a:cubicBezTo>
                <a:cubicBezTo>
                  <a:pt x="4394948" y="445994"/>
                  <a:pt x="4973171" y="389964"/>
                  <a:pt x="5620871" y="295835"/>
                </a:cubicBezTo>
                <a:cubicBezTo>
                  <a:pt x="6268571" y="201706"/>
                  <a:pt x="7138148" y="170329"/>
                  <a:pt x="7611036" y="121023"/>
                </a:cubicBezTo>
                <a:cubicBezTo>
                  <a:pt x="8083924" y="71717"/>
                  <a:pt x="8458200" y="0"/>
                  <a:pt x="8458200" y="0"/>
                </a:cubicBezTo>
              </a:path>
            </a:pathLst>
          </a:custGeom>
          <a:noFill/>
          <a:ln w="635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3" name="Freeform 22"/>
          <p:cNvSpPr/>
          <p:nvPr/>
        </p:nvSpPr>
        <p:spPr>
          <a:xfrm>
            <a:off x="1862155" y="3447797"/>
            <a:ext cx="6438041" cy="1774392"/>
          </a:xfrm>
          <a:custGeom>
            <a:avLst/>
            <a:gdLst>
              <a:gd name="connsiteX0" fmla="*/ 0 w 8458200"/>
              <a:gd name="connsiteY0" fmla="*/ 3227294 h 3227294"/>
              <a:gd name="connsiteX1" fmla="*/ 1600200 w 8458200"/>
              <a:gd name="connsiteY1" fmla="*/ 1734671 h 3227294"/>
              <a:gd name="connsiteX2" fmla="*/ 3724836 w 8458200"/>
              <a:gd name="connsiteY2" fmla="*/ 685800 h 3227294"/>
              <a:gd name="connsiteX3" fmla="*/ 5620871 w 8458200"/>
              <a:gd name="connsiteY3" fmla="*/ 295835 h 3227294"/>
              <a:gd name="connsiteX4" fmla="*/ 7611036 w 8458200"/>
              <a:gd name="connsiteY4" fmla="*/ 121023 h 3227294"/>
              <a:gd name="connsiteX5" fmla="*/ 8458200 w 8458200"/>
              <a:gd name="connsiteY5" fmla="*/ 0 h 3227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58200" h="3227294">
                <a:moveTo>
                  <a:pt x="0" y="3227294"/>
                </a:moveTo>
                <a:cubicBezTo>
                  <a:pt x="489697" y="2692773"/>
                  <a:pt x="979394" y="2158253"/>
                  <a:pt x="1600200" y="1734671"/>
                </a:cubicBezTo>
                <a:cubicBezTo>
                  <a:pt x="2221006" y="1311089"/>
                  <a:pt x="3054724" y="925606"/>
                  <a:pt x="3724836" y="685800"/>
                </a:cubicBezTo>
                <a:cubicBezTo>
                  <a:pt x="4394948" y="445994"/>
                  <a:pt x="4973171" y="389964"/>
                  <a:pt x="5620871" y="295835"/>
                </a:cubicBezTo>
                <a:cubicBezTo>
                  <a:pt x="6268571" y="201706"/>
                  <a:pt x="7138148" y="170329"/>
                  <a:pt x="7611036" y="121023"/>
                </a:cubicBezTo>
                <a:cubicBezTo>
                  <a:pt x="8083924" y="71717"/>
                  <a:pt x="8458200" y="0"/>
                  <a:pt x="8458200" y="0"/>
                </a:cubicBezTo>
              </a:path>
            </a:pathLst>
          </a:custGeom>
          <a:noFill/>
          <a:ln w="635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33" name="Straight Arrow Connector 32"/>
          <p:cNvCxnSpPr/>
          <p:nvPr/>
        </p:nvCxnSpPr>
        <p:spPr>
          <a:xfrm>
            <a:off x="7638866" y="3175907"/>
            <a:ext cx="0" cy="271889"/>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H="1" flipV="1">
            <a:off x="5384211" y="2772437"/>
            <a:ext cx="175534" cy="167807"/>
          </a:xfrm>
          <a:prstGeom prst="straightConnector1">
            <a:avLst/>
          </a:prstGeom>
          <a:ln w="254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flipV="1">
            <a:off x="6045838" y="2698123"/>
            <a:ext cx="175534" cy="167807"/>
          </a:xfrm>
          <a:prstGeom prst="straightConnector1">
            <a:avLst/>
          </a:prstGeom>
          <a:ln w="254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4572000" y="3573083"/>
            <a:ext cx="0" cy="271889"/>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628228" y="4806207"/>
            <a:ext cx="2721407" cy="923330"/>
          </a:xfrm>
          <a:prstGeom prst="rect">
            <a:avLst/>
          </a:prstGeom>
          <a:gradFill flip="none" rotWithShape="1">
            <a:gsLst>
              <a:gs pos="0">
                <a:schemeClr val="accent3">
                  <a:lumMod val="5000"/>
                  <a:lumOff val="95000"/>
                  <a:alpha val="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solidFill>
              <a:schemeClr val="accent6">
                <a:lumMod val="50000"/>
              </a:schemeClr>
            </a:solidFill>
          </a:ln>
        </p:spPr>
        <p:txBody>
          <a:bodyPr wrap="square" rtlCol="0">
            <a:spAutoFit/>
          </a:bodyPr>
          <a:lstStyle/>
          <a:p>
            <a:r>
              <a:rPr lang="en-US" sz="1350" b="1" dirty="0">
                <a:solidFill>
                  <a:schemeClr val="accent6">
                    <a:lumMod val="50000"/>
                  </a:schemeClr>
                </a:solidFill>
              </a:rPr>
              <a:t>New data, analysis shed light on elements that will influence evolution of the mainstream</a:t>
            </a:r>
          </a:p>
        </p:txBody>
      </p:sp>
    </p:spTree>
    <p:extLst>
      <p:ext uri="{BB962C8B-B14F-4D97-AF65-F5344CB8AC3E}">
        <p14:creationId xmlns:p14="http://schemas.microsoft.com/office/powerpoint/2010/main" val="2631138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139277" y="1380730"/>
            <a:ext cx="6844666" cy="5295899"/>
            <a:chOff x="-1" y="0"/>
            <a:chExt cx="6844820" cy="5295899"/>
          </a:xfrm>
        </p:grpSpPr>
        <p:grpSp>
          <p:nvGrpSpPr>
            <p:cNvPr id="3" name="Group 2"/>
            <p:cNvGrpSpPr>
              <a:grpSpLocks/>
            </p:cNvGrpSpPr>
            <p:nvPr/>
          </p:nvGrpSpPr>
          <p:grpSpPr bwMode="auto">
            <a:xfrm>
              <a:off x="1335088" y="1290638"/>
              <a:ext cx="3763962" cy="3548062"/>
              <a:chOff x="1335088" y="1290638"/>
              <a:chExt cx="3764340" cy="3547131"/>
            </a:xfrm>
          </p:grpSpPr>
          <p:grpSp>
            <p:nvGrpSpPr>
              <p:cNvPr id="602" name="Group 601"/>
              <p:cNvGrpSpPr>
                <a:grpSpLocks/>
              </p:cNvGrpSpPr>
              <p:nvPr/>
            </p:nvGrpSpPr>
            <p:grpSpPr bwMode="auto">
              <a:xfrm>
                <a:off x="1335088" y="1290638"/>
                <a:ext cx="3764340" cy="3547131"/>
                <a:chOff x="1335088" y="1290638"/>
                <a:chExt cx="3764340" cy="3547131"/>
              </a:xfrm>
            </p:grpSpPr>
            <p:grpSp>
              <p:nvGrpSpPr>
                <p:cNvPr id="616" name="Group 615"/>
                <p:cNvGrpSpPr>
                  <a:grpSpLocks/>
                </p:cNvGrpSpPr>
                <p:nvPr/>
              </p:nvGrpSpPr>
              <p:grpSpPr bwMode="auto">
                <a:xfrm>
                  <a:off x="1335088" y="1290638"/>
                  <a:ext cx="3759085" cy="3547131"/>
                  <a:chOff x="1335088" y="1290638"/>
                  <a:chExt cx="2146" cy="2025"/>
                </a:xfrm>
              </p:grpSpPr>
              <p:sp>
                <p:nvSpPr>
                  <p:cNvPr id="618" name="Freeform 617"/>
                  <p:cNvSpPr>
                    <a:spLocks/>
                  </p:cNvSpPr>
                  <p:nvPr/>
                </p:nvSpPr>
                <p:spPr bwMode="auto">
                  <a:xfrm>
                    <a:off x="1335088" y="1290643"/>
                    <a:ext cx="2146" cy="2020"/>
                  </a:xfrm>
                  <a:custGeom>
                    <a:avLst/>
                    <a:gdLst>
                      <a:gd name="T0" fmla="*/ 0 w 17884"/>
                      <a:gd name="T1" fmla="*/ 0 h 16830"/>
                      <a:gd name="T2" fmla="*/ 0 w 17884"/>
                      <a:gd name="T3" fmla="*/ 0 h 16830"/>
                      <a:gd name="T4" fmla="*/ 0 w 17884"/>
                      <a:gd name="T5" fmla="*/ 0 h 16830"/>
                      <a:gd name="T6" fmla="*/ 0 w 17884"/>
                      <a:gd name="T7" fmla="*/ 0 h 16830"/>
                      <a:gd name="T8" fmla="*/ 0 w 17884"/>
                      <a:gd name="T9" fmla="*/ 0 h 16830"/>
                      <a:gd name="T10" fmla="*/ 0 w 17884"/>
                      <a:gd name="T11" fmla="*/ 0 h 16830"/>
                      <a:gd name="T12" fmla="*/ 0 w 17884"/>
                      <a:gd name="T13" fmla="*/ 0 h 16830"/>
                      <a:gd name="T14" fmla="*/ 0 w 17884"/>
                      <a:gd name="T15" fmla="*/ 0 h 16830"/>
                      <a:gd name="T16" fmla="*/ 0 w 17884"/>
                      <a:gd name="T17" fmla="*/ 0 h 16830"/>
                      <a:gd name="T18" fmla="*/ 0 w 17884"/>
                      <a:gd name="T19" fmla="*/ 0 h 16830"/>
                      <a:gd name="T20" fmla="*/ 0 w 17884"/>
                      <a:gd name="T21" fmla="*/ 0 h 16830"/>
                      <a:gd name="T22" fmla="*/ 0 w 17884"/>
                      <a:gd name="T23" fmla="*/ 0 h 16830"/>
                      <a:gd name="T24" fmla="*/ 0 w 17884"/>
                      <a:gd name="T25" fmla="*/ 0 h 16830"/>
                      <a:gd name="T26" fmla="*/ 0 w 17884"/>
                      <a:gd name="T27" fmla="*/ 0 h 16830"/>
                      <a:gd name="T28" fmla="*/ 0 w 17884"/>
                      <a:gd name="T29" fmla="*/ 0 h 16830"/>
                      <a:gd name="T30" fmla="*/ 0 w 17884"/>
                      <a:gd name="T31" fmla="*/ 0 h 1683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7884" h="16830">
                        <a:moveTo>
                          <a:pt x="5532" y="3374"/>
                        </a:moveTo>
                        <a:cubicBezTo>
                          <a:pt x="4388" y="4142"/>
                          <a:pt x="3570" y="5284"/>
                          <a:pt x="3223" y="6598"/>
                        </a:cubicBezTo>
                        <a:cubicBezTo>
                          <a:pt x="2417" y="9651"/>
                          <a:pt x="4324" y="12804"/>
                          <a:pt x="7482" y="13638"/>
                        </a:cubicBezTo>
                        <a:cubicBezTo>
                          <a:pt x="10641" y="14472"/>
                          <a:pt x="13854" y="12673"/>
                          <a:pt x="14661" y="9619"/>
                        </a:cubicBezTo>
                        <a:cubicBezTo>
                          <a:pt x="15467" y="6565"/>
                          <a:pt x="13561" y="3414"/>
                          <a:pt x="10402" y="2579"/>
                        </a:cubicBezTo>
                        <a:cubicBezTo>
                          <a:pt x="10006" y="2474"/>
                          <a:pt x="9600" y="2409"/>
                          <a:pt x="9191" y="2386"/>
                        </a:cubicBezTo>
                        <a:lnTo>
                          <a:pt x="9283" y="267"/>
                        </a:lnTo>
                        <a:cubicBezTo>
                          <a:pt x="9843" y="298"/>
                          <a:pt x="10400" y="388"/>
                          <a:pt x="10942" y="530"/>
                        </a:cubicBezTo>
                        <a:cubicBezTo>
                          <a:pt x="15271" y="1674"/>
                          <a:pt x="17884" y="5994"/>
                          <a:pt x="16779" y="10179"/>
                        </a:cubicBezTo>
                        <a:cubicBezTo>
                          <a:pt x="15675" y="14363"/>
                          <a:pt x="11270" y="16830"/>
                          <a:pt x="6941" y="15686"/>
                        </a:cubicBezTo>
                        <a:cubicBezTo>
                          <a:pt x="2613" y="14543"/>
                          <a:pt x="0" y="10223"/>
                          <a:pt x="1105" y="6038"/>
                        </a:cubicBezTo>
                        <a:cubicBezTo>
                          <a:pt x="1580" y="4238"/>
                          <a:pt x="2701" y="2673"/>
                          <a:pt x="4270" y="1621"/>
                        </a:cubicBezTo>
                        <a:lnTo>
                          <a:pt x="3101" y="0"/>
                        </a:lnTo>
                        <a:lnTo>
                          <a:pt x="7443" y="791"/>
                        </a:lnTo>
                        <a:lnTo>
                          <a:pt x="6700" y="4996"/>
                        </a:lnTo>
                        <a:lnTo>
                          <a:pt x="5532" y="3374"/>
                        </a:lnTo>
                        <a:close/>
                      </a:path>
                    </a:pathLst>
                  </a:custGeom>
                  <a:solidFill>
                    <a:srgbClr val="00B0F0"/>
                  </a:solidFill>
                  <a:ln w="0">
                    <a:solidFill>
                      <a:srgbClr val="000000"/>
                    </a:solidFill>
                    <a:prstDash val="solid"/>
                    <a:round/>
                    <a:headEnd/>
                    <a:tailEnd/>
                  </a:ln>
                </p:spPr>
                <p:txBody>
                  <a:bodyPr/>
                  <a:lstStyle/>
                  <a:p>
                    <a:endParaRPr lang="en-GB"/>
                  </a:p>
                </p:txBody>
              </p:sp>
              <p:sp>
                <p:nvSpPr>
                  <p:cNvPr id="619" name="Freeform 618"/>
                  <p:cNvSpPr>
                    <a:spLocks/>
                  </p:cNvSpPr>
                  <p:nvPr/>
                </p:nvSpPr>
                <p:spPr bwMode="auto">
                  <a:xfrm>
                    <a:off x="1335088" y="1290638"/>
                    <a:ext cx="2146" cy="2020"/>
                  </a:xfrm>
                  <a:custGeom>
                    <a:avLst/>
                    <a:gdLst>
                      <a:gd name="T0" fmla="*/ 0 w 17884"/>
                      <a:gd name="T1" fmla="*/ 0 h 16830"/>
                      <a:gd name="T2" fmla="*/ 0 w 17884"/>
                      <a:gd name="T3" fmla="*/ 0 h 16830"/>
                      <a:gd name="T4" fmla="*/ 0 w 17884"/>
                      <a:gd name="T5" fmla="*/ 0 h 16830"/>
                      <a:gd name="T6" fmla="*/ 0 w 17884"/>
                      <a:gd name="T7" fmla="*/ 0 h 16830"/>
                      <a:gd name="T8" fmla="*/ 0 w 17884"/>
                      <a:gd name="T9" fmla="*/ 0 h 16830"/>
                      <a:gd name="T10" fmla="*/ 0 w 17884"/>
                      <a:gd name="T11" fmla="*/ 0 h 16830"/>
                      <a:gd name="T12" fmla="*/ 0 w 17884"/>
                      <a:gd name="T13" fmla="*/ 0 h 16830"/>
                      <a:gd name="T14" fmla="*/ 0 w 17884"/>
                      <a:gd name="T15" fmla="*/ 0 h 16830"/>
                      <a:gd name="T16" fmla="*/ 0 w 17884"/>
                      <a:gd name="T17" fmla="*/ 0 h 16830"/>
                      <a:gd name="T18" fmla="*/ 0 w 17884"/>
                      <a:gd name="T19" fmla="*/ 0 h 16830"/>
                      <a:gd name="T20" fmla="*/ 0 w 17884"/>
                      <a:gd name="T21" fmla="*/ 0 h 16830"/>
                      <a:gd name="T22" fmla="*/ 0 w 17884"/>
                      <a:gd name="T23" fmla="*/ 0 h 16830"/>
                      <a:gd name="T24" fmla="*/ 0 w 17884"/>
                      <a:gd name="T25" fmla="*/ 0 h 16830"/>
                      <a:gd name="T26" fmla="*/ 0 w 17884"/>
                      <a:gd name="T27" fmla="*/ 0 h 16830"/>
                      <a:gd name="T28" fmla="*/ 0 w 17884"/>
                      <a:gd name="T29" fmla="*/ 0 h 16830"/>
                      <a:gd name="T30" fmla="*/ 0 w 17884"/>
                      <a:gd name="T31" fmla="*/ 0 h 1683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7884" h="16830">
                        <a:moveTo>
                          <a:pt x="5532" y="3374"/>
                        </a:moveTo>
                        <a:cubicBezTo>
                          <a:pt x="4388" y="4142"/>
                          <a:pt x="3570" y="5284"/>
                          <a:pt x="3223" y="6598"/>
                        </a:cubicBezTo>
                        <a:cubicBezTo>
                          <a:pt x="2417" y="9651"/>
                          <a:pt x="4324" y="12804"/>
                          <a:pt x="7482" y="13638"/>
                        </a:cubicBezTo>
                        <a:cubicBezTo>
                          <a:pt x="10641" y="14472"/>
                          <a:pt x="13854" y="12673"/>
                          <a:pt x="14661" y="9619"/>
                        </a:cubicBezTo>
                        <a:cubicBezTo>
                          <a:pt x="15467" y="6565"/>
                          <a:pt x="13561" y="3414"/>
                          <a:pt x="10402" y="2579"/>
                        </a:cubicBezTo>
                        <a:cubicBezTo>
                          <a:pt x="10006" y="2474"/>
                          <a:pt x="9600" y="2409"/>
                          <a:pt x="9191" y="2386"/>
                        </a:cubicBezTo>
                        <a:lnTo>
                          <a:pt x="9283" y="267"/>
                        </a:lnTo>
                        <a:cubicBezTo>
                          <a:pt x="9843" y="298"/>
                          <a:pt x="10400" y="388"/>
                          <a:pt x="10942" y="530"/>
                        </a:cubicBezTo>
                        <a:cubicBezTo>
                          <a:pt x="15271" y="1674"/>
                          <a:pt x="17884" y="5994"/>
                          <a:pt x="16779" y="10179"/>
                        </a:cubicBezTo>
                        <a:cubicBezTo>
                          <a:pt x="15675" y="14363"/>
                          <a:pt x="11270" y="16830"/>
                          <a:pt x="6941" y="15686"/>
                        </a:cubicBezTo>
                        <a:cubicBezTo>
                          <a:pt x="2613" y="14543"/>
                          <a:pt x="0" y="10223"/>
                          <a:pt x="1105" y="6038"/>
                        </a:cubicBezTo>
                        <a:cubicBezTo>
                          <a:pt x="1580" y="4238"/>
                          <a:pt x="2701" y="2673"/>
                          <a:pt x="4270" y="1621"/>
                        </a:cubicBezTo>
                        <a:lnTo>
                          <a:pt x="3101" y="0"/>
                        </a:lnTo>
                        <a:lnTo>
                          <a:pt x="7443" y="791"/>
                        </a:lnTo>
                        <a:lnTo>
                          <a:pt x="6700" y="4996"/>
                        </a:lnTo>
                        <a:lnTo>
                          <a:pt x="5532" y="3374"/>
                        </a:lnTo>
                        <a:close/>
                      </a:path>
                    </a:pathLst>
                  </a:custGeom>
                  <a:noFill/>
                  <a:ln w="1"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617" name="Freeform 616"/>
                <p:cNvSpPr>
                  <a:spLocks/>
                </p:cNvSpPr>
                <p:nvPr/>
              </p:nvSpPr>
              <p:spPr bwMode="auto">
                <a:xfrm>
                  <a:off x="1340343" y="1295893"/>
                  <a:ext cx="3759085" cy="3538373"/>
                </a:xfrm>
                <a:custGeom>
                  <a:avLst/>
                  <a:gdLst>
                    <a:gd name="T0" fmla="*/ 2147483647 w 17883"/>
                    <a:gd name="T1" fmla="*/ 2147483647 h 16830"/>
                    <a:gd name="T2" fmla="*/ 2147483647 w 17883"/>
                    <a:gd name="T3" fmla="*/ 2147483647 h 16830"/>
                    <a:gd name="T4" fmla="*/ 2147483647 w 17883"/>
                    <a:gd name="T5" fmla="*/ 2147483647 h 16830"/>
                    <a:gd name="T6" fmla="*/ 2147483647 w 17883"/>
                    <a:gd name="T7" fmla="*/ 2147483647 h 16830"/>
                    <a:gd name="T8" fmla="*/ 2147483647 w 17883"/>
                    <a:gd name="T9" fmla="*/ 2147483647 h 16830"/>
                    <a:gd name="T10" fmla="*/ 2147483647 w 17883"/>
                    <a:gd name="T11" fmla="*/ 2147483647 h 16830"/>
                    <a:gd name="T12" fmla="*/ 2147483647 w 17883"/>
                    <a:gd name="T13" fmla="*/ 2147483647 h 16830"/>
                    <a:gd name="T14" fmla="*/ 2147483647 w 17883"/>
                    <a:gd name="T15" fmla="*/ 2147483647 h 16830"/>
                    <a:gd name="T16" fmla="*/ 2147483647 w 17883"/>
                    <a:gd name="T17" fmla="*/ 2147483647 h 16830"/>
                    <a:gd name="T18" fmla="*/ 2147483647 w 17883"/>
                    <a:gd name="T19" fmla="*/ 2147483647 h 16830"/>
                    <a:gd name="T20" fmla="*/ 2147483647 w 17883"/>
                    <a:gd name="T21" fmla="*/ 2147483647 h 16830"/>
                    <a:gd name="T22" fmla="*/ 2147483647 w 17883"/>
                    <a:gd name="T23" fmla="*/ 2147483647 h 16830"/>
                    <a:gd name="T24" fmla="*/ 2147483647 w 17883"/>
                    <a:gd name="T25" fmla="*/ 0 h 16830"/>
                    <a:gd name="T26" fmla="*/ 2147483647 w 17883"/>
                    <a:gd name="T27" fmla="*/ 2147483647 h 16830"/>
                    <a:gd name="T28" fmla="*/ 2147483647 w 17883"/>
                    <a:gd name="T29" fmla="*/ 2147483647 h 16830"/>
                    <a:gd name="T30" fmla="*/ 2147483647 w 17883"/>
                    <a:gd name="T31" fmla="*/ 2147483647 h 1683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7883" h="16830">
                      <a:moveTo>
                        <a:pt x="5532" y="3374"/>
                      </a:moveTo>
                      <a:cubicBezTo>
                        <a:pt x="4388" y="4142"/>
                        <a:pt x="3570" y="5285"/>
                        <a:pt x="3223" y="6598"/>
                      </a:cubicBezTo>
                      <a:cubicBezTo>
                        <a:pt x="2417" y="9651"/>
                        <a:pt x="4323" y="12804"/>
                        <a:pt x="7481" y="13638"/>
                      </a:cubicBezTo>
                      <a:cubicBezTo>
                        <a:pt x="10640" y="14472"/>
                        <a:pt x="13854" y="12673"/>
                        <a:pt x="14661" y="9619"/>
                      </a:cubicBezTo>
                      <a:cubicBezTo>
                        <a:pt x="15467" y="6565"/>
                        <a:pt x="13560" y="3414"/>
                        <a:pt x="10401" y="2579"/>
                      </a:cubicBezTo>
                      <a:cubicBezTo>
                        <a:pt x="10006" y="2474"/>
                        <a:pt x="9599" y="2409"/>
                        <a:pt x="9191" y="2387"/>
                      </a:cubicBezTo>
                      <a:lnTo>
                        <a:pt x="9283" y="267"/>
                      </a:lnTo>
                      <a:cubicBezTo>
                        <a:pt x="9843" y="299"/>
                        <a:pt x="10399" y="388"/>
                        <a:pt x="10942" y="531"/>
                      </a:cubicBezTo>
                      <a:cubicBezTo>
                        <a:pt x="15271" y="1674"/>
                        <a:pt x="17883" y="5994"/>
                        <a:pt x="16779" y="10180"/>
                      </a:cubicBezTo>
                      <a:cubicBezTo>
                        <a:pt x="15674" y="14363"/>
                        <a:pt x="11270" y="16830"/>
                        <a:pt x="6941" y="15687"/>
                      </a:cubicBezTo>
                      <a:cubicBezTo>
                        <a:pt x="2613" y="14543"/>
                        <a:pt x="0" y="10223"/>
                        <a:pt x="1105" y="6039"/>
                      </a:cubicBezTo>
                      <a:cubicBezTo>
                        <a:pt x="1580" y="4238"/>
                        <a:pt x="2701" y="2673"/>
                        <a:pt x="4270" y="1621"/>
                      </a:cubicBezTo>
                      <a:lnTo>
                        <a:pt x="3101" y="0"/>
                      </a:lnTo>
                      <a:lnTo>
                        <a:pt x="7443" y="792"/>
                      </a:lnTo>
                      <a:lnTo>
                        <a:pt x="6700" y="4996"/>
                      </a:lnTo>
                      <a:lnTo>
                        <a:pt x="5532" y="3374"/>
                      </a:lnTo>
                      <a:close/>
                    </a:path>
                  </a:pathLst>
                </a:custGeom>
                <a:noFill/>
                <a:ln w="1" cap="rnd">
                  <a:solidFill>
                    <a:srgbClr val="FFC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grpSp>
            <p:nvGrpSpPr>
              <p:cNvPr id="603" name="Group 602"/>
              <p:cNvGrpSpPr>
                <a:grpSpLocks/>
              </p:cNvGrpSpPr>
              <p:nvPr/>
            </p:nvGrpSpPr>
            <p:grpSpPr bwMode="auto">
              <a:xfrm>
                <a:off x="4246561" y="3666003"/>
                <a:ext cx="479958" cy="227717"/>
                <a:chOff x="4246561" y="3666003"/>
                <a:chExt cx="274" cy="130"/>
              </a:xfrm>
            </p:grpSpPr>
            <p:sp>
              <p:nvSpPr>
                <p:cNvPr id="614" name="Freeform 613"/>
                <p:cNvSpPr>
                  <a:spLocks/>
                </p:cNvSpPr>
                <p:nvPr/>
              </p:nvSpPr>
              <p:spPr bwMode="auto">
                <a:xfrm>
                  <a:off x="4246561" y="3666003"/>
                  <a:ext cx="274" cy="130"/>
                </a:xfrm>
                <a:custGeom>
                  <a:avLst/>
                  <a:gdLst>
                    <a:gd name="T0" fmla="*/ 264 w 274"/>
                    <a:gd name="T1" fmla="*/ 130 h 130"/>
                    <a:gd name="T2" fmla="*/ 0 w 274"/>
                    <a:gd name="T3" fmla="*/ 28 h 130"/>
                    <a:gd name="T4" fmla="*/ 10 w 274"/>
                    <a:gd name="T5" fmla="*/ 0 h 130"/>
                    <a:gd name="T6" fmla="*/ 274 w 274"/>
                    <a:gd name="T7" fmla="*/ 102 h 130"/>
                    <a:gd name="T8" fmla="*/ 264 w 274"/>
                    <a:gd name="T9" fmla="*/ 130 h 1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74" h="130">
                      <a:moveTo>
                        <a:pt x="264" y="130"/>
                      </a:moveTo>
                      <a:lnTo>
                        <a:pt x="0" y="28"/>
                      </a:lnTo>
                      <a:lnTo>
                        <a:pt x="10" y="0"/>
                      </a:lnTo>
                      <a:lnTo>
                        <a:pt x="274" y="102"/>
                      </a:lnTo>
                      <a:lnTo>
                        <a:pt x="264" y="130"/>
                      </a:lnTo>
                      <a:close/>
                    </a:path>
                  </a:pathLst>
                </a:custGeom>
                <a:solidFill>
                  <a:srgbClr val="FFFFFF"/>
                </a:solidFill>
                <a:ln w="9525">
                  <a:solidFill>
                    <a:schemeClr val="bg1"/>
                  </a:solidFill>
                  <a:round/>
                  <a:headEnd/>
                  <a:tailEnd/>
                </a:ln>
              </p:spPr>
              <p:txBody>
                <a:bodyPr/>
                <a:lstStyle/>
                <a:p>
                  <a:endParaRPr lang="en-GB"/>
                </a:p>
              </p:txBody>
            </p:sp>
            <p:sp>
              <p:nvSpPr>
                <p:cNvPr id="615" name="Freeform 614"/>
                <p:cNvSpPr>
                  <a:spLocks/>
                </p:cNvSpPr>
                <p:nvPr/>
              </p:nvSpPr>
              <p:spPr bwMode="auto">
                <a:xfrm>
                  <a:off x="4246561" y="3666003"/>
                  <a:ext cx="274" cy="130"/>
                </a:xfrm>
                <a:custGeom>
                  <a:avLst/>
                  <a:gdLst>
                    <a:gd name="T0" fmla="*/ 264 w 274"/>
                    <a:gd name="T1" fmla="*/ 130 h 130"/>
                    <a:gd name="T2" fmla="*/ 0 w 274"/>
                    <a:gd name="T3" fmla="*/ 28 h 130"/>
                    <a:gd name="T4" fmla="*/ 10 w 274"/>
                    <a:gd name="T5" fmla="*/ 0 h 130"/>
                    <a:gd name="T6" fmla="*/ 274 w 274"/>
                    <a:gd name="T7" fmla="*/ 102 h 130"/>
                    <a:gd name="T8" fmla="*/ 264 w 274"/>
                    <a:gd name="T9" fmla="*/ 130 h 1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74" h="130">
                      <a:moveTo>
                        <a:pt x="264" y="130"/>
                      </a:moveTo>
                      <a:lnTo>
                        <a:pt x="0" y="28"/>
                      </a:lnTo>
                      <a:lnTo>
                        <a:pt x="10" y="0"/>
                      </a:lnTo>
                      <a:lnTo>
                        <a:pt x="274" y="102"/>
                      </a:lnTo>
                      <a:lnTo>
                        <a:pt x="264" y="13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 cap="rnd">
                      <a:solidFill>
                        <a:srgbClr val="000000"/>
                      </a:solidFill>
                      <a:prstDash val="solid"/>
                      <a:round/>
                      <a:headEnd/>
                      <a:tailEnd/>
                    </a14:hiddenLine>
                  </a:ext>
                </a:extLst>
              </p:spPr>
              <p:txBody>
                <a:bodyPr/>
                <a:lstStyle/>
                <a:p>
                  <a:endParaRPr lang="en-GB"/>
                </a:p>
              </p:txBody>
            </p:sp>
          </p:grpSp>
          <p:grpSp>
            <p:nvGrpSpPr>
              <p:cNvPr id="604" name="Group 603"/>
              <p:cNvGrpSpPr>
                <a:grpSpLocks/>
              </p:cNvGrpSpPr>
              <p:nvPr/>
            </p:nvGrpSpPr>
            <p:grpSpPr bwMode="auto">
              <a:xfrm>
                <a:off x="1524464" y="2837471"/>
                <a:ext cx="506232" cy="110356"/>
                <a:chOff x="1524464" y="2837471"/>
                <a:chExt cx="289" cy="63"/>
              </a:xfrm>
            </p:grpSpPr>
            <p:sp>
              <p:nvSpPr>
                <p:cNvPr id="612" name="Freeform 611"/>
                <p:cNvSpPr>
                  <a:spLocks/>
                </p:cNvSpPr>
                <p:nvPr/>
              </p:nvSpPr>
              <p:spPr bwMode="auto">
                <a:xfrm>
                  <a:off x="1524469" y="2837484"/>
                  <a:ext cx="284" cy="50"/>
                </a:xfrm>
                <a:custGeom>
                  <a:avLst/>
                  <a:gdLst>
                    <a:gd name="T0" fmla="*/ 282 w 284"/>
                    <a:gd name="T1" fmla="*/ 50 h 50"/>
                    <a:gd name="T2" fmla="*/ 0 w 284"/>
                    <a:gd name="T3" fmla="*/ 30 h 50"/>
                    <a:gd name="T4" fmla="*/ 2 w 284"/>
                    <a:gd name="T5" fmla="*/ 0 h 50"/>
                    <a:gd name="T6" fmla="*/ 284 w 284"/>
                    <a:gd name="T7" fmla="*/ 20 h 50"/>
                    <a:gd name="T8" fmla="*/ 282 w 284"/>
                    <a:gd name="T9" fmla="*/ 50 h 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4" h="50">
                      <a:moveTo>
                        <a:pt x="282" y="50"/>
                      </a:moveTo>
                      <a:lnTo>
                        <a:pt x="0" y="30"/>
                      </a:lnTo>
                      <a:lnTo>
                        <a:pt x="2" y="0"/>
                      </a:lnTo>
                      <a:lnTo>
                        <a:pt x="284" y="20"/>
                      </a:lnTo>
                      <a:lnTo>
                        <a:pt x="282" y="50"/>
                      </a:lnTo>
                      <a:close/>
                    </a:path>
                  </a:pathLst>
                </a:custGeom>
                <a:solidFill>
                  <a:srgbClr val="FFFFFF"/>
                </a:solidFill>
                <a:ln w="9525">
                  <a:solidFill>
                    <a:schemeClr val="bg1"/>
                  </a:solidFill>
                  <a:round/>
                  <a:headEnd/>
                  <a:tailEnd/>
                </a:ln>
              </p:spPr>
              <p:txBody>
                <a:bodyPr/>
                <a:lstStyle/>
                <a:p>
                  <a:endParaRPr lang="en-GB"/>
                </a:p>
              </p:txBody>
            </p:sp>
            <p:sp>
              <p:nvSpPr>
                <p:cNvPr id="613" name="Freeform 612"/>
                <p:cNvSpPr>
                  <a:spLocks/>
                </p:cNvSpPr>
                <p:nvPr/>
              </p:nvSpPr>
              <p:spPr bwMode="auto">
                <a:xfrm>
                  <a:off x="1524464" y="2837471"/>
                  <a:ext cx="284" cy="50"/>
                </a:xfrm>
                <a:custGeom>
                  <a:avLst/>
                  <a:gdLst>
                    <a:gd name="T0" fmla="*/ 282 w 284"/>
                    <a:gd name="T1" fmla="*/ 50 h 50"/>
                    <a:gd name="T2" fmla="*/ 0 w 284"/>
                    <a:gd name="T3" fmla="*/ 30 h 50"/>
                    <a:gd name="T4" fmla="*/ 2 w 284"/>
                    <a:gd name="T5" fmla="*/ 0 h 50"/>
                    <a:gd name="T6" fmla="*/ 284 w 284"/>
                    <a:gd name="T7" fmla="*/ 20 h 50"/>
                    <a:gd name="T8" fmla="*/ 282 w 284"/>
                    <a:gd name="T9" fmla="*/ 50 h 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4" h="50">
                      <a:moveTo>
                        <a:pt x="282" y="50"/>
                      </a:moveTo>
                      <a:lnTo>
                        <a:pt x="0" y="30"/>
                      </a:lnTo>
                      <a:lnTo>
                        <a:pt x="2" y="0"/>
                      </a:lnTo>
                      <a:lnTo>
                        <a:pt x="284" y="20"/>
                      </a:lnTo>
                      <a:lnTo>
                        <a:pt x="282" y="50"/>
                      </a:lnTo>
                      <a:close/>
                    </a:path>
                  </a:pathLst>
                </a:custGeom>
                <a:noFill/>
                <a:ln w="1"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grpSp>
            <p:nvGrpSpPr>
              <p:cNvPr id="605" name="Group 604"/>
              <p:cNvGrpSpPr>
                <a:grpSpLocks/>
              </p:cNvGrpSpPr>
              <p:nvPr/>
            </p:nvGrpSpPr>
            <p:grpSpPr bwMode="auto">
              <a:xfrm>
                <a:off x="2100762" y="1656841"/>
                <a:ext cx="369602" cy="429159"/>
                <a:chOff x="2100762" y="1656841"/>
                <a:chExt cx="211" cy="245"/>
              </a:xfrm>
            </p:grpSpPr>
            <p:sp>
              <p:nvSpPr>
                <p:cNvPr id="610" name="Freeform 609"/>
                <p:cNvSpPr>
                  <a:spLocks/>
                </p:cNvSpPr>
                <p:nvPr/>
              </p:nvSpPr>
              <p:spPr bwMode="auto">
                <a:xfrm>
                  <a:off x="2100762" y="1656841"/>
                  <a:ext cx="206" cy="235"/>
                </a:xfrm>
                <a:custGeom>
                  <a:avLst/>
                  <a:gdLst>
                    <a:gd name="T0" fmla="*/ 183 w 206"/>
                    <a:gd name="T1" fmla="*/ 235 h 235"/>
                    <a:gd name="T2" fmla="*/ 0 w 206"/>
                    <a:gd name="T3" fmla="*/ 20 h 235"/>
                    <a:gd name="T4" fmla="*/ 23 w 206"/>
                    <a:gd name="T5" fmla="*/ 0 h 235"/>
                    <a:gd name="T6" fmla="*/ 206 w 206"/>
                    <a:gd name="T7" fmla="*/ 216 h 235"/>
                    <a:gd name="T8" fmla="*/ 183 w 206"/>
                    <a:gd name="T9" fmla="*/ 235 h 2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6" h="235">
                      <a:moveTo>
                        <a:pt x="183" y="235"/>
                      </a:moveTo>
                      <a:lnTo>
                        <a:pt x="0" y="20"/>
                      </a:lnTo>
                      <a:lnTo>
                        <a:pt x="23" y="0"/>
                      </a:lnTo>
                      <a:lnTo>
                        <a:pt x="206" y="216"/>
                      </a:lnTo>
                      <a:lnTo>
                        <a:pt x="183" y="235"/>
                      </a:lnTo>
                      <a:close/>
                    </a:path>
                  </a:pathLst>
                </a:custGeom>
                <a:solidFill>
                  <a:srgbClr val="FFFFFF"/>
                </a:solidFill>
                <a:ln w="9525">
                  <a:solidFill>
                    <a:srgbClr val="000000"/>
                  </a:solidFill>
                  <a:round/>
                  <a:headEnd/>
                  <a:tailEnd/>
                </a:ln>
              </p:spPr>
              <p:txBody>
                <a:bodyPr/>
                <a:lstStyle/>
                <a:p>
                  <a:endParaRPr lang="en-GB"/>
                </a:p>
              </p:txBody>
            </p:sp>
            <p:sp>
              <p:nvSpPr>
                <p:cNvPr id="611" name="Freeform 610"/>
                <p:cNvSpPr>
                  <a:spLocks/>
                </p:cNvSpPr>
                <p:nvPr/>
              </p:nvSpPr>
              <p:spPr bwMode="auto">
                <a:xfrm>
                  <a:off x="2100767" y="1656851"/>
                  <a:ext cx="206" cy="235"/>
                </a:xfrm>
                <a:custGeom>
                  <a:avLst/>
                  <a:gdLst>
                    <a:gd name="T0" fmla="*/ 183 w 206"/>
                    <a:gd name="T1" fmla="*/ 235 h 235"/>
                    <a:gd name="T2" fmla="*/ 0 w 206"/>
                    <a:gd name="T3" fmla="*/ 20 h 235"/>
                    <a:gd name="T4" fmla="*/ 23 w 206"/>
                    <a:gd name="T5" fmla="*/ 0 h 235"/>
                    <a:gd name="T6" fmla="*/ 206 w 206"/>
                    <a:gd name="T7" fmla="*/ 216 h 235"/>
                    <a:gd name="T8" fmla="*/ 183 w 206"/>
                    <a:gd name="T9" fmla="*/ 235 h 2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6" h="235">
                      <a:moveTo>
                        <a:pt x="183" y="235"/>
                      </a:moveTo>
                      <a:lnTo>
                        <a:pt x="0" y="20"/>
                      </a:lnTo>
                      <a:lnTo>
                        <a:pt x="23" y="0"/>
                      </a:lnTo>
                      <a:lnTo>
                        <a:pt x="206" y="216"/>
                      </a:lnTo>
                      <a:lnTo>
                        <a:pt x="183" y="235"/>
                      </a:lnTo>
                      <a:close/>
                    </a:path>
                  </a:pathLst>
                </a:custGeom>
                <a:noFill/>
                <a:ln w="1"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606" name="Rectangle 605"/>
              <p:cNvSpPr>
                <a:spLocks noChangeArrowheads="1"/>
              </p:cNvSpPr>
              <p:nvPr/>
            </p:nvSpPr>
            <p:spPr bwMode="auto">
              <a:xfrm>
                <a:off x="2303940" y="1518457"/>
                <a:ext cx="399455" cy="154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000" kern="1200">
                    <a:solidFill>
                      <a:srgbClr val="000000"/>
                    </a:solidFill>
                    <a:effectLst/>
                    <a:latin typeface="Calibri"/>
                    <a:ea typeface="Times New Roman"/>
                    <a:cs typeface="Times New Roman"/>
                  </a:rPr>
                  <a:t>Lessons </a:t>
                </a:r>
                <a:endParaRPr lang="en-GB" sz="1200">
                  <a:effectLst/>
                  <a:latin typeface="Times New Roman"/>
                  <a:ea typeface="Times New Roman"/>
                </a:endParaRPr>
              </a:p>
            </p:txBody>
          </p:sp>
          <p:sp>
            <p:nvSpPr>
              <p:cNvPr id="607" name="Rectangle 606"/>
              <p:cNvSpPr>
                <a:spLocks noChangeArrowheads="1"/>
              </p:cNvSpPr>
              <p:nvPr/>
            </p:nvSpPr>
            <p:spPr bwMode="auto">
              <a:xfrm>
                <a:off x="2303940" y="1716396"/>
                <a:ext cx="394375" cy="154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000" kern="1200">
                    <a:solidFill>
                      <a:srgbClr val="000000"/>
                    </a:solidFill>
                    <a:effectLst/>
                    <a:latin typeface="Calibri"/>
                    <a:ea typeface="Times New Roman"/>
                    <a:cs typeface="Times New Roman"/>
                  </a:rPr>
                  <a:t>learned</a:t>
                </a:r>
                <a:endParaRPr lang="en-GB" sz="1200">
                  <a:effectLst/>
                  <a:latin typeface="Times New Roman"/>
                  <a:ea typeface="Times New Roman"/>
                </a:endParaRPr>
              </a:p>
            </p:txBody>
          </p:sp>
          <p:sp>
            <p:nvSpPr>
              <p:cNvPr id="608" name="Freeform 607"/>
              <p:cNvSpPr>
                <a:spLocks/>
              </p:cNvSpPr>
              <p:nvPr/>
            </p:nvSpPr>
            <p:spPr bwMode="auto">
              <a:xfrm>
                <a:off x="4157226" y="1896817"/>
                <a:ext cx="425656" cy="381865"/>
              </a:xfrm>
              <a:custGeom>
                <a:avLst/>
                <a:gdLst>
                  <a:gd name="T0" fmla="*/ 2147483647 w 243"/>
                  <a:gd name="T1" fmla="*/ 2147483647 h 195"/>
                  <a:gd name="T2" fmla="*/ 2147483647 w 243"/>
                  <a:gd name="T3" fmla="*/ 2147483647 h 195"/>
                  <a:gd name="T4" fmla="*/ 0 w 243"/>
                  <a:gd name="T5" fmla="*/ 2147483647 h 195"/>
                  <a:gd name="T6" fmla="*/ 2147483647 w 243"/>
                  <a:gd name="T7" fmla="*/ 0 h 195"/>
                  <a:gd name="T8" fmla="*/ 2147483647 w 243"/>
                  <a:gd name="T9" fmla="*/ 2147483647 h 19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43" h="195">
                    <a:moveTo>
                      <a:pt x="243" y="24"/>
                    </a:moveTo>
                    <a:lnTo>
                      <a:pt x="18" y="195"/>
                    </a:lnTo>
                    <a:lnTo>
                      <a:pt x="0" y="171"/>
                    </a:lnTo>
                    <a:lnTo>
                      <a:pt x="225" y="0"/>
                    </a:lnTo>
                    <a:lnTo>
                      <a:pt x="243" y="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09" name="Freeform 608"/>
              <p:cNvSpPr>
                <a:spLocks/>
              </p:cNvSpPr>
              <p:nvPr/>
            </p:nvSpPr>
            <p:spPr bwMode="auto">
              <a:xfrm>
                <a:off x="4471611" y="2908120"/>
                <a:ext cx="497474" cy="71818"/>
              </a:xfrm>
              <a:custGeom>
                <a:avLst/>
                <a:gdLst>
                  <a:gd name="T0" fmla="*/ 2147483647 w 284"/>
                  <a:gd name="T1" fmla="*/ 2147483647 h 41"/>
                  <a:gd name="T2" fmla="*/ 2147483647 w 284"/>
                  <a:gd name="T3" fmla="*/ 2147483647 h 41"/>
                  <a:gd name="T4" fmla="*/ 0 w 284"/>
                  <a:gd name="T5" fmla="*/ 2147483647 h 41"/>
                  <a:gd name="T6" fmla="*/ 2147483647 w 284"/>
                  <a:gd name="T7" fmla="*/ 0 h 41"/>
                  <a:gd name="T8" fmla="*/ 2147483647 w 284"/>
                  <a:gd name="T9" fmla="*/ 2147483647 h 4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4" h="41">
                    <a:moveTo>
                      <a:pt x="284" y="30"/>
                    </a:moveTo>
                    <a:lnTo>
                      <a:pt x="1" y="41"/>
                    </a:lnTo>
                    <a:lnTo>
                      <a:pt x="0" y="11"/>
                    </a:lnTo>
                    <a:lnTo>
                      <a:pt x="282" y="0"/>
                    </a:lnTo>
                    <a:lnTo>
                      <a:pt x="284" y="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nvGrpSpPr>
            <p:cNvPr id="4" name="Group 3"/>
            <p:cNvGrpSpPr>
              <a:grpSpLocks/>
            </p:cNvGrpSpPr>
            <p:nvPr/>
          </p:nvGrpSpPr>
          <p:grpSpPr bwMode="auto">
            <a:xfrm>
              <a:off x="3962400" y="3152775"/>
              <a:ext cx="1276350" cy="368300"/>
              <a:chOff x="3962400" y="3152775"/>
              <a:chExt cx="1275216" cy="457186"/>
            </a:xfrm>
          </p:grpSpPr>
          <p:grpSp>
            <p:nvGrpSpPr>
              <p:cNvPr id="526" name="Group 525"/>
              <p:cNvGrpSpPr>
                <a:grpSpLocks/>
              </p:cNvGrpSpPr>
              <p:nvPr/>
            </p:nvGrpSpPr>
            <p:grpSpPr bwMode="auto">
              <a:xfrm>
                <a:off x="3962400" y="3152775"/>
                <a:ext cx="1275216" cy="457186"/>
                <a:chOff x="3962400" y="3152775"/>
                <a:chExt cx="728" cy="261"/>
              </a:xfrm>
            </p:grpSpPr>
            <p:sp>
              <p:nvSpPr>
                <p:cNvPr id="528" name="Rectangle 527"/>
                <p:cNvSpPr>
                  <a:spLocks noChangeArrowheads="1"/>
                </p:cNvSpPr>
                <p:nvPr/>
              </p:nvSpPr>
              <p:spPr bwMode="auto">
                <a:xfrm>
                  <a:off x="3962409" y="3152791"/>
                  <a:ext cx="719" cy="245"/>
                </a:xfrm>
                <a:prstGeom prst="rect">
                  <a:avLst/>
                </a:prstGeom>
                <a:solidFill>
                  <a:srgbClr val="97470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29" name="Rectangle 528"/>
                <p:cNvSpPr>
                  <a:spLocks noChangeArrowheads="1"/>
                </p:cNvSpPr>
                <p:nvPr/>
              </p:nvSpPr>
              <p:spPr bwMode="auto">
                <a:xfrm>
                  <a:off x="3962400" y="3152775"/>
                  <a:ext cx="720" cy="13"/>
                </a:xfrm>
                <a:prstGeom prst="rect">
                  <a:avLst/>
                </a:prstGeom>
                <a:solidFill>
                  <a:srgbClr val="FABF8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30" name="Rectangle 529"/>
                <p:cNvSpPr>
                  <a:spLocks noChangeArrowheads="1"/>
                </p:cNvSpPr>
                <p:nvPr/>
              </p:nvSpPr>
              <p:spPr bwMode="auto">
                <a:xfrm>
                  <a:off x="3962400" y="3152788"/>
                  <a:ext cx="720" cy="7"/>
                </a:xfrm>
                <a:prstGeom prst="rect">
                  <a:avLst/>
                </a:prstGeom>
                <a:solidFill>
                  <a:srgbClr val="FABD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31" name="Rectangle 530"/>
                <p:cNvSpPr>
                  <a:spLocks noChangeArrowheads="1"/>
                </p:cNvSpPr>
                <p:nvPr/>
              </p:nvSpPr>
              <p:spPr bwMode="auto">
                <a:xfrm>
                  <a:off x="3962400" y="3152795"/>
                  <a:ext cx="720" cy="5"/>
                </a:xfrm>
                <a:prstGeom prst="rect">
                  <a:avLst/>
                </a:prstGeom>
                <a:solidFill>
                  <a:srgbClr val="FABD8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32" name="Rectangle 531"/>
                <p:cNvSpPr>
                  <a:spLocks noChangeArrowheads="1"/>
                </p:cNvSpPr>
                <p:nvPr/>
              </p:nvSpPr>
              <p:spPr bwMode="auto">
                <a:xfrm>
                  <a:off x="3962400" y="3152800"/>
                  <a:ext cx="720" cy="5"/>
                </a:xfrm>
                <a:prstGeom prst="rect">
                  <a:avLst/>
                </a:prstGeom>
                <a:solidFill>
                  <a:srgbClr val="FABB8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33" name="Rectangle 532"/>
                <p:cNvSpPr>
                  <a:spLocks noChangeArrowheads="1"/>
                </p:cNvSpPr>
                <p:nvPr/>
              </p:nvSpPr>
              <p:spPr bwMode="auto">
                <a:xfrm>
                  <a:off x="3962400" y="3152805"/>
                  <a:ext cx="720" cy="5"/>
                </a:xfrm>
                <a:prstGeom prst="rect">
                  <a:avLst/>
                </a:prstGeom>
                <a:solidFill>
                  <a:srgbClr val="FABA8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34" name="Rectangle 533"/>
                <p:cNvSpPr>
                  <a:spLocks noChangeArrowheads="1"/>
                </p:cNvSpPr>
                <p:nvPr/>
              </p:nvSpPr>
              <p:spPr bwMode="auto">
                <a:xfrm>
                  <a:off x="3962400" y="3152810"/>
                  <a:ext cx="720" cy="3"/>
                </a:xfrm>
                <a:prstGeom prst="rect">
                  <a:avLst/>
                </a:prstGeom>
                <a:solidFill>
                  <a:srgbClr val="F9B8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35" name="Rectangle 534"/>
                <p:cNvSpPr>
                  <a:spLocks noChangeArrowheads="1"/>
                </p:cNvSpPr>
                <p:nvPr/>
              </p:nvSpPr>
              <p:spPr bwMode="auto">
                <a:xfrm>
                  <a:off x="3962400" y="3152813"/>
                  <a:ext cx="720" cy="3"/>
                </a:xfrm>
                <a:prstGeom prst="rect">
                  <a:avLst/>
                </a:prstGeom>
                <a:solidFill>
                  <a:srgbClr val="F9B78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36" name="Rectangle 535"/>
                <p:cNvSpPr>
                  <a:spLocks noChangeArrowheads="1"/>
                </p:cNvSpPr>
                <p:nvPr/>
              </p:nvSpPr>
              <p:spPr bwMode="auto">
                <a:xfrm>
                  <a:off x="3962400" y="3152816"/>
                  <a:ext cx="720" cy="4"/>
                </a:xfrm>
                <a:prstGeom prst="rect">
                  <a:avLst/>
                </a:prstGeom>
                <a:solidFill>
                  <a:srgbClr val="F9B68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37" name="Rectangle 536"/>
                <p:cNvSpPr>
                  <a:spLocks noChangeArrowheads="1"/>
                </p:cNvSpPr>
                <p:nvPr/>
              </p:nvSpPr>
              <p:spPr bwMode="auto">
                <a:xfrm>
                  <a:off x="3962400" y="3152820"/>
                  <a:ext cx="720" cy="3"/>
                </a:xfrm>
                <a:prstGeom prst="rect">
                  <a:avLst/>
                </a:prstGeom>
                <a:solidFill>
                  <a:srgbClr val="F9B47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38" name="Rectangle 537"/>
                <p:cNvSpPr>
                  <a:spLocks noChangeArrowheads="1"/>
                </p:cNvSpPr>
                <p:nvPr/>
              </p:nvSpPr>
              <p:spPr bwMode="auto">
                <a:xfrm>
                  <a:off x="3962400" y="3152823"/>
                  <a:ext cx="720" cy="3"/>
                </a:xfrm>
                <a:prstGeom prst="rect">
                  <a:avLst/>
                </a:prstGeom>
                <a:solidFill>
                  <a:srgbClr val="F9B3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39" name="Rectangle 538"/>
                <p:cNvSpPr>
                  <a:spLocks noChangeArrowheads="1"/>
                </p:cNvSpPr>
                <p:nvPr/>
              </p:nvSpPr>
              <p:spPr bwMode="auto">
                <a:xfrm>
                  <a:off x="3962400" y="3152826"/>
                  <a:ext cx="720" cy="3"/>
                </a:xfrm>
                <a:prstGeom prst="rect">
                  <a:avLst/>
                </a:prstGeom>
                <a:solidFill>
                  <a:srgbClr val="F9B17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40" name="Rectangle 539"/>
                <p:cNvSpPr>
                  <a:spLocks noChangeArrowheads="1"/>
                </p:cNvSpPr>
                <p:nvPr/>
              </p:nvSpPr>
              <p:spPr bwMode="auto">
                <a:xfrm>
                  <a:off x="3962400" y="3152829"/>
                  <a:ext cx="720" cy="2"/>
                </a:xfrm>
                <a:prstGeom prst="rect">
                  <a:avLst/>
                </a:prstGeom>
                <a:solidFill>
                  <a:srgbClr val="F9B07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41" name="Rectangle 540"/>
                <p:cNvSpPr>
                  <a:spLocks noChangeArrowheads="1"/>
                </p:cNvSpPr>
                <p:nvPr/>
              </p:nvSpPr>
              <p:spPr bwMode="auto">
                <a:xfrm>
                  <a:off x="3962400" y="3152831"/>
                  <a:ext cx="720" cy="1"/>
                </a:xfrm>
                <a:prstGeom prst="rect">
                  <a:avLst/>
                </a:prstGeom>
                <a:solidFill>
                  <a:srgbClr val="F9AF7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42" name="Rectangle 541"/>
                <p:cNvSpPr>
                  <a:spLocks noChangeArrowheads="1"/>
                </p:cNvSpPr>
                <p:nvPr/>
              </p:nvSpPr>
              <p:spPr bwMode="auto">
                <a:xfrm>
                  <a:off x="3962400" y="3152832"/>
                  <a:ext cx="720" cy="2"/>
                </a:xfrm>
                <a:prstGeom prst="rect">
                  <a:avLst/>
                </a:prstGeom>
                <a:solidFill>
                  <a:srgbClr val="F9AE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43" name="Rectangle 542"/>
                <p:cNvSpPr>
                  <a:spLocks noChangeArrowheads="1"/>
                </p:cNvSpPr>
                <p:nvPr/>
              </p:nvSpPr>
              <p:spPr bwMode="auto">
                <a:xfrm>
                  <a:off x="3962400" y="3152834"/>
                  <a:ext cx="720" cy="3"/>
                </a:xfrm>
                <a:prstGeom prst="rect">
                  <a:avLst/>
                </a:prstGeom>
                <a:solidFill>
                  <a:srgbClr val="F9AD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44" name="Rectangle 543"/>
                <p:cNvSpPr>
                  <a:spLocks noChangeArrowheads="1"/>
                </p:cNvSpPr>
                <p:nvPr/>
              </p:nvSpPr>
              <p:spPr bwMode="auto">
                <a:xfrm>
                  <a:off x="3962400" y="3152837"/>
                  <a:ext cx="720" cy="2"/>
                </a:xfrm>
                <a:prstGeom prst="rect">
                  <a:avLst/>
                </a:prstGeom>
                <a:solidFill>
                  <a:srgbClr val="F9AB7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45" name="Rectangle 544"/>
                <p:cNvSpPr>
                  <a:spLocks noChangeArrowheads="1"/>
                </p:cNvSpPr>
                <p:nvPr/>
              </p:nvSpPr>
              <p:spPr bwMode="auto">
                <a:xfrm>
                  <a:off x="3962400" y="3152839"/>
                  <a:ext cx="720" cy="2"/>
                </a:xfrm>
                <a:prstGeom prst="rect">
                  <a:avLst/>
                </a:prstGeom>
                <a:solidFill>
                  <a:srgbClr val="F8AA6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46" name="Rectangle 545"/>
                <p:cNvSpPr>
                  <a:spLocks noChangeArrowheads="1"/>
                </p:cNvSpPr>
                <p:nvPr/>
              </p:nvSpPr>
              <p:spPr bwMode="auto">
                <a:xfrm>
                  <a:off x="3962400" y="3152841"/>
                  <a:ext cx="720" cy="3"/>
                </a:xfrm>
                <a:prstGeom prst="rect">
                  <a:avLst/>
                </a:prstGeom>
                <a:solidFill>
                  <a:srgbClr val="F8A96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47" name="Rectangle 546"/>
                <p:cNvSpPr>
                  <a:spLocks noChangeArrowheads="1"/>
                </p:cNvSpPr>
                <p:nvPr/>
              </p:nvSpPr>
              <p:spPr bwMode="auto">
                <a:xfrm>
                  <a:off x="3962400" y="3152844"/>
                  <a:ext cx="720" cy="2"/>
                </a:xfrm>
                <a:prstGeom prst="rect">
                  <a:avLst/>
                </a:prstGeom>
                <a:solidFill>
                  <a:srgbClr val="F8A86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48" name="Rectangle 547"/>
                <p:cNvSpPr>
                  <a:spLocks noChangeArrowheads="1"/>
                </p:cNvSpPr>
                <p:nvPr/>
              </p:nvSpPr>
              <p:spPr bwMode="auto">
                <a:xfrm>
                  <a:off x="3962400" y="3152846"/>
                  <a:ext cx="720" cy="2"/>
                </a:xfrm>
                <a:prstGeom prst="rect">
                  <a:avLst/>
                </a:prstGeom>
                <a:solidFill>
                  <a:srgbClr val="F8A76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49" name="Rectangle 548"/>
                <p:cNvSpPr>
                  <a:spLocks noChangeArrowheads="1"/>
                </p:cNvSpPr>
                <p:nvPr/>
              </p:nvSpPr>
              <p:spPr bwMode="auto">
                <a:xfrm>
                  <a:off x="3962400" y="3152848"/>
                  <a:ext cx="720" cy="2"/>
                </a:xfrm>
                <a:prstGeom prst="rect">
                  <a:avLst/>
                </a:prstGeom>
                <a:solidFill>
                  <a:srgbClr val="F8A66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50" name="Rectangle 549"/>
                <p:cNvSpPr>
                  <a:spLocks noChangeArrowheads="1"/>
                </p:cNvSpPr>
                <p:nvPr/>
              </p:nvSpPr>
              <p:spPr bwMode="auto">
                <a:xfrm>
                  <a:off x="3962400" y="3152850"/>
                  <a:ext cx="720" cy="2"/>
                </a:xfrm>
                <a:prstGeom prst="rect">
                  <a:avLst/>
                </a:prstGeom>
                <a:solidFill>
                  <a:srgbClr val="F8A56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51" name="Rectangle 550"/>
                <p:cNvSpPr>
                  <a:spLocks noChangeArrowheads="1"/>
                </p:cNvSpPr>
                <p:nvPr/>
              </p:nvSpPr>
              <p:spPr bwMode="auto">
                <a:xfrm>
                  <a:off x="3962400" y="3152852"/>
                  <a:ext cx="720" cy="2"/>
                </a:xfrm>
                <a:prstGeom prst="rect">
                  <a:avLst/>
                </a:prstGeom>
                <a:solidFill>
                  <a:srgbClr val="F8A46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52" name="Rectangle 551"/>
                <p:cNvSpPr>
                  <a:spLocks noChangeArrowheads="1"/>
                </p:cNvSpPr>
                <p:nvPr/>
              </p:nvSpPr>
              <p:spPr bwMode="auto">
                <a:xfrm>
                  <a:off x="3962400" y="3152854"/>
                  <a:ext cx="720" cy="1"/>
                </a:xfrm>
                <a:prstGeom prst="rect">
                  <a:avLst/>
                </a:prstGeom>
                <a:solidFill>
                  <a:srgbClr val="F8A36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53" name="Rectangle 552"/>
                <p:cNvSpPr>
                  <a:spLocks noChangeArrowheads="1"/>
                </p:cNvSpPr>
                <p:nvPr/>
              </p:nvSpPr>
              <p:spPr bwMode="auto">
                <a:xfrm>
                  <a:off x="3962400" y="3152855"/>
                  <a:ext cx="720" cy="2"/>
                </a:xfrm>
                <a:prstGeom prst="rect">
                  <a:avLst/>
                </a:prstGeom>
                <a:solidFill>
                  <a:srgbClr val="F8A25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54" name="Rectangle 553"/>
                <p:cNvSpPr>
                  <a:spLocks noChangeArrowheads="1"/>
                </p:cNvSpPr>
                <p:nvPr/>
              </p:nvSpPr>
              <p:spPr bwMode="auto">
                <a:xfrm>
                  <a:off x="3962400" y="3152857"/>
                  <a:ext cx="720" cy="3"/>
                </a:xfrm>
                <a:prstGeom prst="rect">
                  <a:avLst/>
                </a:prstGeom>
                <a:solidFill>
                  <a:srgbClr val="F8A1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55" name="Rectangle 554"/>
                <p:cNvSpPr>
                  <a:spLocks noChangeArrowheads="1"/>
                </p:cNvSpPr>
                <p:nvPr/>
              </p:nvSpPr>
              <p:spPr bwMode="auto">
                <a:xfrm>
                  <a:off x="3962400" y="3152860"/>
                  <a:ext cx="720" cy="2"/>
                </a:xfrm>
                <a:prstGeom prst="rect">
                  <a:avLst/>
                </a:prstGeom>
                <a:solidFill>
                  <a:srgbClr val="F89F5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56" name="Rectangle 555"/>
                <p:cNvSpPr>
                  <a:spLocks noChangeArrowheads="1"/>
                </p:cNvSpPr>
                <p:nvPr/>
              </p:nvSpPr>
              <p:spPr bwMode="auto">
                <a:xfrm>
                  <a:off x="3962400" y="3152862"/>
                  <a:ext cx="720" cy="2"/>
                </a:xfrm>
                <a:prstGeom prst="rect">
                  <a:avLst/>
                </a:prstGeom>
                <a:solidFill>
                  <a:srgbClr val="F89E5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57" name="Rectangle 556"/>
                <p:cNvSpPr>
                  <a:spLocks noChangeArrowheads="1"/>
                </p:cNvSpPr>
                <p:nvPr/>
              </p:nvSpPr>
              <p:spPr bwMode="auto">
                <a:xfrm>
                  <a:off x="3962400" y="3152864"/>
                  <a:ext cx="720" cy="3"/>
                </a:xfrm>
                <a:prstGeom prst="rect">
                  <a:avLst/>
                </a:prstGeom>
                <a:solidFill>
                  <a:srgbClr val="F89E5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58" name="Rectangle 557"/>
                <p:cNvSpPr>
                  <a:spLocks noChangeArrowheads="1"/>
                </p:cNvSpPr>
                <p:nvPr/>
              </p:nvSpPr>
              <p:spPr bwMode="auto">
                <a:xfrm>
                  <a:off x="3962400" y="3152867"/>
                  <a:ext cx="720" cy="2"/>
                </a:xfrm>
                <a:prstGeom prst="rect">
                  <a:avLst/>
                </a:prstGeom>
                <a:solidFill>
                  <a:srgbClr val="F79D5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59" name="Rectangle 558"/>
                <p:cNvSpPr>
                  <a:spLocks noChangeArrowheads="1"/>
                </p:cNvSpPr>
                <p:nvPr/>
              </p:nvSpPr>
              <p:spPr bwMode="auto">
                <a:xfrm>
                  <a:off x="3962400" y="3152869"/>
                  <a:ext cx="720" cy="3"/>
                </a:xfrm>
                <a:prstGeom prst="rect">
                  <a:avLst/>
                </a:prstGeom>
                <a:solidFill>
                  <a:srgbClr val="F79C5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60" name="Rectangle 559"/>
                <p:cNvSpPr>
                  <a:spLocks noChangeArrowheads="1"/>
                </p:cNvSpPr>
                <p:nvPr/>
              </p:nvSpPr>
              <p:spPr bwMode="auto">
                <a:xfrm>
                  <a:off x="3962400" y="3152872"/>
                  <a:ext cx="720" cy="4"/>
                </a:xfrm>
                <a:prstGeom prst="rect">
                  <a:avLst/>
                </a:prstGeom>
                <a:solidFill>
                  <a:srgbClr val="F79B5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61" name="Rectangle 560"/>
                <p:cNvSpPr>
                  <a:spLocks noChangeArrowheads="1"/>
                </p:cNvSpPr>
                <p:nvPr/>
              </p:nvSpPr>
              <p:spPr bwMode="auto">
                <a:xfrm>
                  <a:off x="3962400" y="3152876"/>
                  <a:ext cx="720" cy="3"/>
                </a:xfrm>
                <a:prstGeom prst="rect">
                  <a:avLst/>
                </a:prstGeom>
                <a:solidFill>
                  <a:srgbClr val="F79A4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62" name="Rectangle 561"/>
                <p:cNvSpPr>
                  <a:spLocks noChangeArrowheads="1"/>
                </p:cNvSpPr>
                <p:nvPr/>
              </p:nvSpPr>
              <p:spPr bwMode="auto">
                <a:xfrm>
                  <a:off x="3962400" y="3152879"/>
                  <a:ext cx="720" cy="2"/>
                </a:xfrm>
                <a:prstGeom prst="rect">
                  <a:avLst/>
                </a:prstGeom>
                <a:solidFill>
                  <a:srgbClr val="F7994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63" name="Rectangle 562"/>
                <p:cNvSpPr>
                  <a:spLocks noChangeArrowheads="1"/>
                </p:cNvSpPr>
                <p:nvPr/>
              </p:nvSpPr>
              <p:spPr bwMode="auto">
                <a:xfrm>
                  <a:off x="3962400" y="3152881"/>
                  <a:ext cx="720" cy="6"/>
                </a:xfrm>
                <a:prstGeom prst="rect">
                  <a:avLst/>
                </a:prstGeom>
                <a:solidFill>
                  <a:srgbClr val="F7984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64" name="Rectangle 563"/>
                <p:cNvSpPr>
                  <a:spLocks noChangeArrowheads="1"/>
                </p:cNvSpPr>
                <p:nvPr/>
              </p:nvSpPr>
              <p:spPr bwMode="auto">
                <a:xfrm>
                  <a:off x="3962400" y="3152887"/>
                  <a:ext cx="720" cy="5"/>
                </a:xfrm>
                <a:prstGeom prst="rect">
                  <a:avLst/>
                </a:prstGeom>
                <a:solidFill>
                  <a:srgbClr val="F7974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65" name="Rectangle 564"/>
                <p:cNvSpPr>
                  <a:spLocks noChangeArrowheads="1"/>
                </p:cNvSpPr>
                <p:nvPr/>
              </p:nvSpPr>
              <p:spPr bwMode="auto">
                <a:xfrm>
                  <a:off x="3962400" y="3152892"/>
                  <a:ext cx="720" cy="14"/>
                </a:xfrm>
                <a:prstGeom prst="rect">
                  <a:avLst/>
                </a:prstGeom>
                <a:solidFill>
                  <a:srgbClr val="F7964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66" name="Rectangle 565"/>
                <p:cNvSpPr>
                  <a:spLocks noChangeArrowheads="1"/>
                </p:cNvSpPr>
                <p:nvPr/>
              </p:nvSpPr>
              <p:spPr bwMode="auto">
                <a:xfrm>
                  <a:off x="3962400" y="3152906"/>
                  <a:ext cx="720" cy="5"/>
                </a:xfrm>
                <a:prstGeom prst="rect">
                  <a:avLst/>
                </a:prstGeom>
                <a:solidFill>
                  <a:srgbClr val="F7974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67" name="Rectangle 566"/>
                <p:cNvSpPr>
                  <a:spLocks noChangeArrowheads="1"/>
                </p:cNvSpPr>
                <p:nvPr/>
              </p:nvSpPr>
              <p:spPr bwMode="auto">
                <a:xfrm>
                  <a:off x="3962400" y="3152911"/>
                  <a:ext cx="720" cy="5"/>
                </a:xfrm>
                <a:prstGeom prst="rect">
                  <a:avLst/>
                </a:prstGeom>
                <a:solidFill>
                  <a:srgbClr val="F7984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68" name="Rectangle 567"/>
                <p:cNvSpPr>
                  <a:spLocks noChangeArrowheads="1"/>
                </p:cNvSpPr>
                <p:nvPr/>
              </p:nvSpPr>
              <p:spPr bwMode="auto">
                <a:xfrm>
                  <a:off x="3962400" y="3152916"/>
                  <a:ext cx="720" cy="3"/>
                </a:xfrm>
                <a:prstGeom prst="rect">
                  <a:avLst/>
                </a:prstGeom>
                <a:solidFill>
                  <a:srgbClr val="F7994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69" name="Rectangle 568"/>
                <p:cNvSpPr>
                  <a:spLocks noChangeArrowheads="1"/>
                </p:cNvSpPr>
                <p:nvPr/>
              </p:nvSpPr>
              <p:spPr bwMode="auto">
                <a:xfrm>
                  <a:off x="3962400" y="3152919"/>
                  <a:ext cx="720" cy="3"/>
                </a:xfrm>
                <a:prstGeom prst="rect">
                  <a:avLst/>
                </a:prstGeom>
                <a:solidFill>
                  <a:srgbClr val="F79A4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70" name="Rectangle 569"/>
                <p:cNvSpPr>
                  <a:spLocks noChangeArrowheads="1"/>
                </p:cNvSpPr>
                <p:nvPr/>
              </p:nvSpPr>
              <p:spPr bwMode="auto">
                <a:xfrm>
                  <a:off x="3962400" y="3152922"/>
                  <a:ext cx="720" cy="4"/>
                </a:xfrm>
                <a:prstGeom prst="rect">
                  <a:avLst/>
                </a:prstGeom>
                <a:solidFill>
                  <a:srgbClr val="F79A5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71" name="Rectangle 570"/>
                <p:cNvSpPr>
                  <a:spLocks noChangeArrowheads="1"/>
                </p:cNvSpPr>
                <p:nvPr/>
              </p:nvSpPr>
              <p:spPr bwMode="auto">
                <a:xfrm>
                  <a:off x="3962400" y="3152926"/>
                  <a:ext cx="720" cy="1"/>
                </a:xfrm>
                <a:prstGeom prst="rect">
                  <a:avLst/>
                </a:prstGeom>
                <a:solidFill>
                  <a:srgbClr val="F79C5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72" name="Rectangle 571"/>
                <p:cNvSpPr>
                  <a:spLocks noChangeArrowheads="1"/>
                </p:cNvSpPr>
                <p:nvPr/>
              </p:nvSpPr>
              <p:spPr bwMode="auto">
                <a:xfrm>
                  <a:off x="3962400" y="3152927"/>
                  <a:ext cx="720" cy="3"/>
                </a:xfrm>
                <a:prstGeom prst="rect">
                  <a:avLst/>
                </a:prstGeom>
                <a:solidFill>
                  <a:srgbClr val="F79D5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73" name="Rectangle 572"/>
                <p:cNvSpPr>
                  <a:spLocks noChangeArrowheads="1"/>
                </p:cNvSpPr>
                <p:nvPr/>
              </p:nvSpPr>
              <p:spPr bwMode="auto">
                <a:xfrm>
                  <a:off x="3962400" y="3152930"/>
                  <a:ext cx="720" cy="3"/>
                </a:xfrm>
                <a:prstGeom prst="rect">
                  <a:avLst/>
                </a:prstGeom>
                <a:solidFill>
                  <a:srgbClr val="F89E5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74" name="Rectangle 573"/>
                <p:cNvSpPr>
                  <a:spLocks noChangeArrowheads="1"/>
                </p:cNvSpPr>
                <p:nvPr/>
              </p:nvSpPr>
              <p:spPr bwMode="auto">
                <a:xfrm>
                  <a:off x="3962400" y="3152933"/>
                  <a:ext cx="720" cy="2"/>
                </a:xfrm>
                <a:prstGeom prst="rect">
                  <a:avLst/>
                </a:prstGeom>
                <a:solidFill>
                  <a:srgbClr val="F89F5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75" name="Rectangle 574"/>
                <p:cNvSpPr>
                  <a:spLocks noChangeArrowheads="1"/>
                </p:cNvSpPr>
                <p:nvPr/>
              </p:nvSpPr>
              <p:spPr bwMode="auto">
                <a:xfrm>
                  <a:off x="3962400" y="3152935"/>
                  <a:ext cx="720" cy="2"/>
                </a:xfrm>
                <a:prstGeom prst="rect">
                  <a:avLst/>
                </a:prstGeom>
                <a:solidFill>
                  <a:srgbClr val="F8A05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76" name="Rectangle 575"/>
                <p:cNvSpPr>
                  <a:spLocks noChangeArrowheads="1"/>
                </p:cNvSpPr>
                <p:nvPr/>
              </p:nvSpPr>
              <p:spPr bwMode="auto">
                <a:xfrm>
                  <a:off x="3962400" y="3152937"/>
                  <a:ext cx="720" cy="2"/>
                </a:xfrm>
                <a:prstGeom prst="rect">
                  <a:avLst/>
                </a:prstGeom>
                <a:solidFill>
                  <a:srgbClr val="F8A1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77" name="Rectangle 576"/>
                <p:cNvSpPr>
                  <a:spLocks noChangeArrowheads="1"/>
                </p:cNvSpPr>
                <p:nvPr/>
              </p:nvSpPr>
              <p:spPr bwMode="auto">
                <a:xfrm>
                  <a:off x="3962400" y="3152939"/>
                  <a:ext cx="720" cy="3"/>
                </a:xfrm>
                <a:prstGeom prst="rect">
                  <a:avLst/>
                </a:prstGeom>
                <a:solidFill>
                  <a:srgbClr val="F8A25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78" name="Rectangle 577"/>
                <p:cNvSpPr>
                  <a:spLocks noChangeArrowheads="1"/>
                </p:cNvSpPr>
                <p:nvPr/>
              </p:nvSpPr>
              <p:spPr bwMode="auto">
                <a:xfrm>
                  <a:off x="3962400" y="3152942"/>
                  <a:ext cx="720" cy="2"/>
                </a:xfrm>
                <a:prstGeom prst="rect">
                  <a:avLst/>
                </a:prstGeom>
                <a:solidFill>
                  <a:srgbClr val="F8A36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79" name="Rectangle 578"/>
                <p:cNvSpPr>
                  <a:spLocks noChangeArrowheads="1"/>
                </p:cNvSpPr>
                <p:nvPr/>
              </p:nvSpPr>
              <p:spPr bwMode="auto">
                <a:xfrm>
                  <a:off x="3962400" y="3152944"/>
                  <a:ext cx="720" cy="2"/>
                </a:xfrm>
                <a:prstGeom prst="rect">
                  <a:avLst/>
                </a:prstGeom>
                <a:solidFill>
                  <a:srgbClr val="F8A46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80" name="Rectangle 579"/>
                <p:cNvSpPr>
                  <a:spLocks noChangeArrowheads="1"/>
                </p:cNvSpPr>
                <p:nvPr/>
              </p:nvSpPr>
              <p:spPr bwMode="auto">
                <a:xfrm>
                  <a:off x="3962400" y="3152946"/>
                  <a:ext cx="720" cy="2"/>
                </a:xfrm>
                <a:prstGeom prst="rect">
                  <a:avLst/>
                </a:prstGeom>
                <a:solidFill>
                  <a:srgbClr val="F8A56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81" name="Rectangle 580"/>
                <p:cNvSpPr>
                  <a:spLocks noChangeArrowheads="1"/>
                </p:cNvSpPr>
                <p:nvPr/>
              </p:nvSpPr>
              <p:spPr bwMode="auto">
                <a:xfrm>
                  <a:off x="3962400" y="3152948"/>
                  <a:ext cx="720" cy="2"/>
                </a:xfrm>
                <a:prstGeom prst="rect">
                  <a:avLst/>
                </a:prstGeom>
                <a:solidFill>
                  <a:srgbClr val="F8A66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82" name="Rectangle 581"/>
                <p:cNvSpPr>
                  <a:spLocks noChangeArrowheads="1"/>
                </p:cNvSpPr>
                <p:nvPr/>
              </p:nvSpPr>
              <p:spPr bwMode="auto">
                <a:xfrm>
                  <a:off x="3962400" y="3152950"/>
                  <a:ext cx="720" cy="2"/>
                </a:xfrm>
                <a:prstGeom prst="rect">
                  <a:avLst/>
                </a:prstGeom>
                <a:solidFill>
                  <a:srgbClr val="F8A76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83" name="Rectangle 582"/>
                <p:cNvSpPr>
                  <a:spLocks noChangeArrowheads="1"/>
                </p:cNvSpPr>
                <p:nvPr/>
              </p:nvSpPr>
              <p:spPr bwMode="auto">
                <a:xfrm>
                  <a:off x="3962400" y="3152952"/>
                  <a:ext cx="720" cy="2"/>
                </a:xfrm>
                <a:prstGeom prst="rect">
                  <a:avLst/>
                </a:prstGeom>
                <a:solidFill>
                  <a:srgbClr val="F8A96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84" name="Rectangle 583"/>
                <p:cNvSpPr>
                  <a:spLocks noChangeArrowheads="1"/>
                </p:cNvSpPr>
                <p:nvPr/>
              </p:nvSpPr>
              <p:spPr bwMode="auto">
                <a:xfrm>
                  <a:off x="3962400" y="3152954"/>
                  <a:ext cx="720" cy="2"/>
                </a:xfrm>
                <a:prstGeom prst="rect">
                  <a:avLst/>
                </a:prstGeom>
                <a:solidFill>
                  <a:srgbClr val="F8AA6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85" name="Rectangle 584"/>
                <p:cNvSpPr>
                  <a:spLocks noChangeArrowheads="1"/>
                </p:cNvSpPr>
                <p:nvPr/>
              </p:nvSpPr>
              <p:spPr bwMode="auto">
                <a:xfrm>
                  <a:off x="3962400" y="3152956"/>
                  <a:ext cx="720" cy="2"/>
                </a:xfrm>
                <a:prstGeom prst="rect">
                  <a:avLst/>
                </a:prstGeom>
                <a:solidFill>
                  <a:srgbClr val="F8AB7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86" name="Rectangle 585"/>
                <p:cNvSpPr>
                  <a:spLocks noChangeArrowheads="1"/>
                </p:cNvSpPr>
                <p:nvPr/>
              </p:nvSpPr>
              <p:spPr bwMode="auto">
                <a:xfrm>
                  <a:off x="3962400" y="3152958"/>
                  <a:ext cx="720" cy="3"/>
                </a:xfrm>
                <a:prstGeom prst="rect">
                  <a:avLst/>
                </a:prstGeom>
                <a:solidFill>
                  <a:srgbClr val="F9AC7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87" name="Rectangle 586"/>
                <p:cNvSpPr>
                  <a:spLocks noChangeArrowheads="1"/>
                </p:cNvSpPr>
                <p:nvPr/>
              </p:nvSpPr>
              <p:spPr bwMode="auto">
                <a:xfrm>
                  <a:off x="3962400" y="3152961"/>
                  <a:ext cx="720" cy="2"/>
                </a:xfrm>
                <a:prstGeom prst="rect">
                  <a:avLst/>
                </a:prstGeom>
                <a:solidFill>
                  <a:srgbClr val="F9AD7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88" name="Rectangle 587"/>
                <p:cNvSpPr>
                  <a:spLocks noChangeArrowheads="1"/>
                </p:cNvSpPr>
                <p:nvPr/>
              </p:nvSpPr>
              <p:spPr bwMode="auto">
                <a:xfrm>
                  <a:off x="3962400" y="3152963"/>
                  <a:ext cx="720" cy="2"/>
                </a:xfrm>
                <a:prstGeom prst="rect">
                  <a:avLst/>
                </a:prstGeom>
                <a:solidFill>
                  <a:srgbClr val="F9AE7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89" name="Rectangle 588"/>
                <p:cNvSpPr>
                  <a:spLocks noChangeArrowheads="1"/>
                </p:cNvSpPr>
                <p:nvPr/>
              </p:nvSpPr>
              <p:spPr bwMode="auto">
                <a:xfrm>
                  <a:off x="3962400" y="3152965"/>
                  <a:ext cx="720" cy="3"/>
                </a:xfrm>
                <a:prstGeom prst="rect">
                  <a:avLst/>
                </a:prstGeom>
                <a:solidFill>
                  <a:srgbClr val="F9AF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90" name="Rectangle 589"/>
                <p:cNvSpPr>
                  <a:spLocks noChangeArrowheads="1"/>
                </p:cNvSpPr>
                <p:nvPr/>
              </p:nvSpPr>
              <p:spPr bwMode="auto">
                <a:xfrm>
                  <a:off x="3962400" y="3152968"/>
                  <a:ext cx="720" cy="2"/>
                </a:xfrm>
                <a:prstGeom prst="rect">
                  <a:avLst/>
                </a:prstGeom>
                <a:solidFill>
                  <a:srgbClr val="F9B1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91" name="Rectangle 590"/>
                <p:cNvSpPr>
                  <a:spLocks noChangeArrowheads="1"/>
                </p:cNvSpPr>
                <p:nvPr/>
              </p:nvSpPr>
              <p:spPr bwMode="auto">
                <a:xfrm>
                  <a:off x="3962400" y="3152970"/>
                  <a:ext cx="720" cy="3"/>
                </a:xfrm>
                <a:prstGeom prst="rect">
                  <a:avLst/>
                </a:prstGeom>
                <a:solidFill>
                  <a:srgbClr val="F9B27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92" name="Rectangle 591"/>
                <p:cNvSpPr>
                  <a:spLocks noChangeArrowheads="1"/>
                </p:cNvSpPr>
                <p:nvPr/>
              </p:nvSpPr>
              <p:spPr bwMode="auto">
                <a:xfrm>
                  <a:off x="3962400" y="3152973"/>
                  <a:ext cx="720" cy="2"/>
                </a:xfrm>
                <a:prstGeom prst="rect">
                  <a:avLst/>
                </a:prstGeom>
                <a:solidFill>
                  <a:srgbClr val="F9B37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93" name="Rectangle 592"/>
                <p:cNvSpPr>
                  <a:spLocks noChangeArrowheads="1"/>
                </p:cNvSpPr>
                <p:nvPr/>
              </p:nvSpPr>
              <p:spPr bwMode="auto">
                <a:xfrm>
                  <a:off x="3962400" y="3152975"/>
                  <a:ext cx="720" cy="4"/>
                </a:xfrm>
                <a:prstGeom prst="rect">
                  <a:avLst/>
                </a:prstGeom>
                <a:solidFill>
                  <a:srgbClr val="F9B5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94" name="Rectangle 593"/>
                <p:cNvSpPr>
                  <a:spLocks noChangeArrowheads="1"/>
                </p:cNvSpPr>
                <p:nvPr/>
              </p:nvSpPr>
              <p:spPr bwMode="auto">
                <a:xfrm>
                  <a:off x="3962400" y="3152979"/>
                  <a:ext cx="720" cy="4"/>
                </a:xfrm>
                <a:prstGeom prst="rect">
                  <a:avLst/>
                </a:prstGeom>
                <a:solidFill>
                  <a:srgbClr val="F9B68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95" name="Rectangle 594"/>
                <p:cNvSpPr>
                  <a:spLocks noChangeArrowheads="1"/>
                </p:cNvSpPr>
                <p:nvPr/>
              </p:nvSpPr>
              <p:spPr bwMode="auto">
                <a:xfrm>
                  <a:off x="3962400" y="3152983"/>
                  <a:ext cx="720" cy="2"/>
                </a:xfrm>
                <a:prstGeom prst="rect">
                  <a:avLst/>
                </a:prstGeom>
                <a:solidFill>
                  <a:srgbClr val="F9B88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96" name="Rectangle 595"/>
                <p:cNvSpPr>
                  <a:spLocks noChangeArrowheads="1"/>
                </p:cNvSpPr>
                <p:nvPr/>
              </p:nvSpPr>
              <p:spPr bwMode="auto">
                <a:xfrm>
                  <a:off x="3962400" y="3152985"/>
                  <a:ext cx="720" cy="6"/>
                </a:xfrm>
                <a:prstGeom prst="rect">
                  <a:avLst/>
                </a:prstGeom>
                <a:solidFill>
                  <a:srgbClr val="F9B98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97" name="Rectangle 596"/>
                <p:cNvSpPr>
                  <a:spLocks noChangeArrowheads="1"/>
                </p:cNvSpPr>
                <p:nvPr/>
              </p:nvSpPr>
              <p:spPr bwMode="auto">
                <a:xfrm>
                  <a:off x="3962400" y="3152991"/>
                  <a:ext cx="720" cy="5"/>
                </a:xfrm>
                <a:prstGeom prst="rect">
                  <a:avLst/>
                </a:prstGeom>
                <a:solidFill>
                  <a:srgbClr val="FABA8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98" name="Rectangle 597"/>
                <p:cNvSpPr>
                  <a:spLocks noChangeArrowheads="1"/>
                </p:cNvSpPr>
                <p:nvPr/>
              </p:nvSpPr>
              <p:spPr bwMode="auto">
                <a:xfrm>
                  <a:off x="3962400" y="3152996"/>
                  <a:ext cx="720" cy="4"/>
                </a:xfrm>
                <a:prstGeom prst="rect">
                  <a:avLst/>
                </a:prstGeom>
                <a:solidFill>
                  <a:srgbClr val="FABC8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99" name="Rectangle 598"/>
                <p:cNvSpPr>
                  <a:spLocks noChangeArrowheads="1"/>
                </p:cNvSpPr>
                <p:nvPr/>
              </p:nvSpPr>
              <p:spPr bwMode="auto">
                <a:xfrm>
                  <a:off x="3962400" y="3153000"/>
                  <a:ext cx="720" cy="7"/>
                </a:xfrm>
                <a:prstGeom prst="rect">
                  <a:avLst/>
                </a:prstGeom>
                <a:solidFill>
                  <a:srgbClr val="FABD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00" name="Rectangle 599"/>
                <p:cNvSpPr>
                  <a:spLocks noChangeArrowheads="1"/>
                </p:cNvSpPr>
                <p:nvPr/>
              </p:nvSpPr>
              <p:spPr bwMode="auto">
                <a:xfrm>
                  <a:off x="3962400" y="3153007"/>
                  <a:ext cx="720" cy="14"/>
                </a:xfrm>
                <a:prstGeom prst="rect">
                  <a:avLst/>
                </a:prstGeom>
                <a:solidFill>
                  <a:srgbClr val="FABF8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01" name="Rectangle 600"/>
                <p:cNvSpPr>
                  <a:spLocks noChangeArrowheads="1"/>
                </p:cNvSpPr>
                <p:nvPr/>
              </p:nvSpPr>
              <p:spPr bwMode="auto">
                <a:xfrm>
                  <a:off x="3962401" y="3152775"/>
                  <a:ext cx="719" cy="245"/>
                </a:xfrm>
                <a:prstGeom prst="rect">
                  <a:avLst/>
                </a:prstGeom>
                <a:noFill/>
                <a:ln w="8" cap="rnd">
                  <a:solidFill>
                    <a:srgbClr val="F79646"/>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527" name="Rectangle 526"/>
              <p:cNvSpPr>
                <a:spLocks noChangeArrowheads="1"/>
              </p:cNvSpPr>
              <p:nvPr/>
            </p:nvSpPr>
            <p:spPr bwMode="auto">
              <a:xfrm>
                <a:off x="3971127" y="3159781"/>
                <a:ext cx="1113435" cy="269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400" b="1" kern="1200">
                    <a:solidFill>
                      <a:srgbClr val="000000"/>
                    </a:solidFill>
                    <a:effectLst/>
                    <a:latin typeface="Calibri"/>
                    <a:ea typeface="Times New Roman"/>
                    <a:cs typeface="Times New Roman"/>
                  </a:rPr>
                  <a:t>FORMULATION</a:t>
                </a:r>
                <a:endParaRPr lang="en-GB" sz="1200">
                  <a:effectLst/>
                  <a:latin typeface="Times New Roman"/>
                  <a:ea typeface="Times New Roman"/>
                </a:endParaRPr>
              </a:p>
            </p:txBody>
          </p:sp>
        </p:grpSp>
        <p:sp>
          <p:nvSpPr>
            <p:cNvPr id="5" name="Rectangle 4"/>
            <p:cNvSpPr>
              <a:spLocks noChangeArrowheads="1"/>
            </p:cNvSpPr>
            <p:nvPr/>
          </p:nvSpPr>
          <p:spPr bwMode="auto">
            <a:xfrm>
              <a:off x="4416425" y="3143250"/>
              <a:ext cx="317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GB"/>
            </a:p>
          </p:txBody>
        </p:sp>
        <p:grpSp>
          <p:nvGrpSpPr>
            <p:cNvPr id="6" name="Group 5"/>
            <p:cNvGrpSpPr>
              <a:grpSpLocks/>
            </p:cNvGrpSpPr>
            <p:nvPr/>
          </p:nvGrpSpPr>
          <p:grpSpPr bwMode="auto">
            <a:xfrm>
              <a:off x="1428750" y="2170113"/>
              <a:ext cx="887413" cy="414337"/>
              <a:chOff x="1428750" y="2170113"/>
              <a:chExt cx="888097" cy="413394"/>
            </a:xfrm>
          </p:grpSpPr>
          <p:grpSp>
            <p:nvGrpSpPr>
              <p:cNvPr id="449" name="Group 448"/>
              <p:cNvGrpSpPr>
                <a:grpSpLocks/>
              </p:cNvGrpSpPr>
              <p:nvPr/>
            </p:nvGrpSpPr>
            <p:grpSpPr bwMode="auto">
              <a:xfrm>
                <a:off x="1428750" y="2170113"/>
                <a:ext cx="888097" cy="413394"/>
                <a:chOff x="1428750" y="2170113"/>
                <a:chExt cx="507" cy="236"/>
              </a:xfrm>
            </p:grpSpPr>
            <p:sp>
              <p:nvSpPr>
                <p:cNvPr id="451" name="Rectangle 450"/>
                <p:cNvSpPr>
                  <a:spLocks noChangeArrowheads="1"/>
                </p:cNvSpPr>
                <p:nvPr/>
              </p:nvSpPr>
              <p:spPr bwMode="auto">
                <a:xfrm>
                  <a:off x="1428759" y="2170129"/>
                  <a:ext cx="498" cy="220"/>
                </a:xfrm>
                <a:prstGeom prst="rect">
                  <a:avLst/>
                </a:prstGeom>
                <a:solidFill>
                  <a:srgbClr val="97470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52" name="Rectangle 451"/>
                <p:cNvSpPr>
                  <a:spLocks noChangeArrowheads="1"/>
                </p:cNvSpPr>
                <p:nvPr/>
              </p:nvSpPr>
              <p:spPr bwMode="auto">
                <a:xfrm>
                  <a:off x="1428750" y="2170113"/>
                  <a:ext cx="499" cy="12"/>
                </a:xfrm>
                <a:prstGeom prst="rect">
                  <a:avLst/>
                </a:prstGeom>
                <a:solidFill>
                  <a:srgbClr val="FABF8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53" name="Rectangle 452"/>
                <p:cNvSpPr>
                  <a:spLocks noChangeArrowheads="1"/>
                </p:cNvSpPr>
                <p:nvPr/>
              </p:nvSpPr>
              <p:spPr bwMode="auto">
                <a:xfrm>
                  <a:off x="1428750" y="2170125"/>
                  <a:ext cx="499" cy="6"/>
                </a:xfrm>
                <a:prstGeom prst="rect">
                  <a:avLst/>
                </a:prstGeom>
                <a:solidFill>
                  <a:srgbClr val="FABD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54" name="Rectangle 453"/>
                <p:cNvSpPr>
                  <a:spLocks noChangeArrowheads="1"/>
                </p:cNvSpPr>
                <p:nvPr/>
              </p:nvSpPr>
              <p:spPr bwMode="auto">
                <a:xfrm>
                  <a:off x="1428750" y="2170131"/>
                  <a:ext cx="499" cy="5"/>
                </a:xfrm>
                <a:prstGeom prst="rect">
                  <a:avLst/>
                </a:prstGeom>
                <a:solidFill>
                  <a:srgbClr val="FABD8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55" name="Rectangle 454"/>
                <p:cNvSpPr>
                  <a:spLocks noChangeArrowheads="1"/>
                </p:cNvSpPr>
                <p:nvPr/>
              </p:nvSpPr>
              <p:spPr bwMode="auto">
                <a:xfrm>
                  <a:off x="1428750" y="2170136"/>
                  <a:ext cx="499" cy="4"/>
                </a:xfrm>
                <a:prstGeom prst="rect">
                  <a:avLst/>
                </a:prstGeom>
                <a:solidFill>
                  <a:srgbClr val="FABB8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56" name="Rectangle 455"/>
                <p:cNvSpPr>
                  <a:spLocks noChangeArrowheads="1"/>
                </p:cNvSpPr>
                <p:nvPr/>
              </p:nvSpPr>
              <p:spPr bwMode="auto">
                <a:xfrm>
                  <a:off x="1428750" y="2170140"/>
                  <a:ext cx="499" cy="4"/>
                </a:xfrm>
                <a:prstGeom prst="rect">
                  <a:avLst/>
                </a:prstGeom>
                <a:solidFill>
                  <a:srgbClr val="FABA8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57" name="Rectangle 456"/>
                <p:cNvSpPr>
                  <a:spLocks noChangeArrowheads="1"/>
                </p:cNvSpPr>
                <p:nvPr/>
              </p:nvSpPr>
              <p:spPr bwMode="auto">
                <a:xfrm>
                  <a:off x="1428750" y="2170144"/>
                  <a:ext cx="499" cy="3"/>
                </a:xfrm>
                <a:prstGeom prst="rect">
                  <a:avLst/>
                </a:prstGeom>
                <a:solidFill>
                  <a:srgbClr val="F9B9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58" name="Rectangle 457"/>
                <p:cNvSpPr>
                  <a:spLocks noChangeArrowheads="1"/>
                </p:cNvSpPr>
                <p:nvPr/>
              </p:nvSpPr>
              <p:spPr bwMode="auto">
                <a:xfrm>
                  <a:off x="1428750" y="2170147"/>
                  <a:ext cx="499" cy="3"/>
                </a:xfrm>
                <a:prstGeom prst="rect">
                  <a:avLst/>
                </a:prstGeom>
                <a:solidFill>
                  <a:srgbClr val="F9B78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59" name="Rectangle 458"/>
                <p:cNvSpPr>
                  <a:spLocks noChangeArrowheads="1"/>
                </p:cNvSpPr>
                <p:nvPr/>
              </p:nvSpPr>
              <p:spPr bwMode="auto">
                <a:xfrm>
                  <a:off x="1428750" y="2170150"/>
                  <a:ext cx="499" cy="4"/>
                </a:xfrm>
                <a:prstGeom prst="rect">
                  <a:avLst/>
                </a:prstGeom>
                <a:solidFill>
                  <a:srgbClr val="F9B68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60" name="Rectangle 459"/>
                <p:cNvSpPr>
                  <a:spLocks noChangeArrowheads="1"/>
                </p:cNvSpPr>
                <p:nvPr/>
              </p:nvSpPr>
              <p:spPr bwMode="auto">
                <a:xfrm>
                  <a:off x="1428750" y="2170154"/>
                  <a:ext cx="499" cy="2"/>
                </a:xfrm>
                <a:prstGeom prst="rect">
                  <a:avLst/>
                </a:prstGeom>
                <a:solidFill>
                  <a:srgbClr val="F9B47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61" name="Rectangle 460"/>
                <p:cNvSpPr>
                  <a:spLocks noChangeArrowheads="1"/>
                </p:cNvSpPr>
                <p:nvPr/>
              </p:nvSpPr>
              <p:spPr bwMode="auto">
                <a:xfrm>
                  <a:off x="1428750" y="2170156"/>
                  <a:ext cx="499" cy="3"/>
                </a:xfrm>
                <a:prstGeom prst="rect">
                  <a:avLst/>
                </a:prstGeom>
                <a:solidFill>
                  <a:srgbClr val="F9B3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62" name="Rectangle 461"/>
                <p:cNvSpPr>
                  <a:spLocks noChangeArrowheads="1"/>
                </p:cNvSpPr>
                <p:nvPr/>
              </p:nvSpPr>
              <p:spPr bwMode="auto">
                <a:xfrm>
                  <a:off x="1428750" y="2170159"/>
                  <a:ext cx="499" cy="2"/>
                </a:xfrm>
                <a:prstGeom prst="rect">
                  <a:avLst/>
                </a:prstGeom>
                <a:solidFill>
                  <a:srgbClr val="F9B17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63" name="Rectangle 462"/>
                <p:cNvSpPr>
                  <a:spLocks noChangeArrowheads="1"/>
                </p:cNvSpPr>
                <p:nvPr/>
              </p:nvSpPr>
              <p:spPr bwMode="auto">
                <a:xfrm>
                  <a:off x="1428750" y="2170161"/>
                  <a:ext cx="499" cy="2"/>
                </a:xfrm>
                <a:prstGeom prst="rect">
                  <a:avLst/>
                </a:prstGeom>
                <a:solidFill>
                  <a:srgbClr val="F9B07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64" name="Rectangle 463"/>
                <p:cNvSpPr>
                  <a:spLocks noChangeArrowheads="1"/>
                </p:cNvSpPr>
                <p:nvPr/>
              </p:nvSpPr>
              <p:spPr bwMode="auto">
                <a:xfrm>
                  <a:off x="1428750" y="2170163"/>
                  <a:ext cx="499" cy="2"/>
                </a:xfrm>
                <a:prstGeom prst="rect">
                  <a:avLst/>
                </a:prstGeom>
                <a:solidFill>
                  <a:srgbClr val="F9AF7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65" name="Rectangle 464"/>
                <p:cNvSpPr>
                  <a:spLocks noChangeArrowheads="1"/>
                </p:cNvSpPr>
                <p:nvPr/>
              </p:nvSpPr>
              <p:spPr bwMode="auto">
                <a:xfrm>
                  <a:off x="1428750" y="2170165"/>
                  <a:ext cx="499" cy="2"/>
                </a:xfrm>
                <a:prstGeom prst="rect">
                  <a:avLst/>
                </a:prstGeom>
                <a:solidFill>
                  <a:srgbClr val="F9AE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66" name="Rectangle 465"/>
                <p:cNvSpPr>
                  <a:spLocks noChangeArrowheads="1"/>
                </p:cNvSpPr>
                <p:nvPr/>
              </p:nvSpPr>
              <p:spPr bwMode="auto">
                <a:xfrm>
                  <a:off x="1428750" y="2170167"/>
                  <a:ext cx="499" cy="1"/>
                </a:xfrm>
                <a:prstGeom prst="rect">
                  <a:avLst/>
                </a:prstGeom>
                <a:solidFill>
                  <a:srgbClr val="F9AD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67" name="Rectangle 466"/>
                <p:cNvSpPr>
                  <a:spLocks noChangeArrowheads="1"/>
                </p:cNvSpPr>
                <p:nvPr/>
              </p:nvSpPr>
              <p:spPr bwMode="auto">
                <a:xfrm>
                  <a:off x="1428750" y="2170168"/>
                  <a:ext cx="499" cy="2"/>
                </a:xfrm>
                <a:prstGeom prst="rect">
                  <a:avLst/>
                </a:prstGeom>
                <a:solidFill>
                  <a:srgbClr val="F9AC7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68" name="Rectangle 467"/>
                <p:cNvSpPr>
                  <a:spLocks noChangeArrowheads="1"/>
                </p:cNvSpPr>
                <p:nvPr/>
              </p:nvSpPr>
              <p:spPr bwMode="auto">
                <a:xfrm>
                  <a:off x="1428750" y="2170170"/>
                  <a:ext cx="499" cy="2"/>
                </a:xfrm>
                <a:prstGeom prst="rect">
                  <a:avLst/>
                </a:prstGeom>
                <a:solidFill>
                  <a:srgbClr val="F8AB6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69" name="Rectangle 468"/>
                <p:cNvSpPr>
                  <a:spLocks noChangeArrowheads="1"/>
                </p:cNvSpPr>
                <p:nvPr/>
              </p:nvSpPr>
              <p:spPr bwMode="auto">
                <a:xfrm>
                  <a:off x="1428750" y="2170172"/>
                  <a:ext cx="499" cy="2"/>
                </a:xfrm>
                <a:prstGeom prst="rect">
                  <a:avLst/>
                </a:prstGeom>
                <a:solidFill>
                  <a:srgbClr val="F8A96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70" name="Rectangle 469"/>
                <p:cNvSpPr>
                  <a:spLocks noChangeArrowheads="1"/>
                </p:cNvSpPr>
                <p:nvPr/>
              </p:nvSpPr>
              <p:spPr bwMode="auto">
                <a:xfrm>
                  <a:off x="1428750" y="2170174"/>
                  <a:ext cx="499" cy="2"/>
                </a:xfrm>
                <a:prstGeom prst="rect">
                  <a:avLst/>
                </a:prstGeom>
                <a:solidFill>
                  <a:srgbClr val="F8A86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71" name="Rectangle 470"/>
                <p:cNvSpPr>
                  <a:spLocks noChangeArrowheads="1"/>
                </p:cNvSpPr>
                <p:nvPr/>
              </p:nvSpPr>
              <p:spPr bwMode="auto">
                <a:xfrm>
                  <a:off x="1428750" y="2170176"/>
                  <a:ext cx="499" cy="2"/>
                </a:xfrm>
                <a:prstGeom prst="rect">
                  <a:avLst/>
                </a:prstGeom>
                <a:solidFill>
                  <a:srgbClr val="F8A76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72" name="Rectangle 471"/>
                <p:cNvSpPr>
                  <a:spLocks noChangeArrowheads="1"/>
                </p:cNvSpPr>
                <p:nvPr/>
              </p:nvSpPr>
              <p:spPr bwMode="auto">
                <a:xfrm>
                  <a:off x="1428750" y="2170178"/>
                  <a:ext cx="499" cy="2"/>
                </a:xfrm>
                <a:prstGeom prst="rect">
                  <a:avLst/>
                </a:prstGeom>
                <a:solidFill>
                  <a:srgbClr val="F8A66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73" name="Rectangle 472"/>
                <p:cNvSpPr>
                  <a:spLocks noChangeArrowheads="1"/>
                </p:cNvSpPr>
                <p:nvPr/>
              </p:nvSpPr>
              <p:spPr bwMode="auto">
                <a:xfrm>
                  <a:off x="1428750" y="2170180"/>
                  <a:ext cx="499" cy="2"/>
                </a:xfrm>
                <a:prstGeom prst="rect">
                  <a:avLst/>
                </a:prstGeom>
                <a:solidFill>
                  <a:srgbClr val="F8A56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74" name="Rectangle 473"/>
                <p:cNvSpPr>
                  <a:spLocks noChangeArrowheads="1"/>
                </p:cNvSpPr>
                <p:nvPr/>
              </p:nvSpPr>
              <p:spPr bwMode="auto">
                <a:xfrm>
                  <a:off x="1428750" y="2170182"/>
                  <a:ext cx="499" cy="2"/>
                </a:xfrm>
                <a:prstGeom prst="rect">
                  <a:avLst/>
                </a:prstGeom>
                <a:solidFill>
                  <a:srgbClr val="F8A46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75" name="Rectangle 474"/>
                <p:cNvSpPr>
                  <a:spLocks noChangeArrowheads="1"/>
                </p:cNvSpPr>
                <p:nvPr/>
              </p:nvSpPr>
              <p:spPr bwMode="auto">
                <a:xfrm>
                  <a:off x="1428750" y="2170184"/>
                  <a:ext cx="499" cy="2"/>
                </a:xfrm>
                <a:prstGeom prst="rect">
                  <a:avLst/>
                </a:prstGeom>
                <a:solidFill>
                  <a:srgbClr val="F8A3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76" name="Rectangle 475"/>
                <p:cNvSpPr>
                  <a:spLocks noChangeArrowheads="1"/>
                </p:cNvSpPr>
                <p:nvPr/>
              </p:nvSpPr>
              <p:spPr bwMode="auto">
                <a:xfrm>
                  <a:off x="1428750" y="2170186"/>
                  <a:ext cx="499" cy="2"/>
                </a:xfrm>
                <a:prstGeom prst="rect">
                  <a:avLst/>
                </a:prstGeom>
                <a:solidFill>
                  <a:srgbClr val="F8A25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77" name="Rectangle 476"/>
                <p:cNvSpPr>
                  <a:spLocks noChangeArrowheads="1"/>
                </p:cNvSpPr>
                <p:nvPr/>
              </p:nvSpPr>
              <p:spPr bwMode="auto">
                <a:xfrm>
                  <a:off x="1428750" y="2170188"/>
                  <a:ext cx="499" cy="2"/>
                </a:xfrm>
                <a:prstGeom prst="rect">
                  <a:avLst/>
                </a:prstGeom>
                <a:solidFill>
                  <a:srgbClr val="F8A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78" name="Rectangle 477"/>
                <p:cNvSpPr>
                  <a:spLocks noChangeArrowheads="1"/>
                </p:cNvSpPr>
                <p:nvPr/>
              </p:nvSpPr>
              <p:spPr bwMode="auto">
                <a:xfrm>
                  <a:off x="1428750" y="2170190"/>
                  <a:ext cx="499" cy="2"/>
                </a:xfrm>
                <a:prstGeom prst="rect">
                  <a:avLst/>
                </a:prstGeom>
                <a:solidFill>
                  <a:srgbClr val="F89F5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79" name="Rectangle 478"/>
                <p:cNvSpPr>
                  <a:spLocks noChangeArrowheads="1"/>
                </p:cNvSpPr>
                <p:nvPr/>
              </p:nvSpPr>
              <p:spPr bwMode="auto">
                <a:xfrm>
                  <a:off x="1428750" y="2170192"/>
                  <a:ext cx="499" cy="2"/>
                </a:xfrm>
                <a:prstGeom prst="rect">
                  <a:avLst/>
                </a:prstGeom>
                <a:solidFill>
                  <a:srgbClr val="F89E5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80" name="Rectangle 479"/>
                <p:cNvSpPr>
                  <a:spLocks noChangeArrowheads="1"/>
                </p:cNvSpPr>
                <p:nvPr/>
              </p:nvSpPr>
              <p:spPr bwMode="auto">
                <a:xfrm>
                  <a:off x="1428750" y="2170194"/>
                  <a:ext cx="499" cy="2"/>
                </a:xfrm>
                <a:prstGeom prst="rect">
                  <a:avLst/>
                </a:prstGeom>
                <a:solidFill>
                  <a:srgbClr val="F79D5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81" name="Rectangle 480"/>
                <p:cNvSpPr>
                  <a:spLocks noChangeArrowheads="1"/>
                </p:cNvSpPr>
                <p:nvPr/>
              </p:nvSpPr>
              <p:spPr bwMode="auto">
                <a:xfrm>
                  <a:off x="1428750" y="2170196"/>
                  <a:ext cx="499" cy="2"/>
                </a:xfrm>
                <a:prstGeom prst="rect">
                  <a:avLst/>
                </a:prstGeom>
                <a:solidFill>
                  <a:srgbClr val="F79C5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82" name="Rectangle 481"/>
                <p:cNvSpPr>
                  <a:spLocks noChangeArrowheads="1"/>
                </p:cNvSpPr>
                <p:nvPr/>
              </p:nvSpPr>
              <p:spPr bwMode="auto">
                <a:xfrm>
                  <a:off x="1428750" y="2170198"/>
                  <a:ext cx="499" cy="4"/>
                </a:xfrm>
                <a:prstGeom prst="rect">
                  <a:avLst/>
                </a:prstGeom>
                <a:solidFill>
                  <a:srgbClr val="F79B5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83" name="Rectangle 482"/>
                <p:cNvSpPr>
                  <a:spLocks noChangeArrowheads="1"/>
                </p:cNvSpPr>
                <p:nvPr/>
              </p:nvSpPr>
              <p:spPr bwMode="auto">
                <a:xfrm>
                  <a:off x="1428750" y="2170202"/>
                  <a:ext cx="499" cy="2"/>
                </a:xfrm>
                <a:prstGeom prst="rect">
                  <a:avLst/>
                </a:prstGeom>
                <a:solidFill>
                  <a:srgbClr val="F79A5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84" name="Rectangle 483"/>
                <p:cNvSpPr>
                  <a:spLocks noChangeArrowheads="1"/>
                </p:cNvSpPr>
                <p:nvPr/>
              </p:nvSpPr>
              <p:spPr bwMode="auto">
                <a:xfrm>
                  <a:off x="1428750" y="2170204"/>
                  <a:ext cx="499" cy="3"/>
                </a:xfrm>
                <a:prstGeom prst="rect">
                  <a:avLst/>
                </a:prstGeom>
                <a:solidFill>
                  <a:srgbClr val="F799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85" name="Rectangle 484"/>
                <p:cNvSpPr>
                  <a:spLocks noChangeArrowheads="1"/>
                </p:cNvSpPr>
                <p:nvPr/>
              </p:nvSpPr>
              <p:spPr bwMode="auto">
                <a:xfrm>
                  <a:off x="1428750" y="2170207"/>
                  <a:ext cx="499" cy="5"/>
                </a:xfrm>
                <a:prstGeom prst="rect">
                  <a:avLst/>
                </a:prstGeom>
                <a:solidFill>
                  <a:srgbClr val="F7994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86" name="Rectangle 485"/>
                <p:cNvSpPr>
                  <a:spLocks noChangeArrowheads="1"/>
                </p:cNvSpPr>
                <p:nvPr/>
              </p:nvSpPr>
              <p:spPr bwMode="auto">
                <a:xfrm>
                  <a:off x="1428750" y="2170212"/>
                  <a:ext cx="499" cy="4"/>
                </a:xfrm>
                <a:prstGeom prst="rect">
                  <a:avLst/>
                </a:prstGeom>
                <a:solidFill>
                  <a:srgbClr val="F7974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87" name="Rectangle 486"/>
                <p:cNvSpPr>
                  <a:spLocks noChangeArrowheads="1"/>
                </p:cNvSpPr>
                <p:nvPr/>
              </p:nvSpPr>
              <p:spPr bwMode="auto">
                <a:xfrm>
                  <a:off x="1428750" y="2170216"/>
                  <a:ext cx="499" cy="5"/>
                </a:xfrm>
                <a:prstGeom prst="rect">
                  <a:avLst/>
                </a:prstGeom>
                <a:solidFill>
                  <a:srgbClr val="F7974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88" name="Rectangle 487"/>
                <p:cNvSpPr>
                  <a:spLocks noChangeArrowheads="1"/>
                </p:cNvSpPr>
                <p:nvPr/>
              </p:nvSpPr>
              <p:spPr bwMode="auto">
                <a:xfrm>
                  <a:off x="1428750" y="2170221"/>
                  <a:ext cx="499" cy="7"/>
                </a:xfrm>
                <a:prstGeom prst="rect">
                  <a:avLst/>
                </a:prstGeom>
                <a:solidFill>
                  <a:srgbClr val="F7964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89" name="Rectangle 488"/>
                <p:cNvSpPr>
                  <a:spLocks noChangeArrowheads="1"/>
                </p:cNvSpPr>
                <p:nvPr/>
              </p:nvSpPr>
              <p:spPr bwMode="auto">
                <a:xfrm>
                  <a:off x="1428750" y="2170228"/>
                  <a:ext cx="499" cy="5"/>
                </a:xfrm>
                <a:prstGeom prst="rect">
                  <a:avLst/>
                </a:prstGeom>
                <a:solidFill>
                  <a:srgbClr val="F7974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90" name="Rectangle 489"/>
                <p:cNvSpPr>
                  <a:spLocks noChangeArrowheads="1"/>
                </p:cNvSpPr>
                <p:nvPr/>
              </p:nvSpPr>
              <p:spPr bwMode="auto">
                <a:xfrm>
                  <a:off x="1428750" y="2170233"/>
                  <a:ext cx="499" cy="5"/>
                </a:xfrm>
                <a:prstGeom prst="rect">
                  <a:avLst/>
                </a:prstGeom>
                <a:solidFill>
                  <a:srgbClr val="F7974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91" name="Rectangle 490"/>
                <p:cNvSpPr>
                  <a:spLocks noChangeArrowheads="1"/>
                </p:cNvSpPr>
                <p:nvPr/>
              </p:nvSpPr>
              <p:spPr bwMode="auto">
                <a:xfrm>
                  <a:off x="1428750" y="2170238"/>
                  <a:ext cx="499" cy="3"/>
                </a:xfrm>
                <a:prstGeom prst="rect">
                  <a:avLst/>
                </a:prstGeom>
                <a:solidFill>
                  <a:srgbClr val="F7984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92" name="Rectangle 491"/>
                <p:cNvSpPr>
                  <a:spLocks noChangeArrowheads="1"/>
                </p:cNvSpPr>
                <p:nvPr/>
              </p:nvSpPr>
              <p:spPr bwMode="auto">
                <a:xfrm>
                  <a:off x="1428750" y="2170241"/>
                  <a:ext cx="499" cy="2"/>
                </a:xfrm>
                <a:prstGeom prst="rect">
                  <a:avLst/>
                </a:prstGeom>
                <a:solidFill>
                  <a:srgbClr val="F799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93" name="Rectangle 492"/>
                <p:cNvSpPr>
                  <a:spLocks noChangeArrowheads="1"/>
                </p:cNvSpPr>
                <p:nvPr/>
              </p:nvSpPr>
              <p:spPr bwMode="auto">
                <a:xfrm>
                  <a:off x="1428750" y="2170243"/>
                  <a:ext cx="499" cy="3"/>
                </a:xfrm>
                <a:prstGeom prst="rect">
                  <a:avLst/>
                </a:prstGeom>
                <a:solidFill>
                  <a:srgbClr val="F79A5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94" name="Rectangle 493"/>
                <p:cNvSpPr>
                  <a:spLocks noChangeArrowheads="1"/>
                </p:cNvSpPr>
                <p:nvPr/>
              </p:nvSpPr>
              <p:spPr bwMode="auto">
                <a:xfrm>
                  <a:off x="1428750" y="2170246"/>
                  <a:ext cx="499" cy="3"/>
                </a:xfrm>
                <a:prstGeom prst="rect">
                  <a:avLst/>
                </a:prstGeom>
                <a:solidFill>
                  <a:srgbClr val="F79B5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95" name="Rectangle 494"/>
                <p:cNvSpPr>
                  <a:spLocks noChangeArrowheads="1"/>
                </p:cNvSpPr>
                <p:nvPr/>
              </p:nvSpPr>
              <p:spPr bwMode="auto">
                <a:xfrm>
                  <a:off x="1428750" y="2170249"/>
                  <a:ext cx="499" cy="2"/>
                </a:xfrm>
                <a:prstGeom prst="rect">
                  <a:avLst/>
                </a:prstGeom>
                <a:solidFill>
                  <a:srgbClr val="F79C5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96" name="Rectangle 495"/>
                <p:cNvSpPr>
                  <a:spLocks noChangeArrowheads="1"/>
                </p:cNvSpPr>
                <p:nvPr/>
              </p:nvSpPr>
              <p:spPr bwMode="auto">
                <a:xfrm>
                  <a:off x="1428750" y="2170251"/>
                  <a:ext cx="499" cy="3"/>
                </a:xfrm>
                <a:prstGeom prst="rect">
                  <a:avLst/>
                </a:prstGeom>
                <a:solidFill>
                  <a:srgbClr val="F79D5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97" name="Rectangle 496"/>
                <p:cNvSpPr>
                  <a:spLocks noChangeArrowheads="1"/>
                </p:cNvSpPr>
                <p:nvPr/>
              </p:nvSpPr>
              <p:spPr bwMode="auto">
                <a:xfrm>
                  <a:off x="1428750" y="2170254"/>
                  <a:ext cx="499" cy="2"/>
                </a:xfrm>
                <a:prstGeom prst="rect">
                  <a:avLst/>
                </a:prstGeom>
                <a:solidFill>
                  <a:srgbClr val="F89E5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98" name="Rectangle 497"/>
                <p:cNvSpPr>
                  <a:spLocks noChangeArrowheads="1"/>
                </p:cNvSpPr>
                <p:nvPr/>
              </p:nvSpPr>
              <p:spPr bwMode="auto">
                <a:xfrm>
                  <a:off x="1428750" y="2170256"/>
                  <a:ext cx="499" cy="2"/>
                </a:xfrm>
                <a:prstGeom prst="rect">
                  <a:avLst/>
                </a:prstGeom>
                <a:solidFill>
                  <a:srgbClr val="F89F5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99" name="Rectangle 498"/>
                <p:cNvSpPr>
                  <a:spLocks noChangeArrowheads="1"/>
                </p:cNvSpPr>
                <p:nvPr/>
              </p:nvSpPr>
              <p:spPr bwMode="auto">
                <a:xfrm>
                  <a:off x="1428750" y="2170258"/>
                  <a:ext cx="499" cy="2"/>
                </a:xfrm>
                <a:prstGeom prst="rect">
                  <a:avLst/>
                </a:prstGeom>
                <a:solidFill>
                  <a:srgbClr val="F8A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00" name="Rectangle 499"/>
                <p:cNvSpPr>
                  <a:spLocks noChangeArrowheads="1"/>
                </p:cNvSpPr>
                <p:nvPr/>
              </p:nvSpPr>
              <p:spPr bwMode="auto">
                <a:xfrm>
                  <a:off x="1428750" y="2170260"/>
                  <a:ext cx="499" cy="2"/>
                </a:xfrm>
                <a:prstGeom prst="rect">
                  <a:avLst/>
                </a:prstGeom>
                <a:solidFill>
                  <a:srgbClr val="F8A25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01" name="Rectangle 500"/>
                <p:cNvSpPr>
                  <a:spLocks noChangeArrowheads="1"/>
                </p:cNvSpPr>
                <p:nvPr/>
              </p:nvSpPr>
              <p:spPr bwMode="auto">
                <a:xfrm>
                  <a:off x="1428750" y="2170262"/>
                  <a:ext cx="499" cy="2"/>
                </a:xfrm>
                <a:prstGeom prst="rect">
                  <a:avLst/>
                </a:prstGeom>
                <a:solidFill>
                  <a:srgbClr val="F8A3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02" name="Rectangle 501"/>
                <p:cNvSpPr>
                  <a:spLocks noChangeArrowheads="1"/>
                </p:cNvSpPr>
                <p:nvPr/>
              </p:nvSpPr>
              <p:spPr bwMode="auto">
                <a:xfrm>
                  <a:off x="1428750" y="2170264"/>
                  <a:ext cx="499" cy="1"/>
                </a:xfrm>
                <a:prstGeom prst="rect">
                  <a:avLst/>
                </a:prstGeom>
                <a:solidFill>
                  <a:srgbClr val="F8A46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03" name="Rectangle 502"/>
                <p:cNvSpPr>
                  <a:spLocks noChangeArrowheads="1"/>
                </p:cNvSpPr>
                <p:nvPr/>
              </p:nvSpPr>
              <p:spPr bwMode="auto">
                <a:xfrm>
                  <a:off x="1428750" y="2170265"/>
                  <a:ext cx="499" cy="2"/>
                </a:xfrm>
                <a:prstGeom prst="rect">
                  <a:avLst/>
                </a:prstGeom>
                <a:solidFill>
                  <a:srgbClr val="F8A56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04" name="Rectangle 503"/>
                <p:cNvSpPr>
                  <a:spLocks noChangeArrowheads="1"/>
                </p:cNvSpPr>
                <p:nvPr/>
              </p:nvSpPr>
              <p:spPr bwMode="auto">
                <a:xfrm>
                  <a:off x="1428750" y="2170267"/>
                  <a:ext cx="499" cy="2"/>
                </a:xfrm>
                <a:prstGeom prst="rect">
                  <a:avLst/>
                </a:prstGeom>
                <a:solidFill>
                  <a:srgbClr val="F8A66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05" name="Rectangle 504"/>
                <p:cNvSpPr>
                  <a:spLocks noChangeArrowheads="1"/>
                </p:cNvSpPr>
                <p:nvPr/>
              </p:nvSpPr>
              <p:spPr bwMode="auto">
                <a:xfrm>
                  <a:off x="1428750" y="2170269"/>
                  <a:ext cx="499" cy="2"/>
                </a:xfrm>
                <a:prstGeom prst="rect">
                  <a:avLst/>
                </a:prstGeom>
                <a:solidFill>
                  <a:srgbClr val="F8A76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06" name="Rectangle 505"/>
                <p:cNvSpPr>
                  <a:spLocks noChangeArrowheads="1"/>
                </p:cNvSpPr>
                <p:nvPr/>
              </p:nvSpPr>
              <p:spPr bwMode="auto">
                <a:xfrm>
                  <a:off x="1428750" y="2170271"/>
                  <a:ext cx="499" cy="2"/>
                </a:xfrm>
                <a:prstGeom prst="rect">
                  <a:avLst/>
                </a:prstGeom>
                <a:solidFill>
                  <a:srgbClr val="F8A86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07" name="Rectangle 506"/>
                <p:cNvSpPr>
                  <a:spLocks noChangeArrowheads="1"/>
                </p:cNvSpPr>
                <p:nvPr/>
              </p:nvSpPr>
              <p:spPr bwMode="auto">
                <a:xfrm>
                  <a:off x="1428750" y="2170273"/>
                  <a:ext cx="499" cy="2"/>
                </a:xfrm>
                <a:prstGeom prst="rect">
                  <a:avLst/>
                </a:prstGeom>
                <a:solidFill>
                  <a:srgbClr val="F8A96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08" name="Rectangle 507"/>
                <p:cNvSpPr>
                  <a:spLocks noChangeArrowheads="1"/>
                </p:cNvSpPr>
                <p:nvPr/>
              </p:nvSpPr>
              <p:spPr bwMode="auto">
                <a:xfrm>
                  <a:off x="1428750" y="2170275"/>
                  <a:ext cx="499" cy="2"/>
                </a:xfrm>
                <a:prstGeom prst="rect">
                  <a:avLst/>
                </a:prstGeom>
                <a:solidFill>
                  <a:srgbClr val="F8AA6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09" name="Rectangle 508"/>
                <p:cNvSpPr>
                  <a:spLocks noChangeArrowheads="1"/>
                </p:cNvSpPr>
                <p:nvPr/>
              </p:nvSpPr>
              <p:spPr bwMode="auto">
                <a:xfrm>
                  <a:off x="1428750" y="2170277"/>
                  <a:ext cx="499" cy="2"/>
                </a:xfrm>
                <a:prstGeom prst="rect">
                  <a:avLst/>
                </a:prstGeom>
                <a:solidFill>
                  <a:srgbClr val="F9AC7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10" name="Rectangle 509"/>
                <p:cNvSpPr>
                  <a:spLocks noChangeArrowheads="1"/>
                </p:cNvSpPr>
                <p:nvPr/>
              </p:nvSpPr>
              <p:spPr bwMode="auto">
                <a:xfrm>
                  <a:off x="1428750" y="2170279"/>
                  <a:ext cx="499" cy="2"/>
                </a:xfrm>
                <a:prstGeom prst="rect">
                  <a:avLst/>
                </a:prstGeom>
                <a:solidFill>
                  <a:srgbClr val="F9AD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11" name="Rectangle 510"/>
                <p:cNvSpPr>
                  <a:spLocks noChangeArrowheads="1"/>
                </p:cNvSpPr>
                <p:nvPr/>
              </p:nvSpPr>
              <p:spPr bwMode="auto">
                <a:xfrm>
                  <a:off x="1428750" y="2170281"/>
                  <a:ext cx="499" cy="2"/>
                </a:xfrm>
                <a:prstGeom prst="rect">
                  <a:avLst/>
                </a:prstGeom>
                <a:solidFill>
                  <a:srgbClr val="F9AE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12" name="Rectangle 511"/>
                <p:cNvSpPr>
                  <a:spLocks noChangeArrowheads="1"/>
                </p:cNvSpPr>
                <p:nvPr/>
              </p:nvSpPr>
              <p:spPr bwMode="auto">
                <a:xfrm>
                  <a:off x="1428750" y="2170283"/>
                  <a:ext cx="499" cy="2"/>
                </a:xfrm>
                <a:prstGeom prst="rect">
                  <a:avLst/>
                </a:prstGeom>
                <a:solidFill>
                  <a:srgbClr val="F9AF7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13" name="Rectangle 512"/>
                <p:cNvSpPr>
                  <a:spLocks noChangeArrowheads="1"/>
                </p:cNvSpPr>
                <p:nvPr/>
              </p:nvSpPr>
              <p:spPr bwMode="auto">
                <a:xfrm>
                  <a:off x="1428750" y="2170285"/>
                  <a:ext cx="499" cy="2"/>
                </a:xfrm>
                <a:prstGeom prst="rect">
                  <a:avLst/>
                </a:prstGeom>
                <a:solidFill>
                  <a:srgbClr val="F9B07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14" name="Rectangle 513"/>
                <p:cNvSpPr>
                  <a:spLocks noChangeArrowheads="1"/>
                </p:cNvSpPr>
                <p:nvPr/>
              </p:nvSpPr>
              <p:spPr bwMode="auto">
                <a:xfrm>
                  <a:off x="1428750" y="2170287"/>
                  <a:ext cx="499" cy="2"/>
                </a:xfrm>
                <a:prstGeom prst="rect">
                  <a:avLst/>
                </a:prstGeom>
                <a:solidFill>
                  <a:srgbClr val="F9B17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15" name="Rectangle 514"/>
                <p:cNvSpPr>
                  <a:spLocks noChangeArrowheads="1"/>
                </p:cNvSpPr>
                <p:nvPr/>
              </p:nvSpPr>
              <p:spPr bwMode="auto">
                <a:xfrm>
                  <a:off x="1428750" y="2170289"/>
                  <a:ext cx="499" cy="2"/>
                </a:xfrm>
                <a:prstGeom prst="rect">
                  <a:avLst/>
                </a:prstGeom>
                <a:solidFill>
                  <a:srgbClr val="F9B3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16" name="Rectangle 515"/>
                <p:cNvSpPr>
                  <a:spLocks noChangeArrowheads="1"/>
                </p:cNvSpPr>
                <p:nvPr/>
              </p:nvSpPr>
              <p:spPr bwMode="auto">
                <a:xfrm>
                  <a:off x="1428750" y="2170291"/>
                  <a:ext cx="499" cy="3"/>
                </a:xfrm>
                <a:prstGeom prst="rect">
                  <a:avLst/>
                </a:prstGeom>
                <a:solidFill>
                  <a:srgbClr val="F9B47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17" name="Rectangle 516"/>
                <p:cNvSpPr>
                  <a:spLocks noChangeArrowheads="1"/>
                </p:cNvSpPr>
                <p:nvPr/>
              </p:nvSpPr>
              <p:spPr bwMode="auto">
                <a:xfrm>
                  <a:off x="1428750" y="2170294"/>
                  <a:ext cx="499" cy="4"/>
                </a:xfrm>
                <a:prstGeom prst="rect">
                  <a:avLst/>
                </a:prstGeom>
                <a:solidFill>
                  <a:srgbClr val="F9B68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18" name="Rectangle 517"/>
                <p:cNvSpPr>
                  <a:spLocks noChangeArrowheads="1"/>
                </p:cNvSpPr>
                <p:nvPr/>
              </p:nvSpPr>
              <p:spPr bwMode="auto">
                <a:xfrm>
                  <a:off x="1428750" y="2170298"/>
                  <a:ext cx="499" cy="2"/>
                </a:xfrm>
                <a:prstGeom prst="rect">
                  <a:avLst/>
                </a:prstGeom>
                <a:solidFill>
                  <a:srgbClr val="F9B78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19" name="Rectangle 518"/>
                <p:cNvSpPr>
                  <a:spLocks noChangeArrowheads="1"/>
                </p:cNvSpPr>
                <p:nvPr/>
              </p:nvSpPr>
              <p:spPr bwMode="auto">
                <a:xfrm>
                  <a:off x="1428750" y="2170300"/>
                  <a:ext cx="499" cy="4"/>
                </a:xfrm>
                <a:prstGeom prst="rect">
                  <a:avLst/>
                </a:prstGeom>
                <a:solidFill>
                  <a:srgbClr val="F9B8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20" name="Rectangle 519"/>
                <p:cNvSpPr>
                  <a:spLocks noChangeArrowheads="1"/>
                </p:cNvSpPr>
                <p:nvPr/>
              </p:nvSpPr>
              <p:spPr bwMode="auto">
                <a:xfrm>
                  <a:off x="1428750" y="2170304"/>
                  <a:ext cx="499" cy="4"/>
                </a:xfrm>
                <a:prstGeom prst="rect">
                  <a:avLst/>
                </a:prstGeom>
                <a:solidFill>
                  <a:srgbClr val="FABA8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21" name="Rectangle 520"/>
                <p:cNvSpPr>
                  <a:spLocks noChangeArrowheads="1"/>
                </p:cNvSpPr>
                <p:nvPr/>
              </p:nvSpPr>
              <p:spPr bwMode="auto">
                <a:xfrm>
                  <a:off x="1428750" y="2170308"/>
                  <a:ext cx="499" cy="5"/>
                </a:xfrm>
                <a:prstGeom prst="rect">
                  <a:avLst/>
                </a:prstGeom>
                <a:solidFill>
                  <a:srgbClr val="FABB8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22" name="Rectangle 521"/>
                <p:cNvSpPr>
                  <a:spLocks noChangeArrowheads="1"/>
                </p:cNvSpPr>
                <p:nvPr/>
              </p:nvSpPr>
              <p:spPr bwMode="auto">
                <a:xfrm>
                  <a:off x="1428750" y="2170313"/>
                  <a:ext cx="499" cy="4"/>
                </a:xfrm>
                <a:prstGeom prst="rect">
                  <a:avLst/>
                </a:prstGeom>
                <a:solidFill>
                  <a:srgbClr val="FABC8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23" name="Rectangle 522"/>
                <p:cNvSpPr>
                  <a:spLocks noChangeArrowheads="1"/>
                </p:cNvSpPr>
                <p:nvPr/>
              </p:nvSpPr>
              <p:spPr bwMode="auto">
                <a:xfrm>
                  <a:off x="1428750" y="2170317"/>
                  <a:ext cx="499" cy="11"/>
                </a:xfrm>
                <a:prstGeom prst="rect">
                  <a:avLst/>
                </a:prstGeom>
                <a:solidFill>
                  <a:srgbClr val="FABD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24" name="Rectangle 523"/>
                <p:cNvSpPr>
                  <a:spLocks noChangeArrowheads="1"/>
                </p:cNvSpPr>
                <p:nvPr/>
              </p:nvSpPr>
              <p:spPr bwMode="auto">
                <a:xfrm>
                  <a:off x="1428750" y="2170328"/>
                  <a:ext cx="499" cy="5"/>
                </a:xfrm>
                <a:prstGeom prst="rect">
                  <a:avLst/>
                </a:prstGeom>
                <a:solidFill>
                  <a:srgbClr val="FABF8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25" name="Rectangle 524"/>
                <p:cNvSpPr>
                  <a:spLocks noChangeArrowheads="1"/>
                </p:cNvSpPr>
                <p:nvPr/>
              </p:nvSpPr>
              <p:spPr bwMode="auto">
                <a:xfrm>
                  <a:off x="1428751" y="2170113"/>
                  <a:ext cx="498" cy="220"/>
                </a:xfrm>
                <a:prstGeom prst="rect">
                  <a:avLst/>
                </a:prstGeom>
                <a:noFill/>
                <a:ln w="8" cap="rnd">
                  <a:solidFill>
                    <a:srgbClr val="F79646"/>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450" name="Rectangle 449"/>
              <p:cNvSpPr>
                <a:spLocks noChangeArrowheads="1"/>
              </p:cNvSpPr>
              <p:nvPr/>
            </p:nvSpPr>
            <p:spPr bwMode="auto">
              <a:xfrm>
                <a:off x="1437497" y="2180623"/>
                <a:ext cx="674254" cy="216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400" b="1" kern="1200">
                    <a:solidFill>
                      <a:srgbClr val="000000"/>
                    </a:solidFill>
                    <a:effectLst/>
                    <a:latin typeface="Calibri"/>
                    <a:ea typeface="Times New Roman"/>
                    <a:cs typeface="Times New Roman"/>
                  </a:rPr>
                  <a:t>CLOSURE</a:t>
                </a:r>
                <a:endParaRPr lang="en-GB" sz="1200">
                  <a:effectLst/>
                  <a:latin typeface="Times New Roman"/>
                  <a:ea typeface="Times New Roman"/>
                </a:endParaRPr>
              </a:p>
            </p:txBody>
          </p:sp>
        </p:grpSp>
        <p:grpSp>
          <p:nvGrpSpPr>
            <p:cNvPr id="7" name="Group 6"/>
            <p:cNvGrpSpPr>
              <a:grpSpLocks/>
            </p:cNvGrpSpPr>
            <p:nvPr/>
          </p:nvGrpSpPr>
          <p:grpSpPr bwMode="auto">
            <a:xfrm>
              <a:off x="2372223" y="4949191"/>
              <a:ext cx="4321265" cy="240896"/>
              <a:chOff x="2372258" y="4949223"/>
              <a:chExt cx="4321559" cy="241644"/>
            </a:xfrm>
          </p:grpSpPr>
          <p:sp>
            <p:nvSpPr>
              <p:cNvPr id="418" name="Rectangle 417"/>
              <p:cNvSpPr>
                <a:spLocks noChangeArrowheads="1"/>
              </p:cNvSpPr>
              <p:nvPr/>
            </p:nvSpPr>
            <p:spPr bwMode="auto">
              <a:xfrm>
                <a:off x="3125471" y="4963237"/>
                <a:ext cx="29212" cy="17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10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sp>
            <p:nvSpPr>
              <p:cNvPr id="419" name="Rectangle 418"/>
              <p:cNvSpPr>
                <a:spLocks noChangeArrowheads="1"/>
              </p:cNvSpPr>
              <p:nvPr/>
            </p:nvSpPr>
            <p:spPr bwMode="auto">
              <a:xfrm>
                <a:off x="3157001" y="4949223"/>
                <a:ext cx="31752" cy="17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11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sp>
            <p:nvSpPr>
              <p:cNvPr id="422" name="Rectangle 421"/>
              <p:cNvSpPr>
                <a:spLocks noChangeArrowheads="1"/>
              </p:cNvSpPr>
              <p:nvPr/>
            </p:nvSpPr>
            <p:spPr bwMode="auto">
              <a:xfrm>
                <a:off x="2372258" y="4994767"/>
                <a:ext cx="31752" cy="17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11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sp>
            <p:nvSpPr>
              <p:cNvPr id="424" name="Rectangle 423"/>
              <p:cNvSpPr>
                <a:spLocks noChangeArrowheads="1"/>
              </p:cNvSpPr>
              <p:nvPr/>
            </p:nvSpPr>
            <p:spPr bwMode="auto">
              <a:xfrm>
                <a:off x="2447579" y="4994767"/>
                <a:ext cx="31752" cy="17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11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sp>
            <p:nvSpPr>
              <p:cNvPr id="427" name="Rectangle 426"/>
              <p:cNvSpPr>
                <a:spLocks noChangeArrowheads="1"/>
              </p:cNvSpPr>
              <p:nvPr/>
            </p:nvSpPr>
            <p:spPr bwMode="auto">
              <a:xfrm>
                <a:off x="3500352" y="4994767"/>
                <a:ext cx="3206" cy="185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GB"/>
              </a:p>
            </p:txBody>
          </p:sp>
          <p:sp>
            <p:nvSpPr>
              <p:cNvPr id="428" name="Rectangle 427"/>
              <p:cNvSpPr>
                <a:spLocks noChangeArrowheads="1"/>
              </p:cNvSpPr>
              <p:nvPr/>
            </p:nvSpPr>
            <p:spPr bwMode="auto">
              <a:xfrm>
                <a:off x="3547619" y="4994767"/>
                <a:ext cx="31752" cy="17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11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sp>
            <p:nvSpPr>
              <p:cNvPr id="430" name="Rectangle 429"/>
              <p:cNvSpPr>
                <a:spLocks noChangeArrowheads="1"/>
              </p:cNvSpPr>
              <p:nvPr/>
            </p:nvSpPr>
            <p:spPr bwMode="auto">
              <a:xfrm>
                <a:off x="5245612" y="5015063"/>
                <a:ext cx="31752" cy="17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11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sp>
            <p:nvSpPr>
              <p:cNvPr id="435" name="Rectangle 434"/>
              <p:cNvSpPr>
                <a:spLocks noChangeArrowheads="1"/>
              </p:cNvSpPr>
              <p:nvPr/>
            </p:nvSpPr>
            <p:spPr bwMode="auto">
              <a:xfrm>
                <a:off x="5442913" y="4994767"/>
                <a:ext cx="31752" cy="17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11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sp>
            <p:nvSpPr>
              <p:cNvPr id="437" name="Rectangle 436"/>
              <p:cNvSpPr>
                <a:spLocks noChangeArrowheads="1"/>
              </p:cNvSpPr>
              <p:nvPr/>
            </p:nvSpPr>
            <p:spPr bwMode="auto">
              <a:xfrm>
                <a:off x="6059496" y="4994767"/>
                <a:ext cx="31752" cy="17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11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sp>
            <p:nvSpPr>
              <p:cNvPr id="442" name="Rectangle 441"/>
              <p:cNvSpPr>
                <a:spLocks noChangeArrowheads="1"/>
              </p:cNvSpPr>
              <p:nvPr/>
            </p:nvSpPr>
            <p:spPr bwMode="auto">
              <a:xfrm>
                <a:off x="6662065" y="4994767"/>
                <a:ext cx="31752" cy="17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11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grpSp>
        <p:sp>
          <p:nvSpPr>
            <p:cNvPr id="8" name="Rectangle 7"/>
            <p:cNvSpPr>
              <a:spLocks noChangeArrowheads="1"/>
            </p:cNvSpPr>
            <p:nvPr/>
          </p:nvSpPr>
          <p:spPr bwMode="auto">
            <a:xfrm>
              <a:off x="712782" y="4660900"/>
              <a:ext cx="31750" cy="175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11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grpSp>
          <p:nvGrpSpPr>
            <p:cNvPr id="9" name="Group 8"/>
            <p:cNvGrpSpPr>
              <a:grpSpLocks/>
            </p:cNvGrpSpPr>
            <p:nvPr/>
          </p:nvGrpSpPr>
          <p:grpSpPr bwMode="auto">
            <a:xfrm>
              <a:off x="92960" y="1795036"/>
              <a:ext cx="911226" cy="1006474"/>
              <a:chOff x="92959" y="1795038"/>
              <a:chExt cx="910869" cy="1007210"/>
            </a:xfrm>
          </p:grpSpPr>
          <p:sp>
            <p:nvSpPr>
              <p:cNvPr id="360" name="Rectangle 359"/>
              <p:cNvSpPr>
                <a:spLocks noChangeArrowheads="1"/>
              </p:cNvSpPr>
              <p:nvPr/>
            </p:nvSpPr>
            <p:spPr bwMode="auto">
              <a:xfrm>
                <a:off x="679764" y="1898386"/>
                <a:ext cx="26025" cy="17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9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sp>
            <p:nvSpPr>
              <p:cNvPr id="361" name="Rectangle 360"/>
              <p:cNvSpPr>
                <a:spLocks noChangeArrowheads="1"/>
              </p:cNvSpPr>
              <p:nvPr/>
            </p:nvSpPr>
            <p:spPr bwMode="auto">
              <a:xfrm>
                <a:off x="709541" y="1872111"/>
                <a:ext cx="31738" cy="17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11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grpSp>
            <p:nvGrpSpPr>
              <p:cNvPr id="362" name="Group 361"/>
              <p:cNvGrpSpPr>
                <a:grpSpLocks/>
              </p:cNvGrpSpPr>
              <p:nvPr/>
            </p:nvGrpSpPr>
            <p:grpSpPr bwMode="auto">
              <a:xfrm>
                <a:off x="92959" y="1795038"/>
                <a:ext cx="910869" cy="1007210"/>
                <a:chOff x="92959" y="1795038"/>
                <a:chExt cx="520" cy="575"/>
              </a:xfrm>
            </p:grpSpPr>
            <p:sp>
              <p:nvSpPr>
                <p:cNvPr id="376" name="Rectangle 375"/>
                <p:cNvSpPr>
                  <a:spLocks noChangeArrowheads="1"/>
                </p:cNvSpPr>
                <p:nvPr/>
              </p:nvSpPr>
              <p:spPr bwMode="auto">
                <a:xfrm>
                  <a:off x="92968" y="1795054"/>
                  <a:ext cx="511" cy="559"/>
                </a:xfrm>
                <a:prstGeom prst="rect">
                  <a:avLst/>
                </a:prstGeom>
                <a:solidFill>
                  <a:srgbClr val="3F315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pic>
              <p:nvPicPr>
                <p:cNvPr id="377" name="Picture 37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968" y="1795054"/>
                  <a:ext cx="510" cy="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 name="Rectangle 377"/>
                <p:cNvSpPr>
                  <a:spLocks noChangeArrowheads="1"/>
                </p:cNvSpPr>
                <p:nvPr/>
              </p:nvSpPr>
              <p:spPr bwMode="auto">
                <a:xfrm>
                  <a:off x="92968" y="1795054"/>
                  <a:ext cx="511" cy="559"/>
                </a:xfrm>
                <a:prstGeom prst="rect">
                  <a:avLst/>
                </a:prstGeom>
                <a:solidFill>
                  <a:srgbClr val="3F315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79" name="Rectangle 378"/>
                <p:cNvSpPr>
                  <a:spLocks noChangeArrowheads="1"/>
                </p:cNvSpPr>
                <p:nvPr/>
              </p:nvSpPr>
              <p:spPr bwMode="auto">
                <a:xfrm>
                  <a:off x="92959" y="1795038"/>
                  <a:ext cx="511" cy="4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80" name="Rectangle 379"/>
                <p:cNvSpPr>
                  <a:spLocks noChangeArrowheads="1"/>
                </p:cNvSpPr>
                <p:nvPr/>
              </p:nvSpPr>
              <p:spPr bwMode="auto">
                <a:xfrm>
                  <a:off x="92959" y="1795087"/>
                  <a:ext cx="511" cy="29"/>
                </a:xfrm>
                <a:prstGeom prst="rect">
                  <a:avLst/>
                </a:prstGeom>
                <a:solidFill>
                  <a:srgbClr val="FEFDF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81" name="Rectangle 380"/>
                <p:cNvSpPr>
                  <a:spLocks noChangeArrowheads="1"/>
                </p:cNvSpPr>
                <p:nvPr/>
              </p:nvSpPr>
              <p:spPr bwMode="auto">
                <a:xfrm>
                  <a:off x="92959" y="1795116"/>
                  <a:ext cx="511" cy="24"/>
                </a:xfrm>
                <a:prstGeom prst="rect">
                  <a:avLst/>
                </a:prstGeom>
                <a:solidFill>
                  <a:srgbClr val="FCFCF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82" name="Rectangle 381"/>
                <p:cNvSpPr>
                  <a:spLocks noChangeArrowheads="1"/>
                </p:cNvSpPr>
                <p:nvPr/>
              </p:nvSpPr>
              <p:spPr bwMode="auto">
                <a:xfrm>
                  <a:off x="92959" y="1795140"/>
                  <a:ext cx="511" cy="23"/>
                </a:xfrm>
                <a:prstGeom prst="rect">
                  <a:avLst/>
                </a:prstGeom>
                <a:solidFill>
                  <a:srgbClr val="FBFAF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83" name="Rectangle 382"/>
                <p:cNvSpPr>
                  <a:spLocks noChangeArrowheads="1"/>
                </p:cNvSpPr>
                <p:nvPr/>
              </p:nvSpPr>
              <p:spPr bwMode="auto">
                <a:xfrm>
                  <a:off x="92959" y="1795163"/>
                  <a:ext cx="511" cy="22"/>
                </a:xfrm>
                <a:prstGeom prst="rect">
                  <a:avLst/>
                </a:prstGeom>
                <a:solidFill>
                  <a:srgbClr val="F9F8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84" name="Rectangle 383"/>
                <p:cNvSpPr>
                  <a:spLocks noChangeArrowheads="1"/>
                </p:cNvSpPr>
                <p:nvPr/>
              </p:nvSpPr>
              <p:spPr bwMode="auto">
                <a:xfrm>
                  <a:off x="92959" y="1795185"/>
                  <a:ext cx="511" cy="16"/>
                </a:xfrm>
                <a:prstGeom prst="rect">
                  <a:avLst/>
                </a:prstGeom>
                <a:solidFill>
                  <a:srgbClr val="F8F6F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85" name="Rectangle 384"/>
                <p:cNvSpPr>
                  <a:spLocks noChangeArrowheads="1"/>
                </p:cNvSpPr>
                <p:nvPr/>
              </p:nvSpPr>
              <p:spPr bwMode="auto">
                <a:xfrm>
                  <a:off x="92959" y="1795201"/>
                  <a:ext cx="511" cy="8"/>
                </a:xfrm>
                <a:prstGeom prst="rect">
                  <a:avLst/>
                </a:prstGeom>
                <a:solidFill>
                  <a:srgbClr val="F6F5F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86" name="Rectangle 385"/>
                <p:cNvSpPr>
                  <a:spLocks noChangeArrowheads="1"/>
                </p:cNvSpPr>
                <p:nvPr/>
              </p:nvSpPr>
              <p:spPr bwMode="auto">
                <a:xfrm>
                  <a:off x="92959" y="1795209"/>
                  <a:ext cx="511" cy="16"/>
                </a:xfrm>
                <a:prstGeom prst="rect">
                  <a:avLst/>
                </a:prstGeom>
                <a:solidFill>
                  <a:srgbClr val="F5F3F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87" name="Rectangle 386"/>
                <p:cNvSpPr>
                  <a:spLocks noChangeArrowheads="1"/>
                </p:cNvSpPr>
                <p:nvPr/>
              </p:nvSpPr>
              <p:spPr bwMode="auto">
                <a:xfrm>
                  <a:off x="92959" y="1795225"/>
                  <a:ext cx="511" cy="10"/>
                </a:xfrm>
                <a:prstGeom prst="rect">
                  <a:avLst/>
                </a:prstGeom>
                <a:solidFill>
                  <a:srgbClr val="F4F1F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88" name="Rectangle 387"/>
                <p:cNvSpPr>
                  <a:spLocks noChangeArrowheads="1"/>
                </p:cNvSpPr>
                <p:nvPr/>
              </p:nvSpPr>
              <p:spPr bwMode="auto">
                <a:xfrm>
                  <a:off x="92959" y="1795235"/>
                  <a:ext cx="511" cy="9"/>
                </a:xfrm>
                <a:prstGeom prst="rect">
                  <a:avLst/>
                </a:prstGeom>
                <a:solidFill>
                  <a:srgbClr val="F2F0F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89" name="Rectangle 388"/>
                <p:cNvSpPr>
                  <a:spLocks noChangeArrowheads="1"/>
                </p:cNvSpPr>
                <p:nvPr/>
              </p:nvSpPr>
              <p:spPr bwMode="auto">
                <a:xfrm>
                  <a:off x="92959" y="1795244"/>
                  <a:ext cx="511" cy="11"/>
                </a:xfrm>
                <a:prstGeom prst="rect">
                  <a:avLst/>
                </a:prstGeom>
                <a:solidFill>
                  <a:srgbClr val="F1EEF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90" name="Rectangle 389"/>
                <p:cNvSpPr>
                  <a:spLocks noChangeArrowheads="1"/>
                </p:cNvSpPr>
                <p:nvPr/>
              </p:nvSpPr>
              <p:spPr bwMode="auto">
                <a:xfrm>
                  <a:off x="92959" y="1795255"/>
                  <a:ext cx="511" cy="9"/>
                </a:xfrm>
                <a:prstGeom prst="rect">
                  <a:avLst/>
                </a:prstGeom>
                <a:solidFill>
                  <a:srgbClr val="F0EDF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91" name="Rectangle 390"/>
                <p:cNvSpPr>
                  <a:spLocks noChangeArrowheads="1"/>
                </p:cNvSpPr>
                <p:nvPr/>
              </p:nvSpPr>
              <p:spPr bwMode="auto">
                <a:xfrm>
                  <a:off x="92959" y="1795264"/>
                  <a:ext cx="511" cy="11"/>
                </a:xfrm>
                <a:prstGeom prst="rect">
                  <a:avLst/>
                </a:prstGeom>
                <a:solidFill>
                  <a:srgbClr val="EFEBF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92" name="Rectangle 391"/>
                <p:cNvSpPr>
                  <a:spLocks noChangeArrowheads="1"/>
                </p:cNvSpPr>
                <p:nvPr/>
              </p:nvSpPr>
              <p:spPr bwMode="auto">
                <a:xfrm>
                  <a:off x="92959" y="1795275"/>
                  <a:ext cx="511" cy="8"/>
                </a:xfrm>
                <a:prstGeom prst="rect">
                  <a:avLst/>
                </a:prstGeom>
                <a:solidFill>
                  <a:srgbClr val="EDEAF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93" name="Rectangle 392"/>
                <p:cNvSpPr>
                  <a:spLocks noChangeArrowheads="1"/>
                </p:cNvSpPr>
                <p:nvPr/>
              </p:nvSpPr>
              <p:spPr bwMode="auto">
                <a:xfrm>
                  <a:off x="92959" y="1795283"/>
                  <a:ext cx="511" cy="9"/>
                </a:xfrm>
                <a:prstGeom prst="rect">
                  <a:avLst/>
                </a:prstGeom>
                <a:solidFill>
                  <a:srgbClr val="ECE8F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94" name="Rectangle 393"/>
                <p:cNvSpPr>
                  <a:spLocks noChangeArrowheads="1"/>
                </p:cNvSpPr>
                <p:nvPr/>
              </p:nvSpPr>
              <p:spPr bwMode="auto">
                <a:xfrm>
                  <a:off x="92959" y="1795292"/>
                  <a:ext cx="511" cy="11"/>
                </a:xfrm>
                <a:prstGeom prst="rect">
                  <a:avLst/>
                </a:prstGeom>
                <a:solidFill>
                  <a:srgbClr val="EBE6F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95" name="Rectangle 394"/>
                <p:cNvSpPr>
                  <a:spLocks noChangeArrowheads="1"/>
                </p:cNvSpPr>
                <p:nvPr/>
              </p:nvSpPr>
              <p:spPr bwMode="auto">
                <a:xfrm>
                  <a:off x="92959" y="1795303"/>
                  <a:ext cx="511" cy="7"/>
                </a:xfrm>
                <a:prstGeom prst="rect">
                  <a:avLst/>
                </a:prstGeom>
                <a:solidFill>
                  <a:srgbClr val="E9E5E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96" name="Rectangle 395"/>
                <p:cNvSpPr>
                  <a:spLocks noChangeArrowheads="1"/>
                </p:cNvSpPr>
                <p:nvPr/>
              </p:nvSpPr>
              <p:spPr bwMode="auto">
                <a:xfrm>
                  <a:off x="92959" y="1795310"/>
                  <a:ext cx="511" cy="11"/>
                </a:xfrm>
                <a:prstGeom prst="rect">
                  <a:avLst/>
                </a:prstGeom>
                <a:solidFill>
                  <a:srgbClr val="E8E3E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97" name="Rectangle 396"/>
                <p:cNvSpPr>
                  <a:spLocks noChangeArrowheads="1"/>
                </p:cNvSpPr>
                <p:nvPr/>
              </p:nvSpPr>
              <p:spPr bwMode="auto">
                <a:xfrm>
                  <a:off x="92959" y="1795321"/>
                  <a:ext cx="511" cy="10"/>
                </a:xfrm>
                <a:prstGeom prst="rect">
                  <a:avLst/>
                </a:prstGeom>
                <a:solidFill>
                  <a:srgbClr val="E6E1E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98" name="Rectangle 397"/>
                <p:cNvSpPr>
                  <a:spLocks noChangeArrowheads="1"/>
                </p:cNvSpPr>
                <p:nvPr/>
              </p:nvSpPr>
              <p:spPr bwMode="auto">
                <a:xfrm>
                  <a:off x="92959" y="1795331"/>
                  <a:ext cx="511" cy="12"/>
                </a:xfrm>
                <a:prstGeom prst="rect">
                  <a:avLst/>
                </a:prstGeom>
                <a:solidFill>
                  <a:srgbClr val="E5DFE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99" name="Rectangle 398"/>
                <p:cNvSpPr>
                  <a:spLocks noChangeArrowheads="1"/>
                </p:cNvSpPr>
                <p:nvPr/>
              </p:nvSpPr>
              <p:spPr bwMode="auto">
                <a:xfrm>
                  <a:off x="92959" y="1795343"/>
                  <a:ext cx="511" cy="10"/>
                </a:xfrm>
                <a:prstGeom prst="rect">
                  <a:avLst/>
                </a:prstGeom>
                <a:solidFill>
                  <a:srgbClr val="E3DD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00" name="Rectangle 399"/>
                <p:cNvSpPr>
                  <a:spLocks noChangeArrowheads="1"/>
                </p:cNvSpPr>
                <p:nvPr/>
              </p:nvSpPr>
              <p:spPr bwMode="auto">
                <a:xfrm>
                  <a:off x="92959" y="1795353"/>
                  <a:ext cx="511" cy="9"/>
                </a:xfrm>
                <a:prstGeom prst="rect">
                  <a:avLst/>
                </a:prstGeom>
                <a:solidFill>
                  <a:srgbClr val="E2DBE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01" name="Rectangle 400"/>
                <p:cNvSpPr>
                  <a:spLocks noChangeArrowheads="1"/>
                </p:cNvSpPr>
                <p:nvPr/>
              </p:nvSpPr>
              <p:spPr bwMode="auto">
                <a:xfrm>
                  <a:off x="92959" y="1795362"/>
                  <a:ext cx="511" cy="7"/>
                </a:xfrm>
                <a:prstGeom prst="rect">
                  <a:avLst/>
                </a:prstGeom>
                <a:solidFill>
                  <a:srgbClr val="E0DAE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02" name="Rectangle 401"/>
                <p:cNvSpPr>
                  <a:spLocks noChangeArrowheads="1"/>
                </p:cNvSpPr>
                <p:nvPr/>
              </p:nvSpPr>
              <p:spPr bwMode="auto">
                <a:xfrm>
                  <a:off x="92959" y="1795369"/>
                  <a:ext cx="511" cy="10"/>
                </a:xfrm>
                <a:prstGeom prst="rect">
                  <a:avLst/>
                </a:prstGeom>
                <a:solidFill>
                  <a:srgbClr val="DFD8E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03" name="Rectangle 402"/>
                <p:cNvSpPr>
                  <a:spLocks noChangeArrowheads="1"/>
                </p:cNvSpPr>
                <p:nvPr/>
              </p:nvSpPr>
              <p:spPr bwMode="auto">
                <a:xfrm>
                  <a:off x="92959" y="1795379"/>
                  <a:ext cx="511" cy="12"/>
                </a:xfrm>
                <a:prstGeom prst="rect">
                  <a:avLst/>
                </a:prstGeom>
                <a:solidFill>
                  <a:srgbClr val="DED6E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04" name="Rectangle 403"/>
                <p:cNvSpPr>
                  <a:spLocks noChangeArrowheads="1"/>
                </p:cNvSpPr>
                <p:nvPr/>
              </p:nvSpPr>
              <p:spPr bwMode="auto">
                <a:xfrm>
                  <a:off x="92959" y="1795391"/>
                  <a:ext cx="511" cy="6"/>
                </a:xfrm>
                <a:prstGeom prst="rect">
                  <a:avLst/>
                </a:prstGeom>
                <a:solidFill>
                  <a:srgbClr val="DCD5E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05" name="Rectangle 404"/>
                <p:cNvSpPr>
                  <a:spLocks noChangeArrowheads="1"/>
                </p:cNvSpPr>
                <p:nvPr/>
              </p:nvSpPr>
              <p:spPr bwMode="auto">
                <a:xfrm>
                  <a:off x="92959" y="1795397"/>
                  <a:ext cx="511" cy="13"/>
                </a:xfrm>
                <a:prstGeom prst="rect">
                  <a:avLst/>
                </a:prstGeom>
                <a:solidFill>
                  <a:srgbClr val="DBD3E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06" name="Rectangle 405"/>
                <p:cNvSpPr>
                  <a:spLocks noChangeArrowheads="1"/>
                </p:cNvSpPr>
                <p:nvPr/>
              </p:nvSpPr>
              <p:spPr bwMode="auto">
                <a:xfrm>
                  <a:off x="92959" y="1795410"/>
                  <a:ext cx="511" cy="9"/>
                </a:xfrm>
                <a:prstGeom prst="rect">
                  <a:avLst/>
                </a:prstGeom>
                <a:solidFill>
                  <a:srgbClr val="DAD1E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07" name="Rectangle 406"/>
                <p:cNvSpPr>
                  <a:spLocks noChangeArrowheads="1"/>
                </p:cNvSpPr>
                <p:nvPr/>
              </p:nvSpPr>
              <p:spPr bwMode="auto">
                <a:xfrm>
                  <a:off x="92959" y="1795419"/>
                  <a:ext cx="511" cy="8"/>
                </a:xfrm>
                <a:prstGeom prst="rect">
                  <a:avLst/>
                </a:prstGeom>
                <a:solidFill>
                  <a:srgbClr val="D8D0E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08" name="Rectangle 407"/>
                <p:cNvSpPr>
                  <a:spLocks noChangeArrowheads="1"/>
                </p:cNvSpPr>
                <p:nvPr/>
              </p:nvSpPr>
              <p:spPr bwMode="auto">
                <a:xfrm>
                  <a:off x="92959" y="1795427"/>
                  <a:ext cx="511" cy="14"/>
                </a:xfrm>
                <a:prstGeom prst="rect">
                  <a:avLst/>
                </a:prstGeom>
                <a:solidFill>
                  <a:srgbClr val="D7CEE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09" name="Rectangle 408"/>
                <p:cNvSpPr>
                  <a:spLocks noChangeArrowheads="1"/>
                </p:cNvSpPr>
                <p:nvPr/>
              </p:nvSpPr>
              <p:spPr bwMode="auto">
                <a:xfrm>
                  <a:off x="92959" y="1795441"/>
                  <a:ext cx="511" cy="12"/>
                </a:xfrm>
                <a:prstGeom prst="rect">
                  <a:avLst/>
                </a:prstGeom>
                <a:solidFill>
                  <a:srgbClr val="D6CC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10" name="Rectangle 409"/>
                <p:cNvSpPr>
                  <a:spLocks noChangeArrowheads="1"/>
                </p:cNvSpPr>
                <p:nvPr/>
              </p:nvSpPr>
              <p:spPr bwMode="auto">
                <a:xfrm>
                  <a:off x="92959" y="1795453"/>
                  <a:ext cx="511" cy="12"/>
                </a:xfrm>
                <a:prstGeom prst="rect">
                  <a:avLst/>
                </a:prstGeom>
                <a:solidFill>
                  <a:srgbClr val="D4CBD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11" name="Rectangle 410"/>
                <p:cNvSpPr>
                  <a:spLocks noChangeArrowheads="1"/>
                </p:cNvSpPr>
                <p:nvPr/>
              </p:nvSpPr>
              <p:spPr bwMode="auto">
                <a:xfrm>
                  <a:off x="92959" y="1795465"/>
                  <a:ext cx="511" cy="17"/>
                </a:xfrm>
                <a:prstGeom prst="rect">
                  <a:avLst/>
                </a:prstGeom>
                <a:solidFill>
                  <a:srgbClr val="D3C9D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12" name="Rectangle 411"/>
                <p:cNvSpPr>
                  <a:spLocks noChangeArrowheads="1"/>
                </p:cNvSpPr>
                <p:nvPr/>
              </p:nvSpPr>
              <p:spPr bwMode="auto">
                <a:xfrm>
                  <a:off x="92959" y="1795482"/>
                  <a:ext cx="511" cy="17"/>
                </a:xfrm>
                <a:prstGeom prst="rect">
                  <a:avLst/>
                </a:prstGeom>
                <a:solidFill>
                  <a:srgbClr val="D2C7D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13" name="Rectangle 412"/>
                <p:cNvSpPr>
                  <a:spLocks noChangeArrowheads="1"/>
                </p:cNvSpPr>
                <p:nvPr/>
              </p:nvSpPr>
              <p:spPr bwMode="auto">
                <a:xfrm>
                  <a:off x="92959" y="1795499"/>
                  <a:ext cx="511" cy="14"/>
                </a:xfrm>
                <a:prstGeom prst="rect">
                  <a:avLst/>
                </a:prstGeom>
                <a:solidFill>
                  <a:srgbClr val="D0C6D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14" name="Rectangle 413"/>
                <p:cNvSpPr>
                  <a:spLocks noChangeArrowheads="1"/>
                </p:cNvSpPr>
                <p:nvPr/>
              </p:nvSpPr>
              <p:spPr bwMode="auto">
                <a:xfrm>
                  <a:off x="92959" y="1795513"/>
                  <a:ext cx="511" cy="24"/>
                </a:xfrm>
                <a:prstGeom prst="rect">
                  <a:avLst/>
                </a:prstGeom>
                <a:solidFill>
                  <a:srgbClr val="CFC4D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15" name="Rectangle 414"/>
                <p:cNvSpPr>
                  <a:spLocks noChangeArrowheads="1"/>
                </p:cNvSpPr>
                <p:nvPr/>
              </p:nvSpPr>
              <p:spPr bwMode="auto">
                <a:xfrm>
                  <a:off x="92959" y="1795537"/>
                  <a:ext cx="511" cy="21"/>
                </a:xfrm>
                <a:prstGeom prst="rect">
                  <a:avLst/>
                </a:prstGeom>
                <a:solidFill>
                  <a:srgbClr val="CEC3D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16" name="Rectangle 415"/>
                <p:cNvSpPr>
                  <a:spLocks noChangeArrowheads="1"/>
                </p:cNvSpPr>
                <p:nvPr/>
              </p:nvSpPr>
              <p:spPr bwMode="auto">
                <a:xfrm>
                  <a:off x="92959" y="1795558"/>
                  <a:ext cx="511" cy="38"/>
                </a:xfrm>
                <a:prstGeom prst="rect">
                  <a:avLst/>
                </a:prstGeom>
                <a:solidFill>
                  <a:srgbClr val="CCC0D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17" name="Rectangle 416"/>
                <p:cNvSpPr>
                  <a:spLocks noChangeArrowheads="1"/>
                </p:cNvSpPr>
                <p:nvPr/>
              </p:nvSpPr>
              <p:spPr bwMode="auto">
                <a:xfrm>
                  <a:off x="92960" y="1795038"/>
                  <a:ext cx="510" cy="558"/>
                </a:xfrm>
                <a:prstGeom prst="rect">
                  <a:avLst/>
                </a:prstGeom>
                <a:noFill/>
                <a:ln w="8" cap="rnd">
                  <a:solidFill>
                    <a:srgbClr val="B2A1C7"/>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63" name="Rectangle 362"/>
              <p:cNvSpPr>
                <a:spLocks noChangeArrowheads="1"/>
              </p:cNvSpPr>
              <p:nvPr/>
            </p:nvSpPr>
            <p:spPr bwMode="auto">
              <a:xfrm>
                <a:off x="213822" y="1852843"/>
                <a:ext cx="596666" cy="170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100" kern="1200" dirty="0">
                    <a:solidFill>
                      <a:srgbClr val="000000"/>
                    </a:solidFill>
                    <a:effectLst/>
                    <a:latin typeface="Calibri"/>
                    <a:ea typeface="Times New Roman"/>
                    <a:cs typeface="Times New Roman"/>
                  </a:rPr>
                  <a:t>Evaluation</a:t>
                </a:r>
                <a:endParaRPr lang="en-GB" sz="1200" dirty="0">
                  <a:effectLst/>
                  <a:latin typeface="Times New Roman"/>
                  <a:ea typeface="Times New Roman"/>
                </a:endParaRPr>
              </a:p>
            </p:txBody>
          </p:sp>
          <p:sp>
            <p:nvSpPr>
              <p:cNvPr id="364" name="Rectangle 363"/>
              <p:cNvSpPr>
                <a:spLocks noChangeArrowheads="1"/>
              </p:cNvSpPr>
              <p:nvPr/>
            </p:nvSpPr>
            <p:spPr bwMode="auto">
              <a:xfrm>
                <a:off x="872445" y="1852843"/>
                <a:ext cx="31738" cy="17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11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sp>
            <p:nvSpPr>
              <p:cNvPr id="365" name="Rectangle 364"/>
              <p:cNvSpPr>
                <a:spLocks noChangeArrowheads="1"/>
              </p:cNvSpPr>
              <p:nvPr/>
            </p:nvSpPr>
            <p:spPr bwMode="auto">
              <a:xfrm>
                <a:off x="282138" y="2068298"/>
                <a:ext cx="97752" cy="139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900" kern="1200">
                    <a:solidFill>
                      <a:srgbClr val="000000"/>
                    </a:solidFill>
                    <a:effectLst/>
                    <a:latin typeface="Calibri"/>
                    <a:ea typeface="Times New Roman"/>
                    <a:cs typeface="Times New Roman"/>
                  </a:rPr>
                  <a:t>M</a:t>
                </a:r>
                <a:endParaRPr lang="en-GB" sz="1200">
                  <a:effectLst/>
                  <a:latin typeface="Times New Roman"/>
                  <a:ea typeface="Times New Roman"/>
                </a:endParaRPr>
              </a:p>
            </p:txBody>
          </p:sp>
          <p:sp>
            <p:nvSpPr>
              <p:cNvPr id="366" name="Rectangle 365"/>
              <p:cNvSpPr>
                <a:spLocks noChangeArrowheads="1"/>
              </p:cNvSpPr>
              <p:nvPr/>
            </p:nvSpPr>
            <p:spPr bwMode="auto">
              <a:xfrm>
                <a:off x="388988" y="2068298"/>
                <a:ext cx="86326" cy="139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900" kern="1200">
                    <a:solidFill>
                      <a:srgbClr val="000000"/>
                    </a:solidFill>
                    <a:effectLst/>
                    <a:latin typeface="Calibri"/>
                    <a:ea typeface="Times New Roman"/>
                    <a:cs typeface="Times New Roman"/>
                  </a:rPr>
                  <a:t>id</a:t>
                </a:r>
                <a:endParaRPr lang="en-GB" sz="1200">
                  <a:effectLst/>
                  <a:latin typeface="Times New Roman"/>
                  <a:ea typeface="Times New Roman"/>
                </a:endParaRPr>
              </a:p>
            </p:txBody>
          </p:sp>
          <p:sp>
            <p:nvSpPr>
              <p:cNvPr id="367" name="Rectangle 366"/>
              <p:cNvSpPr>
                <a:spLocks noChangeArrowheads="1"/>
              </p:cNvSpPr>
              <p:nvPr/>
            </p:nvSpPr>
            <p:spPr bwMode="auto">
              <a:xfrm>
                <a:off x="483578" y="2068298"/>
                <a:ext cx="35546" cy="139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900" kern="1200">
                    <a:solidFill>
                      <a:srgbClr val="000000"/>
                    </a:solidFill>
                    <a:effectLst/>
                    <a:latin typeface="Calibri"/>
                    <a:ea typeface="Times New Roman"/>
                    <a:cs typeface="Times New Roman"/>
                  </a:rPr>
                  <a:t>-</a:t>
                </a:r>
                <a:endParaRPr lang="en-GB" sz="1200">
                  <a:effectLst/>
                  <a:latin typeface="Times New Roman"/>
                  <a:ea typeface="Times New Roman"/>
                </a:endParaRPr>
              </a:p>
            </p:txBody>
          </p:sp>
          <p:sp>
            <p:nvSpPr>
              <p:cNvPr id="368" name="Rectangle 367"/>
              <p:cNvSpPr>
                <a:spLocks noChangeArrowheads="1"/>
              </p:cNvSpPr>
              <p:nvPr/>
            </p:nvSpPr>
            <p:spPr bwMode="auto">
              <a:xfrm>
                <a:off x="522114" y="2068298"/>
                <a:ext cx="255170" cy="139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900" kern="1200">
                    <a:solidFill>
                      <a:srgbClr val="000000"/>
                    </a:solidFill>
                    <a:effectLst/>
                    <a:latin typeface="Calibri"/>
                    <a:ea typeface="Times New Roman"/>
                    <a:cs typeface="Times New Roman"/>
                  </a:rPr>
                  <a:t>term, </a:t>
                </a:r>
                <a:endParaRPr lang="en-GB" sz="1200">
                  <a:effectLst/>
                  <a:latin typeface="Times New Roman"/>
                  <a:ea typeface="Times New Roman"/>
                </a:endParaRPr>
              </a:p>
            </p:txBody>
          </p:sp>
          <p:sp>
            <p:nvSpPr>
              <p:cNvPr id="369" name="Rectangle 368"/>
              <p:cNvSpPr>
                <a:spLocks noChangeArrowheads="1"/>
              </p:cNvSpPr>
              <p:nvPr/>
            </p:nvSpPr>
            <p:spPr bwMode="auto">
              <a:xfrm>
                <a:off x="431029" y="2246969"/>
                <a:ext cx="202486" cy="139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900" kern="1200" dirty="0">
                    <a:solidFill>
                      <a:srgbClr val="000000"/>
                    </a:solidFill>
                    <a:effectLst/>
                    <a:latin typeface="Calibri"/>
                    <a:ea typeface="Times New Roman"/>
                    <a:cs typeface="Times New Roman"/>
                  </a:rPr>
                  <a:t>final </a:t>
                </a:r>
                <a:endParaRPr lang="en-GB" sz="1200" dirty="0">
                  <a:effectLst/>
                  <a:latin typeface="Times New Roman"/>
                  <a:ea typeface="Times New Roman"/>
                </a:endParaRPr>
              </a:p>
            </p:txBody>
          </p:sp>
          <p:sp>
            <p:nvSpPr>
              <p:cNvPr id="370" name="Rectangle 369"/>
              <p:cNvSpPr>
                <a:spLocks noChangeArrowheads="1"/>
              </p:cNvSpPr>
              <p:nvPr/>
            </p:nvSpPr>
            <p:spPr bwMode="auto">
              <a:xfrm>
                <a:off x="683267" y="2246969"/>
                <a:ext cx="26025" cy="17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9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sp>
            <p:nvSpPr>
              <p:cNvPr id="371" name="Rectangle 370"/>
              <p:cNvSpPr>
                <a:spLocks noChangeArrowheads="1"/>
              </p:cNvSpPr>
              <p:nvPr/>
            </p:nvSpPr>
            <p:spPr bwMode="auto">
              <a:xfrm>
                <a:off x="353955" y="2423887"/>
                <a:ext cx="55858" cy="139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900" kern="1200">
                    <a:solidFill>
                      <a:srgbClr val="000000"/>
                    </a:solidFill>
                    <a:effectLst/>
                    <a:latin typeface="Calibri"/>
                    <a:ea typeface="Times New Roman"/>
                    <a:cs typeface="Times New Roman"/>
                  </a:rPr>
                  <a:t>E</a:t>
                </a:r>
                <a:endParaRPr lang="en-GB" sz="1200">
                  <a:effectLst/>
                  <a:latin typeface="Times New Roman"/>
                  <a:ea typeface="Times New Roman"/>
                </a:endParaRPr>
              </a:p>
            </p:txBody>
          </p:sp>
          <p:sp>
            <p:nvSpPr>
              <p:cNvPr id="372" name="Rectangle 371"/>
              <p:cNvSpPr>
                <a:spLocks noChangeArrowheads="1"/>
              </p:cNvSpPr>
              <p:nvPr/>
            </p:nvSpPr>
            <p:spPr bwMode="auto">
              <a:xfrm>
                <a:off x="417015" y="2423887"/>
                <a:ext cx="49511" cy="139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900" kern="1200">
                    <a:solidFill>
                      <a:srgbClr val="000000"/>
                    </a:solidFill>
                    <a:effectLst/>
                    <a:latin typeface="Calibri"/>
                    <a:ea typeface="Times New Roman"/>
                    <a:cs typeface="Times New Roman"/>
                  </a:rPr>
                  <a:t>x</a:t>
                </a:r>
                <a:endParaRPr lang="en-GB" sz="1200">
                  <a:effectLst/>
                  <a:latin typeface="Times New Roman"/>
                  <a:ea typeface="Times New Roman"/>
                </a:endParaRPr>
              </a:p>
            </p:txBody>
          </p:sp>
          <p:sp>
            <p:nvSpPr>
              <p:cNvPr id="373" name="Rectangle 372"/>
              <p:cNvSpPr>
                <a:spLocks noChangeArrowheads="1"/>
              </p:cNvSpPr>
              <p:nvPr/>
            </p:nvSpPr>
            <p:spPr bwMode="auto">
              <a:xfrm>
                <a:off x="469564" y="2423887"/>
                <a:ext cx="35546" cy="139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900" kern="1200">
                    <a:solidFill>
                      <a:srgbClr val="000000"/>
                    </a:solidFill>
                    <a:effectLst/>
                    <a:latin typeface="Calibri"/>
                    <a:ea typeface="Times New Roman"/>
                    <a:cs typeface="Times New Roman"/>
                  </a:rPr>
                  <a:t>-</a:t>
                </a:r>
                <a:endParaRPr lang="en-GB" sz="1200">
                  <a:effectLst/>
                  <a:latin typeface="Times New Roman"/>
                  <a:ea typeface="Times New Roman"/>
                </a:endParaRPr>
              </a:p>
            </p:txBody>
          </p:sp>
          <p:sp>
            <p:nvSpPr>
              <p:cNvPr id="374" name="Rectangle 373"/>
              <p:cNvSpPr>
                <a:spLocks noChangeArrowheads="1"/>
              </p:cNvSpPr>
              <p:nvPr/>
            </p:nvSpPr>
            <p:spPr bwMode="auto">
              <a:xfrm>
                <a:off x="508101" y="2423887"/>
                <a:ext cx="203755" cy="139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900" kern="1200">
                    <a:solidFill>
                      <a:srgbClr val="000000"/>
                    </a:solidFill>
                    <a:effectLst/>
                    <a:latin typeface="Calibri"/>
                    <a:ea typeface="Times New Roman"/>
                    <a:cs typeface="Times New Roman"/>
                  </a:rPr>
                  <a:t>post</a:t>
                </a:r>
                <a:endParaRPr lang="en-GB" sz="1200">
                  <a:effectLst/>
                  <a:latin typeface="Times New Roman"/>
                  <a:ea typeface="Times New Roman"/>
                </a:endParaRPr>
              </a:p>
            </p:txBody>
          </p:sp>
          <p:sp>
            <p:nvSpPr>
              <p:cNvPr id="375" name="Rectangle 374"/>
              <p:cNvSpPr>
                <a:spLocks noChangeArrowheads="1"/>
              </p:cNvSpPr>
              <p:nvPr/>
            </p:nvSpPr>
            <p:spPr bwMode="auto">
              <a:xfrm>
                <a:off x="732313" y="2423887"/>
                <a:ext cx="26025" cy="17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9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grpSp>
        <p:grpSp>
          <p:nvGrpSpPr>
            <p:cNvPr id="10" name="Group 9"/>
            <p:cNvGrpSpPr>
              <a:grpSpLocks/>
            </p:cNvGrpSpPr>
            <p:nvPr/>
          </p:nvGrpSpPr>
          <p:grpSpPr bwMode="auto">
            <a:xfrm>
              <a:off x="80963" y="1166814"/>
              <a:ext cx="960437" cy="448707"/>
              <a:chOff x="80963" y="1166813"/>
              <a:chExt cx="959915" cy="448400"/>
            </a:xfrm>
          </p:grpSpPr>
          <p:grpSp>
            <p:nvGrpSpPr>
              <p:cNvPr id="318" name="Group 317"/>
              <p:cNvGrpSpPr>
                <a:grpSpLocks/>
              </p:cNvGrpSpPr>
              <p:nvPr/>
            </p:nvGrpSpPr>
            <p:grpSpPr bwMode="auto">
              <a:xfrm>
                <a:off x="80963" y="1166813"/>
                <a:ext cx="959915" cy="364347"/>
                <a:chOff x="80963" y="1166813"/>
                <a:chExt cx="548" cy="208"/>
              </a:xfrm>
            </p:grpSpPr>
            <p:sp>
              <p:nvSpPr>
                <p:cNvPr id="322" name="Rectangle 321"/>
                <p:cNvSpPr>
                  <a:spLocks noChangeArrowheads="1"/>
                </p:cNvSpPr>
                <p:nvPr/>
              </p:nvSpPr>
              <p:spPr bwMode="auto">
                <a:xfrm>
                  <a:off x="80971" y="1166828"/>
                  <a:ext cx="540" cy="192"/>
                </a:xfrm>
                <a:prstGeom prst="rect">
                  <a:avLst/>
                </a:prstGeom>
                <a:solidFill>
                  <a:srgbClr val="3F315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pic>
              <p:nvPicPr>
                <p:cNvPr id="323" name="Picture 3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971" y="1166829"/>
                  <a:ext cx="54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4" name="Rectangle 323"/>
                <p:cNvSpPr>
                  <a:spLocks noChangeArrowheads="1"/>
                </p:cNvSpPr>
                <p:nvPr/>
              </p:nvSpPr>
              <p:spPr bwMode="auto">
                <a:xfrm>
                  <a:off x="80971" y="1166828"/>
                  <a:ext cx="540" cy="192"/>
                </a:xfrm>
                <a:prstGeom prst="rect">
                  <a:avLst/>
                </a:prstGeom>
                <a:solidFill>
                  <a:srgbClr val="3F315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25" name="Rectangle 324"/>
                <p:cNvSpPr>
                  <a:spLocks noChangeArrowheads="1"/>
                </p:cNvSpPr>
                <p:nvPr/>
              </p:nvSpPr>
              <p:spPr bwMode="auto">
                <a:xfrm>
                  <a:off x="80963" y="1166813"/>
                  <a:ext cx="540" cy="1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26" name="Rectangle 325"/>
                <p:cNvSpPr>
                  <a:spLocks noChangeArrowheads="1"/>
                </p:cNvSpPr>
                <p:nvPr/>
              </p:nvSpPr>
              <p:spPr bwMode="auto">
                <a:xfrm>
                  <a:off x="80963" y="1166829"/>
                  <a:ext cx="540" cy="10"/>
                </a:xfrm>
                <a:prstGeom prst="rect">
                  <a:avLst/>
                </a:prstGeom>
                <a:solidFill>
                  <a:srgbClr val="FEFDF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27" name="Rectangle 326"/>
                <p:cNvSpPr>
                  <a:spLocks noChangeArrowheads="1"/>
                </p:cNvSpPr>
                <p:nvPr/>
              </p:nvSpPr>
              <p:spPr bwMode="auto">
                <a:xfrm>
                  <a:off x="80963" y="1166839"/>
                  <a:ext cx="540" cy="8"/>
                </a:xfrm>
                <a:prstGeom prst="rect">
                  <a:avLst/>
                </a:prstGeom>
                <a:solidFill>
                  <a:srgbClr val="FCFCF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28" name="Rectangle 327"/>
                <p:cNvSpPr>
                  <a:spLocks noChangeArrowheads="1"/>
                </p:cNvSpPr>
                <p:nvPr/>
              </p:nvSpPr>
              <p:spPr bwMode="auto">
                <a:xfrm>
                  <a:off x="80963" y="1166847"/>
                  <a:ext cx="540" cy="9"/>
                </a:xfrm>
                <a:prstGeom prst="rect">
                  <a:avLst/>
                </a:prstGeom>
                <a:solidFill>
                  <a:srgbClr val="FBFAF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29" name="Rectangle 328"/>
                <p:cNvSpPr>
                  <a:spLocks noChangeArrowheads="1"/>
                </p:cNvSpPr>
                <p:nvPr/>
              </p:nvSpPr>
              <p:spPr bwMode="auto">
                <a:xfrm>
                  <a:off x="80963" y="1166856"/>
                  <a:ext cx="540" cy="7"/>
                </a:xfrm>
                <a:prstGeom prst="rect">
                  <a:avLst/>
                </a:prstGeom>
                <a:solidFill>
                  <a:srgbClr val="F9F8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30" name="Rectangle 329"/>
                <p:cNvSpPr>
                  <a:spLocks noChangeArrowheads="1"/>
                </p:cNvSpPr>
                <p:nvPr/>
              </p:nvSpPr>
              <p:spPr bwMode="auto">
                <a:xfrm>
                  <a:off x="80963" y="1166863"/>
                  <a:ext cx="540" cy="5"/>
                </a:xfrm>
                <a:prstGeom prst="rect">
                  <a:avLst/>
                </a:prstGeom>
                <a:solidFill>
                  <a:srgbClr val="F8F6F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31" name="Rectangle 330"/>
                <p:cNvSpPr>
                  <a:spLocks noChangeArrowheads="1"/>
                </p:cNvSpPr>
                <p:nvPr/>
              </p:nvSpPr>
              <p:spPr bwMode="auto">
                <a:xfrm>
                  <a:off x="80963" y="1166868"/>
                  <a:ext cx="540" cy="6"/>
                </a:xfrm>
                <a:prstGeom prst="rect">
                  <a:avLst/>
                </a:prstGeom>
                <a:solidFill>
                  <a:srgbClr val="F6F4F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32" name="Rectangle 331"/>
                <p:cNvSpPr>
                  <a:spLocks noChangeArrowheads="1"/>
                </p:cNvSpPr>
                <p:nvPr/>
              </p:nvSpPr>
              <p:spPr bwMode="auto">
                <a:xfrm>
                  <a:off x="80963" y="1166874"/>
                  <a:ext cx="540" cy="6"/>
                </a:xfrm>
                <a:prstGeom prst="rect">
                  <a:avLst/>
                </a:prstGeom>
                <a:solidFill>
                  <a:srgbClr val="F4F2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33" name="Rectangle 332"/>
                <p:cNvSpPr>
                  <a:spLocks noChangeArrowheads="1"/>
                </p:cNvSpPr>
                <p:nvPr/>
              </p:nvSpPr>
              <p:spPr bwMode="auto">
                <a:xfrm>
                  <a:off x="80963" y="1166880"/>
                  <a:ext cx="540" cy="4"/>
                </a:xfrm>
                <a:prstGeom prst="rect">
                  <a:avLst/>
                </a:prstGeom>
                <a:solidFill>
                  <a:srgbClr val="F2F0F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34" name="Rectangle 333"/>
                <p:cNvSpPr>
                  <a:spLocks noChangeArrowheads="1"/>
                </p:cNvSpPr>
                <p:nvPr/>
              </p:nvSpPr>
              <p:spPr bwMode="auto">
                <a:xfrm>
                  <a:off x="80963" y="1166884"/>
                  <a:ext cx="540" cy="4"/>
                </a:xfrm>
                <a:prstGeom prst="rect">
                  <a:avLst/>
                </a:prstGeom>
                <a:solidFill>
                  <a:srgbClr val="F1EEF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35" name="Rectangle 334"/>
                <p:cNvSpPr>
                  <a:spLocks noChangeArrowheads="1"/>
                </p:cNvSpPr>
                <p:nvPr/>
              </p:nvSpPr>
              <p:spPr bwMode="auto">
                <a:xfrm>
                  <a:off x="80963" y="1166888"/>
                  <a:ext cx="540" cy="4"/>
                </a:xfrm>
                <a:prstGeom prst="rect">
                  <a:avLst/>
                </a:prstGeom>
                <a:solidFill>
                  <a:srgbClr val="F0ECF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36" name="Rectangle 335"/>
                <p:cNvSpPr>
                  <a:spLocks noChangeArrowheads="1"/>
                </p:cNvSpPr>
                <p:nvPr/>
              </p:nvSpPr>
              <p:spPr bwMode="auto">
                <a:xfrm>
                  <a:off x="80963" y="1166892"/>
                  <a:ext cx="540" cy="4"/>
                </a:xfrm>
                <a:prstGeom prst="rect">
                  <a:avLst/>
                </a:prstGeom>
                <a:solidFill>
                  <a:srgbClr val="EEEAF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37" name="Rectangle 336"/>
                <p:cNvSpPr>
                  <a:spLocks noChangeArrowheads="1"/>
                </p:cNvSpPr>
                <p:nvPr/>
              </p:nvSpPr>
              <p:spPr bwMode="auto">
                <a:xfrm>
                  <a:off x="80963" y="1166896"/>
                  <a:ext cx="540" cy="3"/>
                </a:xfrm>
                <a:prstGeom prst="rect">
                  <a:avLst/>
                </a:prstGeom>
                <a:solidFill>
                  <a:srgbClr val="ECE9F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38" name="Rectangle 337"/>
                <p:cNvSpPr>
                  <a:spLocks noChangeArrowheads="1"/>
                </p:cNvSpPr>
                <p:nvPr/>
              </p:nvSpPr>
              <p:spPr bwMode="auto">
                <a:xfrm>
                  <a:off x="80963" y="1166899"/>
                  <a:ext cx="540" cy="3"/>
                </a:xfrm>
                <a:prstGeom prst="rect">
                  <a:avLst/>
                </a:prstGeom>
                <a:solidFill>
                  <a:srgbClr val="EBE7F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39" name="Rectangle 338"/>
                <p:cNvSpPr>
                  <a:spLocks noChangeArrowheads="1"/>
                </p:cNvSpPr>
                <p:nvPr/>
              </p:nvSpPr>
              <p:spPr bwMode="auto">
                <a:xfrm>
                  <a:off x="80963" y="1166902"/>
                  <a:ext cx="540" cy="5"/>
                </a:xfrm>
                <a:prstGeom prst="rect">
                  <a:avLst/>
                </a:prstGeom>
                <a:solidFill>
                  <a:srgbClr val="EAE5E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40" name="Rectangle 339"/>
                <p:cNvSpPr>
                  <a:spLocks noChangeArrowheads="1"/>
                </p:cNvSpPr>
                <p:nvPr/>
              </p:nvSpPr>
              <p:spPr bwMode="auto">
                <a:xfrm>
                  <a:off x="80963" y="1166907"/>
                  <a:ext cx="540" cy="4"/>
                </a:xfrm>
                <a:prstGeom prst="rect">
                  <a:avLst/>
                </a:prstGeom>
                <a:solidFill>
                  <a:srgbClr val="E8E3E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41" name="Rectangle 340"/>
                <p:cNvSpPr>
                  <a:spLocks noChangeArrowheads="1"/>
                </p:cNvSpPr>
                <p:nvPr/>
              </p:nvSpPr>
              <p:spPr bwMode="auto">
                <a:xfrm>
                  <a:off x="80963" y="1166911"/>
                  <a:ext cx="540" cy="3"/>
                </a:xfrm>
                <a:prstGeom prst="rect">
                  <a:avLst/>
                </a:prstGeom>
                <a:solidFill>
                  <a:srgbClr val="E6E1E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42" name="Rectangle 341"/>
                <p:cNvSpPr>
                  <a:spLocks noChangeArrowheads="1"/>
                </p:cNvSpPr>
                <p:nvPr/>
              </p:nvSpPr>
              <p:spPr bwMode="auto">
                <a:xfrm>
                  <a:off x="80963" y="1166914"/>
                  <a:ext cx="540" cy="3"/>
                </a:xfrm>
                <a:prstGeom prst="rect">
                  <a:avLst/>
                </a:prstGeom>
                <a:solidFill>
                  <a:srgbClr val="E5DFE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43" name="Rectangle 342"/>
                <p:cNvSpPr>
                  <a:spLocks noChangeArrowheads="1"/>
                </p:cNvSpPr>
                <p:nvPr/>
              </p:nvSpPr>
              <p:spPr bwMode="auto">
                <a:xfrm>
                  <a:off x="80963" y="1166917"/>
                  <a:ext cx="540" cy="4"/>
                </a:xfrm>
                <a:prstGeom prst="rect">
                  <a:avLst/>
                </a:prstGeom>
                <a:solidFill>
                  <a:srgbClr val="E3DD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44" name="Rectangle 343"/>
                <p:cNvSpPr>
                  <a:spLocks noChangeArrowheads="1"/>
                </p:cNvSpPr>
                <p:nvPr/>
              </p:nvSpPr>
              <p:spPr bwMode="auto">
                <a:xfrm>
                  <a:off x="80963" y="1166921"/>
                  <a:ext cx="540" cy="4"/>
                </a:xfrm>
                <a:prstGeom prst="rect">
                  <a:avLst/>
                </a:prstGeom>
                <a:solidFill>
                  <a:srgbClr val="E2DBE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45" name="Rectangle 344"/>
                <p:cNvSpPr>
                  <a:spLocks noChangeArrowheads="1"/>
                </p:cNvSpPr>
                <p:nvPr/>
              </p:nvSpPr>
              <p:spPr bwMode="auto">
                <a:xfrm>
                  <a:off x="80963" y="1166925"/>
                  <a:ext cx="540" cy="3"/>
                </a:xfrm>
                <a:prstGeom prst="rect">
                  <a:avLst/>
                </a:prstGeom>
                <a:solidFill>
                  <a:srgbClr val="E0D9E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46" name="Rectangle 345"/>
                <p:cNvSpPr>
                  <a:spLocks noChangeArrowheads="1"/>
                </p:cNvSpPr>
                <p:nvPr/>
              </p:nvSpPr>
              <p:spPr bwMode="auto">
                <a:xfrm>
                  <a:off x="80963" y="1166928"/>
                  <a:ext cx="540" cy="4"/>
                </a:xfrm>
                <a:prstGeom prst="rect">
                  <a:avLst/>
                </a:prstGeom>
                <a:solidFill>
                  <a:srgbClr val="DED7E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47" name="Rectangle 346"/>
                <p:cNvSpPr>
                  <a:spLocks noChangeArrowheads="1"/>
                </p:cNvSpPr>
                <p:nvPr/>
              </p:nvSpPr>
              <p:spPr bwMode="auto">
                <a:xfrm>
                  <a:off x="80963" y="1166932"/>
                  <a:ext cx="540" cy="4"/>
                </a:xfrm>
                <a:prstGeom prst="rect">
                  <a:avLst/>
                </a:prstGeom>
                <a:solidFill>
                  <a:srgbClr val="DDD5E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48" name="Rectangle 347"/>
                <p:cNvSpPr>
                  <a:spLocks noChangeArrowheads="1"/>
                </p:cNvSpPr>
                <p:nvPr/>
              </p:nvSpPr>
              <p:spPr bwMode="auto">
                <a:xfrm>
                  <a:off x="80963" y="1166936"/>
                  <a:ext cx="540" cy="4"/>
                </a:xfrm>
                <a:prstGeom prst="rect">
                  <a:avLst/>
                </a:prstGeom>
                <a:solidFill>
                  <a:srgbClr val="DBD3E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49" name="Rectangle 348"/>
                <p:cNvSpPr>
                  <a:spLocks noChangeArrowheads="1"/>
                </p:cNvSpPr>
                <p:nvPr/>
              </p:nvSpPr>
              <p:spPr bwMode="auto">
                <a:xfrm>
                  <a:off x="80963" y="1166940"/>
                  <a:ext cx="540" cy="4"/>
                </a:xfrm>
                <a:prstGeom prst="rect">
                  <a:avLst/>
                </a:prstGeom>
                <a:solidFill>
                  <a:srgbClr val="D9D1E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50" name="Rectangle 349"/>
                <p:cNvSpPr>
                  <a:spLocks noChangeArrowheads="1"/>
                </p:cNvSpPr>
                <p:nvPr/>
              </p:nvSpPr>
              <p:spPr bwMode="auto">
                <a:xfrm>
                  <a:off x="80963" y="1166944"/>
                  <a:ext cx="540" cy="5"/>
                </a:xfrm>
                <a:prstGeom prst="rect">
                  <a:avLst/>
                </a:prstGeom>
                <a:solidFill>
                  <a:srgbClr val="D8CFE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51" name="Rectangle 350"/>
                <p:cNvSpPr>
                  <a:spLocks noChangeArrowheads="1"/>
                </p:cNvSpPr>
                <p:nvPr/>
              </p:nvSpPr>
              <p:spPr bwMode="auto">
                <a:xfrm>
                  <a:off x="80963" y="1166949"/>
                  <a:ext cx="540" cy="6"/>
                </a:xfrm>
                <a:prstGeom prst="rect">
                  <a:avLst/>
                </a:prstGeom>
                <a:solidFill>
                  <a:srgbClr val="D6CD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52" name="Rectangle 351"/>
                <p:cNvSpPr>
                  <a:spLocks noChangeArrowheads="1"/>
                </p:cNvSpPr>
                <p:nvPr/>
              </p:nvSpPr>
              <p:spPr bwMode="auto">
                <a:xfrm>
                  <a:off x="80963" y="1166955"/>
                  <a:ext cx="540" cy="4"/>
                </a:xfrm>
                <a:prstGeom prst="rect">
                  <a:avLst/>
                </a:prstGeom>
                <a:solidFill>
                  <a:srgbClr val="D5CB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53" name="Rectangle 352"/>
                <p:cNvSpPr>
                  <a:spLocks noChangeArrowheads="1"/>
                </p:cNvSpPr>
                <p:nvPr/>
              </p:nvSpPr>
              <p:spPr bwMode="auto">
                <a:xfrm>
                  <a:off x="80963" y="1166959"/>
                  <a:ext cx="540" cy="5"/>
                </a:xfrm>
                <a:prstGeom prst="rect">
                  <a:avLst/>
                </a:prstGeom>
                <a:solidFill>
                  <a:srgbClr val="D3C9D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54" name="Rectangle 353"/>
                <p:cNvSpPr>
                  <a:spLocks noChangeArrowheads="1"/>
                </p:cNvSpPr>
                <p:nvPr/>
              </p:nvSpPr>
              <p:spPr bwMode="auto">
                <a:xfrm>
                  <a:off x="80963" y="1166964"/>
                  <a:ext cx="540" cy="6"/>
                </a:xfrm>
                <a:prstGeom prst="rect">
                  <a:avLst/>
                </a:prstGeom>
                <a:solidFill>
                  <a:srgbClr val="D2C7D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55" name="Rectangle 354"/>
                <p:cNvSpPr>
                  <a:spLocks noChangeArrowheads="1"/>
                </p:cNvSpPr>
                <p:nvPr/>
              </p:nvSpPr>
              <p:spPr bwMode="auto">
                <a:xfrm>
                  <a:off x="80963" y="1166970"/>
                  <a:ext cx="540" cy="6"/>
                </a:xfrm>
                <a:prstGeom prst="rect">
                  <a:avLst/>
                </a:prstGeom>
                <a:solidFill>
                  <a:srgbClr val="D0C6D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56" name="Rectangle 355"/>
                <p:cNvSpPr>
                  <a:spLocks noChangeArrowheads="1"/>
                </p:cNvSpPr>
                <p:nvPr/>
              </p:nvSpPr>
              <p:spPr bwMode="auto">
                <a:xfrm>
                  <a:off x="80963" y="1166976"/>
                  <a:ext cx="540" cy="9"/>
                </a:xfrm>
                <a:prstGeom prst="rect">
                  <a:avLst/>
                </a:prstGeom>
                <a:solidFill>
                  <a:srgbClr val="CFC4D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57" name="Rectangle 356"/>
                <p:cNvSpPr>
                  <a:spLocks noChangeArrowheads="1"/>
                </p:cNvSpPr>
                <p:nvPr/>
              </p:nvSpPr>
              <p:spPr bwMode="auto">
                <a:xfrm>
                  <a:off x="80963" y="1166985"/>
                  <a:ext cx="540" cy="12"/>
                </a:xfrm>
                <a:prstGeom prst="rect">
                  <a:avLst/>
                </a:prstGeom>
                <a:solidFill>
                  <a:srgbClr val="CEC2D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58" name="Rectangle 357"/>
                <p:cNvSpPr>
                  <a:spLocks noChangeArrowheads="1"/>
                </p:cNvSpPr>
                <p:nvPr/>
              </p:nvSpPr>
              <p:spPr bwMode="auto">
                <a:xfrm>
                  <a:off x="80963" y="1166997"/>
                  <a:ext cx="540" cy="8"/>
                </a:xfrm>
                <a:prstGeom prst="rect">
                  <a:avLst/>
                </a:prstGeom>
                <a:solidFill>
                  <a:srgbClr val="CCC0D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59" name="Rectangle 358"/>
                <p:cNvSpPr>
                  <a:spLocks noChangeArrowheads="1"/>
                </p:cNvSpPr>
                <p:nvPr/>
              </p:nvSpPr>
              <p:spPr bwMode="auto">
                <a:xfrm>
                  <a:off x="80963" y="1166813"/>
                  <a:ext cx="540" cy="192"/>
                </a:xfrm>
                <a:prstGeom prst="rect">
                  <a:avLst/>
                </a:prstGeom>
                <a:noFill/>
                <a:ln w="8" cap="rnd">
                  <a:solidFill>
                    <a:srgbClr val="B2A1C7"/>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19" name="Rectangle 318"/>
              <p:cNvSpPr>
                <a:spLocks noChangeArrowheads="1"/>
              </p:cNvSpPr>
              <p:nvPr/>
            </p:nvSpPr>
            <p:spPr bwMode="auto">
              <a:xfrm>
                <a:off x="385750" y="1222866"/>
                <a:ext cx="306538" cy="170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100" kern="1200">
                    <a:solidFill>
                      <a:srgbClr val="000000"/>
                    </a:solidFill>
                    <a:effectLst/>
                    <a:latin typeface="Calibri"/>
                    <a:ea typeface="Times New Roman"/>
                    <a:cs typeface="Times New Roman"/>
                  </a:rPr>
                  <a:t>Audit</a:t>
                </a:r>
                <a:endParaRPr lang="en-GB" sz="1200">
                  <a:effectLst/>
                  <a:latin typeface="Times New Roman"/>
                  <a:ea typeface="Times New Roman"/>
                </a:endParaRPr>
              </a:p>
            </p:txBody>
          </p:sp>
          <p:sp>
            <p:nvSpPr>
              <p:cNvPr id="320" name="Rectangle 319"/>
              <p:cNvSpPr>
                <a:spLocks noChangeArrowheads="1"/>
              </p:cNvSpPr>
              <p:nvPr/>
            </p:nvSpPr>
            <p:spPr bwMode="auto">
              <a:xfrm>
                <a:off x="723820" y="1222866"/>
                <a:ext cx="31733" cy="175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11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sp>
            <p:nvSpPr>
              <p:cNvPr id="321" name="Rectangle 320"/>
              <p:cNvSpPr>
                <a:spLocks noChangeArrowheads="1"/>
              </p:cNvSpPr>
              <p:nvPr/>
            </p:nvSpPr>
            <p:spPr bwMode="auto">
              <a:xfrm>
                <a:off x="555661" y="1440073"/>
                <a:ext cx="31733" cy="175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11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grpSp>
        <p:grpSp>
          <p:nvGrpSpPr>
            <p:cNvPr id="11" name="Group 10"/>
            <p:cNvGrpSpPr>
              <a:grpSpLocks/>
            </p:cNvGrpSpPr>
            <p:nvPr/>
          </p:nvGrpSpPr>
          <p:grpSpPr bwMode="auto">
            <a:xfrm>
              <a:off x="3629025" y="0"/>
              <a:ext cx="2679700" cy="1222376"/>
              <a:chOff x="3629025" y="0"/>
              <a:chExt cx="2680056" cy="1222666"/>
            </a:xfrm>
          </p:grpSpPr>
          <p:grpSp>
            <p:nvGrpSpPr>
              <p:cNvPr id="294" name="Group 293"/>
              <p:cNvGrpSpPr>
                <a:grpSpLocks/>
              </p:cNvGrpSpPr>
              <p:nvPr/>
            </p:nvGrpSpPr>
            <p:grpSpPr bwMode="auto">
              <a:xfrm>
                <a:off x="4459317" y="0"/>
                <a:ext cx="1240183" cy="777741"/>
                <a:chOff x="4459317" y="0"/>
                <a:chExt cx="1240183" cy="777741"/>
              </a:xfrm>
            </p:grpSpPr>
            <p:grpSp>
              <p:nvGrpSpPr>
                <p:cNvPr id="310" name="Group 309"/>
                <p:cNvGrpSpPr>
                  <a:grpSpLocks/>
                </p:cNvGrpSpPr>
                <p:nvPr/>
              </p:nvGrpSpPr>
              <p:grpSpPr bwMode="auto">
                <a:xfrm>
                  <a:off x="4459317" y="0"/>
                  <a:ext cx="1240183" cy="777741"/>
                  <a:chOff x="4459317" y="0"/>
                  <a:chExt cx="708" cy="444"/>
                </a:xfrm>
              </p:grpSpPr>
              <p:sp>
                <p:nvSpPr>
                  <p:cNvPr id="316" name="Rectangle 315"/>
                  <p:cNvSpPr>
                    <a:spLocks noChangeArrowheads="1"/>
                  </p:cNvSpPr>
                  <p:nvPr/>
                </p:nvSpPr>
                <p:spPr bwMode="auto">
                  <a:xfrm>
                    <a:off x="4459317" y="0"/>
                    <a:ext cx="708" cy="444"/>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17" name="Rectangle 316"/>
                  <p:cNvSpPr>
                    <a:spLocks noChangeArrowheads="1"/>
                  </p:cNvSpPr>
                  <p:nvPr/>
                </p:nvSpPr>
                <p:spPr bwMode="auto">
                  <a:xfrm>
                    <a:off x="4459317" y="0"/>
                    <a:ext cx="708" cy="444"/>
                  </a:xfrm>
                  <a:prstGeom prst="rect">
                    <a:avLst/>
                  </a:prstGeom>
                  <a:noFill/>
                  <a:ln w="24" cap="rnd">
                    <a:solidFill>
                      <a:srgbClr val="F2F2F2"/>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11" name="Rectangle 310"/>
                <p:cNvSpPr>
                  <a:spLocks noChangeArrowheads="1"/>
                </p:cNvSpPr>
                <p:nvPr/>
              </p:nvSpPr>
              <p:spPr bwMode="auto">
                <a:xfrm>
                  <a:off x="4581898" y="70067"/>
                  <a:ext cx="314367" cy="170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100" b="1" kern="1200">
                      <a:solidFill>
                        <a:srgbClr val="000000"/>
                      </a:solidFill>
                      <a:effectLst/>
                      <a:latin typeface="Calibri"/>
                      <a:ea typeface="Times New Roman"/>
                      <a:cs typeface="Times New Roman"/>
                    </a:rPr>
                    <a:t>Multi</a:t>
                  </a:r>
                  <a:endParaRPr lang="en-GB" sz="1200">
                    <a:effectLst/>
                    <a:latin typeface="Times New Roman"/>
                    <a:ea typeface="Times New Roman"/>
                  </a:endParaRPr>
                </a:p>
              </p:txBody>
            </p:sp>
            <p:sp>
              <p:nvSpPr>
                <p:cNvPr id="312" name="Rectangle 311"/>
                <p:cNvSpPr>
                  <a:spLocks noChangeArrowheads="1"/>
                </p:cNvSpPr>
                <p:nvPr/>
              </p:nvSpPr>
              <p:spPr bwMode="auto">
                <a:xfrm>
                  <a:off x="4976021" y="70067"/>
                  <a:ext cx="413440" cy="170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100" b="1" kern="1200">
                      <a:solidFill>
                        <a:srgbClr val="000000"/>
                      </a:solidFill>
                      <a:effectLst/>
                      <a:latin typeface="Calibri"/>
                      <a:ea typeface="Times New Roman"/>
                      <a:cs typeface="Times New Roman"/>
                    </a:rPr>
                    <a:t>Annual </a:t>
                  </a:r>
                  <a:endParaRPr lang="en-GB" sz="1200">
                    <a:effectLst/>
                    <a:latin typeface="Times New Roman"/>
                    <a:ea typeface="Times New Roman"/>
                  </a:endParaRPr>
                </a:p>
              </p:txBody>
            </p:sp>
            <p:sp>
              <p:nvSpPr>
                <p:cNvPr id="313" name="Rectangle 312"/>
                <p:cNvSpPr>
                  <a:spLocks noChangeArrowheads="1"/>
                </p:cNvSpPr>
                <p:nvPr/>
              </p:nvSpPr>
              <p:spPr bwMode="auto">
                <a:xfrm>
                  <a:off x="4581898" y="285523"/>
                  <a:ext cx="787505" cy="170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100" b="1" kern="1200">
                      <a:solidFill>
                        <a:srgbClr val="000000"/>
                      </a:solidFill>
                      <a:effectLst/>
                      <a:latin typeface="Calibri"/>
                      <a:ea typeface="Times New Roman"/>
                      <a:cs typeface="Times New Roman"/>
                    </a:rPr>
                    <a:t>Programming </a:t>
                  </a:r>
                  <a:endParaRPr lang="en-GB" sz="1200">
                    <a:effectLst/>
                    <a:latin typeface="Times New Roman"/>
                    <a:ea typeface="Times New Roman"/>
                  </a:endParaRPr>
                </a:p>
              </p:txBody>
            </p:sp>
            <p:sp>
              <p:nvSpPr>
                <p:cNvPr id="314" name="Rectangle 313"/>
                <p:cNvSpPr>
                  <a:spLocks noChangeArrowheads="1"/>
                </p:cNvSpPr>
                <p:nvPr/>
              </p:nvSpPr>
              <p:spPr bwMode="auto">
                <a:xfrm>
                  <a:off x="4581898" y="504481"/>
                  <a:ext cx="283883" cy="170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100" b="1" kern="1200">
                      <a:solidFill>
                        <a:srgbClr val="000000"/>
                      </a:solidFill>
                      <a:effectLst/>
                      <a:latin typeface="Calibri"/>
                      <a:ea typeface="Times New Roman"/>
                      <a:cs typeface="Times New Roman"/>
                    </a:rPr>
                    <a:t>docu</a:t>
                  </a:r>
                  <a:endParaRPr lang="en-GB" sz="1200">
                    <a:effectLst/>
                    <a:latin typeface="Times New Roman"/>
                    <a:ea typeface="Times New Roman"/>
                  </a:endParaRPr>
                </a:p>
              </p:txBody>
            </p:sp>
            <p:sp>
              <p:nvSpPr>
                <p:cNvPr id="315" name="Rectangle 314"/>
                <p:cNvSpPr>
                  <a:spLocks noChangeArrowheads="1"/>
                </p:cNvSpPr>
                <p:nvPr/>
              </p:nvSpPr>
              <p:spPr bwMode="auto">
                <a:xfrm>
                  <a:off x="4868293" y="504481"/>
                  <a:ext cx="308016" cy="170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100" b="1" kern="1200">
                      <a:solidFill>
                        <a:srgbClr val="000000"/>
                      </a:solidFill>
                      <a:effectLst/>
                      <a:latin typeface="Calibri"/>
                      <a:ea typeface="Times New Roman"/>
                      <a:cs typeface="Times New Roman"/>
                    </a:rPr>
                    <a:t>ment</a:t>
                  </a:r>
                  <a:endParaRPr lang="en-GB" sz="1200">
                    <a:effectLst/>
                    <a:latin typeface="Times New Roman"/>
                    <a:ea typeface="Times New Roman"/>
                  </a:endParaRPr>
                </a:p>
              </p:txBody>
            </p:sp>
          </p:grpSp>
          <p:grpSp>
            <p:nvGrpSpPr>
              <p:cNvPr id="295" name="Group 294"/>
              <p:cNvGrpSpPr>
                <a:grpSpLocks/>
              </p:cNvGrpSpPr>
              <p:nvPr/>
            </p:nvGrpSpPr>
            <p:grpSpPr bwMode="auto">
              <a:xfrm>
                <a:off x="3629025" y="914372"/>
                <a:ext cx="861822" cy="301287"/>
                <a:chOff x="3629025" y="914372"/>
                <a:chExt cx="492" cy="172"/>
              </a:xfrm>
            </p:grpSpPr>
            <p:sp>
              <p:nvSpPr>
                <p:cNvPr id="308" name="Rectangle 307"/>
                <p:cNvSpPr>
                  <a:spLocks noChangeArrowheads="1"/>
                </p:cNvSpPr>
                <p:nvPr/>
              </p:nvSpPr>
              <p:spPr bwMode="auto">
                <a:xfrm>
                  <a:off x="3629025" y="914372"/>
                  <a:ext cx="492" cy="172"/>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09" name="Rectangle 308"/>
                <p:cNvSpPr>
                  <a:spLocks noChangeArrowheads="1"/>
                </p:cNvSpPr>
                <p:nvPr/>
              </p:nvSpPr>
              <p:spPr bwMode="auto">
                <a:xfrm>
                  <a:off x="3629025" y="914372"/>
                  <a:ext cx="492" cy="172"/>
                </a:xfrm>
                <a:prstGeom prst="rect">
                  <a:avLst/>
                </a:prstGeom>
                <a:noFill/>
                <a:ln w="24" cap="rnd">
                  <a:solidFill>
                    <a:srgbClr val="EEECE1"/>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296" name="Rectangle 295"/>
              <p:cNvSpPr>
                <a:spLocks noChangeArrowheads="1"/>
              </p:cNvSpPr>
              <p:nvPr/>
            </p:nvSpPr>
            <p:spPr bwMode="auto">
              <a:xfrm>
                <a:off x="3751613" y="984439"/>
                <a:ext cx="464882" cy="170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100" kern="1200">
                    <a:solidFill>
                      <a:srgbClr val="000000"/>
                    </a:solidFill>
                    <a:effectLst/>
                    <a:latin typeface="Calibri"/>
                    <a:ea typeface="Times New Roman"/>
                    <a:cs typeface="Times New Roman"/>
                  </a:rPr>
                  <a:t>Sector 1</a:t>
                </a:r>
                <a:endParaRPr lang="en-GB" sz="1200">
                  <a:effectLst/>
                  <a:latin typeface="Times New Roman"/>
                  <a:ea typeface="Times New Roman"/>
                </a:endParaRPr>
              </a:p>
            </p:txBody>
          </p:sp>
          <p:grpSp>
            <p:nvGrpSpPr>
              <p:cNvPr id="297" name="Group 296"/>
              <p:cNvGrpSpPr>
                <a:grpSpLocks/>
              </p:cNvGrpSpPr>
              <p:nvPr/>
            </p:nvGrpSpPr>
            <p:grpSpPr bwMode="auto">
              <a:xfrm>
                <a:off x="4532887" y="914372"/>
                <a:ext cx="861822" cy="306542"/>
                <a:chOff x="4532887" y="914372"/>
                <a:chExt cx="492" cy="175"/>
              </a:xfrm>
            </p:grpSpPr>
            <p:sp>
              <p:nvSpPr>
                <p:cNvPr id="306" name="Rectangle 305"/>
                <p:cNvSpPr>
                  <a:spLocks noChangeArrowheads="1"/>
                </p:cNvSpPr>
                <p:nvPr/>
              </p:nvSpPr>
              <p:spPr bwMode="auto">
                <a:xfrm>
                  <a:off x="4532887" y="914372"/>
                  <a:ext cx="492" cy="175"/>
                </a:xfrm>
                <a:prstGeom prst="rect">
                  <a:avLst/>
                </a:prstGeom>
                <a:solidFill>
                  <a:srgbClr val="548DD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07" name="Rectangle 306"/>
                <p:cNvSpPr>
                  <a:spLocks noChangeArrowheads="1"/>
                </p:cNvSpPr>
                <p:nvPr/>
              </p:nvSpPr>
              <p:spPr bwMode="auto">
                <a:xfrm>
                  <a:off x="4532887" y="914372"/>
                  <a:ext cx="492" cy="175"/>
                </a:xfrm>
                <a:prstGeom prst="rect">
                  <a:avLst/>
                </a:prstGeom>
                <a:noFill/>
                <a:ln w="24" cap="rnd">
                  <a:solidFill>
                    <a:srgbClr val="EEECE1"/>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298" name="Rectangle 297"/>
              <p:cNvSpPr>
                <a:spLocks noChangeArrowheads="1"/>
              </p:cNvSpPr>
              <p:nvPr/>
            </p:nvSpPr>
            <p:spPr bwMode="auto">
              <a:xfrm>
                <a:off x="4655468" y="984439"/>
                <a:ext cx="464882" cy="170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100" kern="1200">
                    <a:solidFill>
                      <a:srgbClr val="000000"/>
                    </a:solidFill>
                    <a:effectLst/>
                    <a:latin typeface="Calibri"/>
                    <a:ea typeface="Times New Roman"/>
                    <a:cs typeface="Times New Roman"/>
                  </a:rPr>
                  <a:t>Sector 2</a:t>
                </a:r>
                <a:endParaRPr lang="en-GB" sz="1200">
                  <a:effectLst/>
                  <a:latin typeface="Times New Roman"/>
                  <a:ea typeface="Times New Roman"/>
                </a:endParaRPr>
              </a:p>
            </p:txBody>
          </p:sp>
          <p:grpSp>
            <p:nvGrpSpPr>
              <p:cNvPr id="299" name="Group 298"/>
              <p:cNvGrpSpPr>
                <a:grpSpLocks/>
              </p:cNvGrpSpPr>
              <p:nvPr/>
            </p:nvGrpSpPr>
            <p:grpSpPr bwMode="auto">
              <a:xfrm>
                <a:off x="5447259" y="903862"/>
                <a:ext cx="861822" cy="318804"/>
                <a:chOff x="5447259" y="903862"/>
                <a:chExt cx="492" cy="182"/>
              </a:xfrm>
            </p:grpSpPr>
            <p:sp>
              <p:nvSpPr>
                <p:cNvPr id="304" name="Rectangle 303"/>
                <p:cNvSpPr>
                  <a:spLocks noChangeArrowheads="1"/>
                </p:cNvSpPr>
                <p:nvPr/>
              </p:nvSpPr>
              <p:spPr bwMode="auto">
                <a:xfrm>
                  <a:off x="5447259" y="903862"/>
                  <a:ext cx="492" cy="182"/>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05" name="Rectangle 304"/>
                <p:cNvSpPr>
                  <a:spLocks noChangeArrowheads="1"/>
                </p:cNvSpPr>
                <p:nvPr/>
              </p:nvSpPr>
              <p:spPr bwMode="auto">
                <a:xfrm>
                  <a:off x="5447259" y="903862"/>
                  <a:ext cx="492" cy="182"/>
                </a:xfrm>
                <a:prstGeom prst="rect">
                  <a:avLst/>
                </a:prstGeom>
                <a:noFill/>
                <a:ln w="24" cap="rnd">
                  <a:solidFill>
                    <a:srgbClr val="EEECE1"/>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00" name="Rectangle 299"/>
              <p:cNvSpPr>
                <a:spLocks noChangeArrowheads="1"/>
              </p:cNvSpPr>
              <p:nvPr/>
            </p:nvSpPr>
            <p:spPr bwMode="auto">
              <a:xfrm>
                <a:off x="5569833" y="975681"/>
                <a:ext cx="464882" cy="170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100" kern="1200">
                    <a:solidFill>
                      <a:srgbClr val="000000"/>
                    </a:solidFill>
                    <a:effectLst/>
                    <a:latin typeface="Calibri"/>
                    <a:ea typeface="Times New Roman"/>
                    <a:cs typeface="Times New Roman"/>
                  </a:rPr>
                  <a:t>Sector 3</a:t>
                </a:r>
                <a:endParaRPr lang="en-GB" sz="1200">
                  <a:effectLst/>
                  <a:latin typeface="Times New Roman"/>
                  <a:ea typeface="Times New Roman"/>
                </a:endParaRPr>
              </a:p>
            </p:txBody>
          </p:sp>
          <p:sp>
            <p:nvSpPr>
              <p:cNvPr id="301" name="Freeform 300"/>
              <p:cNvSpPr>
                <a:spLocks noEditPoints="1"/>
              </p:cNvSpPr>
              <p:nvPr/>
            </p:nvSpPr>
            <p:spPr bwMode="auto">
              <a:xfrm>
                <a:off x="4101976" y="779494"/>
                <a:ext cx="963419" cy="164657"/>
              </a:xfrm>
              <a:custGeom>
                <a:avLst/>
                <a:gdLst>
                  <a:gd name="T0" fmla="*/ 2147483647 w 4586"/>
                  <a:gd name="T1" fmla="*/ 2147483647 h 781"/>
                  <a:gd name="T2" fmla="*/ 2147483647 w 4586"/>
                  <a:gd name="T3" fmla="*/ 2147483647 h 781"/>
                  <a:gd name="T4" fmla="*/ 2147483647 w 4586"/>
                  <a:gd name="T5" fmla="*/ 2147483647 h 781"/>
                  <a:gd name="T6" fmla="*/ 2147483647 w 4586"/>
                  <a:gd name="T7" fmla="*/ 2147483647 h 781"/>
                  <a:gd name="T8" fmla="*/ 2147483647 w 4586"/>
                  <a:gd name="T9" fmla="*/ 2147483647 h 781"/>
                  <a:gd name="T10" fmla="*/ 2147483647 w 4586"/>
                  <a:gd name="T11" fmla="*/ 2147483647 h 781"/>
                  <a:gd name="T12" fmla="*/ 2147483647 w 4586"/>
                  <a:gd name="T13" fmla="*/ 2147483647 h 781"/>
                  <a:gd name="T14" fmla="*/ 2147483647 w 4586"/>
                  <a:gd name="T15" fmla="*/ 2147483647 h 781"/>
                  <a:gd name="T16" fmla="*/ 0 w 4586"/>
                  <a:gd name="T17" fmla="*/ 2147483647 h 781"/>
                  <a:gd name="T18" fmla="*/ 2147483647 w 4586"/>
                  <a:gd name="T19" fmla="*/ 2147483647 h 781"/>
                  <a:gd name="T20" fmla="*/ 2147483647 w 4586"/>
                  <a:gd name="T21" fmla="*/ 2147483647 h 78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586" h="781">
                    <a:moveTo>
                      <a:pt x="4554" y="68"/>
                    </a:moveTo>
                    <a:lnTo>
                      <a:pt x="335" y="625"/>
                    </a:lnTo>
                    <a:cubicBezTo>
                      <a:pt x="317" y="627"/>
                      <a:pt x="300" y="614"/>
                      <a:pt x="298" y="596"/>
                    </a:cubicBezTo>
                    <a:cubicBezTo>
                      <a:pt x="295" y="578"/>
                      <a:pt x="308" y="561"/>
                      <a:pt x="326" y="559"/>
                    </a:cubicBezTo>
                    <a:lnTo>
                      <a:pt x="4546" y="2"/>
                    </a:lnTo>
                    <a:cubicBezTo>
                      <a:pt x="4564" y="0"/>
                      <a:pt x="4581" y="13"/>
                      <a:pt x="4583" y="31"/>
                    </a:cubicBezTo>
                    <a:cubicBezTo>
                      <a:pt x="4586" y="49"/>
                      <a:pt x="4573" y="66"/>
                      <a:pt x="4554" y="68"/>
                    </a:cubicBezTo>
                    <a:close/>
                    <a:moveTo>
                      <a:pt x="423" y="781"/>
                    </a:moveTo>
                    <a:lnTo>
                      <a:pt x="0" y="635"/>
                    </a:lnTo>
                    <a:lnTo>
                      <a:pt x="371" y="385"/>
                    </a:lnTo>
                    <a:lnTo>
                      <a:pt x="423" y="781"/>
                    </a:lnTo>
                    <a:close/>
                  </a:path>
                </a:pathLst>
              </a:custGeom>
              <a:solidFill>
                <a:srgbClr val="000000"/>
              </a:solidFill>
              <a:ln w="1" cap="flat">
                <a:solidFill>
                  <a:srgbClr val="000000"/>
                </a:solidFill>
                <a:prstDash val="solid"/>
                <a:bevel/>
                <a:headEnd/>
                <a:tailEnd/>
              </a:ln>
            </p:spPr>
            <p:txBody>
              <a:bodyPr/>
              <a:lstStyle/>
              <a:p>
                <a:endParaRPr lang="en-GB"/>
              </a:p>
            </p:txBody>
          </p:sp>
          <p:sp>
            <p:nvSpPr>
              <p:cNvPr id="302" name="Freeform 301"/>
              <p:cNvSpPr>
                <a:spLocks noEditPoints="1"/>
              </p:cNvSpPr>
              <p:nvPr/>
            </p:nvSpPr>
            <p:spPr bwMode="auto">
              <a:xfrm>
                <a:off x="5061892" y="782997"/>
                <a:ext cx="826788" cy="131375"/>
              </a:xfrm>
              <a:custGeom>
                <a:avLst/>
                <a:gdLst>
                  <a:gd name="T0" fmla="*/ 2147483647 w 3935"/>
                  <a:gd name="T1" fmla="*/ 2147483647 h 629"/>
                  <a:gd name="T2" fmla="*/ 2147483647 w 3935"/>
                  <a:gd name="T3" fmla="*/ 2147483647 h 629"/>
                  <a:gd name="T4" fmla="*/ 2147483647 w 3935"/>
                  <a:gd name="T5" fmla="*/ 2147483647 h 629"/>
                  <a:gd name="T6" fmla="*/ 2147483647 w 3935"/>
                  <a:gd name="T7" fmla="*/ 2147483647 h 629"/>
                  <a:gd name="T8" fmla="*/ 2147483647 w 3935"/>
                  <a:gd name="T9" fmla="*/ 2147483647 h 629"/>
                  <a:gd name="T10" fmla="*/ 2147483647 w 3935"/>
                  <a:gd name="T11" fmla="*/ 2147483647 h 629"/>
                  <a:gd name="T12" fmla="*/ 2147483647 w 3935"/>
                  <a:gd name="T13" fmla="*/ 2147483647 h 629"/>
                  <a:gd name="T14" fmla="*/ 2147483647 w 3935"/>
                  <a:gd name="T15" fmla="*/ 2147483647 h 629"/>
                  <a:gd name="T16" fmla="*/ 2147483647 w 3935"/>
                  <a:gd name="T17" fmla="*/ 2147483647 h 629"/>
                  <a:gd name="T18" fmla="*/ 2147483647 w 3935"/>
                  <a:gd name="T19" fmla="*/ 2147483647 h 629"/>
                  <a:gd name="T20" fmla="*/ 2147483647 w 3935"/>
                  <a:gd name="T21" fmla="*/ 2147483647 h 62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35" h="629">
                    <a:moveTo>
                      <a:pt x="39" y="2"/>
                    </a:moveTo>
                    <a:lnTo>
                      <a:pt x="3608" y="405"/>
                    </a:lnTo>
                    <a:cubicBezTo>
                      <a:pt x="3626" y="407"/>
                      <a:pt x="3639" y="423"/>
                      <a:pt x="3637" y="442"/>
                    </a:cubicBezTo>
                    <a:cubicBezTo>
                      <a:pt x="3635" y="460"/>
                      <a:pt x="3618" y="473"/>
                      <a:pt x="3600" y="471"/>
                    </a:cubicBezTo>
                    <a:lnTo>
                      <a:pt x="31" y="68"/>
                    </a:lnTo>
                    <a:cubicBezTo>
                      <a:pt x="13" y="66"/>
                      <a:pt x="0" y="50"/>
                      <a:pt x="2" y="31"/>
                    </a:cubicBezTo>
                    <a:cubicBezTo>
                      <a:pt x="4" y="13"/>
                      <a:pt x="21" y="0"/>
                      <a:pt x="39" y="2"/>
                    </a:cubicBezTo>
                    <a:close/>
                    <a:moveTo>
                      <a:pt x="3560" y="232"/>
                    </a:moveTo>
                    <a:lnTo>
                      <a:pt x="3935" y="475"/>
                    </a:lnTo>
                    <a:lnTo>
                      <a:pt x="3515" y="629"/>
                    </a:lnTo>
                    <a:lnTo>
                      <a:pt x="3560" y="232"/>
                    </a:lnTo>
                    <a:close/>
                  </a:path>
                </a:pathLst>
              </a:custGeom>
              <a:solidFill>
                <a:srgbClr val="000000"/>
              </a:solidFill>
              <a:ln w="1" cap="flat">
                <a:solidFill>
                  <a:srgbClr val="000000"/>
                </a:solidFill>
                <a:prstDash val="solid"/>
                <a:bevel/>
                <a:headEnd/>
                <a:tailEnd/>
              </a:ln>
            </p:spPr>
            <p:txBody>
              <a:bodyPr/>
              <a:lstStyle/>
              <a:p>
                <a:endParaRPr lang="en-GB"/>
              </a:p>
            </p:txBody>
          </p:sp>
          <p:sp>
            <p:nvSpPr>
              <p:cNvPr id="303" name="Freeform 302"/>
              <p:cNvSpPr>
                <a:spLocks noEditPoints="1"/>
              </p:cNvSpPr>
              <p:nvPr/>
            </p:nvSpPr>
            <p:spPr bwMode="auto">
              <a:xfrm>
                <a:off x="5025107" y="802265"/>
                <a:ext cx="84080" cy="133127"/>
              </a:xfrm>
              <a:custGeom>
                <a:avLst/>
                <a:gdLst>
                  <a:gd name="T0" fmla="*/ 2147483647 w 400"/>
                  <a:gd name="T1" fmla="*/ 2147483647 h 634"/>
                  <a:gd name="T2" fmla="*/ 2147483647 w 400"/>
                  <a:gd name="T3" fmla="*/ 2147483647 h 634"/>
                  <a:gd name="T4" fmla="*/ 2147483647 w 400"/>
                  <a:gd name="T5" fmla="*/ 2147483647 h 634"/>
                  <a:gd name="T6" fmla="*/ 2147483647 w 400"/>
                  <a:gd name="T7" fmla="*/ 2147483647 h 634"/>
                  <a:gd name="T8" fmla="*/ 2147483647 w 400"/>
                  <a:gd name="T9" fmla="*/ 2147483647 h 634"/>
                  <a:gd name="T10" fmla="*/ 2147483647 w 400"/>
                  <a:gd name="T11" fmla="*/ 2147483647 h 634"/>
                  <a:gd name="T12" fmla="*/ 2147483647 w 400"/>
                  <a:gd name="T13" fmla="*/ 2147483647 h 634"/>
                  <a:gd name="T14" fmla="*/ 2147483647 w 400"/>
                  <a:gd name="T15" fmla="*/ 2147483647 h 634"/>
                  <a:gd name="T16" fmla="*/ 2147483647 w 400"/>
                  <a:gd name="T17" fmla="*/ 2147483647 h 634"/>
                  <a:gd name="T18" fmla="*/ 0 w 400"/>
                  <a:gd name="T19" fmla="*/ 2147483647 h 634"/>
                  <a:gd name="T20" fmla="*/ 2147483647 w 400"/>
                  <a:gd name="T21" fmla="*/ 2147483647 h 6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00" h="634">
                    <a:moveTo>
                      <a:pt x="244" y="36"/>
                    </a:moveTo>
                    <a:lnTo>
                      <a:pt x="230" y="303"/>
                    </a:lnTo>
                    <a:cubicBezTo>
                      <a:pt x="229" y="322"/>
                      <a:pt x="213" y="336"/>
                      <a:pt x="194" y="335"/>
                    </a:cubicBezTo>
                    <a:cubicBezTo>
                      <a:pt x="176" y="334"/>
                      <a:pt x="162" y="318"/>
                      <a:pt x="163" y="299"/>
                    </a:cubicBezTo>
                    <a:lnTo>
                      <a:pt x="178" y="32"/>
                    </a:lnTo>
                    <a:cubicBezTo>
                      <a:pt x="179" y="14"/>
                      <a:pt x="195" y="0"/>
                      <a:pt x="213" y="1"/>
                    </a:cubicBezTo>
                    <a:cubicBezTo>
                      <a:pt x="231" y="2"/>
                      <a:pt x="245" y="18"/>
                      <a:pt x="244" y="36"/>
                    </a:cubicBezTo>
                    <a:close/>
                    <a:moveTo>
                      <a:pt x="400" y="246"/>
                    </a:moveTo>
                    <a:lnTo>
                      <a:pt x="178" y="634"/>
                    </a:lnTo>
                    <a:lnTo>
                      <a:pt x="0" y="224"/>
                    </a:lnTo>
                    <a:lnTo>
                      <a:pt x="400" y="246"/>
                    </a:lnTo>
                    <a:close/>
                  </a:path>
                </a:pathLst>
              </a:custGeom>
              <a:solidFill>
                <a:srgbClr val="000000"/>
              </a:solidFill>
              <a:ln w="1" cap="flat">
                <a:solidFill>
                  <a:srgbClr val="000000"/>
                </a:solidFill>
                <a:prstDash val="solid"/>
                <a:bevel/>
                <a:headEnd/>
                <a:tailEnd/>
              </a:ln>
            </p:spPr>
            <p:txBody>
              <a:bodyPr/>
              <a:lstStyle/>
              <a:p>
                <a:endParaRPr lang="en-GB"/>
              </a:p>
            </p:txBody>
          </p:sp>
        </p:grpSp>
        <p:grpSp>
          <p:nvGrpSpPr>
            <p:cNvPr id="12" name="Group 11"/>
            <p:cNvGrpSpPr>
              <a:grpSpLocks/>
            </p:cNvGrpSpPr>
            <p:nvPr/>
          </p:nvGrpSpPr>
          <p:grpSpPr bwMode="auto">
            <a:xfrm>
              <a:off x="4963621" y="1805188"/>
              <a:ext cx="1454150" cy="343180"/>
              <a:chOff x="4963621" y="1805398"/>
              <a:chExt cx="1453886" cy="343327"/>
            </a:xfrm>
          </p:grpSpPr>
          <p:grpSp>
            <p:nvGrpSpPr>
              <p:cNvPr id="287" name="Group 286"/>
              <p:cNvGrpSpPr>
                <a:grpSpLocks/>
              </p:cNvGrpSpPr>
              <p:nvPr/>
            </p:nvGrpSpPr>
            <p:grpSpPr bwMode="auto">
              <a:xfrm>
                <a:off x="4963621" y="1805398"/>
                <a:ext cx="1453886" cy="343327"/>
                <a:chOff x="4963621" y="1805398"/>
                <a:chExt cx="830" cy="196"/>
              </a:xfrm>
            </p:grpSpPr>
            <p:sp>
              <p:nvSpPr>
                <p:cNvPr id="289" name="Rectangle 288"/>
                <p:cNvSpPr>
                  <a:spLocks noChangeArrowheads="1"/>
                </p:cNvSpPr>
                <p:nvPr/>
              </p:nvSpPr>
              <p:spPr bwMode="auto">
                <a:xfrm>
                  <a:off x="4963621" y="1805401"/>
                  <a:ext cx="830" cy="193"/>
                </a:xfrm>
                <a:prstGeom prst="rect">
                  <a:avLst/>
                </a:prstGeom>
                <a:solidFill>
                  <a:srgbClr val="97470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90" name="Freeform 289"/>
                <p:cNvSpPr>
                  <a:spLocks noEditPoints="1"/>
                </p:cNvSpPr>
                <p:nvPr/>
              </p:nvSpPr>
              <p:spPr bwMode="auto">
                <a:xfrm>
                  <a:off x="4963621" y="1805402"/>
                  <a:ext cx="828" cy="192"/>
                </a:xfrm>
                <a:custGeom>
                  <a:avLst/>
                  <a:gdLst>
                    <a:gd name="T0" fmla="*/ 24 w 828"/>
                    <a:gd name="T1" fmla="*/ 24 h 192"/>
                    <a:gd name="T2" fmla="*/ 24 w 828"/>
                    <a:gd name="T3" fmla="*/ 168 h 192"/>
                    <a:gd name="T4" fmla="*/ 804 w 828"/>
                    <a:gd name="T5" fmla="*/ 168 h 192"/>
                    <a:gd name="T6" fmla="*/ 804 w 828"/>
                    <a:gd name="T7" fmla="*/ 24 h 192"/>
                    <a:gd name="T8" fmla="*/ 24 w 828"/>
                    <a:gd name="T9" fmla="*/ 24 h 192"/>
                    <a:gd name="T10" fmla="*/ 828 w 828"/>
                    <a:gd name="T11" fmla="*/ 0 h 192"/>
                    <a:gd name="T12" fmla="*/ 828 w 828"/>
                    <a:gd name="T13" fmla="*/ 192 h 192"/>
                    <a:gd name="T14" fmla="*/ 0 w 828"/>
                    <a:gd name="T15" fmla="*/ 192 h 192"/>
                    <a:gd name="T16" fmla="*/ 0 w 828"/>
                    <a:gd name="T17" fmla="*/ 0 h 192"/>
                    <a:gd name="T18" fmla="*/ 828 w 828"/>
                    <a:gd name="T19" fmla="*/ 0 h 192"/>
                    <a:gd name="T20" fmla="*/ 12 w 828"/>
                    <a:gd name="T21" fmla="*/ 12 h 192"/>
                    <a:gd name="T22" fmla="*/ 12 w 828"/>
                    <a:gd name="T23" fmla="*/ 180 h 192"/>
                    <a:gd name="T24" fmla="*/ 816 w 828"/>
                    <a:gd name="T25" fmla="*/ 180 h 192"/>
                    <a:gd name="T26" fmla="*/ 816 w 828"/>
                    <a:gd name="T27" fmla="*/ 12 h 192"/>
                    <a:gd name="T28" fmla="*/ 12 w 828"/>
                    <a:gd name="T29" fmla="*/ 12 h 192"/>
                    <a:gd name="T30" fmla="*/ 12 w 828"/>
                    <a:gd name="T31" fmla="*/ 12 h 192"/>
                    <a:gd name="T32" fmla="*/ 12 w 828"/>
                    <a:gd name="T33" fmla="*/ 180 h 192"/>
                    <a:gd name="T34" fmla="*/ 816 w 828"/>
                    <a:gd name="T35" fmla="*/ 180 h 192"/>
                    <a:gd name="T36" fmla="*/ 816 w 828"/>
                    <a:gd name="T37" fmla="*/ 12 h 192"/>
                    <a:gd name="T38" fmla="*/ 12 w 828"/>
                    <a:gd name="T39" fmla="*/ 12 h 19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28" h="192">
                      <a:moveTo>
                        <a:pt x="24" y="24"/>
                      </a:moveTo>
                      <a:lnTo>
                        <a:pt x="24" y="168"/>
                      </a:lnTo>
                      <a:lnTo>
                        <a:pt x="804" y="168"/>
                      </a:lnTo>
                      <a:lnTo>
                        <a:pt x="804" y="24"/>
                      </a:lnTo>
                      <a:lnTo>
                        <a:pt x="24" y="24"/>
                      </a:lnTo>
                      <a:close/>
                      <a:moveTo>
                        <a:pt x="828" y="0"/>
                      </a:moveTo>
                      <a:lnTo>
                        <a:pt x="828" y="192"/>
                      </a:lnTo>
                      <a:lnTo>
                        <a:pt x="0" y="192"/>
                      </a:lnTo>
                      <a:lnTo>
                        <a:pt x="0" y="0"/>
                      </a:lnTo>
                      <a:lnTo>
                        <a:pt x="828" y="0"/>
                      </a:lnTo>
                      <a:close/>
                      <a:moveTo>
                        <a:pt x="12" y="12"/>
                      </a:moveTo>
                      <a:lnTo>
                        <a:pt x="12" y="180"/>
                      </a:lnTo>
                      <a:lnTo>
                        <a:pt x="816" y="180"/>
                      </a:lnTo>
                      <a:lnTo>
                        <a:pt x="816" y="12"/>
                      </a:lnTo>
                      <a:lnTo>
                        <a:pt x="12" y="12"/>
                      </a:lnTo>
                      <a:close/>
                      <a:moveTo>
                        <a:pt x="12" y="12"/>
                      </a:moveTo>
                      <a:lnTo>
                        <a:pt x="12" y="180"/>
                      </a:lnTo>
                      <a:lnTo>
                        <a:pt x="816" y="180"/>
                      </a:lnTo>
                      <a:lnTo>
                        <a:pt x="816" y="12"/>
                      </a:lnTo>
                      <a:lnTo>
                        <a:pt x="12" y="1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91" name="Rectangle 290"/>
                <p:cNvSpPr>
                  <a:spLocks noChangeArrowheads="1"/>
                </p:cNvSpPr>
                <p:nvPr/>
              </p:nvSpPr>
              <p:spPr bwMode="auto">
                <a:xfrm>
                  <a:off x="4963621" y="1805401"/>
                  <a:ext cx="830" cy="193"/>
                </a:xfrm>
                <a:prstGeom prst="rect">
                  <a:avLst/>
                </a:prstGeom>
                <a:solidFill>
                  <a:srgbClr val="97470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92" name="Rectangle 291"/>
                <p:cNvSpPr>
                  <a:spLocks noChangeArrowheads="1"/>
                </p:cNvSpPr>
                <p:nvPr/>
              </p:nvSpPr>
              <p:spPr bwMode="auto">
                <a:xfrm>
                  <a:off x="4963625" y="1805398"/>
                  <a:ext cx="804" cy="168"/>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93" name="Rectangle 292"/>
                <p:cNvSpPr>
                  <a:spLocks noChangeArrowheads="1"/>
                </p:cNvSpPr>
                <p:nvPr/>
              </p:nvSpPr>
              <p:spPr bwMode="auto">
                <a:xfrm>
                  <a:off x="4963625" y="1805398"/>
                  <a:ext cx="804" cy="168"/>
                </a:xfrm>
                <a:prstGeom prst="rect">
                  <a:avLst/>
                </a:prstGeom>
                <a:noFill/>
                <a:ln w="24" cap="rnd">
                  <a:solidFill>
                    <a:srgbClr val="F2F2F2"/>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288" name="Rectangle 287"/>
              <p:cNvSpPr>
                <a:spLocks noChangeArrowheads="1"/>
              </p:cNvSpPr>
              <p:nvPr/>
            </p:nvSpPr>
            <p:spPr bwMode="auto">
              <a:xfrm>
                <a:off x="5093205" y="1875464"/>
                <a:ext cx="1011371" cy="17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100" b="1" kern="1200">
                    <a:solidFill>
                      <a:srgbClr val="000000"/>
                    </a:solidFill>
                    <a:effectLst/>
                    <a:latin typeface="Calibri"/>
                    <a:ea typeface="Times New Roman"/>
                    <a:cs typeface="Times New Roman"/>
                  </a:rPr>
                  <a:t>Action Document</a:t>
                </a:r>
                <a:endParaRPr lang="en-GB" sz="1200">
                  <a:effectLst/>
                  <a:latin typeface="Times New Roman"/>
                  <a:ea typeface="Times New Roman"/>
                </a:endParaRPr>
              </a:p>
            </p:txBody>
          </p:sp>
        </p:grpSp>
        <p:grpSp>
          <p:nvGrpSpPr>
            <p:cNvPr id="13" name="Group 12"/>
            <p:cNvGrpSpPr>
              <a:grpSpLocks/>
            </p:cNvGrpSpPr>
            <p:nvPr/>
          </p:nvGrpSpPr>
          <p:grpSpPr bwMode="auto">
            <a:xfrm>
              <a:off x="4673595" y="7938"/>
              <a:ext cx="2171224" cy="3904155"/>
              <a:chOff x="4673600" y="7938"/>
              <a:chExt cx="2170658" cy="3904473"/>
            </a:xfrm>
          </p:grpSpPr>
          <p:grpSp>
            <p:nvGrpSpPr>
              <p:cNvPr id="280" name="Group 279"/>
              <p:cNvGrpSpPr>
                <a:grpSpLocks/>
              </p:cNvGrpSpPr>
              <p:nvPr/>
            </p:nvGrpSpPr>
            <p:grpSpPr bwMode="auto">
              <a:xfrm>
                <a:off x="6465896" y="11442"/>
                <a:ext cx="378362" cy="3900969"/>
                <a:chOff x="6392013" y="11442"/>
                <a:chExt cx="216" cy="2227"/>
              </a:xfrm>
            </p:grpSpPr>
            <p:pic>
              <p:nvPicPr>
                <p:cNvPr id="285" name="Picture 28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92013" y="11442"/>
                  <a:ext cx="203" cy="2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 name="Rectangle 285"/>
                <p:cNvSpPr>
                  <a:spLocks noChangeArrowheads="1"/>
                </p:cNvSpPr>
                <p:nvPr/>
              </p:nvSpPr>
              <p:spPr bwMode="auto">
                <a:xfrm>
                  <a:off x="6392049" y="11442"/>
                  <a:ext cx="180" cy="2227"/>
                </a:xfrm>
                <a:prstGeom prst="rect">
                  <a:avLst/>
                </a:prstGeom>
                <a:noFill/>
                <a:ln w="8" cap="rnd">
                  <a:solidFill>
                    <a:srgbClr val="F2F2F2"/>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281" name="Rectangle 280"/>
              <p:cNvSpPr>
                <a:spLocks noChangeArrowheads="1"/>
              </p:cNvSpPr>
              <p:nvPr/>
            </p:nvSpPr>
            <p:spPr bwMode="auto">
              <a:xfrm rot="5400000">
                <a:off x="5749711" y="2317213"/>
                <a:ext cx="1931828" cy="15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0" marR="0" fontAlgn="base">
                  <a:spcBef>
                    <a:spcPts val="0"/>
                  </a:spcBef>
                  <a:spcAft>
                    <a:spcPts val="0"/>
                  </a:spcAft>
                </a:pPr>
                <a:r>
                  <a:rPr lang="en-US" sz="1000" kern="1200" dirty="0">
                    <a:solidFill>
                      <a:srgbClr val="000000"/>
                    </a:solidFill>
                    <a:effectLst/>
                    <a:latin typeface="Calibri"/>
                    <a:ea typeface="Times New Roman"/>
                    <a:cs typeface="Times New Roman"/>
                  </a:rPr>
                  <a:t>CONSULTATION</a:t>
                </a:r>
                <a:r>
                  <a:rPr lang="en-US" sz="1200" kern="1200" dirty="0">
                    <a:solidFill>
                      <a:srgbClr val="000000"/>
                    </a:solidFill>
                    <a:effectLst/>
                    <a:latin typeface="Calibri"/>
                    <a:ea typeface="Times New Roman"/>
                    <a:cs typeface="Times New Roman"/>
                  </a:rPr>
                  <a:t>   </a:t>
                </a:r>
                <a:endParaRPr lang="en-GB" sz="1200" dirty="0">
                  <a:effectLst/>
                  <a:latin typeface="Times New Roman"/>
                  <a:ea typeface="Times New Roman"/>
                </a:endParaRPr>
              </a:p>
            </p:txBody>
          </p:sp>
          <p:sp>
            <p:nvSpPr>
              <p:cNvPr id="282" name="Rectangle 281"/>
              <p:cNvSpPr>
                <a:spLocks noChangeArrowheads="1"/>
              </p:cNvSpPr>
              <p:nvPr/>
            </p:nvSpPr>
            <p:spPr bwMode="auto">
              <a:xfrm rot="5400000">
                <a:off x="6138050" y="2878915"/>
                <a:ext cx="287678" cy="170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100" kern="1200">
                    <a:solidFill>
                      <a:srgbClr val="000000"/>
                    </a:solidFill>
                    <a:effectLst/>
                    <a:latin typeface="Calibri"/>
                    <a:ea typeface="Times New Roman"/>
                    <a:cs typeface="Times New Roman"/>
                  </a:rPr>
                  <a:t>(AGR</a:t>
                </a:r>
                <a:endParaRPr lang="en-GB" sz="1200">
                  <a:effectLst/>
                  <a:latin typeface="Times New Roman"/>
                  <a:ea typeface="Times New Roman"/>
                </a:endParaRPr>
              </a:p>
            </p:txBody>
          </p:sp>
          <p:cxnSp>
            <p:nvCxnSpPr>
              <p:cNvPr id="283" name="Line 750"/>
              <p:cNvCxnSpPr/>
              <p:nvPr/>
            </p:nvCxnSpPr>
            <p:spPr bwMode="auto">
              <a:xfrm flipH="1" flipV="1">
                <a:off x="4673600" y="3894893"/>
                <a:ext cx="1758677" cy="5255"/>
              </a:xfrm>
              <a:prstGeom prst="line">
                <a:avLst/>
              </a:prstGeom>
              <a:noFill/>
              <a:ln w="6" cap="rnd">
                <a:solidFill>
                  <a:srgbClr val="000000"/>
                </a:solidFill>
                <a:round/>
                <a:headEnd/>
                <a:tailEnd/>
              </a:ln>
              <a:extLst>
                <a:ext uri="{909E8E84-426E-40DD-AFC4-6F175D3DCCD1}">
                  <a14:hiddenFill xmlns:a14="http://schemas.microsoft.com/office/drawing/2010/main">
                    <a:noFill/>
                  </a14:hiddenFill>
                </a:ext>
              </a:extLst>
            </p:spPr>
          </p:cxnSp>
          <p:cxnSp>
            <p:nvCxnSpPr>
              <p:cNvPr id="284" name="Line 751"/>
              <p:cNvCxnSpPr/>
              <p:nvPr/>
            </p:nvCxnSpPr>
            <p:spPr bwMode="auto">
              <a:xfrm flipH="1">
                <a:off x="5701831" y="7938"/>
                <a:ext cx="688406" cy="7007"/>
              </a:xfrm>
              <a:prstGeom prst="line">
                <a:avLst/>
              </a:prstGeom>
              <a:noFill/>
              <a:ln w="6" cap="rnd">
                <a:solidFill>
                  <a:srgbClr val="000000"/>
                </a:solidFill>
                <a:round/>
                <a:headEnd/>
                <a:tailEnd/>
              </a:ln>
              <a:extLst>
                <a:ext uri="{909E8E84-426E-40DD-AFC4-6F175D3DCCD1}">
                  <a14:hiddenFill xmlns:a14="http://schemas.microsoft.com/office/drawing/2010/main">
                    <a:noFill/>
                  </a14:hiddenFill>
                </a:ext>
              </a:extLst>
            </p:spPr>
          </p:cxnSp>
        </p:grpSp>
        <p:sp>
          <p:nvSpPr>
            <p:cNvPr id="14" name="Freeform 13"/>
            <p:cNvSpPr>
              <a:spLocks noEditPoints="1"/>
            </p:cNvSpPr>
            <p:nvPr/>
          </p:nvSpPr>
          <p:spPr bwMode="auto">
            <a:xfrm>
              <a:off x="1397000" y="3367088"/>
              <a:ext cx="200025" cy="904875"/>
            </a:xfrm>
            <a:custGeom>
              <a:avLst/>
              <a:gdLst>
                <a:gd name="T0" fmla="*/ 2147483647 w 950"/>
                <a:gd name="T1" fmla="*/ 2147483647 h 4310"/>
                <a:gd name="T2" fmla="*/ 2147483647 w 950"/>
                <a:gd name="T3" fmla="*/ 2147483647 h 4310"/>
                <a:gd name="T4" fmla="*/ 2147483647 w 950"/>
                <a:gd name="T5" fmla="*/ 2147483647 h 4310"/>
                <a:gd name="T6" fmla="*/ 2147483647 w 950"/>
                <a:gd name="T7" fmla="*/ 2147483647 h 4310"/>
                <a:gd name="T8" fmla="*/ 2147483647 w 950"/>
                <a:gd name="T9" fmla="*/ 2147483647 h 4310"/>
                <a:gd name="T10" fmla="*/ 2147483647 w 950"/>
                <a:gd name="T11" fmla="*/ 2147483647 h 4310"/>
                <a:gd name="T12" fmla="*/ 2147483647 w 950"/>
                <a:gd name="T13" fmla="*/ 2147483647 h 4310"/>
                <a:gd name="T14" fmla="*/ 2147483647 w 950"/>
                <a:gd name="T15" fmla="*/ 2147483647 h 4310"/>
                <a:gd name="T16" fmla="*/ 2147483647 w 950"/>
                <a:gd name="T17" fmla="*/ 2147483647 h 4310"/>
                <a:gd name="T18" fmla="*/ 2147483647 w 950"/>
                <a:gd name="T19" fmla="*/ 2147483647 h 4310"/>
                <a:gd name="T20" fmla="*/ 2147483647 w 950"/>
                <a:gd name="T21" fmla="*/ 2147483647 h 4310"/>
                <a:gd name="T22" fmla="*/ 2147483647 w 950"/>
                <a:gd name="T23" fmla="*/ 2147483647 h 4310"/>
                <a:gd name="T24" fmla="*/ 2147483647 w 950"/>
                <a:gd name="T25" fmla="*/ 2147483647 h 4310"/>
                <a:gd name="T26" fmla="*/ 2147483647 w 950"/>
                <a:gd name="T27" fmla="*/ 2147483647 h 4310"/>
                <a:gd name="T28" fmla="*/ 2147483647 w 950"/>
                <a:gd name="T29" fmla="*/ 2147483647 h 4310"/>
                <a:gd name="T30" fmla="*/ 2147483647 w 950"/>
                <a:gd name="T31" fmla="*/ 2147483647 h 4310"/>
                <a:gd name="T32" fmla="*/ 2147483647 w 950"/>
                <a:gd name="T33" fmla="*/ 2147483647 h 4310"/>
                <a:gd name="T34" fmla="*/ 2147483647 w 950"/>
                <a:gd name="T35" fmla="*/ 2147483647 h 4310"/>
                <a:gd name="T36" fmla="*/ 2147483647 w 950"/>
                <a:gd name="T37" fmla="*/ 2147483647 h 4310"/>
                <a:gd name="T38" fmla="*/ 2147483647 w 950"/>
                <a:gd name="T39" fmla="*/ 2147483647 h 4310"/>
                <a:gd name="T40" fmla="*/ 2147483647 w 950"/>
                <a:gd name="T41" fmla="*/ 2147483647 h 4310"/>
                <a:gd name="T42" fmla="*/ 2147483647 w 950"/>
                <a:gd name="T43" fmla="*/ 2147483647 h 4310"/>
                <a:gd name="T44" fmla="*/ 2147483647 w 950"/>
                <a:gd name="T45" fmla="*/ 2147483647 h 4310"/>
                <a:gd name="T46" fmla="*/ 2147483647 w 950"/>
                <a:gd name="T47" fmla="*/ 2147483647 h 4310"/>
                <a:gd name="T48" fmla="*/ 2147483647 w 950"/>
                <a:gd name="T49" fmla="*/ 2147483647 h 4310"/>
                <a:gd name="T50" fmla="*/ 2147483647 w 950"/>
                <a:gd name="T51" fmla="*/ 2147483647 h 4310"/>
                <a:gd name="T52" fmla="*/ 2147483647 w 950"/>
                <a:gd name="T53" fmla="*/ 2147483647 h 4310"/>
                <a:gd name="T54" fmla="*/ 2147483647 w 950"/>
                <a:gd name="T55" fmla="*/ 2147483647 h 4310"/>
                <a:gd name="T56" fmla="*/ 2147483647 w 950"/>
                <a:gd name="T57" fmla="*/ 2147483647 h 4310"/>
                <a:gd name="T58" fmla="*/ 2147483647 w 950"/>
                <a:gd name="T59" fmla="*/ 2147483647 h 4310"/>
                <a:gd name="T60" fmla="*/ 2147483647 w 950"/>
                <a:gd name="T61" fmla="*/ 2147483647 h 4310"/>
                <a:gd name="T62" fmla="*/ 2147483647 w 950"/>
                <a:gd name="T63" fmla="*/ 2147483647 h 4310"/>
                <a:gd name="T64" fmla="*/ 2147483647 w 950"/>
                <a:gd name="T65" fmla="*/ 2147483647 h 4310"/>
                <a:gd name="T66" fmla="*/ 2147483647 w 950"/>
                <a:gd name="T67" fmla="*/ 2147483647 h 4310"/>
                <a:gd name="T68" fmla="*/ 2147483647 w 950"/>
                <a:gd name="T69" fmla="*/ 2147483647 h 4310"/>
                <a:gd name="T70" fmla="*/ 2147483647 w 950"/>
                <a:gd name="T71" fmla="*/ 0 h 4310"/>
                <a:gd name="T72" fmla="*/ 2147483647 w 950"/>
                <a:gd name="T73" fmla="*/ 2147483647 h 431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950" h="4310">
                  <a:moveTo>
                    <a:pt x="3" y="4268"/>
                  </a:moveTo>
                  <a:lnTo>
                    <a:pt x="88" y="3809"/>
                  </a:lnTo>
                  <a:cubicBezTo>
                    <a:pt x="92" y="3791"/>
                    <a:pt x="109" y="3779"/>
                    <a:pt x="127" y="3782"/>
                  </a:cubicBezTo>
                  <a:cubicBezTo>
                    <a:pt x="145" y="3785"/>
                    <a:pt x="157" y="3803"/>
                    <a:pt x="154" y="3821"/>
                  </a:cubicBezTo>
                  <a:lnTo>
                    <a:pt x="69" y="4280"/>
                  </a:lnTo>
                  <a:cubicBezTo>
                    <a:pt x="66" y="4298"/>
                    <a:pt x="48" y="4310"/>
                    <a:pt x="30" y="4307"/>
                  </a:cubicBezTo>
                  <a:cubicBezTo>
                    <a:pt x="12" y="4303"/>
                    <a:pt x="0" y="4286"/>
                    <a:pt x="3" y="4268"/>
                  </a:cubicBezTo>
                  <a:close/>
                  <a:moveTo>
                    <a:pt x="137" y="3547"/>
                  </a:moveTo>
                  <a:lnTo>
                    <a:pt x="137" y="3547"/>
                  </a:lnTo>
                  <a:cubicBezTo>
                    <a:pt x="140" y="3529"/>
                    <a:pt x="157" y="3517"/>
                    <a:pt x="175" y="3520"/>
                  </a:cubicBezTo>
                  <a:cubicBezTo>
                    <a:pt x="193" y="3523"/>
                    <a:pt x="205" y="3540"/>
                    <a:pt x="202" y="3558"/>
                  </a:cubicBezTo>
                  <a:cubicBezTo>
                    <a:pt x="199" y="3577"/>
                    <a:pt x="182" y="3589"/>
                    <a:pt x="164" y="3586"/>
                  </a:cubicBezTo>
                  <a:cubicBezTo>
                    <a:pt x="146" y="3582"/>
                    <a:pt x="133" y="3565"/>
                    <a:pt x="137" y="3547"/>
                  </a:cubicBezTo>
                  <a:close/>
                  <a:moveTo>
                    <a:pt x="185" y="3285"/>
                  </a:moveTo>
                  <a:lnTo>
                    <a:pt x="185" y="3285"/>
                  </a:lnTo>
                  <a:cubicBezTo>
                    <a:pt x="188" y="3266"/>
                    <a:pt x="206" y="3254"/>
                    <a:pt x="224" y="3258"/>
                  </a:cubicBezTo>
                  <a:cubicBezTo>
                    <a:pt x="242" y="3261"/>
                    <a:pt x="254" y="3278"/>
                    <a:pt x="251" y="3296"/>
                  </a:cubicBezTo>
                  <a:cubicBezTo>
                    <a:pt x="248" y="3314"/>
                    <a:pt x="230" y="3326"/>
                    <a:pt x="212" y="3323"/>
                  </a:cubicBezTo>
                  <a:cubicBezTo>
                    <a:pt x="194" y="3320"/>
                    <a:pt x="182" y="3303"/>
                    <a:pt x="185" y="3285"/>
                  </a:cubicBezTo>
                  <a:close/>
                  <a:moveTo>
                    <a:pt x="234" y="3022"/>
                  </a:moveTo>
                  <a:lnTo>
                    <a:pt x="318" y="2563"/>
                  </a:lnTo>
                  <a:cubicBezTo>
                    <a:pt x="322" y="2545"/>
                    <a:pt x="339" y="2533"/>
                    <a:pt x="357" y="2536"/>
                  </a:cubicBezTo>
                  <a:cubicBezTo>
                    <a:pt x="375" y="2540"/>
                    <a:pt x="387" y="2557"/>
                    <a:pt x="384" y="2575"/>
                  </a:cubicBezTo>
                  <a:lnTo>
                    <a:pt x="299" y="3034"/>
                  </a:lnTo>
                  <a:cubicBezTo>
                    <a:pt x="296" y="3052"/>
                    <a:pt x="278" y="3064"/>
                    <a:pt x="260" y="3061"/>
                  </a:cubicBezTo>
                  <a:cubicBezTo>
                    <a:pt x="242" y="3058"/>
                    <a:pt x="230" y="3040"/>
                    <a:pt x="234" y="3022"/>
                  </a:cubicBezTo>
                  <a:close/>
                  <a:moveTo>
                    <a:pt x="367" y="2301"/>
                  </a:moveTo>
                  <a:lnTo>
                    <a:pt x="367" y="2301"/>
                  </a:lnTo>
                  <a:cubicBezTo>
                    <a:pt x="370" y="2283"/>
                    <a:pt x="387" y="2271"/>
                    <a:pt x="406" y="2274"/>
                  </a:cubicBezTo>
                  <a:cubicBezTo>
                    <a:pt x="424" y="2277"/>
                    <a:pt x="436" y="2295"/>
                    <a:pt x="433" y="2313"/>
                  </a:cubicBezTo>
                  <a:cubicBezTo>
                    <a:pt x="429" y="2331"/>
                    <a:pt x="412" y="2343"/>
                    <a:pt x="394" y="2340"/>
                  </a:cubicBezTo>
                  <a:cubicBezTo>
                    <a:pt x="376" y="2337"/>
                    <a:pt x="364" y="2319"/>
                    <a:pt x="367" y="2301"/>
                  </a:cubicBezTo>
                  <a:close/>
                  <a:moveTo>
                    <a:pt x="415" y="2039"/>
                  </a:moveTo>
                  <a:lnTo>
                    <a:pt x="415" y="2039"/>
                  </a:lnTo>
                  <a:cubicBezTo>
                    <a:pt x="419" y="2021"/>
                    <a:pt x="436" y="2009"/>
                    <a:pt x="454" y="2012"/>
                  </a:cubicBezTo>
                  <a:cubicBezTo>
                    <a:pt x="472" y="2015"/>
                    <a:pt x="484" y="2032"/>
                    <a:pt x="481" y="2050"/>
                  </a:cubicBezTo>
                  <a:cubicBezTo>
                    <a:pt x="478" y="2069"/>
                    <a:pt x="461" y="2081"/>
                    <a:pt x="442" y="2078"/>
                  </a:cubicBezTo>
                  <a:cubicBezTo>
                    <a:pt x="424" y="2074"/>
                    <a:pt x="412" y="2057"/>
                    <a:pt x="415" y="2039"/>
                  </a:cubicBezTo>
                  <a:close/>
                  <a:moveTo>
                    <a:pt x="464" y="1776"/>
                  </a:moveTo>
                  <a:lnTo>
                    <a:pt x="549" y="1317"/>
                  </a:lnTo>
                  <a:cubicBezTo>
                    <a:pt x="552" y="1299"/>
                    <a:pt x="569" y="1287"/>
                    <a:pt x="588" y="1291"/>
                  </a:cubicBezTo>
                  <a:cubicBezTo>
                    <a:pt x="606" y="1294"/>
                    <a:pt x="618" y="1311"/>
                    <a:pt x="614" y="1330"/>
                  </a:cubicBezTo>
                  <a:lnTo>
                    <a:pt x="529" y="1788"/>
                  </a:lnTo>
                  <a:cubicBezTo>
                    <a:pt x="526" y="1807"/>
                    <a:pt x="509" y="1819"/>
                    <a:pt x="491" y="1815"/>
                  </a:cubicBezTo>
                  <a:cubicBezTo>
                    <a:pt x="473" y="1812"/>
                    <a:pt x="461" y="1794"/>
                    <a:pt x="464" y="1776"/>
                  </a:cubicBezTo>
                  <a:close/>
                  <a:moveTo>
                    <a:pt x="597" y="1056"/>
                  </a:moveTo>
                  <a:lnTo>
                    <a:pt x="597" y="1055"/>
                  </a:lnTo>
                  <a:cubicBezTo>
                    <a:pt x="600" y="1037"/>
                    <a:pt x="618" y="1025"/>
                    <a:pt x="636" y="1028"/>
                  </a:cubicBezTo>
                  <a:cubicBezTo>
                    <a:pt x="654" y="1032"/>
                    <a:pt x="666" y="1049"/>
                    <a:pt x="663" y="1067"/>
                  </a:cubicBezTo>
                  <a:cubicBezTo>
                    <a:pt x="660" y="1085"/>
                    <a:pt x="642" y="1097"/>
                    <a:pt x="624" y="1094"/>
                  </a:cubicBezTo>
                  <a:cubicBezTo>
                    <a:pt x="606" y="1091"/>
                    <a:pt x="594" y="1074"/>
                    <a:pt x="597" y="1056"/>
                  </a:cubicBezTo>
                  <a:close/>
                  <a:moveTo>
                    <a:pt x="646" y="793"/>
                  </a:moveTo>
                  <a:lnTo>
                    <a:pt x="646" y="793"/>
                  </a:lnTo>
                  <a:cubicBezTo>
                    <a:pt x="649" y="775"/>
                    <a:pt x="666" y="763"/>
                    <a:pt x="684" y="766"/>
                  </a:cubicBezTo>
                  <a:cubicBezTo>
                    <a:pt x="702" y="769"/>
                    <a:pt x="715" y="787"/>
                    <a:pt x="711" y="805"/>
                  </a:cubicBezTo>
                  <a:cubicBezTo>
                    <a:pt x="708" y="823"/>
                    <a:pt x="691" y="835"/>
                    <a:pt x="673" y="832"/>
                  </a:cubicBezTo>
                  <a:cubicBezTo>
                    <a:pt x="655" y="829"/>
                    <a:pt x="642" y="811"/>
                    <a:pt x="646" y="793"/>
                  </a:cubicBezTo>
                  <a:close/>
                  <a:moveTo>
                    <a:pt x="694" y="531"/>
                  </a:moveTo>
                  <a:lnTo>
                    <a:pt x="733" y="322"/>
                  </a:lnTo>
                  <a:cubicBezTo>
                    <a:pt x="736" y="304"/>
                    <a:pt x="753" y="292"/>
                    <a:pt x="772" y="295"/>
                  </a:cubicBezTo>
                  <a:cubicBezTo>
                    <a:pt x="790" y="299"/>
                    <a:pt x="802" y="316"/>
                    <a:pt x="798" y="334"/>
                  </a:cubicBezTo>
                  <a:lnTo>
                    <a:pt x="760" y="543"/>
                  </a:lnTo>
                  <a:cubicBezTo>
                    <a:pt x="756" y="561"/>
                    <a:pt x="739" y="573"/>
                    <a:pt x="721" y="569"/>
                  </a:cubicBezTo>
                  <a:cubicBezTo>
                    <a:pt x="703" y="566"/>
                    <a:pt x="691" y="549"/>
                    <a:pt x="694" y="531"/>
                  </a:cubicBezTo>
                  <a:close/>
                  <a:moveTo>
                    <a:pt x="557" y="357"/>
                  </a:moveTo>
                  <a:lnTo>
                    <a:pt x="826" y="0"/>
                  </a:lnTo>
                  <a:lnTo>
                    <a:pt x="950" y="430"/>
                  </a:lnTo>
                  <a:lnTo>
                    <a:pt x="557" y="357"/>
                  </a:lnTo>
                  <a:close/>
                </a:path>
              </a:pathLst>
            </a:custGeom>
            <a:solidFill>
              <a:srgbClr val="000000"/>
            </a:solidFill>
            <a:ln w="1" cap="flat">
              <a:solidFill>
                <a:srgbClr val="000000"/>
              </a:solidFill>
              <a:prstDash val="solid"/>
              <a:bevel/>
              <a:headEnd/>
              <a:tailEnd/>
            </a:ln>
          </p:spPr>
          <p:txBody>
            <a:bodyPr/>
            <a:lstStyle/>
            <a:p>
              <a:endParaRPr lang="en-GB"/>
            </a:p>
          </p:txBody>
        </p:sp>
        <p:grpSp>
          <p:nvGrpSpPr>
            <p:cNvPr id="15" name="Group 14"/>
            <p:cNvGrpSpPr>
              <a:grpSpLocks/>
            </p:cNvGrpSpPr>
            <p:nvPr/>
          </p:nvGrpSpPr>
          <p:grpSpPr bwMode="auto">
            <a:xfrm>
              <a:off x="517525" y="1344614"/>
              <a:ext cx="2232024" cy="2195512"/>
              <a:chOff x="517525" y="1344613"/>
              <a:chExt cx="2231628" cy="2196594"/>
            </a:xfrm>
          </p:grpSpPr>
          <p:sp>
            <p:nvSpPr>
              <p:cNvPr id="277" name="Freeform 276"/>
              <p:cNvSpPr>
                <a:spLocks noEditPoints="1"/>
              </p:cNvSpPr>
              <p:nvPr/>
            </p:nvSpPr>
            <p:spPr bwMode="auto">
              <a:xfrm>
                <a:off x="517525" y="2777479"/>
                <a:ext cx="1390826" cy="763728"/>
              </a:xfrm>
              <a:custGeom>
                <a:avLst/>
                <a:gdLst>
                  <a:gd name="T0" fmla="*/ 2147483647 w 6613"/>
                  <a:gd name="T1" fmla="*/ 0 h 3637"/>
                  <a:gd name="T2" fmla="*/ 2147483647 w 6613"/>
                  <a:gd name="T3" fmla="*/ 0 h 3637"/>
                  <a:gd name="T4" fmla="*/ 2147483647 w 6613"/>
                  <a:gd name="T5" fmla="*/ 2147483647 h 3637"/>
                  <a:gd name="T6" fmla="*/ 2147483647 w 6613"/>
                  <a:gd name="T7" fmla="*/ 2147483647 h 3637"/>
                  <a:gd name="T8" fmla="*/ 2147483647 w 6613"/>
                  <a:gd name="T9" fmla="*/ 2147483647 h 3637"/>
                  <a:gd name="T10" fmla="*/ 2147483647 w 6613"/>
                  <a:gd name="T11" fmla="*/ 2147483647 h 3637"/>
                  <a:gd name="T12" fmla="*/ 2147483647 w 6613"/>
                  <a:gd name="T13" fmla="*/ 2147483647 h 3637"/>
                  <a:gd name="T14" fmla="*/ 2147483647 w 6613"/>
                  <a:gd name="T15" fmla="*/ 2147483647 h 3637"/>
                  <a:gd name="T16" fmla="*/ 2147483647 w 6613"/>
                  <a:gd name="T17" fmla="*/ 2147483647 h 3637"/>
                  <a:gd name="T18" fmla="*/ 2147483647 w 6613"/>
                  <a:gd name="T19" fmla="*/ 2147483647 h 3637"/>
                  <a:gd name="T20" fmla="*/ 2147483647 w 6613"/>
                  <a:gd name="T21" fmla="*/ 2147483647 h 3637"/>
                  <a:gd name="T22" fmla="*/ 2147483647 w 6613"/>
                  <a:gd name="T23" fmla="*/ 2147483647 h 3637"/>
                  <a:gd name="T24" fmla="*/ 2147483647 w 6613"/>
                  <a:gd name="T25" fmla="*/ 2147483647 h 3637"/>
                  <a:gd name="T26" fmla="*/ 0 w 6613"/>
                  <a:gd name="T27" fmla="*/ 2147483647 h 3637"/>
                  <a:gd name="T28" fmla="*/ 2147483647 w 6613"/>
                  <a:gd name="T29" fmla="*/ 0 h 3637"/>
                  <a:gd name="T30" fmla="*/ 2147483647 w 6613"/>
                  <a:gd name="T31" fmla="*/ 2147483647 h 3637"/>
                  <a:gd name="T32" fmla="*/ 2147483647 w 6613"/>
                  <a:gd name="T33" fmla="*/ 2147483647 h 3637"/>
                  <a:gd name="T34" fmla="*/ 2147483647 w 6613"/>
                  <a:gd name="T35" fmla="*/ 2147483647 h 3637"/>
                  <a:gd name="T36" fmla="*/ 2147483647 w 6613"/>
                  <a:gd name="T37" fmla="*/ 2147483647 h 3637"/>
                  <a:gd name="T38" fmla="*/ 2147483647 w 6613"/>
                  <a:gd name="T39" fmla="*/ 2147483647 h 363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6613" h="3637">
                    <a:moveTo>
                      <a:pt x="33" y="0"/>
                    </a:moveTo>
                    <a:lnTo>
                      <a:pt x="124" y="0"/>
                    </a:lnTo>
                    <a:cubicBezTo>
                      <a:pt x="142" y="0"/>
                      <a:pt x="157" y="15"/>
                      <a:pt x="157" y="34"/>
                    </a:cubicBezTo>
                    <a:lnTo>
                      <a:pt x="157" y="3437"/>
                    </a:lnTo>
                    <a:lnTo>
                      <a:pt x="124" y="3404"/>
                    </a:lnTo>
                    <a:lnTo>
                      <a:pt x="6413" y="3404"/>
                    </a:lnTo>
                    <a:cubicBezTo>
                      <a:pt x="6432" y="3404"/>
                      <a:pt x="6447" y="3419"/>
                      <a:pt x="6447" y="3437"/>
                    </a:cubicBezTo>
                    <a:cubicBezTo>
                      <a:pt x="6447" y="3456"/>
                      <a:pt x="6432" y="3470"/>
                      <a:pt x="6413" y="3470"/>
                    </a:cubicBezTo>
                    <a:lnTo>
                      <a:pt x="124" y="3470"/>
                    </a:lnTo>
                    <a:cubicBezTo>
                      <a:pt x="105" y="3470"/>
                      <a:pt x="90" y="3456"/>
                      <a:pt x="90" y="3437"/>
                    </a:cubicBezTo>
                    <a:lnTo>
                      <a:pt x="90" y="34"/>
                    </a:lnTo>
                    <a:lnTo>
                      <a:pt x="124" y="67"/>
                    </a:lnTo>
                    <a:lnTo>
                      <a:pt x="33" y="67"/>
                    </a:lnTo>
                    <a:cubicBezTo>
                      <a:pt x="15" y="67"/>
                      <a:pt x="0" y="52"/>
                      <a:pt x="0" y="34"/>
                    </a:cubicBezTo>
                    <a:cubicBezTo>
                      <a:pt x="0" y="15"/>
                      <a:pt x="15" y="0"/>
                      <a:pt x="33" y="0"/>
                    </a:cubicBezTo>
                    <a:close/>
                    <a:moveTo>
                      <a:pt x="6413" y="3237"/>
                    </a:moveTo>
                    <a:lnTo>
                      <a:pt x="6613" y="3437"/>
                    </a:lnTo>
                    <a:lnTo>
                      <a:pt x="6413" y="3637"/>
                    </a:lnTo>
                    <a:lnTo>
                      <a:pt x="6213" y="3437"/>
                    </a:lnTo>
                    <a:lnTo>
                      <a:pt x="6413" y="3237"/>
                    </a:lnTo>
                    <a:close/>
                  </a:path>
                </a:pathLst>
              </a:custGeom>
              <a:solidFill>
                <a:srgbClr val="000000"/>
              </a:solidFill>
              <a:ln w="1" cap="flat">
                <a:solidFill>
                  <a:srgbClr val="000000"/>
                </a:solidFill>
                <a:prstDash val="solid"/>
                <a:bevel/>
                <a:headEnd/>
                <a:tailEnd/>
              </a:ln>
            </p:spPr>
            <p:txBody>
              <a:bodyPr/>
              <a:lstStyle/>
              <a:p>
                <a:endParaRPr lang="en-GB"/>
              </a:p>
            </p:txBody>
          </p:sp>
          <p:sp>
            <p:nvSpPr>
              <p:cNvPr id="278" name="Freeform 277"/>
              <p:cNvSpPr>
                <a:spLocks noEditPoints="1"/>
              </p:cNvSpPr>
              <p:nvPr/>
            </p:nvSpPr>
            <p:spPr bwMode="auto">
              <a:xfrm>
                <a:off x="974711" y="1717719"/>
                <a:ext cx="1131579" cy="499226"/>
              </a:xfrm>
              <a:custGeom>
                <a:avLst/>
                <a:gdLst>
                  <a:gd name="T0" fmla="*/ 2147483647 w 10774"/>
                  <a:gd name="T1" fmla="*/ 2147483647 h 4760"/>
                  <a:gd name="T2" fmla="*/ 2147483647 w 10774"/>
                  <a:gd name="T3" fmla="*/ 2147483647 h 4760"/>
                  <a:gd name="T4" fmla="*/ 2147483647 w 10774"/>
                  <a:gd name="T5" fmla="*/ 2147483647 h 4760"/>
                  <a:gd name="T6" fmla="*/ 2147483647 w 10774"/>
                  <a:gd name="T7" fmla="*/ 2147483647 h 4760"/>
                  <a:gd name="T8" fmla="*/ 2147483647 w 10774"/>
                  <a:gd name="T9" fmla="*/ 2147483647 h 4760"/>
                  <a:gd name="T10" fmla="*/ 2147483647 w 10774"/>
                  <a:gd name="T11" fmla="*/ 2147483647 h 4760"/>
                  <a:gd name="T12" fmla="*/ 2147483647 w 10774"/>
                  <a:gd name="T13" fmla="*/ 2147483647 h 4760"/>
                  <a:gd name="T14" fmla="*/ 2147483647 w 10774"/>
                  <a:gd name="T15" fmla="*/ 2147483647 h 4760"/>
                  <a:gd name="T16" fmla="*/ 2147483647 w 10774"/>
                  <a:gd name="T17" fmla="*/ 2147483647 h 4760"/>
                  <a:gd name="T18" fmla="*/ 2147483647 w 10774"/>
                  <a:gd name="T19" fmla="*/ 2147483647 h 4760"/>
                  <a:gd name="T20" fmla="*/ 2147483647 w 10774"/>
                  <a:gd name="T21" fmla="*/ 2147483647 h 4760"/>
                  <a:gd name="T22" fmla="*/ 2147483647 w 10774"/>
                  <a:gd name="T23" fmla="*/ 2147483647 h 4760"/>
                  <a:gd name="T24" fmla="*/ 2147483647 w 10774"/>
                  <a:gd name="T25" fmla="*/ 2147483647 h 4760"/>
                  <a:gd name="T26" fmla="*/ 0 w 10774"/>
                  <a:gd name="T27" fmla="*/ 2147483647 h 4760"/>
                  <a:gd name="T28" fmla="*/ 2147483647 w 10774"/>
                  <a:gd name="T29" fmla="*/ 2147483647 h 4760"/>
                  <a:gd name="T30" fmla="*/ 2147483647 w 10774"/>
                  <a:gd name="T31" fmla="*/ 0 h 4760"/>
                  <a:gd name="T32" fmla="*/ 2147483647 w 10774"/>
                  <a:gd name="T33" fmla="*/ 2147483647 h 4760"/>
                  <a:gd name="T34" fmla="*/ 2147483647 w 10774"/>
                  <a:gd name="T35" fmla="*/ 2147483647 h 4760"/>
                  <a:gd name="T36" fmla="*/ 2147483647 w 10774"/>
                  <a:gd name="T37" fmla="*/ 2147483647 h 4760"/>
                  <a:gd name="T38" fmla="*/ 2147483647 w 10774"/>
                  <a:gd name="T39" fmla="*/ 0 h 476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0774" h="4760">
                    <a:moveTo>
                      <a:pt x="67" y="4627"/>
                    </a:moveTo>
                    <a:lnTo>
                      <a:pt x="3674" y="4627"/>
                    </a:lnTo>
                    <a:lnTo>
                      <a:pt x="3607" y="4694"/>
                    </a:lnTo>
                    <a:lnTo>
                      <a:pt x="3607" y="400"/>
                    </a:lnTo>
                    <a:cubicBezTo>
                      <a:pt x="3607" y="364"/>
                      <a:pt x="3637" y="334"/>
                      <a:pt x="3674" y="334"/>
                    </a:cubicBezTo>
                    <a:lnTo>
                      <a:pt x="10374" y="334"/>
                    </a:lnTo>
                    <a:cubicBezTo>
                      <a:pt x="10411" y="334"/>
                      <a:pt x="10440" y="364"/>
                      <a:pt x="10440" y="400"/>
                    </a:cubicBezTo>
                    <a:cubicBezTo>
                      <a:pt x="10440" y="437"/>
                      <a:pt x="10411" y="467"/>
                      <a:pt x="10374" y="467"/>
                    </a:cubicBezTo>
                    <a:lnTo>
                      <a:pt x="3674" y="467"/>
                    </a:lnTo>
                    <a:lnTo>
                      <a:pt x="3740" y="400"/>
                    </a:lnTo>
                    <a:lnTo>
                      <a:pt x="3740" y="4694"/>
                    </a:lnTo>
                    <a:cubicBezTo>
                      <a:pt x="3740" y="4731"/>
                      <a:pt x="3710" y="4760"/>
                      <a:pt x="3674" y="4760"/>
                    </a:cubicBezTo>
                    <a:lnTo>
                      <a:pt x="67" y="4760"/>
                    </a:lnTo>
                    <a:cubicBezTo>
                      <a:pt x="30" y="4760"/>
                      <a:pt x="0" y="4731"/>
                      <a:pt x="0" y="4694"/>
                    </a:cubicBezTo>
                    <a:cubicBezTo>
                      <a:pt x="0" y="4657"/>
                      <a:pt x="30" y="4627"/>
                      <a:pt x="67" y="4627"/>
                    </a:cubicBezTo>
                    <a:close/>
                    <a:moveTo>
                      <a:pt x="10374" y="0"/>
                    </a:moveTo>
                    <a:lnTo>
                      <a:pt x="10774" y="400"/>
                    </a:lnTo>
                    <a:lnTo>
                      <a:pt x="10374" y="800"/>
                    </a:lnTo>
                    <a:lnTo>
                      <a:pt x="9974" y="400"/>
                    </a:lnTo>
                    <a:lnTo>
                      <a:pt x="10374" y="0"/>
                    </a:lnTo>
                    <a:close/>
                  </a:path>
                </a:pathLst>
              </a:custGeom>
              <a:solidFill>
                <a:srgbClr val="000000"/>
              </a:solidFill>
              <a:ln w="1" cap="flat">
                <a:solidFill>
                  <a:srgbClr val="000000"/>
                </a:solidFill>
                <a:prstDash val="solid"/>
                <a:bevel/>
                <a:headEnd/>
                <a:tailEnd/>
              </a:ln>
            </p:spPr>
            <p:txBody>
              <a:bodyPr/>
              <a:lstStyle/>
              <a:p>
                <a:endParaRPr lang="en-GB"/>
              </a:p>
            </p:txBody>
          </p:sp>
          <p:sp>
            <p:nvSpPr>
              <p:cNvPr id="279" name="Freeform 278"/>
              <p:cNvSpPr>
                <a:spLocks noEditPoints="1"/>
              </p:cNvSpPr>
              <p:nvPr/>
            </p:nvSpPr>
            <p:spPr bwMode="auto">
              <a:xfrm>
                <a:off x="953691" y="1344613"/>
                <a:ext cx="1795462" cy="874083"/>
              </a:xfrm>
              <a:custGeom>
                <a:avLst/>
                <a:gdLst>
                  <a:gd name="T0" fmla="*/ 2147483647 w 17073"/>
                  <a:gd name="T1" fmla="*/ 2147483647 h 8307"/>
                  <a:gd name="T2" fmla="*/ 2147483647 w 17073"/>
                  <a:gd name="T3" fmla="*/ 2147483647 h 8307"/>
                  <a:gd name="T4" fmla="*/ 2147483647 w 17073"/>
                  <a:gd name="T5" fmla="*/ 2147483647 h 8307"/>
                  <a:gd name="T6" fmla="*/ 2147483647 w 17073"/>
                  <a:gd name="T7" fmla="*/ 2147483647 h 8307"/>
                  <a:gd name="T8" fmla="*/ 2147483647 w 17073"/>
                  <a:gd name="T9" fmla="*/ 2147483647 h 8307"/>
                  <a:gd name="T10" fmla="*/ 2147483647 w 17073"/>
                  <a:gd name="T11" fmla="*/ 2147483647 h 8307"/>
                  <a:gd name="T12" fmla="*/ 2147483647 w 17073"/>
                  <a:gd name="T13" fmla="*/ 2147483647 h 8307"/>
                  <a:gd name="T14" fmla="*/ 2147483647 w 17073"/>
                  <a:gd name="T15" fmla="*/ 2147483647 h 8307"/>
                  <a:gd name="T16" fmla="*/ 2147483647 w 17073"/>
                  <a:gd name="T17" fmla="*/ 2147483647 h 8307"/>
                  <a:gd name="T18" fmla="*/ 2147483647 w 17073"/>
                  <a:gd name="T19" fmla="*/ 2147483647 h 8307"/>
                  <a:gd name="T20" fmla="*/ 2147483647 w 17073"/>
                  <a:gd name="T21" fmla="*/ 2147483647 h 8307"/>
                  <a:gd name="T22" fmla="*/ 2147483647 w 17073"/>
                  <a:gd name="T23" fmla="*/ 2147483647 h 8307"/>
                  <a:gd name="T24" fmla="*/ 2147483647 w 17073"/>
                  <a:gd name="T25" fmla="*/ 2147483647 h 8307"/>
                  <a:gd name="T26" fmla="*/ 0 w 17073"/>
                  <a:gd name="T27" fmla="*/ 2147483647 h 8307"/>
                  <a:gd name="T28" fmla="*/ 2147483647 w 17073"/>
                  <a:gd name="T29" fmla="*/ 2147483647 h 8307"/>
                  <a:gd name="T30" fmla="*/ 2147483647 w 17073"/>
                  <a:gd name="T31" fmla="*/ 0 h 8307"/>
                  <a:gd name="T32" fmla="*/ 2147483647 w 17073"/>
                  <a:gd name="T33" fmla="*/ 2147483647 h 8307"/>
                  <a:gd name="T34" fmla="*/ 2147483647 w 17073"/>
                  <a:gd name="T35" fmla="*/ 2147483647 h 8307"/>
                  <a:gd name="T36" fmla="*/ 2147483647 w 17073"/>
                  <a:gd name="T37" fmla="*/ 2147483647 h 8307"/>
                  <a:gd name="T38" fmla="*/ 2147483647 w 17073"/>
                  <a:gd name="T39" fmla="*/ 0 h 830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073" h="8307">
                    <a:moveTo>
                      <a:pt x="67" y="8174"/>
                    </a:moveTo>
                    <a:lnTo>
                      <a:pt x="1513" y="8174"/>
                    </a:lnTo>
                    <a:lnTo>
                      <a:pt x="1446" y="8240"/>
                    </a:lnTo>
                    <a:lnTo>
                      <a:pt x="1446" y="400"/>
                    </a:lnTo>
                    <a:cubicBezTo>
                      <a:pt x="1446" y="364"/>
                      <a:pt x="1476" y="334"/>
                      <a:pt x="1513" y="334"/>
                    </a:cubicBezTo>
                    <a:lnTo>
                      <a:pt x="16673" y="334"/>
                    </a:lnTo>
                    <a:cubicBezTo>
                      <a:pt x="16710" y="334"/>
                      <a:pt x="16740" y="364"/>
                      <a:pt x="16740" y="400"/>
                    </a:cubicBezTo>
                    <a:cubicBezTo>
                      <a:pt x="16740" y="437"/>
                      <a:pt x="16710" y="467"/>
                      <a:pt x="16673" y="467"/>
                    </a:cubicBezTo>
                    <a:lnTo>
                      <a:pt x="1513" y="467"/>
                    </a:lnTo>
                    <a:lnTo>
                      <a:pt x="1580" y="400"/>
                    </a:lnTo>
                    <a:lnTo>
                      <a:pt x="1580" y="8240"/>
                    </a:lnTo>
                    <a:cubicBezTo>
                      <a:pt x="1580" y="8277"/>
                      <a:pt x="1550" y="8307"/>
                      <a:pt x="1513" y="8307"/>
                    </a:cubicBezTo>
                    <a:lnTo>
                      <a:pt x="67" y="8307"/>
                    </a:lnTo>
                    <a:cubicBezTo>
                      <a:pt x="30" y="8307"/>
                      <a:pt x="0" y="8277"/>
                      <a:pt x="0" y="8240"/>
                    </a:cubicBezTo>
                    <a:cubicBezTo>
                      <a:pt x="0" y="8204"/>
                      <a:pt x="30" y="8174"/>
                      <a:pt x="67" y="8174"/>
                    </a:cubicBezTo>
                    <a:close/>
                    <a:moveTo>
                      <a:pt x="16673" y="0"/>
                    </a:moveTo>
                    <a:lnTo>
                      <a:pt x="17073" y="400"/>
                    </a:lnTo>
                    <a:lnTo>
                      <a:pt x="16673" y="800"/>
                    </a:lnTo>
                    <a:lnTo>
                      <a:pt x="16273" y="400"/>
                    </a:lnTo>
                    <a:lnTo>
                      <a:pt x="16673" y="0"/>
                    </a:lnTo>
                    <a:close/>
                  </a:path>
                </a:pathLst>
              </a:custGeom>
              <a:solidFill>
                <a:srgbClr val="000000"/>
              </a:solidFill>
              <a:ln w="1" cap="flat">
                <a:solidFill>
                  <a:srgbClr val="000000"/>
                </a:solidFill>
                <a:prstDash val="solid"/>
                <a:bevel/>
                <a:headEnd/>
                <a:tailEnd/>
              </a:ln>
            </p:spPr>
            <p:txBody>
              <a:bodyPr/>
              <a:lstStyle/>
              <a:p>
                <a:endParaRPr lang="en-GB"/>
              </a:p>
            </p:txBody>
          </p:sp>
        </p:grpSp>
        <p:grpSp>
          <p:nvGrpSpPr>
            <p:cNvPr id="16" name="Group 15"/>
            <p:cNvGrpSpPr>
              <a:grpSpLocks/>
            </p:cNvGrpSpPr>
            <p:nvPr/>
          </p:nvGrpSpPr>
          <p:grpSpPr bwMode="auto">
            <a:xfrm>
              <a:off x="0" y="4829174"/>
              <a:ext cx="1614488" cy="466725"/>
              <a:chOff x="0" y="4829175"/>
              <a:chExt cx="1613288" cy="465944"/>
            </a:xfrm>
          </p:grpSpPr>
          <p:grpSp>
            <p:nvGrpSpPr>
              <p:cNvPr id="266" name="Group 265"/>
              <p:cNvGrpSpPr>
                <a:grpSpLocks/>
              </p:cNvGrpSpPr>
              <p:nvPr/>
            </p:nvGrpSpPr>
            <p:grpSpPr bwMode="auto">
              <a:xfrm>
                <a:off x="0" y="4829175"/>
                <a:ext cx="1613288" cy="465944"/>
                <a:chOff x="0" y="4829175"/>
                <a:chExt cx="921" cy="266"/>
              </a:xfrm>
            </p:grpSpPr>
            <p:sp>
              <p:nvSpPr>
                <p:cNvPr id="275" name="Rectangle 274"/>
                <p:cNvSpPr>
                  <a:spLocks noChangeArrowheads="1"/>
                </p:cNvSpPr>
                <p:nvPr/>
              </p:nvSpPr>
              <p:spPr bwMode="auto">
                <a:xfrm>
                  <a:off x="0" y="4829175"/>
                  <a:ext cx="921" cy="266"/>
                </a:xfrm>
                <a:prstGeom prst="rect">
                  <a:avLst/>
                </a:prstGeom>
                <a:solidFill>
                  <a:srgbClr val="EEECE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76" name="Rectangle 275"/>
                <p:cNvSpPr>
                  <a:spLocks noChangeArrowheads="1"/>
                </p:cNvSpPr>
                <p:nvPr/>
              </p:nvSpPr>
              <p:spPr bwMode="auto">
                <a:xfrm>
                  <a:off x="0" y="4829175"/>
                  <a:ext cx="921" cy="266"/>
                </a:xfrm>
                <a:prstGeom prst="rect">
                  <a:avLst/>
                </a:prstGeom>
                <a:noFill/>
                <a:ln w="6"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267" name="Rectangle 266"/>
              <p:cNvSpPr>
                <a:spLocks noChangeArrowheads="1"/>
              </p:cNvSpPr>
              <p:nvPr/>
            </p:nvSpPr>
            <p:spPr bwMode="auto">
              <a:xfrm>
                <a:off x="106851" y="4881725"/>
                <a:ext cx="50128" cy="123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800" kern="1200">
                    <a:solidFill>
                      <a:srgbClr val="000000"/>
                    </a:solidFill>
                    <a:effectLst/>
                    <a:latin typeface="Calibri"/>
                    <a:ea typeface="Times New Roman"/>
                    <a:cs typeface="Times New Roman"/>
                  </a:rPr>
                  <a:t>E</a:t>
                </a:r>
                <a:endParaRPr lang="en-GB" sz="1200">
                  <a:effectLst/>
                  <a:latin typeface="Times New Roman"/>
                  <a:ea typeface="Times New Roman"/>
                </a:endParaRPr>
              </a:p>
            </p:txBody>
          </p:sp>
          <p:sp>
            <p:nvSpPr>
              <p:cNvPr id="268" name="Rectangle 267"/>
              <p:cNvSpPr>
                <a:spLocks noChangeArrowheads="1"/>
              </p:cNvSpPr>
              <p:nvPr/>
            </p:nvSpPr>
            <p:spPr bwMode="auto">
              <a:xfrm>
                <a:off x="162904" y="4881725"/>
                <a:ext cx="384524" cy="123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800" kern="1200">
                    <a:solidFill>
                      <a:srgbClr val="000000"/>
                    </a:solidFill>
                    <a:effectLst/>
                    <a:latin typeface="Calibri"/>
                    <a:ea typeface="Times New Roman"/>
                    <a:cs typeface="Times New Roman"/>
                  </a:rPr>
                  <a:t>valuation </a:t>
                </a:r>
                <a:endParaRPr lang="en-GB" sz="1200">
                  <a:effectLst/>
                  <a:latin typeface="Times New Roman"/>
                  <a:ea typeface="Times New Roman"/>
                </a:endParaRPr>
              </a:p>
            </p:txBody>
          </p:sp>
          <p:sp>
            <p:nvSpPr>
              <p:cNvPr id="269" name="Rectangle 268"/>
              <p:cNvSpPr>
                <a:spLocks noChangeArrowheads="1"/>
              </p:cNvSpPr>
              <p:nvPr/>
            </p:nvSpPr>
            <p:spPr bwMode="auto">
              <a:xfrm>
                <a:off x="609576" y="4881725"/>
                <a:ext cx="155459" cy="123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800" kern="1200">
                    <a:solidFill>
                      <a:srgbClr val="000000"/>
                    </a:solidFill>
                    <a:effectLst/>
                    <a:latin typeface="Calibri"/>
                    <a:ea typeface="Times New Roman"/>
                    <a:cs typeface="Times New Roman"/>
                  </a:rPr>
                  <a:t>and </a:t>
                </a:r>
                <a:endParaRPr lang="en-GB" sz="1200">
                  <a:effectLst/>
                  <a:latin typeface="Times New Roman"/>
                  <a:ea typeface="Times New Roman"/>
                </a:endParaRPr>
              </a:p>
            </p:txBody>
          </p:sp>
          <p:sp>
            <p:nvSpPr>
              <p:cNvPr id="270" name="Rectangle 269"/>
              <p:cNvSpPr>
                <a:spLocks noChangeArrowheads="1"/>
              </p:cNvSpPr>
              <p:nvPr/>
            </p:nvSpPr>
            <p:spPr bwMode="auto">
              <a:xfrm>
                <a:off x="807514" y="4881725"/>
                <a:ext cx="209394" cy="123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800" kern="1200">
                    <a:solidFill>
                      <a:srgbClr val="000000"/>
                    </a:solidFill>
                    <a:effectLst/>
                    <a:latin typeface="Calibri"/>
                    <a:ea typeface="Times New Roman"/>
                    <a:cs typeface="Times New Roman"/>
                  </a:rPr>
                  <a:t>ROM </a:t>
                </a:r>
                <a:endParaRPr lang="en-GB" sz="1200">
                  <a:effectLst/>
                  <a:latin typeface="Times New Roman"/>
                  <a:ea typeface="Times New Roman"/>
                </a:endParaRPr>
              </a:p>
            </p:txBody>
          </p:sp>
          <p:sp>
            <p:nvSpPr>
              <p:cNvPr id="271" name="Rectangle 270"/>
              <p:cNvSpPr>
                <a:spLocks noChangeArrowheads="1"/>
              </p:cNvSpPr>
              <p:nvPr/>
            </p:nvSpPr>
            <p:spPr bwMode="auto">
              <a:xfrm>
                <a:off x="1063256" y="4881725"/>
                <a:ext cx="354067" cy="123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800" kern="1200">
                    <a:solidFill>
                      <a:srgbClr val="000000"/>
                    </a:solidFill>
                    <a:effectLst/>
                    <a:latin typeface="Calibri"/>
                    <a:ea typeface="Times New Roman"/>
                    <a:cs typeface="Times New Roman"/>
                  </a:rPr>
                  <a:t>missions</a:t>
                </a:r>
                <a:endParaRPr lang="en-GB" sz="1200">
                  <a:effectLst/>
                  <a:latin typeface="Times New Roman"/>
                  <a:ea typeface="Times New Roman"/>
                </a:endParaRPr>
              </a:p>
            </p:txBody>
          </p:sp>
          <p:sp>
            <p:nvSpPr>
              <p:cNvPr id="272" name="Rectangle 271"/>
              <p:cNvSpPr>
                <a:spLocks noChangeArrowheads="1"/>
              </p:cNvSpPr>
              <p:nvPr/>
            </p:nvSpPr>
            <p:spPr bwMode="auto">
              <a:xfrm>
                <a:off x="1455627" y="4881725"/>
                <a:ext cx="23478" cy="174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8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sp>
            <p:nvSpPr>
              <p:cNvPr id="273" name="Rectangle 272"/>
              <p:cNvSpPr>
                <a:spLocks noChangeArrowheads="1"/>
              </p:cNvSpPr>
              <p:nvPr/>
            </p:nvSpPr>
            <p:spPr bwMode="auto">
              <a:xfrm>
                <a:off x="106851" y="5039376"/>
                <a:ext cx="1236695" cy="123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800" kern="1200">
                    <a:solidFill>
                      <a:srgbClr val="000000"/>
                    </a:solidFill>
                    <a:effectLst/>
                    <a:latin typeface="Calibri"/>
                    <a:ea typeface="Times New Roman"/>
                    <a:cs typeface="Times New Roman"/>
                  </a:rPr>
                  <a:t>planned and </a:t>
                </a:r>
                <a:r>
                  <a:rPr lang="en-US" sz="800" u="sng" kern="1200">
                    <a:solidFill>
                      <a:srgbClr val="000000"/>
                    </a:solidFill>
                    <a:effectLst/>
                    <a:latin typeface="Calibri"/>
                    <a:ea typeface="Times New Roman"/>
                    <a:cs typeface="Times New Roman"/>
                  </a:rPr>
                  <a:t>under conditions</a:t>
                </a:r>
                <a:endParaRPr lang="en-GB" sz="1200">
                  <a:effectLst/>
                  <a:latin typeface="Times New Roman"/>
                  <a:ea typeface="Times New Roman"/>
                </a:endParaRPr>
              </a:p>
            </p:txBody>
          </p:sp>
          <p:sp>
            <p:nvSpPr>
              <p:cNvPr id="274" name="Rectangle 273"/>
              <p:cNvSpPr>
                <a:spLocks noChangeArrowheads="1"/>
              </p:cNvSpPr>
              <p:nvPr/>
            </p:nvSpPr>
            <p:spPr bwMode="auto">
              <a:xfrm>
                <a:off x="1473143" y="5039376"/>
                <a:ext cx="23478" cy="174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GB" sz="800" kern="1200">
                    <a:solidFill>
                      <a:srgbClr val="000000"/>
                    </a:solidFill>
                    <a:effectLst/>
                    <a:latin typeface="Calibri"/>
                    <a:ea typeface="Times New Roman"/>
                    <a:cs typeface="Times New Roman"/>
                  </a:rPr>
                  <a:t> </a:t>
                </a:r>
                <a:endParaRPr lang="en-GB" sz="1200">
                  <a:effectLst/>
                  <a:latin typeface="Times New Roman"/>
                  <a:ea typeface="Times New Roman"/>
                </a:endParaRPr>
              </a:p>
            </p:txBody>
          </p:sp>
        </p:grpSp>
        <p:grpSp>
          <p:nvGrpSpPr>
            <p:cNvPr id="17" name="Group 16"/>
            <p:cNvGrpSpPr>
              <a:grpSpLocks/>
            </p:cNvGrpSpPr>
            <p:nvPr/>
          </p:nvGrpSpPr>
          <p:grpSpPr bwMode="auto">
            <a:xfrm>
              <a:off x="1246437" y="2051329"/>
              <a:ext cx="1185324" cy="2403186"/>
              <a:chOff x="1246438" y="2051334"/>
              <a:chExt cx="1185881" cy="2403292"/>
            </a:xfrm>
          </p:grpSpPr>
          <p:sp>
            <p:nvSpPr>
              <p:cNvPr id="256" name="Freeform 255"/>
              <p:cNvSpPr>
                <a:spLocks noEditPoints="1"/>
              </p:cNvSpPr>
              <p:nvPr/>
            </p:nvSpPr>
            <p:spPr bwMode="auto">
              <a:xfrm>
                <a:off x="1384820" y="3592804"/>
                <a:ext cx="669138" cy="204945"/>
              </a:xfrm>
              <a:custGeom>
                <a:avLst/>
                <a:gdLst>
                  <a:gd name="T0" fmla="*/ 2147483647 w 3190"/>
                  <a:gd name="T1" fmla="*/ 2147483647 h 980"/>
                  <a:gd name="T2" fmla="*/ 2147483647 w 3190"/>
                  <a:gd name="T3" fmla="*/ 0 h 980"/>
                  <a:gd name="T4" fmla="*/ 2147483647 w 3190"/>
                  <a:gd name="T5" fmla="*/ 2147483647 h 980"/>
                  <a:gd name="T6" fmla="*/ 2147483647 w 3190"/>
                  <a:gd name="T7" fmla="*/ 0 h 980"/>
                  <a:gd name="T8" fmla="*/ 2147483647 w 3190"/>
                  <a:gd name="T9" fmla="*/ 2147483647 h 980"/>
                  <a:gd name="T10" fmla="*/ 2147483647 w 3190"/>
                  <a:gd name="T11" fmla="*/ 2147483647 h 980"/>
                  <a:gd name="T12" fmla="*/ 2147483647 w 3190"/>
                  <a:gd name="T13" fmla="*/ 0 h 980"/>
                  <a:gd name="T14" fmla="*/ 2147483647 w 3190"/>
                  <a:gd name="T15" fmla="*/ 2147483647 h 980"/>
                  <a:gd name="T16" fmla="*/ 2147483647 w 3190"/>
                  <a:gd name="T17" fmla="*/ 0 h 980"/>
                  <a:gd name="T18" fmla="*/ 2147483647 w 3190"/>
                  <a:gd name="T19" fmla="*/ 2147483647 h 980"/>
                  <a:gd name="T20" fmla="*/ 2147483647 w 3190"/>
                  <a:gd name="T21" fmla="*/ 0 h 980"/>
                  <a:gd name="T22" fmla="*/ 2147483647 w 3190"/>
                  <a:gd name="T23" fmla="*/ 2147483647 h 980"/>
                  <a:gd name="T24" fmla="*/ 2147483647 w 3190"/>
                  <a:gd name="T25" fmla="*/ 2147483647 h 980"/>
                  <a:gd name="T26" fmla="*/ 2147483647 w 3190"/>
                  <a:gd name="T27" fmla="*/ 0 h 980"/>
                  <a:gd name="T28" fmla="*/ 2147483647 w 3190"/>
                  <a:gd name="T29" fmla="*/ 2147483647 h 980"/>
                  <a:gd name="T30" fmla="*/ 2147483647 w 3190"/>
                  <a:gd name="T31" fmla="*/ 0 h 980"/>
                  <a:gd name="T32" fmla="*/ 2147483647 w 3190"/>
                  <a:gd name="T33" fmla="*/ 2147483647 h 980"/>
                  <a:gd name="T34" fmla="*/ 2147483647 w 3190"/>
                  <a:gd name="T35" fmla="*/ 0 h 980"/>
                  <a:gd name="T36" fmla="*/ 2147483647 w 3190"/>
                  <a:gd name="T37" fmla="*/ 2147483647 h 980"/>
                  <a:gd name="T38" fmla="*/ 2147483647 w 3190"/>
                  <a:gd name="T39" fmla="*/ 2147483647 h 980"/>
                  <a:gd name="T40" fmla="*/ 2147483647 w 3190"/>
                  <a:gd name="T41" fmla="*/ 0 h 980"/>
                  <a:gd name="T42" fmla="*/ 2147483647 w 3190"/>
                  <a:gd name="T43" fmla="*/ 2147483647 h 980"/>
                  <a:gd name="T44" fmla="*/ 2147483647 w 3190"/>
                  <a:gd name="T45" fmla="*/ 2147483647 h 980"/>
                  <a:gd name="T46" fmla="*/ 2147483647 w 3190"/>
                  <a:gd name="T47" fmla="*/ 2147483647 h 980"/>
                  <a:gd name="T48" fmla="*/ 2147483647 w 3190"/>
                  <a:gd name="T49" fmla="*/ 2147483647 h 980"/>
                  <a:gd name="T50" fmla="*/ 2147483647 w 3190"/>
                  <a:gd name="T51" fmla="*/ 2147483647 h 980"/>
                  <a:gd name="T52" fmla="*/ 2147483647 w 3190"/>
                  <a:gd name="T53" fmla="*/ 2147483647 h 980"/>
                  <a:gd name="T54" fmla="*/ 2147483647 w 3190"/>
                  <a:gd name="T55" fmla="*/ 2147483647 h 980"/>
                  <a:gd name="T56" fmla="*/ 2147483647 w 3190"/>
                  <a:gd name="T57" fmla="*/ 2147483647 h 980"/>
                  <a:gd name="T58" fmla="*/ 2147483647 w 3190"/>
                  <a:gd name="T59" fmla="*/ 2147483647 h 980"/>
                  <a:gd name="T60" fmla="*/ 2147483647 w 3190"/>
                  <a:gd name="T61" fmla="*/ 2147483647 h 980"/>
                  <a:gd name="T62" fmla="*/ 2147483647 w 3190"/>
                  <a:gd name="T63" fmla="*/ 2147483647 h 980"/>
                  <a:gd name="T64" fmla="*/ 2147483647 w 3190"/>
                  <a:gd name="T65" fmla="*/ 2147483647 h 980"/>
                  <a:gd name="T66" fmla="*/ 2147483647 w 3190"/>
                  <a:gd name="T67" fmla="*/ 2147483647 h 980"/>
                  <a:gd name="T68" fmla="*/ 2147483647 w 3190"/>
                  <a:gd name="T69" fmla="*/ 2147483647 h 980"/>
                  <a:gd name="T70" fmla="*/ 2147483647 w 3190"/>
                  <a:gd name="T71" fmla="*/ 2147483647 h 980"/>
                  <a:gd name="T72" fmla="*/ 2147483647 w 3190"/>
                  <a:gd name="T73" fmla="*/ 2147483647 h 980"/>
                  <a:gd name="T74" fmla="*/ 2147483647 w 3190"/>
                  <a:gd name="T75" fmla="*/ 2147483647 h 980"/>
                  <a:gd name="T76" fmla="*/ 2147483647 w 3190"/>
                  <a:gd name="T77" fmla="*/ 2147483647 h 980"/>
                  <a:gd name="T78" fmla="*/ 2147483647 w 3190"/>
                  <a:gd name="T79" fmla="*/ 2147483647 h 980"/>
                  <a:gd name="T80" fmla="*/ 2147483647 w 3190"/>
                  <a:gd name="T81" fmla="*/ 2147483647 h 980"/>
                  <a:gd name="T82" fmla="*/ 2147483647 w 3190"/>
                  <a:gd name="T83" fmla="*/ 2147483647 h 980"/>
                  <a:gd name="T84" fmla="*/ 2147483647 w 3190"/>
                  <a:gd name="T85" fmla="*/ 2147483647 h 980"/>
                  <a:gd name="T86" fmla="*/ 2147483647 w 3190"/>
                  <a:gd name="T87" fmla="*/ 2147483647 h 980"/>
                  <a:gd name="T88" fmla="*/ 2147483647 w 3190"/>
                  <a:gd name="T89" fmla="*/ 2147483647 h 980"/>
                  <a:gd name="T90" fmla="*/ 2147483647 w 3190"/>
                  <a:gd name="T91" fmla="*/ 2147483647 h 980"/>
                  <a:gd name="T92" fmla="*/ 2147483647 w 3190"/>
                  <a:gd name="T93" fmla="*/ 2147483647 h 980"/>
                  <a:gd name="T94" fmla="*/ 2147483647 w 3190"/>
                  <a:gd name="T95" fmla="*/ 2147483647 h 98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190" h="980">
                    <a:moveTo>
                      <a:pt x="33" y="0"/>
                    </a:moveTo>
                    <a:lnTo>
                      <a:pt x="34" y="0"/>
                    </a:lnTo>
                    <a:cubicBezTo>
                      <a:pt x="52" y="0"/>
                      <a:pt x="67" y="15"/>
                      <a:pt x="67" y="33"/>
                    </a:cubicBezTo>
                    <a:cubicBezTo>
                      <a:pt x="67" y="52"/>
                      <a:pt x="52" y="66"/>
                      <a:pt x="34" y="66"/>
                    </a:cubicBezTo>
                    <a:lnTo>
                      <a:pt x="33" y="66"/>
                    </a:lnTo>
                    <a:cubicBezTo>
                      <a:pt x="15" y="66"/>
                      <a:pt x="0" y="52"/>
                      <a:pt x="0" y="33"/>
                    </a:cubicBezTo>
                    <a:cubicBezTo>
                      <a:pt x="0" y="15"/>
                      <a:pt x="15" y="0"/>
                      <a:pt x="33" y="0"/>
                    </a:cubicBezTo>
                    <a:close/>
                    <a:moveTo>
                      <a:pt x="167" y="0"/>
                    </a:moveTo>
                    <a:lnTo>
                      <a:pt x="167" y="0"/>
                    </a:lnTo>
                    <a:cubicBezTo>
                      <a:pt x="185" y="0"/>
                      <a:pt x="200" y="15"/>
                      <a:pt x="200" y="33"/>
                    </a:cubicBezTo>
                    <a:cubicBezTo>
                      <a:pt x="200" y="52"/>
                      <a:pt x="185" y="66"/>
                      <a:pt x="167" y="66"/>
                    </a:cubicBezTo>
                    <a:cubicBezTo>
                      <a:pt x="148" y="66"/>
                      <a:pt x="134" y="52"/>
                      <a:pt x="134" y="33"/>
                    </a:cubicBezTo>
                    <a:cubicBezTo>
                      <a:pt x="134" y="15"/>
                      <a:pt x="148" y="0"/>
                      <a:pt x="167" y="0"/>
                    </a:cubicBezTo>
                    <a:close/>
                    <a:moveTo>
                      <a:pt x="300" y="0"/>
                    </a:moveTo>
                    <a:lnTo>
                      <a:pt x="300" y="0"/>
                    </a:lnTo>
                    <a:cubicBezTo>
                      <a:pt x="319" y="0"/>
                      <a:pt x="334" y="15"/>
                      <a:pt x="334" y="33"/>
                    </a:cubicBezTo>
                    <a:cubicBezTo>
                      <a:pt x="334" y="52"/>
                      <a:pt x="319" y="66"/>
                      <a:pt x="300" y="66"/>
                    </a:cubicBezTo>
                    <a:cubicBezTo>
                      <a:pt x="282" y="66"/>
                      <a:pt x="267" y="52"/>
                      <a:pt x="267" y="33"/>
                    </a:cubicBezTo>
                    <a:cubicBezTo>
                      <a:pt x="267" y="15"/>
                      <a:pt x="282" y="0"/>
                      <a:pt x="300" y="0"/>
                    </a:cubicBezTo>
                    <a:close/>
                    <a:moveTo>
                      <a:pt x="434" y="0"/>
                    </a:moveTo>
                    <a:lnTo>
                      <a:pt x="434" y="0"/>
                    </a:lnTo>
                    <a:cubicBezTo>
                      <a:pt x="452" y="0"/>
                      <a:pt x="467" y="15"/>
                      <a:pt x="467" y="33"/>
                    </a:cubicBezTo>
                    <a:cubicBezTo>
                      <a:pt x="467" y="52"/>
                      <a:pt x="452" y="66"/>
                      <a:pt x="434" y="66"/>
                    </a:cubicBezTo>
                    <a:cubicBezTo>
                      <a:pt x="415" y="66"/>
                      <a:pt x="400" y="52"/>
                      <a:pt x="400" y="33"/>
                    </a:cubicBezTo>
                    <a:cubicBezTo>
                      <a:pt x="400" y="15"/>
                      <a:pt x="415" y="0"/>
                      <a:pt x="434" y="0"/>
                    </a:cubicBezTo>
                    <a:close/>
                    <a:moveTo>
                      <a:pt x="567" y="0"/>
                    </a:moveTo>
                    <a:lnTo>
                      <a:pt x="567" y="0"/>
                    </a:lnTo>
                    <a:cubicBezTo>
                      <a:pt x="586" y="0"/>
                      <a:pt x="600" y="15"/>
                      <a:pt x="600" y="33"/>
                    </a:cubicBezTo>
                    <a:cubicBezTo>
                      <a:pt x="600" y="52"/>
                      <a:pt x="586" y="66"/>
                      <a:pt x="567" y="66"/>
                    </a:cubicBezTo>
                    <a:cubicBezTo>
                      <a:pt x="549" y="66"/>
                      <a:pt x="534" y="52"/>
                      <a:pt x="534" y="33"/>
                    </a:cubicBezTo>
                    <a:cubicBezTo>
                      <a:pt x="534" y="15"/>
                      <a:pt x="549" y="0"/>
                      <a:pt x="567" y="0"/>
                    </a:cubicBezTo>
                    <a:close/>
                    <a:moveTo>
                      <a:pt x="700" y="0"/>
                    </a:moveTo>
                    <a:lnTo>
                      <a:pt x="701" y="0"/>
                    </a:lnTo>
                    <a:cubicBezTo>
                      <a:pt x="719" y="0"/>
                      <a:pt x="734" y="15"/>
                      <a:pt x="734" y="33"/>
                    </a:cubicBezTo>
                    <a:cubicBezTo>
                      <a:pt x="734" y="52"/>
                      <a:pt x="719" y="66"/>
                      <a:pt x="701" y="66"/>
                    </a:cubicBezTo>
                    <a:lnTo>
                      <a:pt x="700" y="66"/>
                    </a:lnTo>
                    <a:cubicBezTo>
                      <a:pt x="682" y="66"/>
                      <a:pt x="667" y="52"/>
                      <a:pt x="667" y="33"/>
                    </a:cubicBezTo>
                    <a:cubicBezTo>
                      <a:pt x="667" y="15"/>
                      <a:pt x="682" y="0"/>
                      <a:pt x="700" y="0"/>
                    </a:cubicBezTo>
                    <a:close/>
                    <a:moveTo>
                      <a:pt x="834" y="0"/>
                    </a:moveTo>
                    <a:lnTo>
                      <a:pt x="834" y="0"/>
                    </a:lnTo>
                    <a:cubicBezTo>
                      <a:pt x="852" y="0"/>
                      <a:pt x="867" y="15"/>
                      <a:pt x="867" y="33"/>
                    </a:cubicBezTo>
                    <a:cubicBezTo>
                      <a:pt x="867" y="52"/>
                      <a:pt x="852" y="66"/>
                      <a:pt x="834" y="66"/>
                    </a:cubicBezTo>
                    <a:cubicBezTo>
                      <a:pt x="815" y="66"/>
                      <a:pt x="801" y="52"/>
                      <a:pt x="801" y="33"/>
                    </a:cubicBezTo>
                    <a:cubicBezTo>
                      <a:pt x="801" y="15"/>
                      <a:pt x="815" y="0"/>
                      <a:pt x="834" y="0"/>
                    </a:cubicBezTo>
                    <a:close/>
                    <a:moveTo>
                      <a:pt x="967" y="0"/>
                    </a:moveTo>
                    <a:lnTo>
                      <a:pt x="967" y="0"/>
                    </a:lnTo>
                    <a:cubicBezTo>
                      <a:pt x="986" y="0"/>
                      <a:pt x="1001" y="15"/>
                      <a:pt x="1001" y="33"/>
                    </a:cubicBezTo>
                    <a:cubicBezTo>
                      <a:pt x="1001" y="52"/>
                      <a:pt x="986" y="66"/>
                      <a:pt x="967" y="66"/>
                    </a:cubicBezTo>
                    <a:cubicBezTo>
                      <a:pt x="949" y="66"/>
                      <a:pt x="934" y="52"/>
                      <a:pt x="934" y="33"/>
                    </a:cubicBezTo>
                    <a:cubicBezTo>
                      <a:pt x="934" y="15"/>
                      <a:pt x="949" y="0"/>
                      <a:pt x="967" y="0"/>
                    </a:cubicBezTo>
                    <a:close/>
                    <a:moveTo>
                      <a:pt x="1101" y="0"/>
                    </a:moveTo>
                    <a:lnTo>
                      <a:pt x="1101" y="0"/>
                    </a:lnTo>
                    <a:cubicBezTo>
                      <a:pt x="1119" y="0"/>
                      <a:pt x="1134" y="15"/>
                      <a:pt x="1134" y="33"/>
                    </a:cubicBezTo>
                    <a:cubicBezTo>
                      <a:pt x="1134" y="52"/>
                      <a:pt x="1119" y="66"/>
                      <a:pt x="1101" y="66"/>
                    </a:cubicBezTo>
                    <a:cubicBezTo>
                      <a:pt x="1082" y="66"/>
                      <a:pt x="1067" y="52"/>
                      <a:pt x="1067" y="33"/>
                    </a:cubicBezTo>
                    <a:cubicBezTo>
                      <a:pt x="1067" y="15"/>
                      <a:pt x="1082" y="0"/>
                      <a:pt x="1101" y="0"/>
                    </a:cubicBezTo>
                    <a:close/>
                    <a:moveTo>
                      <a:pt x="1234" y="0"/>
                    </a:moveTo>
                    <a:lnTo>
                      <a:pt x="1234" y="0"/>
                    </a:lnTo>
                    <a:cubicBezTo>
                      <a:pt x="1253" y="0"/>
                      <a:pt x="1267" y="15"/>
                      <a:pt x="1267" y="33"/>
                    </a:cubicBezTo>
                    <a:cubicBezTo>
                      <a:pt x="1267" y="52"/>
                      <a:pt x="1253" y="66"/>
                      <a:pt x="1234" y="66"/>
                    </a:cubicBezTo>
                    <a:cubicBezTo>
                      <a:pt x="1216" y="66"/>
                      <a:pt x="1201" y="52"/>
                      <a:pt x="1201" y="33"/>
                    </a:cubicBezTo>
                    <a:cubicBezTo>
                      <a:pt x="1201" y="15"/>
                      <a:pt x="1216" y="0"/>
                      <a:pt x="1234" y="0"/>
                    </a:cubicBezTo>
                    <a:close/>
                    <a:moveTo>
                      <a:pt x="1367" y="0"/>
                    </a:moveTo>
                    <a:lnTo>
                      <a:pt x="1368" y="0"/>
                    </a:lnTo>
                    <a:cubicBezTo>
                      <a:pt x="1386" y="0"/>
                      <a:pt x="1401" y="15"/>
                      <a:pt x="1401" y="33"/>
                    </a:cubicBezTo>
                    <a:cubicBezTo>
                      <a:pt x="1401" y="52"/>
                      <a:pt x="1386" y="66"/>
                      <a:pt x="1368" y="66"/>
                    </a:cubicBezTo>
                    <a:lnTo>
                      <a:pt x="1367" y="66"/>
                    </a:lnTo>
                    <a:cubicBezTo>
                      <a:pt x="1349" y="66"/>
                      <a:pt x="1334" y="52"/>
                      <a:pt x="1334" y="33"/>
                    </a:cubicBezTo>
                    <a:cubicBezTo>
                      <a:pt x="1334" y="15"/>
                      <a:pt x="1349" y="0"/>
                      <a:pt x="1367" y="0"/>
                    </a:cubicBezTo>
                    <a:close/>
                    <a:moveTo>
                      <a:pt x="1501" y="0"/>
                    </a:moveTo>
                    <a:lnTo>
                      <a:pt x="1501" y="0"/>
                    </a:lnTo>
                    <a:cubicBezTo>
                      <a:pt x="1519" y="0"/>
                      <a:pt x="1534" y="15"/>
                      <a:pt x="1534" y="33"/>
                    </a:cubicBezTo>
                    <a:cubicBezTo>
                      <a:pt x="1534" y="52"/>
                      <a:pt x="1519" y="66"/>
                      <a:pt x="1501" y="66"/>
                    </a:cubicBezTo>
                    <a:cubicBezTo>
                      <a:pt x="1482" y="66"/>
                      <a:pt x="1468" y="52"/>
                      <a:pt x="1468" y="33"/>
                    </a:cubicBezTo>
                    <a:cubicBezTo>
                      <a:pt x="1468" y="15"/>
                      <a:pt x="1482" y="0"/>
                      <a:pt x="1501" y="0"/>
                    </a:cubicBezTo>
                    <a:close/>
                    <a:moveTo>
                      <a:pt x="1644" y="57"/>
                    </a:moveTo>
                    <a:lnTo>
                      <a:pt x="1644" y="57"/>
                    </a:lnTo>
                    <a:cubicBezTo>
                      <a:pt x="1644" y="76"/>
                      <a:pt x="1629" y="91"/>
                      <a:pt x="1610" y="91"/>
                    </a:cubicBezTo>
                    <a:cubicBezTo>
                      <a:pt x="1592" y="91"/>
                      <a:pt x="1577" y="76"/>
                      <a:pt x="1577" y="57"/>
                    </a:cubicBezTo>
                    <a:cubicBezTo>
                      <a:pt x="1577" y="39"/>
                      <a:pt x="1592" y="24"/>
                      <a:pt x="1610" y="24"/>
                    </a:cubicBezTo>
                    <a:cubicBezTo>
                      <a:pt x="1629" y="24"/>
                      <a:pt x="1644" y="39"/>
                      <a:pt x="1644" y="57"/>
                    </a:cubicBezTo>
                    <a:close/>
                    <a:moveTo>
                      <a:pt x="1644" y="191"/>
                    </a:moveTo>
                    <a:lnTo>
                      <a:pt x="1644" y="191"/>
                    </a:lnTo>
                    <a:cubicBezTo>
                      <a:pt x="1644" y="209"/>
                      <a:pt x="1629" y="224"/>
                      <a:pt x="1610" y="224"/>
                    </a:cubicBezTo>
                    <a:cubicBezTo>
                      <a:pt x="1592" y="224"/>
                      <a:pt x="1577" y="209"/>
                      <a:pt x="1577" y="191"/>
                    </a:cubicBezTo>
                    <a:cubicBezTo>
                      <a:pt x="1577" y="172"/>
                      <a:pt x="1592" y="157"/>
                      <a:pt x="1610" y="157"/>
                    </a:cubicBezTo>
                    <a:cubicBezTo>
                      <a:pt x="1629" y="157"/>
                      <a:pt x="1644" y="172"/>
                      <a:pt x="1644" y="191"/>
                    </a:cubicBezTo>
                    <a:close/>
                    <a:moveTo>
                      <a:pt x="1644" y="324"/>
                    </a:moveTo>
                    <a:lnTo>
                      <a:pt x="1644" y="324"/>
                    </a:lnTo>
                    <a:cubicBezTo>
                      <a:pt x="1644" y="342"/>
                      <a:pt x="1629" y="357"/>
                      <a:pt x="1610" y="357"/>
                    </a:cubicBezTo>
                    <a:cubicBezTo>
                      <a:pt x="1592" y="357"/>
                      <a:pt x="1577" y="342"/>
                      <a:pt x="1577" y="324"/>
                    </a:cubicBezTo>
                    <a:cubicBezTo>
                      <a:pt x="1577" y="306"/>
                      <a:pt x="1592" y="291"/>
                      <a:pt x="1610" y="291"/>
                    </a:cubicBezTo>
                    <a:cubicBezTo>
                      <a:pt x="1629" y="291"/>
                      <a:pt x="1644" y="306"/>
                      <a:pt x="1644" y="324"/>
                    </a:cubicBezTo>
                    <a:close/>
                    <a:moveTo>
                      <a:pt x="1644" y="457"/>
                    </a:moveTo>
                    <a:lnTo>
                      <a:pt x="1644" y="457"/>
                    </a:lnTo>
                    <a:cubicBezTo>
                      <a:pt x="1644" y="476"/>
                      <a:pt x="1629" y="491"/>
                      <a:pt x="1610" y="491"/>
                    </a:cubicBezTo>
                    <a:cubicBezTo>
                      <a:pt x="1592" y="491"/>
                      <a:pt x="1577" y="476"/>
                      <a:pt x="1577" y="457"/>
                    </a:cubicBezTo>
                    <a:cubicBezTo>
                      <a:pt x="1577" y="439"/>
                      <a:pt x="1592" y="424"/>
                      <a:pt x="1610" y="424"/>
                    </a:cubicBezTo>
                    <a:cubicBezTo>
                      <a:pt x="1629" y="424"/>
                      <a:pt x="1644" y="439"/>
                      <a:pt x="1644" y="457"/>
                    </a:cubicBezTo>
                    <a:close/>
                    <a:moveTo>
                      <a:pt x="1644" y="591"/>
                    </a:moveTo>
                    <a:lnTo>
                      <a:pt x="1644" y="591"/>
                    </a:lnTo>
                    <a:cubicBezTo>
                      <a:pt x="1644" y="609"/>
                      <a:pt x="1629" y="624"/>
                      <a:pt x="1610" y="624"/>
                    </a:cubicBezTo>
                    <a:cubicBezTo>
                      <a:pt x="1592" y="624"/>
                      <a:pt x="1577" y="609"/>
                      <a:pt x="1577" y="591"/>
                    </a:cubicBezTo>
                    <a:cubicBezTo>
                      <a:pt x="1577" y="572"/>
                      <a:pt x="1592" y="557"/>
                      <a:pt x="1610" y="557"/>
                    </a:cubicBezTo>
                    <a:cubicBezTo>
                      <a:pt x="1629" y="557"/>
                      <a:pt x="1644" y="572"/>
                      <a:pt x="1644" y="591"/>
                    </a:cubicBezTo>
                    <a:close/>
                    <a:moveTo>
                      <a:pt x="1644" y="724"/>
                    </a:moveTo>
                    <a:lnTo>
                      <a:pt x="1644" y="724"/>
                    </a:lnTo>
                    <a:cubicBezTo>
                      <a:pt x="1644" y="743"/>
                      <a:pt x="1629" y="758"/>
                      <a:pt x="1610" y="758"/>
                    </a:cubicBezTo>
                    <a:cubicBezTo>
                      <a:pt x="1592" y="758"/>
                      <a:pt x="1577" y="743"/>
                      <a:pt x="1577" y="724"/>
                    </a:cubicBezTo>
                    <a:cubicBezTo>
                      <a:pt x="1577" y="706"/>
                      <a:pt x="1592" y="691"/>
                      <a:pt x="1610" y="691"/>
                    </a:cubicBezTo>
                    <a:cubicBezTo>
                      <a:pt x="1629" y="691"/>
                      <a:pt x="1644" y="706"/>
                      <a:pt x="1644" y="724"/>
                    </a:cubicBezTo>
                    <a:close/>
                    <a:moveTo>
                      <a:pt x="1688" y="746"/>
                    </a:moveTo>
                    <a:lnTo>
                      <a:pt x="1688" y="746"/>
                    </a:lnTo>
                    <a:cubicBezTo>
                      <a:pt x="1706" y="746"/>
                      <a:pt x="1721" y="761"/>
                      <a:pt x="1721" y="780"/>
                    </a:cubicBezTo>
                    <a:cubicBezTo>
                      <a:pt x="1721" y="798"/>
                      <a:pt x="1706" y="813"/>
                      <a:pt x="1688" y="813"/>
                    </a:cubicBezTo>
                    <a:cubicBezTo>
                      <a:pt x="1670" y="813"/>
                      <a:pt x="1655" y="798"/>
                      <a:pt x="1655" y="780"/>
                    </a:cubicBezTo>
                    <a:cubicBezTo>
                      <a:pt x="1655" y="761"/>
                      <a:pt x="1670" y="746"/>
                      <a:pt x="1688" y="746"/>
                    </a:cubicBezTo>
                    <a:close/>
                    <a:moveTo>
                      <a:pt x="1821" y="746"/>
                    </a:moveTo>
                    <a:lnTo>
                      <a:pt x="1821" y="746"/>
                    </a:lnTo>
                    <a:cubicBezTo>
                      <a:pt x="1840" y="746"/>
                      <a:pt x="1855" y="761"/>
                      <a:pt x="1855" y="780"/>
                    </a:cubicBezTo>
                    <a:cubicBezTo>
                      <a:pt x="1855" y="798"/>
                      <a:pt x="1840" y="813"/>
                      <a:pt x="1821" y="813"/>
                    </a:cubicBezTo>
                    <a:cubicBezTo>
                      <a:pt x="1803" y="813"/>
                      <a:pt x="1788" y="798"/>
                      <a:pt x="1788" y="780"/>
                    </a:cubicBezTo>
                    <a:cubicBezTo>
                      <a:pt x="1788" y="761"/>
                      <a:pt x="1803" y="746"/>
                      <a:pt x="1821" y="746"/>
                    </a:cubicBezTo>
                    <a:close/>
                    <a:moveTo>
                      <a:pt x="1955" y="746"/>
                    </a:moveTo>
                    <a:lnTo>
                      <a:pt x="1955" y="746"/>
                    </a:lnTo>
                    <a:cubicBezTo>
                      <a:pt x="1973" y="746"/>
                      <a:pt x="1988" y="761"/>
                      <a:pt x="1988" y="780"/>
                    </a:cubicBezTo>
                    <a:cubicBezTo>
                      <a:pt x="1988" y="798"/>
                      <a:pt x="1973" y="813"/>
                      <a:pt x="1955" y="813"/>
                    </a:cubicBezTo>
                    <a:cubicBezTo>
                      <a:pt x="1936" y="813"/>
                      <a:pt x="1921" y="798"/>
                      <a:pt x="1921" y="780"/>
                    </a:cubicBezTo>
                    <a:cubicBezTo>
                      <a:pt x="1921" y="761"/>
                      <a:pt x="1936" y="746"/>
                      <a:pt x="1955" y="746"/>
                    </a:cubicBezTo>
                    <a:close/>
                    <a:moveTo>
                      <a:pt x="2088" y="746"/>
                    </a:moveTo>
                    <a:lnTo>
                      <a:pt x="2088" y="746"/>
                    </a:lnTo>
                    <a:cubicBezTo>
                      <a:pt x="2107" y="746"/>
                      <a:pt x="2122" y="761"/>
                      <a:pt x="2122" y="780"/>
                    </a:cubicBezTo>
                    <a:cubicBezTo>
                      <a:pt x="2122" y="798"/>
                      <a:pt x="2107" y="813"/>
                      <a:pt x="2088" y="813"/>
                    </a:cubicBezTo>
                    <a:cubicBezTo>
                      <a:pt x="2070" y="813"/>
                      <a:pt x="2055" y="798"/>
                      <a:pt x="2055" y="780"/>
                    </a:cubicBezTo>
                    <a:cubicBezTo>
                      <a:pt x="2055" y="761"/>
                      <a:pt x="2070" y="746"/>
                      <a:pt x="2088" y="746"/>
                    </a:cubicBezTo>
                    <a:close/>
                    <a:moveTo>
                      <a:pt x="2222" y="746"/>
                    </a:moveTo>
                    <a:lnTo>
                      <a:pt x="2222" y="746"/>
                    </a:lnTo>
                    <a:cubicBezTo>
                      <a:pt x="2240" y="746"/>
                      <a:pt x="2255" y="761"/>
                      <a:pt x="2255" y="780"/>
                    </a:cubicBezTo>
                    <a:cubicBezTo>
                      <a:pt x="2255" y="798"/>
                      <a:pt x="2240" y="813"/>
                      <a:pt x="2222" y="813"/>
                    </a:cubicBezTo>
                    <a:cubicBezTo>
                      <a:pt x="2203" y="813"/>
                      <a:pt x="2188" y="798"/>
                      <a:pt x="2188" y="780"/>
                    </a:cubicBezTo>
                    <a:cubicBezTo>
                      <a:pt x="2188" y="761"/>
                      <a:pt x="2203" y="746"/>
                      <a:pt x="2222" y="746"/>
                    </a:cubicBezTo>
                    <a:close/>
                    <a:moveTo>
                      <a:pt x="2355" y="746"/>
                    </a:moveTo>
                    <a:lnTo>
                      <a:pt x="2355" y="746"/>
                    </a:lnTo>
                    <a:cubicBezTo>
                      <a:pt x="2373" y="746"/>
                      <a:pt x="2388" y="761"/>
                      <a:pt x="2388" y="780"/>
                    </a:cubicBezTo>
                    <a:cubicBezTo>
                      <a:pt x="2388" y="798"/>
                      <a:pt x="2373" y="813"/>
                      <a:pt x="2355" y="813"/>
                    </a:cubicBezTo>
                    <a:cubicBezTo>
                      <a:pt x="2337" y="813"/>
                      <a:pt x="2322" y="798"/>
                      <a:pt x="2322" y="780"/>
                    </a:cubicBezTo>
                    <a:cubicBezTo>
                      <a:pt x="2322" y="761"/>
                      <a:pt x="2337" y="746"/>
                      <a:pt x="2355" y="746"/>
                    </a:cubicBezTo>
                    <a:close/>
                    <a:moveTo>
                      <a:pt x="2488" y="746"/>
                    </a:moveTo>
                    <a:lnTo>
                      <a:pt x="2488" y="746"/>
                    </a:lnTo>
                    <a:cubicBezTo>
                      <a:pt x="2507" y="746"/>
                      <a:pt x="2522" y="761"/>
                      <a:pt x="2522" y="780"/>
                    </a:cubicBezTo>
                    <a:cubicBezTo>
                      <a:pt x="2522" y="798"/>
                      <a:pt x="2507" y="813"/>
                      <a:pt x="2488" y="813"/>
                    </a:cubicBezTo>
                    <a:cubicBezTo>
                      <a:pt x="2470" y="813"/>
                      <a:pt x="2455" y="798"/>
                      <a:pt x="2455" y="780"/>
                    </a:cubicBezTo>
                    <a:cubicBezTo>
                      <a:pt x="2455" y="761"/>
                      <a:pt x="2470" y="746"/>
                      <a:pt x="2488" y="746"/>
                    </a:cubicBezTo>
                    <a:close/>
                    <a:moveTo>
                      <a:pt x="2622" y="746"/>
                    </a:moveTo>
                    <a:lnTo>
                      <a:pt x="2622" y="746"/>
                    </a:lnTo>
                    <a:cubicBezTo>
                      <a:pt x="2640" y="746"/>
                      <a:pt x="2655" y="761"/>
                      <a:pt x="2655" y="780"/>
                    </a:cubicBezTo>
                    <a:cubicBezTo>
                      <a:pt x="2655" y="798"/>
                      <a:pt x="2640" y="813"/>
                      <a:pt x="2622" y="813"/>
                    </a:cubicBezTo>
                    <a:cubicBezTo>
                      <a:pt x="2603" y="813"/>
                      <a:pt x="2588" y="798"/>
                      <a:pt x="2588" y="780"/>
                    </a:cubicBezTo>
                    <a:cubicBezTo>
                      <a:pt x="2588" y="761"/>
                      <a:pt x="2603" y="746"/>
                      <a:pt x="2622" y="746"/>
                    </a:cubicBezTo>
                    <a:close/>
                    <a:moveTo>
                      <a:pt x="2755" y="746"/>
                    </a:moveTo>
                    <a:lnTo>
                      <a:pt x="2755" y="746"/>
                    </a:lnTo>
                    <a:cubicBezTo>
                      <a:pt x="2774" y="746"/>
                      <a:pt x="2789" y="761"/>
                      <a:pt x="2789" y="780"/>
                    </a:cubicBezTo>
                    <a:cubicBezTo>
                      <a:pt x="2789" y="798"/>
                      <a:pt x="2774" y="813"/>
                      <a:pt x="2755" y="813"/>
                    </a:cubicBezTo>
                    <a:cubicBezTo>
                      <a:pt x="2737" y="813"/>
                      <a:pt x="2722" y="798"/>
                      <a:pt x="2722" y="780"/>
                    </a:cubicBezTo>
                    <a:cubicBezTo>
                      <a:pt x="2722" y="761"/>
                      <a:pt x="2737" y="746"/>
                      <a:pt x="2755" y="746"/>
                    </a:cubicBezTo>
                    <a:close/>
                    <a:moveTo>
                      <a:pt x="2790" y="580"/>
                    </a:moveTo>
                    <a:lnTo>
                      <a:pt x="3190" y="780"/>
                    </a:lnTo>
                    <a:lnTo>
                      <a:pt x="2790" y="980"/>
                    </a:lnTo>
                    <a:lnTo>
                      <a:pt x="2790" y="580"/>
                    </a:lnTo>
                    <a:close/>
                  </a:path>
                </a:pathLst>
              </a:custGeom>
              <a:solidFill>
                <a:srgbClr val="000000"/>
              </a:solidFill>
              <a:ln w="1" cap="flat">
                <a:solidFill>
                  <a:srgbClr val="000000"/>
                </a:solidFill>
                <a:prstDash val="solid"/>
                <a:bevel/>
                <a:headEnd/>
                <a:tailEnd/>
              </a:ln>
            </p:spPr>
            <p:txBody>
              <a:bodyPr/>
              <a:lstStyle/>
              <a:p>
                <a:endParaRPr lang="en-GB"/>
              </a:p>
            </p:txBody>
          </p:sp>
          <p:sp>
            <p:nvSpPr>
              <p:cNvPr id="257" name="Freeform 256"/>
              <p:cNvSpPr>
                <a:spLocks noEditPoints="1"/>
              </p:cNvSpPr>
              <p:nvPr/>
            </p:nvSpPr>
            <p:spPr bwMode="auto">
              <a:xfrm>
                <a:off x="1246438" y="2051334"/>
                <a:ext cx="1161357" cy="1546725"/>
              </a:xfrm>
              <a:custGeom>
                <a:avLst/>
                <a:gdLst>
                  <a:gd name="T0" fmla="*/ 2147483647 w 5530"/>
                  <a:gd name="T1" fmla="*/ 2147483647 h 7364"/>
                  <a:gd name="T2" fmla="*/ 0 w 5530"/>
                  <a:gd name="T3" fmla="*/ 2147483647 h 7364"/>
                  <a:gd name="T4" fmla="*/ 2147483647 w 5530"/>
                  <a:gd name="T5" fmla="*/ 2147483647 h 7364"/>
                  <a:gd name="T6" fmla="*/ 0 w 5530"/>
                  <a:gd name="T7" fmla="*/ 2147483647 h 7364"/>
                  <a:gd name="T8" fmla="*/ 2147483647 w 5530"/>
                  <a:gd name="T9" fmla="*/ 2147483647 h 7364"/>
                  <a:gd name="T10" fmla="*/ 2147483647 w 5530"/>
                  <a:gd name="T11" fmla="*/ 2147483647 h 7364"/>
                  <a:gd name="T12" fmla="*/ 0 w 5530"/>
                  <a:gd name="T13" fmla="*/ 2147483647 h 7364"/>
                  <a:gd name="T14" fmla="*/ 2147483647 w 5530"/>
                  <a:gd name="T15" fmla="*/ 2147483647 h 7364"/>
                  <a:gd name="T16" fmla="*/ 0 w 5530"/>
                  <a:gd name="T17" fmla="*/ 2147483647 h 7364"/>
                  <a:gd name="T18" fmla="*/ 2147483647 w 5530"/>
                  <a:gd name="T19" fmla="*/ 2147483647 h 7364"/>
                  <a:gd name="T20" fmla="*/ 0 w 5530"/>
                  <a:gd name="T21" fmla="*/ 2147483647 h 7364"/>
                  <a:gd name="T22" fmla="*/ 2147483647 w 5530"/>
                  <a:gd name="T23" fmla="*/ 2147483647 h 7364"/>
                  <a:gd name="T24" fmla="*/ 2147483647 w 5530"/>
                  <a:gd name="T25" fmla="*/ 2147483647 h 7364"/>
                  <a:gd name="T26" fmla="*/ 0 w 5530"/>
                  <a:gd name="T27" fmla="*/ 2147483647 h 7364"/>
                  <a:gd name="T28" fmla="*/ 2147483647 w 5530"/>
                  <a:gd name="T29" fmla="*/ 2147483647 h 7364"/>
                  <a:gd name="T30" fmla="*/ 0 w 5530"/>
                  <a:gd name="T31" fmla="*/ 2147483647 h 7364"/>
                  <a:gd name="T32" fmla="*/ 2147483647 w 5530"/>
                  <a:gd name="T33" fmla="*/ 2147483647 h 7364"/>
                  <a:gd name="T34" fmla="*/ 2147483647 w 5530"/>
                  <a:gd name="T35" fmla="*/ 2147483647 h 7364"/>
                  <a:gd name="T36" fmla="*/ 2147483647 w 5530"/>
                  <a:gd name="T37" fmla="*/ 2147483647 h 7364"/>
                  <a:gd name="T38" fmla="*/ 2147483647 w 5530"/>
                  <a:gd name="T39" fmla="*/ 2147483647 h 7364"/>
                  <a:gd name="T40" fmla="*/ 2147483647 w 5530"/>
                  <a:gd name="T41" fmla="*/ 2147483647 h 7364"/>
                  <a:gd name="T42" fmla="*/ 2147483647 w 5530"/>
                  <a:gd name="T43" fmla="*/ 2147483647 h 7364"/>
                  <a:gd name="T44" fmla="*/ 2147483647 w 5530"/>
                  <a:gd name="T45" fmla="*/ 2147483647 h 7364"/>
                  <a:gd name="T46" fmla="*/ 2147483647 w 5530"/>
                  <a:gd name="T47" fmla="*/ 2147483647 h 7364"/>
                  <a:gd name="T48" fmla="*/ 2147483647 w 5530"/>
                  <a:gd name="T49" fmla="*/ 2147483647 h 7364"/>
                  <a:gd name="T50" fmla="*/ 2147483647 w 5530"/>
                  <a:gd name="T51" fmla="*/ 2147483647 h 7364"/>
                  <a:gd name="T52" fmla="*/ 2147483647 w 5530"/>
                  <a:gd name="T53" fmla="*/ 2147483647 h 7364"/>
                  <a:gd name="T54" fmla="*/ 2147483647 w 5530"/>
                  <a:gd name="T55" fmla="*/ 2147483647 h 7364"/>
                  <a:gd name="T56" fmla="*/ 2147483647 w 5530"/>
                  <a:gd name="T57" fmla="*/ 2147483647 h 7364"/>
                  <a:gd name="T58" fmla="*/ 2147483647 w 5530"/>
                  <a:gd name="T59" fmla="*/ 2147483647 h 7364"/>
                  <a:gd name="T60" fmla="*/ 2147483647 w 5530"/>
                  <a:gd name="T61" fmla="*/ 2147483647 h 7364"/>
                  <a:gd name="T62" fmla="*/ 2147483647 w 5530"/>
                  <a:gd name="T63" fmla="*/ 2147483647 h 7364"/>
                  <a:gd name="T64" fmla="*/ 2147483647 w 5530"/>
                  <a:gd name="T65" fmla="*/ 2147483647 h 7364"/>
                  <a:gd name="T66" fmla="*/ 2147483647 w 5530"/>
                  <a:gd name="T67" fmla="*/ 2147483647 h 7364"/>
                  <a:gd name="T68" fmla="*/ 2147483647 w 5530"/>
                  <a:gd name="T69" fmla="*/ 2147483647 h 7364"/>
                  <a:gd name="T70" fmla="*/ 2147483647 w 5530"/>
                  <a:gd name="T71" fmla="*/ 2147483647 h 7364"/>
                  <a:gd name="T72" fmla="*/ 2147483647 w 5530"/>
                  <a:gd name="T73" fmla="*/ 2147483647 h 7364"/>
                  <a:gd name="T74" fmla="*/ 2147483647 w 5530"/>
                  <a:gd name="T75" fmla="*/ 2147483647 h 7364"/>
                  <a:gd name="T76" fmla="*/ 2147483647 w 5530"/>
                  <a:gd name="T77" fmla="*/ 2147483647 h 7364"/>
                  <a:gd name="T78" fmla="*/ 2147483647 w 5530"/>
                  <a:gd name="T79" fmla="*/ 2147483647 h 7364"/>
                  <a:gd name="T80" fmla="*/ 2147483647 w 5530"/>
                  <a:gd name="T81" fmla="*/ 2147483647 h 7364"/>
                  <a:gd name="T82" fmla="*/ 2147483647 w 5530"/>
                  <a:gd name="T83" fmla="*/ 2147483647 h 7364"/>
                  <a:gd name="T84" fmla="*/ 2147483647 w 5530"/>
                  <a:gd name="T85" fmla="*/ 2147483647 h 7364"/>
                  <a:gd name="T86" fmla="*/ 2147483647 w 5530"/>
                  <a:gd name="T87" fmla="*/ 2147483647 h 7364"/>
                  <a:gd name="T88" fmla="*/ 2147483647 w 5530"/>
                  <a:gd name="T89" fmla="*/ 2147483647 h 7364"/>
                  <a:gd name="T90" fmla="*/ 2147483647 w 5530"/>
                  <a:gd name="T91" fmla="*/ 2147483647 h 7364"/>
                  <a:gd name="T92" fmla="*/ 2147483647 w 5530"/>
                  <a:gd name="T93" fmla="*/ 2147483647 h 7364"/>
                  <a:gd name="T94" fmla="*/ 2147483647 w 5530"/>
                  <a:gd name="T95" fmla="*/ 2147483647 h 7364"/>
                  <a:gd name="T96" fmla="*/ 2147483647 w 5530"/>
                  <a:gd name="T97" fmla="*/ 2147483647 h 7364"/>
                  <a:gd name="T98" fmla="*/ 2147483647 w 5530"/>
                  <a:gd name="T99" fmla="*/ 2147483647 h 7364"/>
                  <a:gd name="T100" fmla="*/ 2147483647 w 5530"/>
                  <a:gd name="T101" fmla="*/ 2147483647 h 7364"/>
                  <a:gd name="T102" fmla="*/ 2147483647 w 5530"/>
                  <a:gd name="T103" fmla="*/ 2147483647 h 7364"/>
                  <a:gd name="T104" fmla="*/ 2147483647 w 5530"/>
                  <a:gd name="T105" fmla="*/ 2147483647 h 7364"/>
                  <a:gd name="T106" fmla="*/ 2147483647 w 5530"/>
                  <a:gd name="T107" fmla="*/ 2147483647 h 7364"/>
                  <a:gd name="T108" fmla="*/ 2147483647 w 5530"/>
                  <a:gd name="T109" fmla="*/ 2147483647 h 7364"/>
                  <a:gd name="T110" fmla="*/ 2147483647 w 5530"/>
                  <a:gd name="T111" fmla="*/ 2147483647 h 7364"/>
                  <a:gd name="T112" fmla="*/ 2147483647 w 5530"/>
                  <a:gd name="T113" fmla="*/ 2147483647 h 7364"/>
                  <a:gd name="T114" fmla="*/ 2147483647 w 5530"/>
                  <a:gd name="T115" fmla="*/ 2147483647 h 7364"/>
                  <a:gd name="T116" fmla="*/ 2147483647 w 5530"/>
                  <a:gd name="T117" fmla="*/ 2147483647 h 736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5530" h="7364">
                    <a:moveTo>
                      <a:pt x="0" y="7331"/>
                    </a:moveTo>
                    <a:lnTo>
                      <a:pt x="0" y="7331"/>
                    </a:lnTo>
                    <a:cubicBezTo>
                      <a:pt x="0" y="7312"/>
                      <a:pt x="15" y="7297"/>
                      <a:pt x="34" y="7297"/>
                    </a:cubicBezTo>
                    <a:cubicBezTo>
                      <a:pt x="52" y="7297"/>
                      <a:pt x="67" y="7312"/>
                      <a:pt x="67" y="7330"/>
                    </a:cubicBezTo>
                    <a:cubicBezTo>
                      <a:pt x="67" y="7349"/>
                      <a:pt x="52" y="7364"/>
                      <a:pt x="34" y="7364"/>
                    </a:cubicBezTo>
                    <a:cubicBezTo>
                      <a:pt x="16" y="7364"/>
                      <a:pt x="1" y="7349"/>
                      <a:pt x="0" y="7331"/>
                    </a:cubicBezTo>
                    <a:close/>
                    <a:moveTo>
                      <a:pt x="0" y="7197"/>
                    </a:moveTo>
                    <a:lnTo>
                      <a:pt x="0" y="7197"/>
                    </a:lnTo>
                    <a:cubicBezTo>
                      <a:pt x="0" y="7179"/>
                      <a:pt x="15" y="7164"/>
                      <a:pt x="34" y="7164"/>
                    </a:cubicBezTo>
                    <a:cubicBezTo>
                      <a:pt x="52" y="7164"/>
                      <a:pt x="67" y="7179"/>
                      <a:pt x="67" y="7197"/>
                    </a:cubicBezTo>
                    <a:cubicBezTo>
                      <a:pt x="67" y="7215"/>
                      <a:pt x="52" y="7230"/>
                      <a:pt x="34" y="7230"/>
                    </a:cubicBezTo>
                    <a:cubicBezTo>
                      <a:pt x="15" y="7230"/>
                      <a:pt x="0" y="7215"/>
                      <a:pt x="0" y="7197"/>
                    </a:cubicBezTo>
                    <a:close/>
                    <a:moveTo>
                      <a:pt x="0" y="7064"/>
                    </a:moveTo>
                    <a:lnTo>
                      <a:pt x="0" y="7064"/>
                    </a:lnTo>
                    <a:cubicBezTo>
                      <a:pt x="0" y="7045"/>
                      <a:pt x="15" y="7030"/>
                      <a:pt x="34" y="7030"/>
                    </a:cubicBezTo>
                    <a:cubicBezTo>
                      <a:pt x="52" y="7030"/>
                      <a:pt x="67" y="7045"/>
                      <a:pt x="67" y="7064"/>
                    </a:cubicBezTo>
                    <a:cubicBezTo>
                      <a:pt x="67" y="7082"/>
                      <a:pt x="52" y="7097"/>
                      <a:pt x="34" y="7097"/>
                    </a:cubicBezTo>
                    <a:cubicBezTo>
                      <a:pt x="15" y="7097"/>
                      <a:pt x="0" y="7082"/>
                      <a:pt x="0" y="7064"/>
                    </a:cubicBezTo>
                    <a:close/>
                    <a:moveTo>
                      <a:pt x="0" y="6930"/>
                    </a:moveTo>
                    <a:lnTo>
                      <a:pt x="0" y="6930"/>
                    </a:lnTo>
                    <a:cubicBezTo>
                      <a:pt x="0" y="6912"/>
                      <a:pt x="15" y="6897"/>
                      <a:pt x="34" y="6897"/>
                    </a:cubicBezTo>
                    <a:cubicBezTo>
                      <a:pt x="52" y="6897"/>
                      <a:pt x="67" y="6912"/>
                      <a:pt x="67" y="6930"/>
                    </a:cubicBezTo>
                    <a:cubicBezTo>
                      <a:pt x="67" y="6949"/>
                      <a:pt x="52" y="6964"/>
                      <a:pt x="34" y="6964"/>
                    </a:cubicBezTo>
                    <a:cubicBezTo>
                      <a:pt x="15" y="6964"/>
                      <a:pt x="0" y="6949"/>
                      <a:pt x="0" y="6930"/>
                    </a:cubicBezTo>
                    <a:close/>
                    <a:moveTo>
                      <a:pt x="0" y="6797"/>
                    </a:moveTo>
                    <a:lnTo>
                      <a:pt x="0" y="6797"/>
                    </a:lnTo>
                    <a:cubicBezTo>
                      <a:pt x="0" y="6778"/>
                      <a:pt x="15" y="6763"/>
                      <a:pt x="34" y="6763"/>
                    </a:cubicBezTo>
                    <a:cubicBezTo>
                      <a:pt x="52" y="6763"/>
                      <a:pt x="67" y="6778"/>
                      <a:pt x="67" y="6797"/>
                    </a:cubicBezTo>
                    <a:cubicBezTo>
                      <a:pt x="67" y="6815"/>
                      <a:pt x="52" y="6830"/>
                      <a:pt x="34" y="6830"/>
                    </a:cubicBezTo>
                    <a:cubicBezTo>
                      <a:pt x="15" y="6830"/>
                      <a:pt x="0" y="6815"/>
                      <a:pt x="0" y="6797"/>
                    </a:cubicBezTo>
                    <a:close/>
                    <a:moveTo>
                      <a:pt x="0" y="6663"/>
                    </a:moveTo>
                    <a:lnTo>
                      <a:pt x="0" y="6663"/>
                    </a:lnTo>
                    <a:cubicBezTo>
                      <a:pt x="0" y="6645"/>
                      <a:pt x="15" y="6630"/>
                      <a:pt x="34" y="6630"/>
                    </a:cubicBezTo>
                    <a:cubicBezTo>
                      <a:pt x="52" y="6630"/>
                      <a:pt x="67" y="6645"/>
                      <a:pt x="67" y="6663"/>
                    </a:cubicBezTo>
                    <a:cubicBezTo>
                      <a:pt x="67" y="6682"/>
                      <a:pt x="52" y="6697"/>
                      <a:pt x="34" y="6697"/>
                    </a:cubicBezTo>
                    <a:cubicBezTo>
                      <a:pt x="15" y="6697"/>
                      <a:pt x="0" y="6682"/>
                      <a:pt x="0" y="6663"/>
                    </a:cubicBezTo>
                    <a:close/>
                    <a:moveTo>
                      <a:pt x="0" y="6530"/>
                    </a:moveTo>
                    <a:lnTo>
                      <a:pt x="0" y="6530"/>
                    </a:lnTo>
                    <a:cubicBezTo>
                      <a:pt x="0" y="6512"/>
                      <a:pt x="15" y="6497"/>
                      <a:pt x="34" y="6497"/>
                    </a:cubicBezTo>
                    <a:cubicBezTo>
                      <a:pt x="52" y="6497"/>
                      <a:pt x="67" y="6512"/>
                      <a:pt x="67" y="6530"/>
                    </a:cubicBezTo>
                    <a:cubicBezTo>
                      <a:pt x="67" y="6548"/>
                      <a:pt x="52" y="6563"/>
                      <a:pt x="34" y="6563"/>
                    </a:cubicBezTo>
                    <a:cubicBezTo>
                      <a:pt x="15" y="6563"/>
                      <a:pt x="0" y="6548"/>
                      <a:pt x="0" y="6530"/>
                    </a:cubicBezTo>
                    <a:close/>
                    <a:moveTo>
                      <a:pt x="0" y="6397"/>
                    </a:moveTo>
                    <a:lnTo>
                      <a:pt x="0" y="6397"/>
                    </a:lnTo>
                    <a:cubicBezTo>
                      <a:pt x="0" y="6378"/>
                      <a:pt x="15" y="6363"/>
                      <a:pt x="34" y="6363"/>
                    </a:cubicBezTo>
                    <a:cubicBezTo>
                      <a:pt x="52" y="6363"/>
                      <a:pt x="67" y="6378"/>
                      <a:pt x="67" y="6397"/>
                    </a:cubicBezTo>
                    <a:cubicBezTo>
                      <a:pt x="67" y="6415"/>
                      <a:pt x="52" y="6430"/>
                      <a:pt x="34" y="6430"/>
                    </a:cubicBezTo>
                    <a:cubicBezTo>
                      <a:pt x="15" y="6430"/>
                      <a:pt x="0" y="6415"/>
                      <a:pt x="0" y="6397"/>
                    </a:cubicBezTo>
                    <a:close/>
                    <a:moveTo>
                      <a:pt x="0" y="6263"/>
                    </a:moveTo>
                    <a:lnTo>
                      <a:pt x="0" y="6263"/>
                    </a:lnTo>
                    <a:cubicBezTo>
                      <a:pt x="0" y="6245"/>
                      <a:pt x="15" y="6230"/>
                      <a:pt x="34" y="6230"/>
                    </a:cubicBezTo>
                    <a:cubicBezTo>
                      <a:pt x="52" y="6230"/>
                      <a:pt x="67" y="6245"/>
                      <a:pt x="67" y="6263"/>
                    </a:cubicBezTo>
                    <a:cubicBezTo>
                      <a:pt x="67" y="6282"/>
                      <a:pt x="52" y="6297"/>
                      <a:pt x="34" y="6297"/>
                    </a:cubicBezTo>
                    <a:cubicBezTo>
                      <a:pt x="15" y="6297"/>
                      <a:pt x="0" y="6282"/>
                      <a:pt x="0" y="6263"/>
                    </a:cubicBezTo>
                    <a:close/>
                    <a:moveTo>
                      <a:pt x="0" y="6130"/>
                    </a:moveTo>
                    <a:lnTo>
                      <a:pt x="0" y="6130"/>
                    </a:lnTo>
                    <a:cubicBezTo>
                      <a:pt x="0" y="6111"/>
                      <a:pt x="15" y="6096"/>
                      <a:pt x="34" y="6096"/>
                    </a:cubicBezTo>
                    <a:cubicBezTo>
                      <a:pt x="52" y="6096"/>
                      <a:pt x="67" y="6111"/>
                      <a:pt x="67" y="6130"/>
                    </a:cubicBezTo>
                    <a:cubicBezTo>
                      <a:pt x="67" y="6148"/>
                      <a:pt x="52" y="6163"/>
                      <a:pt x="34" y="6163"/>
                    </a:cubicBezTo>
                    <a:cubicBezTo>
                      <a:pt x="15" y="6163"/>
                      <a:pt x="0" y="6148"/>
                      <a:pt x="0" y="6130"/>
                    </a:cubicBezTo>
                    <a:close/>
                    <a:moveTo>
                      <a:pt x="0" y="5996"/>
                    </a:moveTo>
                    <a:lnTo>
                      <a:pt x="0" y="5996"/>
                    </a:lnTo>
                    <a:cubicBezTo>
                      <a:pt x="0" y="5978"/>
                      <a:pt x="15" y="5963"/>
                      <a:pt x="34" y="5963"/>
                    </a:cubicBezTo>
                    <a:cubicBezTo>
                      <a:pt x="52" y="5963"/>
                      <a:pt x="67" y="5978"/>
                      <a:pt x="67" y="5996"/>
                    </a:cubicBezTo>
                    <a:cubicBezTo>
                      <a:pt x="67" y="6015"/>
                      <a:pt x="52" y="6030"/>
                      <a:pt x="34" y="6030"/>
                    </a:cubicBezTo>
                    <a:cubicBezTo>
                      <a:pt x="15" y="6030"/>
                      <a:pt x="0" y="6015"/>
                      <a:pt x="0" y="5996"/>
                    </a:cubicBezTo>
                    <a:close/>
                    <a:moveTo>
                      <a:pt x="0" y="5863"/>
                    </a:moveTo>
                    <a:lnTo>
                      <a:pt x="0" y="5863"/>
                    </a:lnTo>
                    <a:cubicBezTo>
                      <a:pt x="0" y="5845"/>
                      <a:pt x="15" y="5830"/>
                      <a:pt x="34" y="5830"/>
                    </a:cubicBezTo>
                    <a:cubicBezTo>
                      <a:pt x="52" y="5830"/>
                      <a:pt x="67" y="5845"/>
                      <a:pt x="67" y="5863"/>
                    </a:cubicBezTo>
                    <a:cubicBezTo>
                      <a:pt x="67" y="5881"/>
                      <a:pt x="52" y="5896"/>
                      <a:pt x="34" y="5896"/>
                    </a:cubicBezTo>
                    <a:cubicBezTo>
                      <a:pt x="15" y="5896"/>
                      <a:pt x="0" y="5881"/>
                      <a:pt x="0" y="5863"/>
                    </a:cubicBezTo>
                    <a:close/>
                    <a:moveTo>
                      <a:pt x="0" y="5730"/>
                    </a:moveTo>
                    <a:lnTo>
                      <a:pt x="0" y="5730"/>
                    </a:lnTo>
                    <a:cubicBezTo>
                      <a:pt x="0" y="5711"/>
                      <a:pt x="15" y="5696"/>
                      <a:pt x="34" y="5696"/>
                    </a:cubicBezTo>
                    <a:cubicBezTo>
                      <a:pt x="52" y="5696"/>
                      <a:pt x="67" y="5711"/>
                      <a:pt x="67" y="5730"/>
                    </a:cubicBezTo>
                    <a:cubicBezTo>
                      <a:pt x="67" y="5748"/>
                      <a:pt x="52" y="5763"/>
                      <a:pt x="34" y="5763"/>
                    </a:cubicBezTo>
                    <a:cubicBezTo>
                      <a:pt x="15" y="5763"/>
                      <a:pt x="0" y="5748"/>
                      <a:pt x="0" y="5730"/>
                    </a:cubicBezTo>
                    <a:close/>
                    <a:moveTo>
                      <a:pt x="0" y="5596"/>
                    </a:moveTo>
                    <a:lnTo>
                      <a:pt x="0" y="5596"/>
                    </a:lnTo>
                    <a:cubicBezTo>
                      <a:pt x="0" y="5578"/>
                      <a:pt x="15" y="5563"/>
                      <a:pt x="34" y="5563"/>
                    </a:cubicBezTo>
                    <a:cubicBezTo>
                      <a:pt x="52" y="5563"/>
                      <a:pt x="67" y="5578"/>
                      <a:pt x="67" y="5596"/>
                    </a:cubicBezTo>
                    <a:cubicBezTo>
                      <a:pt x="67" y="5615"/>
                      <a:pt x="52" y="5630"/>
                      <a:pt x="34" y="5630"/>
                    </a:cubicBezTo>
                    <a:cubicBezTo>
                      <a:pt x="15" y="5630"/>
                      <a:pt x="0" y="5615"/>
                      <a:pt x="0" y="5596"/>
                    </a:cubicBezTo>
                    <a:close/>
                    <a:moveTo>
                      <a:pt x="0" y="5463"/>
                    </a:moveTo>
                    <a:lnTo>
                      <a:pt x="0" y="5463"/>
                    </a:lnTo>
                    <a:cubicBezTo>
                      <a:pt x="0" y="5444"/>
                      <a:pt x="15" y="5429"/>
                      <a:pt x="34" y="5429"/>
                    </a:cubicBezTo>
                    <a:cubicBezTo>
                      <a:pt x="52" y="5429"/>
                      <a:pt x="67" y="5444"/>
                      <a:pt x="67" y="5463"/>
                    </a:cubicBezTo>
                    <a:cubicBezTo>
                      <a:pt x="67" y="5481"/>
                      <a:pt x="52" y="5496"/>
                      <a:pt x="34" y="5496"/>
                    </a:cubicBezTo>
                    <a:cubicBezTo>
                      <a:pt x="15" y="5496"/>
                      <a:pt x="0" y="5481"/>
                      <a:pt x="0" y="5463"/>
                    </a:cubicBezTo>
                    <a:close/>
                    <a:moveTo>
                      <a:pt x="0" y="5329"/>
                    </a:moveTo>
                    <a:lnTo>
                      <a:pt x="0" y="5329"/>
                    </a:lnTo>
                    <a:cubicBezTo>
                      <a:pt x="0" y="5311"/>
                      <a:pt x="15" y="5296"/>
                      <a:pt x="34" y="5296"/>
                    </a:cubicBezTo>
                    <a:cubicBezTo>
                      <a:pt x="52" y="5296"/>
                      <a:pt x="67" y="5311"/>
                      <a:pt x="67" y="5329"/>
                    </a:cubicBezTo>
                    <a:cubicBezTo>
                      <a:pt x="67" y="5348"/>
                      <a:pt x="52" y="5363"/>
                      <a:pt x="34" y="5363"/>
                    </a:cubicBezTo>
                    <a:cubicBezTo>
                      <a:pt x="15" y="5363"/>
                      <a:pt x="0" y="5348"/>
                      <a:pt x="0" y="5329"/>
                    </a:cubicBezTo>
                    <a:close/>
                    <a:moveTo>
                      <a:pt x="0" y="5196"/>
                    </a:moveTo>
                    <a:lnTo>
                      <a:pt x="0" y="5196"/>
                    </a:lnTo>
                    <a:cubicBezTo>
                      <a:pt x="0" y="5178"/>
                      <a:pt x="15" y="5163"/>
                      <a:pt x="34" y="5163"/>
                    </a:cubicBezTo>
                    <a:cubicBezTo>
                      <a:pt x="52" y="5163"/>
                      <a:pt x="67" y="5178"/>
                      <a:pt x="67" y="5196"/>
                    </a:cubicBezTo>
                    <a:cubicBezTo>
                      <a:pt x="67" y="5214"/>
                      <a:pt x="52" y="5229"/>
                      <a:pt x="34" y="5229"/>
                    </a:cubicBezTo>
                    <a:cubicBezTo>
                      <a:pt x="15" y="5229"/>
                      <a:pt x="0" y="5214"/>
                      <a:pt x="0" y="5196"/>
                    </a:cubicBezTo>
                    <a:close/>
                    <a:moveTo>
                      <a:pt x="0" y="5063"/>
                    </a:moveTo>
                    <a:lnTo>
                      <a:pt x="0" y="5063"/>
                    </a:lnTo>
                    <a:cubicBezTo>
                      <a:pt x="0" y="5044"/>
                      <a:pt x="15" y="5029"/>
                      <a:pt x="34" y="5029"/>
                    </a:cubicBezTo>
                    <a:cubicBezTo>
                      <a:pt x="52" y="5029"/>
                      <a:pt x="67" y="5044"/>
                      <a:pt x="67" y="5063"/>
                    </a:cubicBezTo>
                    <a:cubicBezTo>
                      <a:pt x="67" y="5081"/>
                      <a:pt x="52" y="5096"/>
                      <a:pt x="34" y="5096"/>
                    </a:cubicBezTo>
                    <a:cubicBezTo>
                      <a:pt x="15" y="5096"/>
                      <a:pt x="0" y="5081"/>
                      <a:pt x="0" y="5063"/>
                    </a:cubicBezTo>
                    <a:close/>
                    <a:moveTo>
                      <a:pt x="0" y="4929"/>
                    </a:moveTo>
                    <a:lnTo>
                      <a:pt x="0" y="4929"/>
                    </a:lnTo>
                    <a:cubicBezTo>
                      <a:pt x="0" y="4911"/>
                      <a:pt x="15" y="4896"/>
                      <a:pt x="34" y="4896"/>
                    </a:cubicBezTo>
                    <a:cubicBezTo>
                      <a:pt x="52" y="4896"/>
                      <a:pt x="67" y="4911"/>
                      <a:pt x="67" y="4929"/>
                    </a:cubicBezTo>
                    <a:cubicBezTo>
                      <a:pt x="67" y="4948"/>
                      <a:pt x="52" y="4963"/>
                      <a:pt x="34" y="4963"/>
                    </a:cubicBezTo>
                    <a:cubicBezTo>
                      <a:pt x="15" y="4963"/>
                      <a:pt x="0" y="4948"/>
                      <a:pt x="0" y="4929"/>
                    </a:cubicBezTo>
                    <a:close/>
                    <a:moveTo>
                      <a:pt x="0" y="4796"/>
                    </a:moveTo>
                    <a:lnTo>
                      <a:pt x="0" y="4796"/>
                    </a:lnTo>
                    <a:cubicBezTo>
                      <a:pt x="0" y="4777"/>
                      <a:pt x="15" y="4762"/>
                      <a:pt x="34" y="4762"/>
                    </a:cubicBezTo>
                    <a:cubicBezTo>
                      <a:pt x="52" y="4762"/>
                      <a:pt x="67" y="4777"/>
                      <a:pt x="67" y="4796"/>
                    </a:cubicBezTo>
                    <a:cubicBezTo>
                      <a:pt x="67" y="4814"/>
                      <a:pt x="52" y="4829"/>
                      <a:pt x="34" y="4829"/>
                    </a:cubicBezTo>
                    <a:cubicBezTo>
                      <a:pt x="15" y="4829"/>
                      <a:pt x="0" y="4814"/>
                      <a:pt x="0" y="4796"/>
                    </a:cubicBezTo>
                    <a:close/>
                    <a:moveTo>
                      <a:pt x="0" y="4662"/>
                    </a:moveTo>
                    <a:lnTo>
                      <a:pt x="0" y="4662"/>
                    </a:lnTo>
                    <a:cubicBezTo>
                      <a:pt x="0" y="4644"/>
                      <a:pt x="15" y="4629"/>
                      <a:pt x="34" y="4629"/>
                    </a:cubicBezTo>
                    <a:cubicBezTo>
                      <a:pt x="52" y="4629"/>
                      <a:pt x="67" y="4644"/>
                      <a:pt x="67" y="4662"/>
                    </a:cubicBezTo>
                    <a:cubicBezTo>
                      <a:pt x="67" y="4681"/>
                      <a:pt x="52" y="4696"/>
                      <a:pt x="34" y="4696"/>
                    </a:cubicBezTo>
                    <a:cubicBezTo>
                      <a:pt x="15" y="4696"/>
                      <a:pt x="0" y="4681"/>
                      <a:pt x="0" y="4662"/>
                    </a:cubicBezTo>
                    <a:close/>
                    <a:moveTo>
                      <a:pt x="0" y="4529"/>
                    </a:moveTo>
                    <a:lnTo>
                      <a:pt x="0" y="4529"/>
                    </a:lnTo>
                    <a:cubicBezTo>
                      <a:pt x="0" y="4511"/>
                      <a:pt x="15" y="4496"/>
                      <a:pt x="34" y="4496"/>
                    </a:cubicBezTo>
                    <a:cubicBezTo>
                      <a:pt x="52" y="4496"/>
                      <a:pt x="67" y="4511"/>
                      <a:pt x="67" y="4529"/>
                    </a:cubicBezTo>
                    <a:cubicBezTo>
                      <a:pt x="67" y="4547"/>
                      <a:pt x="52" y="4562"/>
                      <a:pt x="34" y="4562"/>
                    </a:cubicBezTo>
                    <a:cubicBezTo>
                      <a:pt x="15" y="4562"/>
                      <a:pt x="0" y="4547"/>
                      <a:pt x="0" y="4529"/>
                    </a:cubicBezTo>
                    <a:close/>
                    <a:moveTo>
                      <a:pt x="0" y="4396"/>
                    </a:moveTo>
                    <a:lnTo>
                      <a:pt x="0" y="4396"/>
                    </a:lnTo>
                    <a:cubicBezTo>
                      <a:pt x="0" y="4377"/>
                      <a:pt x="15" y="4362"/>
                      <a:pt x="34" y="4362"/>
                    </a:cubicBezTo>
                    <a:cubicBezTo>
                      <a:pt x="52" y="4362"/>
                      <a:pt x="67" y="4377"/>
                      <a:pt x="67" y="4396"/>
                    </a:cubicBezTo>
                    <a:cubicBezTo>
                      <a:pt x="67" y="4414"/>
                      <a:pt x="52" y="4429"/>
                      <a:pt x="34" y="4429"/>
                    </a:cubicBezTo>
                    <a:cubicBezTo>
                      <a:pt x="15" y="4429"/>
                      <a:pt x="0" y="4414"/>
                      <a:pt x="0" y="4396"/>
                    </a:cubicBezTo>
                    <a:close/>
                    <a:moveTo>
                      <a:pt x="0" y="4262"/>
                    </a:moveTo>
                    <a:lnTo>
                      <a:pt x="0" y="4262"/>
                    </a:lnTo>
                    <a:cubicBezTo>
                      <a:pt x="0" y="4244"/>
                      <a:pt x="15" y="4229"/>
                      <a:pt x="34" y="4229"/>
                    </a:cubicBezTo>
                    <a:cubicBezTo>
                      <a:pt x="52" y="4229"/>
                      <a:pt x="67" y="4244"/>
                      <a:pt x="67" y="4262"/>
                    </a:cubicBezTo>
                    <a:cubicBezTo>
                      <a:pt x="67" y="4281"/>
                      <a:pt x="52" y="4296"/>
                      <a:pt x="34" y="4296"/>
                    </a:cubicBezTo>
                    <a:cubicBezTo>
                      <a:pt x="15" y="4296"/>
                      <a:pt x="0" y="4281"/>
                      <a:pt x="0" y="4262"/>
                    </a:cubicBezTo>
                    <a:close/>
                    <a:moveTo>
                      <a:pt x="0" y="4129"/>
                    </a:moveTo>
                    <a:lnTo>
                      <a:pt x="0" y="4129"/>
                    </a:lnTo>
                    <a:cubicBezTo>
                      <a:pt x="0" y="4110"/>
                      <a:pt x="15" y="4095"/>
                      <a:pt x="34" y="4095"/>
                    </a:cubicBezTo>
                    <a:cubicBezTo>
                      <a:pt x="52" y="4095"/>
                      <a:pt x="67" y="4110"/>
                      <a:pt x="67" y="4129"/>
                    </a:cubicBezTo>
                    <a:cubicBezTo>
                      <a:pt x="67" y="4147"/>
                      <a:pt x="52" y="4162"/>
                      <a:pt x="34" y="4162"/>
                    </a:cubicBezTo>
                    <a:cubicBezTo>
                      <a:pt x="15" y="4162"/>
                      <a:pt x="0" y="4147"/>
                      <a:pt x="0" y="4129"/>
                    </a:cubicBezTo>
                    <a:close/>
                    <a:moveTo>
                      <a:pt x="0" y="3995"/>
                    </a:moveTo>
                    <a:lnTo>
                      <a:pt x="0" y="3995"/>
                    </a:lnTo>
                    <a:cubicBezTo>
                      <a:pt x="0" y="3977"/>
                      <a:pt x="15" y="3962"/>
                      <a:pt x="34" y="3962"/>
                    </a:cubicBezTo>
                    <a:cubicBezTo>
                      <a:pt x="52" y="3962"/>
                      <a:pt x="67" y="3977"/>
                      <a:pt x="67" y="3995"/>
                    </a:cubicBezTo>
                    <a:cubicBezTo>
                      <a:pt x="67" y="4014"/>
                      <a:pt x="52" y="4029"/>
                      <a:pt x="34" y="4029"/>
                    </a:cubicBezTo>
                    <a:cubicBezTo>
                      <a:pt x="15" y="4029"/>
                      <a:pt x="0" y="4014"/>
                      <a:pt x="0" y="3995"/>
                    </a:cubicBezTo>
                    <a:close/>
                    <a:moveTo>
                      <a:pt x="0" y="3862"/>
                    </a:moveTo>
                    <a:lnTo>
                      <a:pt x="0" y="3862"/>
                    </a:lnTo>
                    <a:cubicBezTo>
                      <a:pt x="0" y="3844"/>
                      <a:pt x="15" y="3829"/>
                      <a:pt x="34" y="3829"/>
                    </a:cubicBezTo>
                    <a:cubicBezTo>
                      <a:pt x="52" y="3829"/>
                      <a:pt x="67" y="3844"/>
                      <a:pt x="67" y="3862"/>
                    </a:cubicBezTo>
                    <a:cubicBezTo>
                      <a:pt x="67" y="3880"/>
                      <a:pt x="52" y="3895"/>
                      <a:pt x="34" y="3895"/>
                    </a:cubicBezTo>
                    <a:cubicBezTo>
                      <a:pt x="15" y="3895"/>
                      <a:pt x="0" y="3880"/>
                      <a:pt x="0" y="3862"/>
                    </a:cubicBezTo>
                    <a:close/>
                    <a:moveTo>
                      <a:pt x="0" y="3729"/>
                    </a:moveTo>
                    <a:lnTo>
                      <a:pt x="0" y="3729"/>
                    </a:lnTo>
                    <a:cubicBezTo>
                      <a:pt x="0" y="3710"/>
                      <a:pt x="15" y="3695"/>
                      <a:pt x="34" y="3695"/>
                    </a:cubicBezTo>
                    <a:cubicBezTo>
                      <a:pt x="52" y="3695"/>
                      <a:pt x="67" y="3710"/>
                      <a:pt x="67" y="3729"/>
                    </a:cubicBezTo>
                    <a:cubicBezTo>
                      <a:pt x="67" y="3747"/>
                      <a:pt x="52" y="3762"/>
                      <a:pt x="34" y="3762"/>
                    </a:cubicBezTo>
                    <a:cubicBezTo>
                      <a:pt x="15" y="3762"/>
                      <a:pt x="0" y="3747"/>
                      <a:pt x="0" y="3729"/>
                    </a:cubicBezTo>
                    <a:close/>
                    <a:moveTo>
                      <a:pt x="106" y="3634"/>
                    </a:moveTo>
                    <a:lnTo>
                      <a:pt x="106" y="3634"/>
                    </a:lnTo>
                    <a:cubicBezTo>
                      <a:pt x="124" y="3634"/>
                      <a:pt x="139" y="3649"/>
                      <a:pt x="139" y="3667"/>
                    </a:cubicBezTo>
                    <a:cubicBezTo>
                      <a:pt x="139" y="3686"/>
                      <a:pt x="124" y="3700"/>
                      <a:pt x="106" y="3700"/>
                    </a:cubicBezTo>
                    <a:cubicBezTo>
                      <a:pt x="87" y="3700"/>
                      <a:pt x="72" y="3686"/>
                      <a:pt x="72" y="3667"/>
                    </a:cubicBezTo>
                    <a:cubicBezTo>
                      <a:pt x="72" y="3649"/>
                      <a:pt x="87" y="3634"/>
                      <a:pt x="106" y="3634"/>
                    </a:cubicBezTo>
                    <a:close/>
                    <a:moveTo>
                      <a:pt x="239" y="3634"/>
                    </a:moveTo>
                    <a:lnTo>
                      <a:pt x="239" y="3634"/>
                    </a:lnTo>
                    <a:cubicBezTo>
                      <a:pt x="258" y="3634"/>
                      <a:pt x="273" y="3649"/>
                      <a:pt x="273" y="3667"/>
                    </a:cubicBezTo>
                    <a:cubicBezTo>
                      <a:pt x="273" y="3686"/>
                      <a:pt x="258" y="3700"/>
                      <a:pt x="239" y="3700"/>
                    </a:cubicBezTo>
                    <a:cubicBezTo>
                      <a:pt x="221" y="3700"/>
                      <a:pt x="206" y="3686"/>
                      <a:pt x="206" y="3667"/>
                    </a:cubicBezTo>
                    <a:cubicBezTo>
                      <a:pt x="206" y="3649"/>
                      <a:pt x="221" y="3634"/>
                      <a:pt x="239" y="3634"/>
                    </a:cubicBezTo>
                    <a:close/>
                    <a:moveTo>
                      <a:pt x="373" y="3634"/>
                    </a:moveTo>
                    <a:lnTo>
                      <a:pt x="373" y="3634"/>
                    </a:lnTo>
                    <a:cubicBezTo>
                      <a:pt x="391" y="3634"/>
                      <a:pt x="406" y="3649"/>
                      <a:pt x="406" y="3667"/>
                    </a:cubicBezTo>
                    <a:cubicBezTo>
                      <a:pt x="406" y="3686"/>
                      <a:pt x="391" y="3700"/>
                      <a:pt x="373" y="3700"/>
                    </a:cubicBezTo>
                    <a:cubicBezTo>
                      <a:pt x="354" y="3700"/>
                      <a:pt x="339" y="3686"/>
                      <a:pt x="339" y="3667"/>
                    </a:cubicBezTo>
                    <a:cubicBezTo>
                      <a:pt x="339" y="3649"/>
                      <a:pt x="354" y="3634"/>
                      <a:pt x="373" y="3634"/>
                    </a:cubicBezTo>
                    <a:close/>
                    <a:moveTo>
                      <a:pt x="506" y="3634"/>
                    </a:moveTo>
                    <a:lnTo>
                      <a:pt x="506" y="3634"/>
                    </a:lnTo>
                    <a:cubicBezTo>
                      <a:pt x="524" y="3634"/>
                      <a:pt x="539" y="3649"/>
                      <a:pt x="539" y="3667"/>
                    </a:cubicBezTo>
                    <a:cubicBezTo>
                      <a:pt x="539" y="3686"/>
                      <a:pt x="524" y="3700"/>
                      <a:pt x="506" y="3700"/>
                    </a:cubicBezTo>
                    <a:cubicBezTo>
                      <a:pt x="487" y="3700"/>
                      <a:pt x="473" y="3686"/>
                      <a:pt x="473" y="3667"/>
                    </a:cubicBezTo>
                    <a:cubicBezTo>
                      <a:pt x="473" y="3649"/>
                      <a:pt x="487" y="3634"/>
                      <a:pt x="506" y="3634"/>
                    </a:cubicBezTo>
                    <a:close/>
                    <a:moveTo>
                      <a:pt x="639" y="3634"/>
                    </a:moveTo>
                    <a:lnTo>
                      <a:pt x="639" y="3634"/>
                    </a:lnTo>
                    <a:cubicBezTo>
                      <a:pt x="658" y="3634"/>
                      <a:pt x="673" y="3649"/>
                      <a:pt x="673" y="3667"/>
                    </a:cubicBezTo>
                    <a:cubicBezTo>
                      <a:pt x="673" y="3686"/>
                      <a:pt x="658" y="3700"/>
                      <a:pt x="639" y="3700"/>
                    </a:cubicBezTo>
                    <a:cubicBezTo>
                      <a:pt x="621" y="3700"/>
                      <a:pt x="606" y="3686"/>
                      <a:pt x="606" y="3667"/>
                    </a:cubicBezTo>
                    <a:cubicBezTo>
                      <a:pt x="606" y="3649"/>
                      <a:pt x="621" y="3634"/>
                      <a:pt x="639" y="3634"/>
                    </a:cubicBezTo>
                    <a:close/>
                    <a:moveTo>
                      <a:pt x="773" y="3634"/>
                    </a:moveTo>
                    <a:lnTo>
                      <a:pt x="773" y="3634"/>
                    </a:lnTo>
                    <a:cubicBezTo>
                      <a:pt x="791" y="3634"/>
                      <a:pt x="806" y="3649"/>
                      <a:pt x="806" y="3667"/>
                    </a:cubicBezTo>
                    <a:cubicBezTo>
                      <a:pt x="806" y="3686"/>
                      <a:pt x="791" y="3700"/>
                      <a:pt x="773" y="3700"/>
                    </a:cubicBezTo>
                    <a:cubicBezTo>
                      <a:pt x="754" y="3700"/>
                      <a:pt x="739" y="3686"/>
                      <a:pt x="739" y="3667"/>
                    </a:cubicBezTo>
                    <a:cubicBezTo>
                      <a:pt x="739" y="3649"/>
                      <a:pt x="754" y="3634"/>
                      <a:pt x="773" y="3634"/>
                    </a:cubicBezTo>
                    <a:close/>
                    <a:moveTo>
                      <a:pt x="906" y="3634"/>
                    </a:moveTo>
                    <a:lnTo>
                      <a:pt x="906" y="3634"/>
                    </a:lnTo>
                    <a:cubicBezTo>
                      <a:pt x="925" y="3634"/>
                      <a:pt x="940" y="3649"/>
                      <a:pt x="940" y="3667"/>
                    </a:cubicBezTo>
                    <a:cubicBezTo>
                      <a:pt x="940" y="3686"/>
                      <a:pt x="925" y="3700"/>
                      <a:pt x="906" y="3700"/>
                    </a:cubicBezTo>
                    <a:cubicBezTo>
                      <a:pt x="888" y="3700"/>
                      <a:pt x="873" y="3686"/>
                      <a:pt x="873" y="3667"/>
                    </a:cubicBezTo>
                    <a:cubicBezTo>
                      <a:pt x="873" y="3649"/>
                      <a:pt x="888" y="3634"/>
                      <a:pt x="906" y="3634"/>
                    </a:cubicBezTo>
                    <a:close/>
                    <a:moveTo>
                      <a:pt x="1040" y="3634"/>
                    </a:moveTo>
                    <a:lnTo>
                      <a:pt x="1040" y="3634"/>
                    </a:lnTo>
                    <a:cubicBezTo>
                      <a:pt x="1058" y="3634"/>
                      <a:pt x="1073" y="3649"/>
                      <a:pt x="1073" y="3667"/>
                    </a:cubicBezTo>
                    <a:cubicBezTo>
                      <a:pt x="1073" y="3686"/>
                      <a:pt x="1058" y="3700"/>
                      <a:pt x="1040" y="3700"/>
                    </a:cubicBezTo>
                    <a:cubicBezTo>
                      <a:pt x="1021" y="3700"/>
                      <a:pt x="1006" y="3686"/>
                      <a:pt x="1006" y="3667"/>
                    </a:cubicBezTo>
                    <a:cubicBezTo>
                      <a:pt x="1006" y="3649"/>
                      <a:pt x="1021" y="3634"/>
                      <a:pt x="1040" y="3634"/>
                    </a:cubicBezTo>
                    <a:close/>
                    <a:moveTo>
                      <a:pt x="1173" y="3634"/>
                    </a:moveTo>
                    <a:lnTo>
                      <a:pt x="1173" y="3634"/>
                    </a:lnTo>
                    <a:cubicBezTo>
                      <a:pt x="1191" y="3634"/>
                      <a:pt x="1206" y="3649"/>
                      <a:pt x="1206" y="3667"/>
                    </a:cubicBezTo>
                    <a:cubicBezTo>
                      <a:pt x="1206" y="3686"/>
                      <a:pt x="1191" y="3700"/>
                      <a:pt x="1173" y="3700"/>
                    </a:cubicBezTo>
                    <a:cubicBezTo>
                      <a:pt x="1154" y="3700"/>
                      <a:pt x="1140" y="3686"/>
                      <a:pt x="1140" y="3667"/>
                    </a:cubicBezTo>
                    <a:cubicBezTo>
                      <a:pt x="1140" y="3649"/>
                      <a:pt x="1154" y="3634"/>
                      <a:pt x="1173" y="3634"/>
                    </a:cubicBezTo>
                    <a:close/>
                    <a:moveTo>
                      <a:pt x="1306" y="3634"/>
                    </a:moveTo>
                    <a:lnTo>
                      <a:pt x="1306" y="3634"/>
                    </a:lnTo>
                    <a:cubicBezTo>
                      <a:pt x="1325" y="3634"/>
                      <a:pt x="1340" y="3649"/>
                      <a:pt x="1340" y="3667"/>
                    </a:cubicBezTo>
                    <a:cubicBezTo>
                      <a:pt x="1340" y="3686"/>
                      <a:pt x="1325" y="3700"/>
                      <a:pt x="1306" y="3700"/>
                    </a:cubicBezTo>
                    <a:cubicBezTo>
                      <a:pt x="1288" y="3700"/>
                      <a:pt x="1273" y="3686"/>
                      <a:pt x="1273" y="3667"/>
                    </a:cubicBezTo>
                    <a:cubicBezTo>
                      <a:pt x="1273" y="3649"/>
                      <a:pt x="1288" y="3634"/>
                      <a:pt x="1306" y="3634"/>
                    </a:cubicBezTo>
                    <a:close/>
                    <a:moveTo>
                      <a:pt x="1440" y="3634"/>
                    </a:moveTo>
                    <a:lnTo>
                      <a:pt x="1440" y="3634"/>
                    </a:lnTo>
                    <a:cubicBezTo>
                      <a:pt x="1458" y="3634"/>
                      <a:pt x="1473" y="3649"/>
                      <a:pt x="1473" y="3667"/>
                    </a:cubicBezTo>
                    <a:cubicBezTo>
                      <a:pt x="1473" y="3686"/>
                      <a:pt x="1458" y="3700"/>
                      <a:pt x="1440" y="3700"/>
                    </a:cubicBezTo>
                    <a:cubicBezTo>
                      <a:pt x="1421" y="3700"/>
                      <a:pt x="1406" y="3686"/>
                      <a:pt x="1406" y="3667"/>
                    </a:cubicBezTo>
                    <a:cubicBezTo>
                      <a:pt x="1406" y="3649"/>
                      <a:pt x="1421" y="3634"/>
                      <a:pt x="1440" y="3634"/>
                    </a:cubicBezTo>
                    <a:close/>
                    <a:moveTo>
                      <a:pt x="1573" y="3634"/>
                    </a:moveTo>
                    <a:lnTo>
                      <a:pt x="1573" y="3634"/>
                    </a:lnTo>
                    <a:cubicBezTo>
                      <a:pt x="1592" y="3634"/>
                      <a:pt x="1607" y="3649"/>
                      <a:pt x="1607" y="3667"/>
                    </a:cubicBezTo>
                    <a:cubicBezTo>
                      <a:pt x="1607" y="3686"/>
                      <a:pt x="1592" y="3700"/>
                      <a:pt x="1573" y="3700"/>
                    </a:cubicBezTo>
                    <a:cubicBezTo>
                      <a:pt x="1555" y="3700"/>
                      <a:pt x="1540" y="3686"/>
                      <a:pt x="1540" y="3667"/>
                    </a:cubicBezTo>
                    <a:cubicBezTo>
                      <a:pt x="1540" y="3649"/>
                      <a:pt x="1555" y="3634"/>
                      <a:pt x="1573" y="3634"/>
                    </a:cubicBezTo>
                    <a:close/>
                    <a:moveTo>
                      <a:pt x="1707" y="3634"/>
                    </a:moveTo>
                    <a:lnTo>
                      <a:pt x="1707" y="3634"/>
                    </a:lnTo>
                    <a:cubicBezTo>
                      <a:pt x="1725" y="3634"/>
                      <a:pt x="1740" y="3649"/>
                      <a:pt x="1740" y="3667"/>
                    </a:cubicBezTo>
                    <a:cubicBezTo>
                      <a:pt x="1740" y="3686"/>
                      <a:pt x="1725" y="3700"/>
                      <a:pt x="1707" y="3700"/>
                    </a:cubicBezTo>
                    <a:cubicBezTo>
                      <a:pt x="1688" y="3700"/>
                      <a:pt x="1673" y="3686"/>
                      <a:pt x="1673" y="3667"/>
                    </a:cubicBezTo>
                    <a:cubicBezTo>
                      <a:pt x="1673" y="3649"/>
                      <a:pt x="1688" y="3634"/>
                      <a:pt x="1707" y="3634"/>
                    </a:cubicBezTo>
                    <a:close/>
                    <a:moveTo>
                      <a:pt x="1840" y="3634"/>
                    </a:moveTo>
                    <a:lnTo>
                      <a:pt x="1840" y="3634"/>
                    </a:lnTo>
                    <a:cubicBezTo>
                      <a:pt x="1858" y="3634"/>
                      <a:pt x="1873" y="3649"/>
                      <a:pt x="1873" y="3667"/>
                    </a:cubicBezTo>
                    <a:cubicBezTo>
                      <a:pt x="1873" y="3686"/>
                      <a:pt x="1858" y="3700"/>
                      <a:pt x="1840" y="3700"/>
                    </a:cubicBezTo>
                    <a:cubicBezTo>
                      <a:pt x="1821" y="3700"/>
                      <a:pt x="1807" y="3686"/>
                      <a:pt x="1807" y="3667"/>
                    </a:cubicBezTo>
                    <a:cubicBezTo>
                      <a:pt x="1807" y="3649"/>
                      <a:pt x="1821" y="3634"/>
                      <a:pt x="1840" y="3634"/>
                    </a:cubicBezTo>
                    <a:close/>
                    <a:moveTo>
                      <a:pt x="1973" y="3634"/>
                    </a:moveTo>
                    <a:lnTo>
                      <a:pt x="1973" y="3634"/>
                    </a:lnTo>
                    <a:cubicBezTo>
                      <a:pt x="1992" y="3634"/>
                      <a:pt x="2007" y="3649"/>
                      <a:pt x="2007" y="3667"/>
                    </a:cubicBezTo>
                    <a:cubicBezTo>
                      <a:pt x="2007" y="3686"/>
                      <a:pt x="1992" y="3700"/>
                      <a:pt x="1973" y="3700"/>
                    </a:cubicBezTo>
                    <a:cubicBezTo>
                      <a:pt x="1955" y="3700"/>
                      <a:pt x="1940" y="3686"/>
                      <a:pt x="1940" y="3667"/>
                    </a:cubicBezTo>
                    <a:cubicBezTo>
                      <a:pt x="1940" y="3649"/>
                      <a:pt x="1955" y="3634"/>
                      <a:pt x="1973" y="3634"/>
                    </a:cubicBezTo>
                    <a:close/>
                    <a:moveTo>
                      <a:pt x="2107" y="3634"/>
                    </a:moveTo>
                    <a:lnTo>
                      <a:pt x="2107" y="3634"/>
                    </a:lnTo>
                    <a:cubicBezTo>
                      <a:pt x="2125" y="3634"/>
                      <a:pt x="2140" y="3649"/>
                      <a:pt x="2140" y="3667"/>
                    </a:cubicBezTo>
                    <a:cubicBezTo>
                      <a:pt x="2140" y="3686"/>
                      <a:pt x="2125" y="3700"/>
                      <a:pt x="2107" y="3700"/>
                    </a:cubicBezTo>
                    <a:cubicBezTo>
                      <a:pt x="2088" y="3700"/>
                      <a:pt x="2073" y="3686"/>
                      <a:pt x="2073" y="3667"/>
                    </a:cubicBezTo>
                    <a:cubicBezTo>
                      <a:pt x="2073" y="3649"/>
                      <a:pt x="2088" y="3634"/>
                      <a:pt x="2107" y="3634"/>
                    </a:cubicBezTo>
                    <a:close/>
                    <a:moveTo>
                      <a:pt x="2240" y="3634"/>
                    </a:moveTo>
                    <a:lnTo>
                      <a:pt x="2240" y="3634"/>
                    </a:lnTo>
                    <a:cubicBezTo>
                      <a:pt x="2259" y="3634"/>
                      <a:pt x="2274" y="3649"/>
                      <a:pt x="2274" y="3667"/>
                    </a:cubicBezTo>
                    <a:cubicBezTo>
                      <a:pt x="2274" y="3686"/>
                      <a:pt x="2259" y="3700"/>
                      <a:pt x="2240" y="3700"/>
                    </a:cubicBezTo>
                    <a:cubicBezTo>
                      <a:pt x="2222" y="3700"/>
                      <a:pt x="2207" y="3686"/>
                      <a:pt x="2207" y="3667"/>
                    </a:cubicBezTo>
                    <a:cubicBezTo>
                      <a:pt x="2207" y="3649"/>
                      <a:pt x="2222" y="3634"/>
                      <a:pt x="2240" y="3634"/>
                    </a:cubicBezTo>
                    <a:close/>
                    <a:moveTo>
                      <a:pt x="2374" y="3634"/>
                    </a:moveTo>
                    <a:lnTo>
                      <a:pt x="2374" y="3634"/>
                    </a:lnTo>
                    <a:cubicBezTo>
                      <a:pt x="2392" y="3634"/>
                      <a:pt x="2407" y="3649"/>
                      <a:pt x="2407" y="3667"/>
                    </a:cubicBezTo>
                    <a:cubicBezTo>
                      <a:pt x="2407" y="3686"/>
                      <a:pt x="2392" y="3700"/>
                      <a:pt x="2374" y="3700"/>
                    </a:cubicBezTo>
                    <a:cubicBezTo>
                      <a:pt x="2355" y="3700"/>
                      <a:pt x="2340" y="3686"/>
                      <a:pt x="2340" y="3667"/>
                    </a:cubicBezTo>
                    <a:cubicBezTo>
                      <a:pt x="2340" y="3649"/>
                      <a:pt x="2355" y="3634"/>
                      <a:pt x="2374" y="3634"/>
                    </a:cubicBezTo>
                    <a:close/>
                    <a:moveTo>
                      <a:pt x="2507" y="3634"/>
                    </a:moveTo>
                    <a:lnTo>
                      <a:pt x="2507" y="3634"/>
                    </a:lnTo>
                    <a:cubicBezTo>
                      <a:pt x="2525" y="3634"/>
                      <a:pt x="2540" y="3649"/>
                      <a:pt x="2540" y="3667"/>
                    </a:cubicBezTo>
                    <a:cubicBezTo>
                      <a:pt x="2540" y="3686"/>
                      <a:pt x="2525" y="3700"/>
                      <a:pt x="2507" y="3700"/>
                    </a:cubicBezTo>
                    <a:cubicBezTo>
                      <a:pt x="2488" y="3700"/>
                      <a:pt x="2474" y="3686"/>
                      <a:pt x="2474" y="3667"/>
                    </a:cubicBezTo>
                    <a:cubicBezTo>
                      <a:pt x="2474" y="3649"/>
                      <a:pt x="2488" y="3634"/>
                      <a:pt x="2507" y="3634"/>
                    </a:cubicBezTo>
                    <a:close/>
                    <a:moveTo>
                      <a:pt x="2640" y="3634"/>
                    </a:moveTo>
                    <a:lnTo>
                      <a:pt x="2640" y="3634"/>
                    </a:lnTo>
                    <a:cubicBezTo>
                      <a:pt x="2659" y="3634"/>
                      <a:pt x="2674" y="3649"/>
                      <a:pt x="2674" y="3667"/>
                    </a:cubicBezTo>
                    <a:cubicBezTo>
                      <a:pt x="2674" y="3686"/>
                      <a:pt x="2659" y="3700"/>
                      <a:pt x="2640" y="3700"/>
                    </a:cubicBezTo>
                    <a:cubicBezTo>
                      <a:pt x="2622" y="3700"/>
                      <a:pt x="2607" y="3686"/>
                      <a:pt x="2607" y="3667"/>
                    </a:cubicBezTo>
                    <a:cubicBezTo>
                      <a:pt x="2607" y="3649"/>
                      <a:pt x="2622" y="3634"/>
                      <a:pt x="2640" y="3634"/>
                    </a:cubicBezTo>
                    <a:close/>
                    <a:moveTo>
                      <a:pt x="2774" y="3634"/>
                    </a:moveTo>
                    <a:lnTo>
                      <a:pt x="2774" y="3634"/>
                    </a:lnTo>
                    <a:cubicBezTo>
                      <a:pt x="2792" y="3634"/>
                      <a:pt x="2807" y="3649"/>
                      <a:pt x="2807" y="3667"/>
                    </a:cubicBezTo>
                    <a:cubicBezTo>
                      <a:pt x="2807" y="3686"/>
                      <a:pt x="2792" y="3700"/>
                      <a:pt x="2774" y="3700"/>
                    </a:cubicBezTo>
                    <a:cubicBezTo>
                      <a:pt x="2755" y="3700"/>
                      <a:pt x="2740" y="3686"/>
                      <a:pt x="2740" y="3667"/>
                    </a:cubicBezTo>
                    <a:cubicBezTo>
                      <a:pt x="2740" y="3649"/>
                      <a:pt x="2755" y="3634"/>
                      <a:pt x="2774" y="3634"/>
                    </a:cubicBezTo>
                    <a:close/>
                    <a:moveTo>
                      <a:pt x="2907" y="3634"/>
                    </a:moveTo>
                    <a:lnTo>
                      <a:pt x="2907" y="3634"/>
                    </a:lnTo>
                    <a:cubicBezTo>
                      <a:pt x="2926" y="3634"/>
                      <a:pt x="2940" y="3649"/>
                      <a:pt x="2940" y="3667"/>
                    </a:cubicBezTo>
                    <a:cubicBezTo>
                      <a:pt x="2940" y="3686"/>
                      <a:pt x="2926" y="3700"/>
                      <a:pt x="2907" y="3700"/>
                    </a:cubicBezTo>
                    <a:cubicBezTo>
                      <a:pt x="2889" y="3700"/>
                      <a:pt x="2874" y="3686"/>
                      <a:pt x="2874" y="3667"/>
                    </a:cubicBezTo>
                    <a:cubicBezTo>
                      <a:pt x="2874" y="3649"/>
                      <a:pt x="2889" y="3634"/>
                      <a:pt x="2907" y="3634"/>
                    </a:cubicBezTo>
                    <a:close/>
                    <a:moveTo>
                      <a:pt x="3041" y="3634"/>
                    </a:moveTo>
                    <a:lnTo>
                      <a:pt x="3041" y="3634"/>
                    </a:lnTo>
                    <a:cubicBezTo>
                      <a:pt x="3059" y="3634"/>
                      <a:pt x="3074" y="3649"/>
                      <a:pt x="3074" y="3667"/>
                    </a:cubicBezTo>
                    <a:cubicBezTo>
                      <a:pt x="3074" y="3686"/>
                      <a:pt x="3059" y="3700"/>
                      <a:pt x="3041" y="3700"/>
                    </a:cubicBezTo>
                    <a:cubicBezTo>
                      <a:pt x="3022" y="3700"/>
                      <a:pt x="3007" y="3686"/>
                      <a:pt x="3007" y="3667"/>
                    </a:cubicBezTo>
                    <a:cubicBezTo>
                      <a:pt x="3007" y="3649"/>
                      <a:pt x="3022" y="3634"/>
                      <a:pt x="3041" y="3634"/>
                    </a:cubicBezTo>
                    <a:close/>
                    <a:moveTo>
                      <a:pt x="3174" y="3634"/>
                    </a:moveTo>
                    <a:lnTo>
                      <a:pt x="3174" y="3634"/>
                    </a:lnTo>
                    <a:cubicBezTo>
                      <a:pt x="3192" y="3634"/>
                      <a:pt x="3207" y="3649"/>
                      <a:pt x="3207" y="3667"/>
                    </a:cubicBezTo>
                    <a:cubicBezTo>
                      <a:pt x="3207" y="3686"/>
                      <a:pt x="3192" y="3700"/>
                      <a:pt x="3174" y="3700"/>
                    </a:cubicBezTo>
                    <a:cubicBezTo>
                      <a:pt x="3155" y="3700"/>
                      <a:pt x="3141" y="3686"/>
                      <a:pt x="3141" y="3667"/>
                    </a:cubicBezTo>
                    <a:cubicBezTo>
                      <a:pt x="3141" y="3649"/>
                      <a:pt x="3155" y="3634"/>
                      <a:pt x="3174" y="3634"/>
                    </a:cubicBezTo>
                    <a:close/>
                    <a:moveTo>
                      <a:pt x="3307" y="3634"/>
                    </a:moveTo>
                    <a:lnTo>
                      <a:pt x="3307" y="3634"/>
                    </a:lnTo>
                    <a:cubicBezTo>
                      <a:pt x="3326" y="3634"/>
                      <a:pt x="3341" y="3649"/>
                      <a:pt x="3341" y="3667"/>
                    </a:cubicBezTo>
                    <a:cubicBezTo>
                      <a:pt x="3341" y="3686"/>
                      <a:pt x="3326" y="3700"/>
                      <a:pt x="3307" y="3700"/>
                    </a:cubicBezTo>
                    <a:cubicBezTo>
                      <a:pt x="3289" y="3700"/>
                      <a:pt x="3274" y="3686"/>
                      <a:pt x="3274" y="3667"/>
                    </a:cubicBezTo>
                    <a:cubicBezTo>
                      <a:pt x="3274" y="3649"/>
                      <a:pt x="3289" y="3634"/>
                      <a:pt x="3307" y="3634"/>
                    </a:cubicBezTo>
                    <a:close/>
                    <a:moveTo>
                      <a:pt x="3441" y="3634"/>
                    </a:moveTo>
                    <a:lnTo>
                      <a:pt x="3441" y="3634"/>
                    </a:lnTo>
                    <a:cubicBezTo>
                      <a:pt x="3459" y="3634"/>
                      <a:pt x="3474" y="3649"/>
                      <a:pt x="3474" y="3667"/>
                    </a:cubicBezTo>
                    <a:cubicBezTo>
                      <a:pt x="3474" y="3686"/>
                      <a:pt x="3459" y="3700"/>
                      <a:pt x="3441" y="3700"/>
                    </a:cubicBezTo>
                    <a:cubicBezTo>
                      <a:pt x="3422" y="3700"/>
                      <a:pt x="3407" y="3686"/>
                      <a:pt x="3407" y="3667"/>
                    </a:cubicBezTo>
                    <a:cubicBezTo>
                      <a:pt x="3407" y="3649"/>
                      <a:pt x="3422" y="3634"/>
                      <a:pt x="3441" y="3634"/>
                    </a:cubicBezTo>
                    <a:close/>
                    <a:moveTo>
                      <a:pt x="3574" y="3634"/>
                    </a:moveTo>
                    <a:lnTo>
                      <a:pt x="3574" y="3634"/>
                    </a:lnTo>
                    <a:cubicBezTo>
                      <a:pt x="3593" y="3634"/>
                      <a:pt x="3608" y="3649"/>
                      <a:pt x="3608" y="3667"/>
                    </a:cubicBezTo>
                    <a:cubicBezTo>
                      <a:pt x="3608" y="3686"/>
                      <a:pt x="3593" y="3700"/>
                      <a:pt x="3574" y="3700"/>
                    </a:cubicBezTo>
                    <a:cubicBezTo>
                      <a:pt x="3556" y="3700"/>
                      <a:pt x="3541" y="3686"/>
                      <a:pt x="3541" y="3667"/>
                    </a:cubicBezTo>
                    <a:cubicBezTo>
                      <a:pt x="3541" y="3649"/>
                      <a:pt x="3556" y="3634"/>
                      <a:pt x="3574" y="3634"/>
                    </a:cubicBezTo>
                    <a:close/>
                    <a:moveTo>
                      <a:pt x="3708" y="3634"/>
                    </a:moveTo>
                    <a:lnTo>
                      <a:pt x="3708" y="3634"/>
                    </a:lnTo>
                    <a:cubicBezTo>
                      <a:pt x="3726" y="3634"/>
                      <a:pt x="3741" y="3649"/>
                      <a:pt x="3741" y="3667"/>
                    </a:cubicBezTo>
                    <a:cubicBezTo>
                      <a:pt x="3741" y="3686"/>
                      <a:pt x="3726" y="3700"/>
                      <a:pt x="3708" y="3700"/>
                    </a:cubicBezTo>
                    <a:cubicBezTo>
                      <a:pt x="3689" y="3700"/>
                      <a:pt x="3674" y="3686"/>
                      <a:pt x="3674" y="3667"/>
                    </a:cubicBezTo>
                    <a:cubicBezTo>
                      <a:pt x="3674" y="3649"/>
                      <a:pt x="3689" y="3634"/>
                      <a:pt x="3708" y="3634"/>
                    </a:cubicBezTo>
                    <a:close/>
                    <a:moveTo>
                      <a:pt x="3841" y="3634"/>
                    </a:moveTo>
                    <a:lnTo>
                      <a:pt x="3841" y="3634"/>
                    </a:lnTo>
                    <a:cubicBezTo>
                      <a:pt x="3859" y="3634"/>
                      <a:pt x="3874" y="3649"/>
                      <a:pt x="3874" y="3667"/>
                    </a:cubicBezTo>
                    <a:cubicBezTo>
                      <a:pt x="3874" y="3686"/>
                      <a:pt x="3859" y="3700"/>
                      <a:pt x="3841" y="3700"/>
                    </a:cubicBezTo>
                    <a:cubicBezTo>
                      <a:pt x="3822" y="3700"/>
                      <a:pt x="3808" y="3686"/>
                      <a:pt x="3808" y="3667"/>
                    </a:cubicBezTo>
                    <a:cubicBezTo>
                      <a:pt x="3808" y="3649"/>
                      <a:pt x="3822" y="3634"/>
                      <a:pt x="3841" y="3634"/>
                    </a:cubicBezTo>
                    <a:close/>
                    <a:moveTo>
                      <a:pt x="3974" y="3634"/>
                    </a:moveTo>
                    <a:lnTo>
                      <a:pt x="3974" y="3634"/>
                    </a:lnTo>
                    <a:cubicBezTo>
                      <a:pt x="3993" y="3634"/>
                      <a:pt x="4008" y="3649"/>
                      <a:pt x="4008" y="3667"/>
                    </a:cubicBezTo>
                    <a:cubicBezTo>
                      <a:pt x="4008" y="3686"/>
                      <a:pt x="3993" y="3700"/>
                      <a:pt x="3974" y="3700"/>
                    </a:cubicBezTo>
                    <a:cubicBezTo>
                      <a:pt x="3956" y="3700"/>
                      <a:pt x="3941" y="3686"/>
                      <a:pt x="3941" y="3667"/>
                    </a:cubicBezTo>
                    <a:cubicBezTo>
                      <a:pt x="3941" y="3649"/>
                      <a:pt x="3956" y="3634"/>
                      <a:pt x="3974" y="3634"/>
                    </a:cubicBezTo>
                    <a:close/>
                    <a:moveTo>
                      <a:pt x="4108" y="3634"/>
                    </a:moveTo>
                    <a:lnTo>
                      <a:pt x="4108" y="3634"/>
                    </a:lnTo>
                    <a:cubicBezTo>
                      <a:pt x="4126" y="3634"/>
                      <a:pt x="4141" y="3649"/>
                      <a:pt x="4141" y="3667"/>
                    </a:cubicBezTo>
                    <a:cubicBezTo>
                      <a:pt x="4141" y="3686"/>
                      <a:pt x="4126" y="3700"/>
                      <a:pt x="4108" y="3700"/>
                    </a:cubicBezTo>
                    <a:cubicBezTo>
                      <a:pt x="4089" y="3700"/>
                      <a:pt x="4074" y="3686"/>
                      <a:pt x="4074" y="3667"/>
                    </a:cubicBezTo>
                    <a:cubicBezTo>
                      <a:pt x="4074" y="3649"/>
                      <a:pt x="4089" y="3634"/>
                      <a:pt x="4108" y="3634"/>
                    </a:cubicBezTo>
                    <a:close/>
                    <a:moveTo>
                      <a:pt x="4241" y="3634"/>
                    </a:moveTo>
                    <a:lnTo>
                      <a:pt x="4241" y="3634"/>
                    </a:lnTo>
                    <a:cubicBezTo>
                      <a:pt x="4260" y="3634"/>
                      <a:pt x="4275" y="3649"/>
                      <a:pt x="4275" y="3667"/>
                    </a:cubicBezTo>
                    <a:cubicBezTo>
                      <a:pt x="4275" y="3686"/>
                      <a:pt x="4260" y="3700"/>
                      <a:pt x="4241" y="3700"/>
                    </a:cubicBezTo>
                    <a:cubicBezTo>
                      <a:pt x="4223" y="3700"/>
                      <a:pt x="4208" y="3686"/>
                      <a:pt x="4208" y="3667"/>
                    </a:cubicBezTo>
                    <a:cubicBezTo>
                      <a:pt x="4208" y="3649"/>
                      <a:pt x="4223" y="3634"/>
                      <a:pt x="4241" y="3634"/>
                    </a:cubicBezTo>
                    <a:close/>
                    <a:moveTo>
                      <a:pt x="4375" y="3634"/>
                    </a:moveTo>
                    <a:lnTo>
                      <a:pt x="4375" y="3634"/>
                    </a:lnTo>
                    <a:cubicBezTo>
                      <a:pt x="4393" y="3634"/>
                      <a:pt x="4408" y="3649"/>
                      <a:pt x="4408" y="3667"/>
                    </a:cubicBezTo>
                    <a:cubicBezTo>
                      <a:pt x="4408" y="3686"/>
                      <a:pt x="4393" y="3700"/>
                      <a:pt x="4375" y="3700"/>
                    </a:cubicBezTo>
                    <a:cubicBezTo>
                      <a:pt x="4356" y="3700"/>
                      <a:pt x="4341" y="3686"/>
                      <a:pt x="4341" y="3667"/>
                    </a:cubicBezTo>
                    <a:cubicBezTo>
                      <a:pt x="4341" y="3649"/>
                      <a:pt x="4356" y="3634"/>
                      <a:pt x="4375" y="3634"/>
                    </a:cubicBezTo>
                    <a:close/>
                    <a:moveTo>
                      <a:pt x="4508" y="3634"/>
                    </a:moveTo>
                    <a:lnTo>
                      <a:pt x="4508" y="3634"/>
                    </a:lnTo>
                    <a:cubicBezTo>
                      <a:pt x="4526" y="3634"/>
                      <a:pt x="4541" y="3649"/>
                      <a:pt x="4541" y="3667"/>
                    </a:cubicBezTo>
                    <a:cubicBezTo>
                      <a:pt x="4541" y="3686"/>
                      <a:pt x="4526" y="3700"/>
                      <a:pt x="4508" y="3700"/>
                    </a:cubicBezTo>
                    <a:cubicBezTo>
                      <a:pt x="4489" y="3700"/>
                      <a:pt x="4475" y="3686"/>
                      <a:pt x="4475" y="3667"/>
                    </a:cubicBezTo>
                    <a:cubicBezTo>
                      <a:pt x="4475" y="3649"/>
                      <a:pt x="4489" y="3634"/>
                      <a:pt x="4508" y="3634"/>
                    </a:cubicBezTo>
                    <a:close/>
                    <a:moveTo>
                      <a:pt x="4641" y="3634"/>
                    </a:moveTo>
                    <a:lnTo>
                      <a:pt x="4641" y="3634"/>
                    </a:lnTo>
                    <a:cubicBezTo>
                      <a:pt x="4660" y="3634"/>
                      <a:pt x="4675" y="3649"/>
                      <a:pt x="4675" y="3667"/>
                    </a:cubicBezTo>
                    <a:cubicBezTo>
                      <a:pt x="4675" y="3686"/>
                      <a:pt x="4660" y="3700"/>
                      <a:pt x="4641" y="3700"/>
                    </a:cubicBezTo>
                    <a:cubicBezTo>
                      <a:pt x="4623" y="3700"/>
                      <a:pt x="4608" y="3686"/>
                      <a:pt x="4608" y="3667"/>
                    </a:cubicBezTo>
                    <a:cubicBezTo>
                      <a:pt x="4608" y="3649"/>
                      <a:pt x="4623" y="3634"/>
                      <a:pt x="4641" y="3634"/>
                    </a:cubicBezTo>
                    <a:close/>
                    <a:moveTo>
                      <a:pt x="4775" y="3634"/>
                    </a:moveTo>
                    <a:lnTo>
                      <a:pt x="4775" y="3634"/>
                    </a:lnTo>
                    <a:cubicBezTo>
                      <a:pt x="4793" y="3634"/>
                      <a:pt x="4808" y="3649"/>
                      <a:pt x="4808" y="3667"/>
                    </a:cubicBezTo>
                    <a:cubicBezTo>
                      <a:pt x="4808" y="3686"/>
                      <a:pt x="4793" y="3700"/>
                      <a:pt x="4775" y="3700"/>
                    </a:cubicBezTo>
                    <a:cubicBezTo>
                      <a:pt x="4756" y="3700"/>
                      <a:pt x="4741" y="3686"/>
                      <a:pt x="4741" y="3667"/>
                    </a:cubicBezTo>
                    <a:cubicBezTo>
                      <a:pt x="4741" y="3649"/>
                      <a:pt x="4756" y="3634"/>
                      <a:pt x="4775" y="3634"/>
                    </a:cubicBezTo>
                    <a:close/>
                    <a:moveTo>
                      <a:pt x="4908" y="3634"/>
                    </a:moveTo>
                    <a:lnTo>
                      <a:pt x="4908" y="3634"/>
                    </a:lnTo>
                    <a:cubicBezTo>
                      <a:pt x="4927" y="3634"/>
                      <a:pt x="4942" y="3649"/>
                      <a:pt x="4942" y="3667"/>
                    </a:cubicBezTo>
                    <a:cubicBezTo>
                      <a:pt x="4942" y="3686"/>
                      <a:pt x="4927" y="3700"/>
                      <a:pt x="4908" y="3700"/>
                    </a:cubicBezTo>
                    <a:cubicBezTo>
                      <a:pt x="4890" y="3700"/>
                      <a:pt x="4875" y="3686"/>
                      <a:pt x="4875" y="3667"/>
                    </a:cubicBezTo>
                    <a:cubicBezTo>
                      <a:pt x="4875" y="3649"/>
                      <a:pt x="4890" y="3634"/>
                      <a:pt x="4908" y="3634"/>
                    </a:cubicBezTo>
                    <a:close/>
                    <a:moveTo>
                      <a:pt x="5042" y="3634"/>
                    </a:moveTo>
                    <a:lnTo>
                      <a:pt x="5042" y="3634"/>
                    </a:lnTo>
                    <a:cubicBezTo>
                      <a:pt x="5060" y="3634"/>
                      <a:pt x="5075" y="3649"/>
                      <a:pt x="5075" y="3667"/>
                    </a:cubicBezTo>
                    <a:cubicBezTo>
                      <a:pt x="5075" y="3686"/>
                      <a:pt x="5060" y="3700"/>
                      <a:pt x="5042" y="3700"/>
                    </a:cubicBezTo>
                    <a:cubicBezTo>
                      <a:pt x="5023" y="3700"/>
                      <a:pt x="5008" y="3686"/>
                      <a:pt x="5008" y="3667"/>
                    </a:cubicBezTo>
                    <a:cubicBezTo>
                      <a:pt x="5008" y="3649"/>
                      <a:pt x="5023" y="3634"/>
                      <a:pt x="5042" y="3634"/>
                    </a:cubicBezTo>
                    <a:close/>
                    <a:moveTo>
                      <a:pt x="5175" y="3634"/>
                    </a:moveTo>
                    <a:lnTo>
                      <a:pt x="5175" y="3634"/>
                    </a:lnTo>
                    <a:cubicBezTo>
                      <a:pt x="5193" y="3634"/>
                      <a:pt x="5208" y="3649"/>
                      <a:pt x="5208" y="3667"/>
                    </a:cubicBezTo>
                    <a:cubicBezTo>
                      <a:pt x="5208" y="3686"/>
                      <a:pt x="5193" y="3700"/>
                      <a:pt x="5175" y="3700"/>
                    </a:cubicBezTo>
                    <a:cubicBezTo>
                      <a:pt x="5157" y="3700"/>
                      <a:pt x="5142" y="3686"/>
                      <a:pt x="5142" y="3667"/>
                    </a:cubicBezTo>
                    <a:cubicBezTo>
                      <a:pt x="5142" y="3649"/>
                      <a:pt x="5157" y="3634"/>
                      <a:pt x="5175" y="3634"/>
                    </a:cubicBezTo>
                    <a:close/>
                    <a:moveTo>
                      <a:pt x="5308" y="3634"/>
                    </a:moveTo>
                    <a:lnTo>
                      <a:pt x="5308" y="3634"/>
                    </a:lnTo>
                    <a:cubicBezTo>
                      <a:pt x="5327" y="3634"/>
                      <a:pt x="5342" y="3649"/>
                      <a:pt x="5342" y="3667"/>
                    </a:cubicBezTo>
                    <a:cubicBezTo>
                      <a:pt x="5342" y="3686"/>
                      <a:pt x="5327" y="3700"/>
                      <a:pt x="5308" y="3700"/>
                    </a:cubicBezTo>
                    <a:cubicBezTo>
                      <a:pt x="5290" y="3700"/>
                      <a:pt x="5275" y="3686"/>
                      <a:pt x="5275" y="3667"/>
                    </a:cubicBezTo>
                    <a:cubicBezTo>
                      <a:pt x="5275" y="3649"/>
                      <a:pt x="5290" y="3634"/>
                      <a:pt x="5308" y="3634"/>
                    </a:cubicBezTo>
                    <a:close/>
                    <a:moveTo>
                      <a:pt x="5297" y="3556"/>
                    </a:moveTo>
                    <a:lnTo>
                      <a:pt x="5297" y="3556"/>
                    </a:lnTo>
                    <a:cubicBezTo>
                      <a:pt x="5297" y="3537"/>
                      <a:pt x="5312" y="3523"/>
                      <a:pt x="5330" y="3523"/>
                    </a:cubicBezTo>
                    <a:cubicBezTo>
                      <a:pt x="5349" y="3523"/>
                      <a:pt x="5364" y="3537"/>
                      <a:pt x="5364" y="3556"/>
                    </a:cubicBezTo>
                    <a:cubicBezTo>
                      <a:pt x="5364" y="3574"/>
                      <a:pt x="5349" y="3589"/>
                      <a:pt x="5330" y="3589"/>
                    </a:cubicBezTo>
                    <a:cubicBezTo>
                      <a:pt x="5312" y="3589"/>
                      <a:pt x="5297" y="3574"/>
                      <a:pt x="5297" y="3556"/>
                    </a:cubicBezTo>
                    <a:close/>
                    <a:moveTo>
                      <a:pt x="5297" y="3423"/>
                    </a:moveTo>
                    <a:lnTo>
                      <a:pt x="5297" y="3422"/>
                    </a:lnTo>
                    <a:cubicBezTo>
                      <a:pt x="5297" y="3404"/>
                      <a:pt x="5312" y="3389"/>
                      <a:pt x="5330" y="3389"/>
                    </a:cubicBezTo>
                    <a:cubicBezTo>
                      <a:pt x="5349" y="3389"/>
                      <a:pt x="5364" y="3404"/>
                      <a:pt x="5364" y="3422"/>
                    </a:cubicBezTo>
                    <a:lnTo>
                      <a:pt x="5364" y="3423"/>
                    </a:lnTo>
                    <a:cubicBezTo>
                      <a:pt x="5364" y="3441"/>
                      <a:pt x="5349" y="3456"/>
                      <a:pt x="5330" y="3456"/>
                    </a:cubicBezTo>
                    <a:cubicBezTo>
                      <a:pt x="5312" y="3456"/>
                      <a:pt x="5297" y="3441"/>
                      <a:pt x="5297" y="3423"/>
                    </a:cubicBezTo>
                    <a:close/>
                    <a:moveTo>
                      <a:pt x="5297" y="3289"/>
                    </a:moveTo>
                    <a:lnTo>
                      <a:pt x="5297" y="3289"/>
                    </a:lnTo>
                    <a:cubicBezTo>
                      <a:pt x="5297" y="3271"/>
                      <a:pt x="5312" y="3256"/>
                      <a:pt x="5330" y="3256"/>
                    </a:cubicBezTo>
                    <a:cubicBezTo>
                      <a:pt x="5349" y="3256"/>
                      <a:pt x="5364" y="3271"/>
                      <a:pt x="5364" y="3289"/>
                    </a:cubicBezTo>
                    <a:cubicBezTo>
                      <a:pt x="5364" y="3308"/>
                      <a:pt x="5349" y="3322"/>
                      <a:pt x="5330" y="3322"/>
                    </a:cubicBezTo>
                    <a:cubicBezTo>
                      <a:pt x="5312" y="3322"/>
                      <a:pt x="5297" y="3308"/>
                      <a:pt x="5297" y="3289"/>
                    </a:cubicBezTo>
                    <a:close/>
                    <a:moveTo>
                      <a:pt x="5297" y="3156"/>
                    </a:moveTo>
                    <a:lnTo>
                      <a:pt x="5297" y="3156"/>
                    </a:lnTo>
                    <a:cubicBezTo>
                      <a:pt x="5297" y="3137"/>
                      <a:pt x="5312" y="3122"/>
                      <a:pt x="5330" y="3122"/>
                    </a:cubicBezTo>
                    <a:cubicBezTo>
                      <a:pt x="5349" y="3122"/>
                      <a:pt x="5364" y="3137"/>
                      <a:pt x="5364" y="3156"/>
                    </a:cubicBezTo>
                    <a:cubicBezTo>
                      <a:pt x="5364" y="3174"/>
                      <a:pt x="5349" y="3189"/>
                      <a:pt x="5330" y="3189"/>
                    </a:cubicBezTo>
                    <a:cubicBezTo>
                      <a:pt x="5312" y="3189"/>
                      <a:pt x="5297" y="3174"/>
                      <a:pt x="5297" y="3156"/>
                    </a:cubicBezTo>
                    <a:close/>
                    <a:moveTo>
                      <a:pt x="5297" y="3022"/>
                    </a:moveTo>
                    <a:lnTo>
                      <a:pt x="5297" y="3022"/>
                    </a:lnTo>
                    <a:cubicBezTo>
                      <a:pt x="5297" y="3004"/>
                      <a:pt x="5312" y="2989"/>
                      <a:pt x="5330" y="2989"/>
                    </a:cubicBezTo>
                    <a:cubicBezTo>
                      <a:pt x="5349" y="2989"/>
                      <a:pt x="5364" y="3004"/>
                      <a:pt x="5364" y="3022"/>
                    </a:cubicBezTo>
                    <a:cubicBezTo>
                      <a:pt x="5364" y="3041"/>
                      <a:pt x="5349" y="3056"/>
                      <a:pt x="5330" y="3056"/>
                    </a:cubicBezTo>
                    <a:cubicBezTo>
                      <a:pt x="5312" y="3056"/>
                      <a:pt x="5297" y="3041"/>
                      <a:pt x="5297" y="3022"/>
                    </a:cubicBezTo>
                    <a:close/>
                    <a:moveTo>
                      <a:pt x="5297" y="2889"/>
                    </a:moveTo>
                    <a:lnTo>
                      <a:pt x="5297" y="2889"/>
                    </a:lnTo>
                    <a:cubicBezTo>
                      <a:pt x="5297" y="2870"/>
                      <a:pt x="5312" y="2856"/>
                      <a:pt x="5330" y="2856"/>
                    </a:cubicBezTo>
                    <a:cubicBezTo>
                      <a:pt x="5349" y="2856"/>
                      <a:pt x="5364" y="2870"/>
                      <a:pt x="5364" y="2889"/>
                    </a:cubicBezTo>
                    <a:cubicBezTo>
                      <a:pt x="5364" y="2907"/>
                      <a:pt x="5349" y="2922"/>
                      <a:pt x="5330" y="2922"/>
                    </a:cubicBezTo>
                    <a:cubicBezTo>
                      <a:pt x="5312" y="2922"/>
                      <a:pt x="5297" y="2907"/>
                      <a:pt x="5297" y="2889"/>
                    </a:cubicBezTo>
                    <a:close/>
                    <a:moveTo>
                      <a:pt x="5297" y="2756"/>
                    </a:moveTo>
                    <a:lnTo>
                      <a:pt x="5297" y="2755"/>
                    </a:lnTo>
                    <a:cubicBezTo>
                      <a:pt x="5297" y="2737"/>
                      <a:pt x="5312" y="2722"/>
                      <a:pt x="5330" y="2722"/>
                    </a:cubicBezTo>
                    <a:cubicBezTo>
                      <a:pt x="5349" y="2722"/>
                      <a:pt x="5364" y="2737"/>
                      <a:pt x="5364" y="2755"/>
                    </a:cubicBezTo>
                    <a:lnTo>
                      <a:pt x="5364" y="2756"/>
                    </a:lnTo>
                    <a:cubicBezTo>
                      <a:pt x="5364" y="2774"/>
                      <a:pt x="5349" y="2789"/>
                      <a:pt x="5330" y="2789"/>
                    </a:cubicBezTo>
                    <a:cubicBezTo>
                      <a:pt x="5312" y="2789"/>
                      <a:pt x="5297" y="2774"/>
                      <a:pt x="5297" y="2756"/>
                    </a:cubicBezTo>
                    <a:close/>
                    <a:moveTo>
                      <a:pt x="5297" y="2622"/>
                    </a:moveTo>
                    <a:lnTo>
                      <a:pt x="5297" y="2622"/>
                    </a:lnTo>
                    <a:cubicBezTo>
                      <a:pt x="5297" y="2604"/>
                      <a:pt x="5312" y="2589"/>
                      <a:pt x="5330" y="2589"/>
                    </a:cubicBezTo>
                    <a:cubicBezTo>
                      <a:pt x="5349" y="2589"/>
                      <a:pt x="5364" y="2604"/>
                      <a:pt x="5364" y="2622"/>
                    </a:cubicBezTo>
                    <a:cubicBezTo>
                      <a:pt x="5364" y="2641"/>
                      <a:pt x="5349" y="2655"/>
                      <a:pt x="5330" y="2655"/>
                    </a:cubicBezTo>
                    <a:cubicBezTo>
                      <a:pt x="5312" y="2655"/>
                      <a:pt x="5297" y="2641"/>
                      <a:pt x="5297" y="2622"/>
                    </a:cubicBezTo>
                    <a:close/>
                    <a:moveTo>
                      <a:pt x="5297" y="2489"/>
                    </a:moveTo>
                    <a:lnTo>
                      <a:pt x="5297" y="2489"/>
                    </a:lnTo>
                    <a:cubicBezTo>
                      <a:pt x="5297" y="2470"/>
                      <a:pt x="5312" y="2455"/>
                      <a:pt x="5330" y="2455"/>
                    </a:cubicBezTo>
                    <a:cubicBezTo>
                      <a:pt x="5349" y="2455"/>
                      <a:pt x="5364" y="2470"/>
                      <a:pt x="5364" y="2489"/>
                    </a:cubicBezTo>
                    <a:cubicBezTo>
                      <a:pt x="5364" y="2507"/>
                      <a:pt x="5349" y="2522"/>
                      <a:pt x="5330" y="2522"/>
                    </a:cubicBezTo>
                    <a:cubicBezTo>
                      <a:pt x="5312" y="2522"/>
                      <a:pt x="5297" y="2507"/>
                      <a:pt x="5297" y="2489"/>
                    </a:cubicBezTo>
                    <a:close/>
                    <a:moveTo>
                      <a:pt x="5297" y="2355"/>
                    </a:moveTo>
                    <a:lnTo>
                      <a:pt x="5297" y="2355"/>
                    </a:lnTo>
                    <a:cubicBezTo>
                      <a:pt x="5297" y="2337"/>
                      <a:pt x="5312" y="2322"/>
                      <a:pt x="5330" y="2322"/>
                    </a:cubicBezTo>
                    <a:cubicBezTo>
                      <a:pt x="5349" y="2322"/>
                      <a:pt x="5364" y="2337"/>
                      <a:pt x="5364" y="2355"/>
                    </a:cubicBezTo>
                    <a:cubicBezTo>
                      <a:pt x="5364" y="2374"/>
                      <a:pt x="5349" y="2389"/>
                      <a:pt x="5330" y="2389"/>
                    </a:cubicBezTo>
                    <a:cubicBezTo>
                      <a:pt x="5312" y="2389"/>
                      <a:pt x="5297" y="2374"/>
                      <a:pt x="5297" y="2355"/>
                    </a:cubicBezTo>
                    <a:close/>
                    <a:moveTo>
                      <a:pt x="5297" y="2222"/>
                    </a:moveTo>
                    <a:lnTo>
                      <a:pt x="5297" y="2222"/>
                    </a:lnTo>
                    <a:cubicBezTo>
                      <a:pt x="5297" y="2203"/>
                      <a:pt x="5312" y="2189"/>
                      <a:pt x="5330" y="2189"/>
                    </a:cubicBezTo>
                    <a:cubicBezTo>
                      <a:pt x="5349" y="2189"/>
                      <a:pt x="5364" y="2203"/>
                      <a:pt x="5364" y="2222"/>
                    </a:cubicBezTo>
                    <a:cubicBezTo>
                      <a:pt x="5364" y="2240"/>
                      <a:pt x="5349" y="2255"/>
                      <a:pt x="5330" y="2255"/>
                    </a:cubicBezTo>
                    <a:cubicBezTo>
                      <a:pt x="5312" y="2255"/>
                      <a:pt x="5297" y="2240"/>
                      <a:pt x="5297" y="2222"/>
                    </a:cubicBezTo>
                    <a:close/>
                    <a:moveTo>
                      <a:pt x="5297" y="2089"/>
                    </a:moveTo>
                    <a:lnTo>
                      <a:pt x="5297" y="2088"/>
                    </a:lnTo>
                    <a:cubicBezTo>
                      <a:pt x="5297" y="2070"/>
                      <a:pt x="5312" y="2055"/>
                      <a:pt x="5330" y="2055"/>
                    </a:cubicBezTo>
                    <a:cubicBezTo>
                      <a:pt x="5349" y="2055"/>
                      <a:pt x="5364" y="2070"/>
                      <a:pt x="5364" y="2088"/>
                    </a:cubicBezTo>
                    <a:lnTo>
                      <a:pt x="5364" y="2089"/>
                    </a:lnTo>
                    <a:cubicBezTo>
                      <a:pt x="5364" y="2107"/>
                      <a:pt x="5349" y="2122"/>
                      <a:pt x="5330" y="2122"/>
                    </a:cubicBezTo>
                    <a:cubicBezTo>
                      <a:pt x="5312" y="2122"/>
                      <a:pt x="5297" y="2107"/>
                      <a:pt x="5297" y="2089"/>
                    </a:cubicBezTo>
                    <a:close/>
                    <a:moveTo>
                      <a:pt x="5297" y="1955"/>
                    </a:moveTo>
                    <a:lnTo>
                      <a:pt x="5297" y="1955"/>
                    </a:lnTo>
                    <a:cubicBezTo>
                      <a:pt x="5297" y="1937"/>
                      <a:pt x="5312" y="1922"/>
                      <a:pt x="5330" y="1922"/>
                    </a:cubicBezTo>
                    <a:cubicBezTo>
                      <a:pt x="5349" y="1922"/>
                      <a:pt x="5364" y="1937"/>
                      <a:pt x="5364" y="1955"/>
                    </a:cubicBezTo>
                    <a:cubicBezTo>
                      <a:pt x="5364" y="1974"/>
                      <a:pt x="5349" y="1988"/>
                      <a:pt x="5330" y="1988"/>
                    </a:cubicBezTo>
                    <a:cubicBezTo>
                      <a:pt x="5312" y="1988"/>
                      <a:pt x="5297" y="1974"/>
                      <a:pt x="5297" y="1955"/>
                    </a:cubicBezTo>
                    <a:close/>
                    <a:moveTo>
                      <a:pt x="5297" y="1822"/>
                    </a:moveTo>
                    <a:lnTo>
                      <a:pt x="5297" y="1822"/>
                    </a:lnTo>
                    <a:cubicBezTo>
                      <a:pt x="5297" y="1803"/>
                      <a:pt x="5312" y="1788"/>
                      <a:pt x="5330" y="1788"/>
                    </a:cubicBezTo>
                    <a:cubicBezTo>
                      <a:pt x="5349" y="1788"/>
                      <a:pt x="5364" y="1803"/>
                      <a:pt x="5364" y="1822"/>
                    </a:cubicBezTo>
                    <a:cubicBezTo>
                      <a:pt x="5364" y="1840"/>
                      <a:pt x="5349" y="1855"/>
                      <a:pt x="5330" y="1855"/>
                    </a:cubicBezTo>
                    <a:cubicBezTo>
                      <a:pt x="5312" y="1855"/>
                      <a:pt x="5297" y="1840"/>
                      <a:pt x="5297" y="1822"/>
                    </a:cubicBezTo>
                    <a:close/>
                    <a:moveTo>
                      <a:pt x="5297" y="1688"/>
                    </a:moveTo>
                    <a:lnTo>
                      <a:pt x="5297" y="1688"/>
                    </a:lnTo>
                    <a:cubicBezTo>
                      <a:pt x="5297" y="1670"/>
                      <a:pt x="5312" y="1655"/>
                      <a:pt x="5330" y="1655"/>
                    </a:cubicBezTo>
                    <a:cubicBezTo>
                      <a:pt x="5349" y="1655"/>
                      <a:pt x="5364" y="1670"/>
                      <a:pt x="5364" y="1688"/>
                    </a:cubicBezTo>
                    <a:cubicBezTo>
                      <a:pt x="5364" y="1707"/>
                      <a:pt x="5349" y="1722"/>
                      <a:pt x="5330" y="1722"/>
                    </a:cubicBezTo>
                    <a:cubicBezTo>
                      <a:pt x="5312" y="1722"/>
                      <a:pt x="5297" y="1707"/>
                      <a:pt x="5297" y="1688"/>
                    </a:cubicBezTo>
                    <a:close/>
                    <a:moveTo>
                      <a:pt x="5297" y="1555"/>
                    </a:moveTo>
                    <a:lnTo>
                      <a:pt x="5297" y="1555"/>
                    </a:lnTo>
                    <a:cubicBezTo>
                      <a:pt x="5297" y="1536"/>
                      <a:pt x="5312" y="1522"/>
                      <a:pt x="5330" y="1522"/>
                    </a:cubicBezTo>
                    <a:cubicBezTo>
                      <a:pt x="5349" y="1522"/>
                      <a:pt x="5364" y="1536"/>
                      <a:pt x="5364" y="1555"/>
                    </a:cubicBezTo>
                    <a:cubicBezTo>
                      <a:pt x="5364" y="1573"/>
                      <a:pt x="5349" y="1588"/>
                      <a:pt x="5330" y="1588"/>
                    </a:cubicBezTo>
                    <a:cubicBezTo>
                      <a:pt x="5312" y="1588"/>
                      <a:pt x="5297" y="1573"/>
                      <a:pt x="5297" y="1555"/>
                    </a:cubicBezTo>
                    <a:close/>
                    <a:moveTo>
                      <a:pt x="5297" y="1422"/>
                    </a:moveTo>
                    <a:lnTo>
                      <a:pt x="5297" y="1421"/>
                    </a:lnTo>
                    <a:cubicBezTo>
                      <a:pt x="5297" y="1403"/>
                      <a:pt x="5312" y="1388"/>
                      <a:pt x="5330" y="1388"/>
                    </a:cubicBezTo>
                    <a:cubicBezTo>
                      <a:pt x="5349" y="1388"/>
                      <a:pt x="5364" y="1403"/>
                      <a:pt x="5364" y="1421"/>
                    </a:cubicBezTo>
                    <a:lnTo>
                      <a:pt x="5364" y="1422"/>
                    </a:lnTo>
                    <a:cubicBezTo>
                      <a:pt x="5364" y="1440"/>
                      <a:pt x="5349" y="1455"/>
                      <a:pt x="5330" y="1455"/>
                    </a:cubicBezTo>
                    <a:cubicBezTo>
                      <a:pt x="5312" y="1455"/>
                      <a:pt x="5297" y="1440"/>
                      <a:pt x="5297" y="1422"/>
                    </a:cubicBezTo>
                    <a:close/>
                    <a:moveTo>
                      <a:pt x="5297" y="1288"/>
                    </a:moveTo>
                    <a:lnTo>
                      <a:pt x="5297" y="1288"/>
                    </a:lnTo>
                    <a:cubicBezTo>
                      <a:pt x="5297" y="1270"/>
                      <a:pt x="5312" y="1255"/>
                      <a:pt x="5330" y="1255"/>
                    </a:cubicBezTo>
                    <a:cubicBezTo>
                      <a:pt x="5349" y="1255"/>
                      <a:pt x="5364" y="1270"/>
                      <a:pt x="5364" y="1288"/>
                    </a:cubicBezTo>
                    <a:cubicBezTo>
                      <a:pt x="5364" y="1307"/>
                      <a:pt x="5349" y="1321"/>
                      <a:pt x="5330" y="1321"/>
                    </a:cubicBezTo>
                    <a:cubicBezTo>
                      <a:pt x="5312" y="1321"/>
                      <a:pt x="5297" y="1307"/>
                      <a:pt x="5297" y="1288"/>
                    </a:cubicBezTo>
                    <a:close/>
                    <a:moveTo>
                      <a:pt x="5297" y="1155"/>
                    </a:moveTo>
                    <a:lnTo>
                      <a:pt x="5297" y="1155"/>
                    </a:lnTo>
                    <a:cubicBezTo>
                      <a:pt x="5297" y="1136"/>
                      <a:pt x="5312" y="1121"/>
                      <a:pt x="5330" y="1121"/>
                    </a:cubicBezTo>
                    <a:cubicBezTo>
                      <a:pt x="5349" y="1121"/>
                      <a:pt x="5364" y="1136"/>
                      <a:pt x="5364" y="1155"/>
                    </a:cubicBezTo>
                    <a:cubicBezTo>
                      <a:pt x="5364" y="1173"/>
                      <a:pt x="5349" y="1188"/>
                      <a:pt x="5330" y="1188"/>
                    </a:cubicBezTo>
                    <a:cubicBezTo>
                      <a:pt x="5312" y="1188"/>
                      <a:pt x="5297" y="1173"/>
                      <a:pt x="5297" y="1155"/>
                    </a:cubicBezTo>
                    <a:close/>
                    <a:moveTo>
                      <a:pt x="5297" y="1021"/>
                    </a:moveTo>
                    <a:lnTo>
                      <a:pt x="5297" y="1021"/>
                    </a:lnTo>
                    <a:cubicBezTo>
                      <a:pt x="5297" y="1003"/>
                      <a:pt x="5312" y="988"/>
                      <a:pt x="5330" y="988"/>
                    </a:cubicBezTo>
                    <a:cubicBezTo>
                      <a:pt x="5349" y="988"/>
                      <a:pt x="5364" y="1003"/>
                      <a:pt x="5364" y="1021"/>
                    </a:cubicBezTo>
                    <a:cubicBezTo>
                      <a:pt x="5364" y="1040"/>
                      <a:pt x="5349" y="1055"/>
                      <a:pt x="5330" y="1055"/>
                    </a:cubicBezTo>
                    <a:cubicBezTo>
                      <a:pt x="5312" y="1055"/>
                      <a:pt x="5297" y="1040"/>
                      <a:pt x="5297" y="1021"/>
                    </a:cubicBezTo>
                    <a:close/>
                    <a:moveTo>
                      <a:pt x="5297" y="888"/>
                    </a:moveTo>
                    <a:lnTo>
                      <a:pt x="5297" y="888"/>
                    </a:lnTo>
                    <a:cubicBezTo>
                      <a:pt x="5297" y="869"/>
                      <a:pt x="5312" y="855"/>
                      <a:pt x="5330" y="855"/>
                    </a:cubicBezTo>
                    <a:cubicBezTo>
                      <a:pt x="5349" y="855"/>
                      <a:pt x="5364" y="869"/>
                      <a:pt x="5364" y="888"/>
                    </a:cubicBezTo>
                    <a:cubicBezTo>
                      <a:pt x="5364" y="906"/>
                      <a:pt x="5349" y="921"/>
                      <a:pt x="5330" y="921"/>
                    </a:cubicBezTo>
                    <a:cubicBezTo>
                      <a:pt x="5312" y="921"/>
                      <a:pt x="5297" y="906"/>
                      <a:pt x="5297" y="888"/>
                    </a:cubicBezTo>
                    <a:close/>
                    <a:moveTo>
                      <a:pt x="5297" y="755"/>
                    </a:moveTo>
                    <a:lnTo>
                      <a:pt x="5297" y="754"/>
                    </a:lnTo>
                    <a:cubicBezTo>
                      <a:pt x="5297" y="736"/>
                      <a:pt x="5312" y="721"/>
                      <a:pt x="5330" y="721"/>
                    </a:cubicBezTo>
                    <a:cubicBezTo>
                      <a:pt x="5349" y="721"/>
                      <a:pt x="5364" y="736"/>
                      <a:pt x="5364" y="754"/>
                    </a:cubicBezTo>
                    <a:lnTo>
                      <a:pt x="5364" y="755"/>
                    </a:lnTo>
                    <a:cubicBezTo>
                      <a:pt x="5364" y="773"/>
                      <a:pt x="5349" y="788"/>
                      <a:pt x="5330" y="788"/>
                    </a:cubicBezTo>
                    <a:cubicBezTo>
                      <a:pt x="5312" y="788"/>
                      <a:pt x="5297" y="773"/>
                      <a:pt x="5297" y="755"/>
                    </a:cubicBezTo>
                    <a:close/>
                    <a:moveTo>
                      <a:pt x="5297" y="621"/>
                    </a:moveTo>
                    <a:lnTo>
                      <a:pt x="5297" y="621"/>
                    </a:lnTo>
                    <a:cubicBezTo>
                      <a:pt x="5297" y="603"/>
                      <a:pt x="5312" y="588"/>
                      <a:pt x="5330" y="588"/>
                    </a:cubicBezTo>
                    <a:cubicBezTo>
                      <a:pt x="5349" y="588"/>
                      <a:pt x="5364" y="603"/>
                      <a:pt x="5364" y="621"/>
                    </a:cubicBezTo>
                    <a:cubicBezTo>
                      <a:pt x="5364" y="640"/>
                      <a:pt x="5349" y="654"/>
                      <a:pt x="5330" y="654"/>
                    </a:cubicBezTo>
                    <a:cubicBezTo>
                      <a:pt x="5312" y="654"/>
                      <a:pt x="5297" y="640"/>
                      <a:pt x="5297" y="621"/>
                    </a:cubicBezTo>
                    <a:close/>
                    <a:moveTo>
                      <a:pt x="5297" y="488"/>
                    </a:moveTo>
                    <a:lnTo>
                      <a:pt x="5297" y="488"/>
                    </a:lnTo>
                    <a:cubicBezTo>
                      <a:pt x="5297" y="469"/>
                      <a:pt x="5312" y="454"/>
                      <a:pt x="5330" y="454"/>
                    </a:cubicBezTo>
                    <a:cubicBezTo>
                      <a:pt x="5349" y="454"/>
                      <a:pt x="5364" y="469"/>
                      <a:pt x="5364" y="488"/>
                    </a:cubicBezTo>
                    <a:cubicBezTo>
                      <a:pt x="5364" y="506"/>
                      <a:pt x="5349" y="521"/>
                      <a:pt x="5330" y="521"/>
                    </a:cubicBezTo>
                    <a:cubicBezTo>
                      <a:pt x="5312" y="521"/>
                      <a:pt x="5297" y="506"/>
                      <a:pt x="5297" y="488"/>
                    </a:cubicBezTo>
                    <a:close/>
                    <a:moveTo>
                      <a:pt x="5297" y="354"/>
                    </a:moveTo>
                    <a:lnTo>
                      <a:pt x="5297" y="354"/>
                    </a:lnTo>
                    <a:cubicBezTo>
                      <a:pt x="5297" y="336"/>
                      <a:pt x="5312" y="321"/>
                      <a:pt x="5330" y="321"/>
                    </a:cubicBezTo>
                    <a:cubicBezTo>
                      <a:pt x="5349" y="321"/>
                      <a:pt x="5364" y="336"/>
                      <a:pt x="5364" y="354"/>
                    </a:cubicBezTo>
                    <a:cubicBezTo>
                      <a:pt x="5364" y="373"/>
                      <a:pt x="5349" y="388"/>
                      <a:pt x="5330" y="388"/>
                    </a:cubicBezTo>
                    <a:cubicBezTo>
                      <a:pt x="5312" y="388"/>
                      <a:pt x="5297" y="373"/>
                      <a:pt x="5297" y="354"/>
                    </a:cubicBezTo>
                    <a:close/>
                    <a:moveTo>
                      <a:pt x="5130" y="400"/>
                    </a:moveTo>
                    <a:lnTo>
                      <a:pt x="5330" y="0"/>
                    </a:lnTo>
                    <a:lnTo>
                      <a:pt x="5530" y="400"/>
                    </a:lnTo>
                    <a:lnTo>
                      <a:pt x="5130" y="400"/>
                    </a:lnTo>
                    <a:close/>
                  </a:path>
                </a:pathLst>
              </a:custGeom>
              <a:solidFill>
                <a:srgbClr val="000000"/>
              </a:solidFill>
              <a:ln w="1" cap="flat">
                <a:solidFill>
                  <a:srgbClr val="000000"/>
                </a:solidFill>
                <a:prstDash val="solid"/>
                <a:bevel/>
                <a:headEnd/>
                <a:tailEnd/>
              </a:ln>
            </p:spPr>
            <p:txBody>
              <a:bodyPr/>
              <a:lstStyle/>
              <a:p>
                <a:endParaRPr lang="en-GB"/>
              </a:p>
            </p:txBody>
          </p:sp>
          <p:grpSp>
            <p:nvGrpSpPr>
              <p:cNvPr id="258" name="Group 257"/>
              <p:cNvGrpSpPr>
                <a:grpSpLocks/>
              </p:cNvGrpSpPr>
              <p:nvPr/>
            </p:nvGrpSpPr>
            <p:grpSpPr bwMode="auto">
              <a:xfrm>
                <a:off x="1397082" y="2925417"/>
                <a:ext cx="1035237" cy="1529209"/>
                <a:chOff x="1397082" y="2925417"/>
                <a:chExt cx="1035237" cy="1529209"/>
              </a:xfrm>
            </p:grpSpPr>
            <p:sp>
              <p:nvSpPr>
                <p:cNvPr id="259" name="Freeform 258"/>
                <p:cNvSpPr>
                  <a:spLocks noEditPoints="1"/>
                </p:cNvSpPr>
                <p:nvPr/>
              </p:nvSpPr>
              <p:spPr bwMode="auto">
                <a:xfrm>
                  <a:off x="1425109" y="4218150"/>
                  <a:ext cx="767232" cy="84080"/>
                </a:xfrm>
                <a:custGeom>
                  <a:avLst/>
                  <a:gdLst>
                    <a:gd name="T0" fmla="*/ 2147483647 w 3650"/>
                    <a:gd name="T1" fmla="*/ 2147483647 h 400"/>
                    <a:gd name="T2" fmla="*/ 2147483647 w 3650"/>
                    <a:gd name="T3" fmla="*/ 2147483647 h 400"/>
                    <a:gd name="T4" fmla="*/ 2147483647 w 3650"/>
                    <a:gd name="T5" fmla="*/ 2147483647 h 400"/>
                    <a:gd name="T6" fmla="*/ 2147483647 w 3650"/>
                    <a:gd name="T7" fmla="*/ 2147483647 h 400"/>
                    <a:gd name="T8" fmla="*/ 2147483647 w 3650"/>
                    <a:gd name="T9" fmla="*/ 2147483647 h 400"/>
                    <a:gd name="T10" fmla="*/ 0 w 3650"/>
                    <a:gd name="T11" fmla="*/ 2147483647 h 400"/>
                    <a:gd name="T12" fmla="*/ 2147483647 w 3650"/>
                    <a:gd name="T13" fmla="*/ 2147483647 h 400"/>
                    <a:gd name="T14" fmla="*/ 2147483647 w 3650"/>
                    <a:gd name="T15" fmla="*/ 2147483647 h 400"/>
                    <a:gd name="T16" fmla="*/ 2147483647 w 3650"/>
                    <a:gd name="T17" fmla="*/ 2147483647 h 400"/>
                    <a:gd name="T18" fmla="*/ 2147483647 w 3650"/>
                    <a:gd name="T19" fmla="*/ 2147483647 h 400"/>
                    <a:gd name="T20" fmla="*/ 2147483647 w 3650"/>
                    <a:gd name="T21" fmla="*/ 2147483647 h 400"/>
                    <a:gd name="T22" fmla="*/ 2147483647 w 3650"/>
                    <a:gd name="T23" fmla="*/ 2147483647 h 400"/>
                    <a:gd name="T24" fmla="*/ 2147483647 w 3650"/>
                    <a:gd name="T25" fmla="*/ 2147483647 h 400"/>
                    <a:gd name="T26" fmla="*/ 2147483647 w 3650"/>
                    <a:gd name="T27" fmla="*/ 2147483647 h 400"/>
                    <a:gd name="T28" fmla="*/ 2147483647 w 3650"/>
                    <a:gd name="T29" fmla="*/ 2147483647 h 400"/>
                    <a:gd name="T30" fmla="*/ 2147483647 w 3650"/>
                    <a:gd name="T31" fmla="*/ 2147483647 h 400"/>
                    <a:gd name="T32" fmla="*/ 2147483647 w 3650"/>
                    <a:gd name="T33" fmla="*/ 2147483647 h 400"/>
                    <a:gd name="T34" fmla="*/ 2147483647 w 3650"/>
                    <a:gd name="T35" fmla="*/ 2147483647 h 400"/>
                    <a:gd name="T36" fmla="*/ 2147483647 w 3650"/>
                    <a:gd name="T37" fmla="*/ 2147483647 h 400"/>
                    <a:gd name="T38" fmla="*/ 2147483647 w 3650"/>
                    <a:gd name="T39" fmla="*/ 2147483647 h 400"/>
                    <a:gd name="T40" fmla="*/ 2147483647 w 3650"/>
                    <a:gd name="T41" fmla="*/ 2147483647 h 400"/>
                    <a:gd name="T42" fmla="*/ 2147483647 w 3650"/>
                    <a:gd name="T43" fmla="*/ 2147483647 h 400"/>
                    <a:gd name="T44" fmla="*/ 2147483647 w 3650"/>
                    <a:gd name="T45" fmla="*/ 2147483647 h 400"/>
                    <a:gd name="T46" fmla="*/ 2147483647 w 3650"/>
                    <a:gd name="T47" fmla="*/ 2147483647 h 400"/>
                    <a:gd name="T48" fmla="*/ 2147483647 w 3650"/>
                    <a:gd name="T49" fmla="*/ 2147483647 h 400"/>
                    <a:gd name="T50" fmla="*/ 2147483647 w 3650"/>
                    <a:gd name="T51" fmla="*/ 2147483647 h 400"/>
                    <a:gd name="T52" fmla="*/ 2147483647 w 3650"/>
                    <a:gd name="T53" fmla="*/ 2147483647 h 400"/>
                    <a:gd name="T54" fmla="*/ 2147483647 w 3650"/>
                    <a:gd name="T55" fmla="*/ 2147483647 h 400"/>
                    <a:gd name="T56" fmla="*/ 2147483647 w 3650"/>
                    <a:gd name="T57" fmla="*/ 2147483647 h 400"/>
                    <a:gd name="T58" fmla="*/ 2147483647 w 3650"/>
                    <a:gd name="T59" fmla="*/ 2147483647 h 400"/>
                    <a:gd name="T60" fmla="*/ 2147483647 w 3650"/>
                    <a:gd name="T61" fmla="*/ 2147483647 h 400"/>
                    <a:gd name="T62" fmla="*/ 2147483647 w 3650"/>
                    <a:gd name="T63" fmla="*/ 2147483647 h 400"/>
                    <a:gd name="T64" fmla="*/ 2147483647 w 3650"/>
                    <a:gd name="T65" fmla="*/ 2147483647 h 400"/>
                    <a:gd name="T66" fmla="*/ 2147483647 w 3650"/>
                    <a:gd name="T67" fmla="*/ 2147483647 h 400"/>
                    <a:gd name="T68" fmla="*/ 2147483647 w 3650"/>
                    <a:gd name="T69" fmla="*/ 2147483647 h 400"/>
                    <a:gd name="T70" fmla="*/ 2147483647 w 3650"/>
                    <a:gd name="T71" fmla="*/ 2147483647 h 400"/>
                    <a:gd name="T72" fmla="*/ 2147483647 w 3650"/>
                    <a:gd name="T73" fmla="*/ 2147483647 h 400"/>
                    <a:gd name="T74" fmla="*/ 2147483647 w 3650"/>
                    <a:gd name="T75" fmla="*/ 2147483647 h 400"/>
                    <a:gd name="T76" fmla="*/ 2147483647 w 3650"/>
                    <a:gd name="T77" fmla="*/ 2147483647 h 400"/>
                    <a:gd name="T78" fmla="*/ 2147483647 w 3650"/>
                    <a:gd name="T79" fmla="*/ 2147483647 h 400"/>
                    <a:gd name="T80" fmla="*/ 2147483647 w 3650"/>
                    <a:gd name="T81" fmla="*/ 2147483647 h 400"/>
                    <a:gd name="T82" fmla="*/ 2147483647 w 3650"/>
                    <a:gd name="T83" fmla="*/ 2147483647 h 400"/>
                    <a:gd name="T84" fmla="*/ 2147483647 w 3650"/>
                    <a:gd name="T85" fmla="*/ 2147483647 h 400"/>
                    <a:gd name="T86" fmla="*/ 2147483647 w 3650"/>
                    <a:gd name="T87" fmla="*/ 2147483647 h 400"/>
                    <a:gd name="T88" fmla="*/ 2147483647 w 3650"/>
                    <a:gd name="T89" fmla="*/ 2147483647 h 400"/>
                    <a:gd name="T90" fmla="*/ 2147483647 w 3650"/>
                    <a:gd name="T91" fmla="*/ 2147483647 h 400"/>
                    <a:gd name="T92" fmla="*/ 2147483647 w 3650"/>
                    <a:gd name="T93" fmla="*/ 2147483647 h 400"/>
                    <a:gd name="T94" fmla="*/ 2147483647 w 3650"/>
                    <a:gd name="T95" fmla="*/ 2147483647 h 400"/>
                    <a:gd name="T96" fmla="*/ 2147483647 w 3650"/>
                    <a:gd name="T97" fmla="*/ 2147483647 h 400"/>
                    <a:gd name="T98" fmla="*/ 2147483647 w 3650"/>
                    <a:gd name="T99" fmla="*/ 2147483647 h 400"/>
                    <a:gd name="T100" fmla="*/ 2147483647 w 3650"/>
                    <a:gd name="T101" fmla="*/ 2147483647 h 400"/>
                    <a:gd name="T102" fmla="*/ 2147483647 w 3650"/>
                    <a:gd name="T103" fmla="*/ 2147483647 h 400"/>
                    <a:gd name="T104" fmla="*/ 2147483647 w 3650"/>
                    <a:gd name="T105" fmla="*/ 2147483647 h 400"/>
                    <a:gd name="T106" fmla="*/ 2147483647 w 3650"/>
                    <a:gd name="T107" fmla="*/ 2147483647 h 400"/>
                    <a:gd name="T108" fmla="*/ 2147483647 w 3650"/>
                    <a:gd name="T109" fmla="*/ 2147483647 h 400"/>
                    <a:gd name="T110" fmla="*/ 2147483647 w 3650"/>
                    <a:gd name="T111" fmla="*/ 2147483647 h 400"/>
                    <a:gd name="T112" fmla="*/ 2147483647 w 3650"/>
                    <a:gd name="T113" fmla="*/ 0 h 400"/>
                    <a:gd name="T114" fmla="*/ 2147483647 w 3650"/>
                    <a:gd name="T115" fmla="*/ 2147483647 h 400"/>
                    <a:gd name="T116" fmla="*/ 2147483647 w 3650"/>
                    <a:gd name="T117" fmla="*/ 2147483647 h 400"/>
                    <a:gd name="T118" fmla="*/ 2147483647 w 3650"/>
                    <a:gd name="T119" fmla="*/ 0 h 40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3650" h="400">
                      <a:moveTo>
                        <a:pt x="34" y="142"/>
                      </a:moveTo>
                      <a:lnTo>
                        <a:pt x="501" y="146"/>
                      </a:lnTo>
                      <a:cubicBezTo>
                        <a:pt x="519" y="146"/>
                        <a:pt x="534" y="161"/>
                        <a:pt x="534" y="179"/>
                      </a:cubicBezTo>
                      <a:cubicBezTo>
                        <a:pt x="534" y="198"/>
                        <a:pt x="519" y="213"/>
                        <a:pt x="500" y="213"/>
                      </a:cubicBezTo>
                      <a:lnTo>
                        <a:pt x="34" y="209"/>
                      </a:lnTo>
                      <a:cubicBezTo>
                        <a:pt x="15" y="209"/>
                        <a:pt x="0" y="194"/>
                        <a:pt x="0" y="176"/>
                      </a:cubicBezTo>
                      <a:cubicBezTo>
                        <a:pt x="1" y="157"/>
                        <a:pt x="16" y="142"/>
                        <a:pt x="34" y="142"/>
                      </a:cubicBezTo>
                      <a:close/>
                      <a:moveTo>
                        <a:pt x="767" y="148"/>
                      </a:moveTo>
                      <a:lnTo>
                        <a:pt x="767" y="148"/>
                      </a:lnTo>
                      <a:cubicBezTo>
                        <a:pt x="786" y="148"/>
                        <a:pt x="801" y="163"/>
                        <a:pt x="801" y="181"/>
                      </a:cubicBezTo>
                      <a:cubicBezTo>
                        <a:pt x="801" y="200"/>
                        <a:pt x="786" y="215"/>
                        <a:pt x="767" y="215"/>
                      </a:cubicBezTo>
                      <a:cubicBezTo>
                        <a:pt x="749" y="215"/>
                        <a:pt x="734" y="200"/>
                        <a:pt x="734" y="181"/>
                      </a:cubicBezTo>
                      <a:cubicBezTo>
                        <a:pt x="734" y="163"/>
                        <a:pt x="749" y="148"/>
                        <a:pt x="767" y="148"/>
                      </a:cubicBezTo>
                      <a:close/>
                      <a:moveTo>
                        <a:pt x="1034" y="150"/>
                      </a:moveTo>
                      <a:lnTo>
                        <a:pt x="1034" y="150"/>
                      </a:lnTo>
                      <a:cubicBezTo>
                        <a:pt x="1052" y="150"/>
                        <a:pt x="1067" y="165"/>
                        <a:pt x="1067" y="183"/>
                      </a:cubicBezTo>
                      <a:cubicBezTo>
                        <a:pt x="1067" y="202"/>
                        <a:pt x="1052" y="217"/>
                        <a:pt x="1034" y="217"/>
                      </a:cubicBezTo>
                      <a:cubicBezTo>
                        <a:pt x="1015" y="217"/>
                        <a:pt x="1001" y="202"/>
                        <a:pt x="1001" y="183"/>
                      </a:cubicBezTo>
                      <a:cubicBezTo>
                        <a:pt x="1001" y="165"/>
                        <a:pt x="1015" y="150"/>
                        <a:pt x="1034" y="150"/>
                      </a:cubicBezTo>
                      <a:close/>
                      <a:moveTo>
                        <a:pt x="1301" y="152"/>
                      </a:moveTo>
                      <a:lnTo>
                        <a:pt x="1767" y="155"/>
                      </a:lnTo>
                      <a:cubicBezTo>
                        <a:pt x="1786" y="155"/>
                        <a:pt x="1801" y="170"/>
                        <a:pt x="1801" y="189"/>
                      </a:cubicBezTo>
                      <a:cubicBezTo>
                        <a:pt x="1800" y="207"/>
                        <a:pt x="1785" y="222"/>
                        <a:pt x="1767" y="222"/>
                      </a:cubicBezTo>
                      <a:lnTo>
                        <a:pt x="1300" y="218"/>
                      </a:lnTo>
                      <a:cubicBezTo>
                        <a:pt x="1282" y="218"/>
                        <a:pt x="1267" y="203"/>
                        <a:pt x="1267" y="185"/>
                      </a:cubicBezTo>
                      <a:cubicBezTo>
                        <a:pt x="1267" y="166"/>
                        <a:pt x="1282" y="152"/>
                        <a:pt x="1301" y="152"/>
                      </a:cubicBezTo>
                      <a:close/>
                      <a:moveTo>
                        <a:pt x="2034" y="157"/>
                      </a:moveTo>
                      <a:lnTo>
                        <a:pt x="2034" y="157"/>
                      </a:lnTo>
                      <a:cubicBezTo>
                        <a:pt x="2052" y="157"/>
                        <a:pt x="2067" y="172"/>
                        <a:pt x="2067" y="191"/>
                      </a:cubicBezTo>
                      <a:cubicBezTo>
                        <a:pt x="2067" y="209"/>
                        <a:pt x="2052" y="224"/>
                        <a:pt x="2034" y="224"/>
                      </a:cubicBezTo>
                      <a:cubicBezTo>
                        <a:pt x="2015" y="224"/>
                        <a:pt x="2001" y="209"/>
                        <a:pt x="2001" y="191"/>
                      </a:cubicBezTo>
                      <a:cubicBezTo>
                        <a:pt x="2001" y="172"/>
                        <a:pt x="2015" y="157"/>
                        <a:pt x="2034" y="157"/>
                      </a:cubicBezTo>
                      <a:close/>
                      <a:moveTo>
                        <a:pt x="2301" y="159"/>
                      </a:moveTo>
                      <a:lnTo>
                        <a:pt x="2301" y="159"/>
                      </a:lnTo>
                      <a:cubicBezTo>
                        <a:pt x="2319" y="159"/>
                        <a:pt x="2334" y="174"/>
                        <a:pt x="2334" y="193"/>
                      </a:cubicBezTo>
                      <a:cubicBezTo>
                        <a:pt x="2334" y="211"/>
                        <a:pt x="2319" y="226"/>
                        <a:pt x="2301" y="226"/>
                      </a:cubicBezTo>
                      <a:cubicBezTo>
                        <a:pt x="2282" y="226"/>
                        <a:pt x="2267" y="211"/>
                        <a:pt x="2267" y="193"/>
                      </a:cubicBezTo>
                      <a:cubicBezTo>
                        <a:pt x="2267" y="174"/>
                        <a:pt x="2282" y="159"/>
                        <a:pt x="2301" y="159"/>
                      </a:cubicBezTo>
                      <a:close/>
                      <a:moveTo>
                        <a:pt x="2568" y="161"/>
                      </a:moveTo>
                      <a:lnTo>
                        <a:pt x="3034" y="165"/>
                      </a:lnTo>
                      <a:cubicBezTo>
                        <a:pt x="3053" y="165"/>
                        <a:pt x="3067" y="180"/>
                        <a:pt x="3067" y="198"/>
                      </a:cubicBezTo>
                      <a:cubicBezTo>
                        <a:pt x="3067" y="217"/>
                        <a:pt x="3052" y="231"/>
                        <a:pt x="3034" y="231"/>
                      </a:cubicBezTo>
                      <a:lnTo>
                        <a:pt x="2567" y="228"/>
                      </a:lnTo>
                      <a:cubicBezTo>
                        <a:pt x="2549" y="228"/>
                        <a:pt x="2534" y="213"/>
                        <a:pt x="2534" y="194"/>
                      </a:cubicBezTo>
                      <a:cubicBezTo>
                        <a:pt x="2534" y="176"/>
                        <a:pt x="2549" y="161"/>
                        <a:pt x="2568" y="161"/>
                      </a:cubicBezTo>
                      <a:close/>
                      <a:moveTo>
                        <a:pt x="3301" y="167"/>
                      </a:moveTo>
                      <a:lnTo>
                        <a:pt x="3301" y="167"/>
                      </a:lnTo>
                      <a:cubicBezTo>
                        <a:pt x="3319" y="167"/>
                        <a:pt x="3334" y="181"/>
                        <a:pt x="3334" y="200"/>
                      </a:cubicBezTo>
                      <a:cubicBezTo>
                        <a:pt x="3334" y="218"/>
                        <a:pt x="3319" y="233"/>
                        <a:pt x="3301" y="233"/>
                      </a:cubicBezTo>
                      <a:cubicBezTo>
                        <a:pt x="3282" y="233"/>
                        <a:pt x="3267" y="218"/>
                        <a:pt x="3267" y="200"/>
                      </a:cubicBezTo>
                      <a:cubicBezTo>
                        <a:pt x="3267" y="181"/>
                        <a:pt x="3282" y="167"/>
                        <a:pt x="3301" y="167"/>
                      </a:cubicBezTo>
                      <a:close/>
                      <a:moveTo>
                        <a:pt x="3252" y="0"/>
                      </a:moveTo>
                      <a:lnTo>
                        <a:pt x="3650" y="202"/>
                      </a:lnTo>
                      <a:lnTo>
                        <a:pt x="3249" y="400"/>
                      </a:lnTo>
                      <a:lnTo>
                        <a:pt x="3252" y="0"/>
                      </a:lnTo>
                      <a:close/>
                    </a:path>
                  </a:pathLst>
                </a:custGeom>
                <a:solidFill>
                  <a:srgbClr val="000000"/>
                </a:solidFill>
                <a:ln w="1" cap="flat">
                  <a:solidFill>
                    <a:srgbClr val="000000"/>
                  </a:solidFill>
                  <a:prstDash val="solid"/>
                  <a:bevel/>
                  <a:headEnd/>
                  <a:tailEnd/>
                </a:ln>
              </p:spPr>
              <p:txBody>
                <a:bodyPr/>
                <a:lstStyle/>
                <a:p>
                  <a:endParaRPr lang="en-GB"/>
                </a:p>
              </p:txBody>
            </p:sp>
            <p:sp>
              <p:nvSpPr>
                <p:cNvPr id="260" name="Freeform 259"/>
                <p:cNvSpPr>
                  <a:spLocks noEditPoints="1"/>
                </p:cNvSpPr>
                <p:nvPr/>
              </p:nvSpPr>
              <p:spPr bwMode="auto">
                <a:xfrm>
                  <a:off x="1421605" y="4002694"/>
                  <a:ext cx="485213" cy="246985"/>
                </a:xfrm>
                <a:custGeom>
                  <a:avLst/>
                  <a:gdLst>
                    <a:gd name="T0" fmla="*/ 2147483647 w 2305"/>
                    <a:gd name="T1" fmla="*/ 2147483647 h 1172"/>
                    <a:gd name="T2" fmla="*/ 2147483647 w 2305"/>
                    <a:gd name="T3" fmla="*/ 2147483647 h 1172"/>
                    <a:gd name="T4" fmla="*/ 2147483647 w 2305"/>
                    <a:gd name="T5" fmla="*/ 2147483647 h 1172"/>
                    <a:gd name="T6" fmla="*/ 2147483647 w 2305"/>
                    <a:gd name="T7" fmla="*/ 2147483647 h 1172"/>
                    <a:gd name="T8" fmla="*/ 2147483647 w 2305"/>
                    <a:gd name="T9" fmla="*/ 2147483647 h 1172"/>
                    <a:gd name="T10" fmla="*/ 2147483647 w 2305"/>
                    <a:gd name="T11" fmla="*/ 2147483647 h 1172"/>
                    <a:gd name="T12" fmla="*/ 2147483647 w 2305"/>
                    <a:gd name="T13" fmla="*/ 2147483647 h 1172"/>
                    <a:gd name="T14" fmla="*/ 2147483647 w 2305"/>
                    <a:gd name="T15" fmla="*/ 2147483647 h 1172"/>
                    <a:gd name="T16" fmla="*/ 2147483647 w 2305"/>
                    <a:gd name="T17" fmla="*/ 2147483647 h 1172"/>
                    <a:gd name="T18" fmla="*/ 2147483647 w 2305"/>
                    <a:gd name="T19" fmla="*/ 2147483647 h 1172"/>
                    <a:gd name="T20" fmla="*/ 2147483647 w 2305"/>
                    <a:gd name="T21" fmla="*/ 2147483647 h 1172"/>
                    <a:gd name="T22" fmla="*/ 2147483647 w 2305"/>
                    <a:gd name="T23" fmla="*/ 2147483647 h 1172"/>
                    <a:gd name="T24" fmla="*/ 2147483647 w 2305"/>
                    <a:gd name="T25" fmla="*/ 2147483647 h 1172"/>
                    <a:gd name="T26" fmla="*/ 2147483647 w 2305"/>
                    <a:gd name="T27" fmla="*/ 2147483647 h 1172"/>
                    <a:gd name="T28" fmla="*/ 2147483647 w 2305"/>
                    <a:gd name="T29" fmla="*/ 2147483647 h 1172"/>
                    <a:gd name="T30" fmla="*/ 2147483647 w 2305"/>
                    <a:gd name="T31" fmla="*/ 2147483647 h 1172"/>
                    <a:gd name="T32" fmla="*/ 2147483647 w 2305"/>
                    <a:gd name="T33" fmla="*/ 2147483647 h 1172"/>
                    <a:gd name="T34" fmla="*/ 2147483647 w 2305"/>
                    <a:gd name="T35" fmla="*/ 2147483647 h 1172"/>
                    <a:gd name="T36" fmla="*/ 2147483647 w 2305"/>
                    <a:gd name="T37" fmla="*/ 2147483647 h 1172"/>
                    <a:gd name="T38" fmla="*/ 2147483647 w 2305"/>
                    <a:gd name="T39" fmla="*/ 2147483647 h 1172"/>
                    <a:gd name="T40" fmla="*/ 2147483647 w 2305"/>
                    <a:gd name="T41" fmla="*/ 2147483647 h 1172"/>
                    <a:gd name="T42" fmla="*/ 2147483647 w 2305"/>
                    <a:gd name="T43" fmla="*/ 2147483647 h 1172"/>
                    <a:gd name="T44" fmla="*/ 2147483647 w 2305"/>
                    <a:gd name="T45" fmla="*/ 2147483647 h 1172"/>
                    <a:gd name="T46" fmla="*/ 2147483647 w 2305"/>
                    <a:gd name="T47" fmla="*/ 2147483647 h 1172"/>
                    <a:gd name="T48" fmla="*/ 2147483647 w 2305"/>
                    <a:gd name="T49" fmla="*/ 2147483647 h 1172"/>
                    <a:gd name="T50" fmla="*/ 2147483647 w 2305"/>
                    <a:gd name="T51" fmla="*/ 2147483647 h 1172"/>
                    <a:gd name="T52" fmla="*/ 2147483647 w 2305"/>
                    <a:gd name="T53" fmla="*/ 2147483647 h 1172"/>
                    <a:gd name="T54" fmla="*/ 2147483647 w 2305"/>
                    <a:gd name="T55" fmla="*/ 2147483647 h 1172"/>
                    <a:gd name="T56" fmla="*/ 2147483647 w 2305"/>
                    <a:gd name="T57" fmla="*/ 2147483647 h 1172"/>
                    <a:gd name="T58" fmla="*/ 2147483647 w 2305"/>
                    <a:gd name="T59" fmla="*/ 2147483647 h 1172"/>
                    <a:gd name="T60" fmla="*/ 2147483647 w 2305"/>
                    <a:gd name="T61" fmla="*/ 2147483647 h 1172"/>
                    <a:gd name="T62" fmla="*/ 2147483647 w 2305"/>
                    <a:gd name="T63" fmla="*/ 2147483647 h 1172"/>
                    <a:gd name="T64" fmla="*/ 2147483647 w 2305"/>
                    <a:gd name="T65" fmla="*/ 2147483647 h 1172"/>
                    <a:gd name="T66" fmla="*/ 2147483647 w 2305"/>
                    <a:gd name="T67" fmla="*/ 2147483647 h 1172"/>
                    <a:gd name="T68" fmla="*/ 2147483647 w 2305"/>
                    <a:gd name="T69" fmla="*/ 2147483647 h 1172"/>
                    <a:gd name="T70" fmla="*/ 2147483647 w 2305"/>
                    <a:gd name="T71" fmla="*/ 0 h 1172"/>
                    <a:gd name="T72" fmla="*/ 2147483647 w 2305"/>
                    <a:gd name="T73" fmla="*/ 0 h 1172"/>
                    <a:gd name="T74" fmla="*/ 2147483647 w 2305"/>
                    <a:gd name="T75" fmla="*/ 2147483647 h 1172"/>
                    <a:gd name="T76" fmla="*/ 2147483647 w 2305"/>
                    <a:gd name="T77" fmla="*/ 0 h 117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305" h="1172">
                      <a:moveTo>
                        <a:pt x="23" y="1104"/>
                      </a:moveTo>
                      <a:lnTo>
                        <a:pt x="441" y="895"/>
                      </a:lnTo>
                      <a:cubicBezTo>
                        <a:pt x="457" y="887"/>
                        <a:pt x="477" y="894"/>
                        <a:pt x="485" y="910"/>
                      </a:cubicBezTo>
                      <a:cubicBezTo>
                        <a:pt x="494" y="927"/>
                        <a:pt x="487" y="947"/>
                        <a:pt x="470" y="955"/>
                      </a:cubicBezTo>
                      <a:lnTo>
                        <a:pt x="53" y="1164"/>
                      </a:lnTo>
                      <a:cubicBezTo>
                        <a:pt x="37" y="1172"/>
                        <a:pt x="17" y="1165"/>
                        <a:pt x="8" y="1149"/>
                      </a:cubicBezTo>
                      <a:cubicBezTo>
                        <a:pt x="0" y="1132"/>
                        <a:pt x="7" y="1112"/>
                        <a:pt x="23" y="1104"/>
                      </a:cubicBezTo>
                      <a:close/>
                      <a:moveTo>
                        <a:pt x="679" y="776"/>
                      </a:moveTo>
                      <a:lnTo>
                        <a:pt x="679" y="776"/>
                      </a:lnTo>
                      <a:cubicBezTo>
                        <a:pt x="695" y="768"/>
                        <a:pt x="715" y="774"/>
                        <a:pt x="724" y="790"/>
                      </a:cubicBezTo>
                      <a:cubicBezTo>
                        <a:pt x="732" y="807"/>
                        <a:pt x="726" y="827"/>
                        <a:pt x="710" y="835"/>
                      </a:cubicBezTo>
                      <a:cubicBezTo>
                        <a:pt x="693" y="844"/>
                        <a:pt x="673" y="838"/>
                        <a:pt x="665" y="821"/>
                      </a:cubicBezTo>
                      <a:cubicBezTo>
                        <a:pt x="656" y="805"/>
                        <a:pt x="662" y="785"/>
                        <a:pt x="679" y="776"/>
                      </a:cubicBezTo>
                      <a:close/>
                      <a:moveTo>
                        <a:pt x="917" y="657"/>
                      </a:moveTo>
                      <a:lnTo>
                        <a:pt x="917" y="657"/>
                      </a:lnTo>
                      <a:cubicBezTo>
                        <a:pt x="933" y="648"/>
                        <a:pt x="954" y="655"/>
                        <a:pt x="962" y="671"/>
                      </a:cubicBezTo>
                      <a:cubicBezTo>
                        <a:pt x="971" y="687"/>
                        <a:pt x="964" y="707"/>
                        <a:pt x="948" y="716"/>
                      </a:cubicBezTo>
                      <a:cubicBezTo>
                        <a:pt x="932" y="725"/>
                        <a:pt x="912" y="718"/>
                        <a:pt x="903" y="702"/>
                      </a:cubicBezTo>
                      <a:cubicBezTo>
                        <a:pt x="895" y="686"/>
                        <a:pt x="901" y="666"/>
                        <a:pt x="917" y="657"/>
                      </a:cubicBezTo>
                      <a:close/>
                      <a:moveTo>
                        <a:pt x="1156" y="537"/>
                      </a:moveTo>
                      <a:lnTo>
                        <a:pt x="1574" y="329"/>
                      </a:lnTo>
                      <a:cubicBezTo>
                        <a:pt x="1590" y="321"/>
                        <a:pt x="1610" y="327"/>
                        <a:pt x="1618" y="344"/>
                      </a:cubicBezTo>
                      <a:cubicBezTo>
                        <a:pt x="1627" y="360"/>
                        <a:pt x="1620" y="380"/>
                        <a:pt x="1604" y="388"/>
                      </a:cubicBezTo>
                      <a:lnTo>
                        <a:pt x="1186" y="597"/>
                      </a:lnTo>
                      <a:cubicBezTo>
                        <a:pt x="1170" y="605"/>
                        <a:pt x="1150" y="599"/>
                        <a:pt x="1141" y="582"/>
                      </a:cubicBezTo>
                      <a:cubicBezTo>
                        <a:pt x="1133" y="566"/>
                        <a:pt x="1140" y="546"/>
                        <a:pt x="1156" y="537"/>
                      </a:cubicBezTo>
                      <a:close/>
                      <a:moveTo>
                        <a:pt x="1812" y="210"/>
                      </a:moveTo>
                      <a:lnTo>
                        <a:pt x="1812" y="210"/>
                      </a:lnTo>
                      <a:cubicBezTo>
                        <a:pt x="1828" y="201"/>
                        <a:pt x="1848" y="207"/>
                        <a:pt x="1857" y="224"/>
                      </a:cubicBezTo>
                      <a:cubicBezTo>
                        <a:pt x="1865" y="240"/>
                        <a:pt x="1859" y="260"/>
                        <a:pt x="1843" y="269"/>
                      </a:cubicBezTo>
                      <a:cubicBezTo>
                        <a:pt x="1826" y="277"/>
                        <a:pt x="1806" y="271"/>
                        <a:pt x="1798" y="255"/>
                      </a:cubicBezTo>
                      <a:cubicBezTo>
                        <a:pt x="1789" y="238"/>
                        <a:pt x="1795" y="218"/>
                        <a:pt x="1812" y="210"/>
                      </a:cubicBezTo>
                      <a:close/>
                      <a:moveTo>
                        <a:pt x="1858" y="0"/>
                      </a:moveTo>
                      <a:lnTo>
                        <a:pt x="2305" y="0"/>
                      </a:lnTo>
                      <a:lnTo>
                        <a:pt x="2036" y="358"/>
                      </a:lnTo>
                      <a:lnTo>
                        <a:pt x="1858" y="0"/>
                      </a:lnTo>
                      <a:close/>
                    </a:path>
                  </a:pathLst>
                </a:custGeom>
                <a:solidFill>
                  <a:srgbClr val="000000"/>
                </a:solidFill>
                <a:ln w="1" cap="flat">
                  <a:solidFill>
                    <a:srgbClr val="000000"/>
                  </a:solidFill>
                  <a:prstDash val="solid"/>
                  <a:bevel/>
                  <a:headEnd/>
                  <a:tailEnd/>
                </a:ln>
              </p:spPr>
              <p:txBody>
                <a:bodyPr/>
                <a:lstStyle/>
                <a:p>
                  <a:endParaRPr lang="en-GB"/>
                </a:p>
              </p:txBody>
            </p:sp>
            <p:sp>
              <p:nvSpPr>
                <p:cNvPr id="261" name="Freeform 260"/>
                <p:cNvSpPr>
                  <a:spLocks noEditPoints="1"/>
                </p:cNvSpPr>
                <p:nvPr/>
              </p:nvSpPr>
              <p:spPr bwMode="auto">
                <a:xfrm>
                  <a:off x="1423357" y="4251432"/>
                  <a:ext cx="1008962" cy="203194"/>
                </a:xfrm>
                <a:custGeom>
                  <a:avLst/>
                  <a:gdLst>
                    <a:gd name="T0" fmla="*/ 2147483647 w 4806"/>
                    <a:gd name="T1" fmla="*/ 2147483647 h 970"/>
                    <a:gd name="T2" fmla="*/ 2147483647 w 4806"/>
                    <a:gd name="T3" fmla="*/ 2147483647 h 970"/>
                    <a:gd name="T4" fmla="*/ 2147483647 w 4806"/>
                    <a:gd name="T5" fmla="*/ 2147483647 h 970"/>
                    <a:gd name="T6" fmla="*/ 2147483647 w 4806"/>
                    <a:gd name="T7" fmla="*/ 2147483647 h 970"/>
                    <a:gd name="T8" fmla="*/ 2147483647 w 4806"/>
                    <a:gd name="T9" fmla="*/ 2147483647 h 970"/>
                    <a:gd name="T10" fmla="*/ 2147483647 w 4806"/>
                    <a:gd name="T11" fmla="*/ 2147483647 h 970"/>
                    <a:gd name="T12" fmla="*/ 2147483647 w 4806"/>
                    <a:gd name="T13" fmla="*/ 2147483647 h 970"/>
                    <a:gd name="T14" fmla="*/ 2147483647 w 4806"/>
                    <a:gd name="T15" fmla="*/ 2147483647 h 970"/>
                    <a:gd name="T16" fmla="*/ 2147483647 w 4806"/>
                    <a:gd name="T17" fmla="*/ 2147483647 h 970"/>
                    <a:gd name="T18" fmla="*/ 2147483647 w 4806"/>
                    <a:gd name="T19" fmla="*/ 2147483647 h 970"/>
                    <a:gd name="T20" fmla="*/ 2147483647 w 4806"/>
                    <a:gd name="T21" fmla="*/ 2147483647 h 970"/>
                    <a:gd name="T22" fmla="*/ 2147483647 w 4806"/>
                    <a:gd name="T23" fmla="*/ 2147483647 h 970"/>
                    <a:gd name="T24" fmla="*/ 2147483647 w 4806"/>
                    <a:gd name="T25" fmla="*/ 2147483647 h 970"/>
                    <a:gd name="T26" fmla="*/ 2147483647 w 4806"/>
                    <a:gd name="T27" fmla="*/ 2147483647 h 970"/>
                    <a:gd name="T28" fmla="*/ 2147483647 w 4806"/>
                    <a:gd name="T29" fmla="*/ 2147483647 h 970"/>
                    <a:gd name="T30" fmla="*/ 2147483647 w 4806"/>
                    <a:gd name="T31" fmla="*/ 2147483647 h 970"/>
                    <a:gd name="T32" fmla="*/ 2147483647 w 4806"/>
                    <a:gd name="T33" fmla="*/ 2147483647 h 970"/>
                    <a:gd name="T34" fmla="*/ 2147483647 w 4806"/>
                    <a:gd name="T35" fmla="*/ 2147483647 h 970"/>
                    <a:gd name="T36" fmla="*/ 2147483647 w 4806"/>
                    <a:gd name="T37" fmla="*/ 2147483647 h 970"/>
                    <a:gd name="T38" fmla="*/ 2147483647 w 4806"/>
                    <a:gd name="T39" fmla="*/ 2147483647 h 970"/>
                    <a:gd name="T40" fmla="*/ 2147483647 w 4806"/>
                    <a:gd name="T41" fmla="*/ 2147483647 h 970"/>
                    <a:gd name="T42" fmla="*/ 2147483647 w 4806"/>
                    <a:gd name="T43" fmla="*/ 2147483647 h 970"/>
                    <a:gd name="T44" fmla="*/ 2147483647 w 4806"/>
                    <a:gd name="T45" fmla="*/ 2147483647 h 970"/>
                    <a:gd name="T46" fmla="*/ 2147483647 w 4806"/>
                    <a:gd name="T47" fmla="*/ 2147483647 h 970"/>
                    <a:gd name="T48" fmla="*/ 2147483647 w 4806"/>
                    <a:gd name="T49" fmla="*/ 2147483647 h 970"/>
                    <a:gd name="T50" fmla="*/ 2147483647 w 4806"/>
                    <a:gd name="T51" fmla="*/ 2147483647 h 970"/>
                    <a:gd name="T52" fmla="*/ 2147483647 w 4806"/>
                    <a:gd name="T53" fmla="*/ 2147483647 h 970"/>
                    <a:gd name="T54" fmla="*/ 2147483647 w 4806"/>
                    <a:gd name="T55" fmla="*/ 2147483647 h 970"/>
                    <a:gd name="T56" fmla="*/ 2147483647 w 4806"/>
                    <a:gd name="T57" fmla="*/ 2147483647 h 970"/>
                    <a:gd name="T58" fmla="*/ 2147483647 w 4806"/>
                    <a:gd name="T59" fmla="*/ 2147483647 h 970"/>
                    <a:gd name="T60" fmla="*/ 2147483647 w 4806"/>
                    <a:gd name="T61" fmla="*/ 2147483647 h 970"/>
                    <a:gd name="T62" fmla="*/ 2147483647 w 4806"/>
                    <a:gd name="T63" fmla="*/ 2147483647 h 970"/>
                    <a:gd name="T64" fmla="*/ 2147483647 w 4806"/>
                    <a:gd name="T65" fmla="*/ 2147483647 h 970"/>
                    <a:gd name="T66" fmla="*/ 2147483647 w 4806"/>
                    <a:gd name="T67" fmla="*/ 2147483647 h 970"/>
                    <a:gd name="T68" fmla="*/ 2147483647 w 4806"/>
                    <a:gd name="T69" fmla="*/ 2147483647 h 970"/>
                    <a:gd name="T70" fmla="*/ 2147483647 w 4806"/>
                    <a:gd name="T71" fmla="*/ 2147483647 h 970"/>
                    <a:gd name="T72" fmla="*/ 2147483647 w 4806"/>
                    <a:gd name="T73" fmla="*/ 2147483647 h 9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4806" h="970">
                      <a:moveTo>
                        <a:pt x="42" y="3"/>
                      </a:moveTo>
                      <a:lnTo>
                        <a:pt x="502" y="80"/>
                      </a:lnTo>
                      <a:cubicBezTo>
                        <a:pt x="520" y="83"/>
                        <a:pt x="532" y="101"/>
                        <a:pt x="529" y="119"/>
                      </a:cubicBezTo>
                      <a:cubicBezTo>
                        <a:pt x="526" y="137"/>
                        <a:pt x="509" y="149"/>
                        <a:pt x="491" y="146"/>
                      </a:cubicBezTo>
                      <a:lnTo>
                        <a:pt x="31" y="69"/>
                      </a:lnTo>
                      <a:cubicBezTo>
                        <a:pt x="12" y="66"/>
                        <a:pt x="0" y="48"/>
                        <a:pt x="3" y="30"/>
                      </a:cubicBezTo>
                      <a:cubicBezTo>
                        <a:pt x="6" y="12"/>
                        <a:pt x="24" y="0"/>
                        <a:pt x="42" y="3"/>
                      </a:cubicBezTo>
                      <a:close/>
                      <a:moveTo>
                        <a:pt x="764" y="125"/>
                      </a:moveTo>
                      <a:lnTo>
                        <a:pt x="764" y="125"/>
                      </a:lnTo>
                      <a:cubicBezTo>
                        <a:pt x="782" y="127"/>
                        <a:pt x="795" y="144"/>
                        <a:pt x="792" y="163"/>
                      </a:cubicBezTo>
                      <a:cubicBezTo>
                        <a:pt x="790" y="181"/>
                        <a:pt x="773" y="193"/>
                        <a:pt x="754" y="191"/>
                      </a:cubicBezTo>
                      <a:cubicBezTo>
                        <a:pt x="736" y="188"/>
                        <a:pt x="724" y="171"/>
                        <a:pt x="726" y="153"/>
                      </a:cubicBezTo>
                      <a:cubicBezTo>
                        <a:pt x="729" y="134"/>
                        <a:pt x="746" y="122"/>
                        <a:pt x="764" y="125"/>
                      </a:cubicBezTo>
                      <a:close/>
                      <a:moveTo>
                        <a:pt x="1027" y="169"/>
                      </a:moveTo>
                      <a:lnTo>
                        <a:pt x="1027" y="169"/>
                      </a:lnTo>
                      <a:cubicBezTo>
                        <a:pt x="1046" y="172"/>
                        <a:pt x="1058" y="189"/>
                        <a:pt x="1055" y="207"/>
                      </a:cubicBezTo>
                      <a:cubicBezTo>
                        <a:pt x="1053" y="225"/>
                        <a:pt x="1036" y="238"/>
                        <a:pt x="1017" y="235"/>
                      </a:cubicBezTo>
                      <a:cubicBezTo>
                        <a:pt x="999" y="232"/>
                        <a:pt x="987" y="215"/>
                        <a:pt x="989" y="197"/>
                      </a:cubicBezTo>
                      <a:cubicBezTo>
                        <a:pt x="992" y="179"/>
                        <a:pt x="1009" y="166"/>
                        <a:pt x="1027" y="169"/>
                      </a:cubicBezTo>
                      <a:close/>
                      <a:moveTo>
                        <a:pt x="1291" y="213"/>
                      </a:moveTo>
                      <a:lnTo>
                        <a:pt x="1751" y="291"/>
                      </a:lnTo>
                      <a:cubicBezTo>
                        <a:pt x="1769" y="294"/>
                        <a:pt x="1781" y="311"/>
                        <a:pt x="1778" y="329"/>
                      </a:cubicBezTo>
                      <a:cubicBezTo>
                        <a:pt x="1775" y="347"/>
                        <a:pt x="1758" y="360"/>
                        <a:pt x="1740" y="357"/>
                      </a:cubicBezTo>
                      <a:lnTo>
                        <a:pt x="1280" y="279"/>
                      </a:lnTo>
                      <a:cubicBezTo>
                        <a:pt x="1262" y="276"/>
                        <a:pt x="1249" y="259"/>
                        <a:pt x="1252" y="241"/>
                      </a:cubicBezTo>
                      <a:cubicBezTo>
                        <a:pt x="1256" y="222"/>
                        <a:pt x="1273" y="210"/>
                        <a:pt x="1291" y="213"/>
                      </a:cubicBezTo>
                      <a:close/>
                      <a:moveTo>
                        <a:pt x="2013" y="335"/>
                      </a:moveTo>
                      <a:lnTo>
                        <a:pt x="2013" y="335"/>
                      </a:lnTo>
                      <a:cubicBezTo>
                        <a:pt x="2032" y="338"/>
                        <a:pt x="2044" y="355"/>
                        <a:pt x="2042" y="373"/>
                      </a:cubicBezTo>
                      <a:cubicBezTo>
                        <a:pt x="2039" y="391"/>
                        <a:pt x="2022" y="404"/>
                        <a:pt x="2004" y="401"/>
                      </a:cubicBezTo>
                      <a:cubicBezTo>
                        <a:pt x="1985" y="398"/>
                        <a:pt x="1973" y="381"/>
                        <a:pt x="1976" y="363"/>
                      </a:cubicBezTo>
                      <a:cubicBezTo>
                        <a:pt x="1978" y="345"/>
                        <a:pt x="1995" y="332"/>
                        <a:pt x="2013" y="335"/>
                      </a:cubicBezTo>
                      <a:close/>
                      <a:moveTo>
                        <a:pt x="2276" y="379"/>
                      </a:moveTo>
                      <a:lnTo>
                        <a:pt x="2277" y="379"/>
                      </a:lnTo>
                      <a:cubicBezTo>
                        <a:pt x="2295" y="382"/>
                        <a:pt x="2307" y="399"/>
                        <a:pt x="2305" y="417"/>
                      </a:cubicBezTo>
                      <a:cubicBezTo>
                        <a:pt x="2302" y="435"/>
                        <a:pt x="2285" y="448"/>
                        <a:pt x="2267" y="445"/>
                      </a:cubicBezTo>
                      <a:cubicBezTo>
                        <a:pt x="2248" y="443"/>
                        <a:pt x="2236" y="426"/>
                        <a:pt x="2239" y="407"/>
                      </a:cubicBezTo>
                      <a:cubicBezTo>
                        <a:pt x="2241" y="389"/>
                        <a:pt x="2258" y="377"/>
                        <a:pt x="2276" y="379"/>
                      </a:cubicBezTo>
                      <a:close/>
                      <a:moveTo>
                        <a:pt x="2540" y="424"/>
                      </a:moveTo>
                      <a:lnTo>
                        <a:pt x="3000" y="501"/>
                      </a:lnTo>
                      <a:cubicBezTo>
                        <a:pt x="3018" y="504"/>
                        <a:pt x="3031" y="521"/>
                        <a:pt x="3028" y="540"/>
                      </a:cubicBezTo>
                      <a:cubicBezTo>
                        <a:pt x="3025" y="558"/>
                        <a:pt x="3007" y="570"/>
                        <a:pt x="2989" y="567"/>
                      </a:cubicBezTo>
                      <a:lnTo>
                        <a:pt x="2529" y="489"/>
                      </a:lnTo>
                      <a:cubicBezTo>
                        <a:pt x="2511" y="486"/>
                        <a:pt x="2499" y="469"/>
                        <a:pt x="2502" y="451"/>
                      </a:cubicBezTo>
                      <a:cubicBezTo>
                        <a:pt x="2505" y="433"/>
                        <a:pt x="2522" y="421"/>
                        <a:pt x="2540" y="424"/>
                      </a:cubicBezTo>
                      <a:close/>
                      <a:moveTo>
                        <a:pt x="3263" y="545"/>
                      </a:moveTo>
                      <a:lnTo>
                        <a:pt x="3263" y="545"/>
                      </a:lnTo>
                      <a:cubicBezTo>
                        <a:pt x="3281" y="548"/>
                        <a:pt x="3293" y="565"/>
                        <a:pt x="3291" y="583"/>
                      </a:cubicBezTo>
                      <a:cubicBezTo>
                        <a:pt x="3288" y="601"/>
                        <a:pt x="3271" y="614"/>
                        <a:pt x="3253" y="611"/>
                      </a:cubicBezTo>
                      <a:cubicBezTo>
                        <a:pt x="3235" y="609"/>
                        <a:pt x="3222" y="592"/>
                        <a:pt x="3225" y="573"/>
                      </a:cubicBezTo>
                      <a:cubicBezTo>
                        <a:pt x="3227" y="555"/>
                        <a:pt x="3244" y="543"/>
                        <a:pt x="3263" y="545"/>
                      </a:cubicBezTo>
                      <a:close/>
                      <a:moveTo>
                        <a:pt x="3526" y="590"/>
                      </a:moveTo>
                      <a:lnTo>
                        <a:pt x="3526" y="590"/>
                      </a:lnTo>
                      <a:cubicBezTo>
                        <a:pt x="3544" y="592"/>
                        <a:pt x="3556" y="609"/>
                        <a:pt x="3554" y="628"/>
                      </a:cubicBezTo>
                      <a:cubicBezTo>
                        <a:pt x="3551" y="646"/>
                        <a:pt x="3534" y="658"/>
                        <a:pt x="3516" y="656"/>
                      </a:cubicBezTo>
                      <a:cubicBezTo>
                        <a:pt x="3498" y="653"/>
                        <a:pt x="3485" y="636"/>
                        <a:pt x="3488" y="618"/>
                      </a:cubicBezTo>
                      <a:cubicBezTo>
                        <a:pt x="3490" y="600"/>
                        <a:pt x="3507" y="587"/>
                        <a:pt x="3526" y="590"/>
                      </a:cubicBezTo>
                      <a:close/>
                      <a:moveTo>
                        <a:pt x="3789" y="634"/>
                      </a:moveTo>
                      <a:lnTo>
                        <a:pt x="4249" y="712"/>
                      </a:lnTo>
                      <a:cubicBezTo>
                        <a:pt x="4268" y="715"/>
                        <a:pt x="4280" y="732"/>
                        <a:pt x="4277" y="750"/>
                      </a:cubicBezTo>
                      <a:cubicBezTo>
                        <a:pt x="4274" y="768"/>
                        <a:pt x="4257" y="780"/>
                        <a:pt x="4238" y="777"/>
                      </a:cubicBezTo>
                      <a:lnTo>
                        <a:pt x="3778" y="700"/>
                      </a:lnTo>
                      <a:cubicBezTo>
                        <a:pt x="3760" y="697"/>
                        <a:pt x="3748" y="680"/>
                        <a:pt x="3751" y="661"/>
                      </a:cubicBezTo>
                      <a:cubicBezTo>
                        <a:pt x="3754" y="643"/>
                        <a:pt x="3771" y="631"/>
                        <a:pt x="3789" y="634"/>
                      </a:cubicBezTo>
                      <a:close/>
                      <a:moveTo>
                        <a:pt x="4445" y="575"/>
                      </a:moveTo>
                      <a:lnTo>
                        <a:pt x="4806" y="839"/>
                      </a:lnTo>
                      <a:lnTo>
                        <a:pt x="4378" y="970"/>
                      </a:lnTo>
                      <a:lnTo>
                        <a:pt x="4445" y="575"/>
                      </a:lnTo>
                      <a:close/>
                    </a:path>
                  </a:pathLst>
                </a:custGeom>
                <a:solidFill>
                  <a:srgbClr val="000000"/>
                </a:solidFill>
                <a:ln w="1" cap="flat">
                  <a:solidFill>
                    <a:srgbClr val="000000"/>
                  </a:solidFill>
                  <a:prstDash val="solid"/>
                  <a:bevel/>
                  <a:headEnd/>
                  <a:tailEnd/>
                </a:ln>
              </p:spPr>
              <p:txBody>
                <a:bodyPr/>
                <a:lstStyle/>
                <a:p>
                  <a:endParaRPr lang="en-GB"/>
                </a:p>
              </p:txBody>
            </p:sp>
            <p:sp>
              <p:nvSpPr>
                <p:cNvPr id="262" name="Freeform 261"/>
                <p:cNvSpPr>
                  <a:spLocks noEditPoints="1"/>
                </p:cNvSpPr>
                <p:nvPr/>
              </p:nvSpPr>
              <p:spPr bwMode="auto">
                <a:xfrm>
                  <a:off x="1397082" y="3813514"/>
                  <a:ext cx="401133" cy="464193"/>
                </a:xfrm>
                <a:custGeom>
                  <a:avLst/>
                  <a:gdLst>
                    <a:gd name="T0" fmla="*/ 2147483647 w 1904"/>
                    <a:gd name="T1" fmla="*/ 2147483647 h 2210"/>
                    <a:gd name="T2" fmla="*/ 2147483647 w 1904"/>
                    <a:gd name="T3" fmla="*/ 2147483647 h 2210"/>
                    <a:gd name="T4" fmla="*/ 2147483647 w 1904"/>
                    <a:gd name="T5" fmla="*/ 2147483647 h 2210"/>
                    <a:gd name="T6" fmla="*/ 2147483647 w 1904"/>
                    <a:gd name="T7" fmla="*/ 2147483647 h 2210"/>
                    <a:gd name="T8" fmla="*/ 2147483647 w 1904"/>
                    <a:gd name="T9" fmla="*/ 2147483647 h 2210"/>
                    <a:gd name="T10" fmla="*/ 2147483647 w 1904"/>
                    <a:gd name="T11" fmla="*/ 2147483647 h 2210"/>
                    <a:gd name="T12" fmla="*/ 2147483647 w 1904"/>
                    <a:gd name="T13" fmla="*/ 2147483647 h 2210"/>
                    <a:gd name="T14" fmla="*/ 2147483647 w 1904"/>
                    <a:gd name="T15" fmla="*/ 2147483647 h 2210"/>
                    <a:gd name="T16" fmla="*/ 2147483647 w 1904"/>
                    <a:gd name="T17" fmla="*/ 2147483647 h 2210"/>
                    <a:gd name="T18" fmla="*/ 2147483647 w 1904"/>
                    <a:gd name="T19" fmla="*/ 2147483647 h 2210"/>
                    <a:gd name="T20" fmla="*/ 2147483647 w 1904"/>
                    <a:gd name="T21" fmla="*/ 2147483647 h 2210"/>
                    <a:gd name="T22" fmla="*/ 2147483647 w 1904"/>
                    <a:gd name="T23" fmla="*/ 2147483647 h 2210"/>
                    <a:gd name="T24" fmla="*/ 2147483647 w 1904"/>
                    <a:gd name="T25" fmla="*/ 2147483647 h 2210"/>
                    <a:gd name="T26" fmla="*/ 2147483647 w 1904"/>
                    <a:gd name="T27" fmla="*/ 2147483647 h 2210"/>
                    <a:gd name="T28" fmla="*/ 2147483647 w 1904"/>
                    <a:gd name="T29" fmla="*/ 2147483647 h 2210"/>
                    <a:gd name="T30" fmla="*/ 2147483647 w 1904"/>
                    <a:gd name="T31" fmla="*/ 2147483647 h 2210"/>
                    <a:gd name="T32" fmla="*/ 2147483647 w 1904"/>
                    <a:gd name="T33" fmla="*/ 2147483647 h 2210"/>
                    <a:gd name="T34" fmla="*/ 2147483647 w 1904"/>
                    <a:gd name="T35" fmla="*/ 2147483647 h 2210"/>
                    <a:gd name="T36" fmla="*/ 2147483647 w 1904"/>
                    <a:gd name="T37" fmla="*/ 2147483647 h 2210"/>
                    <a:gd name="T38" fmla="*/ 2147483647 w 1904"/>
                    <a:gd name="T39" fmla="*/ 2147483647 h 2210"/>
                    <a:gd name="T40" fmla="*/ 2147483647 w 1904"/>
                    <a:gd name="T41" fmla="*/ 2147483647 h 2210"/>
                    <a:gd name="T42" fmla="*/ 2147483647 w 1904"/>
                    <a:gd name="T43" fmla="*/ 2147483647 h 2210"/>
                    <a:gd name="T44" fmla="*/ 2147483647 w 1904"/>
                    <a:gd name="T45" fmla="*/ 2147483647 h 2210"/>
                    <a:gd name="T46" fmla="*/ 2147483647 w 1904"/>
                    <a:gd name="T47" fmla="*/ 2147483647 h 2210"/>
                    <a:gd name="T48" fmla="*/ 2147483647 w 1904"/>
                    <a:gd name="T49" fmla="*/ 2147483647 h 2210"/>
                    <a:gd name="T50" fmla="*/ 2147483647 w 1904"/>
                    <a:gd name="T51" fmla="*/ 2147483647 h 2210"/>
                    <a:gd name="T52" fmla="*/ 2147483647 w 1904"/>
                    <a:gd name="T53" fmla="*/ 2147483647 h 2210"/>
                    <a:gd name="T54" fmla="*/ 2147483647 w 1904"/>
                    <a:gd name="T55" fmla="*/ 2147483647 h 2210"/>
                    <a:gd name="T56" fmla="*/ 2147483647 w 1904"/>
                    <a:gd name="T57" fmla="*/ 2147483647 h 2210"/>
                    <a:gd name="T58" fmla="*/ 2147483647 w 1904"/>
                    <a:gd name="T59" fmla="*/ 2147483647 h 2210"/>
                    <a:gd name="T60" fmla="*/ 2147483647 w 1904"/>
                    <a:gd name="T61" fmla="*/ 2147483647 h 2210"/>
                    <a:gd name="T62" fmla="*/ 2147483647 w 1904"/>
                    <a:gd name="T63" fmla="*/ 2147483647 h 2210"/>
                    <a:gd name="T64" fmla="*/ 2147483647 w 1904"/>
                    <a:gd name="T65" fmla="*/ 2147483647 h 2210"/>
                    <a:gd name="T66" fmla="*/ 2147483647 w 1904"/>
                    <a:gd name="T67" fmla="*/ 2147483647 h 2210"/>
                    <a:gd name="T68" fmla="*/ 2147483647 w 1904"/>
                    <a:gd name="T69" fmla="*/ 2147483647 h 2210"/>
                    <a:gd name="T70" fmla="*/ 2147483647 w 1904"/>
                    <a:gd name="T71" fmla="*/ 2147483647 h 2210"/>
                    <a:gd name="T72" fmla="*/ 2147483647 w 1904"/>
                    <a:gd name="T73" fmla="*/ 2147483647 h 2210"/>
                    <a:gd name="T74" fmla="*/ 2147483647 w 1904"/>
                    <a:gd name="T75" fmla="*/ 2147483647 h 2210"/>
                    <a:gd name="T76" fmla="*/ 2147483647 w 1904"/>
                    <a:gd name="T77" fmla="*/ 2147483647 h 2210"/>
                    <a:gd name="T78" fmla="*/ 2147483647 w 1904"/>
                    <a:gd name="T79" fmla="*/ 2147483647 h 2210"/>
                    <a:gd name="T80" fmla="*/ 2147483647 w 1904"/>
                    <a:gd name="T81" fmla="*/ 2147483647 h 2210"/>
                    <a:gd name="T82" fmla="*/ 2147483647 w 1904"/>
                    <a:gd name="T83" fmla="*/ 2147483647 h 2210"/>
                    <a:gd name="T84" fmla="*/ 2147483647 w 1904"/>
                    <a:gd name="T85" fmla="*/ 2147483647 h 2210"/>
                    <a:gd name="T86" fmla="*/ 2147483647 w 1904"/>
                    <a:gd name="T87" fmla="*/ 0 h 2210"/>
                    <a:gd name="T88" fmla="*/ 2147483647 w 1904"/>
                    <a:gd name="T89" fmla="*/ 2147483647 h 2210"/>
                    <a:gd name="T90" fmla="*/ 2147483647 w 1904"/>
                    <a:gd name="T91" fmla="*/ 2147483647 h 221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1904" h="2210">
                      <a:moveTo>
                        <a:pt x="12" y="2151"/>
                      </a:moveTo>
                      <a:lnTo>
                        <a:pt x="316" y="1797"/>
                      </a:lnTo>
                      <a:cubicBezTo>
                        <a:pt x="328" y="1783"/>
                        <a:pt x="349" y="1782"/>
                        <a:pt x="363" y="1794"/>
                      </a:cubicBezTo>
                      <a:cubicBezTo>
                        <a:pt x="377" y="1806"/>
                        <a:pt x="378" y="1827"/>
                        <a:pt x="366" y="1841"/>
                      </a:cubicBezTo>
                      <a:lnTo>
                        <a:pt x="62" y="2195"/>
                      </a:lnTo>
                      <a:cubicBezTo>
                        <a:pt x="50" y="2209"/>
                        <a:pt x="29" y="2210"/>
                        <a:pt x="15" y="2198"/>
                      </a:cubicBezTo>
                      <a:cubicBezTo>
                        <a:pt x="1" y="2186"/>
                        <a:pt x="0" y="2165"/>
                        <a:pt x="12" y="2151"/>
                      </a:cubicBezTo>
                      <a:close/>
                      <a:moveTo>
                        <a:pt x="489" y="1595"/>
                      </a:moveTo>
                      <a:lnTo>
                        <a:pt x="490" y="1595"/>
                      </a:lnTo>
                      <a:cubicBezTo>
                        <a:pt x="501" y="1581"/>
                        <a:pt x="522" y="1579"/>
                        <a:pt x="537" y="1591"/>
                      </a:cubicBezTo>
                      <a:cubicBezTo>
                        <a:pt x="551" y="1603"/>
                        <a:pt x="552" y="1624"/>
                        <a:pt x="540" y="1638"/>
                      </a:cubicBezTo>
                      <a:cubicBezTo>
                        <a:pt x="528" y="1652"/>
                        <a:pt x="507" y="1654"/>
                        <a:pt x="493" y="1642"/>
                      </a:cubicBezTo>
                      <a:cubicBezTo>
                        <a:pt x="479" y="1630"/>
                        <a:pt x="478" y="1609"/>
                        <a:pt x="489" y="1595"/>
                      </a:cubicBezTo>
                      <a:close/>
                      <a:moveTo>
                        <a:pt x="663" y="1393"/>
                      </a:moveTo>
                      <a:lnTo>
                        <a:pt x="663" y="1393"/>
                      </a:lnTo>
                      <a:cubicBezTo>
                        <a:pt x="675" y="1379"/>
                        <a:pt x="696" y="1377"/>
                        <a:pt x="710" y="1389"/>
                      </a:cubicBezTo>
                      <a:cubicBezTo>
                        <a:pt x="724" y="1401"/>
                        <a:pt x="726" y="1422"/>
                        <a:pt x="714" y="1436"/>
                      </a:cubicBezTo>
                      <a:cubicBezTo>
                        <a:pt x="702" y="1450"/>
                        <a:pt x="681" y="1452"/>
                        <a:pt x="667" y="1440"/>
                      </a:cubicBezTo>
                      <a:cubicBezTo>
                        <a:pt x="653" y="1428"/>
                        <a:pt x="651" y="1407"/>
                        <a:pt x="663" y="1393"/>
                      </a:cubicBezTo>
                      <a:close/>
                      <a:moveTo>
                        <a:pt x="837" y="1190"/>
                      </a:moveTo>
                      <a:lnTo>
                        <a:pt x="1141" y="836"/>
                      </a:lnTo>
                      <a:cubicBezTo>
                        <a:pt x="1153" y="822"/>
                        <a:pt x="1174" y="821"/>
                        <a:pt x="1188" y="833"/>
                      </a:cubicBezTo>
                      <a:cubicBezTo>
                        <a:pt x="1202" y="845"/>
                        <a:pt x="1204" y="866"/>
                        <a:pt x="1192" y="880"/>
                      </a:cubicBezTo>
                      <a:lnTo>
                        <a:pt x="888" y="1234"/>
                      </a:lnTo>
                      <a:cubicBezTo>
                        <a:pt x="876" y="1248"/>
                        <a:pt x="855" y="1249"/>
                        <a:pt x="841" y="1237"/>
                      </a:cubicBezTo>
                      <a:cubicBezTo>
                        <a:pt x="827" y="1225"/>
                        <a:pt x="825" y="1204"/>
                        <a:pt x="837" y="1190"/>
                      </a:cubicBezTo>
                      <a:close/>
                      <a:moveTo>
                        <a:pt x="1315" y="634"/>
                      </a:moveTo>
                      <a:lnTo>
                        <a:pt x="1315" y="634"/>
                      </a:lnTo>
                      <a:cubicBezTo>
                        <a:pt x="1327" y="620"/>
                        <a:pt x="1348" y="618"/>
                        <a:pt x="1362" y="630"/>
                      </a:cubicBezTo>
                      <a:cubicBezTo>
                        <a:pt x="1376" y="642"/>
                        <a:pt x="1378" y="663"/>
                        <a:pt x="1366" y="677"/>
                      </a:cubicBezTo>
                      <a:cubicBezTo>
                        <a:pt x="1354" y="691"/>
                        <a:pt x="1333" y="693"/>
                        <a:pt x="1319" y="681"/>
                      </a:cubicBezTo>
                      <a:cubicBezTo>
                        <a:pt x="1305" y="669"/>
                        <a:pt x="1303" y="648"/>
                        <a:pt x="1315" y="634"/>
                      </a:cubicBezTo>
                      <a:close/>
                      <a:moveTo>
                        <a:pt x="1489" y="432"/>
                      </a:moveTo>
                      <a:lnTo>
                        <a:pt x="1489" y="432"/>
                      </a:lnTo>
                      <a:cubicBezTo>
                        <a:pt x="1501" y="418"/>
                        <a:pt x="1522" y="416"/>
                        <a:pt x="1536" y="428"/>
                      </a:cubicBezTo>
                      <a:cubicBezTo>
                        <a:pt x="1550" y="440"/>
                        <a:pt x="1552" y="461"/>
                        <a:pt x="1540" y="475"/>
                      </a:cubicBezTo>
                      <a:cubicBezTo>
                        <a:pt x="1528" y="489"/>
                        <a:pt x="1507" y="491"/>
                        <a:pt x="1493" y="479"/>
                      </a:cubicBezTo>
                      <a:cubicBezTo>
                        <a:pt x="1479" y="467"/>
                        <a:pt x="1477" y="446"/>
                        <a:pt x="1489" y="432"/>
                      </a:cubicBezTo>
                      <a:close/>
                      <a:moveTo>
                        <a:pt x="1491" y="173"/>
                      </a:moveTo>
                      <a:lnTo>
                        <a:pt x="1904" y="0"/>
                      </a:lnTo>
                      <a:lnTo>
                        <a:pt x="1795" y="434"/>
                      </a:lnTo>
                      <a:lnTo>
                        <a:pt x="1491" y="173"/>
                      </a:lnTo>
                      <a:close/>
                    </a:path>
                  </a:pathLst>
                </a:custGeom>
                <a:solidFill>
                  <a:srgbClr val="000000"/>
                </a:solidFill>
                <a:ln w="1" cap="flat">
                  <a:solidFill>
                    <a:srgbClr val="000000"/>
                  </a:solidFill>
                  <a:prstDash val="solid"/>
                  <a:bevel/>
                  <a:headEnd/>
                  <a:tailEnd/>
                </a:ln>
              </p:spPr>
              <p:txBody>
                <a:bodyPr/>
                <a:lstStyle/>
                <a:p>
                  <a:endParaRPr lang="en-GB"/>
                </a:p>
              </p:txBody>
            </p:sp>
            <p:sp>
              <p:nvSpPr>
                <p:cNvPr id="263" name="Freeform 262"/>
                <p:cNvSpPr>
                  <a:spLocks noEditPoints="1"/>
                </p:cNvSpPr>
                <p:nvPr/>
              </p:nvSpPr>
              <p:spPr bwMode="auto">
                <a:xfrm>
                  <a:off x="1412847" y="3629589"/>
                  <a:ext cx="264502" cy="621843"/>
                </a:xfrm>
                <a:custGeom>
                  <a:avLst/>
                  <a:gdLst>
                    <a:gd name="T0" fmla="*/ 2147483647 w 1262"/>
                    <a:gd name="T1" fmla="*/ 2147483647 h 2958"/>
                    <a:gd name="T2" fmla="*/ 2147483647 w 1262"/>
                    <a:gd name="T3" fmla="*/ 2147483647 h 2958"/>
                    <a:gd name="T4" fmla="*/ 2147483647 w 1262"/>
                    <a:gd name="T5" fmla="*/ 2147483647 h 2958"/>
                    <a:gd name="T6" fmla="*/ 2147483647 w 1262"/>
                    <a:gd name="T7" fmla="*/ 2147483647 h 2958"/>
                    <a:gd name="T8" fmla="*/ 2147483647 w 1262"/>
                    <a:gd name="T9" fmla="*/ 2147483647 h 2958"/>
                    <a:gd name="T10" fmla="*/ 2147483647 w 1262"/>
                    <a:gd name="T11" fmla="*/ 2147483647 h 2958"/>
                    <a:gd name="T12" fmla="*/ 2147483647 w 1262"/>
                    <a:gd name="T13" fmla="*/ 2147483647 h 2958"/>
                    <a:gd name="T14" fmla="*/ 2147483647 w 1262"/>
                    <a:gd name="T15" fmla="*/ 2147483647 h 2958"/>
                    <a:gd name="T16" fmla="*/ 2147483647 w 1262"/>
                    <a:gd name="T17" fmla="*/ 2147483647 h 2958"/>
                    <a:gd name="T18" fmla="*/ 2147483647 w 1262"/>
                    <a:gd name="T19" fmla="*/ 2147483647 h 2958"/>
                    <a:gd name="T20" fmla="*/ 2147483647 w 1262"/>
                    <a:gd name="T21" fmla="*/ 2147483647 h 2958"/>
                    <a:gd name="T22" fmla="*/ 2147483647 w 1262"/>
                    <a:gd name="T23" fmla="*/ 2147483647 h 2958"/>
                    <a:gd name="T24" fmla="*/ 2147483647 w 1262"/>
                    <a:gd name="T25" fmla="*/ 2147483647 h 2958"/>
                    <a:gd name="T26" fmla="*/ 2147483647 w 1262"/>
                    <a:gd name="T27" fmla="*/ 2147483647 h 2958"/>
                    <a:gd name="T28" fmla="*/ 2147483647 w 1262"/>
                    <a:gd name="T29" fmla="*/ 2147483647 h 2958"/>
                    <a:gd name="T30" fmla="*/ 2147483647 w 1262"/>
                    <a:gd name="T31" fmla="*/ 2147483647 h 2958"/>
                    <a:gd name="T32" fmla="*/ 2147483647 w 1262"/>
                    <a:gd name="T33" fmla="*/ 2147483647 h 2958"/>
                    <a:gd name="T34" fmla="*/ 2147483647 w 1262"/>
                    <a:gd name="T35" fmla="*/ 2147483647 h 2958"/>
                    <a:gd name="T36" fmla="*/ 2147483647 w 1262"/>
                    <a:gd name="T37" fmla="*/ 2147483647 h 2958"/>
                    <a:gd name="T38" fmla="*/ 2147483647 w 1262"/>
                    <a:gd name="T39" fmla="*/ 2147483647 h 2958"/>
                    <a:gd name="T40" fmla="*/ 2147483647 w 1262"/>
                    <a:gd name="T41" fmla="*/ 2147483647 h 2958"/>
                    <a:gd name="T42" fmla="*/ 2147483647 w 1262"/>
                    <a:gd name="T43" fmla="*/ 2147483647 h 2958"/>
                    <a:gd name="T44" fmla="*/ 2147483647 w 1262"/>
                    <a:gd name="T45" fmla="*/ 2147483647 h 2958"/>
                    <a:gd name="T46" fmla="*/ 2147483647 w 1262"/>
                    <a:gd name="T47" fmla="*/ 2147483647 h 2958"/>
                    <a:gd name="T48" fmla="*/ 2147483647 w 1262"/>
                    <a:gd name="T49" fmla="*/ 2147483647 h 2958"/>
                    <a:gd name="T50" fmla="*/ 2147483647 w 1262"/>
                    <a:gd name="T51" fmla="*/ 2147483647 h 2958"/>
                    <a:gd name="T52" fmla="*/ 2147483647 w 1262"/>
                    <a:gd name="T53" fmla="*/ 2147483647 h 2958"/>
                    <a:gd name="T54" fmla="*/ 2147483647 w 1262"/>
                    <a:gd name="T55" fmla="*/ 2147483647 h 2958"/>
                    <a:gd name="T56" fmla="*/ 2147483647 w 1262"/>
                    <a:gd name="T57" fmla="*/ 2147483647 h 2958"/>
                    <a:gd name="T58" fmla="*/ 2147483647 w 1262"/>
                    <a:gd name="T59" fmla="*/ 2147483647 h 2958"/>
                    <a:gd name="T60" fmla="*/ 2147483647 w 1262"/>
                    <a:gd name="T61" fmla="*/ 2147483647 h 2958"/>
                    <a:gd name="T62" fmla="*/ 2147483647 w 1262"/>
                    <a:gd name="T63" fmla="*/ 2147483647 h 2958"/>
                    <a:gd name="T64" fmla="*/ 2147483647 w 1262"/>
                    <a:gd name="T65" fmla="*/ 2147483647 h 2958"/>
                    <a:gd name="T66" fmla="*/ 2147483647 w 1262"/>
                    <a:gd name="T67" fmla="*/ 2147483647 h 2958"/>
                    <a:gd name="T68" fmla="*/ 2147483647 w 1262"/>
                    <a:gd name="T69" fmla="*/ 2147483647 h 2958"/>
                    <a:gd name="T70" fmla="*/ 2147483647 w 1262"/>
                    <a:gd name="T71" fmla="*/ 2147483647 h 2958"/>
                    <a:gd name="T72" fmla="*/ 2147483647 w 1262"/>
                    <a:gd name="T73" fmla="*/ 2147483647 h 2958"/>
                    <a:gd name="T74" fmla="*/ 2147483647 w 1262"/>
                    <a:gd name="T75" fmla="*/ 2147483647 h 2958"/>
                    <a:gd name="T76" fmla="*/ 2147483647 w 1262"/>
                    <a:gd name="T77" fmla="*/ 2147483647 h 2958"/>
                    <a:gd name="T78" fmla="*/ 2147483647 w 1262"/>
                    <a:gd name="T79" fmla="*/ 2147483647 h 2958"/>
                    <a:gd name="T80" fmla="*/ 2147483647 w 1262"/>
                    <a:gd name="T81" fmla="*/ 2147483647 h 2958"/>
                    <a:gd name="T82" fmla="*/ 2147483647 w 1262"/>
                    <a:gd name="T83" fmla="*/ 2147483647 h 2958"/>
                    <a:gd name="T84" fmla="*/ 2147483647 w 1262"/>
                    <a:gd name="T85" fmla="*/ 2147483647 h 2958"/>
                    <a:gd name="T86" fmla="*/ 2147483647 w 1262"/>
                    <a:gd name="T87" fmla="*/ 2147483647 h 2958"/>
                    <a:gd name="T88" fmla="*/ 2147483647 w 1262"/>
                    <a:gd name="T89" fmla="*/ 2147483647 h 2958"/>
                    <a:gd name="T90" fmla="*/ 2147483647 w 1262"/>
                    <a:gd name="T91" fmla="*/ 2147483647 h 2958"/>
                    <a:gd name="T92" fmla="*/ 2147483647 w 1262"/>
                    <a:gd name="T93" fmla="*/ 2147483647 h 2958"/>
                    <a:gd name="T94" fmla="*/ 2147483647 w 1262"/>
                    <a:gd name="T95" fmla="*/ 2147483647 h 2958"/>
                    <a:gd name="T96" fmla="*/ 2147483647 w 1262"/>
                    <a:gd name="T97" fmla="*/ 2147483647 h 2958"/>
                    <a:gd name="T98" fmla="*/ 2147483647 w 1262"/>
                    <a:gd name="T99" fmla="*/ 2147483647 h 2958"/>
                    <a:gd name="T100" fmla="*/ 2147483647 w 1262"/>
                    <a:gd name="T101" fmla="*/ 0 h 2958"/>
                    <a:gd name="T102" fmla="*/ 2147483647 w 1262"/>
                    <a:gd name="T103" fmla="*/ 2147483647 h 2958"/>
                    <a:gd name="T104" fmla="*/ 2147483647 w 1262"/>
                    <a:gd name="T105" fmla="*/ 2147483647 h 295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1262" h="2958">
                      <a:moveTo>
                        <a:pt x="7" y="2908"/>
                      </a:moveTo>
                      <a:lnTo>
                        <a:pt x="183" y="2476"/>
                      </a:lnTo>
                      <a:cubicBezTo>
                        <a:pt x="190" y="2459"/>
                        <a:pt x="209" y="2450"/>
                        <a:pt x="226" y="2457"/>
                      </a:cubicBezTo>
                      <a:cubicBezTo>
                        <a:pt x="243" y="2464"/>
                        <a:pt x="251" y="2484"/>
                        <a:pt x="244" y="2501"/>
                      </a:cubicBezTo>
                      <a:lnTo>
                        <a:pt x="68" y="2933"/>
                      </a:lnTo>
                      <a:cubicBezTo>
                        <a:pt x="61" y="2950"/>
                        <a:pt x="42" y="2958"/>
                        <a:pt x="25" y="2951"/>
                      </a:cubicBezTo>
                      <a:cubicBezTo>
                        <a:pt x="8" y="2944"/>
                        <a:pt x="0" y="2925"/>
                        <a:pt x="7" y="2908"/>
                      </a:cubicBezTo>
                      <a:close/>
                      <a:moveTo>
                        <a:pt x="283" y="2229"/>
                      </a:moveTo>
                      <a:lnTo>
                        <a:pt x="283" y="2229"/>
                      </a:lnTo>
                      <a:cubicBezTo>
                        <a:pt x="290" y="2212"/>
                        <a:pt x="309" y="2204"/>
                        <a:pt x="327" y="2210"/>
                      </a:cubicBezTo>
                      <a:cubicBezTo>
                        <a:pt x="344" y="2217"/>
                        <a:pt x="352" y="2237"/>
                        <a:pt x="345" y="2254"/>
                      </a:cubicBezTo>
                      <a:cubicBezTo>
                        <a:pt x="338" y="2271"/>
                        <a:pt x="319" y="2279"/>
                        <a:pt x="302" y="2272"/>
                      </a:cubicBezTo>
                      <a:cubicBezTo>
                        <a:pt x="285" y="2266"/>
                        <a:pt x="276" y="2246"/>
                        <a:pt x="283" y="2229"/>
                      </a:cubicBezTo>
                      <a:close/>
                      <a:moveTo>
                        <a:pt x="384" y="1982"/>
                      </a:moveTo>
                      <a:lnTo>
                        <a:pt x="384" y="1982"/>
                      </a:lnTo>
                      <a:cubicBezTo>
                        <a:pt x="391" y="1965"/>
                        <a:pt x="410" y="1957"/>
                        <a:pt x="427" y="1963"/>
                      </a:cubicBezTo>
                      <a:cubicBezTo>
                        <a:pt x="444" y="1970"/>
                        <a:pt x="453" y="1990"/>
                        <a:pt x="446" y="2007"/>
                      </a:cubicBezTo>
                      <a:cubicBezTo>
                        <a:pt x="439" y="2024"/>
                        <a:pt x="420" y="2032"/>
                        <a:pt x="403" y="2025"/>
                      </a:cubicBezTo>
                      <a:cubicBezTo>
                        <a:pt x="385" y="2019"/>
                        <a:pt x="377" y="1999"/>
                        <a:pt x="384" y="1982"/>
                      </a:cubicBezTo>
                      <a:close/>
                      <a:moveTo>
                        <a:pt x="485" y="1735"/>
                      </a:moveTo>
                      <a:lnTo>
                        <a:pt x="661" y="1303"/>
                      </a:lnTo>
                      <a:cubicBezTo>
                        <a:pt x="668" y="1286"/>
                        <a:pt x="687" y="1277"/>
                        <a:pt x="704" y="1284"/>
                      </a:cubicBezTo>
                      <a:cubicBezTo>
                        <a:pt x="721" y="1291"/>
                        <a:pt x="729" y="1311"/>
                        <a:pt x="723" y="1328"/>
                      </a:cubicBezTo>
                      <a:lnTo>
                        <a:pt x="546" y="1760"/>
                      </a:lnTo>
                      <a:cubicBezTo>
                        <a:pt x="539" y="1777"/>
                        <a:pt x="520" y="1785"/>
                        <a:pt x="503" y="1778"/>
                      </a:cubicBezTo>
                      <a:cubicBezTo>
                        <a:pt x="486" y="1771"/>
                        <a:pt x="478" y="1752"/>
                        <a:pt x="485" y="1735"/>
                      </a:cubicBezTo>
                      <a:close/>
                      <a:moveTo>
                        <a:pt x="761" y="1056"/>
                      </a:moveTo>
                      <a:lnTo>
                        <a:pt x="761" y="1056"/>
                      </a:lnTo>
                      <a:cubicBezTo>
                        <a:pt x="768" y="1039"/>
                        <a:pt x="788" y="1030"/>
                        <a:pt x="805" y="1037"/>
                      </a:cubicBezTo>
                      <a:cubicBezTo>
                        <a:pt x="822" y="1044"/>
                        <a:pt x="830" y="1063"/>
                        <a:pt x="823" y="1081"/>
                      </a:cubicBezTo>
                      <a:cubicBezTo>
                        <a:pt x="816" y="1098"/>
                        <a:pt x="797" y="1106"/>
                        <a:pt x="780" y="1099"/>
                      </a:cubicBezTo>
                      <a:cubicBezTo>
                        <a:pt x="763" y="1092"/>
                        <a:pt x="755" y="1073"/>
                        <a:pt x="761" y="1056"/>
                      </a:cubicBezTo>
                      <a:close/>
                      <a:moveTo>
                        <a:pt x="862" y="809"/>
                      </a:moveTo>
                      <a:lnTo>
                        <a:pt x="862" y="809"/>
                      </a:lnTo>
                      <a:cubicBezTo>
                        <a:pt x="869" y="792"/>
                        <a:pt x="888" y="783"/>
                        <a:pt x="905" y="790"/>
                      </a:cubicBezTo>
                      <a:cubicBezTo>
                        <a:pt x="922" y="797"/>
                        <a:pt x="931" y="816"/>
                        <a:pt x="924" y="834"/>
                      </a:cubicBezTo>
                      <a:cubicBezTo>
                        <a:pt x="917" y="851"/>
                        <a:pt x="898" y="859"/>
                        <a:pt x="881" y="852"/>
                      </a:cubicBezTo>
                      <a:cubicBezTo>
                        <a:pt x="864" y="845"/>
                        <a:pt x="855" y="826"/>
                        <a:pt x="862" y="809"/>
                      </a:cubicBezTo>
                      <a:close/>
                      <a:moveTo>
                        <a:pt x="963" y="562"/>
                      </a:moveTo>
                      <a:lnTo>
                        <a:pt x="1071" y="297"/>
                      </a:lnTo>
                      <a:cubicBezTo>
                        <a:pt x="1078" y="280"/>
                        <a:pt x="1097" y="271"/>
                        <a:pt x="1114" y="278"/>
                      </a:cubicBezTo>
                      <a:cubicBezTo>
                        <a:pt x="1131" y="285"/>
                        <a:pt x="1139" y="305"/>
                        <a:pt x="1133" y="322"/>
                      </a:cubicBezTo>
                      <a:lnTo>
                        <a:pt x="1025" y="587"/>
                      </a:lnTo>
                      <a:cubicBezTo>
                        <a:pt x="1018" y="604"/>
                        <a:pt x="998" y="612"/>
                        <a:pt x="981" y="605"/>
                      </a:cubicBezTo>
                      <a:cubicBezTo>
                        <a:pt x="964" y="598"/>
                        <a:pt x="956" y="579"/>
                        <a:pt x="963" y="562"/>
                      </a:cubicBezTo>
                      <a:close/>
                      <a:moveTo>
                        <a:pt x="891" y="295"/>
                      </a:moveTo>
                      <a:lnTo>
                        <a:pt x="1227" y="0"/>
                      </a:lnTo>
                      <a:lnTo>
                        <a:pt x="1262" y="446"/>
                      </a:lnTo>
                      <a:lnTo>
                        <a:pt x="891" y="295"/>
                      </a:lnTo>
                      <a:close/>
                    </a:path>
                  </a:pathLst>
                </a:custGeom>
                <a:solidFill>
                  <a:srgbClr val="000000"/>
                </a:solidFill>
                <a:ln w="1" cap="flat">
                  <a:solidFill>
                    <a:srgbClr val="000000"/>
                  </a:solidFill>
                  <a:prstDash val="solid"/>
                  <a:bevel/>
                  <a:headEnd/>
                  <a:tailEnd/>
                </a:ln>
              </p:spPr>
              <p:txBody>
                <a:bodyPr/>
                <a:lstStyle/>
                <a:p>
                  <a:endParaRPr lang="en-GB"/>
                </a:p>
              </p:txBody>
            </p:sp>
            <p:sp>
              <p:nvSpPr>
                <p:cNvPr id="264" name="Freeform 263"/>
                <p:cNvSpPr>
                  <a:spLocks noEditPoints="1"/>
                </p:cNvSpPr>
                <p:nvPr/>
              </p:nvSpPr>
              <p:spPr bwMode="auto">
                <a:xfrm>
                  <a:off x="1407592" y="2925417"/>
                  <a:ext cx="155899" cy="1341779"/>
                </a:xfrm>
                <a:custGeom>
                  <a:avLst/>
                  <a:gdLst>
                    <a:gd name="T0" fmla="*/ 2147483647 w 741"/>
                    <a:gd name="T1" fmla="*/ 2147483647 h 6382"/>
                    <a:gd name="T2" fmla="*/ 2147483647 w 741"/>
                    <a:gd name="T3" fmla="*/ 2147483647 h 6382"/>
                    <a:gd name="T4" fmla="*/ 2147483647 w 741"/>
                    <a:gd name="T5" fmla="*/ 2147483647 h 6382"/>
                    <a:gd name="T6" fmla="*/ 2147483647 w 741"/>
                    <a:gd name="T7" fmla="*/ 2147483647 h 6382"/>
                    <a:gd name="T8" fmla="*/ 2147483647 w 741"/>
                    <a:gd name="T9" fmla="*/ 2147483647 h 6382"/>
                    <a:gd name="T10" fmla="*/ 2147483647 w 741"/>
                    <a:gd name="T11" fmla="*/ 2147483647 h 6382"/>
                    <a:gd name="T12" fmla="*/ 2147483647 w 741"/>
                    <a:gd name="T13" fmla="*/ 2147483647 h 6382"/>
                    <a:gd name="T14" fmla="*/ 2147483647 w 741"/>
                    <a:gd name="T15" fmla="*/ 2147483647 h 6382"/>
                    <a:gd name="T16" fmla="*/ 2147483647 w 741"/>
                    <a:gd name="T17" fmla="*/ 2147483647 h 6382"/>
                    <a:gd name="T18" fmla="*/ 2147483647 w 741"/>
                    <a:gd name="T19" fmla="*/ 2147483647 h 6382"/>
                    <a:gd name="T20" fmla="*/ 2147483647 w 741"/>
                    <a:gd name="T21" fmla="*/ 2147483647 h 6382"/>
                    <a:gd name="T22" fmla="*/ 2147483647 w 741"/>
                    <a:gd name="T23" fmla="*/ 2147483647 h 6382"/>
                    <a:gd name="T24" fmla="*/ 2147483647 w 741"/>
                    <a:gd name="T25" fmla="*/ 2147483647 h 6382"/>
                    <a:gd name="T26" fmla="*/ 2147483647 w 741"/>
                    <a:gd name="T27" fmla="*/ 2147483647 h 6382"/>
                    <a:gd name="T28" fmla="*/ 2147483647 w 741"/>
                    <a:gd name="T29" fmla="*/ 2147483647 h 6382"/>
                    <a:gd name="T30" fmla="*/ 2147483647 w 741"/>
                    <a:gd name="T31" fmla="*/ 2147483647 h 6382"/>
                    <a:gd name="T32" fmla="*/ 2147483647 w 741"/>
                    <a:gd name="T33" fmla="*/ 2147483647 h 6382"/>
                    <a:gd name="T34" fmla="*/ 2147483647 w 741"/>
                    <a:gd name="T35" fmla="*/ 2147483647 h 6382"/>
                    <a:gd name="T36" fmla="*/ 2147483647 w 741"/>
                    <a:gd name="T37" fmla="*/ 2147483647 h 6382"/>
                    <a:gd name="T38" fmla="*/ 2147483647 w 741"/>
                    <a:gd name="T39" fmla="*/ 2147483647 h 6382"/>
                    <a:gd name="T40" fmla="*/ 2147483647 w 741"/>
                    <a:gd name="T41" fmla="*/ 2147483647 h 6382"/>
                    <a:gd name="T42" fmla="*/ 2147483647 w 741"/>
                    <a:gd name="T43" fmla="*/ 2147483647 h 6382"/>
                    <a:gd name="T44" fmla="*/ 2147483647 w 741"/>
                    <a:gd name="T45" fmla="*/ 2147483647 h 6382"/>
                    <a:gd name="T46" fmla="*/ 2147483647 w 741"/>
                    <a:gd name="T47" fmla="*/ 2147483647 h 6382"/>
                    <a:gd name="T48" fmla="*/ 2147483647 w 741"/>
                    <a:gd name="T49" fmla="*/ 2147483647 h 6382"/>
                    <a:gd name="T50" fmla="*/ 2147483647 w 741"/>
                    <a:gd name="T51" fmla="*/ 2147483647 h 6382"/>
                    <a:gd name="T52" fmla="*/ 2147483647 w 741"/>
                    <a:gd name="T53" fmla="*/ 2147483647 h 6382"/>
                    <a:gd name="T54" fmla="*/ 2147483647 w 741"/>
                    <a:gd name="T55" fmla="*/ 2147483647 h 6382"/>
                    <a:gd name="T56" fmla="*/ 2147483647 w 741"/>
                    <a:gd name="T57" fmla="*/ 2147483647 h 6382"/>
                    <a:gd name="T58" fmla="*/ 2147483647 w 741"/>
                    <a:gd name="T59" fmla="*/ 2147483647 h 6382"/>
                    <a:gd name="T60" fmla="*/ 2147483647 w 741"/>
                    <a:gd name="T61" fmla="*/ 2147483647 h 6382"/>
                    <a:gd name="T62" fmla="*/ 2147483647 w 741"/>
                    <a:gd name="T63" fmla="*/ 2147483647 h 6382"/>
                    <a:gd name="T64" fmla="*/ 2147483647 w 741"/>
                    <a:gd name="T65" fmla="*/ 2147483647 h 6382"/>
                    <a:gd name="T66" fmla="*/ 2147483647 w 741"/>
                    <a:gd name="T67" fmla="*/ 2147483647 h 6382"/>
                    <a:gd name="T68" fmla="*/ 2147483647 w 741"/>
                    <a:gd name="T69" fmla="*/ 2147483647 h 6382"/>
                    <a:gd name="T70" fmla="*/ 2147483647 w 741"/>
                    <a:gd name="T71" fmla="*/ 2147483647 h 6382"/>
                    <a:gd name="T72" fmla="*/ 2147483647 w 741"/>
                    <a:gd name="T73" fmla="*/ 2147483647 h 6382"/>
                    <a:gd name="T74" fmla="*/ 2147483647 w 741"/>
                    <a:gd name="T75" fmla="*/ 2147483647 h 6382"/>
                    <a:gd name="T76" fmla="*/ 2147483647 w 741"/>
                    <a:gd name="T77" fmla="*/ 2147483647 h 6382"/>
                    <a:gd name="T78" fmla="*/ 2147483647 w 741"/>
                    <a:gd name="T79" fmla="*/ 2147483647 h 6382"/>
                    <a:gd name="T80" fmla="*/ 2147483647 w 741"/>
                    <a:gd name="T81" fmla="*/ 2147483647 h 6382"/>
                    <a:gd name="T82" fmla="*/ 2147483647 w 741"/>
                    <a:gd name="T83" fmla="*/ 2147483647 h 6382"/>
                    <a:gd name="T84" fmla="*/ 2147483647 w 741"/>
                    <a:gd name="T85" fmla="*/ 2147483647 h 6382"/>
                    <a:gd name="T86" fmla="*/ 2147483647 w 741"/>
                    <a:gd name="T87" fmla="*/ 2147483647 h 6382"/>
                    <a:gd name="T88" fmla="*/ 2147483647 w 741"/>
                    <a:gd name="T89" fmla="*/ 2147483647 h 6382"/>
                    <a:gd name="T90" fmla="*/ 2147483647 w 741"/>
                    <a:gd name="T91" fmla="*/ 2147483647 h 6382"/>
                    <a:gd name="T92" fmla="*/ 2147483647 w 741"/>
                    <a:gd name="T93" fmla="*/ 2147483647 h 6382"/>
                    <a:gd name="T94" fmla="*/ 2147483647 w 741"/>
                    <a:gd name="T95" fmla="*/ 2147483647 h 6382"/>
                    <a:gd name="T96" fmla="*/ 2147483647 w 741"/>
                    <a:gd name="T97" fmla="*/ 2147483647 h 6382"/>
                    <a:gd name="T98" fmla="*/ 2147483647 w 741"/>
                    <a:gd name="T99" fmla="*/ 0 h 6382"/>
                    <a:gd name="T100" fmla="*/ 2147483647 w 741"/>
                    <a:gd name="T101" fmla="*/ 2147483647 h 638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741" h="6382">
                      <a:moveTo>
                        <a:pt x="2" y="6344"/>
                      </a:moveTo>
                      <a:lnTo>
                        <a:pt x="41" y="5879"/>
                      </a:lnTo>
                      <a:cubicBezTo>
                        <a:pt x="43" y="5861"/>
                        <a:pt x="59" y="5847"/>
                        <a:pt x="78" y="5849"/>
                      </a:cubicBezTo>
                      <a:cubicBezTo>
                        <a:pt x="96" y="5850"/>
                        <a:pt x="109" y="5867"/>
                        <a:pt x="108" y="5885"/>
                      </a:cubicBezTo>
                      <a:lnTo>
                        <a:pt x="68" y="6350"/>
                      </a:lnTo>
                      <a:cubicBezTo>
                        <a:pt x="67" y="6368"/>
                        <a:pt x="51" y="6382"/>
                        <a:pt x="32" y="6380"/>
                      </a:cubicBezTo>
                      <a:cubicBezTo>
                        <a:pt x="14" y="6379"/>
                        <a:pt x="0" y="6363"/>
                        <a:pt x="2" y="6344"/>
                      </a:cubicBezTo>
                      <a:close/>
                      <a:moveTo>
                        <a:pt x="64" y="5614"/>
                      </a:moveTo>
                      <a:lnTo>
                        <a:pt x="64" y="5614"/>
                      </a:lnTo>
                      <a:cubicBezTo>
                        <a:pt x="66" y="5595"/>
                        <a:pt x="82" y="5582"/>
                        <a:pt x="100" y="5583"/>
                      </a:cubicBezTo>
                      <a:cubicBezTo>
                        <a:pt x="118" y="5585"/>
                        <a:pt x="132" y="5601"/>
                        <a:pt x="131" y="5619"/>
                      </a:cubicBezTo>
                      <a:cubicBezTo>
                        <a:pt x="129" y="5637"/>
                        <a:pt x="113" y="5651"/>
                        <a:pt x="95" y="5650"/>
                      </a:cubicBezTo>
                      <a:cubicBezTo>
                        <a:pt x="76" y="5648"/>
                        <a:pt x="63" y="5632"/>
                        <a:pt x="64" y="5614"/>
                      </a:cubicBezTo>
                      <a:close/>
                      <a:moveTo>
                        <a:pt x="87" y="5348"/>
                      </a:moveTo>
                      <a:lnTo>
                        <a:pt x="87" y="5348"/>
                      </a:lnTo>
                      <a:cubicBezTo>
                        <a:pt x="88" y="5330"/>
                        <a:pt x="104" y="5316"/>
                        <a:pt x="123" y="5317"/>
                      </a:cubicBezTo>
                      <a:cubicBezTo>
                        <a:pt x="141" y="5319"/>
                        <a:pt x="155" y="5335"/>
                        <a:pt x="153" y="5353"/>
                      </a:cubicBezTo>
                      <a:cubicBezTo>
                        <a:pt x="152" y="5372"/>
                        <a:pt x="136" y="5385"/>
                        <a:pt x="117" y="5384"/>
                      </a:cubicBezTo>
                      <a:cubicBezTo>
                        <a:pt x="99" y="5382"/>
                        <a:pt x="85" y="5366"/>
                        <a:pt x="87" y="5348"/>
                      </a:cubicBezTo>
                      <a:close/>
                      <a:moveTo>
                        <a:pt x="109" y="5082"/>
                      </a:moveTo>
                      <a:lnTo>
                        <a:pt x="149" y="4617"/>
                      </a:lnTo>
                      <a:cubicBezTo>
                        <a:pt x="150" y="4599"/>
                        <a:pt x="167" y="4585"/>
                        <a:pt x="185" y="4587"/>
                      </a:cubicBezTo>
                      <a:cubicBezTo>
                        <a:pt x="203" y="4588"/>
                        <a:pt x="217" y="4604"/>
                        <a:pt x="215" y="4623"/>
                      </a:cubicBezTo>
                      <a:lnTo>
                        <a:pt x="176" y="5088"/>
                      </a:lnTo>
                      <a:cubicBezTo>
                        <a:pt x="174" y="5106"/>
                        <a:pt x="158" y="5120"/>
                        <a:pt x="140" y="5118"/>
                      </a:cubicBezTo>
                      <a:cubicBezTo>
                        <a:pt x="121" y="5117"/>
                        <a:pt x="108" y="5100"/>
                        <a:pt x="109" y="5082"/>
                      </a:cubicBezTo>
                      <a:close/>
                      <a:moveTo>
                        <a:pt x="171" y="4352"/>
                      </a:moveTo>
                      <a:lnTo>
                        <a:pt x="171" y="4352"/>
                      </a:lnTo>
                      <a:cubicBezTo>
                        <a:pt x="173" y="4333"/>
                        <a:pt x="189" y="4319"/>
                        <a:pt x="207" y="4321"/>
                      </a:cubicBezTo>
                      <a:cubicBezTo>
                        <a:pt x="226" y="4322"/>
                        <a:pt x="239" y="4338"/>
                        <a:pt x="238" y="4357"/>
                      </a:cubicBezTo>
                      <a:cubicBezTo>
                        <a:pt x="236" y="4375"/>
                        <a:pt x="220" y="4389"/>
                        <a:pt x="202" y="4387"/>
                      </a:cubicBezTo>
                      <a:cubicBezTo>
                        <a:pt x="184" y="4386"/>
                        <a:pt x="170" y="4370"/>
                        <a:pt x="171" y="4352"/>
                      </a:cubicBezTo>
                      <a:close/>
                      <a:moveTo>
                        <a:pt x="194" y="4086"/>
                      </a:moveTo>
                      <a:lnTo>
                        <a:pt x="194" y="4086"/>
                      </a:lnTo>
                      <a:cubicBezTo>
                        <a:pt x="196" y="4067"/>
                        <a:pt x="212" y="4054"/>
                        <a:pt x="230" y="4055"/>
                      </a:cubicBezTo>
                      <a:cubicBezTo>
                        <a:pt x="248" y="4057"/>
                        <a:pt x="262" y="4073"/>
                        <a:pt x="261" y="4091"/>
                      </a:cubicBezTo>
                      <a:cubicBezTo>
                        <a:pt x="259" y="4109"/>
                        <a:pt x="243" y="4123"/>
                        <a:pt x="225" y="4122"/>
                      </a:cubicBezTo>
                      <a:cubicBezTo>
                        <a:pt x="206" y="4120"/>
                        <a:pt x="193" y="4104"/>
                        <a:pt x="194" y="4086"/>
                      </a:cubicBezTo>
                      <a:close/>
                      <a:moveTo>
                        <a:pt x="217" y="3820"/>
                      </a:moveTo>
                      <a:lnTo>
                        <a:pt x="256" y="3355"/>
                      </a:lnTo>
                      <a:cubicBezTo>
                        <a:pt x="258" y="3336"/>
                        <a:pt x="274" y="3323"/>
                        <a:pt x="292" y="3324"/>
                      </a:cubicBezTo>
                      <a:cubicBezTo>
                        <a:pt x="311" y="3326"/>
                        <a:pt x="324" y="3342"/>
                        <a:pt x="323" y="3360"/>
                      </a:cubicBezTo>
                      <a:lnTo>
                        <a:pt x="283" y="3825"/>
                      </a:lnTo>
                      <a:cubicBezTo>
                        <a:pt x="282" y="3844"/>
                        <a:pt x="265" y="3857"/>
                        <a:pt x="247" y="3856"/>
                      </a:cubicBezTo>
                      <a:cubicBezTo>
                        <a:pt x="229" y="3854"/>
                        <a:pt x="215" y="3838"/>
                        <a:pt x="217" y="3820"/>
                      </a:cubicBezTo>
                      <a:close/>
                      <a:moveTo>
                        <a:pt x="279" y="3089"/>
                      </a:moveTo>
                      <a:lnTo>
                        <a:pt x="279" y="3089"/>
                      </a:lnTo>
                      <a:cubicBezTo>
                        <a:pt x="280" y="3071"/>
                        <a:pt x="296" y="3057"/>
                        <a:pt x="315" y="3059"/>
                      </a:cubicBezTo>
                      <a:cubicBezTo>
                        <a:pt x="333" y="3060"/>
                        <a:pt x="347" y="3076"/>
                        <a:pt x="345" y="3094"/>
                      </a:cubicBezTo>
                      <a:lnTo>
                        <a:pt x="345" y="3095"/>
                      </a:lnTo>
                      <a:cubicBezTo>
                        <a:pt x="344" y="3113"/>
                        <a:pt x="328" y="3127"/>
                        <a:pt x="309" y="3125"/>
                      </a:cubicBezTo>
                      <a:cubicBezTo>
                        <a:pt x="291" y="3124"/>
                        <a:pt x="277" y="3108"/>
                        <a:pt x="279" y="3089"/>
                      </a:cubicBezTo>
                      <a:close/>
                      <a:moveTo>
                        <a:pt x="301" y="2824"/>
                      </a:moveTo>
                      <a:lnTo>
                        <a:pt x="301" y="2823"/>
                      </a:lnTo>
                      <a:cubicBezTo>
                        <a:pt x="303" y="2805"/>
                        <a:pt x="319" y="2791"/>
                        <a:pt x="337" y="2793"/>
                      </a:cubicBezTo>
                      <a:cubicBezTo>
                        <a:pt x="356" y="2794"/>
                        <a:pt x="369" y="2810"/>
                        <a:pt x="368" y="2829"/>
                      </a:cubicBezTo>
                      <a:cubicBezTo>
                        <a:pt x="366" y="2847"/>
                        <a:pt x="350" y="2861"/>
                        <a:pt x="332" y="2859"/>
                      </a:cubicBezTo>
                      <a:cubicBezTo>
                        <a:pt x="314" y="2858"/>
                        <a:pt x="300" y="2842"/>
                        <a:pt x="301" y="2824"/>
                      </a:cubicBezTo>
                      <a:close/>
                      <a:moveTo>
                        <a:pt x="324" y="2558"/>
                      </a:moveTo>
                      <a:lnTo>
                        <a:pt x="364" y="2093"/>
                      </a:lnTo>
                      <a:cubicBezTo>
                        <a:pt x="365" y="2074"/>
                        <a:pt x="381" y="2061"/>
                        <a:pt x="400" y="2062"/>
                      </a:cubicBezTo>
                      <a:cubicBezTo>
                        <a:pt x="418" y="2064"/>
                        <a:pt x="432" y="2080"/>
                        <a:pt x="430" y="2098"/>
                      </a:cubicBezTo>
                      <a:lnTo>
                        <a:pt x="391" y="2563"/>
                      </a:lnTo>
                      <a:cubicBezTo>
                        <a:pt x="389" y="2582"/>
                        <a:pt x="373" y="2595"/>
                        <a:pt x="354" y="2594"/>
                      </a:cubicBezTo>
                      <a:cubicBezTo>
                        <a:pt x="336" y="2592"/>
                        <a:pt x="323" y="2576"/>
                        <a:pt x="324" y="2558"/>
                      </a:cubicBezTo>
                      <a:close/>
                      <a:moveTo>
                        <a:pt x="386" y="1827"/>
                      </a:moveTo>
                      <a:lnTo>
                        <a:pt x="386" y="1827"/>
                      </a:lnTo>
                      <a:cubicBezTo>
                        <a:pt x="388" y="1809"/>
                        <a:pt x="404" y="1795"/>
                        <a:pt x="422" y="1796"/>
                      </a:cubicBezTo>
                      <a:cubicBezTo>
                        <a:pt x="440" y="1798"/>
                        <a:pt x="454" y="1814"/>
                        <a:pt x="453" y="1832"/>
                      </a:cubicBezTo>
                      <a:cubicBezTo>
                        <a:pt x="451" y="1851"/>
                        <a:pt x="435" y="1864"/>
                        <a:pt x="417" y="1863"/>
                      </a:cubicBezTo>
                      <a:cubicBezTo>
                        <a:pt x="398" y="1861"/>
                        <a:pt x="385" y="1845"/>
                        <a:pt x="386" y="1827"/>
                      </a:cubicBezTo>
                      <a:close/>
                      <a:moveTo>
                        <a:pt x="409" y="1561"/>
                      </a:moveTo>
                      <a:lnTo>
                        <a:pt x="409" y="1561"/>
                      </a:lnTo>
                      <a:cubicBezTo>
                        <a:pt x="410" y="1543"/>
                        <a:pt x="426" y="1529"/>
                        <a:pt x="445" y="1531"/>
                      </a:cubicBezTo>
                      <a:cubicBezTo>
                        <a:pt x="463" y="1532"/>
                        <a:pt x="477" y="1548"/>
                        <a:pt x="475" y="1567"/>
                      </a:cubicBezTo>
                      <a:cubicBezTo>
                        <a:pt x="474" y="1585"/>
                        <a:pt x="458" y="1599"/>
                        <a:pt x="439" y="1597"/>
                      </a:cubicBezTo>
                      <a:cubicBezTo>
                        <a:pt x="421" y="1596"/>
                        <a:pt x="407" y="1580"/>
                        <a:pt x="409" y="1561"/>
                      </a:cubicBezTo>
                      <a:close/>
                      <a:moveTo>
                        <a:pt x="432" y="1295"/>
                      </a:moveTo>
                      <a:lnTo>
                        <a:pt x="471" y="830"/>
                      </a:lnTo>
                      <a:cubicBezTo>
                        <a:pt x="473" y="812"/>
                        <a:pt x="489" y="798"/>
                        <a:pt x="507" y="800"/>
                      </a:cubicBezTo>
                      <a:cubicBezTo>
                        <a:pt x="525" y="802"/>
                        <a:pt x="539" y="818"/>
                        <a:pt x="537" y="836"/>
                      </a:cubicBezTo>
                      <a:lnTo>
                        <a:pt x="498" y="1301"/>
                      </a:lnTo>
                      <a:cubicBezTo>
                        <a:pt x="496" y="1319"/>
                        <a:pt x="480" y="1333"/>
                        <a:pt x="462" y="1331"/>
                      </a:cubicBezTo>
                      <a:cubicBezTo>
                        <a:pt x="444" y="1330"/>
                        <a:pt x="430" y="1314"/>
                        <a:pt x="432" y="1295"/>
                      </a:cubicBezTo>
                      <a:close/>
                      <a:moveTo>
                        <a:pt x="494" y="565"/>
                      </a:moveTo>
                      <a:lnTo>
                        <a:pt x="494" y="565"/>
                      </a:lnTo>
                      <a:cubicBezTo>
                        <a:pt x="495" y="546"/>
                        <a:pt x="511" y="533"/>
                        <a:pt x="530" y="534"/>
                      </a:cubicBezTo>
                      <a:cubicBezTo>
                        <a:pt x="548" y="536"/>
                        <a:pt x="562" y="552"/>
                        <a:pt x="560" y="570"/>
                      </a:cubicBezTo>
                      <a:cubicBezTo>
                        <a:pt x="559" y="588"/>
                        <a:pt x="543" y="602"/>
                        <a:pt x="524" y="601"/>
                      </a:cubicBezTo>
                      <a:cubicBezTo>
                        <a:pt x="506" y="599"/>
                        <a:pt x="492" y="583"/>
                        <a:pt x="494" y="565"/>
                      </a:cubicBezTo>
                      <a:close/>
                      <a:moveTo>
                        <a:pt x="342" y="382"/>
                      </a:moveTo>
                      <a:lnTo>
                        <a:pt x="575" y="0"/>
                      </a:lnTo>
                      <a:lnTo>
                        <a:pt x="741" y="416"/>
                      </a:lnTo>
                      <a:lnTo>
                        <a:pt x="342" y="382"/>
                      </a:lnTo>
                      <a:close/>
                    </a:path>
                  </a:pathLst>
                </a:custGeom>
                <a:solidFill>
                  <a:srgbClr val="000000"/>
                </a:solidFill>
                <a:ln w="1" cap="flat">
                  <a:solidFill>
                    <a:srgbClr val="000000"/>
                  </a:solidFill>
                  <a:prstDash val="solid"/>
                  <a:bevel/>
                  <a:headEnd/>
                  <a:tailEnd/>
                </a:ln>
              </p:spPr>
              <p:txBody>
                <a:bodyPr/>
                <a:lstStyle/>
                <a:p>
                  <a:endParaRPr lang="en-GB"/>
                </a:p>
              </p:txBody>
            </p:sp>
            <p:sp>
              <p:nvSpPr>
                <p:cNvPr id="265" name="Freeform 264"/>
                <p:cNvSpPr>
                  <a:spLocks noEditPoints="1"/>
                </p:cNvSpPr>
                <p:nvPr/>
              </p:nvSpPr>
              <p:spPr bwMode="auto">
                <a:xfrm>
                  <a:off x="1418102" y="4116553"/>
                  <a:ext cx="604326" cy="148892"/>
                </a:xfrm>
                <a:custGeom>
                  <a:avLst/>
                  <a:gdLst>
                    <a:gd name="T0" fmla="*/ 2147483647 w 2876"/>
                    <a:gd name="T1" fmla="*/ 2147483647 h 713"/>
                    <a:gd name="T2" fmla="*/ 2147483647 w 2876"/>
                    <a:gd name="T3" fmla="*/ 2147483647 h 713"/>
                    <a:gd name="T4" fmla="*/ 2147483647 w 2876"/>
                    <a:gd name="T5" fmla="*/ 2147483647 h 713"/>
                    <a:gd name="T6" fmla="*/ 2147483647 w 2876"/>
                    <a:gd name="T7" fmla="*/ 2147483647 h 713"/>
                    <a:gd name="T8" fmla="*/ 2147483647 w 2876"/>
                    <a:gd name="T9" fmla="*/ 2147483647 h 713"/>
                    <a:gd name="T10" fmla="*/ 2147483647 w 2876"/>
                    <a:gd name="T11" fmla="*/ 2147483647 h 713"/>
                    <a:gd name="T12" fmla="*/ 2147483647 w 2876"/>
                    <a:gd name="T13" fmla="*/ 2147483647 h 713"/>
                    <a:gd name="T14" fmla="*/ 2147483647 w 2876"/>
                    <a:gd name="T15" fmla="*/ 2147483647 h 713"/>
                    <a:gd name="T16" fmla="*/ 2147483647 w 2876"/>
                    <a:gd name="T17" fmla="*/ 2147483647 h 713"/>
                    <a:gd name="T18" fmla="*/ 2147483647 w 2876"/>
                    <a:gd name="T19" fmla="*/ 2147483647 h 713"/>
                    <a:gd name="T20" fmla="*/ 2147483647 w 2876"/>
                    <a:gd name="T21" fmla="*/ 2147483647 h 713"/>
                    <a:gd name="T22" fmla="*/ 2147483647 w 2876"/>
                    <a:gd name="T23" fmla="*/ 2147483647 h 713"/>
                    <a:gd name="T24" fmla="*/ 2147483647 w 2876"/>
                    <a:gd name="T25" fmla="*/ 2147483647 h 713"/>
                    <a:gd name="T26" fmla="*/ 2147483647 w 2876"/>
                    <a:gd name="T27" fmla="*/ 2147483647 h 713"/>
                    <a:gd name="T28" fmla="*/ 2147483647 w 2876"/>
                    <a:gd name="T29" fmla="*/ 2147483647 h 713"/>
                    <a:gd name="T30" fmla="*/ 2147483647 w 2876"/>
                    <a:gd name="T31" fmla="*/ 2147483647 h 713"/>
                    <a:gd name="T32" fmla="*/ 2147483647 w 2876"/>
                    <a:gd name="T33" fmla="*/ 2147483647 h 713"/>
                    <a:gd name="T34" fmla="*/ 2147483647 w 2876"/>
                    <a:gd name="T35" fmla="*/ 2147483647 h 713"/>
                    <a:gd name="T36" fmla="*/ 2147483647 w 2876"/>
                    <a:gd name="T37" fmla="*/ 2147483647 h 713"/>
                    <a:gd name="T38" fmla="*/ 2147483647 w 2876"/>
                    <a:gd name="T39" fmla="*/ 2147483647 h 713"/>
                    <a:gd name="T40" fmla="*/ 2147483647 w 2876"/>
                    <a:gd name="T41" fmla="*/ 2147483647 h 713"/>
                    <a:gd name="T42" fmla="*/ 2147483647 w 2876"/>
                    <a:gd name="T43" fmla="*/ 2147483647 h 713"/>
                    <a:gd name="T44" fmla="*/ 2147483647 w 2876"/>
                    <a:gd name="T45" fmla="*/ 2147483647 h 713"/>
                    <a:gd name="T46" fmla="*/ 2147483647 w 2876"/>
                    <a:gd name="T47" fmla="*/ 2147483647 h 713"/>
                    <a:gd name="T48" fmla="*/ 2147483647 w 2876"/>
                    <a:gd name="T49" fmla="*/ 2147483647 h 713"/>
                    <a:gd name="T50" fmla="*/ 2147483647 w 2876"/>
                    <a:gd name="T51" fmla="*/ 2147483647 h 713"/>
                    <a:gd name="T52" fmla="*/ 2147483647 w 2876"/>
                    <a:gd name="T53" fmla="*/ 2147483647 h 713"/>
                    <a:gd name="T54" fmla="*/ 2147483647 w 2876"/>
                    <a:gd name="T55" fmla="*/ 2147483647 h 713"/>
                    <a:gd name="T56" fmla="*/ 2147483647 w 2876"/>
                    <a:gd name="T57" fmla="*/ 2147483647 h 713"/>
                    <a:gd name="T58" fmla="*/ 2147483647 w 2876"/>
                    <a:gd name="T59" fmla="*/ 2147483647 h 713"/>
                    <a:gd name="T60" fmla="*/ 2147483647 w 2876"/>
                    <a:gd name="T61" fmla="*/ 2147483647 h 713"/>
                    <a:gd name="T62" fmla="*/ 2147483647 w 2876"/>
                    <a:gd name="T63" fmla="*/ 2147483647 h 713"/>
                    <a:gd name="T64" fmla="*/ 2147483647 w 2876"/>
                    <a:gd name="T65" fmla="*/ 2147483647 h 713"/>
                    <a:gd name="T66" fmla="*/ 2147483647 w 2876"/>
                    <a:gd name="T67" fmla="*/ 2147483647 h 713"/>
                    <a:gd name="T68" fmla="*/ 2147483647 w 2876"/>
                    <a:gd name="T69" fmla="*/ 2147483647 h 713"/>
                    <a:gd name="T70" fmla="*/ 2147483647 w 2876"/>
                    <a:gd name="T71" fmla="*/ 2147483647 h 713"/>
                    <a:gd name="T72" fmla="*/ 2147483647 w 2876"/>
                    <a:gd name="T73" fmla="*/ 2147483647 h 713"/>
                    <a:gd name="T74" fmla="*/ 2147483647 w 2876"/>
                    <a:gd name="T75" fmla="*/ 2147483647 h 713"/>
                    <a:gd name="T76" fmla="*/ 2147483647 w 2876"/>
                    <a:gd name="T77" fmla="*/ 2147483647 h 713"/>
                    <a:gd name="T78" fmla="*/ 2147483647 w 2876"/>
                    <a:gd name="T79" fmla="*/ 2147483647 h 713"/>
                    <a:gd name="T80" fmla="*/ 2147483647 w 2876"/>
                    <a:gd name="T81" fmla="*/ 2147483647 h 713"/>
                    <a:gd name="T82" fmla="*/ 2147483647 w 2876"/>
                    <a:gd name="T83" fmla="*/ 2147483647 h 713"/>
                    <a:gd name="T84" fmla="*/ 2147483647 w 2876"/>
                    <a:gd name="T85" fmla="*/ 2147483647 h 713"/>
                    <a:gd name="T86" fmla="*/ 2147483647 w 2876"/>
                    <a:gd name="T87" fmla="*/ 2147483647 h 713"/>
                    <a:gd name="T88" fmla="*/ 2147483647 w 2876"/>
                    <a:gd name="T89" fmla="*/ 2147483647 h 713"/>
                    <a:gd name="T90" fmla="*/ 2147483647 w 2876"/>
                    <a:gd name="T91" fmla="*/ 2147483647 h 713"/>
                    <a:gd name="T92" fmla="*/ 2147483647 w 2876"/>
                    <a:gd name="T93" fmla="*/ 2147483647 h 713"/>
                    <a:gd name="T94" fmla="*/ 2147483647 w 2876"/>
                    <a:gd name="T95" fmla="*/ 2147483647 h 713"/>
                    <a:gd name="T96" fmla="*/ 2147483647 w 2876"/>
                    <a:gd name="T97" fmla="*/ 2147483647 h 713"/>
                    <a:gd name="T98" fmla="*/ 2147483647 w 2876"/>
                    <a:gd name="T99" fmla="*/ 0 h 713"/>
                    <a:gd name="T100" fmla="*/ 2147483647 w 2876"/>
                    <a:gd name="T101" fmla="*/ 2147483647 h 713"/>
                    <a:gd name="T102" fmla="*/ 2147483647 w 2876"/>
                    <a:gd name="T103" fmla="*/ 2147483647 h 713"/>
                    <a:gd name="T104" fmla="*/ 2147483647 w 2876"/>
                    <a:gd name="T105" fmla="*/ 0 h 71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2876" h="713">
                      <a:moveTo>
                        <a:pt x="29" y="644"/>
                      </a:moveTo>
                      <a:lnTo>
                        <a:pt x="487" y="554"/>
                      </a:lnTo>
                      <a:cubicBezTo>
                        <a:pt x="505" y="550"/>
                        <a:pt x="523" y="562"/>
                        <a:pt x="526" y="580"/>
                      </a:cubicBezTo>
                      <a:cubicBezTo>
                        <a:pt x="530" y="598"/>
                        <a:pt x="518" y="616"/>
                        <a:pt x="500" y="619"/>
                      </a:cubicBezTo>
                      <a:lnTo>
                        <a:pt x="42" y="709"/>
                      </a:lnTo>
                      <a:cubicBezTo>
                        <a:pt x="24" y="713"/>
                        <a:pt x="7" y="701"/>
                        <a:pt x="3" y="683"/>
                      </a:cubicBezTo>
                      <a:cubicBezTo>
                        <a:pt x="0" y="665"/>
                        <a:pt x="11" y="647"/>
                        <a:pt x="29" y="644"/>
                      </a:cubicBezTo>
                      <a:close/>
                      <a:moveTo>
                        <a:pt x="749" y="503"/>
                      </a:moveTo>
                      <a:lnTo>
                        <a:pt x="749" y="503"/>
                      </a:lnTo>
                      <a:cubicBezTo>
                        <a:pt x="767" y="499"/>
                        <a:pt x="784" y="511"/>
                        <a:pt x="788" y="529"/>
                      </a:cubicBezTo>
                      <a:cubicBezTo>
                        <a:pt x="792" y="547"/>
                        <a:pt x="780" y="564"/>
                        <a:pt x="762" y="568"/>
                      </a:cubicBezTo>
                      <a:cubicBezTo>
                        <a:pt x="744" y="572"/>
                        <a:pt x="727" y="560"/>
                        <a:pt x="723" y="542"/>
                      </a:cubicBezTo>
                      <a:cubicBezTo>
                        <a:pt x="719" y="524"/>
                        <a:pt x="731" y="507"/>
                        <a:pt x="749" y="503"/>
                      </a:cubicBezTo>
                      <a:close/>
                      <a:moveTo>
                        <a:pt x="1010" y="451"/>
                      </a:moveTo>
                      <a:lnTo>
                        <a:pt x="1010" y="451"/>
                      </a:lnTo>
                      <a:cubicBezTo>
                        <a:pt x="1028" y="448"/>
                        <a:pt x="1046" y="459"/>
                        <a:pt x="1050" y="477"/>
                      </a:cubicBezTo>
                      <a:cubicBezTo>
                        <a:pt x="1054" y="495"/>
                        <a:pt x="1042" y="513"/>
                        <a:pt x="1024" y="517"/>
                      </a:cubicBezTo>
                      <a:cubicBezTo>
                        <a:pt x="1006" y="521"/>
                        <a:pt x="988" y="509"/>
                        <a:pt x="985" y="491"/>
                      </a:cubicBezTo>
                      <a:cubicBezTo>
                        <a:pt x="981" y="473"/>
                        <a:pt x="992" y="455"/>
                        <a:pt x="1010" y="451"/>
                      </a:cubicBezTo>
                      <a:close/>
                      <a:moveTo>
                        <a:pt x="1273" y="400"/>
                      </a:moveTo>
                      <a:lnTo>
                        <a:pt x="1730" y="310"/>
                      </a:lnTo>
                      <a:cubicBezTo>
                        <a:pt x="1749" y="307"/>
                        <a:pt x="1766" y="319"/>
                        <a:pt x="1770" y="337"/>
                      </a:cubicBezTo>
                      <a:cubicBezTo>
                        <a:pt x="1773" y="355"/>
                        <a:pt x="1761" y="372"/>
                        <a:pt x="1743" y="376"/>
                      </a:cubicBezTo>
                      <a:lnTo>
                        <a:pt x="1285" y="466"/>
                      </a:lnTo>
                      <a:cubicBezTo>
                        <a:pt x="1267" y="469"/>
                        <a:pt x="1250" y="457"/>
                        <a:pt x="1246" y="439"/>
                      </a:cubicBezTo>
                      <a:cubicBezTo>
                        <a:pt x="1243" y="421"/>
                        <a:pt x="1254" y="404"/>
                        <a:pt x="1273" y="400"/>
                      </a:cubicBezTo>
                      <a:close/>
                      <a:moveTo>
                        <a:pt x="1992" y="259"/>
                      </a:moveTo>
                      <a:lnTo>
                        <a:pt x="1992" y="259"/>
                      </a:lnTo>
                      <a:cubicBezTo>
                        <a:pt x="2010" y="255"/>
                        <a:pt x="2027" y="267"/>
                        <a:pt x="2031" y="285"/>
                      </a:cubicBezTo>
                      <a:cubicBezTo>
                        <a:pt x="2035" y="303"/>
                        <a:pt x="2024" y="321"/>
                        <a:pt x="2006" y="324"/>
                      </a:cubicBezTo>
                      <a:cubicBezTo>
                        <a:pt x="1987" y="328"/>
                        <a:pt x="1970" y="317"/>
                        <a:pt x="1966" y="299"/>
                      </a:cubicBezTo>
                      <a:cubicBezTo>
                        <a:pt x="1962" y="281"/>
                        <a:pt x="1974" y="263"/>
                        <a:pt x="1992" y="259"/>
                      </a:cubicBezTo>
                      <a:close/>
                      <a:moveTo>
                        <a:pt x="2253" y="208"/>
                      </a:moveTo>
                      <a:lnTo>
                        <a:pt x="2253" y="208"/>
                      </a:lnTo>
                      <a:cubicBezTo>
                        <a:pt x="2271" y="204"/>
                        <a:pt x="2289" y="215"/>
                        <a:pt x="2293" y="234"/>
                      </a:cubicBezTo>
                      <a:cubicBezTo>
                        <a:pt x="2297" y="252"/>
                        <a:pt x="2285" y="269"/>
                        <a:pt x="2267" y="273"/>
                      </a:cubicBezTo>
                      <a:cubicBezTo>
                        <a:pt x="2249" y="277"/>
                        <a:pt x="2232" y="265"/>
                        <a:pt x="2228" y="247"/>
                      </a:cubicBezTo>
                      <a:cubicBezTo>
                        <a:pt x="2224" y="229"/>
                        <a:pt x="2235" y="212"/>
                        <a:pt x="2253" y="208"/>
                      </a:cubicBezTo>
                      <a:close/>
                      <a:moveTo>
                        <a:pt x="2516" y="156"/>
                      </a:moveTo>
                      <a:lnTo>
                        <a:pt x="2542" y="151"/>
                      </a:lnTo>
                      <a:cubicBezTo>
                        <a:pt x="2560" y="148"/>
                        <a:pt x="2578" y="159"/>
                        <a:pt x="2581" y="178"/>
                      </a:cubicBezTo>
                      <a:cubicBezTo>
                        <a:pt x="2585" y="196"/>
                        <a:pt x="2573" y="213"/>
                        <a:pt x="2555" y="217"/>
                      </a:cubicBezTo>
                      <a:lnTo>
                        <a:pt x="2529" y="222"/>
                      </a:lnTo>
                      <a:cubicBezTo>
                        <a:pt x="2510" y="225"/>
                        <a:pt x="2493" y="214"/>
                        <a:pt x="2489" y="196"/>
                      </a:cubicBezTo>
                      <a:cubicBezTo>
                        <a:pt x="2486" y="177"/>
                        <a:pt x="2498" y="160"/>
                        <a:pt x="2516" y="156"/>
                      </a:cubicBezTo>
                      <a:close/>
                      <a:moveTo>
                        <a:pt x="2445" y="0"/>
                      </a:moveTo>
                      <a:lnTo>
                        <a:pt x="2876" y="120"/>
                      </a:lnTo>
                      <a:lnTo>
                        <a:pt x="2522" y="393"/>
                      </a:lnTo>
                      <a:lnTo>
                        <a:pt x="2445" y="0"/>
                      </a:lnTo>
                      <a:close/>
                    </a:path>
                  </a:pathLst>
                </a:custGeom>
                <a:solidFill>
                  <a:srgbClr val="000000"/>
                </a:solidFill>
                <a:ln w="1" cap="flat">
                  <a:solidFill>
                    <a:srgbClr val="000000"/>
                  </a:solidFill>
                  <a:prstDash val="solid"/>
                  <a:bevel/>
                  <a:headEnd/>
                  <a:tailEnd/>
                </a:ln>
              </p:spPr>
              <p:txBody>
                <a:bodyPr/>
                <a:lstStyle/>
                <a:p>
                  <a:endParaRPr lang="en-GB"/>
                </a:p>
              </p:txBody>
            </p:sp>
          </p:grpSp>
        </p:grpSp>
        <p:grpSp>
          <p:nvGrpSpPr>
            <p:cNvPr id="18" name="Group 17"/>
            <p:cNvGrpSpPr>
              <a:grpSpLocks/>
            </p:cNvGrpSpPr>
            <p:nvPr/>
          </p:nvGrpSpPr>
          <p:grpSpPr bwMode="auto">
            <a:xfrm>
              <a:off x="3827464" y="2324100"/>
              <a:ext cx="1356394" cy="457200"/>
              <a:chOff x="3827463" y="2324100"/>
              <a:chExt cx="1355793" cy="457186"/>
            </a:xfrm>
          </p:grpSpPr>
          <p:grpSp>
            <p:nvGrpSpPr>
              <p:cNvPr id="179" name="Group 178"/>
              <p:cNvGrpSpPr>
                <a:grpSpLocks/>
              </p:cNvGrpSpPr>
              <p:nvPr/>
            </p:nvGrpSpPr>
            <p:grpSpPr bwMode="auto">
              <a:xfrm>
                <a:off x="3827463" y="2324100"/>
                <a:ext cx="1355793" cy="457186"/>
                <a:chOff x="3827463" y="2324100"/>
                <a:chExt cx="774" cy="261"/>
              </a:xfrm>
            </p:grpSpPr>
            <p:sp>
              <p:nvSpPr>
                <p:cNvPr id="181" name="Rectangle 180"/>
                <p:cNvSpPr>
                  <a:spLocks noChangeArrowheads="1"/>
                </p:cNvSpPr>
                <p:nvPr/>
              </p:nvSpPr>
              <p:spPr bwMode="auto">
                <a:xfrm>
                  <a:off x="3827471" y="2324116"/>
                  <a:ext cx="766" cy="245"/>
                </a:xfrm>
                <a:prstGeom prst="rect">
                  <a:avLst/>
                </a:prstGeom>
                <a:solidFill>
                  <a:srgbClr val="97470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82" name="Rectangle 181"/>
                <p:cNvSpPr>
                  <a:spLocks noChangeArrowheads="1"/>
                </p:cNvSpPr>
                <p:nvPr/>
              </p:nvSpPr>
              <p:spPr bwMode="auto">
                <a:xfrm>
                  <a:off x="3827463" y="2324100"/>
                  <a:ext cx="766" cy="14"/>
                </a:xfrm>
                <a:prstGeom prst="rect">
                  <a:avLst/>
                </a:prstGeom>
                <a:solidFill>
                  <a:srgbClr val="FABF8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83" name="Rectangle 182"/>
                <p:cNvSpPr>
                  <a:spLocks noChangeArrowheads="1"/>
                </p:cNvSpPr>
                <p:nvPr/>
              </p:nvSpPr>
              <p:spPr bwMode="auto">
                <a:xfrm>
                  <a:off x="3827463" y="2324114"/>
                  <a:ext cx="766" cy="6"/>
                </a:xfrm>
                <a:prstGeom prst="rect">
                  <a:avLst/>
                </a:prstGeom>
                <a:solidFill>
                  <a:srgbClr val="FABD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84" name="Rectangle 183"/>
                <p:cNvSpPr>
                  <a:spLocks noChangeArrowheads="1"/>
                </p:cNvSpPr>
                <p:nvPr/>
              </p:nvSpPr>
              <p:spPr bwMode="auto">
                <a:xfrm>
                  <a:off x="3827463" y="2324120"/>
                  <a:ext cx="766" cy="5"/>
                </a:xfrm>
                <a:prstGeom prst="rect">
                  <a:avLst/>
                </a:prstGeom>
                <a:solidFill>
                  <a:srgbClr val="FABD8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85" name="Rectangle 184"/>
                <p:cNvSpPr>
                  <a:spLocks noChangeArrowheads="1"/>
                </p:cNvSpPr>
                <p:nvPr/>
              </p:nvSpPr>
              <p:spPr bwMode="auto">
                <a:xfrm>
                  <a:off x="3827463" y="2324125"/>
                  <a:ext cx="766" cy="5"/>
                </a:xfrm>
                <a:prstGeom prst="rect">
                  <a:avLst/>
                </a:prstGeom>
                <a:solidFill>
                  <a:srgbClr val="FABB8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86" name="Rectangle 185"/>
                <p:cNvSpPr>
                  <a:spLocks noChangeArrowheads="1"/>
                </p:cNvSpPr>
                <p:nvPr/>
              </p:nvSpPr>
              <p:spPr bwMode="auto">
                <a:xfrm>
                  <a:off x="3827463" y="2324130"/>
                  <a:ext cx="766" cy="6"/>
                </a:xfrm>
                <a:prstGeom prst="rect">
                  <a:avLst/>
                </a:prstGeom>
                <a:solidFill>
                  <a:srgbClr val="FABA8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87" name="Rectangle 186"/>
                <p:cNvSpPr>
                  <a:spLocks noChangeArrowheads="1"/>
                </p:cNvSpPr>
                <p:nvPr/>
              </p:nvSpPr>
              <p:spPr bwMode="auto">
                <a:xfrm>
                  <a:off x="3827463" y="2324136"/>
                  <a:ext cx="766" cy="2"/>
                </a:xfrm>
                <a:prstGeom prst="rect">
                  <a:avLst/>
                </a:prstGeom>
                <a:solidFill>
                  <a:srgbClr val="F9B8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88" name="Rectangle 187"/>
                <p:cNvSpPr>
                  <a:spLocks noChangeArrowheads="1"/>
                </p:cNvSpPr>
                <p:nvPr/>
              </p:nvSpPr>
              <p:spPr bwMode="auto">
                <a:xfrm>
                  <a:off x="3827463" y="2324138"/>
                  <a:ext cx="766" cy="3"/>
                </a:xfrm>
                <a:prstGeom prst="rect">
                  <a:avLst/>
                </a:prstGeom>
                <a:solidFill>
                  <a:srgbClr val="F9B78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89" name="Rectangle 188"/>
                <p:cNvSpPr>
                  <a:spLocks noChangeArrowheads="1"/>
                </p:cNvSpPr>
                <p:nvPr/>
              </p:nvSpPr>
              <p:spPr bwMode="auto">
                <a:xfrm>
                  <a:off x="3827463" y="2324141"/>
                  <a:ext cx="766" cy="4"/>
                </a:xfrm>
                <a:prstGeom prst="rect">
                  <a:avLst/>
                </a:prstGeom>
                <a:solidFill>
                  <a:srgbClr val="F9B68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90" name="Rectangle 189"/>
                <p:cNvSpPr>
                  <a:spLocks noChangeArrowheads="1"/>
                </p:cNvSpPr>
                <p:nvPr/>
              </p:nvSpPr>
              <p:spPr bwMode="auto">
                <a:xfrm>
                  <a:off x="3827463" y="2324145"/>
                  <a:ext cx="766" cy="3"/>
                </a:xfrm>
                <a:prstGeom prst="rect">
                  <a:avLst/>
                </a:prstGeom>
                <a:solidFill>
                  <a:srgbClr val="F9B47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91" name="Rectangle 190"/>
                <p:cNvSpPr>
                  <a:spLocks noChangeArrowheads="1"/>
                </p:cNvSpPr>
                <p:nvPr/>
              </p:nvSpPr>
              <p:spPr bwMode="auto">
                <a:xfrm>
                  <a:off x="3827463" y="2324148"/>
                  <a:ext cx="766" cy="2"/>
                </a:xfrm>
                <a:prstGeom prst="rect">
                  <a:avLst/>
                </a:prstGeom>
                <a:solidFill>
                  <a:srgbClr val="F9B3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92" name="Rectangle 191"/>
                <p:cNvSpPr>
                  <a:spLocks noChangeArrowheads="1"/>
                </p:cNvSpPr>
                <p:nvPr/>
              </p:nvSpPr>
              <p:spPr bwMode="auto">
                <a:xfrm>
                  <a:off x="3827463" y="2324150"/>
                  <a:ext cx="766" cy="3"/>
                </a:xfrm>
                <a:prstGeom prst="rect">
                  <a:avLst/>
                </a:prstGeom>
                <a:solidFill>
                  <a:srgbClr val="F9B27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93" name="Rectangle 192"/>
                <p:cNvSpPr>
                  <a:spLocks noChangeArrowheads="1"/>
                </p:cNvSpPr>
                <p:nvPr/>
              </p:nvSpPr>
              <p:spPr bwMode="auto">
                <a:xfrm>
                  <a:off x="3827463" y="2324153"/>
                  <a:ext cx="766" cy="2"/>
                </a:xfrm>
                <a:prstGeom prst="rect">
                  <a:avLst/>
                </a:prstGeom>
                <a:solidFill>
                  <a:srgbClr val="F9B07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94" name="Rectangle 193"/>
                <p:cNvSpPr>
                  <a:spLocks noChangeArrowheads="1"/>
                </p:cNvSpPr>
                <p:nvPr/>
              </p:nvSpPr>
              <p:spPr bwMode="auto">
                <a:xfrm>
                  <a:off x="3827463" y="2324155"/>
                  <a:ext cx="766" cy="2"/>
                </a:xfrm>
                <a:prstGeom prst="rect">
                  <a:avLst/>
                </a:prstGeom>
                <a:solidFill>
                  <a:srgbClr val="F9AF7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95" name="Rectangle 194"/>
                <p:cNvSpPr>
                  <a:spLocks noChangeArrowheads="1"/>
                </p:cNvSpPr>
                <p:nvPr/>
              </p:nvSpPr>
              <p:spPr bwMode="auto">
                <a:xfrm>
                  <a:off x="3827463" y="2324157"/>
                  <a:ext cx="766" cy="3"/>
                </a:xfrm>
                <a:prstGeom prst="rect">
                  <a:avLst/>
                </a:prstGeom>
                <a:solidFill>
                  <a:srgbClr val="F9AE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96" name="Rectangle 195"/>
                <p:cNvSpPr>
                  <a:spLocks noChangeArrowheads="1"/>
                </p:cNvSpPr>
                <p:nvPr/>
              </p:nvSpPr>
              <p:spPr bwMode="auto">
                <a:xfrm>
                  <a:off x="3827463" y="2324160"/>
                  <a:ext cx="766" cy="2"/>
                </a:xfrm>
                <a:prstGeom prst="rect">
                  <a:avLst/>
                </a:prstGeom>
                <a:solidFill>
                  <a:srgbClr val="F9AD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97" name="Rectangle 196"/>
                <p:cNvSpPr>
                  <a:spLocks noChangeArrowheads="1"/>
                </p:cNvSpPr>
                <p:nvPr/>
              </p:nvSpPr>
              <p:spPr bwMode="auto">
                <a:xfrm>
                  <a:off x="3827463" y="2324162"/>
                  <a:ext cx="766" cy="1"/>
                </a:xfrm>
                <a:prstGeom prst="rect">
                  <a:avLst/>
                </a:prstGeom>
                <a:solidFill>
                  <a:srgbClr val="F9AC7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98" name="Rectangle 197"/>
                <p:cNvSpPr>
                  <a:spLocks noChangeArrowheads="1"/>
                </p:cNvSpPr>
                <p:nvPr/>
              </p:nvSpPr>
              <p:spPr bwMode="auto">
                <a:xfrm>
                  <a:off x="3827463" y="2324163"/>
                  <a:ext cx="766" cy="2"/>
                </a:xfrm>
                <a:prstGeom prst="rect">
                  <a:avLst/>
                </a:prstGeom>
                <a:solidFill>
                  <a:srgbClr val="F8AB6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99" name="Rectangle 198"/>
                <p:cNvSpPr>
                  <a:spLocks noChangeArrowheads="1"/>
                </p:cNvSpPr>
                <p:nvPr/>
              </p:nvSpPr>
              <p:spPr bwMode="auto">
                <a:xfrm>
                  <a:off x="3827463" y="2324165"/>
                  <a:ext cx="766" cy="3"/>
                </a:xfrm>
                <a:prstGeom prst="rect">
                  <a:avLst/>
                </a:prstGeom>
                <a:solidFill>
                  <a:srgbClr val="F8AA6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00" name="Rectangle 199"/>
                <p:cNvSpPr>
                  <a:spLocks noChangeArrowheads="1"/>
                </p:cNvSpPr>
                <p:nvPr/>
              </p:nvSpPr>
              <p:spPr bwMode="auto">
                <a:xfrm>
                  <a:off x="3827463" y="2324168"/>
                  <a:ext cx="766" cy="2"/>
                </a:xfrm>
                <a:prstGeom prst="rect">
                  <a:avLst/>
                </a:prstGeom>
                <a:solidFill>
                  <a:srgbClr val="F8A86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01" name="Rectangle 200"/>
                <p:cNvSpPr>
                  <a:spLocks noChangeArrowheads="1"/>
                </p:cNvSpPr>
                <p:nvPr/>
              </p:nvSpPr>
              <p:spPr bwMode="auto">
                <a:xfrm>
                  <a:off x="3827463" y="2324170"/>
                  <a:ext cx="766" cy="2"/>
                </a:xfrm>
                <a:prstGeom prst="rect">
                  <a:avLst/>
                </a:prstGeom>
                <a:solidFill>
                  <a:srgbClr val="F8A76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02" name="Rectangle 201"/>
                <p:cNvSpPr>
                  <a:spLocks noChangeArrowheads="1"/>
                </p:cNvSpPr>
                <p:nvPr/>
              </p:nvSpPr>
              <p:spPr bwMode="auto">
                <a:xfrm>
                  <a:off x="3827463" y="2324172"/>
                  <a:ext cx="766" cy="2"/>
                </a:xfrm>
                <a:prstGeom prst="rect">
                  <a:avLst/>
                </a:prstGeom>
                <a:solidFill>
                  <a:srgbClr val="F8A66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03" name="Rectangle 202"/>
                <p:cNvSpPr>
                  <a:spLocks noChangeArrowheads="1"/>
                </p:cNvSpPr>
                <p:nvPr/>
              </p:nvSpPr>
              <p:spPr bwMode="auto">
                <a:xfrm>
                  <a:off x="3827463" y="2324174"/>
                  <a:ext cx="766" cy="2"/>
                </a:xfrm>
                <a:prstGeom prst="rect">
                  <a:avLst/>
                </a:prstGeom>
                <a:solidFill>
                  <a:srgbClr val="F8A56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04" name="Rectangle 203"/>
                <p:cNvSpPr>
                  <a:spLocks noChangeArrowheads="1"/>
                </p:cNvSpPr>
                <p:nvPr/>
              </p:nvSpPr>
              <p:spPr bwMode="auto">
                <a:xfrm>
                  <a:off x="3827463" y="2324176"/>
                  <a:ext cx="766" cy="2"/>
                </a:xfrm>
                <a:prstGeom prst="rect">
                  <a:avLst/>
                </a:prstGeom>
                <a:solidFill>
                  <a:srgbClr val="F8A46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05" name="Rectangle 204"/>
                <p:cNvSpPr>
                  <a:spLocks noChangeArrowheads="1"/>
                </p:cNvSpPr>
                <p:nvPr/>
              </p:nvSpPr>
              <p:spPr bwMode="auto">
                <a:xfrm>
                  <a:off x="3827463" y="2324178"/>
                  <a:ext cx="766" cy="2"/>
                </a:xfrm>
                <a:prstGeom prst="rect">
                  <a:avLst/>
                </a:prstGeom>
                <a:solidFill>
                  <a:srgbClr val="F8A36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06" name="Rectangle 205"/>
                <p:cNvSpPr>
                  <a:spLocks noChangeArrowheads="1"/>
                </p:cNvSpPr>
                <p:nvPr/>
              </p:nvSpPr>
              <p:spPr bwMode="auto">
                <a:xfrm>
                  <a:off x="3827463" y="2324180"/>
                  <a:ext cx="766" cy="3"/>
                </a:xfrm>
                <a:prstGeom prst="rect">
                  <a:avLst/>
                </a:prstGeom>
                <a:solidFill>
                  <a:srgbClr val="F8A25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07" name="Rectangle 206"/>
                <p:cNvSpPr>
                  <a:spLocks noChangeArrowheads="1"/>
                </p:cNvSpPr>
                <p:nvPr/>
              </p:nvSpPr>
              <p:spPr bwMode="auto">
                <a:xfrm>
                  <a:off x="3827463" y="2324183"/>
                  <a:ext cx="766" cy="2"/>
                </a:xfrm>
                <a:prstGeom prst="rect">
                  <a:avLst/>
                </a:prstGeom>
                <a:solidFill>
                  <a:srgbClr val="F8A1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08" name="Rectangle 207"/>
                <p:cNvSpPr>
                  <a:spLocks noChangeArrowheads="1"/>
                </p:cNvSpPr>
                <p:nvPr/>
              </p:nvSpPr>
              <p:spPr bwMode="auto">
                <a:xfrm>
                  <a:off x="3827463" y="2324185"/>
                  <a:ext cx="766" cy="2"/>
                </a:xfrm>
                <a:prstGeom prst="rect">
                  <a:avLst/>
                </a:prstGeom>
                <a:solidFill>
                  <a:srgbClr val="F8A05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09" name="Rectangle 208"/>
                <p:cNvSpPr>
                  <a:spLocks noChangeArrowheads="1"/>
                </p:cNvSpPr>
                <p:nvPr/>
              </p:nvSpPr>
              <p:spPr bwMode="auto">
                <a:xfrm>
                  <a:off x="3827463" y="2324187"/>
                  <a:ext cx="766" cy="1"/>
                </a:xfrm>
                <a:prstGeom prst="rect">
                  <a:avLst/>
                </a:prstGeom>
                <a:solidFill>
                  <a:srgbClr val="F89F5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10" name="Rectangle 209"/>
                <p:cNvSpPr>
                  <a:spLocks noChangeArrowheads="1"/>
                </p:cNvSpPr>
                <p:nvPr/>
              </p:nvSpPr>
              <p:spPr bwMode="auto">
                <a:xfrm>
                  <a:off x="3827463" y="2324188"/>
                  <a:ext cx="766" cy="3"/>
                </a:xfrm>
                <a:prstGeom prst="rect">
                  <a:avLst/>
                </a:prstGeom>
                <a:solidFill>
                  <a:srgbClr val="F89E5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11" name="Rectangle 210"/>
                <p:cNvSpPr>
                  <a:spLocks noChangeArrowheads="1"/>
                </p:cNvSpPr>
                <p:nvPr/>
              </p:nvSpPr>
              <p:spPr bwMode="auto">
                <a:xfrm>
                  <a:off x="3827463" y="2324191"/>
                  <a:ext cx="766" cy="3"/>
                </a:xfrm>
                <a:prstGeom prst="rect">
                  <a:avLst/>
                </a:prstGeom>
                <a:solidFill>
                  <a:srgbClr val="F79D5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12" name="Rectangle 211"/>
                <p:cNvSpPr>
                  <a:spLocks noChangeArrowheads="1"/>
                </p:cNvSpPr>
                <p:nvPr/>
              </p:nvSpPr>
              <p:spPr bwMode="auto">
                <a:xfrm>
                  <a:off x="3827463" y="2324194"/>
                  <a:ext cx="766" cy="3"/>
                </a:xfrm>
                <a:prstGeom prst="rect">
                  <a:avLst/>
                </a:prstGeom>
                <a:solidFill>
                  <a:srgbClr val="F79C5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13" name="Rectangle 212"/>
                <p:cNvSpPr>
                  <a:spLocks noChangeArrowheads="1"/>
                </p:cNvSpPr>
                <p:nvPr/>
              </p:nvSpPr>
              <p:spPr bwMode="auto">
                <a:xfrm>
                  <a:off x="3827463" y="2324197"/>
                  <a:ext cx="766" cy="3"/>
                </a:xfrm>
                <a:prstGeom prst="rect">
                  <a:avLst/>
                </a:prstGeom>
                <a:solidFill>
                  <a:srgbClr val="F79B5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14" name="Rectangle 213"/>
                <p:cNvSpPr>
                  <a:spLocks noChangeArrowheads="1"/>
                </p:cNvSpPr>
                <p:nvPr/>
              </p:nvSpPr>
              <p:spPr bwMode="auto">
                <a:xfrm>
                  <a:off x="3827463" y="2324200"/>
                  <a:ext cx="766" cy="3"/>
                </a:xfrm>
                <a:prstGeom prst="rect">
                  <a:avLst/>
                </a:prstGeom>
                <a:solidFill>
                  <a:srgbClr val="F79A4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15" name="Rectangle 214"/>
                <p:cNvSpPr>
                  <a:spLocks noChangeArrowheads="1"/>
                </p:cNvSpPr>
                <p:nvPr/>
              </p:nvSpPr>
              <p:spPr bwMode="auto">
                <a:xfrm>
                  <a:off x="3827463" y="2324203"/>
                  <a:ext cx="766" cy="4"/>
                </a:xfrm>
                <a:prstGeom prst="rect">
                  <a:avLst/>
                </a:prstGeom>
                <a:solidFill>
                  <a:srgbClr val="F7994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16" name="Rectangle 215"/>
                <p:cNvSpPr>
                  <a:spLocks noChangeArrowheads="1"/>
                </p:cNvSpPr>
                <p:nvPr/>
              </p:nvSpPr>
              <p:spPr bwMode="auto">
                <a:xfrm>
                  <a:off x="3827463" y="2324207"/>
                  <a:ext cx="766" cy="5"/>
                </a:xfrm>
                <a:prstGeom prst="rect">
                  <a:avLst/>
                </a:prstGeom>
                <a:solidFill>
                  <a:srgbClr val="F7984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17" name="Rectangle 216"/>
                <p:cNvSpPr>
                  <a:spLocks noChangeArrowheads="1"/>
                </p:cNvSpPr>
                <p:nvPr/>
              </p:nvSpPr>
              <p:spPr bwMode="auto">
                <a:xfrm>
                  <a:off x="3827463" y="2324212"/>
                  <a:ext cx="766" cy="5"/>
                </a:xfrm>
                <a:prstGeom prst="rect">
                  <a:avLst/>
                </a:prstGeom>
                <a:solidFill>
                  <a:srgbClr val="F7974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18" name="Rectangle 217"/>
                <p:cNvSpPr>
                  <a:spLocks noChangeArrowheads="1"/>
                </p:cNvSpPr>
                <p:nvPr/>
              </p:nvSpPr>
              <p:spPr bwMode="auto">
                <a:xfrm>
                  <a:off x="3827463" y="2324217"/>
                  <a:ext cx="766" cy="15"/>
                </a:xfrm>
                <a:prstGeom prst="rect">
                  <a:avLst/>
                </a:prstGeom>
                <a:solidFill>
                  <a:srgbClr val="F7964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19" name="Rectangle 218"/>
                <p:cNvSpPr>
                  <a:spLocks noChangeArrowheads="1"/>
                </p:cNvSpPr>
                <p:nvPr/>
              </p:nvSpPr>
              <p:spPr bwMode="auto">
                <a:xfrm>
                  <a:off x="3827463" y="2324232"/>
                  <a:ext cx="766" cy="4"/>
                </a:xfrm>
                <a:prstGeom prst="rect">
                  <a:avLst/>
                </a:prstGeom>
                <a:solidFill>
                  <a:srgbClr val="F7974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20" name="Rectangle 219"/>
                <p:cNvSpPr>
                  <a:spLocks noChangeArrowheads="1"/>
                </p:cNvSpPr>
                <p:nvPr/>
              </p:nvSpPr>
              <p:spPr bwMode="auto">
                <a:xfrm>
                  <a:off x="3827463" y="2324236"/>
                  <a:ext cx="766" cy="5"/>
                </a:xfrm>
                <a:prstGeom prst="rect">
                  <a:avLst/>
                </a:prstGeom>
                <a:solidFill>
                  <a:srgbClr val="F7984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21" name="Rectangle 220"/>
                <p:cNvSpPr>
                  <a:spLocks noChangeArrowheads="1"/>
                </p:cNvSpPr>
                <p:nvPr/>
              </p:nvSpPr>
              <p:spPr bwMode="auto">
                <a:xfrm>
                  <a:off x="3827463" y="2324241"/>
                  <a:ext cx="766" cy="3"/>
                </a:xfrm>
                <a:prstGeom prst="rect">
                  <a:avLst/>
                </a:prstGeom>
                <a:solidFill>
                  <a:srgbClr val="F7994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22" name="Rectangle 221"/>
                <p:cNvSpPr>
                  <a:spLocks noChangeArrowheads="1"/>
                </p:cNvSpPr>
                <p:nvPr/>
              </p:nvSpPr>
              <p:spPr bwMode="auto">
                <a:xfrm>
                  <a:off x="3827463" y="2324244"/>
                  <a:ext cx="766" cy="3"/>
                </a:xfrm>
                <a:prstGeom prst="rect">
                  <a:avLst/>
                </a:prstGeom>
                <a:solidFill>
                  <a:srgbClr val="F79A4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23" name="Rectangle 222"/>
                <p:cNvSpPr>
                  <a:spLocks noChangeArrowheads="1"/>
                </p:cNvSpPr>
                <p:nvPr/>
              </p:nvSpPr>
              <p:spPr bwMode="auto">
                <a:xfrm>
                  <a:off x="3827463" y="2324247"/>
                  <a:ext cx="766" cy="3"/>
                </a:xfrm>
                <a:prstGeom prst="rect">
                  <a:avLst/>
                </a:prstGeom>
                <a:solidFill>
                  <a:srgbClr val="F79A5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24" name="Rectangle 223"/>
                <p:cNvSpPr>
                  <a:spLocks noChangeArrowheads="1"/>
                </p:cNvSpPr>
                <p:nvPr/>
              </p:nvSpPr>
              <p:spPr bwMode="auto">
                <a:xfrm>
                  <a:off x="3827463" y="2324250"/>
                  <a:ext cx="766" cy="3"/>
                </a:xfrm>
                <a:prstGeom prst="rect">
                  <a:avLst/>
                </a:prstGeom>
                <a:solidFill>
                  <a:srgbClr val="F79B5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25" name="Rectangle 224"/>
                <p:cNvSpPr>
                  <a:spLocks noChangeArrowheads="1"/>
                </p:cNvSpPr>
                <p:nvPr/>
              </p:nvSpPr>
              <p:spPr bwMode="auto">
                <a:xfrm>
                  <a:off x="3827463" y="2324253"/>
                  <a:ext cx="766" cy="3"/>
                </a:xfrm>
                <a:prstGeom prst="rect">
                  <a:avLst/>
                </a:prstGeom>
                <a:solidFill>
                  <a:srgbClr val="F79D5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26" name="Rectangle 225"/>
                <p:cNvSpPr>
                  <a:spLocks noChangeArrowheads="1"/>
                </p:cNvSpPr>
                <p:nvPr/>
              </p:nvSpPr>
              <p:spPr bwMode="auto">
                <a:xfrm>
                  <a:off x="3827463" y="2324256"/>
                  <a:ext cx="766" cy="2"/>
                </a:xfrm>
                <a:prstGeom prst="rect">
                  <a:avLst/>
                </a:prstGeom>
                <a:solidFill>
                  <a:srgbClr val="F89E5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27" name="Rectangle 226"/>
                <p:cNvSpPr>
                  <a:spLocks noChangeArrowheads="1"/>
                </p:cNvSpPr>
                <p:nvPr/>
              </p:nvSpPr>
              <p:spPr bwMode="auto">
                <a:xfrm>
                  <a:off x="3827463" y="2324258"/>
                  <a:ext cx="766" cy="1"/>
                </a:xfrm>
                <a:prstGeom prst="rect">
                  <a:avLst/>
                </a:prstGeom>
                <a:solidFill>
                  <a:srgbClr val="F89E5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28" name="Rectangle 227"/>
                <p:cNvSpPr>
                  <a:spLocks noChangeArrowheads="1"/>
                </p:cNvSpPr>
                <p:nvPr/>
              </p:nvSpPr>
              <p:spPr bwMode="auto">
                <a:xfrm>
                  <a:off x="3827463" y="2324259"/>
                  <a:ext cx="766" cy="2"/>
                </a:xfrm>
                <a:prstGeom prst="rect">
                  <a:avLst/>
                </a:prstGeom>
                <a:solidFill>
                  <a:srgbClr val="F89F5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29" name="Rectangle 228"/>
                <p:cNvSpPr>
                  <a:spLocks noChangeArrowheads="1"/>
                </p:cNvSpPr>
                <p:nvPr/>
              </p:nvSpPr>
              <p:spPr bwMode="auto">
                <a:xfrm>
                  <a:off x="3827463" y="2324261"/>
                  <a:ext cx="766" cy="3"/>
                </a:xfrm>
                <a:prstGeom prst="rect">
                  <a:avLst/>
                </a:prstGeom>
                <a:solidFill>
                  <a:srgbClr val="F8A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30" name="Rectangle 229"/>
                <p:cNvSpPr>
                  <a:spLocks noChangeArrowheads="1"/>
                </p:cNvSpPr>
                <p:nvPr/>
              </p:nvSpPr>
              <p:spPr bwMode="auto">
                <a:xfrm>
                  <a:off x="3827463" y="2324264"/>
                  <a:ext cx="766" cy="2"/>
                </a:xfrm>
                <a:prstGeom prst="rect">
                  <a:avLst/>
                </a:prstGeom>
                <a:solidFill>
                  <a:srgbClr val="F8A25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31" name="Rectangle 230"/>
                <p:cNvSpPr>
                  <a:spLocks noChangeArrowheads="1"/>
                </p:cNvSpPr>
                <p:nvPr/>
              </p:nvSpPr>
              <p:spPr bwMode="auto">
                <a:xfrm>
                  <a:off x="3827463" y="2324266"/>
                  <a:ext cx="766" cy="2"/>
                </a:xfrm>
                <a:prstGeom prst="rect">
                  <a:avLst/>
                </a:prstGeom>
                <a:solidFill>
                  <a:srgbClr val="F8A36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32" name="Rectangle 231"/>
                <p:cNvSpPr>
                  <a:spLocks noChangeArrowheads="1"/>
                </p:cNvSpPr>
                <p:nvPr/>
              </p:nvSpPr>
              <p:spPr bwMode="auto">
                <a:xfrm>
                  <a:off x="3827463" y="2324268"/>
                  <a:ext cx="766" cy="2"/>
                </a:xfrm>
                <a:prstGeom prst="rect">
                  <a:avLst/>
                </a:prstGeom>
                <a:solidFill>
                  <a:srgbClr val="F8A46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33" name="Rectangle 232"/>
                <p:cNvSpPr>
                  <a:spLocks noChangeArrowheads="1"/>
                </p:cNvSpPr>
                <p:nvPr/>
              </p:nvSpPr>
              <p:spPr bwMode="auto">
                <a:xfrm>
                  <a:off x="3827463" y="2324270"/>
                  <a:ext cx="766" cy="2"/>
                </a:xfrm>
                <a:prstGeom prst="rect">
                  <a:avLst/>
                </a:prstGeom>
                <a:solidFill>
                  <a:srgbClr val="F8A56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34" name="Rectangle 233"/>
                <p:cNvSpPr>
                  <a:spLocks noChangeArrowheads="1"/>
                </p:cNvSpPr>
                <p:nvPr/>
              </p:nvSpPr>
              <p:spPr bwMode="auto">
                <a:xfrm>
                  <a:off x="3827463" y="2324272"/>
                  <a:ext cx="766" cy="2"/>
                </a:xfrm>
                <a:prstGeom prst="rect">
                  <a:avLst/>
                </a:prstGeom>
                <a:solidFill>
                  <a:srgbClr val="F8A66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35" name="Rectangle 234"/>
                <p:cNvSpPr>
                  <a:spLocks noChangeArrowheads="1"/>
                </p:cNvSpPr>
                <p:nvPr/>
              </p:nvSpPr>
              <p:spPr bwMode="auto">
                <a:xfrm>
                  <a:off x="3827463" y="2324274"/>
                  <a:ext cx="766" cy="2"/>
                </a:xfrm>
                <a:prstGeom prst="rect">
                  <a:avLst/>
                </a:prstGeom>
                <a:solidFill>
                  <a:srgbClr val="F8A76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36" name="Rectangle 235"/>
                <p:cNvSpPr>
                  <a:spLocks noChangeArrowheads="1"/>
                </p:cNvSpPr>
                <p:nvPr/>
              </p:nvSpPr>
              <p:spPr bwMode="auto">
                <a:xfrm>
                  <a:off x="3827463" y="2324276"/>
                  <a:ext cx="766" cy="2"/>
                </a:xfrm>
                <a:prstGeom prst="rect">
                  <a:avLst/>
                </a:prstGeom>
                <a:solidFill>
                  <a:srgbClr val="F8A86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37" name="Rectangle 236"/>
                <p:cNvSpPr>
                  <a:spLocks noChangeArrowheads="1"/>
                </p:cNvSpPr>
                <p:nvPr/>
              </p:nvSpPr>
              <p:spPr bwMode="auto">
                <a:xfrm>
                  <a:off x="3827463" y="2324278"/>
                  <a:ext cx="766" cy="3"/>
                </a:xfrm>
                <a:prstGeom prst="rect">
                  <a:avLst/>
                </a:prstGeom>
                <a:solidFill>
                  <a:srgbClr val="F8A96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38" name="Rectangle 237"/>
                <p:cNvSpPr>
                  <a:spLocks noChangeArrowheads="1"/>
                </p:cNvSpPr>
                <p:nvPr/>
              </p:nvSpPr>
              <p:spPr bwMode="auto">
                <a:xfrm>
                  <a:off x="3827463" y="2324281"/>
                  <a:ext cx="766" cy="2"/>
                </a:xfrm>
                <a:prstGeom prst="rect">
                  <a:avLst/>
                </a:prstGeom>
                <a:solidFill>
                  <a:srgbClr val="F8AB6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39" name="Rectangle 238"/>
                <p:cNvSpPr>
                  <a:spLocks noChangeArrowheads="1"/>
                </p:cNvSpPr>
                <p:nvPr/>
              </p:nvSpPr>
              <p:spPr bwMode="auto">
                <a:xfrm>
                  <a:off x="3827463" y="2324283"/>
                  <a:ext cx="766" cy="1"/>
                </a:xfrm>
                <a:prstGeom prst="rect">
                  <a:avLst/>
                </a:prstGeom>
                <a:solidFill>
                  <a:srgbClr val="F9AC7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40" name="Rectangle 239"/>
                <p:cNvSpPr>
                  <a:spLocks noChangeArrowheads="1"/>
                </p:cNvSpPr>
                <p:nvPr/>
              </p:nvSpPr>
              <p:spPr bwMode="auto">
                <a:xfrm>
                  <a:off x="3827463" y="2324284"/>
                  <a:ext cx="766" cy="3"/>
                </a:xfrm>
                <a:prstGeom prst="rect">
                  <a:avLst/>
                </a:prstGeom>
                <a:solidFill>
                  <a:srgbClr val="F9AD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41" name="Rectangle 240"/>
                <p:cNvSpPr>
                  <a:spLocks noChangeArrowheads="1"/>
                </p:cNvSpPr>
                <p:nvPr/>
              </p:nvSpPr>
              <p:spPr bwMode="auto">
                <a:xfrm>
                  <a:off x="3827463" y="2324287"/>
                  <a:ext cx="766" cy="2"/>
                </a:xfrm>
                <a:prstGeom prst="rect">
                  <a:avLst/>
                </a:prstGeom>
                <a:solidFill>
                  <a:srgbClr val="F9AE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42" name="Rectangle 241"/>
                <p:cNvSpPr>
                  <a:spLocks noChangeArrowheads="1"/>
                </p:cNvSpPr>
                <p:nvPr/>
              </p:nvSpPr>
              <p:spPr bwMode="auto">
                <a:xfrm>
                  <a:off x="3827463" y="2324289"/>
                  <a:ext cx="766" cy="2"/>
                </a:xfrm>
                <a:prstGeom prst="rect">
                  <a:avLst/>
                </a:prstGeom>
                <a:solidFill>
                  <a:srgbClr val="F9AF7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43" name="Rectangle 242"/>
                <p:cNvSpPr>
                  <a:spLocks noChangeArrowheads="1"/>
                </p:cNvSpPr>
                <p:nvPr/>
              </p:nvSpPr>
              <p:spPr bwMode="auto">
                <a:xfrm>
                  <a:off x="3827463" y="2324291"/>
                  <a:ext cx="766" cy="2"/>
                </a:xfrm>
                <a:prstGeom prst="rect">
                  <a:avLst/>
                </a:prstGeom>
                <a:solidFill>
                  <a:srgbClr val="F9B07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44" name="Rectangle 243"/>
                <p:cNvSpPr>
                  <a:spLocks noChangeArrowheads="1"/>
                </p:cNvSpPr>
                <p:nvPr/>
              </p:nvSpPr>
              <p:spPr bwMode="auto">
                <a:xfrm>
                  <a:off x="3827463" y="2324293"/>
                  <a:ext cx="766" cy="3"/>
                </a:xfrm>
                <a:prstGeom prst="rect">
                  <a:avLst/>
                </a:prstGeom>
                <a:solidFill>
                  <a:srgbClr val="F9B17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45" name="Rectangle 244"/>
                <p:cNvSpPr>
                  <a:spLocks noChangeArrowheads="1"/>
                </p:cNvSpPr>
                <p:nvPr/>
              </p:nvSpPr>
              <p:spPr bwMode="auto">
                <a:xfrm>
                  <a:off x="3827463" y="2324296"/>
                  <a:ext cx="766" cy="3"/>
                </a:xfrm>
                <a:prstGeom prst="rect">
                  <a:avLst/>
                </a:prstGeom>
                <a:solidFill>
                  <a:srgbClr val="F9B3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46" name="Rectangle 245"/>
                <p:cNvSpPr>
                  <a:spLocks noChangeArrowheads="1"/>
                </p:cNvSpPr>
                <p:nvPr/>
              </p:nvSpPr>
              <p:spPr bwMode="auto">
                <a:xfrm>
                  <a:off x="3827463" y="2324299"/>
                  <a:ext cx="766" cy="3"/>
                </a:xfrm>
                <a:prstGeom prst="rect">
                  <a:avLst/>
                </a:prstGeom>
                <a:solidFill>
                  <a:srgbClr val="F9B47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47" name="Rectangle 246"/>
                <p:cNvSpPr>
                  <a:spLocks noChangeArrowheads="1"/>
                </p:cNvSpPr>
                <p:nvPr/>
              </p:nvSpPr>
              <p:spPr bwMode="auto">
                <a:xfrm>
                  <a:off x="3827463" y="2324302"/>
                  <a:ext cx="766" cy="4"/>
                </a:xfrm>
                <a:prstGeom prst="rect">
                  <a:avLst/>
                </a:prstGeom>
                <a:solidFill>
                  <a:srgbClr val="F9B68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48" name="Rectangle 247"/>
                <p:cNvSpPr>
                  <a:spLocks noChangeArrowheads="1"/>
                </p:cNvSpPr>
                <p:nvPr/>
              </p:nvSpPr>
              <p:spPr bwMode="auto">
                <a:xfrm>
                  <a:off x="3827463" y="2324306"/>
                  <a:ext cx="766" cy="2"/>
                </a:xfrm>
                <a:prstGeom prst="rect">
                  <a:avLst/>
                </a:prstGeom>
                <a:solidFill>
                  <a:srgbClr val="F9B78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49" name="Rectangle 248"/>
                <p:cNvSpPr>
                  <a:spLocks noChangeArrowheads="1"/>
                </p:cNvSpPr>
                <p:nvPr/>
              </p:nvSpPr>
              <p:spPr bwMode="auto">
                <a:xfrm>
                  <a:off x="3827463" y="2324308"/>
                  <a:ext cx="766" cy="4"/>
                </a:xfrm>
                <a:prstGeom prst="rect">
                  <a:avLst/>
                </a:prstGeom>
                <a:solidFill>
                  <a:srgbClr val="F9B8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50" name="Rectangle 249"/>
                <p:cNvSpPr>
                  <a:spLocks noChangeArrowheads="1"/>
                </p:cNvSpPr>
                <p:nvPr/>
              </p:nvSpPr>
              <p:spPr bwMode="auto">
                <a:xfrm>
                  <a:off x="3827463" y="2324312"/>
                  <a:ext cx="766" cy="5"/>
                </a:xfrm>
                <a:prstGeom prst="rect">
                  <a:avLst/>
                </a:prstGeom>
                <a:solidFill>
                  <a:srgbClr val="FABA8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51" name="Rectangle 250"/>
                <p:cNvSpPr>
                  <a:spLocks noChangeArrowheads="1"/>
                </p:cNvSpPr>
                <p:nvPr/>
              </p:nvSpPr>
              <p:spPr bwMode="auto">
                <a:xfrm>
                  <a:off x="3827463" y="2324317"/>
                  <a:ext cx="766" cy="6"/>
                </a:xfrm>
                <a:prstGeom prst="rect">
                  <a:avLst/>
                </a:prstGeom>
                <a:solidFill>
                  <a:srgbClr val="FABB8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52" name="Rectangle 251"/>
                <p:cNvSpPr>
                  <a:spLocks noChangeArrowheads="1"/>
                </p:cNvSpPr>
                <p:nvPr/>
              </p:nvSpPr>
              <p:spPr bwMode="auto">
                <a:xfrm>
                  <a:off x="3827463" y="2324323"/>
                  <a:ext cx="766" cy="5"/>
                </a:xfrm>
                <a:prstGeom prst="rect">
                  <a:avLst/>
                </a:prstGeom>
                <a:solidFill>
                  <a:srgbClr val="FABC8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53" name="Rectangle 252"/>
                <p:cNvSpPr>
                  <a:spLocks noChangeArrowheads="1"/>
                </p:cNvSpPr>
                <p:nvPr/>
              </p:nvSpPr>
              <p:spPr bwMode="auto">
                <a:xfrm>
                  <a:off x="3827463" y="2324328"/>
                  <a:ext cx="766" cy="11"/>
                </a:xfrm>
                <a:prstGeom prst="rect">
                  <a:avLst/>
                </a:prstGeom>
                <a:solidFill>
                  <a:srgbClr val="FABD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54" name="Rectangle 253"/>
                <p:cNvSpPr>
                  <a:spLocks noChangeArrowheads="1"/>
                </p:cNvSpPr>
                <p:nvPr/>
              </p:nvSpPr>
              <p:spPr bwMode="auto">
                <a:xfrm>
                  <a:off x="3827463" y="2324339"/>
                  <a:ext cx="766" cy="7"/>
                </a:xfrm>
                <a:prstGeom prst="rect">
                  <a:avLst/>
                </a:prstGeom>
                <a:solidFill>
                  <a:srgbClr val="FABF8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55" name="Rectangle 254"/>
                <p:cNvSpPr>
                  <a:spLocks noChangeArrowheads="1"/>
                </p:cNvSpPr>
                <p:nvPr/>
              </p:nvSpPr>
              <p:spPr bwMode="auto">
                <a:xfrm>
                  <a:off x="3827463" y="2324100"/>
                  <a:ext cx="766" cy="245"/>
                </a:xfrm>
                <a:prstGeom prst="rect">
                  <a:avLst/>
                </a:prstGeom>
                <a:noFill/>
                <a:ln w="8" cap="rnd">
                  <a:solidFill>
                    <a:srgbClr val="F79646"/>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180" name="Rectangle 179"/>
              <p:cNvSpPr>
                <a:spLocks noChangeArrowheads="1"/>
              </p:cNvSpPr>
              <p:nvPr/>
            </p:nvSpPr>
            <p:spPr bwMode="auto">
              <a:xfrm>
                <a:off x="3851081" y="2373388"/>
                <a:ext cx="1188194" cy="21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400" b="1" kern="1200">
                    <a:solidFill>
                      <a:srgbClr val="000000"/>
                    </a:solidFill>
                    <a:effectLst/>
                    <a:latin typeface="Calibri"/>
                    <a:ea typeface="Times New Roman"/>
                    <a:cs typeface="Times New Roman"/>
                  </a:rPr>
                  <a:t>IDENTIFICATION</a:t>
                </a:r>
                <a:endParaRPr lang="en-GB" sz="1200">
                  <a:effectLst/>
                  <a:latin typeface="Times New Roman"/>
                  <a:ea typeface="Times New Roman"/>
                </a:endParaRPr>
              </a:p>
            </p:txBody>
          </p:sp>
        </p:grpSp>
        <p:grpSp>
          <p:nvGrpSpPr>
            <p:cNvPr id="19" name="Group 18"/>
            <p:cNvGrpSpPr>
              <a:grpSpLocks/>
            </p:cNvGrpSpPr>
            <p:nvPr/>
          </p:nvGrpSpPr>
          <p:grpSpPr bwMode="auto">
            <a:xfrm>
              <a:off x="2508250" y="4240213"/>
              <a:ext cx="1560175" cy="385762"/>
              <a:chOff x="2508250" y="4240213"/>
              <a:chExt cx="1558987" cy="457186"/>
            </a:xfrm>
          </p:grpSpPr>
          <p:grpSp>
            <p:nvGrpSpPr>
              <p:cNvPr id="102" name="Group 101"/>
              <p:cNvGrpSpPr>
                <a:grpSpLocks/>
              </p:cNvGrpSpPr>
              <p:nvPr/>
            </p:nvGrpSpPr>
            <p:grpSpPr bwMode="auto">
              <a:xfrm>
                <a:off x="2508250" y="4240213"/>
                <a:ext cx="1558987" cy="457186"/>
                <a:chOff x="2508250" y="4240213"/>
                <a:chExt cx="890" cy="261"/>
              </a:xfrm>
            </p:grpSpPr>
            <p:sp>
              <p:nvSpPr>
                <p:cNvPr id="104" name="Rectangle 103"/>
                <p:cNvSpPr>
                  <a:spLocks noChangeArrowheads="1"/>
                </p:cNvSpPr>
                <p:nvPr/>
              </p:nvSpPr>
              <p:spPr bwMode="auto">
                <a:xfrm>
                  <a:off x="2508258" y="4240229"/>
                  <a:ext cx="882" cy="245"/>
                </a:xfrm>
                <a:prstGeom prst="rect">
                  <a:avLst/>
                </a:prstGeom>
                <a:solidFill>
                  <a:srgbClr val="97470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05" name="Rectangle 104"/>
                <p:cNvSpPr>
                  <a:spLocks noChangeArrowheads="1"/>
                </p:cNvSpPr>
                <p:nvPr/>
              </p:nvSpPr>
              <p:spPr bwMode="auto">
                <a:xfrm>
                  <a:off x="2508250" y="4240213"/>
                  <a:ext cx="883" cy="14"/>
                </a:xfrm>
                <a:prstGeom prst="rect">
                  <a:avLst/>
                </a:prstGeom>
                <a:solidFill>
                  <a:srgbClr val="FABF8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06" name="Rectangle 105"/>
                <p:cNvSpPr>
                  <a:spLocks noChangeArrowheads="1"/>
                </p:cNvSpPr>
                <p:nvPr/>
              </p:nvSpPr>
              <p:spPr bwMode="auto">
                <a:xfrm>
                  <a:off x="2508250" y="4240227"/>
                  <a:ext cx="883" cy="7"/>
                </a:xfrm>
                <a:prstGeom prst="rect">
                  <a:avLst/>
                </a:prstGeom>
                <a:solidFill>
                  <a:srgbClr val="FABD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07" name="Rectangle 106"/>
                <p:cNvSpPr>
                  <a:spLocks noChangeArrowheads="1"/>
                </p:cNvSpPr>
                <p:nvPr/>
              </p:nvSpPr>
              <p:spPr bwMode="auto">
                <a:xfrm>
                  <a:off x="2508250" y="4240234"/>
                  <a:ext cx="883" cy="5"/>
                </a:xfrm>
                <a:prstGeom prst="rect">
                  <a:avLst/>
                </a:prstGeom>
                <a:solidFill>
                  <a:srgbClr val="FABD8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08" name="Rectangle 107"/>
                <p:cNvSpPr>
                  <a:spLocks noChangeArrowheads="1"/>
                </p:cNvSpPr>
                <p:nvPr/>
              </p:nvSpPr>
              <p:spPr bwMode="auto">
                <a:xfrm>
                  <a:off x="2508250" y="4240239"/>
                  <a:ext cx="883" cy="4"/>
                </a:xfrm>
                <a:prstGeom prst="rect">
                  <a:avLst/>
                </a:prstGeom>
                <a:solidFill>
                  <a:srgbClr val="FABB8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09" name="Rectangle 108"/>
                <p:cNvSpPr>
                  <a:spLocks noChangeArrowheads="1"/>
                </p:cNvSpPr>
                <p:nvPr/>
              </p:nvSpPr>
              <p:spPr bwMode="auto">
                <a:xfrm>
                  <a:off x="2508250" y="4240243"/>
                  <a:ext cx="883" cy="5"/>
                </a:xfrm>
                <a:prstGeom prst="rect">
                  <a:avLst/>
                </a:prstGeom>
                <a:solidFill>
                  <a:srgbClr val="FABA8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10" name="Rectangle 109"/>
                <p:cNvSpPr>
                  <a:spLocks noChangeArrowheads="1"/>
                </p:cNvSpPr>
                <p:nvPr/>
              </p:nvSpPr>
              <p:spPr bwMode="auto">
                <a:xfrm>
                  <a:off x="2508250" y="4240248"/>
                  <a:ext cx="883" cy="3"/>
                </a:xfrm>
                <a:prstGeom prst="rect">
                  <a:avLst/>
                </a:prstGeom>
                <a:solidFill>
                  <a:srgbClr val="F9B9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11" name="Rectangle 110"/>
                <p:cNvSpPr>
                  <a:spLocks noChangeArrowheads="1"/>
                </p:cNvSpPr>
                <p:nvPr/>
              </p:nvSpPr>
              <p:spPr bwMode="auto">
                <a:xfrm>
                  <a:off x="2508250" y="4240251"/>
                  <a:ext cx="883" cy="4"/>
                </a:xfrm>
                <a:prstGeom prst="rect">
                  <a:avLst/>
                </a:prstGeom>
                <a:solidFill>
                  <a:srgbClr val="F9B78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12" name="Rectangle 111"/>
                <p:cNvSpPr>
                  <a:spLocks noChangeArrowheads="1"/>
                </p:cNvSpPr>
                <p:nvPr/>
              </p:nvSpPr>
              <p:spPr bwMode="auto">
                <a:xfrm>
                  <a:off x="2508250" y="4240255"/>
                  <a:ext cx="883" cy="4"/>
                </a:xfrm>
                <a:prstGeom prst="rect">
                  <a:avLst/>
                </a:prstGeom>
                <a:solidFill>
                  <a:srgbClr val="F9B68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13" name="Rectangle 112"/>
                <p:cNvSpPr>
                  <a:spLocks noChangeArrowheads="1"/>
                </p:cNvSpPr>
                <p:nvPr/>
              </p:nvSpPr>
              <p:spPr bwMode="auto">
                <a:xfrm>
                  <a:off x="2508250" y="4240259"/>
                  <a:ext cx="883" cy="3"/>
                </a:xfrm>
                <a:prstGeom prst="rect">
                  <a:avLst/>
                </a:prstGeom>
                <a:solidFill>
                  <a:srgbClr val="F9B47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14" name="Rectangle 113"/>
                <p:cNvSpPr>
                  <a:spLocks noChangeArrowheads="1"/>
                </p:cNvSpPr>
                <p:nvPr/>
              </p:nvSpPr>
              <p:spPr bwMode="auto">
                <a:xfrm>
                  <a:off x="2508250" y="4240262"/>
                  <a:ext cx="883" cy="1"/>
                </a:xfrm>
                <a:prstGeom prst="rect">
                  <a:avLst/>
                </a:prstGeom>
                <a:solidFill>
                  <a:srgbClr val="F9B3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15" name="Rectangle 114"/>
                <p:cNvSpPr>
                  <a:spLocks noChangeArrowheads="1"/>
                </p:cNvSpPr>
                <p:nvPr/>
              </p:nvSpPr>
              <p:spPr bwMode="auto">
                <a:xfrm>
                  <a:off x="2508250" y="4240263"/>
                  <a:ext cx="883" cy="3"/>
                </a:xfrm>
                <a:prstGeom prst="rect">
                  <a:avLst/>
                </a:prstGeom>
                <a:solidFill>
                  <a:srgbClr val="F9B27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16" name="Rectangle 115"/>
                <p:cNvSpPr>
                  <a:spLocks noChangeArrowheads="1"/>
                </p:cNvSpPr>
                <p:nvPr/>
              </p:nvSpPr>
              <p:spPr bwMode="auto">
                <a:xfrm>
                  <a:off x="2508250" y="4240266"/>
                  <a:ext cx="883" cy="2"/>
                </a:xfrm>
                <a:prstGeom prst="rect">
                  <a:avLst/>
                </a:prstGeom>
                <a:solidFill>
                  <a:srgbClr val="F9B07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17" name="Rectangle 116"/>
                <p:cNvSpPr>
                  <a:spLocks noChangeArrowheads="1"/>
                </p:cNvSpPr>
                <p:nvPr/>
              </p:nvSpPr>
              <p:spPr bwMode="auto">
                <a:xfrm>
                  <a:off x="2508250" y="4240268"/>
                  <a:ext cx="883" cy="2"/>
                </a:xfrm>
                <a:prstGeom prst="rect">
                  <a:avLst/>
                </a:prstGeom>
                <a:solidFill>
                  <a:srgbClr val="F9AF7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18" name="Rectangle 117"/>
                <p:cNvSpPr>
                  <a:spLocks noChangeArrowheads="1"/>
                </p:cNvSpPr>
                <p:nvPr/>
              </p:nvSpPr>
              <p:spPr bwMode="auto">
                <a:xfrm>
                  <a:off x="2508250" y="4240270"/>
                  <a:ext cx="883" cy="3"/>
                </a:xfrm>
                <a:prstGeom prst="rect">
                  <a:avLst/>
                </a:prstGeom>
                <a:solidFill>
                  <a:srgbClr val="F9AE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19" name="Rectangle 118"/>
                <p:cNvSpPr>
                  <a:spLocks noChangeArrowheads="1"/>
                </p:cNvSpPr>
                <p:nvPr/>
              </p:nvSpPr>
              <p:spPr bwMode="auto">
                <a:xfrm>
                  <a:off x="2508250" y="4240273"/>
                  <a:ext cx="883" cy="2"/>
                </a:xfrm>
                <a:prstGeom prst="rect">
                  <a:avLst/>
                </a:prstGeom>
                <a:solidFill>
                  <a:srgbClr val="F9AD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20" name="Rectangle 119"/>
                <p:cNvSpPr>
                  <a:spLocks noChangeArrowheads="1"/>
                </p:cNvSpPr>
                <p:nvPr/>
              </p:nvSpPr>
              <p:spPr bwMode="auto">
                <a:xfrm>
                  <a:off x="2508250" y="4240275"/>
                  <a:ext cx="883" cy="2"/>
                </a:xfrm>
                <a:prstGeom prst="rect">
                  <a:avLst/>
                </a:prstGeom>
                <a:solidFill>
                  <a:srgbClr val="F9AC7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21" name="Rectangle 120"/>
                <p:cNvSpPr>
                  <a:spLocks noChangeArrowheads="1"/>
                </p:cNvSpPr>
                <p:nvPr/>
              </p:nvSpPr>
              <p:spPr bwMode="auto">
                <a:xfrm>
                  <a:off x="2508250" y="4240277"/>
                  <a:ext cx="883" cy="2"/>
                </a:xfrm>
                <a:prstGeom prst="rect">
                  <a:avLst/>
                </a:prstGeom>
                <a:solidFill>
                  <a:srgbClr val="F8AB6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22" name="Rectangle 121"/>
                <p:cNvSpPr>
                  <a:spLocks noChangeArrowheads="1"/>
                </p:cNvSpPr>
                <p:nvPr/>
              </p:nvSpPr>
              <p:spPr bwMode="auto">
                <a:xfrm>
                  <a:off x="2508250" y="4240279"/>
                  <a:ext cx="883" cy="3"/>
                </a:xfrm>
                <a:prstGeom prst="rect">
                  <a:avLst/>
                </a:prstGeom>
                <a:solidFill>
                  <a:srgbClr val="F8AA6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23" name="Rectangle 122"/>
                <p:cNvSpPr>
                  <a:spLocks noChangeArrowheads="1"/>
                </p:cNvSpPr>
                <p:nvPr/>
              </p:nvSpPr>
              <p:spPr bwMode="auto">
                <a:xfrm>
                  <a:off x="2508250" y="4240282"/>
                  <a:ext cx="883" cy="2"/>
                </a:xfrm>
                <a:prstGeom prst="rect">
                  <a:avLst/>
                </a:prstGeom>
                <a:solidFill>
                  <a:srgbClr val="F8A86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24" name="Rectangle 123"/>
                <p:cNvSpPr>
                  <a:spLocks noChangeArrowheads="1"/>
                </p:cNvSpPr>
                <p:nvPr/>
              </p:nvSpPr>
              <p:spPr bwMode="auto">
                <a:xfrm>
                  <a:off x="2508250" y="4240284"/>
                  <a:ext cx="883" cy="2"/>
                </a:xfrm>
                <a:prstGeom prst="rect">
                  <a:avLst/>
                </a:prstGeom>
                <a:solidFill>
                  <a:srgbClr val="F8A76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25" name="Rectangle 124"/>
                <p:cNvSpPr>
                  <a:spLocks noChangeArrowheads="1"/>
                </p:cNvSpPr>
                <p:nvPr/>
              </p:nvSpPr>
              <p:spPr bwMode="auto">
                <a:xfrm>
                  <a:off x="2508250" y="4240286"/>
                  <a:ext cx="883" cy="1"/>
                </a:xfrm>
                <a:prstGeom prst="rect">
                  <a:avLst/>
                </a:prstGeom>
                <a:solidFill>
                  <a:srgbClr val="F8A66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26" name="Rectangle 125"/>
                <p:cNvSpPr>
                  <a:spLocks noChangeArrowheads="1"/>
                </p:cNvSpPr>
                <p:nvPr/>
              </p:nvSpPr>
              <p:spPr bwMode="auto">
                <a:xfrm>
                  <a:off x="2508250" y="4240287"/>
                  <a:ext cx="883" cy="2"/>
                </a:xfrm>
                <a:prstGeom prst="rect">
                  <a:avLst/>
                </a:prstGeom>
                <a:solidFill>
                  <a:srgbClr val="F8A56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27" name="Rectangle 126"/>
                <p:cNvSpPr>
                  <a:spLocks noChangeArrowheads="1"/>
                </p:cNvSpPr>
                <p:nvPr/>
              </p:nvSpPr>
              <p:spPr bwMode="auto">
                <a:xfrm>
                  <a:off x="2508250" y="4240289"/>
                  <a:ext cx="883" cy="2"/>
                </a:xfrm>
                <a:prstGeom prst="rect">
                  <a:avLst/>
                </a:prstGeom>
                <a:solidFill>
                  <a:srgbClr val="F8A46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28" name="Rectangle 127"/>
                <p:cNvSpPr>
                  <a:spLocks noChangeArrowheads="1"/>
                </p:cNvSpPr>
                <p:nvPr/>
              </p:nvSpPr>
              <p:spPr bwMode="auto">
                <a:xfrm>
                  <a:off x="2508250" y="4240291"/>
                  <a:ext cx="883" cy="2"/>
                </a:xfrm>
                <a:prstGeom prst="rect">
                  <a:avLst/>
                </a:prstGeom>
                <a:solidFill>
                  <a:srgbClr val="F8A36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29" name="Rectangle 128"/>
                <p:cNvSpPr>
                  <a:spLocks noChangeArrowheads="1"/>
                </p:cNvSpPr>
                <p:nvPr/>
              </p:nvSpPr>
              <p:spPr bwMode="auto">
                <a:xfrm>
                  <a:off x="2508250" y="4240293"/>
                  <a:ext cx="883" cy="2"/>
                </a:xfrm>
                <a:prstGeom prst="rect">
                  <a:avLst/>
                </a:prstGeom>
                <a:solidFill>
                  <a:srgbClr val="F8A25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30" name="Rectangle 129"/>
                <p:cNvSpPr>
                  <a:spLocks noChangeArrowheads="1"/>
                </p:cNvSpPr>
                <p:nvPr/>
              </p:nvSpPr>
              <p:spPr bwMode="auto">
                <a:xfrm>
                  <a:off x="2508250" y="4240295"/>
                  <a:ext cx="883" cy="3"/>
                </a:xfrm>
                <a:prstGeom prst="rect">
                  <a:avLst/>
                </a:prstGeom>
                <a:solidFill>
                  <a:srgbClr val="F8A1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31" name="Rectangle 130"/>
                <p:cNvSpPr>
                  <a:spLocks noChangeArrowheads="1"/>
                </p:cNvSpPr>
                <p:nvPr/>
              </p:nvSpPr>
              <p:spPr bwMode="auto">
                <a:xfrm>
                  <a:off x="2508250" y="4240298"/>
                  <a:ext cx="883" cy="2"/>
                </a:xfrm>
                <a:prstGeom prst="rect">
                  <a:avLst/>
                </a:prstGeom>
                <a:solidFill>
                  <a:srgbClr val="F89F5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32" name="Rectangle 131"/>
                <p:cNvSpPr>
                  <a:spLocks noChangeArrowheads="1"/>
                </p:cNvSpPr>
                <p:nvPr/>
              </p:nvSpPr>
              <p:spPr bwMode="auto">
                <a:xfrm>
                  <a:off x="2508250" y="4240300"/>
                  <a:ext cx="883" cy="2"/>
                </a:xfrm>
                <a:prstGeom prst="rect">
                  <a:avLst/>
                </a:prstGeom>
                <a:solidFill>
                  <a:srgbClr val="F89E5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33" name="Rectangle 132"/>
                <p:cNvSpPr>
                  <a:spLocks noChangeArrowheads="1"/>
                </p:cNvSpPr>
                <p:nvPr/>
              </p:nvSpPr>
              <p:spPr bwMode="auto">
                <a:xfrm>
                  <a:off x="2508250" y="4240302"/>
                  <a:ext cx="883" cy="3"/>
                </a:xfrm>
                <a:prstGeom prst="rect">
                  <a:avLst/>
                </a:prstGeom>
                <a:solidFill>
                  <a:srgbClr val="F89E5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34" name="Rectangle 133"/>
                <p:cNvSpPr>
                  <a:spLocks noChangeArrowheads="1"/>
                </p:cNvSpPr>
                <p:nvPr/>
              </p:nvSpPr>
              <p:spPr bwMode="auto">
                <a:xfrm>
                  <a:off x="2508250" y="4240305"/>
                  <a:ext cx="883" cy="2"/>
                </a:xfrm>
                <a:prstGeom prst="rect">
                  <a:avLst/>
                </a:prstGeom>
                <a:solidFill>
                  <a:srgbClr val="F79D5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35" name="Rectangle 134"/>
                <p:cNvSpPr>
                  <a:spLocks noChangeArrowheads="1"/>
                </p:cNvSpPr>
                <p:nvPr/>
              </p:nvSpPr>
              <p:spPr bwMode="auto">
                <a:xfrm>
                  <a:off x="2508250" y="4240307"/>
                  <a:ext cx="883" cy="3"/>
                </a:xfrm>
                <a:prstGeom prst="rect">
                  <a:avLst/>
                </a:prstGeom>
                <a:solidFill>
                  <a:srgbClr val="F79C5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36" name="Rectangle 135"/>
                <p:cNvSpPr>
                  <a:spLocks noChangeArrowheads="1"/>
                </p:cNvSpPr>
                <p:nvPr/>
              </p:nvSpPr>
              <p:spPr bwMode="auto">
                <a:xfrm>
                  <a:off x="2508250" y="4240310"/>
                  <a:ext cx="883" cy="3"/>
                </a:xfrm>
                <a:prstGeom prst="rect">
                  <a:avLst/>
                </a:prstGeom>
                <a:solidFill>
                  <a:srgbClr val="F79B5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37" name="Rectangle 136"/>
                <p:cNvSpPr>
                  <a:spLocks noChangeArrowheads="1"/>
                </p:cNvSpPr>
                <p:nvPr/>
              </p:nvSpPr>
              <p:spPr bwMode="auto">
                <a:xfrm>
                  <a:off x="2508250" y="4240313"/>
                  <a:ext cx="883" cy="3"/>
                </a:xfrm>
                <a:prstGeom prst="rect">
                  <a:avLst/>
                </a:prstGeom>
                <a:solidFill>
                  <a:srgbClr val="F79A4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38" name="Rectangle 137"/>
                <p:cNvSpPr>
                  <a:spLocks noChangeArrowheads="1"/>
                </p:cNvSpPr>
                <p:nvPr/>
              </p:nvSpPr>
              <p:spPr bwMode="auto">
                <a:xfrm>
                  <a:off x="2508250" y="4240316"/>
                  <a:ext cx="883" cy="3"/>
                </a:xfrm>
                <a:prstGeom prst="rect">
                  <a:avLst/>
                </a:prstGeom>
                <a:solidFill>
                  <a:srgbClr val="F7994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39" name="Rectangle 138"/>
                <p:cNvSpPr>
                  <a:spLocks noChangeArrowheads="1"/>
                </p:cNvSpPr>
                <p:nvPr/>
              </p:nvSpPr>
              <p:spPr bwMode="auto">
                <a:xfrm>
                  <a:off x="2508250" y="4240319"/>
                  <a:ext cx="883" cy="6"/>
                </a:xfrm>
                <a:prstGeom prst="rect">
                  <a:avLst/>
                </a:prstGeom>
                <a:solidFill>
                  <a:srgbClr val="F7984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40" name="Rectangle 139"/>
                <p:cNvSpPr>
                  <a:spLocks noChangeArrowheads="1"/>
                </p:cNvSpPr>
                <p:nvPr/>
              </p:nvSpPr>
              <p:spPr bwMode="auto">
                <a:xfrm>
                  <a:off x="2508250" y="4240325"/>
                  <a:ext cx="883" cy="5"/>
                </a:xfrm>
                <a:prstGeom prst="rect">
                  <a:avLst/>
                </a:prstGeom>
                <a:solidFill>
                  <a:srgbClr val="F7974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41" name="Rectangle 140"/>
                <p:cNvSpPr>
                  <a:spLocks noChangeArrowheads="1"/>
                </p:cNvSpPr>
                <p:nvPr/>
              </p:nvSpPr>
              <p:spPr bwMode="auto">
                <a:xfrm>
                  <a:off x="2508250" y="4240330"/>
                  <a:ext cx="883" cy="14"/>
                </a:xfrm>
                <a:prstGeom prst="rect">
                  <a:avLst/>
                </a:prstGeom>
                <a:solidFill>
                  <a:srgbClr val="F7964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42" name="Rectangle 141"/>
                <p:cNvSpPr>
                  <a:spLocks noChangeArrowheads="1"/>
                </p:cNvSpPr>
                <p:nvPr/>
              </p:nvSpPr>
              <p:spPr bwMode="auto">
                <a:xfrm>
                  <a:off x="2508250" y="4240344"/>
                  <a:ext cx="883" cy="5"/>
                </a:xfrm>
                <a:prstGeom prst="rect">
                  <a:avLst/>
                </a:prstGeom>
                <a:solidFill>
                  <a:srgbClr val="F7974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43" name="Rectangle 142"/>
                <p:cNvSpPr>
                  <a:spLocks noChangeArrowheads="1"/>
                </p:cNvSpPr>
                <p:nvPr/>
              </p:nvSpPr>
              <p:spPr bwMode="auto">
                <a:xfrm>
                  <a:off x="2508250" y="4240349"/>
                  <a:ext cx="883" cy="5"/>
                </a:xfrm>
                <a:prstGeom prst="rect">
                  <a:avLst/>
                </a:prstGeom>
                <a:solidFill>
                  <a:srgbClr val="F7984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44" name="Rectangle 143"/>
                <p:cNvSpPr>
                  <a:spLocks noChangeArrowheads="1"/>
                </p:cNvSpPr>
                <p:nvPr/>
              </p:nvSpPr>
              <p:spPr bwMode="auto">
                <a:xfrm>
                  <a:off x="2508250" y="4240354"/>
                  <a:ext cx="883" cy="3"/>
                </a:xfrm>
                <a:prstGeom prst="rect">
                  <a:avLst/>
                </a:prstGeom>
                <a:solidFill>
                  <a:srgbClr val="F7994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45" name="Rectangle 144"/>
                <p:cNvSpPr>
                  <a:spLocks noChangeArrowheads="1"/>
                </p:cNvSpPr>
                <p:nvPr/>
              </p:nvSpPr>
              <p:spPr bwMode="auto">
                <a:xfrm>
                  <a:off x="2508250" y="4240357"/>
                  <a:ext cx="883" cy="2"/>
                </a:xfrm>
                <a:prstGeom prst="rect">
                  <a:avLst/>
                </a:prstGeom>
                <a:solidFill>
                  <a:srgbClr val="F79A4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46" name="Rectangle 145"/>
                <p:cNvSpPr>
                  <a:spLocks noChangeArrowheads="1"/>
                </p:cNvSpPr>
                <p:nvPr/>
              </p:nvSpPr>
              <p:spPr bwMode="auto">
                <a:xfrm>
                  <a:off x="2508250" y="4240359"/>
                  <a:ext cx="883" cy="4"/>
                </a:xfrm>
                <a:prstGeom prst="rect">
                  <a:avLst/>
                </a:prstGeom>
                <a:solidFill>
                  <a:srgbClr val="F79A5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47" name="Rectangle 146"/>
                <p:cNvSpPr>
                  <a:spLocks noChangeArrowheads="1"/>
                </p:cNvSpPr>
                <p:nvPr/>
              </p:nvSpPr>
              <p:spPr bwMode="auto">
                <a:xfrm>
                  <a:off x="2508250" y="4240363"/>
                  <a:ext cx="883" cy="3"/>
                </a:xfrm>
                <a:prstGeom prst="rect">
                  <a:avLst/>
                </a:prstGeom>
                <a:solidFill>
                  <a:srgbClr val="F79C5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48" name="Rectangle 147"/>
                <p:cNvSpPr>
                  <a:spLocks noChangeArrowheads="1"/>
                </p:cNvSpPr>
                <p:nvPr/>
              </p:nvSpPr>
              <p:spPr bwMode="auto">
                <a:xfrm>
                  <a:off x="2508250" y="4240366"/>
                  <a:ext cx="883" cy="2"/>
                </a:xfrm>
                <a:prstGeom prst="rect">
                  <a:avLst/>
                </a:prstGeom>
                <a:solidFill>
                  <a:srgbClr val="F79D5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49" name="Rectangle 148"/>
                <p:cNvSpPr>
                  <a:spLocks noChangeArrowheads="1"/>
                </p:cNvSpPr>
                <p:nvPr/>
              </p:nvSpPr>
              <p:spPr bwMode="auto">
                <a:xfrm>
                  <a:off x="2508250" y="4240368"/>
                  <a:ext cx="883" cy="3"/>
                </a:xfrm>
                <a:prstGeom prst="rect">
                  <a:avLst/>
                </a:prstGeom>
                <a:solidFill>
                  <a:srgbClr val="F89E5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50" name="Rectangle 149"/>
                <p:cNvSpPr>
                  <a:spLocks noChangeArrowheads="1"/>
                </p:cNvSpPr>
                <p:nvPr/>
              </p:nvSpPr>
              <p:spPr bwMode="auto">
                <a:xfrm>
                  <a:off x="2508250" y="4240371"/>
                  <a:ext cx="883" cy="2"/>
                </a:xfrm>
                <a:prstGeom prst="rect">
                  <a:avLst/>
                </a:prstGeom>
                <a:solidFill>
                  <a:srgbClr val="F89F5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51" name="Rectangle 150"/>
                <p:cNvSpPr>
                  <a:spLocks noChangeArrowheads="1"/>
                </p:cNvSpPr>
                <p:nvPr/>
              </p:nvSpPr>
              <p:spPr bwMode="auto">
                <a:xfrm>
                  <a:off x="2508250" y="4240373"/>
                  <a:ext cx="883" cy="2"/>
                </a:xfrm>
                <a:prstGeom prst="rect">
                  <a:avLst/>
                </a:prstGeom>
                <a:solidFill>
                  <a:srgbClr val="F8A05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52" name="Rectangle 151"/>
                <p:cNvSpPr>
                  <a:spLocks noChangeArrowheads="1"/>
                </p:cNvSpPr>
                <p:nvPr/>
              </p:nvSpPr>
              <p:spPr bwMode="auto">
                <a:xfrm>
                  <a:off x="2508250" y="4240375"/>
                  <a:ext cx="883" cy="3"/>
                </a:xfrm>
                <a:prstGeom prst="rect">
                  <a:avLst/>
                </a:prstGeom>
                <a:solidFill>
                  <a:srgbClr val="F8A1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53" name="Rectangle 152"/>
                <p:cNvSpPr>
                  <a:spLocks noChangeArrowheads="1"/>
                </p:cNvSpPr>
                <p:nvPr/>
              </p:nvSpPr>
              <p:spPr bwMode="auto">
                <a:xfrm>
                  <a:off x="2508250" y="4240378"/>
                  <a:ext cx="883" cy="2"/>
                </a:xfrm>
                <a:prstGeom prst="rect">
                  <a:avLst/>
                </a:prstGeom>
                <a:solidFill>
                  <a:srgbClr val="F8A25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54" name="Rectangle 153"/>
                <p:cNvSpPr>
                  <a:spLocks noChangeArrowheads="1"/>
                </p:cNvSpPr>
                <p:nvPr/>
              </p:nvSpPr>
              <p:spPr bwMode="auto">
                <a:xfrm>
                  <a:off x="2508250" y="4240380"/>
                  <a:ext cx="883" cy="2"/>
                </a:xfrm>
                <a:prstGeom prst="rect">
                  <a:avLst/>
                </a:prstGeom>
                <a:solidFill>
                  <a:srgbClr val="F8A36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55" name="Rectangle 154"/>
                <p:cNvSpPr>
                  <a:spLocks noChangeArrowheads="1"/>
                </p:cNvSpPr>
                <p:nvPr/>
              </p:nvSpPr>
              <p:spPr bwMode="auto">
                <a:xfrm>
                  <a:off x="2508250" y="4240382"/>
                  <a:ext cx="883" cy="1"/>
                </a:xfrm>
                <a:prstGeom prst="rect">
                  <a:avLst/>
                </a:prstGeom>
                <a:solidFill>
                  <a:srgbClr val="F8A46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56" name="Rectangle 155"/>
                <p:cNvSpPr>
                  <a:spLocks noChangeArrowheads="1"/>
                </p:cNvSpPr>
                <p:nvPr/>
              </p:nvSpPr>
              <p:spPr bwMode="auto">
                <a:xfrm>
                  <a:off x="2508250" y="4240383"/>
                  <a:ext cx="883" cy="2"/>
                </a:xfrm>
                <a:prstGeom prst="rect">
                  <a:avLst/>
                </a:prstGeom>
                <a:solidFill>
                  <a:srgbClr val="F8A56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57" name="Rectangle 156"/>
                <p:cNvSpPr>
                  <a:spLocks noChangeArrowheads="1"/>
                </p:cNvSpPr>
                <p:nvPr/>
              </p:nvSpPr>
              <p:spPr bwMode="auto">
                <a:xfrm>
                  <a:off x="2508250" y="4240385"/>
                  <a:ext cx="883" cy="2"/>
                </a:xfrm>
                <a:prstGeom prst="rect">
                  <a:avLst/>
                </a:prstGeom>
                <a:solidFill>
                  <a:srgbClr val="F8A66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58" name="Rectangle 157"/>
                <p:cNvSpPr>
                  <a:spLocks noChangeArrowheads="1"/>
                </p:cNvSpPr>
                <p:nvPr/>
              </p:nvSpPr>
              <p:spPr bwMode="auto">
                <a:xfrm>
                  <a:off x="2508250" y="4240387"/>
                  <a:ext cx="883" cy="2"/>
                </a:xfrm>
                <a:prstGeom prst="rect">
                  <a:avLst/>
                </a:prstGeom>
                <a:solidFill>
                  <a:srgbClr val="F8A76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59" name="Rectangle 158"/>
                <p:cNvSpPr>
                  <a:spLocks noChangeArrowheads="1"/>
                </p:cNvSpPr>
                <p:nvPr/>
              </p:nvSpPr>
              <p:spPr bwMode="auto">
                <a:xfrm>
                  <a:off x="2508250" y="4240389"/>
                  <a:ext cx="883" cy="2"/>
                </a:xfrm>
                <a:prstGeom prst="rect">
                  <a:avLst/>
                </a:prstGeom>
                <a:solidFill>
                  <a:srgbClr val="F8A86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60" name="Rectangle 159"/>
                <p:cNvSpPr>
                  <a:spLocks noChangeArrowheads="1"/>
                </p:cNvSpPr>
                <p:nvPr/>
              </p:nvSpPr>
              <p:spPr bwMode="auto">
                <a:xfrm>
                  <a:off x="2508250" y="4240391"/>
                  <a:ext cx="883" cy="3"/>
                </a:xfrm>
                <a:prstGeom prst="rect">
                  <a:avLst/>
                </a:prstGeom>
                <a:solidFill>
                  <a:srgbClr val="F8A96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61" name="Rectangle 160"/>
                <p:cNvSpPr>
                  <a:spLocks noChangeArrowheads="1"/>
                </p:cNvSpPr>
                <p:nvPr/>
              </p:nvSpPr>
              <p:spPr bwMode="auto">
                <a:xfrm>
                  <a:off x="2508250" y="4240394"/>
                  <a:ext cx="883" cy="2"/>
                </a:xfrm>
                <a:prstGeom prst="rect">
                  <a:avLst/>
                </a:prstGeom>
                <a:solidFill>
                  <a:srgbClr val="F8AB6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62" name="Rectangle 161"/>
                <p:cNvSpPr>
                  <a:spLocks noChangeArrowheads="1"/>
                </p:cNvSpPr>
                <p:nvPr/>
              </p:nvSpPr>
              <p:spPr bwMode="auto">
                <a:xfrm>
                  <a:off x="2508250" y="4240396"/>
                  <a:ext cx="883" cy="2"/>
                </a:xfrm>
                <a:prstGeom prst="rect">
                  <a:avLst/>
                </a:prstGeom>
                <a:solidFill>
                  <a:srgbClr val="F9AC7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63" name="Rectangle 162"/>
                <p:cNvSpPr>
                  <a:spLocks noChangeArrowheads="1"/>
                </p:cNvSpPr>
                <p:nvPr/>
              </p:nvSpPr>
              <p:spPr bwMode="auto">
                <a:xfrm>
                  <a:off x="2508250" y="4240398"/>
                  <a:ext cx="883" cy="3"/>
                </a:xfrm>
                <a:prstGeom prst="rect">
                  <a:avLst/>
                </a:prstGeom>
                <a:solidFill>
                  <a:srgbClr val="F9AD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64" name="Rectangle 163"/>
                <p:cNvSpPr>
                  <a:spLocks noChangeArrowheads="1"/>
                </p:cNvSpPr>
                <p:nvPr/>
              </p:nvSpPr>
              <p:spPr bwMode="auto">
                <a:xfrm>
                  <a:off x="2508250" y="4240401"/>
                  <a:ext cx="883" cy="2"/>
                </a:xfrm>
                <a:prstGeom prst="rect">
                  <a:avLst/>
                </a:prstGeom>
                <a:solidFill>
                  <a:srgbClr val="F9AE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65" name="Rectangle 164"/>
                <p:cNvSpPr>
                  <a:spLocks noChangeArrowheads="1"/>
                </p:cNvSpPr>
                <p:nvPr/>
              </p:nvSpPr>
              <p:spPr bwMode="auto">
                <a:xfrm>
                  <a:off x="2508250" y="4240403"/>
                  <a:ext cx="883" cy="2"/>
                </a:xfrm>
                <a:prstGeom prst="rect">
                  <a:avLst/>
                </a:prstGeom>
                <a:solidFill>
                  <a:srgbClr val="F9AF7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66" name="Rectangle 165"/>
                <p:cNvSpPr>
                  <a:spLocks noChangeArrowheads="1"/>
                </p:cNvSpPr>
                <p:nvPr/>
              </p:nvSpPr>
              <p:spPr bwMode="auto">
                <a:xfrm>
                  <a:off x="2508250" y="4240405"/>
                  <a:ext cx="883" cy="2"/>
                </a:xfrm>
                <a:prstGeom prst="rect">
                  <a:avLst/>
                </a:prstGeom>
                <a:solidFill>
                  <a:srgbClr val="F9B07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67" name="Rectangle 166"/>
                <p:cNvSpPr>
                  <a:spLocks noChangeArrowheads="1"/>
                </p:cNvSpPr>
                <p:nvPr/>
              </p:nvSpPr>
              <p:spPr bwMode="auto">
                <a:xfrm>
                  <a:off x="2508250" y="4240407"/>
                  <a:ext cx="883" cy="2"/>
                </a:xfrm>
                <a:prstGeom prst="rect">
                  <a:avLst/>
                </a:prstGeom>
                <a:solidFill>
                  <a:srgbClr val="F9B17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68" name="Rectangle 167"/>
                <p:cNvSpPr>
                  <a:spLocks noChangeArrowheads="1"/>
                </p:cNvSpPr>
                <p:nvPr/>
              </p:nvSpPr>
              <p:spPr bwMode="auto">
                <a:xfrm>
                  <a:off x="2508250" y="4240409"/>
                  <a:ext cx="883" cy="3"/>
                </a:xfrm>
                <a:prstGeom prst="rect">
                  <a:avLst/>
                </a:prstGeom>
                <a:solidFill>
                  <a:srgbClr val="F9B3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69" name="Rectangle 168"/>
                <p:cNvSpPr>
                  <a:spLocks noChangeArrowheads="1"/>
                </p:cNvSpPr>
                <p:nvPr/>
              </p:nvSpPr>
              <p:spPr bwMode="auto">
                <a:xfrm>
                  <a:off x="2508250" y="4240412"/>
                  <a:ext cx="883" cy="3"/>
                </a:xfrm>
                <a:prstGeom prst="rect">
                  <a:avLst/>
                </a:prstGeom>
                <a:solidFill>
                  <a:srgbClr val="F9B47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70" name="Rectangle 169"/>
                <p:cNvSpPr>
                  <a:spLocks noChangeArrowheads="1"/>
                </p:cNvSpPr>
                <p:nvPr/>
              </p:nvSpPr>
              <p:spPr bwMode="auto">
                <a:xfrm>
                  <a:off x="2508250" y="4240415"/>
                  <a:ext cx="883" cy="4"/>
                </a:xfrm>
                <a:prstGeom prst="rect">
                  <a:avLst/>
                </a:prstGeom>
                <a:solidFill>
                  <a:srgbClr val="F9B68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71" name="Rectangle 170"/>
                <p:cNvSpPr>
                  <a:spLocks noChangeArrowheads="1"/>
                </p:cNvSpPr>
                <p:nvPr/>
              </p:nvSpPr>
              <p:spPr bwMode="auto">
                <a:xfrm>
                  <a:off x="2508250" y="4240419"/>
                  <a:ext cx="883" cy="3"/>
                </a:xfrm>
                <a:prstGeom prst="rect">
                  <a:avLst/>
                </a:prstGeom>
                <a:solidFill>
                  <a:srgbClr val="F9B78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72" name="Rectangle 171"/>
                <p:cNvSpPr>
                  <a:spLocks noChangeArrowheads="1"/>
                </p:cNvSpPr>
                <p:nvPr/>
              </p:nvSpPr>
              <p:spPr bwMode="auto">
                <a:xfrm>
                  <a:off x="2508250" y="4240422"/>
                  <a:ext cx="883" cy="4"/>
                </a:xfrm>
                <a:prstGeom prst="rect">
                  <a:avLst/>
                </a:prstGeom>
                <a:solidFill>
                  <a:srgbClr val="F9B8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73" name="Rectangle 172"/>
                <p:cNvSpPr>
                  <a:spLocks noChangeArrowheads="1"/>
                </p:cNvSpPr>
                <p:nvPr/>
              </p:nvSpPr>
              <p:spPr bwMode="auto">
                <a:xfrm>
                  <a:off x="2508250" y="4240426"/>
                  <a:ext cx="883" cy="5"/>
                </a:xfrm>
                <a:prstGeom prst="rect">
                  <a:avLst/>
                </a:prstGeom>
                <a:solidFill>
                  <a:srgbClr val="FABA8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74" name="Rectangle 173"/>
                <p:cNvSpPr>
                  <a:spLocks noChangeArrowheads="1"/>
                </p:cNvSpPr>
                <p:nvPr/>
              </p:nvSpPr>
              <p:spPr bwMode="auto">
                <a:xfrm>
                  <a:off x="2508250" y="4240431"/>
                  <a:ext cx="883" cy="5"/>
                </a:xfrm>
                <a:prstGeom prst="rect">
                  <a:avLst/>
                </a:prstGeom>
                <a:solidFill>
                  <a:srgbClr val="FABB8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75" name="Rectangle 174"/>
                <p:cNvSpPr>
                  <a:spLocks noChangeArrowheads="1"/>
                </p:cNvSpPr>
                <p:nvPr/>
              </p:nvSpPr>
              <p:spPr bwMode="auto">
                <a:xfrm>
                  <a:off x="2508250" y="4240436"/>
                  <a:ext cx="883" cy="5"/>
                </a:xfrm>
                <a:prstGeom prst="rect">
                  <a:avLst/>
                </a:prstGeom>
                <a:solidFill>
                  <a:srgbClr val="FABC8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76" name="Rectangle 175"/>
                <p:cNvSpPr>
                  <a:spLocks noChangeArrowheads="1"/>
                </p:cNvSpPr>
                <p:nvPr/>
              </p:nvSpPr>
              <p:spPr bwMode="auto">
                <a:xfrm>
                  <a:off x="2508250" y="4240441"/>
                  <a:ext cx="883" cy="12"/>
                </a:xfrm>
                <a:prstGeom prst="rect">
                  <a:avLst/>
                </a:prstGeom>
                <a:solidFill>
                  <a:srgbClr val="FABD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77" name="Rectangle 176"/>
                <p:cNvSpPr>
                  <a:spLocks noChangeArrowheads="1"/>
                </p:cNvSpPr>
                <p:nvPr/>
              </p:nvSpPr>
              <p:spPr bwMode="auto">
                <a:xfrm>
                  <a:off x="2508250" y="4240453"/>
                  <a:ext cx="883" cy="5"/>
                </a:xfrm>
                <a:prstGeom prst="rect">
                  <a:avLst/>
                </a:prstGeom>
                <a:solidFill>
                  <a:srgbClr val="FABF8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78" name="Rectangle 177"/>
                <p:cNvSpPr>
                  <a:spLocks noChangeArrowheads="1"/>
                </p:cNvSpPr>
                <p:nvPr/>
              </p:nvSpPr>
              <p:spPr bwMode="auto">
                <a:xfrm>
                  <a:off x="2508251" y="4240213"/>
                  <a:ext cx="882" cy="245"/>
                </a:xfrm>
                <a:prstGeom prst="rect">
                  <a:avLst/>
                </a:prstGeom>
                <a:noFill/>
                <a:ln w="8" cap="rnd">
                  <a:solidFill>
                    <a:srgbClr val="F79646"/>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103" name="Rectangle 102"/>
              <p:cNvSpPr>
                <a:spLocks noChangeArrowheads="1"/>
              </p:cNvSpPr>
              <p:nvPr/>
            </p:nvSpPr>
            <p:spPr bwMode="auto">
              <a:xfrm>
                <a:off x="2516988" y="4245468"/>
                <a:ext cx="1358500" cy="257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400" b="1" kern="1200">
                    <a:solidFill>
                      <a:srgbClr val="000000"/>
                    </a:solidFill>
                    <a:effectLst/>
                    <a:latin typeface="Calibri"/>
                    <a:ea typeface="Times New Roman"/>
                    <a:cs typeface="Times New Roman"/>
                  </a:rPr>
                  <a:t>IMPLEMENTATION</a:t>
                </a:r>
                <a:endParaRPr lang="en-GB" sz="1200">
                  <a:effectLst/>
                  <a:latin typeface="Times New Roman"/>
                  <a:ea typeface="Times New Roman"/>
                </a:endParaRPr>
              </a:p>
            </p:txBody>
          </p:sp>
        </p:grpSp>
        <p:grpSp>
          <p:nvGrpSpPr>
            <p:cNvPr id="20" name="Group 19"/>
            <p:cNvGrpSpPr>
              <a:grpSpLocks/>
            </p:cNvGrpSpPr>
            <p:nvPr/>
          </p:nvGrpSpPr>
          <p:grpSpPr bwMode="auto">
            <a:xfrm>
              <a:off x="3260725" y="1346200"/>
              <a:ext cx="1543050" cy="457200"/>
              <a:chOff x="3260725" y="1346200"/>
              <a:chExt cx="1543222" cy="457186"/>
            </a:xfrm>
          </p:grpSpPr>
          <p:grpSp>
            <p:nvGrpSpPr>
              <p:cNvPr id="25" name="Group 24"/>
              <p:cNvGrpSpPr>
                <a:grpSpLocks/>
              </p:cNvGrpSpPr>
              <p:nvPr/>
            </p:nvGrpSpPr>
            <p:grpSpPr bwMode="auto">
              <a:xfrm>
                <a:off x="3260725" y="1346200"/>
                <a:ext cx="1543222" cy="457186"/>
                <a:chOff x="3260725" y="1346200"/>
                <a:chExt cx="881" cy="261"/>
              </a:xfrm>
            </p:grpSpPr>
            <p:sp>
              <p:nvSpPr>
                <p:cNvPr id="27" name="Rectangle 26"/>
                <p:cNvSpPr>
                  <a:spLocks noChangeArrowheads="1"/>
                </p:cNvSpPr>
                <p:nvPr/>
              </p:nvSpPr>
              <p:spPr bwMode="auto">
                <a:xfrm>
                  <a:off x="3260733" y="1346216"/>
                  <a:ext cx="873" cy="245"/>
                </a:xfrm>
                <a:prstGeom prst="rect">
                  <a:avLst/>
                </a:prstGeom>
                <a:solidFill>
                  <a:srgbClr val="97470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8" name="Rectangle 27"/>
                <p:cNvSpPr>
                  <a:spLocks noChangeArrowheads="1"/>
                </p:cNvSpPr>
                <p:nvPr/>
              </p:nvSpPr>
              <p:spPr bwMode="auto">
                <a:xfrm>
                  <a:off x="3260725" y="1346200"/>
                  <a:ext cx="873" cy="13"/>
                </a:xfrm>
                <a:prstGeom prst="rect">
                  <a:avLst/>
                </a:prstGeom>
                <a:solidFill>
                  <a:srgbClr val="FABF8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9" name="Rectangle 28"/>
                <p:cNvSpPr>
                  <a:spLocks noChangeArrowheads="1"/>
                </p:cNvSpPr>
                <p:nvPr/>
              </p:nvSpPr>
              <p:spPr bwMode="auto">
                <a:xfrm>
                  <a:off x="3260725" y="1346213"/>
                  <a:ext cx="873" cy="7"/>
                </a:xfrm>
                <a:prstGeom prst="rect">
                  <a:avLst/>
                </a:prstGeom>
                <a:solidFill>
                  <a:srgbClr val="FABD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0" name="Rectangle 29"/>
                <p:cNvSpPr>
                  <a:spLocks noChangeArrowheads="1"/>
                </p:cNvSpPr>
                <p:nvPr/>
              </p:nvSpPr>
              <p:spPr bwMode="auto">
                <a:xfrm>
                  <a:off x="3260725" y="1346220"/>
                  <a:ext cx="873" cy="5"/>
                </a:xfrm>
                <a:prstGeom prst="rect">
                  <a:avLst/>
                </a:prstGeom>
                <a:solidFill>
                  <a:srgbClr val="FABD8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1" name="Rectangle 30"/>
                <p:cNvSpPr>
                  <a:spLocks noChangeArrowheads="1"/>
                </p:cNvSpPr>
                <p:nvPr/>
              </p:nvSpPr>
              <p:spPr bwMode="auto">
                <a:xfrm>
                  <a:off x="3260725" y="1346225"/>
                  <a:ext cx="873" cy="4"/>
                </a:xfrm>
                <a:prstGeom prst="rect">
                  <a:avLst/>
                </a:prstGeom>
                <a:solidFill>
                  <a:srgbClr val="FABB8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2" name="Rectangle 31"/>
                <p:cNvSpPr>
                  <a:spLocks noChangeArrowheads="1"/>
                </p:cNvSpPr>
                <p:nvPr/>
              </p:nvSpPr>
              <p:spPr bwMode="auto">
                <a:xfrm>
                  <a:off x="3260725" y="1346229"/>
                  <a:ext cx="873" cy="6"/>
                </a:xfrm>
                <a:prstGeom prst="rect">
                  <a:avLst/>
                </a:prstGeom>
                <a:solidFill>
                  <a:srgbClr val="FABA8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3" name="Rectangle 32"/>
                <p:cNvSpPr>
                  <a:spLocks noChangeArrowheads="1"/>
                </p:cNvSpPr>
                <p:nvPr/>
              </p:nvSpPr>
              <p:spPr bwMode="auto">
                <a:xfrm>
                  <a:off x="3260725" y="1346235"/>
                  <a:ext cx="873" cy="3"/>
                </a:xfrm>
                <a:prstGeom prst="rect">
                  <a:avLst/>
                </a:prstGeom>
                <a:solidFill>
                  <a:srgbClr val="F9B8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4" name="Rectangle 33"/>
                <p:cNvSpPr>
                  <a:spLocks noChangeArrowheads="1"/>
                </p:cNvSpPr>
                <p:nvPr/>
              </p:nvSpPr>
              <p:spPr bwMode="auto">
                <a:xfrm>
                  <a:off x="3260725" y="1346238"/>
                  <a:ext cx="873" cy="3"/>
                </a:xfrm>
                <a:prstGeom prst="rect">
                  <a:avLst/>
                </a:prstGeom>
                <a:solidFill>
                  <a:srgbClr val="F9B78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5" name="Rectangle 34"/>
                <p:cNvSpPr>
                  <a:spLocks noChangeArrowheads="1"/>
                </p:cNvSpPr>
                <p:nvPr/>
              </p:nvSpPr>
              <p:spPr bwMode="auto">
                <a:xfrm>
                  <a:off x="3260725" y="1346241"/>
                  <a:ext cx="873" cy="4"/>
                </a:xfrm>
                <a:prstGeom prst="rect">
                  <a:avLst/>
                </a:prstGeom>
                <a:solidFill>
                  <a:srgbClr val="F9B68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6" name="Rectangle 35"/>
                <p:cNvSpPr>
                  <a:spLocks noChangeArrowheads="1"/>
                </p:cNvSpPr>
                <p:nvPr/>
              </p:nvSpPr>
              <p:spPr bwMode="auto">
                <a:xfrm>
                  <a:off x="3260725" y="1346245"/>
                  <a:ext cx="873" cy="3"/>
                </a:xfrm>
                <a:prstGeom prst="rect">
                  <a:avLst/>
                </a:prstGeom>
                <a:solidFill>
                  <a:srgbClr val="F9B47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7" name="Rectangle 36"/>
                <p:cNvSpPr>
                  <a:spLocks noChangeArrowheads="1"/>
                </p:cNvSpPr>
                <p:nvPr/>
              </p:nvSpPr>
              <p:spPr bwMode="auto">
                <a:xfrm>
                  <a:off x="3260725" y="1346248"/>
                  <a:ext cx="873" cy="3"/>
                </a:xfrm>
                <a:prstGeom prst="rect">
                  <a:avLst/>
                </a:prstGeom>
                <a:solidFill>
                  <a:srgbClr val="F9B3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8" name="Rectangle 37"/>
                <p:cNvSpPr>
                  <a:spLocks noChangeArrowheads="1"/>
                </p:cNvSpPr>
                <p:nvPr/>
              </p:nvSpPr>
              <p:spPr bwMode="auto">
                <a:xfrm>
                  <a:off x="3260725" y="1346251"/>
                  <a:ext cx="873" cy="2"/>
                </a:xfrm>
                <a:prstGeom prst="rect">
                  <a:avLst/>
                </a:prstGeom>
                <a:solidFill>
                  <a:srgbClr val="F9B17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9" name="Rectangle 38"/>
                <p:cNvSpPr>
                  <a:spLocks noChangeArrowheads="1"/>
                </p:cNvSpPr>
                <p:nvPr/>
              </p:nvSpPr>
              <p:spPr bwMode="auto">
                <a:xfrm>
                  <a:off x="3260725" y="1346253"/>
                  <a:ext cx="873" cy="2"/>
                </a:xfrm>
                <a:prstGeom prst="rect">
                  <a:avLst/>
                </a:prstGeom>
                <a:solidFill>
                  <a:srgbClr val="F9B07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0" name="Rectangle 39"/>
                <p:cNvSpPr>
                  <a:spLocks noChangeArrowheads="1"/>
                </p:cNvSpPr>
                <p:nvPr/>
              </p:nvSpPr>
              <p:spPr bwMode="auto">
                <a:xfrm>
                  <a:off x="3260725" y="1346255"/>
                  <a:ext cx="873" cy="2"/>
                </a:xfrm>
                <a:prstGeom prst="rect">
                  <a:avLst/>
                </a:prstGeom>
                <a:solidFill>
                  <a:srgbClr val="F9AF7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1" name="Rectangle 40"/>
                <p:cNvSpPr>
                  <a:spLocks noChangeArrowheads="1"/>
                </p:cNvSpPr>
                <p:nvPr/>
              </p:nvSpPr>
              <p:spPr bwMode="auto">
                <a:xfrm>
                  <a:off x="3260725" y="1346257"/>
                  <a:ext cx="873" cy="2"/>
                </a:xfrm>
                <a:prstGeom prst="rect">
                  <a:avLst/>
                </a:prstGeom>
                <a:solidFill>
                  <a:srgbClr val="F9AE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2" name="Rectangle 41"/>
                <p:cNvSpPr>
                  <a:spLocks noChangeArrowheads="1"/>
                </p:cNvSpPr>
                <p:nvPr/>
              </p:nvSpPr>
              <p:spPr bwMode="auto">
                <a:xfrm>
                  <a:off x="3260725" y="1346259"/>
                  <a:ext cx="873" cy="3"/>
                </a:xfrm>
                <a:prstGeom prst="rect">
                  <a:avLst/>
                </a:prstGeom>
                <a:solidFill>
                  <a:srgbClr val="F9AD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3" name="Rectangle 42"/>
                <p:cNvSpPr>
                  <a:spLocks noChangeArrowheads="1"/>
                </p:cNvSpPr>
                <p:nvPr/>
              </p:nvSpPr>
              <p:spPr bwMode="auto">
                <a:xfrm>
                  <a:off x="3260725" y="1346262"/>
                  <a:ext cx="873" cy="2"/>
                </a:xfrm>
                <a:prstGeom prst="rect">
                  <a:avLst/>
                </a:prstGeom>
                <a:solidFill>
                  <a:srgbClr val="F9AB7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4" name="Rectangle 43"/>
                <p:cNvSpPr>
                  <a:spLocks noChangeArrowheads="1"/>
                </p:cNvSpPr>
                <p:nvPr/>
              </p:nvSpPr>
              <p:spPr bwMode="auto">
                <a:xfrm>
                  <a:off x="3260725" y="1346264"/>
                  <a:ext cx="873" cy="2"/>
                </a:xfrm>
                <a:prstGeom prst="rect">
                  <a:avLst/>
                </a:prstGeom>
                <a:solidFill>
                  <a:srgbClr val="F8AA6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5" name="Rectangle 44"/>
                <p:cNvSpPr>
                  <a:spLocks noChangeArrowheads="1"/>
                </p:cNvSpPr>
                <p:nvPr/>
              </p:nvSpPr>
              <p:spPr bwMode="auto">
                <a:xfrm>
                  <a:off x="3260725" y="1346266"/>
                  <a:ext cx="873" cy="3"/>
                </a:xfrm>
                <a:prstGeom prst="rect">
                  <a:avLst/>
                </a:prstGeom>
                <a:solidFill>
                  <a:srgbClr val="F8A96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6" name="Rectangle 45"/>
                <p:cNvSpPr>
                  <a:spLocks noChangeArrowheads="1"/>
                </p:cNvSpPr>
                <p:nvPr/>
              </p:nvSpPr>
              <p:spPr bwMode="auto">
                <a:xfrm>
                  <a:off x="3260725" y="1346269"/>
                  <a:ext cx="873" cy="2"/>
                </a:xfrm>
                <a:prstGeom prst="rect">
                  <a:avLst/>
                </a:prstGeom>
                <a:solidFill>
                  <a:srgbClr val="F8A86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7" name="Rectangle 46"/>
                <p:cNvSpPr>
                  <a:spLocks noChangeArrowheads="1"/>
                </p:cNvSpPr>
                <p:nvPr/>
              </p:nvSpPr>
              <p:spPr bwMode="auto">
                <a:xfrm>
                  <a:off x="3260725" y="1346271"/>
                  <a:ext cx="873" cy="2"/>
                </a:xfrm>
                <a:prstGeom prst="rect">
                  <a:avLst/>
                </a:prstGeom>
                <a:solidFill>
                  <a:srgbClr val="F8A76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8" name="Rectangle 47"/>
                <p:cNvSpPr>
                  <a:spLocks noChangeArrowheads="1"/>
                </p:cNvSpPr>
                <p:nvPr/>
              </p:nvSpPr>
              <p:spPr bwMode="auto">
                <a:xfrm>
                  <a:off x="3260725" y="1346273"/>
                  <a:ext cx="873" cy="2"/>
                </a:xfrm>
                <a:prstGeom prst="rect">
                  <a:avLst/>
                </a:prstGeom>
                <a:solidFill>
                  <a:srgbClr val="F8A66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9" name="Rectangle 48"/>
                <p:cNvSpPr>
                  <a:spLocks noChangeArrowheads="1"/>
                </p:cNvSpPr>
                <p:nvPr/>
              </p:nvSpPr>
              <p:spPr bwMode="auto">
                <a:xfrm>
                  <a:off x="3260725" y="1346275"/>
                  <a:ext cx="873" cy="1"/>
                </a:xfrm>
                <a:prstGeom prst="rect">
                  <a:avLst/>
                </a:prstGeom>
                <a:solidFill>
                  <a:srgbClr val="F8A56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0" name="Rectangle 49"/>
                <p:cNvSpPr>
                  <a:spLocks noChangeArrowheads="1"/>
                </p:cNvSpPr>
                <p:nvPr/>
              </p:nvSpPr>
              <p:spPr bwMode="auto">
                <a:xfrm>
                  <a:off x="3260725" y="1346276"/>
                  <a:ext cx="873" cy="2"/>
                </a:xfrm>
                <a:prstGeom prst="rect">
                  <a:avLst/>
                </a:prstGeom>
                <a:solidFill>
                  <a:srgbClr val="F8A46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1" name="Rectangle 50"/>
                <p:cNvSpPr>
                  <a:spLocks noChangeArrowheads="1"/>
                </p:cNvSpPr>
                <p:nvPr/>
              </p:nvSpPr>
              <p:spPr bwMode="auto">
                <a:xfrm>
                  <a:off x="3260725" y="1346278"/>
                  <a:ext cx="873" cy="2"/>
                </a:xfrm>
                <a:prstGeom prst="rect">
                  <a:avLst/>
                </a:prstGeom>
                <a:solidFill>
                  <a:srgbClr val="F8A36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2" name="Rectangle 51"/>
                <p:cNvSpPr>
                  <a:spLocks noChangeArrowheads="1"/>
                </p:cNvSpPr>
                <p:nvPr/>
              </p:nvSpPr>
              <p:spPr bwMode="auto">
                <a:xfrm>
                  <a:off x="3260725" y="1346280"/>
                  <a:ext cx="873" cy="2"/>
                </a:xfrm>
                <a:prstGeom prst="rect">
                  <a:avLst/>
                </a:prstGeom>
                <a:solidFill>
                  <a:srgbClr val="F8A25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3" name="Rectangle 52"/>
                <p:cNvSpPr>
                  <a:spLocks noChangeArrowheads="1"/>
                </p:cNvSpPr>
                <p:nvPr/>
              </p:nvSpPr>
              <p:spPr bwMode="auto">
                <a:xfrm>
                  <a:off x="3260725" y="1346282"/>
                  <a:ext cx="873" cy="3"/>
                </a:xfrm>
                <a:prstGeom prst="rect">
                  <a:avLst/>
                </a:prstGeom>
                <a:solidFill>
                  <a:srgbClr val="F8A1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4" name="Rectangle 53"/>
                <p:cNvSpPr>
                  <a:spLocks noChangeArrowheads="1"/>
                </p:cNvSpPr>
                <p:nvPr/>
              </p:nvSpPr>
              <p:spPr bwMode="auto">
                <a:xfrm>
                  <a:off x="3260725" y="1346285"/>
                  <a:ext cx="873" cy="2"/>
                </a:xfrm>
                <a:prstGeom prst="rect">
                  <a:avLst/>
                </a:prstGeom>
                <a:solidFill>
                  <a:srgbClr val="F89F5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5" name="Rectangle 54"/>
                <p:cNvSpPr>
                  <a:spLocks noChangeArrowheads="1"/>
                </p:cNvSpPr>
                <p:nvPr/>
              </p:nvSpPr>
              <p:spPr bwMode="auto">
                <a:xfrm>
                  <a:off x="3260725" y="1346287"/>
                  <a:ext cx="873" cy="2"/>
                </a:xfrm>
                <a:prstGeom prst="rect">
                  <a:avLst/>
                </a:prstGeom>
                <a:solidFill>
                  <a:srgbClr val="F89E5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6" name="Rectangle 55"/>
                <p:cNvSpPr>
                  <a:spLocks noChangeArrowheads="1"/>
                </p:cNvSpPr>
                <p:nvPr/>
              </p:nvSpPr>
              <p:spPr bwMode="auto">
                <a:xfrm>
                  <a:off x="3260725" y="1346289"/>
                  <a:ext cx="873" cy="2"/>
                </a:xfrm>
                <a:prstGeom prst="rect">
                  <a:avLst/>
                </a:prstGeom>
                <a:solidFill>
                  <a:srgbClr val="F89E5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7" name="Rectangle 56"/>
                <p:cNvSpPr>
                  <a:spLocks noChangeArrowheads="1"/>
                </p:cNvSpPr>
                <p:nvPr/>
              </p:nvSpPr>
              <p:spPr bwMode="auto">
                <a:xfrm>
                  <a:off x="3260725" y="1346291"/>
                  <a:ext cx="873" cy="3"/>
                </a:xfrm>
                <a:prstGeom prst="rect">
                  <a:avLst/>
                </a:prstGeom>
                <a:solidFill>
                  <a:srgbClr val="F79D5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8" name="Rectangle 57"/>
                <p:cNvSpPr>
                  <a:spLocks noChangeArrowheads="1"/>
                </p:cNvSpPr>
                <p:nvPr/>
              </p:nvSpPr>
              <p:spPr bwMode="auto">
                <a:xfrm>
                  <a:off x="3260725" y="1346294"/>
                  <a:ext cx="873" cy="3"/>
                </a:xfrm>
                <a:prstGeom prst="rect">
                  <a:avLst/>
                </a:prstGeom>
                <a:solidFill>
                  <a:srgbClr val="F79C5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9" name="Rectangle 58"/>
                <p:cNvSpPr>
                  <a:spLocks noChangeArrowheads="1"/>
                </p:cNvSpPr>
                <p:nvPr/>
              </p:nvSpPr>
              <p:spPr bwMode="auto">
                <a:xfrm>
                  <a:off x="3260725" y="1346297"/>
                  <a:ext cx="873" cy="3"/>
                </a:xfrm>
                <a:prstGeom prst="rect">
                  <a:avLst/>
                </a:prstGeom>
                <a:solidFill>
                  <a:srgbClr val="F79B5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0" name="Rectangle 59"/>
                <p:cNvSpPr>
                  <a:spLocks noChangeArrowheads="1"/>
                </p:cNvSpPr>
                <p:nvPr/>
              </p:nvSpPr>
              <p:spPr bwMode="auto">
                <a:xfrm>
                  <a:off x="3260725" y="1346300"/>
                  <a:ext cx="873" cy="2"/>
                </a:xfrm>
                <a:prstGeom prst="rect">
                  <a:avLst/>
                </a:prstGeom>
                <a:solidFill>
                  <a:srgbClr val="F79A4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1" name="Rectangle 60"/>
                <p:cNvSpPr>
                  <a:spLocks noChangeArrowheads="1"/>
                </p:cNvSpPr>
                <p:nvPr/>
              </p:nvSpPr>
              <p:spPr bwMode="auto">
                <a:xfrm>
                  <a:off x="3260725" y="1346302"/>
                  <a:ext cx="873" cy="4"/>
                </a:xfrm>
                <a:prstGeom prst="rect">
                  <a:avLst/>
                </a:prstGeom>
                <a:solidFill>
                  <a:srgbClr val="F7994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2" name="Rectangle 61"/>
                <p:cNvSpPr>
                  <a:spLocks noChangeArrowheads="1"/>
                </p:cNvSpPr>
                <p:nvPr/>
              </p:nvSpPr>
              <p:spPr bwMode="auto">
                <a:xfrm>
                  <a:off x="3260725" y="1346306"/>
                  <a:ext cx="873" cy="6"/>
                </a:xfrm>
                <a:prstGeom prst="rect">
                  <a:avLst/>
                </a:prstGeom>
                <a:solidFill>
                  <a:srgbClr val="F7984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3" name="Rectangle 62"/>
                <p:cNvSpPr>
                  <a:spLocks noChangeArrowheads="1"/>
                </p:cNvSpPr>
                <p:nvPr/>
              </p:nvSpPr>
              <p:spPr bwMode="auto">
                <a:xfrm>
                  <a:off x="3260725" y="1346312"/>
                  <a:ext cx="873" cy="5"/>
                </a:xfrm>
                <a:prstGeom prst="rect">
                  <a:avLst/>
                </a:prstGeom>
                <a:solidFill>
                  <a:srgbClr val="F7974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4" name="Rectangle 63"/>
                <p:cNvSpPr>
                  <a:spLocks noChangeArrowheads="1"/>
                </p:cNvSpPr>
                <p:nvPr/>
              </p:nvSpPr>
              <p:spPr bwMode="auto">
                <a:xfrm>
                  <a:off x="3260725" y="1346317"/>
                  <a:ext cx="873" cy="14"/>
                </a:xfrm>
                <a:prstGeom prst="rect">
                  <a:avLst/>
                </a:prstGeom>
                <a:solidFill>
                  <a:srgbClr val="F7964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5" name="Rectangle 64"/>
                <p:cNvSpPr>
                  <a:spLocks noChangeArrowheads="1"/>
                </p:cNvSpPr>
                <p:nvPr/>
              </p:nvSpPr>
              <p:spPr bwMode="auto">
                <a:xfrm>
                  <a:off x="3260725" y="1346331"/>
                  <a:ext cx="873" cy="5"/>
                </a:xfrm>
                <a:prstGeom prst="rect">
                  <a:avLst/>
                </a:prstGeom>
                <a:solidFill>
                  <a:srgbClr val="F7974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6" name="Rectangle 65"/>
                <p:cNvSpPr>
                  <a:spLocks noChangeArrowheads="1"/>
                </p:cNvSpPr>
                <p:nvPr/>
              </p:nvSpPr>
              <p:spPr bwMode="auto">
                <a:xfrm>
                  <a:off x="3260725" y="1346336"/>
                  <a:ext cx="873" cy="5"/>
                </a:xfrm>
                <a:prstGeom prst="rect">
                  <a:avLst/>
                </a:prstGeom>
                <a:solidFill>
                  <a:srgbClr val="F7984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7" name="Rectangle 66"/>
                <p:cNvSpPr>
                  <a:spLocks noChangeArrowheads="1"/>
                </p:cNvSpPr>
                <p:nvPr/>
              </p:nvSpPr>
              <p:spPr bwMode="auto">
                <a:xfrm>
                  <a:off x="3260725" y="1346341"/>
                  <a:ext cx="873" cy="3"/>
                </a:xfrm>
                <a:prstGeom prst="rect">
                  <a:avLst/>
                </a:prstGeom>
                <a:solidFill>
                  <a:srgbClr val="F7994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8" name="Rectangle 67"/>
                <p:cNvSpPr>
                  <a:spLocks noChangeArrowheads="1"/>
                </p:cNvSpPr>
                <p:nvPr/>
              </p:nvSpPr>
              <p:spPr bwMode="auto">
                <a:xfrm>
                  <a:off x="3260725" y="1346344"/>
                  <a:ext cx="873" cy="3"/>
                </a:xfrm>
                <a:prstGeom prst="rect">
                  <a:avLst/>
                </a:prstGeom>
                <a:solidFill>
                  <a:srgbClr val="F79A4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9" name="Rectangle 68"/>
                <p:cNvSpPr>
                  <a:spLocks noChangeArrowheads="1"/>
                </p:cNvSpPr>
                <p:nvPr/>
              </p:nvSpPr>
              <p:spPr bwMode="auto">
                <a:xfrm>
                  <a:off x="3260725" y="1346347"/>
                  <a:ext cx="873" cy="3"/>
                </a:xfrm>
                <a:prstGeom prst="rect">
                  <a:avLst/>
                </a:prstGeom>
                <a:solidFill>
                  <a:srgbClr val="F79A5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70" name="Rectangle 69"/>
                <p:cNvSpPr>
                  <a:spLocks noChangeArrowheads="1"/>
                </p:cNvSpPr>
                <p:nvPr/>
              </p:nvSpPr>
              <p:spPr bwMode="auto">
                <a:xfrm>
                  <a:off x="3260725" y="1346350"/>
                  <a:ext cx="873" cy="2"/>
                </a:xfrm>
                <a:prstGeom prst="rect">
                  <a:avLst/>
                </a:prstGeom>
                <a:solidFill>
                  <a:srgbClr val="F79C5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71" name="Rectangle 70"/>
                <p:cNvSpPr>
                  <a:spLocks noChangeArrowheads="1"/>
                </p:cNvSpPr>
                <p:nvPr/>
              </p:nvSpPr>
              <p:spPr bwMode="auto">
                <a:xfrm>
                  <a:off x="3260725" y="1346352"/>
                  <a:ext cx="873" cy="3"/>
                </a:xfrm>
                <a:prstGeom prst="rect">
                  <a:avLst/>
                </a:prstGeom>
                <a:solidFill>
                  <a:srgbClr val="F79D5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72" name="Rectangle 71"/>
                <p:cNvSpPr>
                  <a:spLocks noChangeArrowheads="1"/>
                </p:cNvSpPr>
                <p:nvPr/>
              </p:nvSpPr>
              <p:spPr bwMode="auto">
                <a:xfrm>
                  <a:off x="3260725" y="1346355"/>
                  <a:ext cx="873" cy="2"/>
                </a:xfrm>
                <a:prstGeom prst="rect">
                  <a:avLst/>
                </a:prstGeom>
                <a:solidFill>
                  <a:srgbClr val="F89E5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73" name="Rectangle 72"/>
                <p:cNvSpPr>
                  <a:spLocks noChangeArrowheads="1"/>
                </p:cNvSpPr>
                <p:nvPr/>
              </p:nvSpPr>
              <p:spPr bwMode="auto">
                <a:xfrm>
                  <a:off x="3260725" y="1346357"/>
                  <a:ext cx="873" cy="2"/>
                </a:xfrm>
                <a:prstGeom prst="rect">
                  <a:avLst/>
                </a:prstGeom>
                <a:solidFill>
                  <a:srgbClr val="F89E5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74" name="Rectangle 73"/>
                <p:cNvSpPr>
                  <a:spLocks noChangeArrowheads="1"/>
                </p:cNvSpPr>
                <p:nvPr/>
              </p:nvSpPr>
              <p:spPr bwMode="auto">
                <a:xfrm>
                  <a:off x="3260725" y="1346359"/>
                  <a:ext cx="873" cy="3"/>
                </a:xfrm>
                <a:prstGeom prst="rect">
                  <a:avLst/>
                </a:prstGeom>
                <a:solidFill>
                  <a:srgbClr val="F89F5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75" name="Rectangle 74"/>
                <p:cNvSpPr>
                  <a:spLocks noChangeArrowheads="1"/>
                </p:cNvSpPr>
                <p:nvPr/>
              </p:nvSpPr>
              <p:spPr bwMode="auto">
                <a:xfrm>
                  <a:off x="3260725" y="1346362"/>
                  <a:ext cx="873" cy="2"/>
                </a:xfrm>
                <a:prstGeom prst="rect">
                  <a:avLst/>
                </a:prstGeom>
                <a:solidFill>
                  <a:srgbClr val="F8A1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76" name="Rectangle 75"/>
                <p:cNvSpPr>
                  <a:spLocks noChangeArrowheads="1"/>
                </p:cNvSpPr>
                <p:nvPr/>
              </p:nvSpPr>
              <p:spPr bwMode="auto">
                <a:xfrm>
                  <a:off x="3260725" y="1346364"/>
                  <a:ext cx="873" cy="2"/>
                </a:xfrm>
                <a:prstGeom prst="rect">
                  <a:avLst/>
                </a:prstGeom>
                <a:solidFill>
                  <a:srgbClr val="F8A25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77" name="Rectangle 76"/>
                <p:cNvSpPr>
                  <a:spLocks noChangeArrowheads="1"/>
                </p:cNvSpPr>
                <p:nvPr/>
              </p:nvSpPr>
              <p:spPr bwMode="auto">
                <a:xfrm>
                  <a:off x="3260725" y="1346366"/>
                  <a:ext cx="873" cy="2"/>
                </a:xfrm>
                <a:prstGeom prst="rect">
                  <a:avLst/>
                </a:prstGeom>
                <a:solidFill>
                  <a:srgbClr val="F8A36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78" name="Rectangle 77"/>
                <p:cNvSpPr>
                  <a:spLocks noChangeArrowheads="1"/>
                </p:cNvSpPr>
                <p:nvPr/>
              </p:nvSpPr>
              <p:spPr bwMode="auto">
                <a:xfrm>
                  <a:off x="3260725" y="1346368"/>
                  <a:ext cx="873" cy="2"/>
                </a:xfrm>
                <a:prstGeom prst="rect">
                  <a:avLst/>
                </a:prstGeom>
                <a:solidFill>
                  <a:srgbClr val="F8A46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79" name="Rectangle 78"/>
                <p:cNvSpPr>
                  <a:spLocks noChangeArrowheads="1"/>
                </p:cNvSpPr>
                <p:nvPr/>
              </p:nvSpPr>
              <p:spPr bwMode="auto">
                <a:xfrm>
                  <a:off x="3260725" y="1346370"/>
                  <a:ext cx="873" cy="2"/>
                </a:xfrm>
                <a:prstGeom prst="rect">
                  <a:avLst/>
                </a:prstGeom>
                <a:solidFill>
                  <a:srgbClr val="F8A56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80" name="Rectangle 79"/>
                <p:cNvSpPr>
                  <a:spLocks noChangeArrowheads="1"/>
                </p:cNvSpPr>
                <p:nvPr/>
              </p:nvSpPr>
              <p:spPr bwMode="auto">
                <a:xfrm>
                  <a:off x="3260725" y="1346372"/>
                  <a:ext cx="873" cy="1"/>
                </a:xfrm>
                <a:prstGeom prst="rect">
                  <a:avLst/>
                </a:prstGeom>
                <a:solidFill>
                  <a:srgbClr val="F8A66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81" name="Rectangle 80"/>
                <p:cNvSpPr>
                  <a:spLocks noChangeArrowheads="1"/>
                </p:cNvSpPr>
                <p:nvPr/>
              </p:nvSpPr>
              <p:spPr bwMode="auto">
                <a:xfrm>
                  <a:off x="3260725" y="1346373"/>
                  <a:ext cx="873" cy="2"/>
                </a:xfrm>
                <a:prstGeom prst="rect">
                  <a:avLst/>
                </a:prstGeom>
                <a:solidFill>
                  <a:srgbClr val="F8A76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82" name="Rectangle 81"/>
                <p:cNvSpPr>
                  <a:spLocks noChangeArrowheads="1"/>
                </p:cNvSpPr>
                <p:nvPr/>
              </p:nvSpPr>
              <p:spPr bwMode="auto">
                <a:xfrm>
                  <a:off x="3260725" y="1346375"/>
                  <a:ext cx="873" cy="3"/>
                </a:xfrm>
                <a:prstGeom prst="rect">
                  <a:avLst/>
                </a:prstGeom>
                <a:solidFill>
                  <a:srgbClr val="F8A86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83" name="Rectangle 82"/>
                <p:cNvSpPr>
                  <a:spLocks noChangeArrowheads="1"/>
                </p:cNvSpPr>
                <p:nvPr/>
              </p:nvSpPr>
              <p:spPr bwMode="auto">
                <a:xfrm>
                  <a:off x="3260725" y="1346378"/>
                  <a:ext cx="873" cy="2"/>
                </a:xfrm>
                <a:prstGeom prst="rect">
                  <a:avLst/>
                </a:prstGeom>
                <a:solidFill>
                  <a:srgbClr val="F8A96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84" name="Rectangle 83"/>
                <p:cNvSpPr>
                  <a:spLocks noChangeArrowheads="1"/>
                </p:cNvSpPr>
                <p:nvPr/>
              </p:nvSpPr>
              <p:spPr bwMode="auto">
                <a:xfrm>
                  <a:off x="3260725" y="1346380"/>
                  <a:ext cx="873" cy="2"/>
                </a:xfrm>
                <a:prstGeom prst="rect">
                  <a:avLst/>
                </a:prstGeom>
                <a:solidFill>
                  <a:srgbClr val="F8AA6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85" name="Rectangle 84"/>
                <p:cNvSpPr>
                  <a:spLocks noChangeArrowheads="1"/>
                </p:cNvSpPr>
                <p:nvPr/>
              </p:nvSpPr>
              <p:spPr bwMode="auto">
                <a:xfrm>
                  <a:off x="3260725" y="1346382"/>
                  <a:ext cx="873" cy="3"/>
                </a:xfrm>
                <a:prstGeom prst="rect">
                  <a:avLst/>
                </a:prstGeom>
                <a:solidFill>
                  <a:srgbClr val="F9AB7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86" name="Rectangle 85"/>
                <p:cNvSpPr>
                  <a:spLocks noChangeArrowheads="1"/>
                </p:cNvSpPr>
                <p:nvPr/>
              </p:nvSpPr>
              <p:spPr bwMode="auto">
                <a:xfrm>
                  <a:off x="3260725" y="1346385"/>
                  <a:ext cx="873" cy="2"/>
                </a:xfrm>
                <a:prstGeom prst="rect">
                  <a:avLst/>
                </a:prstGeom>
                <a:solidFill>
                  <a:srgbClr val="F9AD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87" name="Rectangle 86"/>
                <p:cNvSpPr>
                  <a:spLocks noChangeArrowheads="1"/>
                </p:cNvSpPr>
                <p:nvPr/>
              </p:nvSpPr>
              <p:spPr bwMode="auto">
                <a:xfrm>
                  <a:off x="3260725" y="1346387"/>
                  <a:ext cx="873" cy="2"/>
                </a:xfrm>
                <a:prstGeom prst="rect">
                  <a:avLst/>
                </a:prstGeom>
                <a:solidFill>
                  <a:srgbClr val="F9AE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88" name="Rectangle 87"/>
                <p:cNvSpPr>
                  <a:spLocks noChangeArrowheads="1"/>
                </p:cNvSpPr>
                <p:nvPr/>
              </p:nvSpPr>
              <p:spPr bwMode="auto">
                <a:xfrm>
                  <a:off x="3260725" y="1346389"/>
                  <a:ext cx="873" cy="2"/>
                </a:xfrm>
                <a:prstGeom prst="rect">
                  <a:avLst/>
                </a:prstGeom>
                <a:solidFill>
                  <a:srgbClr val="F9AF7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89" name="Rectangle 88"/>
                <p:cNvSpPr>
                  <a:spLocks noChangeArrowheads="1"/>
                </p:cNvSpPr>
                <p:nvPr/>
              </p:nvSpPr>
              <p:spPr bwMode="auto">
                <a:xfrm>
                  <a:off x="3260725" y="1346391"/>
                  <a:ext cx="873" cy="3"/>
                </a:xfrm>
                <a:prstGeom prst="rect">
                  <a:avLst/>
                </a:prstGeom>
                <a:solidFill>
                  <a:srgbClr val="F9B07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90" name="Rectangle 89"/>
                <p:cNvSpPr>
                  <a:spLocks noChangeArrowheads="1"/>
                </p:cNvSpPr>
                <p:nvPr/>
              </p:nvSpPr>
              <p:spPr bwMode="auto">
                <a:xfrm>
                  <a:off x="3260725" y="1346394"/>
                  <a:ext cx="873" cy="2"/>
                </a:xfrm>
                <a:prstGeom prst="rect">
                  <a:avLst/>
                </a:prstGeom>
                <a:solidFill>
                  <a:srgbClr val="F9B17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91" name="Rectangle 90"/>
                <p:cNvSpPr>
                  <a:spLocks noChangeArrowheads="1"/>
                </p:cNvSpPr>
                <p:nvPr/>
              </p:nvSpPr>
              <p:spPr bwMode="auto">
                <a:xfrm>
                  <a:off x="3260725" y="1346396"/>
                  <a:ext cx="873" cy="2"/>
                </a:xfrm>
                <a:prstGeom prst="rect">
                  <a:avLst/>
                </a:prstGeom>
                <a:solidFill>
                  <a:srgbClr val="F9B3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92" name="Rectangle 91"/>
                <p:cNvSpPr>
                  <a:spLocks noChangeArrowheads="1"/>
                </p:cNvSpPr>
                <p:nvPr/>
              </p:nvSpPr>
              <p:spPr bwMode="auto">
                <a:xfrm>
                  <a:off x="3260725" y="1346398"/>
                  <a:ext cx="873" cy="4"/>
                </a:xfrm>
                <a:prstGeom prst="rect">
                  <a:avLst/>
                </a:prstGeom>
                <a:solidFill>
                  <a:srgbClr val="F9B47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93" name="Rectangle 92"/>
                <p:cNvSpPr>
                  <a:spLocks noChangeArrowheads="1"/>
                </p:cNvSpPr>
                <p:nvPr/>
              </p:nvSpPr>
              <p:spPr bwMode="auto">
                <a:xfrm>
                  <a:off x="3260725" y="1346402"/>
                  <a:ext cx="873" cy="4"/>
                </a:xfrm>
                <a:prstGeom prst="rect">
                  <a:avLst/>
                </a:prstGeom>
                <a:solidFill>
                  <a:srgbClr val="F9B68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94" name="Rectangle 93"/>
                <p:cNvSpPr>
                  <a:spLocks noChangeArrowheads="1"/>
                </p:cNvSpPr>
                <p:nvPr/>
              </p:nvSpPr>
              <p:spPr bwMode="auto">
                <a:xfrm>
                  <a:off x="3260725" y="1346406"/>
                  <a:ext cx="873" cy="3"/>
                </a:xfrm>
                <a:prstGeom prst="rect">
                  <a:avLst/>
                </a:prstGeom>
                <a:solidFill>
                  <a:srgbClr val="F9B78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95" name="Rectangle 94"/>
                <p:cNvSpPr>
                  <a:spLocks noChangeArrowheads="1"/>
                </p:cNvSpPr>
                <p:nvPr/>
              </p:nvSpPr>
              <p:spPr bwMode="auto">
                <a:xfrm>
                  <a:off x="3260725" y="1346409"/>
                  <a:ext cx="873" cy="4"/>
                </a:xfrm>
                <a:prstGeom prst="rect">
                  <a:avLst/>
                </a:prstGeom>
                <a:solidFill>
                  <a:srgbClr val="F9B8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96" name="Rectangle 95"/>
                <p:cNvSpPr>
                  <a:spLocks noChangeArrowheads="1"/>
                </p:cNvSpPr>
                <p:nvPr/>
              </p:nvSpPr>
              <p:spPr bwMode="auto">
                <a:xfrm>
                  <a:off x="3260725" y="1346413"/>
                  <a:ext cx="873" cy="5"/>
                </a:xfrm>
                <a:prstGeom prst="rect">
                  <a:avLst/>
                </a:prstGeom>
                <a:solidFill>
                  <a:srgbClr val="FABA8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97" name="Rectangle 96"/>
                <p:cNvSpPr>
                  <a:spLocks noChangeArrowheads="1"/>
                </p:cNvSpPr>
                <p:nvPr/>
              </p:nvSpPr>
              <p:spPr bwMode="auto">
                <a:xfrm>
                  <a:off x="3260725" y="1346418"/>
                  <a:ext cx="873" cy="5"/>
                </a:xfrm>
                <a:prstGeom prst="rect">
                  <a:avLst/>
                </a:prstGeom>
                <a:solidFill>
                  <a:srgbClr val="FABB8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98" name="Rectangle 97"/>
                <p:cNvSpPr>
                  <a:spLocks noChangeArrowheads="1"/>
                </p:cNvSpPr>
                <p:nvPr/>
              </p:nvSpPr>
              <p:spPr bwMode="auto">
                <a:xfrm>
                  <a:off x="3260725" y="1346423"/>
                  <a:ext cx="873" cy="5"/>
                </a:xfrm>
                <a:prstGeom prst="rect">
                  <a:avLst/>
                </a:prstGeom>
                <a:solidFill>
                  <a:srgbClr val="FABC8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99" name="Rectangle 98"/>
                <p:cNvSpPr>
                  <a:spLocks noChangeArrowheads="1"/>
                </p:cNvSpPr>
                <p:nvPr/>
              </p:nvSpPr>
              <p:spPr bwMode="auto">
                <a:xfrm>
                  <a:off x="3260725" y="1346428"/>
                  <a:ext cx="873" cy="12"/>
                </a:xfrm>
                <a:prstGeom prst="rect">
                  <a:avLst/>
                </a:prstGeom>
                <a:solidFill>
                  <a:srgbClr val="FABD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00" name="Rectangle 99"/>
                <p:cNvSpPr>
                  <a:spLocks noChangeArrowheads="1"/>
                </p:cNvSpPr>
                <p:nvPr/>
              </p:nvSpPr>
              <p:spPr bwMode="auto">
                <a:xfrm>
                  <a:off x="3260725" y="1346440"/>
                  <a:ext cx="873" cy="5"/>
                </a:xfrm>
                <a:prstGeom prst="rect">
                  <a:avLst/>
                </a:prstGeom>
                <a:solidFill>
                  <a:srgbClr val="FABF8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01" name="Rectangle 100"/>
                <p:cNvSpPr>
                  <a:spLocks noChangeArrowheads="1"/>
                </p:cNvSpPr>
                <p:nvPr/>
              </p:nvSpPr>
              <p:spPr bwMode="auto">
                <a:xfrm>
                  <a:off x="3260725" y="1346200"/>
                  <a:ext cx="873" cy="245"/>
                </a:xfrm>
                <a:prstGeom prst="rect">
                  <a:avLst/>
                </a:prstGeom>
                <a:noFill/>
                <a:ln w="8" cap="rnd">
                  <a:solidFill>
                    <a:srgbClr val="F79646"/>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26" name="Rectangle 25"/>
              <p:cNvSpPr>
                <a:spLocks noChangeArrowheads="1"/>
              </p:cNvSpPr>
              <p:nvPr/>
            </p:nvSpPr>
            <p:spPr bwMode="auto">
              <a:xfrm>
                <a:off x="3381326" y="1426039"/>
                <a:ext cx="1223146" cy="21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marL="0" marR="0" fontAlgn="base">
                  <a:spcBef>
                    <a:spcPts val="0"/>
                  </a:spcBef>
                  <a:spcAft>
                    <a:spcPts val="0"/>
                  </a:spcAft>
                </a:pPr>
                <a:r>
                  <a:rPr lang="en-US" sz="1400" b="1" kern="1200">
                    <a:solidFill>
                      <a:srgbClr val="000000"/>
                    </a:solidFill>
                    <a:effectLst/>
                    <a:latin typeface="Calibri"/>
                    <a:ea typeface="Times New Roman"/>
                    <a:cs typeface="Times New Roman"/>
                  </a:rPr>
                  <a:t>PROGRAMMING</a:t>
                </a:r>
                <a:endParaRPr lang="en-GB" sz="1200">
                  <a:effectLst/>
                  <a:latin typeface="Times New Roman"/>
                  <a:ea typeface="Times New Roman"/>
                </a:endParaRPr>
              </a:p>
            </p:txBody>
          </p:sp>
        </p:grpSp>
        <p:sp>
          <p:nvSpPr>
            <p:cNvPr id="21" name="Oval 20">
              <a:hlinkClick r:id="" action="ppaction://noaction"/>
            </p:cNvPr>
            <p:cNvSpPr>
              <a:spLocks noChangeArrowheads="1"/>
            </p:cNvSpPr>
            <p:nvPr/>
          </p:nvSpPr>
          <p:spPr bwMode="auto">
            <a:xfrm>
              <a:off x="3098800" y="2794000"/>
              <a:ext cx="238125" cy="230188"/>
            </a:xfrm>
            <a:prstGeom prst="ellipse">
              <a:avLst/>
            </a:pr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endParaRPr lang="en-GB"/>
            </a:p>
          </p:txBody>
        </p:sp>
        <p:sp>
          <p:nvSpPr>
            <p:cNvPr id="22" name="TextBox 2"/>
            <p:cNvSpPr txBox="1"/>
            <p:nvPr/>
          </p:nvSpPr>
          <p:spPr>
            <a:xfrm>
              <a:off x="5302209" y="2538413"/>
              <a:ext cx="1030604" cy="861774"/>
            </a:xfrm>
            <a:prstGeom prst="rect">
              <a:avLst/>
            </a:prstGeom>
          </p:spPr>
          <p:style>
            <a:lnRef idx="1">
              <a:schemeClr val="accent3"/>
            </a:lnRef>
            <a:fillRef idx="3">
              <a:schemeClr val="accent3"/>
            </a:fillRef>
            <a:effectRef idx="2">
              <a:schemeClr val="accent3"/>
            </a:effectRef>
            <a:fontRef idx="minor">
              <a:schemeClr val="lt1"/>
            </a:fontRef>
          </p:style>
          <p:txBody>
            <a:bodyPr>
              <a:spAutoFit/>
            </a:bodyPr>
            <a:lstStyle/>
            <a:p>
              <a:pPr marL="0" marR="0" fontAlgn="base">
                <a:spcBef>
                  <a:spcPts val="0"/>
                </a:spcBef>
                <a:spcAft>
                  <a:spcPts val="0"/>
                </a:spcAft>
              </a:pPr>
              <a:r>
                <a:rPr lang="en-GB" sz="1000" kern="1200" dirty="0">
                  <a:solidFill>
                    <a:srgbClr val="000000"/>
                  </a:solidFill>
                  <a:effectLst/>
                  <a:ea typeface="Times New Roman"/>
                </a:rPr>
                <a:t>Quality Support Groups</a:t>
              </a:r>
              <a:endParaRPr lang="en-GB" sz="1000" dirty="0">
                <a:effectLst/>
                <a:latin typeface="Times New Roman"/>
                <a:ea typeface="Times New Roman"/>
              </a:endParaRPr>
            </a:p>
            <a:p>
              <a:pPr marL="0" marR="0" fontAlgn="base">
                <a:spcBef>
                  <a:spcPts val="0"/>
                </a:spcBef>
                <a:spcAft>
                  <a:spcPts val="0"/>
                </a:spcAft>
              </a:pPr>
              <a:r>
                <a:rPr lang="en-GB" sz="1000" kern="1200" dirty="0">
                  <a:solidFill>
                    <a:srgbClr val="000000"/>
                  </a:solidFill>
                  <a:effectLst/>
                  <a:ea typeface="Times New Roman"/>
                </a:rPr>
                <a:t>(peer reviews)</a:t>
              </a:r>
              <a:endParaRPr lang="en-GB" sz="1000" dirty="0">
                <a:effectLst/>
                <a:latin typeface="Times New Roman"/>
                <a:ea typeface="Times New Roman"/>
              </a:endParaRPr>
            </a:p>
          </p:txBody>
        </p:sp>
        <p:sp>
          <p:nvSpPr>
            <p:cNvPr id="23" name="TextBox 776"/>
            <p:cNvSpPr txBox="1"/>
            <p:nvPr/>
          </p:nvSpPr>
          <p:spPr>
            <a:xfrm>
              <a:off x="3381313" y="179271"/>
              <a:ext cx="1030604" cy="553998"/>
            </a:xfrm>
            <a:prstGeom prst="rect">
              <a:avLst/>
            </a:prstGeom>
          </p:spPr>
          <p:style>
            <a:lnRef idx="1">
              <a:schemeClr val="accent3"/>
            </a:lnRef>
            <a:fillRef idx="3">
              <a:schemeClr val="accent3"/>
            </a:fillRef>
            <a:effectRef idx="2">
              <a:schemeClr val="accent3"/>
            </a:effectRef>
            <a:fontRef idx="minor">
              <a:schemeClr val="lt1"/>
            </a:fontRef>
          </p:style>
          <p:txBody>
            <a:bodyPr>
              <a:spAutoFit/>
            </a:bodyPr>
            <a:lstStyle/>
            <a:p>
              <a:pPr marL="0" marR="0" fontAlgn="base">
                <a:spcBef>
                  <a:spcPts val="0"/>
                </a:spcBef>
                <a:spcAft>
                  <a:spcPts val="0"/>
                </a:spcAft>
              </a:pPr>
              <a:r>
                <a:rPr lang="fr-BE" sz="1000" kern="1200" dirty="0">
                  <a:solidFill>
                    <a:srgbClr val="000000"/>
                  </a:solidFill>
                  <a:effectLst/>
                  <a:ea typeface="Times New Roman"/>
                </a:rPr>
                <a:t>Team Country Meetings</a:t>
              </a:r>
              <a:endParaRPr lang="en-GB" sz="1000" dirty="0">
                <a:effectLst/>
                <a:latin typeface="Times New Roman"/>
                <a:ea typeface="Times New Roman"/>
              </a:endParaRPr>
            </a:p>
          </p:txBody>
        </p:sp>
        <p:sp>
          <p:nvSpPr>
            <p:cNvPr id="24" name="TextBox 4"/>
            <p:cNvSpPr txBox="1"/>
            <p:nvPr/>
          </p:nvSpPr>
          <p:spPr>
            <a:xfrm>
              <a:off x="-1" y="3611996"/>
              <a:ext cx="1444503" cy="1107996"/>
            </a:xfrm>
            <a:prstGeom prst="rect">
              <a:avLst/>
            </a:prstGeom>
            <a:gradFill flip="none" rotWithShape="1">
              <a:gsLst>
                <a:gs pos="0">
                  <a:schemeClr val="accent1">
                    <a:shade val="30000"/>
                    <a:satMod val="115000"/>
                  </a:schemeClr>
                </a:gs>
                <a:gs pos="8000">
                  <a:schemeClr val="bg1">
                    <a:lumMod val="95000"/>
                  </a:schemeClr>
                </a:gs>
                <a:gs pos="100000">
                  <a:schemeClr val="accent1">
                    <a:shade val="100000"/>
                    <a:satMod val="115000"/>
                  </a:schemeClr>
                </a:gs>
              </a:gsLst>
              <a:path path="rect">
                <a:fillToRect l="100000" t="100000"/>
              </a:path>
              <a:tileRect r="-100000" b="-100000"/>
            </a:gradFill>
            <a:ln w="12700" cmpd="sng"/>
            <a:effectLst/>
          </p:spPr>
          <p:style>
            <a:lnRef idx="3">
              <a:schemeClr val="lt1"/>
            </a:lnRef>
            <a:fillRef idx="1">
              <a:schemeClr val="accent1"/>
            </a:fillRef>
            <a:effectRef idx="1">
              <a:schemeClr val="accent1"/>
            </a:effectRef>
            <a:fontRef idx="minor">
              <a:schemeClr val="lt1"/>
            </a:fontRef>
          </p:style>
          <p:txBody>
            <a:bodyPr wrap="square" rtlCol="0">
              <a:spAutoFit/>
            </a:bodyPr>
            <a:lstStyle/>
            <a:p>
              <a:pPr marL="0" marR="0" fontAlgn="base">
                <a:spcBef>
                  <a:spcPts val="0"/>
                </a:spcBef>
                <a:spcAft>
                  <a:spcPts val="0"/>
                </a:spcAft>
              </a:pPr>
              <a:r>
                <a:rPr lang="en-GB" sz="1100" dirty="0">
                  <a:solidFill>
                    <a:srgbClr val="000000"/>
                  </a:solidFill>
                  <a:latin typeface="Calibri"/>
                  <a:ea typeface="Times New Roman"/>
                  <a:cs typeface="Times New Roman"/>
                </a:rPr>
                <a:t>Monitoring</a:t>
              </a:r>
            </a:p>
            <a:p>
              <a:pPr marL="0" marR="0" fontAlgn="base">
                <a:spcBef>
                  <a:spcPts val="0"/>
                </a:spcBef>
                <a:spcAft>
                  <a:spcPts val="0"/>
                </a:spcAft>
              </a:pPr>
              <a:r>
                <a:rPr lang="en-GB" sz="1100" dirty="0">
                  <a:solidFill>
                    <a:srgbClr val="000000"/>
                  </a:solidFill>
                  <a:latin typeface="Calibri"/>
                  <a:ea typeface="Times New Roman"/>
                  <a:cs typeface="Times New Roman"/>
                </a:rPr>
                <a:t>Internal </a:t>
              </a:r>
              <a:r>
                <a:rPr lang="en-GB" sz="1100" dirty="0" smtClean="0">
                  <a:solidFill>
                    <a:srgbClr val="000000"/>
                  </a:solidFill>
                  <a:latin typeface="Calibri"/>
                  <a:ea typeface="Times New Roman"/>
                  <a:cs typeface="Times New Roman"/>
                </a:rPr>
                <a:t> but possibly </a:t>
              </a:r>
              <a:endParaRPr lang="en-GB" sz="1100" dirty="0">
                <a:solidFill>
                  <a:srgbClr val="000000"/>
                </a:solidFill>
                <a:latin typeface="Calibri"/>
                <a:ea typeface="Times New Roman"/>
                <a:cs typeface="Times New Roman"/>
              </a:endParaRPr>
            </a:p>
            <a:p>
              <a:pPr marL="0" marR="0" fontAlgn="base">
                <a:spcBef>
                  <a:spcPts val="0"/>
                </a:spcBef>
                <a:spcAft>
                  <a:spcPts val="0"/>
                </a:spcAft>
              </a:pPr>
              <a:r>
                <a:rPr lang="en-GB" sz="1100" dirty="0">
                  <a:solidFill>
                    <a:srgbClr val="000000"/>
                  </a:solidFill>
                  <a:latin typeface="Calibri"/>
                  <a:ea typeface="Times New Roman"/>
                  <a:cs typeface="Times New Roman"/>
                </a:rPr>
                <a:t>external (ROM)</a:t>
              </a:r>
            </a:p>
            <a:p>
              <a:pPr marL="0" marR="0" fontAlgn="base">
                <a:spcBef>
                  <a:spcPts val="0"/>
                </a:spcBef>
                <a:spcAft>
                  <a:spcPts val="0"/>
                </a:spcAft>
              </a:pPr>
              <a:r>
                <a:rPr lang="en-GB" sz="1100" dirty="0" smtClean="0">
                  <a:solidFill>
                    <a:srgbClr val="000000"/>
                  </a:solidFill>
                  <a:latin typeface="Calibri"/>
                  <a:ea typeface="Times New Roman"/>
                  <a:cs typeface="Times New Roman"/>
                </a:rPr>
                <a:t>review </a:t>
              </a:r>
              <a:r>
                <a:rPr lang="en-GB" sz="1100" dirty="0">
                  <a:solidFill>
                    <a:srgbClr val="000000"/>
                  </a:solidFill>
                  <a:latin typeface="Calibri"/>
                  <a:ea typeface="Times New Roman"/>
                  <a:cs typeface="Times New Roman"/>
                </a:rPr>
                <a:t>missions  and support to result reporting missions</a:t>
              </a:r>
            </a:p>
          </p:txBody>
        </p:sp>
      </p:grpSp>
    </p:spTree>
    <p:extLst>
      <p:ext uri="{BB962C8B-B14F-4D97-AF65-F5344CB8AC3E}">
        <p14:creationId xmlns:p14="http://schemas.microsoft.com/office/powerpoint/2010/main" val="8229923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90995"/>
            <a:ext cx="8229600" cy="936625"/>
          </a:xfrm>
        </p:spPr>
        <p:txBody>
          <a:bodyPr/>
          <a:lstStyle/>
          <a:p>
            <a:r>
              <a:rPr lang="en-US" dirty="0" smtClean="0"/>
              <a:t>How does this link to the current procedures? </a:t>
            </a:r>
            <a:endParaRPr lang="en-US" dirty="0"/>
          </a:p>
        </p:txBody>
      </p:sp>
      <p:sp>
        <p:nvSpPr>
          <p:cNvPr id="3" name="Content Placeholder 2"/>
          <p:cNvSpPr>
            <a:spLocks noGrp="1"/>
          </p:cNvSpPr>
          <p:nvPr>
            <p:ph idx="1"/>
          </p:nvPr>
        </p:nvSpPr>
        <p:spPr>
          <a:xfrm>
            <a:off x="457200" y="2222206"/>
            <a:ext cx="8229600" cy="4263654"/>
          </a:xfrm>
        </p:spPr>
        <p:txBody>
          <a:bodyPr/>
          <a:lstStyle/>
          <a:p>
            <a:pPr>
              <a:buClr>
                <a:srgbClr val="0070C0"/>
              </a:buClr>
              <a:buFont typeface="+mj-lt"/>
              <a:buAutoNum type="arabicPeriod"/>
            </a:pPr>
            <a:r>
              <a:rPr lang="en-US" sz="1600" dirty="0" smtClean="0"/>
              <a:t>Instructions for Action Document template completion</a:t>
            </a:r>
          </a:p>
          <a:p>
            <a:pPr lvl="1">
              <a:buClr>
                <a:srgbClr val="0070C0"/>
              </a:buClr>
            </a:pPr>
            <a:r>
              <a:rPr lang="en-US" sz="1200" dirty="0" smtClean="0"/>
              <a:t>According </a:t>
            </a:r>
            <a:r>
              <a:rPr lang="en-US" sz="1200" dirty="0"/>
              <a:t>to the EU Plan of Action on Gender Equality 2010-2015, by 2013 at least 75% of all new proposals should have scored G-2 (gender as a principle objective), or G-1 (gender as a significant objective). As gender analysis is strongly recommended and in order to reflect on gender mainstreaming, the Gender Equality Screening Checklist (for project modality or for budget support) is to be used already from an early stage in the development of the proposed action. </a:t>
            </a:r>
          </a:p>
          <a:p>
            <a:pPr lvl="1">
              <a:buClr>
                <a:srgbClr val="0070C0"/>
              </a:buClr>
            </a:pPr>
            <a:r>
              <a:rPr lang="en-US" sz="1200" dirty="0" smtClean="0"/>
              <a:t>Complete </a:t>
            </a:r>
            <a:r>
              <a:rPr lang="en-US" sz="1200" dirty="0"/>
              <a:t>the relevant </a:t>
            </a:r>
            <a:r>
              <a:rPr lang="en-US" sz="1200" dirty="0" smtClean="0"/>
              <a:t>checklists </a:t>
            </a:r>
          </a:p>
          <a:p>
            <a:pPr>
              <a:buClr>
                <a:srgbClr val="0070C0"/>
              </a:buClr>
              <a:buFont typeface="+mj-lt"/>
              <a:buAutoNum type="arabicPeriod"/>
            </a:pPr>
            <a:r>
              <a:rPr lang="en-US" sz="1600" dirty="0" smtClean="0"/>
              <a:t>Template for the assessment of cross cutting issues (</a:t>
            </a:r>
            <a:r>
              <a:rPr lang="en-US" sz="1600" dirty="0"/>
              <a:t>supporting document for submission of draft Action documents to QSG</a:t>
            </a:r>
            <a:r>
              <a:rPr lang="en-US" sz="1600" dirty="0" smtClean="0"/>
              <a:t>): Gender; RBA, CC</a:t>
            </a:r>
          </a:p>
          <a:p>
            <a:pPr>
              <a:buClr>
                <a:srgbClr val="0070C0"/>
              </a:buClr>
              <a:buFont typeface="+mj-lt"/>
              <a:buAutoNum type="arabicPeriod"/>
            </a:pPr>
            <a:r>
              <a:rPr lang="en-US" sz="1600" dirty="0"/>
              <a:t>DEVCO Companion to financial, contractual and other operational procedures, 11the </a:t>
            </a:r>
            <a:r>
              <a:rPr lang="en-US" sz="1600" dirty="0" smtClean="0"/>
              <a:t>EDF: </a:t>
            </a:r>
          </a:p>
          <a:p>
            <a:pPr lvl="1">
              <a:buClr>
                <a:srgbClr val="0070C0"/>
              </a:buClr>
            </a:pPr>
            <a:r>
              <a:rPr lang="en-US" sz="1200" dirty="0" smtClean="0"/>
              <a:t>Cross-cutting </a:t>
            </a:r>
            <a:r>
              <a:rPr lang="en-US" sz="1200" dirty="0"/>
              <a:t>issues will need to </a:t>
            </a:r>
            <a:r>
              <a:rPr lang="en-US" sz="1200" b="1" dirty="0"/>
              <a:t>guide in the choice of the priorities and thus of the specific objectives (and results) </a:t>
            </a:r>
            <a:r>
              <a:rPr lang="en-US" sz="1200" dirty="0"/>
              <a:t>to be attained by the action (</a:t>
            </a:r>
            <a:r>
              <a:rPr lang="en-US" sz="1200" b="1" u="sng" dirty="0"/>
              <a:t>in particular in relation to gender equality</a:t>
            </a:r>
            <a:r>
              <a:rPr lang="en-US" sz="1200" dirty="0"/>
              <a:t>) or in the choice of the technical options and modalities for the formulation (design) of the action (in particular in relation to environmental sustainability</a:t>
            </a:r>
            <a:r>
              <a:rPr lang="en-US" sz="1200" dirty="0" smtClean="0"/>
              <a:t>).</a:t>
            </a:r>
          </a:p>
          <a:p>
            <a:pPr marL="457200" indent="-457200">
              <a:buClr>
                <a:srgbClr val="0070C0"/>
              </a:buClr>
              <a:buFont typeface="+mj-lt"/>
              <a:buAutoNum type="arabicPeriod"/>
            </a:pPr>
            <a:r>
              <a:rPr lang="is-IS" sz="1600" dirty="0" smtClean="0"/>
              <a:t>… </a:t>
            </a:r>
            <a:endParaRPr lang="en-US" sz="1600" dirty="0"/>
          </a:p>
          <a:p>
            <a:endParaRPr lang="en-US" sz="1600" dirty="0"/>
          </a:p>
          <a:p>
            <a:endParaRPr lang="en-US" sz="1600" dirty="0"/>
          </a:p>
          <a:p>
            <a:endParaRPr lang="en-US" sz="1600" dirty="0"/>
          </a:p>
        </p:txBody>
      </p:sp>
    </p:spTree>
    <p:extLst>
      <p:ext uri="{BB962C8B-B14F-4D97-AF65-F5344CB8AC3E}">
        <p14:creationId xmlns:p14="http://schemas.microsoft.com/office/powerpoint/2010/main" val="10918889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999609"/>
            <a:ext cx="8229600" cy="936625"/>
          </a:xfrm>
        </p:spPr>
        <p:txBody>
          <a:bodyPr/>
          <a:lstStyle/>
          <a:p>
            <a:r>
              <a:rPr lang="en-US" dirty="0" smtClean="0"/>
              <a:t>Exercise: contextual analysis</a:t>
            </a:r>
            <a:endParaRPr lang="en-US" dirty="0"/>
          </a:p>
        </p:txBody>
      </p:sp>
      <p:sp>
        <p:nvSpPr>
          <p:cNvPr id="5" name="Content Placeholder 4"/>
          <p:cNvSpPr>
            <a:spLocks noGrp="1"/>
          </p:cNvSpPr>
          <p:nvPr>
            <p:ph idx="1"/>
          </p:nvPr>
        </p:nvSpPr>
        <p:spPr>
          <a:xfrm>
            <a:off x="457200" y="1936235"/>
            <a:ext cx="8229600" cy="4085154"/>
          </a:xfrm>
        </p:spPr>
        <p:txBody>
          <a:bodyPr/>
          <a:lstStyle/>
          <a:p>
            <a:r>
              <a:rPr lang="en-US" sz="2000" dirty="0" smtClean="0"/>
              <a:t>2’ – assign a group facilitator and rapporteur</a:t>
            </a:r>
          </a:p>
          <a:p>
            <a:r>
              <a:rPr lang="en-US" sz="2000" dirty="0" smtClean="0"/>
              <a:t>10’ - Read the document provided – focus on the highlighted parts of document first </a:t>
            </a:r>
          </a:p>
          <a:p>
            <a:r>
              <a:rPr lang="en-US" sz="2000" dirty="0" smtClean="0"/>
              <a:t>40’ – discuss </a:t>
            </a:r>
          </a:p>
          <a:p>
            <a:pPr lvl="1"/>
            <a:r>
              <a:rPr lang="en-US" sz="1800" dirty="0" smtClean="0"/>
              <a:t>Are the </a:t>
            </a:r>
            <a:r>
              <a:rPr lang="en-US" sz="1800" dirty="0" err="1" smtClean="0"/>
              <a:t>ToR</a:t>
            </a:r>
            <a:r>
              <a:rPr lang="en-US" sz="1800" dirty="0" smtClean="0"/>
              <a:t> inclusive (based on discussion in earlier sessions)? </a:t>
            </a:r>
          </a:p>
          <a:p>
            <a:pPr lvl="1"/>
            <a:r>
              <a:rPr lang="en-US" sz="1800" dirty="0" smtClean="0"/>
              <a:t>What is lacking? </a:t>
            </a:r>
          </a:p>
          <a:p>
            <a:pPr lvl="1"/>
            <a:r>
              <a:rPr lang="en-US" sz="1800" dirty="0" smtClean="0"/>
              <a:t>How would you address the identified gaps? Formulate recommendations</a:t>
            </a:r>
          </a:p>
          <a:p>
            <a:pPr lvl="1"/>
            <a:r>
              <a:rPr lang="en-US" sz="1800" dirty="0" smtClean="0"/>
              <a:t>Are there any tools you would recommend? (look into your course folder)</a:t>
            </a:r>
          </a:p>
          <a:p>
            <a:r>
              <a:rPr lang="en-US" sz="2000" dirty="0"/>
              <a:t>3</a:t>
            </a:r>
            <a:r>
              <a:rPr lang="en-US" sz="2000" smtClean="0"/>
              <a:t>0</a:t>
            </a:r>
            <a:r>
              <a:rPr lang="en-US" sz="2000" dirty="0" smtClean="0"/>
              <a:t>’ – select presentation with complementary commentary</a:t>
            </a:r>
          </a:p>
          <a:p>
            <a:pPr lvl="1"/>
            <a:endParaRPr lang="en-US" sz="1800" dirty="0" smtClean="0"/>
          </a:p>
          <a:p>
            <a:endParaRPr lang="en-US" sz="2000" dirty="0"/>
          </a:p>
        </p:txBody>
      </p:sp>
    </p:spTree>
    <p:extLst>
      <p:ext uri="{BB962C8B-B14F-4D97-AF65-F5344CB8AC3E}">
        <p14:creationId xmlns:p14="http://schemas.microsoft.com/office/powerpoint/2010/main" val="1906869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774594662"/>
              </p:ext>
            </p:extLst>
          </p:nvPr>
        </p:nvGraphicFramePr>
        <p:xfrm>
          <a:off x="457200" y="1424765"/>
          <a:ext cx="8229600" cy="5298455"/>
        </p:xfrm>
        <a:graphic>
          <a:graphicData uri="http://schemas.openxmlformats.org/drawingml/2006/table">
            <a:tbl>
              <a:tblPr firstRow="1" bandRow="1">
                <a:tableStyleId>{5C22544A-7EE6-4342-B048-85BDC9FD1C3A}</a:tableStyleId>
              </a:tblPr>
              <a:tblGrid>
                <a:gridCol w="552893"/>
                <a:gridCol w="1095154"/>
                <a:gridCol w="6581553"/>
              </a:tblGrid>
              <a:tr h="340240">
                <a:tc>
                  <a:txBody>
                    <a:bodyPr/>
                    <a:lstStyle/>
                    <a:p>
                      <a:pPr algn="l" fontAlgn="b"/>
                      <a:r>
                        <a:rPr lang="en-US" sz="1600" b="0" i="0" u="none" strike="noStrike" dirty="0" smtClean="0">
                          <a:solidFill>
                            <a:srgbClr val="000000"/>
                          </a:solidFill>
                          <a:effectLst/>
                          <a:latin typeface="Calibri" charset="0"/>
                        </a:rPr>
                        <a:t>Group</a:t>
                      </a:r>
                    </a:p>
                  </a:txBody>
                  <a:tcPr marL="12700" marR="12700" marT="12700" marB="0"/>
                </a:tc>
                <a:tc>
                  <a:txBody>
                    <a:bodyPr/>
                    <a:lstStyle/>
                    <a:p>
                      <a:pPr algn="l" fontAlgn="b"/>
                      <a:r>
                        <a:rPr lang="en-US" sz="1600" b="0" i="0" u="none" strike="noStrike" dirty="0" smtClean="0">
                          <a:solidFill>
                            <a:srgbClr val="000000"/>
                          </a:solidFill>
                          <a:effectLst/>
                          <a:latin typeface="Calibri" charset="0"/>
                        </a:rPr>
                        <a:t>Country</a:t>
                      </a:r>
                    </a:p>
                  </a:txBody>
                  <a:tcPr marL="12700" marR="12700" marT="12700" marB="0"/>
                </a:tc>
                <a:tc>
                  <a:txBody>
                    <a:bodyPr/>
                    <a:lstStyle/>
                    <a:p>
                      <a:pPr algn="l" fontAlgn="t"/>
                      <a:r>
                        <a:rPr lang="en-US" sz="1600" b="0" i="0" u="none" strike="noStrike" dirty="0" smtClean="0">
                          <a:solidFill>
                            <a:srgbClr val="000000"/>
                          </a:solidFill>
                          <a:effectLst/>
                          <a:latin typeface="Calibri" charset="0"/>
                        </a:rPr>
                        <a:t>Title of document </a:t>
                      </a:r>
                      <a:endParaRPr lang="en-US" sz="1600" b="0" i="0" u="none" strike="noStrike" dirty="0">
                        <a:solidFill>
                          <a:srgbClr val="000000"/>
                        </a:solidFill>
                        <a:effectLst/>
                        <a:latin typeface="Calibri" charset="0"/>
                      </a:endParaRPr>
                    </a:p>
                  </a:txBody>
                  <a:tcPr marL="12700" marR="12700" marT="12700" marB="0"/>
                </a:tc>
              </a:tr>
              <a:tr h="739275">
                <a:tc>
                  <a:txBody>
                    <a:bodyPr/>
                    <a:lstStyle/>
                    <a:p>
                      <a:pPr algn="ctr" fontAlgn="b"/>
                      <a:r>
                        <a:rPr lang="en-US" sz="3600" b="0" i="0" u="none" strike="noStrike" dirty="0" smtClean="0">
                          <a:solidFill>
                            <a:srgbClr val="000000"/>
                          </a:solidFill>
                          <a:effectLst/>
                          <a:latin typeface="Calibri" charset="0"/>
                        </a:rPr>
                        <a:t>1</a:t>
                      </a:r>
                    </a:p>
                  </a:txBody>
                  <a:tcPr marL="12700" marR="12700" marT="12700" marB="0"/>
                </a:tc>
                <a:tc>
                  <a:txBody>
                    <a:bodyPr/>
                    <a:lstStyle/>
                    <a:p>
                      <a:pPr algn="l" fontAlgn="b"/>
                      <a:r>
                        <a:rPr lang="en-US" sz="1800" b="0" i="0" u="none" strike="noStrike" dirty="0" smtClean="0">
                          <a:solidFill>
                            <a:srgbClr val="000000"/>
                          </a:solidFill>
                          <a:effectLst/>
                          <a:latin typeface="Calibri" charset="0"/>
                        </a:rPr>
                        <a:t>Swaziland</a:t>
                      </a:r>
                    </a:p>
                  </a:txBody>
                  <a:tcPr marL="12700" marR="12700" marT="12700" marB="0"/>
                </a:tc>
                <a:tc>
                  <a:txBody>
                    <a:bodyPr/>
                    <a:lstStyle/>
                    <a:p>
                      <a:pPr algn="l" fontAlgn="t"/>
                      <a:r>
                        <a:rPr lang="en-US" sz="1600" b="0" i="0" u="none" strike="noStrike" dirty="0" smtClean="0">
                          <a:solidFill>
                            <a:srgbClr val="000000"/>
                          </a:solidFill>
                          <a:effectLst/>
                          <a:latin typeface="Calibri" charset="0"/>
                        </a:rPr>
                        <a:t>TERMS OF REFERENCE </a:t>
                      </a:r>
                    </a:p>
                    <a:p>
                      <a:pPr algn="l" fontAlgn="t"/>
                      <a:r>
                        <a:rPr lang="en-US" sz="1600" b="0" i="0" u="none" strike="noStrike" dirty="0" smtClean="0">
                          <a:solidFill>
                            <a:srgbClr val="000000"/>
                          </a:solidFill>
                          <a:effectLst/>
                          <a:latin typeface="Calibri" charset="0"/>
                        </a:rPr>
                        <a:t>Service Contract EDF/2015/ 368-701 : "Support programming of the second tranche EDF11 Social protection: Improved Access to Education and decent life for vulnerable children and their families"</a:t>
                      </a:r>
                      <a:endParaRPr lang="en-US" sz="1600" b="0" i="0" u="none" strike="noStrike" dirty="0">
                        <a:solidFill>
                          <a:srgbClr val="000000"/>
                        </a:solidFill>
                        <a:effectLst/>
                        <a:latin typeface="Calibri" charset="0"/>
                      </a:endParaRPr>
                    </a:p>
                  </a:txBody>
                  <a:tcPr marL="12700" marR="12700" marT="12700" marB="0"/>
                </a:tc>
              </a:tr>
              <a:tr h="498425">
                <a:tc>
                  <a:txBody>
                    <a:bodyPr/>
                    <a:lstStyle/>
                    <a:p>
                      <a:pPr algn="ctr" fontAlgn="b"/>
                      <a:r>
                        <a:rPr lang="en-US" sz="3600" b="0" i="0" u="none" strike="noStrike" dirty="0" smtClean="0">
                          <a:solidFill>
                            <a:srgbClr val="000000"/>
                          </a:solidFill>
                          <a:effectLst/>
                          <a:latin typeface="Calibri" charset="0"/>
                        </a:rPr>
                        <a:t>2</a:t>
                      </a:r>
                      <a:endParaRPr lang="en-US" sz="3600" b="0" i="0" u="none" strike="noStrike" dirty="0">
                        <a:solidFill>
                          <a:srgbClr val="000000"/>
                        </a:solidFill>
                        <a:effectLst/>
                        <a:latin typeface="Calibri" charset="0"/>
                      </a:endParaRPr>
                    </a:p>
                  </a:txBody>
                  <a:tcPr marL="12700" marR="12700" marT="12700" marB="0"/>
                </a:tc>
                <a:tc>
                  <a:txBody>
                    <a:bodyPr/>
                    <a:lstStyle/>
                    <a:p>
                      <a:pPr algn="l" fontAlgn="b"/>
                      <a:r>
                        <a:rPr lang="en-US" sz="1800" b="0" i="0" u="none" strike="noStrike" dirty="0">
                          <a:solidFill>
                            <a:srgbClr val="000000"/>
                          </a:solidFill>
                          <a:effectLst/>
                          <a:latin typeface="Calibri" charset="0"/>
                        </a:rPr>
                        <a:t>Zimbabwe </a:t>
                      </a:r>
                    </a:p>
                  </a:txBody>
                  <a:tcPr marL="12700" marR="12700" marT="12700" marB="0"/>
                </a:tc>
                <a:tc>
                  <a:txBody>
                    <a:bodyPr/>
                    <a:lstStyle/>
                    <a:p>
                      <a:pPr algn="l" fontAlgn="t"/>
                      <a:r>
                        <a:rPr lang="en-US" sz="1600" b="0" i="0" u="none" strike="noStrike" dirty="0" smtClean="0">
                          <a:solidFill>
                            <a:srgbClr val="000000"/>
                          </a:solidFill>
                          <a:effectLst/>
                          <a:latin typeface="Calibri" charset="0"/>
                        </a:rPr>
                        <a:t>SPECIFIC TERMS OF REFERENCE </a:t>
                      </a:r>
                    </a:p>
                    <a:p>
                      <a:pPr algn="l" fontAlgn="t"/>
                      <a:r>
                        <a:rPr lang="en-US" sz="1600" b="0" i="0" u="none" strike="noStrike" dirty="0" smtClean="0">
                          <a:solidFill>
                            <a:srgbClr val="000000"/>
                          </a:solidFill>
                          <a:effectLst/>
                          <a:latin typeface="Calibri" charset="0"/>
                        </a:rPr>
                        <a:t>Support for the identification of a </a:t>
                      </a:r>
                      <a:r>
                        <a:rPr lang="en-US" sz="1600" b="0" i="0" u="none" strike="noStrike" dirty="0" err="1" smtClean="0">
                          <a:solidFill>
                            <a:srgbClr val="000000"/>
                          </a:solidFill>
                          <a:effectLst/>
                          <a:latin typeface="Calibri" charset="0"/>
                        </a:rPr>
                        <a:t>programme</a:t>
                      </a:r>
                      <a:r>
                        <a:rPr lang="en-US" sz="1600" b="0" i="0" u="none" strike="noStrike" dirty="0" smtClean="0">
                          <a:solidFill>
                            <a:srgbClr val="000000"/>
                          </a:solidFill>
                          <a:effectLst/>
                          <a:latin typeface="Calibri" charset="0"/>
                        </a:rPr>
                        <a:t> in support of the implementation of the </a:t>
                      </a:r>
                      <a:r>
                        <a:rPr lang="en-US" sz="1600" b="0" i="0" u="none" strike="noStrike" dirty="0" err="1" smtClean="0">
                          <a:solidFill>
                            <a:srgbClr val="000000"/>
                          </a:solidFill>
                          <a:effectLst/>
                          <a:latin typeface="Calibri" charset="0"/>
                        </a:rPr>
                        <a:t>i</a:t>
                      </a:r>
                      <a:r>
                        <a:rPr lang="en-US" sz="1600" b="0" i="0" u="none" strike="noStrike" dirty="0" smtClean="0">
                          <a:solidFill>
                            <a:srgbClr val="000000"/>
                          </a:solidFill>
                          <a:effectLst/>
                          <a:latin typeface="Calibri" charset="0"/>
                        </a:rPr>
                        <a:t>-EPA in Zimbabwe.</a:t>
                      </a:r>
                    </a:p>
                  </a:txBody>
                  <a:tcPr marL="12700" marR="12700" marT="12700" marB="0"/>
                </a:tc>
              </a:tr>
              <a:tr h="498425">
                <a:tc>
                  <a:txBody>
                    <a:bodyPr/>
                    <a:lstStyle/>
                    <a:p>
                      <a:pPr algn="ctr" fontAlgn="b"/>
                      <a:r>
                        <a:rPr lang="en-US" sz="3600" b="0" i="0" u="none" strike="noStrike" dirty="0" smtClean="0">
                          <a:solidFill>
                            <a:srgbClr val="000000"/>
                          </a:solidFill>
                          <a:effectLst/>
                          <a:latin typeface="Calibri" charset="0"/>
                        </a:rPr>
                        <a:t>3</a:t>
                      </a:r>
                      <a:endParaRPr lang="en-US" sz="3600" b="0" i="0" u="none" strike="noStrike" dirty="0">
                        <a:solidFill>
                          <a:srgbClr val="000000"/>
                        </a:solidFill>
                        <a:effectLst/>
                        <a:latin typeface="Calibri" charset="0"/>
                      </a:endParaRPr>
                    </a:p>
                  </a:txBody>
                  <a:tcPr marL="12700" marR="12700" marT="12700" marB="0"/>
                </a:tc>
                <a:tc>
                  <a:txBody>
                    <a:bodyPr/>
                    <a:lstStyle/>
                    <a:p>
                      <a:pPr algn="l" fontAlgn="b"/>
                      <a:r>
                        <a:rPr lang="en-US" sz="1800" b="0" i="0" u="none" strike="noStrike" dirty="0">
                          <a:solidFill>
                            <a:srgbClr val="000000"/>
                          </a:solidFill>
                          <a:effectLst/>
                          <a:latin typeface="Calibri" charset="0"/>
                        </a:rPr>
                        <a:t>Zimbabwe </a:t>
                      </a:r>
                    </a:p>
                  </a:txBody>
                  <a:tcPr marL="12700" marR="12700" marT="12700" marB="0"/>
                </a:tc>
                <a:tc>
                  <a:txBody>
                    <a:bodyPr/>
                    <a:lstStyle/>
                    <a:p>
                      <a:pPr algn="l" fontAlgn="t"/>
                      <a:r>
                        <a:rPr lang="en-US" sz="1600" b="0" i="0" u="none" strike="noStrike" dirty="0" smtClean="0">
                          <a:solidFill>
                            <a:srgbClr val="000000"/>
                          </a:solidFill>
                          <a:effectLst/>
                          <a:latin typeface="Calibri" charset="0"/>
                        </a:rPr>
                        <a:t>SPECIFIC TERMS OF REFERENCE </a:t>
                      </a:r>
                    </a:p>
                    <a:p>
                      <a:pPr algn="l" fontAlgn="t"/>
                      <a:r>
                        <a:rPr lang="en-US" sz="1600" b="0" i="0" u="none" strike="noStrike" dirty="0" smtClean="0">
                          <a:solidFill>
                            <a:srgbClr val="000000"/>
                          </a:solidFill>
                          <a:effectLst/>
                          <a:latin typeface="Calibri" charset="0"/>
                        </a:rPr>
                        <a:t>Support for the identification of a </a:t>
                      </a:r>
                      <a:r>
                        <a:rPr lang="en-US" sz="1600" b="0" i="0" u="none" strike="noStrike" dirty="0" err="1" smtClean="0">
                          <a:solidFill>
                            <a:srgbClr val="000000"/>
                          </a:solidFill>
                          <a:effectLst/>
                          <a:latin typeface="Calibri" charset="0"/>
                        </a:rPr>
                        <a:t>programme</a:t>
                      </a:r>
                      <a:r>
                        <a:rPr lang="en-US" sz="1600" b="0" i="0" u="none" strike="noStrike" dirty="0" smtClean="0">
                          <a:solidFill>
                            <a:srgbClr val="000000"/>
                          </a:solidFill>
                          <a:effectLst/>
                          <a:latin typeface="Calibri" charset="0"/>
                        </a:rPr>
                        <a:t> in support of the implementation of the </a:t>
                      </a:r>
                      <a:r>
                        <a:rPr lang="en-US" sz="1600" b="0" i="0" u="none" strike="noStrike" dirty="0" err="1" smtClean="0">
                          <a:solidFill>
                            <a:srgbClr val="000000"/>
                          </a:solidFill>
                          <a:effectLst/>
                          <a:latin typeface="Calibri" charset="0"/>
                        </a:rPr>
                        <a:t>i</a:t>
                      </a:r>
                      <a:r>
                        <a:rPr lang="en-US" sz="1600" b="0" i="0" u="none" strike="noStrike" dirty="0" smtClean="0">
                          <a:solidFill>
                            <a:srgbClr val="000000"/>
                          </a:solidFill>
                          <a:effectLst/>
                          <a:latin typeface="Calibri" charset="0"/>
                        </a:rPr>
                        <a:t>-EPA in Zimbabwe.</a:t>
                      </a:r>
                    </a:p>
                  </a:txBody>
                  <a:tcPr marL="12700" marR="12700" marT="12700" marB="0"/>
                </a:tc>
              </a:tr>
              <a:tr h="998220">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3600" b="0" i="0" u="none" strike="noStrike" dirty="0" smtClean="0">
                          <a:solidFill>
                            <a:srgbClr val="000000"/>
                          </a:solidFill>
                          <a:effectLst/>
                          <a:latin typeface="Calibri" charset="0"/>
                        </a:rPr>
                        <a:t>4</a:t>
                      </a:r>
                    </a:p>
                  </a:txBody>
                  <a:tcPr marL="12700" marR="12700" marT="12700" marB="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sk-SK" sz="1800" b="0" i="0" u="none" strike="noStrike" dirty="0">
                          <a:solidFill>
                            <a:srgbClr val="000000"/>
                          </a:solidFill>
                          <a:effectLst/>
                          <a:latin typeface="Calibri" charset="0"/>
                        </a:rPr>
                        <a:t> </a:t>
                      </a:r>
                      <a:r>
                        <a:rPr lang="en-US" sz="1800" b="0" i="0" u="none" strike="noStrike" dirty="0" smtClean="0">
                          <a:solidFill>
                            <a:srgbClr val="000000"/>
                          </a:solidFill>
                          <a:effectLst/>
                          <a:latin typeface="Calibri" charset="0"/>
                        </a:rPr>
                        <a:t>Zambia</a:t>
                      </a:r>
                    </a:p>
                  </a:txBody>
                  <a:tcPr marL="12700" marR="12700" marT="12700" marB="0"/>
                </a:tc>
                <a:tc>
                  <a:txBody>
                    <a:bodyPr/>
                    <a:lstStyle/>
                    <a:p>
                      <a:pPr algn="l" fontAlgn="t"/>
                      <a:r>
                        <a:rPr lang="en-US" sz="1600" b="0" i="0" u="none" strike="noStrike" dirty="0" smtClean="0">
                          <a:solidFill>
                            <a:srgbClr val="000000"/>
                          </a:solidFill>
                          <a:effectLst/>
                          <a:latin typeface="Calibri" charset="0"/>
                        </a:rPr>
                        <a:t>TERMS OF REFERENCE </a:t>
                      </a:r>
                    </a:p>
                    <a:p>
                      <a:pPr algn="l" fontAlgn="t"/>
                      <a:r>
                        <a:rPr lang="en-US" sz="1600" b="0" i="0" u="none" strike="noStrike" dirty="0" smtClean="0">
                          <a:solidFill>
                            <a:srgbClr val="000000"/>
                          </a:solidFill>
                          <a:effectLst/>
                          <a:latin typeface="Calibri" charset="0"/>
                        </a:rPr>
                        <a:t>Lusaka Transmission and Distribution Rehabilitation Project (LTDRP) – </a:t>
                      </a:r>
                    </a:p>
                    <a:p>
                      <a:pPr algn="l" fontAlgn="t"/>
                      <a:r>
                        <a:rPr lang="en-US" sz="1600" b="0" i="0" u="none" strike="noStrike" dirty="0" smtClean="0">
                          <a:solidFill>
                            <a:srgbClr val="000000"/>
                          </a:solidFill>
                          <a:effectLst/>
                          <a:latin typeface="Calibri" charset="0"/>
                        </a:rPr>
                        <a:t>Low Voltage Distribution Network: Support to the Identification and Formulation Study</a:t>
                      </a:r>
                      <a:endParaRPr lang="en-US" sz="1600" b="0" i="0" u="none" strike="noStrike" dirty="0">
                        <a:solidFill>
                          <a:srgbClr val="000000"/>
                        </a:solidFill>
                        <a:effectLst/>
                        <a:latin typeface="Calibri" charset="0"/>
                      </a:endParaRPr>
                    </a:p>
                  </a:txBody>
                  <a:tcPr marL="12700" marR="12700" marT="12700" marB="0"/>
                </a:tc>
              </a:tr>
              <a:tr h="739275">
                <a:tc>
                  <a:txBody>
                    <a:bodyPr/>
                    <a:lstStyle/>
                    <a:p>
                      <a:pPr algn="ctr" fontAlgn="b"/>
                      <a:r>
                        <a:rPr lang="sk-SK" sz="3600" b="0" i="0" u="none" strike="noStrike" dirty="0" smtClean="0">
                          <a:solidFill>
                            <a:srgbClr val="000000"/>
                          </a:solidFill>
                          <a:effectLst/>
                          <a:latin typeface="Calibri" charset="0"/>
                        </a:rPr>
                        <a:t>5</a:t>
                      </a:r>
                      <a:endParaRPr lang="sk-SK" sz="3600" b="0" i="0" u="none" strike="noStrike" dirty="0">
                        <a:solidFill>
                          <a:srgbClr val="000000"/>
                        </a:solidFill>
                        <a:effectLst/>
                        <a:latin typeface="Calibri" charset="0"/>
                      </a:endParaRPr>
                    </a:p>
                  </a:txBody>
                  <a:tcPr marL="12700" marR="12700" marT="12700" marB="0"/>
                </a:tc>
                <a:tc>
                  <a:txBody>
                    <a:bodyPr/>
                    <a:lstStyle/>
                    <a:p>
                      <a:pPr algn="l" fontAlgn="b"/>
                      <a:r>
                        <a:rPr lang="sk-SK" sz="1800" b="0" i="0" u="none" strike="noStrike" dirty="0">
                          <a:solidFill>
                            <a:srgbClr val="000000"/>
                          </a:solidFill>
                          <a:effectLst/>
                          <a:latin typeface="Calibri" charset="0"/>
                        </a:rPr>
                        <a:t> </a:t>
                      </a:r>
                      <a:r>
                        <a:rPr lang="sk-SK" sz="1800" b="0" i="0" u="none" strike="noStrike" dirty="0" smtClean="0">
                          <a:solidFill>
                            <a:srgbClr val="000000"/>
                          </a:solidFill>
                          <a:effectLst/>
                          <a:latin typeface="Calibri" charset="0"/>
                        </a:rPr>
                        <a:t>HQ</a:t>
                      </a:r>
                      <a:endParaRPr lang="sk-SK" sz="1800" b="0" i="0" u="none" strike="noStrike" dirty="0">
                        <a:solidFill>
                          <a:srgbClr val="000000"/>
                        </a:solidFill>
                        <a:effectLst/>
                        <a:latin typeface="Calibri" charset="0"/>
                      </a:endParaRPr>
                    </a:p>
                  </a:txBody>
                  <a:tcPr marL="12700" marR="12700" marT="12700" marB="0"/>
                </a:tc>
                <a:tc>
                  <a:txBody>
                    <a:bodyPr/>
                    <a:lstStyle/>
                    <a:p>
                      <a:pPr algn="l" fontAlgn="t"/>
                      <a:r>
                        <a:rPr lang="en-US" sz="1600" b="0" i="0" u="none" strike="noStrike" dirty="0" smtClean="0">
                          <a:solidFill>
                            <a:srgbClr val="000000"/>
                          </a:solidFill>
                          <a:effectLst/>
                          <a:latin typeface="Calibri" charset="0"/>
                        </a:rPr>
                        <a:t>SPECIFIC TERMS OF REFERENCE - FWC COM 2011 – Lot 1</a:t>
                      </a:r>
                    </a:p>
                    <a:p>
                      <a:pPr algn="l" fontAlgn="t"/>
                      <a:r>
                        <a:rPr lang="en-US" sz="1600" b="0" i="0" u="none" strike="noStrike" dirty="0" smtClean="0">
                          <a:solidFill>
                            <a:srgbClr val="000000"/>
                          </a:solidFill>
                          <a:effectLst/>
                          <a:latin typeface="Calibri" charset="0"/>
                        </a:rPr>
                        <a:t>Technical assistance for the identification and formulation of a project to promote demand-driven VET &amp; Skills Development</a:t>
                      </a:r>
                      <a:endParaRPr lang="en-US" sz="1600" b="0" i="0" u="none" strike="noStrike" dirty="0">
                        <a:solidFill>
                          <a:srgbClr val="000000"/>
                        </a:solidFill>
                        <a:effectLst/>
                        <a:latin typeface="Calibri" charset="0"/>
                      </a:endParaRPr>
                    </a:p>
                  </a:txBody>
                  <a:tcPr marL="12700" marR="12700" marT="12700" marB="0"/>
                </a:tc>
              </a:tr>
              <a:tr h="739275">
                <a:tc>
                  <a:txBody>
                    <a:bodyPr/>
                    <a:lstStyle/>
                    <a:p>
                      <a:pPr algn="ctr" fontAlgn="b"/>
                      <a:r>
                        <a:rPr lang="en-GB" sz="3600" b="0" i="0" u="none" strike="noStrike" dirty="0" smtClean="0">
                          <a:solidFill>
                            <a:srgbClr val="000000"/>
                          </a:solidFill>
                          <a:effectLst/>
                          <a:latin typeface="Calibri" charset="0"/>
                        </a:rPr>
                        <a:t>6</a:t>
                      </a:r>
                      <a:endParaRPr lang="sk-SK" sz="3600" b="0" i="0" u="none" strike="noStrike" dirty="0">
                        <a:solidFill>
                          <a:srgbClr val="000000"/>
                        </a:solidFill>
                        <a:effectLst/>
                        <a:latin typeface="Calibri" charset="0"/>
                      </a:endParaRPr>
                    </a:p>
                  </a:txBody>
                  <a:tcPr marL="12700" marR="12700" marT="12700" marB="0"/>
                </a:tc>
                <a:tc>
                  <a:txBody>
                    <a:bodyPr/>
                    <a:lstStyle/>
                    <a:p>
                      <a:pPr algn="l" fontAlgn="b"/>
                      <a:r>
                        <a:rPr lang="en-GB" sz="1800" b="0" i="0" u="none" strike="noStrike" dirty="0" smtClean="0">
                          <a:solidFill>
                            <a:srgbClr val="000000"/>
                          </a:solidFill>
                          <a:effectLst/>
                          <a:latin typeface="Calibri" charset="0"/>
                        </a:rPr>
                        <a:t>Swaziland</a:t>
                      </a:r>
                      <a:endParaRPr lang="sk-SK" sz="1800" b="0" i="0" u="none" strike="noStrike" dirty="0">
                        <a:solidFill>
                          <a:srgbClr val="000000"/>
                        </a:solidFill>
                        <a:effectLst/>
                        <a:latin typeface="Calibri" charset="0"/>
                      </a:endParaRPr>
                    </a:p>
                  </a:txBody>
                  <a:tcPr marL="12700" marR="12700" marT="12700" marB="0"/>
                </a:tc>
                <a:tc>
                  <a:txBody>
                    <a:bodyPr/>
                    <a:lstStyle/>
                    <a:p>
                      <a:pPr algn="l" fontAlgn="t"/>
                      <a:endParaRPr lang="en-US" sz="1600" b="0" i="0" u="none" strike="noStrike" dirty="0">
                        <a:solidFill>
                          <a:srgbClr val="000000"/>
                        </a:solidFill>
                        <a:effectLst/>
                        <a:latin typeface="Calibri" charset="0"/>
                      </a:endParaRPr>
                    </a:p>
                  </a:txBody>
                  <a:tcPr marL="12700" marR="12700" marT="12700" marB="0"/>
                </a:tc>
              </a:tr>
            </a:tbl>
          </a:graphicData>
        </a:graphic>
      </p:graphicFrame>
    </p:spTree>
    <p:extLst>
      <p:ext uri="{BB962C8B-B14F-4D97-AF65-F5344CB8AC3E}">
        <p14:creationId xmlns:p14="http://schemas.microsoft.com/office/powerpoint/2010/main" val="6008359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7600" b="1" i="0" u="none" strike="noStrike" cap="none" normalizeH="0" baseline="0" smtClean="0">
            <a:ln>
              <a:noFill/>
            </a:ln>
            <a:solidFill>
              <a:srgbClr val="FFD62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7600" b="1" i="0" u="none" strike="noStrike" cap="none" normalizeH="0" baseline="0" smtClean="0">
            <a:ln>
              <a:noFill/>
            </a:ln>
            <a:solidFill>
              <a:srgbClr val="FFD624"/>
            </a:solidFill>
            <a:effectLst/>
            <a:latin typeface="Verdana"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8881</TotalTime>
  <Words>1554</Words>
  <Application>Microsoft Office PowerPoint</Application>
  <PresentationFormat>On-screen Show (4:3)</PresentationFormat>
  <Paragraphs>191</Paragraphs>
  <Slides>13</Slides>
  <Notes>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Default Design</vt:lpstr>
      <vt:lpstr>Leave no one behind</vt:lpstr>
      <vt:lpstr>WHY Gender Equality in EC External Relations?</vt:lpstr>
      <vt:lpstr>Gender Mainstreaming</vt:lpstr>
      <vt:lpstr>How does mainstreaming work?</vt:lpstr>
      <vt:lpstr>How does mainstreaming work?</vt:lpstr>
      <vt:lpstr>PowerPoint Presentation</vt:lpstr>
      <vt:lpstr>How does this link to the current procedures? </vt:lpstr>
      <vt:lpstr>Exercise: contextual analysis</vt:lpstr>
      <vt:lpstr>PowerPoint Presentation</vt:lpstr>
      <vt:lpstr>Possible entry points for inclusiveness Swaziland ToR "Support programming of the second tranche EDF11 Social protection: Improved Access to Education and decent life for vulnerable children and their families"</vt:lpstr>
      <vt:lpstr>Possible entry points for inclusiveness  ToR Support for the identification of a programme in support of the implementation of the i-EPA in Zimbabwe</vt:lpstr>
      <vt:lpstr>Possible entry points for inclusiveness  Lusaka Transmission and Distribution Rehabilitation Project (LTDRP) –  Low Voltage Distribution Network: Support to the Identification and Formulation Study</vt:lpstr>
      <vt:lpstr>Possible entry points for inclusiveness  ToR Technical assistance for the identification and formulation of a project to promote demand-driven VET &amp; Skills Development 2015/369206</vt:lpstr>
    </vt:vector>
  </TitlesOfParts>
  <Company>Wexam Consulting v.o.f.</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Leave no one behind</dc:title>
  <dc:creator>Blerina Vila</dc:creator>
  <cp:lastModifiedBy>MARTIN DIAZ Alicia (DEVCO)</cp:lastModifiedBy>
  <cp:revision>66</cp:revision>
  <dcterms:created xsi:type="dcterms:W3CDTF">2014-03-03T13:02:22Z</dcterms:created>
  <dcterms:modified xsi:type="dcterms:W3CDTF">2016-02-26T14:05:05Z</dcterms:modified>
</cp:coreProperties>
</file>