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5" r:id="rId1"/>
  </p:sldMasterIdLst>
  <p:notesMasterIdLst>
    <p:notesMasterId r:id="rId16"/>
  </p:notesMasterIdLst>
  <p:sldIdLst>
    <p:sldId id="313" r:id="rId2"/>
    <p:sldId id="315" r:id="rId3"/>
    <p:sldId id="303" r:id="rId4"/>
    <p:sldId id="319" r:id="rId5"/>
    <p:sldId id="323" r:id="rId6"/>
    <p:sldId id="307" r:id="rId7"/>
    <p:sldId id="309" r:id="rId8"/>
    <p:sldId id="324" r:id="rId9"/>
    <p:sldId id="325" r:id="rId10"/>
    <p:sldId id="326" r:id="rId11"/>
    <p:sldId id="310" r:id="rId12"/>
    <p:sldId id="308" r:id="rId13"/>
    <p:sldId id="312" r:id="rId14"/>
    <p:sldId id="327" r:id="rId15"/>
  </p:sldIdLst>
  <p:sldSz cx="9144000" cy="5143500" type="screen16x9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dgett Colling" initials="" lastIdx="4" clrIdx="0"/>
  <p:cmAuthor id="1" name="Breanna DiGiammarino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8" autoAdjust="0"/>
  </p:normalViewPr>
  <p:slideViewPr>
    <p:cSldViewPr snapToGrid="0" snapToObjects="1">
      <p:cViewPr varScale="1">
        <p:scale>
          <a:sx n="92" d="100"/>
          <a:sy n="92" d="100"/>
        </p:scale>
        <p:origin x="-74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25000"/>
              </a:lnSpc>
              <a:spcBef>
                <a:spcPts val="0"/>
              </a:spcBef>
              <a:defRPr sz="24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1pPr>
            <a:lvl2pPr marL="0" marR="0" indent="76200" algn="l" rtl="0">
              <a:lnSpc>
                <a:spcPct val="125000"/>
              </a:lnSpc>
              <a:spcBef>
                <a:spcPts val="0"/>
              </a:spcBef>
              <a:defRPr sz="24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2pPr>
            <a:lvl3pPr marL="0" marR="0" indent="165100" algn="l" rtl="0">
              <a:lnSpc>
                <a:spcPct val="125000"/>
              </a:lnSpc>
              <a:spcBef>
                <a:spcPts val="0"/>
              </a:spcBef>
              <a:defRPr sz="24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3pPr>
            <a:lvl4pPr marL="0" marR="0" indent="254000" algn="l" rtl="0">
              <a:lnSpc>
                <a:spcPct val="125000"/>
              </a:lnSpc>
              <a:spcBef>
                <a:spcPts val="0"/>
              </a:spcBef>
              <a:defRPr sz="24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4pPr>
            <a:lvl5pPr marL="0" marR="0" indent="330200" algn="l" rtl="0">
              <a:lnSpc>
                <a:spcPct val="125000"/>
              </a:lnSpc>
              <a:spcBef>
                <a:spcPts val="0"/>
              </a:spcBef>
              <a:defRPr sz="24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5pPr>
            <a:lvl6pPr marL="0" marR="0" indent="419100" algn="l" rtl="0">
              <a:lnSpc>
                <a:spcPct val="125000"/>
              </a:lnSpc>
              <a:spcBef>
                <a:spcPts val="0"/>
              </a:spcBef>
              <a:defRPr sz="24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6pPr>
            <a:lvl7pPr marL="0" marR="0" indent="508000" algn="l" rtl="0">
              <a:lnSpc>
                <a:spcPct val="125000"/>
              </a:lnSpc>
              <a:spcBef>
                <a:spcPts val="0"/>
              </a:spcBef>
              <a:defRPr sz="24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7pPr>
            <a:lvl8pPr marL="0" marR="0" indent="596900" algn="l" rtl="0">
              <a:lnSpc>
                <a:spcPct val="125000"/>
              </a:lnSpc>
              <a:spcBef>
                <a:spcPts val="0"/>
              </a:spcBef>
              <a:defRPr sz="24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8pPr>
            <a:lvl9pPr marL="0" marR="0" indent="673100" algn="l" rtl="0">
              <a:lnSpc>
                <a:spcPct val="125000"/>
              </a:lnSpc>
              <a:spcBef>
                <a:spcPts val="0"/>
              </a:spcBef>
              <a:defRPr sz="24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75446698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88975" tIns="44475" rIns="88975" bIns="4447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More than $330K from more than 7K donations</a:t>
            </a:r>
          </a:p>
        </p:txBody>
      </p:sp>
      <p:sp>
        <p:nvSpPr>
          <p:cNvPr id="294" name="Shape 294"/>
          <p:cNvSpPr txBox="1">
            <a:spLocks noGrp="1"/>
          </p:cNvSpPr>
          <p:nvPr>
            <p:ph type="sldNum" idx="12"/>
          </p:nvPr>
        </p:nvSpPr>
        <p:spPr>
          <a:xfrm>
            <a:off x="3884353" y="8685095"/>
            <a:ext cx="2972100" cy="457500"/>
          </a:xfrm>
          <a:prstGeom prst="rect">
            <a:avLst/>
          </a:prstGeom>
          <a:noFill/>
          <a:ln>
            <a:noFill/>
          </a:ln>
        </p:spPr>
        <p:txBody>
          <a:bodyPr lIns="88975" tIns="44475" rIns="88975" bIns="44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2</a:t>
            </a:fld>
            <a:endParaRPr lang="en-US" sz="1800" b="0" i="0" u="none" strike="noStrike" cap="none" baseline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buSzPct val="25000"/>
              <a:buFont typeface="Arial"/>
              <a:buNone/>
            </a:pPr>
            <a:r>
              <a:rPr lang="en-US" sz="2400" b="0" i="0" u="none" strike="noStrike" cap="none" baseline="0">
                <a:latin typeface="Arial"/>
                <a:ea typeface="Arial"/>
                <a:cs typeface="Arial"/>
                <a:sym typeface="Arial"/>
              </a:rPr>
              <a:t>Why ppl donate: person, purpose, perk</a:t>
            </a: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buSzPct val="25000"/>
              <a:buFont typeface="Arial"/>
              <a:buNone/>
            </a:pPr>
            <a:r>
              <a:rPr lang="en-US" sz="2400" b="0" i="0" u="none" strike="noStrike" cap="none" baseline="0">
                <a:latin typeface="Arial"/>
                <a:ea typeface="Arial"/>
                <a:cs typeface="Arial"/>
                <a:sym typeface="Arial"/>
              </a:rPr>
              <a:t>How much do ppl donate: $25 most common, $100 most revenue</a:t>
            </a: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buSzPct val="25000"/>
              <a:buFont typeface="Arial"/>
              <a:buNone/>
            </a:pPr>
            <a:r>
              <a:rPr lang="en-US" sz="2400" b="0" i="0" u="none" strike="noStrike" cap="none" baseline="0">
                <a:latin typeface="Arial"/>
                <a:ea typeface="Arial"/>
                <a:cs typeface="Arial"/>
                <a:sym typeface="Arial"/>
              </a:rPr>
              <a:t>What to consider: Personalize to campaign and work, Offer variety so can learn</a:t>
            </a: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buFont typeface="Arial"/>
              <a:buNone/>
            </a:pPr>
            <a:endParaRPr sz="2400" b="0" i="0" u="none" strike="noStrike" cap="none" baseline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buSzPct val="25000"/>
              <a:buFont typeface="Arial"/>
              <a:buNone/>
            </a:pPr>
            <a:r>
              <a:rPr lang="en-US" sz="2400" b="0" i="0" u="none" strike="noStrike" cap="none" baseline="0">
                <a:latin typeface="Arial"/>
                <a:ea typeface="Arial"/>
                <a:cs typeface="Arial"/>
                <a:sym typeface="Arial"/>
              </a:rPr>
              <a:t>Marketing template to follow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buSzPct val="25000"/>
              <a:buFont typeface="Arial"/>
              <a:buNone/>
            </a:pPr>
            <a:r>
              <a:rPr lang="en-US" sz="2400" b="0" i="0" u="none" strike="noStrike" cap="none" baseline="0">
                <a:latin typeface="Arial"/>
                <a:ea typeface="Arial"/>
                <a:cs typeface="Arial"/>
                <a:sym typeface="Arial"/>
              </a:rPr>
              <a:t>Common Vision success at sourcing additional donors via social media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buSzPct val="25000"/>
              <a:buFont typeface="Arial"/>
              <a:buNone/>
            </a:pPr>
            <a:r>
              <a:rPr lang="en-US" sz="2400" b="0" i="0" u="none" strike="noStrike" cap="none" baseline="0">
                <a:latin typeface="Arial"/>
                <a:ea typeface="Arial"/>
                <a:cs typeface="Arial"/>
                <a:sym typeface="Arial"/>
              </a:rPr>
              <a:t>Amplification toolkit to follow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88975" tIns="44475" rIns="88975" bIns="4447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More than $330K from more than 7K donations</a:t>
            </a:r>
          </a:p>
        </p:txBody>
      </p:sp>
      <p:sp>
        <p:nvSpPr>
          <p:cNvPr id="294" name="Shape 294"/>
          <p:cNvSpPr txBox="1">
            <a:spLocks noGrp="1"/>
          </p:cNvSpPr>
          <p:nvPr>
            <p:ph type="sldNum" idx="12"/>
          </p:nvPr>
        </p:nvSpPr>
        <p:spPr>
          <a:xfrm>
            <a:off x="3884353" y="8685095"/>
            <a:ext cx="2972100" cy="457500"/>
          </a:xfrm>
          <a:prstGeom prst="rect">
            <a:avLst/>
          </a:prstGeom>
          <a:noFill/>
          <a:ln>
            <a:noFill/>
          </a:ln>
        </p:spPr>
        <p:txBody>
          <a:bodyPr lIns="88975" tIns="44475" rIns="88975" bIns="44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3</a:t>
            </a:fld>
            <a:endParaRPr lang="en-US" sz="1800" b="0" i="0" u="none" strike="noStrike" cap="none" baseline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88975" tIns="44475" rIns="88975" bIns="4447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More than $330K from more than 7K donations</a:t>
            </a:r>
          </a:p>
        </p:txBody>
      </p:sp>
      <p:sp>
        <p:nvSpPr>
          <p:cNvPr id="294" name="Shape 294"/>
          <p:cNvSpPr txBox="1">
            <a:spLocks noGrp="1"/>
          </p:cNvSpPr>
          <p:nvPr>
            <p:ph type="sldNum" idx="12"/>
          </p:nvPr>
        </p:nvSpPr>
        <p:spPr>
          <a:xfrm>
            <a:off x="3884353" y="8685095"/>
            <a:ext cx="2972100" cy="457500"/>
          </a:xfrm>
          <a:prstGeom prst="rect">
            <a:avLst/>
          </a:prstGeom>
          <a:noFill/>
          <a:ln>
            <a:noFill/>
          </a:ln>
        </p:spPr>
        <p:txBody>
          <a:bodyPr lIns="88975" tIns="44475" rIns="88975" bIns="44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4</a:t>
            </a:fld>
            <a:endParaRPr lang="en-US" sz="1800" b="0" i="0" u="none" strike="noStrike" cap="none" baseline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88975" tIns="44475" rIns="88975" bIns="4447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More than $330K from more than 7K donations</a:t>
            </a:r>
          </a:p>
        </p:txBody>
      </p:sp>
      <p:sp>
        <p:nvSpPr>
          <p:cNvPr id="294" name="Shape 294"/>
          <p:cNvSpPr txBox="1">
            <a:spLocks noGrp="1"/>
          </p:cNvSpPr>
          <p:nvPr>
            <p:ph type="sldNum" idx="12"/>
          </p:nvPr>
        </p:nvSpPr>
        <p:spPr>
          <a:xfrm>
            <a:off x="3884353" y="8685095"/>
            <a:ext cx="2972100" cy="457500"/>
          </a:xfrm>
          <a:prstGeom prst="rect">
            <a:avLst/>
          </a:prstGeom>
          <a:noFill/>
          <a:ln>
            <a:noFill/>
          </a:ln>
        </p:spPr>
        <p:txBody>
          <a:bodyPr lIns="88975" tIns="44475" rIns="88975" bIns="44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5</a:t>
            </a:fld>
            <a:endParaRPr lang="en-US" sz="1800" b="0" i="0" u="none" strike="noStrike" cap="none" baseline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buSzPct val="25000"/>
              <a:buFont typeface="Arial"/>
              <a:buNone/>
            </a:pPr>
            <a:r>
              <a:rPr lang="en-US" sz="2400" b="0" i="0" u="none" strike="noStrike" cap="none" baseline="0">
                <a:latin typeface="Arial"/>
                <a:ea typeface="Arial"/>
                <a:cs typeface="Arial"/>
                <a:sym typeface="Arial"/>
              </a:rPr>
              <a:t>People give to people</a:t>
            </a: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buSzPct val="25000"/>
              <a:buFont typeface="Arial"/>
              <a:buNone/>
            </a:pPr>
            <a:r>
              <a:rPr lang="en-US" sz="2400" b="0" i="0" u="none" strike="noStrike" cap="none" baseline="0">
                <a:latin typeface="Arial"/>
                <a:ea typeface="Arial"/>
                <a:cs typeface="Arial"/>
                <a:sym typeface="Arial"/>
              </a:rPr>
              <a:t>Organizer: Founder, ED, staff member, board member, donor, volunteer</a:t>
            </a: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buSzPct val="25000"/>
              <a:buFont typeface="Arial"/>
              <a:buNone/>
            </a:pPr>
            <a:r>
              <a:rPr lang="en-US" sz="2400" b="0" i="0" u="none" strike="noStrike" cap="none" baseline="0">
                <a:latin typeface="Arial"/>
                <a:ea typeface="Arial"/>
                <a:cs typeface="Arial"/>
                <a:sym typeface="Arial"/>
              </a:rPr>
              <a:t>Beneficiary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buSzPct val="25000"/>
              <a:buFont typeface="Arial"/>
              <a:buNone/>
            </a:pPr>
            <a:r>
              <a:rPr lang="en-US" sz="2400" b="0" i="0" u="none" strike="noStrike" cap="none" baseline="0">
                <a:latin typeface="Arial"/>
                <a:ea typeface="Arial"/>
                <a:cs typeface="Arial"/>
                <a:sym typeface="Arial"/>
              </a:rPr>
              <a:t>Goals: Financial, awareness, program</a:t>
            </a: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buSzPct val="25000"/>
              <a:buFont typeface="Arial"/>
              <a:buNone/>
            </a:pPr>
            <a:r>
              <a:rPr lang="en-US" sz="2400" b="0" i="0" u="none" strike="noStrike" cap="none" baseline="0">
                <a:latin typeface="Arial"/>
                <a:ea typeface="Arial"/>
                <a:cs typeface="Arial"/>
                <a:sym typeface="Arial"/>
              </a:rPr>
              <a:t>Define: Specific, inspiring, attainable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buFont typeface="Arial"/>
              <a:buNone/>
            </a:pPr>
            <a:endParaRPr sz="2400" b="0" i="0" u="none" strike="noStrike" cap="none" baseline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buSzPct val="25000"/>
              <a:buFont typeface="Arial"/>
              <a:buNone/>
            </a:pPr>
            <a:r>
              <a:rPr lang="en-US" sz="2400" b="0" i="0" u="none" strike="noStrike" cap="none" baseline="0">
                <a:latin typeface="Arial"/>
                <a:ea typeface="Arial"/>
                <a:cs typeface="Arial"/>
                <a:sym typeface="Arial"/>
              </a:rPr>
              <a:t>Summary – first 30 seconds in video / first three lines in text will dictate</a:t>
            </a: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buSzPct val="25000"/>
              <a:buFont typeface="Arial"/>
              <a:buNone/>
            </a:pPr>
            <a:r>
              <a:rPr lang="en-US" sz="2400" b="0" i="0" u="none" strike="noStrike" cap="none" baseline="0">
                <a:latin typeface="Arial"/>
                <a:ea typeface="Arial"/>
                <a:cs typeface="Arial"/>
                <a:sym typeface="Arial"/>
              </a:rPr>
              <a:t>Problem</a:t>
            </a: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buSzPct val="25000"/>
              <a:buFont typeface="Arial"/>
              <a:buNone/>
            </a:pPr>
            <a:r>
              <a:rPr lang="en-US" sz="2400" b="0" i="0" u="none" strike="noStrike" cap="none" baseline="0">
                <a:latin typeface="Arial"/>
                <a:ea typeface="Arial"/>
                <a:cs typeface="Arial"/>
                <a:sym typeface="Arial"/>
              </a:rPr>
              <a:t>Solution</a:t>
            </a: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buSzPct val="25000"/>
              <a:buFont typeface="Arial"/>
              <a:buNone/>
            </a:pPr>
            <a:r>
              <a:rPr lang="en-US" sz="2400" b="0" i="0" u="none" strike="noStrike" cap="none" baseline="0">
                <a:latin typeface="Arial"/>
                <a:ea typeface="Arial"/>
                <a:cs typeface="Arial"/>
                <a:sym typeface="Arial"/>
              </a:rPr>
              <a:t>Discrete</a:t>
            </a: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buSzPct val="25000"/>
              <a:buFont typeface="Arial"/>
              <a:buNone/>
            </a:pPr>
            <a:r>
              <a:rPr lang="en-US" sz="2400" b="0" i="0" u="none" strike="noStrike" cap="none" baseline="0">
                <a:latin typeface="Arial"/>
                <a:ea typeface="Arial"/>
                <a:cs typeface="Arial"/>
                <a:sym typeface="Arial"/>
              </a:rPr>
              <a:t>Achievable yet Ambitious</a:t>
            </a: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buSzPct val="25000"/>
              <a:buFont typeface="Arial"/>
              <a:buNone/>
            </a:pPr>
            <a:r>
              <a:rPr lang="en-US" sz="2400" b="0" i="0" u="none" strike="noStrike" cap="none" baseline="0">
                <a:latin typeface="Arial"/>
                <a:ea typeface="Arial"/>
                <a:cs typeface="Arial"/>
                <a:sym typeface="Arial"/>
              </a:rPr>
              <a:t>Inspiring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buSzPct val="25000"/>
              <a:buFont typeface="Arial"/>
              <a:buNone/>
            </a:pPr>
            <a:r>
              <a:rPr lang="en-US" sz="2400" b="0" i="0" u="none" strike="noStrike" cap="none" baseline="0">
                <a:latin typeface="Arial"/>
                <a:ea typeface="Arial"/>
                <a:cs typeface="Arial"/>
                <a:sym typeface="Arial"/>
              </a:rPr>
              <a:t>Have one – campaigns with videos raise 115% more than those without</a:t>
            </a: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buSzPct val="25000"/>
              <a:buFont typeface="Arial"/>
              <a:buNone/>
            </a:pPr>
            <a:r>
              <a:rPr lang="en-US" sz="2400" b="0" i="0" u="none" strike="noStrike" cap="none" baseline="0">
                <a:latin typeface="Arial"/>
                <a:ea typeface="Arial"/>
                <a:cs typeface="Arial"/>
                <a:sym typeface="Arial"/>
              </a:rPr>
              <a:t>Doesn’t have to be fancy</a:t>
            </a: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buSzPct val="25000"/>
              <a:buFont typeface="Arial"/>
              <a:buNone/>
            </a:pPr>
            <a:r>
              <a:rPr lang="en-US" sz="2400" b="0" i="0" u="none" strike="noStrike" cap="none" baseline="0">
                <a:latin typeface="Arial"/>
                <a:ea typeface="Arial"/>
                <a:cs typeface="Arial"/>
                <a:sym typeface="Arial"/>
              </a:rPr>
              <a:t>Similar content</a:t>
            </a: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buSzPct val="25000"/>
              <a:buFont typeface="Arial"/>
              <a:buNone/>
            </a:pPr>
            <a:r>
              <a:rPr lang="en-US" sz="2400" b="0" i="0" u="none" strike="noStrike" cap="none" baseline="0">
                <a:latin typeface="Arial"/>
                <a:ea typeface="Arial"/>
                <a:cs typeface="Arial"/>
                <a:sym typeface="Arial"/>
              </a:rPr>
              <a:t>First 30 seconds count most</a:t>
            </a: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buSzPct val="25000"/>
              <a:buFont typeface="Arial"/>
              <a:buNone/>
            </a:pPr>
            <a:r>
              <a:rPr lang="en-US" sz="2400" b="0" i="0" u="none" strike="noStrike" cap="none" baseline="0">
                <a:latin typeface="Arial"/>
                <a:ea typeface="Arial"/>
                <a:cs typeface="Arial"/>
                <a:sym typeface="Arial"/>
              </a:rPr>
              <a:t>No more than 3 min</a:t>
            </a: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buSzPct val="25000"/>
              <a:buFont typeface="Arial"/>
              <a:buNone/>
            </a:pPr>
            <a:r>
              <a:rPr lang="en-US" sz="2400" b="0" i="0" u="none" strike="noStrike" cap="none" baseline="0">
                <a:latin typeface="Arial"/>
                <a:ea typeface="Arial"/>
                <a:cs typeface="Arial"/>
                <a:sym typeface="Arial"/>
              </a:rPr>
              <a:t>For fundraiser, not copied </a:t>
            </a:r>
          </a:p>
          <a:p>
            <a:pPr marL="342900" marR="0" lvl="0" indent="-190500" algn="l" rtl="0">
              <a:lnSpc>
                <a:spcPct val="125000"/>
              </a:lnSpc>
              <a:spcBef>
                <a:spcPts val="0"/>
              </a:spcBef>
              <a:buFont typeface="Arial"/>
              <a:buNone/>
            </a:pPr>
            <a:endParaRPr sz="2400" b="0" i="0" u="none" strike="noStrike" cap="none" baseline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508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90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127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27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 - 1_Campaign Lef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63131" y="351548"/>
            <a:ext cx="3793588" cy="16398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300" b="1"/>
            </a:lvl1pPr>
            <a:lvl2pPr rtl="0">
              <a:spcBef>
                <a:spcPts val="0"/>
              </a:spcBef>
              <a:defRPr sz="2300" b="1"/>
            </a:lvl2pPr>
            <a:lvl3pPr rtl="0">
              <a:spcBef>
                <a:spcPts val="0"/>
              </a:spcBef>
              <a:defRPr sz="2300" b="1"/>
            </a:lvl3pPr>
            <a:lvl4pPr rtl="0">
              <a:spcBef>
                <a:spcPts val="0"/>
              </a:spcBef>
              <a:defRPr sz="2300" b="1"/>
            </a:lvl4pPr>
            <a:lvl5pPr rtl="0">
              <a:spcBef>
                <a:spcPts val="0"/>
              </a:spcBef>
              <a:defRPr sz="2300" b="1"/>
            </a:lvl5pPr>
            <a:lvl6pPr rtl="0">
              <a:spcBef>
                <a:spcPts val="0"/>
              </a:spcBef>
              <a:defRPr sz="2300" b="1"/>
            </a:lvl6pPr>
            <a:lvl7pPr rtl="0">
              <a:spcBef>
                <a:spcPts val="0"/>
              </a:spcBef>
              <a:defRPr sz="2300" b="1"/>
            </a:lvl7pPr>
            <a:lvl8pPr rtl="0">
              <a:spcBef>
                <a:spcPts val="0"/>
              </a:spcBef>
              <a:defRPr sz="2300" b="1"/>
            </a:lvl8pPr>
            <a:lvl9pPr rtl="0">
              <a:spcBef>
                <a:spcPts val="0"/>
              </a:spcBef>
              <a:defRPr sz="2300" b="1"/>
            </a:lvl9pPr>
          </a:lstStyle>
          <a:p>
            <a:endParaRPr/>
          </a:p>
        </p:txBody>
      </p:sp>
      <p:sp>
        <p:nvSpPr>
          <p:cNvPr id="87" name="Shape 87"/>
          <p:cNvSpPr/>
          <p:nvPr/>
        </p:nvSpPr>
        <p:spPr>
          <a:xfrm>
            <a:off x="6302414" y="2120824"/>
            <a:ext cx="942573" cy="11813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>
                <a:latin typeface="Arial"/>
                <a:ea typeface="Arial"/>
                <a:cs typeface="Arial"/>
                <a:sym typeface="Arial"/>
              </a:rPr>
              <a:t>Raised: </a:t>
            </a:r>
            <a:br>
              <a:rPr lang="en-US" sz="1400" b="0" i="0" u="none" strike="noStrike" cap="none" baseline="0">
                <a:latin typeface="Arial"/>
                <a:ea typeface="Arial"/>
                <a:cs typeface="Arial"/>
                <a:sym typeface="Arial"/>
              </a:rPr>
            </a:br>
            <a:endParaRPr lang="en-US" sz="1400" b="0" i="0" u="none" strike="noStrike" cap="none" baseline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None/>
            </a:pPr>
            <a:endParaRPr sz="1400" b="0" i="0" u="none" strike="noStrike" cap="none" baseline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None/>
            </a:pPr>
            <a:endParaRPr sz="1400" b="0" i="0" u="none" strike="noStrike" cap="none" baseline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1400" b="0" i="0" u="none" strike="noStrike" cap="none" baseline="0">
                <a:latin typeface="Arial"/>
                <a:ea typeface="Arial"/>
                <a:cs typeface="Arial"/>
                <a:sym typeface="Arial"/>
              </a:rPr>
              <a:t>Goal: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302410" y="0"/>
            <a:ext cx="2742863" cy="16721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188"/>
              </a:spcBef>
              <a:buNone/>
              <a:defRPr sz="2200" b="1"/>
            </a:lvl1pPr>
            <a:lvl2pPr rtl="0">
              <a:spcBef>
                <a:spcPts val="188"/>
              </a:spcBef>
              <a:defRPr sz="2200" b="1"/>
            </a:lvl2pPr>
            <a:lvl3pPr rtl="0">
              <a:spcBef>
                <a:spcPts val="188"/>
              </a:spcBef>
              <a:defRPr sz="2200" b="1"/>
            </a:lvl3pPr>
            <a:lvl4pPr rtl="0">
              <a:spcBef>
                <a:spcPts val="188"/>
              </a:spcBef>
              <a:defRPr sz="2200" b="1"/>
            </a:lvl4pPr>
            <a:lvl5pPr rtl="0">
              <a:spcBef>
                <a:spcPts val="188"/>
              </a:spcBef>
              <a:defRPr sz="2200" b="1"/>
            </a:lvl5pPr>
            <a:lvl6pPr rtl="0">
              <a:spcBef>
                <a:spcPts val="0"/>
              </a:spcBef>
              <a:defRPr sz="1400"/>
            </a:lvl6pPr>
            <a:lvl7pPr rtl="0">
              <a:spcBef>
                <a:spcPts val="0"/>
              </a:spcBef>
              <a:defRPr sz="1400"/>
            </a:lvl7pPr>
            <a:lvl8pPr rtl="0">
              <a:spcBef>
                <a:spcPts val="0"/>
              </a:spcBef>
              <a:defRPr sz="1400"/>
            </a:lvl8pPr>
            <a:lvl9pPr rtl="0">
              <a:spcBef>
                <a:spcPts val="0"/>
              </a:spcBef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 - Pie Char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282670" y="4835455"/>
            <a:ext cx="348237" cy="229552"/>
          </a:xfrm>
          <a:prstGeom prst="rect">
            <a:avLst/>
          </a:prstGeom>
          <a:noFill/>
          <a:ln>
            <a:noFill/>
          </a:ln>
        </p:spPr>
        <p:txBody>
          <a:bodyPr lIns="34275" tIns="17125" rIns="34275" bIns="17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en-US" sz="1800" b="0" i="0" u="none" strike="noStrike" cap="none" baseline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1470" y="1321262"/>
            <a:ext cx="2107919" cy="210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4638" y="1329458"/>
            <a:ext cx="2107919" cy="210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1644" y="1293357"/>
            <a:ext cx="2138667" cy="21386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" name="Shape 94"/>
          <p:cNvGrpSpPr/>
          <p:nvPr/>
        </p:nvGrpSpPr>
        <p:grpSpPr>
          <a:xfrm>
            <a:off x="377110" y="3957269"/>
            <a:ext cx="119064" cy="405491"/>
            <a:chOff x="0" y="0"/>
            <a:chExt cx="317506" cy="1081310"/>
          </a:xfrm>
        </p:grpSpPr>
        <p:sp>
          <p:nvSpPr>
            <p:cNvPr id="95" name="Shape 95"/>
            <p:cNvSpPr/>
            <p:nvPr/>
          </p:nvSpPr>
          <p:spPr>
            <a:xfrm>
              <a:off x="0" y="763804"/>
              <a:ext cx="317506" cy="3175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</a:path>
              </a:pathLst>
            </a:custGeom>
            <a:solidFill>
              <a:srgbClr val="E5178E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>
              <a:off x="0" y="0"/>
              <a:ext cx="317506" cy="3175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Shape 97"/>
          <p:cNvGrpSpPr/>
          <p:nvPr/>
        </p:nvGrpSpPr>
        <p:grpSpPr>
          <a:xfrm>
            <a:off x="3319762" y="3957269"/>
            <a:ext cx="119064" cy="405491"/>
            <a:chOff x="0" y="0"/>
            <a:chExt cx="317506" cy="1081310"/>
          </a:xfrm>
        </p:grpSpPr>
        <p:sp>
          <p:nvSpPr>
            <p:cNvPr id="98" name="Shape 98"/>
            <p:cNvSpPr/>
            <p:nvPr/>
          </p:nvSpPr>
          <p:spPr>
            <a:xfrm>
              <a:off x="0" y="763804"/>
              <a:ext cx="317506" cy="3175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</a:path>
              </a:pathLst>
            </a:custGeom>
            <a:solidFill>
              <a:srgbClr val="3EA6B5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Shape 99"/>
            <p:cNvSpPr/>
            <p:nvPr/>
          </p:nvSpPr>
          <p:spPr>
            <a:xfrm>
              <a:off x="0" y="0"/>
              <a:ext cx="317506" cy="3175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19" y="17574"/>
                  </a:moveTo>
                  <a:cubicBezTo>
                    <a:pt x="125853" y="41002"/>
                    <a:pt x="125853" y="78991"/>
                    <a:pt x="102419" y="102419"/>
                  </a:cubicBezTo>
                  <a:cubicBezTo>
                    <a:pt x="78991" y="125853"/>
                    <a:pt x="41002" y="125853"/>
                    <a:pt x="17574" y="102419"/>
                  </a:cubicBezTo>
                  <a:cubicBezTo>
                    <a:pt x="-5860" y="78991"/>
                    <a:pt x="-5860" y="41002"/>
                    <a:pt x="17574" y="17574"/>
                  </a:cubicBezTo>
                  <a:cubicBezTo>
                    <a:pt x="41002" y="-5860"/>
                    <a:pt x="78991" y="-5860"/>
                    <a:pt x="102419" y="17574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63131" y="351548"/>
            <a:ext cx="3793588" cy="16398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300" b="1"/>
            </a:lvl1pPr>
            <a:lvl2pPr rtl="0">
              <a:spcBef>
                <a:spcPts val="0"/>
              </a:spcBef>
              <a:defRPr sz="2300" b="1"/>
            </a:lvl2pPr>
            <a:lvl3pPr rtl="0">
              <a:spcBef>
                <a:spcPts val="0"/>
              </a:spcBef>
              <a:defRPr sz="2300" b="1"/>
            </a:lvl3pPr>
            <a:lvl4pPr rtl="0">
              <a:spcBef>
                <a:spcPts val="0"/>
              </a:spcBef>
              <a:defRPr sz="2300" b="1"/>
            </a:lvl4pPr>
            <a:lvl5pPr rtl="0">
              <a:spcBef>
                <a:spcPts val="0"/>
              </a:spcBef>
              <a:defRPr sz="2300" b="1"/>
            </a:lvl5pPr>
            <a:lvl6pPr rtl="0">
              <a:spcBef>
                <a:spcPts val="0"/>
              </a:spcBef>
              <a:defRPr sz="2300" b="1"/>
            </a:lvl6pPr>
            <a:lvl7pPr rtl="0">
              <a:spcBef>
                <a:spcPts val="0"/>
              </a:spcBef>
              <a:defRPr sz="2300" b="1"/>
            </a:lvl7pPr>
            <a:lvl8pPr rtl="0">
              <a:spcBef>
                <a:spcPts val="0"/>
              </a:spcBef>
              <a:defRPr sz="2300" b="1"/>
            </a:lvl8pPr>
            <a:lvl9pPr rtl="0">
              <a:spcBef>
                <a:spcPts val="0"/>
              </a:spcBef>
              <a:defRPr sz="2300" b="1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533397" y="3855789"/>
            <a:ext cx="2612923" cy="12877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20000"/>
              </a:lnSpc>
              <a:spcBef>
                <a:spcPts val="75"/>
              </a:spcBef>
              <a:buNone/>
              <a:defRPr sz="1200"/>
            </a:lvl1pPr>
            <a:lvl2pPr rtl="0">
              <a:lnSpc>
                <a:spcPct val="120000"/>
              </a:lnSpc>
              <a:spcBef>
                <a:spcPts val="75"/>
              </a:spcBef>
              <a:defRPr sz="1200"/>
            </a:lvl2pPr>
            <a:lvl3pPr rtl="0">
              <a:lnSpc>
                <a:spcPct val="120000"/>
              </a:lnSpc>
              <a:spcBef>
                <a:spcPts val="75"/>
              </a:spcBef>
              <a:defRPr sz="1200"/>
            </a:lvl3pPr>
            <a:lvl4pPr rtl="0">
              <a:lnSpc>
                <a:spcPct val="120000"/>
              </a:lnSpc>
              <a:spcBef>
                <a:spcPts val="75"/>
              </a:spcBef>
              <a:defRPr sz="1200"/>
            </a:lvl4pPr>
            <a:lvl5pPr rtl="0">
              <a:lnSpc>
                <a:spcPct val="120000"/>
              </a:lnSpc>
              <a:spcBef>
                <a:spcPts val="75"/>
              </a:spcBef>
              <a:defRPr sz="1200"/>
            </a:lvl5pPr>
            <a:lvl6pPr rtl="0">
              <a:spcBef>
                <a:spcPts val="0"/>
              </a:spcBef>
              <a:defRPr sz="1400"/>
            </a:lvl6pPr>
            <a:lvl7pPr rtl="0">
              <a:spcBef>
                <a:spcPts val="0"/>
              </a:spcBef>
              <a:defRPr sz="1400"/>
            </a:lvl7pPr>
            <a:lvl8pPr rtl="0">
              <a:spcBef>
                <a:spcPts val="0"/>
              </a:spcBef>
              <a:defRPr sz="1400"/>
            </a:lvl8pPr>
            <a:lvl9pPr rtl="0">
              <a:spcBef>
                <a:spcPts val="0"/>
              </a:spcBef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 - Bar Graph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282670" y="4835455"/>
            <a:ext cx="348237" cy="229552"/>
          </a:xfrm>
          <a:prstGeom prst="rect">
            <a:avLst/>
          </a:prstGeom>
          <a:noFill/>
          <a:ln>
            <a:noFill/>
          </a:ln>
        </p:spPr>
        <p:txBody>
          <a:bodyPr lIns="34275" tIns="17125" rIns="34275" bIns="17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en-US" sz="1800" b="0" i="0" u="none" strike="noStrike" cap="none" baseline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63131" y="351550"/>
            <a:ext cx="3793588" cy="848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300" b="1"/>
            </a:lvl1pPr>
            <a:lvl2pPr rtl="0">
              <a:spcBef>
                <a:spcPts val="0"/>
              </a:spcBef>
              <a:defRPr sz="2300" b="1"/>
            </a:lvl2pPr>
            <a:lvl3pPr rtl="0">
              <a:spcBef>
                <a:spcPts val="0"/>
              </a:spcBef>
              <a:defRPr sz="2300" b="1"/>
            </a:lvl3pPr>
            <a:lvl4pPr rtl="0">
              <a:spcBef>
                <a:spcPts val="0"/>
              </a:spcBef>
              <a:defRPr sz="2300" b="1"/>
            </a:lvl4pPr>
            <a:lvl5pPr rtl="0">
              <a:spcBef>
                <a:spcPts val="0"/>
              </a:spcBef>
              <a:defRPr sz="2300" b="1"/>
            </a:lvl5pPr>
            <a:lvl6pPr rtl="0">
              <a:spcBef>
                <a:spcPts val="0"/>
              </a:spcBef>
              <a:defRPr sz="2300" b="1"/>
            </a:lvl6pPr>
            <a:lvl7pPr rtl="0">
              <a:spcBef>
                <a:spcPts val="0"/>
              </a:spcBef>
              <a:defRPr sz="2300" b="1"/>
            </a:lvl7pPr>
            <a:lvl8pPr rtl="0">
              <a:spcBef>
                <a:spcPts val="0"/>
              </a:spcBef>
              <a:defRPr sz="2300" b="1"/>
            </a:lvl8pPr>
            <a:lvl9pPr rtl="0">
              <a:spcBef>
                <a:spcPts val="0"/>
              </a:spcBef>
              <a:defRPr sz="2300" b="1"/>
            </a:lvl9pPr>
          </a:lstStyle>
          <a:p>
            <a:endParaRPr/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8041" y="1185671"/>
            <a:ext cx="5834160" cy="3420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2300" b="1" i="0" u="none" strike="noStrike" cap="none" baseline="0"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2300" b="1" i="0" u="none" strike="noStrike" cap="none" baseline="0"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2300" b="1" i="0" u="none" strike="noStrike" cap="none" baseline="0"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2300" b="1" i="0" u="none" strike="noStrike" cap="none" baseline="0"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2300" b="1" i="0" u="none" strike="noStrike" cap="none" baseline="0"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2300" b="1" i="0" u="none" strike="noStrike" cap="none" baseline="0"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2300" b="1" i="0" u="none" strike="noStrike" cap="none" baseline="0"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2300" b="1" i="0" u="none" strike="noStrike" cap="none" baseline="0"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2300" b="1" i="0" u="none" strike="noStrike" cap="none" baseline="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3" y="2914650"/>
            <a:ext cx="6400799" cy="1314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4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14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14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14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14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24892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Type 03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63131" y="351551"/>
            <a:ext cx="3793588" cy="3539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2300" b="0" spc="50">
                <a:latin typeface="AntennaCond Black"/>
                <a:cs typeface="AntennaCond Bold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3379" y="4833114"/>
            <a:ext cx="3166819" cy="255700"/>
          </a:xfrm>
          <a:prstGeom prst="rect">
            <a:avLst/>
          </a:prstGeom>
        </p:spPr>
        <p:txBody>
          <a:bodyPr anchor="b" anchorCtr="0"/>
          <a:lstStyle>
            <a:lvl1pPr algn="l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latin typeface="BentonSans"/>
                <a:cs typeface="BentonSans"/>
              </a:defRPr>
            </a:lvl1pPr>
          </a:lstStyle>
          <a:p>
            <a:r>
              <a:rPr lang="en-US" smtClean="0"/>
              <a:t>Privileged and Confidential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3135" y="1198882"/>
            <a:ext cx="4217063" cy="32105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3000">
                <a:solidFill>
                  <a:srgbClr val="E30065"/>
                </a:solidFill>
                <a:latin typeface="AntennaCond Bold"/>
                <a:cs typeface="AntennaCond Bold"/>
              </a:defRPr>
            </a:lvl1pPr>
            <a:lvl2pPr marL="457200" indent="0">
              <a:buNone/>
              <a:defRPr sz="4000">
                <a:solidFill>
                  <a:srgbClr val="E5178E"/>
                </a:solidFill>
              </a:defRPr>
            </a:lvl2pPr>
            <a:lvl3pPr marL="914400" indent="0">
              <a:buNone/>
              <a:defRPr sz="4000">
                <a:solidFill>
                  <a:srgbClr val="E5178E"/>
                </a:solidFill>
              </a:defRPr>
            </a:lvl3pPr>
            <a:lvl4pPr marL="1371600" indent="0">
              <a:buNone/>
              <a:defRPr sz="4000">
                <a:solidFill>
                  <a:srgbClr val="E5178E"/>
                </a:solidFill>
              </a:defRPr>
            </a:lvl4pPr>
            <a:lvl5pPr marL="1828800" indent="0">
              <a:buNone/>
              <a:defRPr sz="4000">
                <a:solidFill>
                  <a:srgbClr val="E5178E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2508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3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282670" y="4792592"/>
            <a:ext cx="348237" cy="229552"/>
          </a:xfrm>
          <a:prstGeom prst="rect">
            <a:avLst/>
          </a:prstGeom>
          <a:noFill/>
          <a:ln>
            <a:noFill/>
          </a:ln>
        </p:spPr>
        <p:txBody>
          <a:bodyPr lIns="34275" tIns="17125" rIns="34275" bIns="17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en-US" sz="1800" b="0" i="0" u="none" strike="noStrike" cap="none" baseline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363139" y="351548"/>
            <a:ext cx="5230792" cy="5539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300" b="1" i="0" u="none" strike="noStrike" cap="none" baseline="0">
                <a:latin typeface="Arial"/>
                <a:ea typeface="Arial"/>
                <a:cs typeface="Arial"/>
                <a:sym typeface="Arial"/>
              </a:rPr>
              <a:t>Logo – Title 02</a:t>
            </a:r>
            <a:br>
              <a:rPr lang="en-US" sz="2300" b="1" i="0" u="none" strike="noStrike" cap="none" baseline="0">
                <a:latin typeface="Arial"/>
                <a:ea typeface="Arial"/>
                <a:cs typeface="Arial"/>
                <a:sym typeface="Arial"/>
              </a:rPr>
            </a:br>
            <a:r>
              <a:rPr lang="en-US" sz="1300" b="0" i="0" u="none" strike="noStrike" cap="none" baseline="0">
                <a:solidFill>
                  <a:srgbClr val="E10C73"/>
                </a:solidFill>
                <a:latin typeface="Arial"/>
                <a:ea typeface="Arial"/>
                <a:cs typeface="Arial"/>
                <a:sym typeface="Arial"/>
              </a:rPr>
              <a:t>Copy and paste the chosen logo</a:t>
            </a:r>
          </a:p>
        </p:txBody>
      </p:sp>
      <p:pic>
        <p:nvPicPr>
          <p:cNvPr id="25" name="Shape 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41131" y="1188884"/>
            <a:ext cx="1600199" cy="82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1131" y="2131142"/>
            <a:ext cx="1600199" cy="82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3131" y="1188884"/>
            <a:ext cx="1600199" cy="82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41131" y="3073400"/>
            <a:ext cx="1600199" cy="82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3131" y="2131142"/>
            <a:ext cx="1600199" cy="82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27323" y="2131142"/>
            <a:ext cx="1600199" cy="82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41131" y="4015666"/>
            <a:ext cx="1600199" cy="82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3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927323" y="1188884"/>
            <a:ext cx="1600199" cy="82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3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927323" y="3073400"/>
            <a:ext cx="1600199" cy="82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Shape 3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3131" y="3073400"/>
            <a:ext cx="1600199" cy="82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Shape 3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63131" y="4015666"/>
            <a:ext cx="1600199" cy="82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3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927323" y="4015666"/>
            <a:ext cx="1600199" cy="82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3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719096" y="1188884"/>
            <a:ext cx="1600199" cy="82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3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543800" y="2131142"/>
            <a:ext cx="1600199" cy="82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719096" y="3073400"/>
            <a:ext cx="1600199" cy="82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719096" y="4015666"/>
            <a:ext cx="1600199" cy="82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543800" y="4015666"/>
            <a:ext cx="1600199" cy="82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543800" y="1188884"/>
            <a:ext cx="1600199" cy="82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4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543800" y="3073400"/>
            <a:ext cx="1600199" cy="82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44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5719096" y="2131142"/>
            <a:ext cx="1600199" cy="825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 - 2_Custom Layou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282670" y="4792592"/>
            <a:ext cx="348237" cy="229552"/>
          </a:xfrm>
          <a:prstGeom prst="rect">
            <a:avLst/>
          </a:prstGeom>
          <a:noFill/>
          <a:ln>
            <a:noFill/>
          </a:ln>
        </p:spPr>
        <p:txBody>
          <a:bodyPr lIns="34275" tIns="17125" rIns="34275" bIns="17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‹N°›</a:t>
            </a:fld>
            <a:endParaRPr lang="en-US" sz="1800" b="0" i="0" u="none" strike="noStrike" cap="none" baseline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363139" y="351548"/>
            <a:ext cx="5230792" cy="5539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300" b="1" i="0" u="none" strike="noStrike" cap="none" baseline="0">
                <a:latin typeface="Arial"/>
                <a:ea typeface="Arial"/>
                <a:cs typeface="Arial"/>
                <a:sym typeface="Arial"/>
              </a:rPr>
              <a:t>Logo – Title 02</a:t>
            </a:r>
            <a:br>
              <a:rPr lang="en-US" sz="2300" b="1" i="0" u="none" strike="noStrike" cap="none" baseline="0">
                <a:latin typeface="Arial"/>
                <a:ea typeface="Arial"/>
                <a:cs typeface="Arial"/>
                <a:sym typeface="Arial"/>
              </a:rPr>
            </a:br>
            <a:r>
              <a:rPr lang="en-US" sz="1300" b="0" i="0" u="none" strike="noStrike" cap="none" baseline="0">
                <a:solidFill>
                  <a:srgbClr val="E10C73"/>
                </a:solidFill>
                <a:latin typeface="Arial"/>
                <a:ea typeface="Arial"/>
                <a:cs typeface="Arial"/>
                <a:sym typeface="Arial"/>
              </a:rPr>
              <a:t>Copy and paste the chosen logo</a:t>
            </a:r>
          </a:p>
        </p:txBody>
      </p:sp>
      <p:pic>
        <p:nvPicPr>
          <p:cNvPr id="48" name="Shape 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131" y="1188884"/>
            <a:ext cx="1600199" cy="82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1131" y="1188884"/>
            <a:ext cx="1600199" cy="82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Shape 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1131" y="2131142"/>
            <a:ext cx="1600199" cy="82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Shape 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3131" y="3073400"/>
            <a:ext cx="1600199" cy="82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3131" y="4015666"/>
            <a:ext cx="1600199" cy="82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3131" y="2131142"/>
            <a:ext cx="1600199" cy="82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27323" y="2131142"/>
            <a:ext cx="1600199" cy="82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927323" y="4015666"/>
            <a:ext cx="1600199" cy="82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927323" y="3073400"/>
            <a:ext cx="1600199" cy="82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141131" y="4015666"/>
            <a:ext cx="1600199" cy="82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141131" y="3073400"/>
            <a:ext cx="1600199" cy="82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927323" y="1188884"/>
            <a:ext cx="1600199" cy="82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719096" y="2141801"/>
            <a:ext cx="1600199" cy="82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719096" y="4015666"/>
            <a:ext cx="1600199" cy="82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543800" y="1188884"/>
            <a:ext cx="1600199" cy="82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719096" y="1188884"/>
            <a:ext cx="1600199" cy="82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719096" y="3073400"/>
            <a:ext cx="1600199" cy="82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573296" y="2141801"/>
            <a:ext cx="1600199" cy="82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573296" y="3073400"/>
            <a:ext cx="1600199" cy="82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7573296" y="4015666"/>
            <a:ext cx="1600199" cy="825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 - 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 - Divider Page (Gogenta)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83450" y="2893126"/>
            <a:ext cx="6029839" cy="15167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300" b="0">
                <a:solidFill>
                  <a:srgbClr val="535353"/>
                </a:solidFill>
              </a:defRPr>
            </a:lvl1pPr>
            <a:lvl2pPr rtl="0">
              <a:spcBef>
                <a:spcPts val="0"/>
              </a:spcBef>
              <a:defRPr sz="2300" b="1"/>
            </a:lvl2pPr>
            <a:lvl3pPr rtl="0">
              <a:spcBef>
                <a:spcPts val="0"/>
              </a:spcBef>
              <a:defRPr sz="2300" b="1"/>
            </a:lvl3pPr>
            <a:lvl4pPr rtl="0">
              <a:spcBef>
                <a:spcPts val="0"/>
              </a:spcBef>
              <a:defRPr sz="2300" b="1"/>
            </a:lvl4pPr>
            <a:lvl5pPr rtl="0">
              <a:spcBef>
                <a:spcPts val="0"/>
              </a:spcBef>
              <a:defRPr sz="2300" b="1"/>
            </a:lvl5pPr>
            <a:lvl6pPr rtl="0">
              <a:spcBef>
                <a:spcPts val="0"/>
              </a:spcBef>
              <a:defRPr sz="2300" b="1"/>
            </a:lvl6pPr>
            <a:lvl7pPr rtl="0">
              <a:spcBef>
                <a:spcPts val="0"/>
              </a:spcBef>
              <a:defRPr sz="2300" b="1"/>
            </a:lvl7pPr>
            <a:lvl8pPr rtl="0">
              <a:spcBef>
                <a:spcPts val="0"/>
              </a:spcBef>
              <a:defRPr sz="2300" b="1"/>
            </a:lvl8pPr>
            <a:lvl9pPr rtl="0">
              <a:spcBef>
                <a:spcPts val="0"/>
              </a:spcBef>
              <a:defRPr sz="2300" b="1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83450" y="349215"/>
            <a:ext cx="6029839" cy="25439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lnSpc>
                <a:spcPct val="90000"/>
              </a:lnSpc>
              <a:spcBef>
                <a:spcPts val="375"/>
              </a:spcBef>
              <a:buClr>
                <a:srgbClr val="FFFFFF"/>
              </a:buClr>
              <a:buNone/>
              <a:defRPr sz="4500" b="1">
                <a:solidFill>
                  <a:srgbClr val="FFFFFF"/>
                </a:solidFill>
              </a:defRPr>
            </a:lvl1pPr>
            <a:lvl2pPr rtl="0">
              <a:lnSpc>
                <a:spcPct val="90000"/>
              </a:lnSpc>
              <a:spcBef>
                <a:spcPts val="375"/>
              </a:spcBef>
              <a:defRPr sz="4500" b="1">
                <a:solidFill>
                  <a:srgbClr val="FFFFFF"/>
                </a:solidFill>
              </a:defRPr>
            </a:lvl2pPr>
            <a:lvl3pPr rtl="0">
              <a:lnSpc>
                <a:spcPct val="90000"/>
              </a:lnSpc>
              <a:spcBef>
                <a:spcPts val="375"/>
              </a:spcBef>
              <a:defRPr sz="4500" b="1">
                <a:solidFill>
                  <a:srgbClr val="FFFFFF"/>
                </a:solidFill>
              </a:defRPr>
            </a:lvl3pPr>
            <a:lvl4pPr rtl="0">
              <a:lnSpc>
                <a:spcPct val="90000"/>
              </a:lnSpc>
              <a:spcBef>
                <a:spcPts val="375"/>
              </a:spcBef>
              <a:defRPr sz="4500" b="1">
                <a:solidFill>
                  <a:srgbClr val="FFFFFF"/>
                </a:solidFill>
              </a:defRPr>
            </a:lvl4pPr>
            <a:lvl5pPr rtl="0">
              <a:lnSpc>
                <a:spcPct val="90000"/>
              </a:lnSpc>
              <a:spcBef>
                <a:spcPts val="375"/>
              </a:spcBef>
              <a:defRPr sz="4500" b="1">
                <a:solidFill>
                  <a:srgbClr val="FFFFFF"/>
                </a:solidFill>
              </a:defRPr>
            </a:lvl5pPr>
            <a:lvl6pPr rtl="0">
              <a:spcBef>
                <a:spcPts val="0"/>
              </a:spcBef>
              <a:defRPr sz="1400"/>
            </a:lvl6pPr>
            <a:lvl7pPr rtl="0">
              <a:spcBef>
                <a:spcPts val="0"/>
              </a:spcBef>
              <a:defRPr sz="1400"/>
            </a:lvl7pPr>
            <a:lvl8pPr rtl="0">
              <a:spcBef>
                <a:spcPts val="0"/>
              </a:spcBef>
              <a:defRPr sz="1400"/>
            </a:lvl8pPr>
            <a:lvl9pPr rtl="0">
              <a:spcBef>
                <a:spcPts val="0"/>
              </a:spcBef>
              <a:defRPr sz="1400"/>
            </a:lvl9pPr>
          </a:lstStyle>
          <a:p>
            <a:endParaRPr/>
          </a:p>
        </p:txBody>
      </p:sp>
      <p:sp>
        <p:nvSpPr>
          <p:cNvPr id="72" name="Shape 72"/>
          <p:cNvSpPr/>
          <p:nvPr/>
        </p:nvSpPr>
        <p:spPr>
          <a:xfrm>
            <a:off x="4240408" y="4919007"/>
            <a:ext cx="4557043" cy="1231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 baseline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© Copyright Indiegogo. All rights reserved. Confidential &amp; proprietary.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 - Divider Page (White)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83450" y="2923608"/>
            <a:ext cx="6029839" cy="15167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500" b="0"/>
            </a:lvl1pPr>
            <a:lvl2pPr rtl="0">
              <a:spcBef>
                <a:spcPts val="0"/>
              </a:spcBef>
              <a:defRPr sz="2300" b="1"/>
            </a:lvl2pPr>
            <a:lvl3pPr rtl="0">
              <a:spcBef>
                <a:spcPts val="0"/>
              </a:spcBef>
              <a:defRPr sz="2300" b="1"/>
            </a:lvl3pPr>
            <a:lvl4pPr rtl="0">
              <a:spcBef>
                <a:spcPts val="0"/>
              </a:spcBef>
              <a:defRPr sz="2300" b="1"/>
            </a:lvl4pPr>
            <a:lvl5pPr rtl="0">
              <a:spcBef>
                <a:spcPts val="0"/>
              </a:spcBef>
              <a:defRPr sz="2300" b="1"/>
            </a:lvl5pPr>
            <a:lvl6pPr rtl="0">
              <a:spcBef>
                <a:spcPts val="0"/>
              </a:spcBef>
              <a:defRPr sz="2300" b="1"/>
            </a:lvl6pPr>
            <a:lvl7pPr rtl="0">
              <a:spcBef>
                <a:spcPts val="0"/>
              </a:spcBef>
              <a:defRPr sz="2300" b="1"/>
            </a:lvl7pPr>
            <a:lvl8pPr rtl="0">
              <a:spcBef>
                <a:spcPts val="0"/>
              </a:spcBef>
              <a:defRPr sz="2300" b="1"/>
            </a:lvl8pPr>
            <a:lvl9pPr rtl="0">
              <a:spcBef>
                <a:spcPts val="0"/>
              </a:spcBef>
              <a:defRPr sz="2300" b="1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83450" y="379695"/>
            <a:ext cx="6029839" cy="25439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lnSpc>
                <a:spcPct val="90000"/>
              </a:lnSpc>
              <a:spcBef>
                <a:spcPts val="375"/>
              </a:spcBef>
              <a:buClr>
                <a:srgbClr val="E10C73"/>
              </a:buClr>
              <a:buNone/>
              <a:defRPr sz="4500" b="1">
                <a:solidFill>
                  <a:srgbClr val="E10C73"/>
                </a:solidFill>
              </a:defRPr>
            </a:lvl1pPr>
            <a:lvl2pPr rtl="0">
              <a:lnSpc>
                <a:spcPct val="90000"/>
              </a:lnSpc>
              <a:spcBef>
                <a:spcPts val="375"/>
              </a:spcBef>
              <a:defRPr sz="4500" b="1">
                <a:solidFill>
                  <a:srgbClr val="E10C73"/>
                </a:solidFill>
              </a:defRPr>
            </a:lvl2pPr>
            <a:lvl3pPr rtl="0">
              <a:lnSpc>
                <a:spcPct val="90000"/>
              </a:lnSpc>
              <a:spcBef>
                <a:spcPts val="375"/>
              </a:spcBef>
              <a:defRPr sz="4500" b="1">
                <a:solidFill>
                  <a:srgbClr val="E10C73"/>
                </a:solidFill>
              </a:defRPr>
            </a:lvl3pPr>
            <a:lvl4pPr rtl="0">
              <a:lnSpc>
                <a:spcPct val="90000"/>
              </a:lnSpc>
              <a:spcBef>
                <a:spcPts val="375"/>
              </a:spcBef>
              <a:defRPr sz="4500" b="1">
                <a:solidFill>
                  <a:srgbClr val="E10C73"/>
                </a:solidFill>
              </a:defRPr>
            </a:lvl4pPr>
            <a:lvl5pPr rtl="0">
              <a:lnSpc>
                <a:spcPct val="90000"/>
              </a:lnSpc>
              <a:spcBef>
                <a:spcPts val="375"/>
              </a:spcBef>
              <a:defRPr sz="4500" b="1">
                <a:solidFill>
                  <a:srgbClr val="E10C73"/>
                </a:solidFill>
              </a:defRPr>
            </a:lvl5pPr>
            <a:lvl6pPr rtl="0">
              <a:spcBef>
                <a:spcPts val="0"/>
              </a:spcBef>
              <a:defRPr sz="1400"/>
            </a:lvl6pPr>
            <a:lvl7pPr rtl="0">
              <a:spcBef>
                <a:spcPts val="0"/>
              </a:spcBef>
              <a:defRPr sz="1400"/>
            </a:lvl7pPr>
            <a:lvl8pPr rtl="0">
              <a:spcBef>
                <a:spcPts val="0"/>
              </a:spcBef>
              <a:defRPr sz="1400"/>
            </a:lvl8pPr>
            <a:lvl9pPr rtl="0">
              <a:spcBef>
                <a:spcPts val="0"/>
              </a:spcBef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 - Text  – Righ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133273" y="705491"/>
            <a:ext cx="4637665" cy="44380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5495" indent="-186595" rtl="0">
              <a:spcBef>
                <a:spcPts val="113"/>
              </a:spcBef>
              <a:buFont typeface="Arial"/>
              <a:buChar char="•"/>
              <a:defRPr sz="1400"/>
            </a:lvl1pPr>
            <a:lvl2pPr indent="165100" rtl="0">
              <a:spcBef>
                <a:spcPts val="113"/>
              </a:spcBef>
              <a:defRPr sz="1400"/>
            </a:lvl2pPr>
            <a:lvl3pPr indent="330200" rtl="0">
              <a:spcBef>
                <a:spcPts val="113"/>
              </a:spcBef>
              <a:defRPr sz="1400"/>
            </a:lvl3pPr>
            <a:lvl4pPr indent="508000" rtl="0">
              <a:spcBef>
                <a:spcPts val="113"/>
              </a:spcBef>
              <a:defRPr sz="1400"/>
            </a:lvl4pPr>
            <a:lvl5pPr indent="673100" rtl="0">
              <a:spcBef>
                <a:spcPts val="113"/>
              </a:spcBef>
              <a:defRPr sz="1400"/>
            </a:lvl5pPr>
            <a:lvl6pPr marL="1011380" indent="-71580" rtl="0">
              <a:spcBef>
                <a:spcPts val="113"/>
              </a:spcBef>
              <a:buFont typeface="Arial"/>
              <a:buChar char="•"/>
              <a:defRPr sz="1400"/>
            </a:lvl6pPr>
            <a:lvl7pPr marL="1182795" indent="-77894" rtl="0">
              <a:spcBef>
                <a:spcPts val="113"/>
              </a:spcBef>
              <a:buFont typeface="Arial"/>
              <a:buChar char="•"/>
              <a:defRPr sz="1400"/>
            </a:lvl7pPr>
            <a:lvl8pPr marL="1354217" indent="-71516" rtl="0">
              <a:spcBef>
                <a:spcPts val="113"/>
              </a:spcBef>
              <a:buFont typeface="Arial"/>
              <a:buChar char="•"/>
              <a:defRPr sz="1400"/>
            </a:lvl8pPr>
            <a:lvl9pPr marL="1525639" indent="-77839" rtl="0">
              <a:spcBef>
                <a:spcPts val="113"/>
              </a:spcBef>
              <a:buFont typeface="Arial"/>
              <a:buChar char="•"/>
              <a:defRPr sz="14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63131" y="351548"/>
            <a:ext cx="3291192" cy="16398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300" b="1"/>
            </a:lvl1pPr>
            <a:lvl2pPr rtl="0">
              <a:spcBef>
                <a:spcPts val="0"/>
              </a:spcBef>
              <a:defRPr sz="2300" b="1"/>
            </a:lvl2pPr>
            <a:lvl3pPr rtl="0">
              <a:spcBef>
                <a:spcPts val="0"/>
              </a:spcBef>
              <a:defRPr sz="2300" b="1"/>
            </a:lvl3pPr>
            <a:lvl4pPr rtl="0">
              <a:spcBef>
                <a:spcPts val="0"/>
              </a:spcBef>
              <a:defRPr sz="2300" b="1"/>
            </a:lvl4pPr>
            <a:lvl5pPr rtl="0">
              <a:spcBef>
                <a:spcPts val="0"/>
              </a:spcBef>
              <a:defRPr sz="2300" b="1"/>
            </a:lvl5pPr>
            <a:lvl6pPr rtl="0">
              <a:spcBef>
                <a:spcPts val="0"/>
              </a:spcBef>
              <a:defRPr sz="2300" b="1"/>
            </a:lvl6pPr>
            <a:lvl7pPr rtl="0">
              <a:spcBef>
                <a:spcPts val="0"/>
              </a:spcBef>
              <a:defRPr sz="2300" b="1"/>
            </a:lvl7pPr>
            <a:lvl8pPr rtl="0">
              <a:spcBef>
                <a:spcPts val="0"/>
              </a:spcBef>
              <a:defRPr sz="2300" b="1"/>
            </a:lvl8pPr>
            <a:lvl9pPr rtl="0">
              <a:spcBef>
                <a:spcPts val="0"/>
              </a:spcBef>
              <a:defRPr sz="23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 - Text 1 Colum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63131" y="351548"/>
            <a:ext cx="4041648" cy="6234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300" b="1"/>
            </a:lvl1pPr>
            <a:lvl2pPr rtl="0">
              <a:spcBef>
                <a:spcPts val="0"/>
              </a:spcBef>
              <a:defRPr sz="2300" b="1"/>
            </a:lvl2pPr>
            <a:lvl3pPr rtl="0">
              <a:spcBef>
                <a:spcPts val="0"/>
              </a:spcBef>
              <a:defRPr sz="2300" b="1"/>
            </a:lvl3pPr>
            <a:lvl4pPr rtl="0">
              <a:spcBef>
                <a:spcPts val="0"/>
              </a:spcBef>
              <a:defRPr sz="2300" b="1"/>
            </a:lvl4pPr>
            <a:lvl5pPr rtl="0">
              <a:spcBef>
                <a:spcPts val="0"/>
              </a:spcBef>
              <a:defRPr sz="2300" b="1"/>
            </a:lvl5pPr>
            <a:lvl6pPr rtl="0">
              <a:spcBef>
                <a:spcPts val="0"/>
              </a:spcBef>
              <a:defRPr sz="2300" b="1"/>
            </a:lvl6pPr>
            <a:lvl7pPr rtl="0">
              <a:spcBef>
                <a:spcPts val="0"/>
              </a:spcBef>
              <a:defRPr sz="2300" b="1"/>
            </a:lvl7pPr>
            <a:lvl8pPr rtl="0">
              <a:spcBef>
                <a:spcPts val="0"/>
              </a:spcBef>
              <a:defRPr sz="2300" b="1"/>
            </a:lvl8pPr>
            <a:lvl9pPr rtl="0">
              <a:spcBef>
                <a:spcPts val="0"/>
              </a:spcBef>
              <a:defRPr sz="2300" b="1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63131" y="975040"/>
            <a:ext cx="1386009" cy="41684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20000"/>
              </a:lnSpc>
              <a:spcBef>
                <a:spcPts val="0"/>
              </a:spcBef>
              <a:buClr>
                <a:srgbClr val="E10C73"/>
              </a:buClr>
              <a:buNone/>
              <a:defRPr sz="1300">
                <a:solidFill>
                  <a:srgbClr val="E10C73"/>
                </a:solidFill>
              </a:defRPr>
            </a:lvl1pPr>
            <a:lvl2pPr rtl="0">
              <a:lnSpc>
                <a:spcPct val="120000"/>
              </a:lnSpc>
              <a:spcBef>
                <a:spcPts val="0"/>
              </a:spcBef>
              <a:defRPr sz="1300">
                <a:solidFill>
                  <a:srgbClr val="E10C73"/>
                </a:solidFill>
              </a:defRPr>
            </a:lvl2pPr>
            <a:lvl3pPr rtl="0">
              <a:lnSpc>
                <a:spcPct val="120000"/>
              </a:lnSpc>
              <a:spcBef>
                <a:spcPts val="0"/>
              </a:spcBef>
              <a:defRPr sz="1300">
                <a:solidFill>
                  <a:srgbClr val="E10C73"/>
                </a:solidFill>
              </a:defRPr>
            </a:lvl3pPr>
            <a:lvl4pPr rtl="0">
              <a:lnSpc>
                <a:spcPct val="120000"/>
              </a:lnSpc>
              <a:spcBef>
                <a:spcPts val="0"/>
              </a:spcBef>
              <a:defRPr sz="1300">
                <a:solidFill>
                  <a:srgbClr val="E10C73"/>
                </a:solidFill>
              </a:defRPr>
            </a:lvl4pPr>
            <a:lvl5pPr rtl="0">
              <a:lnSpc>
                <a:spcPct val="120000"/>
              </a:lnSpc>
              <a:spcBef>
                <a:spcPts val="0"/>
              </a:spcBef>
              <a:defRPr sz="1300">
                <a:solidFill>
                  <a:srgbClr val="E10C73"/>
                </a:solidFill>
              </a:defRPr>
            </a:lvl5pPr>
            <a:lvl6pPr rtl="0">
              <a:spcBef>
                <a:spcPts val="0"/>
              </a:spcBef>
              <a:defRPr sz="1400"/>
            </a:lvl6pPr>
            <a:lvl7pPr rtl="0">
              <a:spcBef>
                <a:spcPts val="0"/>
              </a:spcBef>
              <a:defRPr sz="1400"/>
            </a:lvl7pPr>
            <a:lvl8pPr rtl="0">
              <a:spcBef>
                <a:spcPts val="0"/>
              </a:spcBef>
              <a:defRPr sz="1400"/>
            </a:lvl8pPr>
            <a:lvl9pPr rtl="0">
              <a:spcBef>
                <a:spcPts val="0"/>
              </a:spcBef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 - 1 Imag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63138" y="975040"/>
            <a:ext cx="2145346" cy="41684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0206" indent="-280206" rtl="0">
              <a:lnSpc>
                <a:spcPct val="120000"/>
              </a:lnSpc>
              <a:spcBef>
                <a:spcPts val="0"/>
              </a:spcBef>
              <a:defRPr sz="1300"/>
            </a:lvl1pPr>
            <a:lvl2pPr rtl="0">
              <a:lnSpc>
                <a:spcPct val="120000"/>
              </a:lnSpc>
              <a:spcBef>
                <a:spcPts val="0"/>
              </a:spcBef>
              <a:defRPr sz="1300"/>
            </a:lvl2pPr>
            <a:lvl3pPr rtl="0">
              <a:lnSpc>
                <a:spcPct val="120000"/>
              </a:lnSpc>
              <a:spcBef>
                <a:spcPts val="0"/>
              </a:spcBef>
              <a:defRPr sz="1300"/>
            </a:lvl3pPr>
            <a:lvl4pPr rtl="0">
              <a:lnSpc>
                <a:spcPct val="120000"/>
              </a:lnSpc>
              <a:spcBef>
                <a:spcPts val="0"/>
              </a:spcBef>
              <a:defRPr sz="1300"/>
            </a:lvl4pPr>
            <a:lvl5pPr rtl="0">
              <a:lnSpc>
                <a:spcPct val="120000"/>
              </a:lnSpc>
              <a:spcBef>
                <a:spcPts val="0"/>
              </a:spcBef>
              <a:defRPr sz="1300"/>
            </a:lvl5pPr>
            <a:lvl6pPr rtl="0">
              <a:spcBef>
                <a:spcPts val="0"/>
              </a:spcBef>
              <a:defRPr sz="1400"/>
            </a:lvl6pPr>
            <a:lvl7pPr rtl="0">
              <a:spcBef>
                <a:spcPts val="0"/>
              </a:spcBef>
              <a:defRPr sz="1400"/>
            </a:lvl7pPr>
            <a:lvl8pPr rtl="0">
              <a:spcBef>
                <a:spcPts val="0"/>
              </a:spcBef>
              <a:defRPr sz="1400"/>
            </a:lvl8pPr>
            <a:lvl9pPr rtl="0">
              <a:spcBef>
                <a:spcPts val="0"/>
              </a:spcBef>
              <a:defRPr sz="14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63131" y="351548"/>
            <a:ext cx="2145348" cy="6234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300" b="1"/>
            </a:lvl1pPr>
            <a:lvl2pPr rtl="0">
              <a:spcBef>
                <a:spcPts val="0"/>
              </a:spcBef>
              <a:defRPr sz="2300" b="1"/>
            </a:lvl2pPr>
            <a:lvl3pPr rtl="0">
              <a:spcBef>
                <a:spcPts val="0"/>
              </a:spcBef>
              <a:defRPr sz="2300" b="1"/>
            </a:lvl3pPr>
            <a:lvl4pPr rtl="0">
              <a:spcBef>
                <a:spcPts val="0"/>
              </a:spcBef>
              <a:defRPr sz="2300" b="1"/>
            </a:lvl4pPr>
            <a:lvl5pPr rtl="0">
              <a:spcBef>
                <a:spcPts val="0"/>
              </a:spcBef>
              <a:defRPr sz="2300" b="1"/>
            </a:lvl5pPr>
            <a:lvl6pPr rtl="0">
              <a:spcBef>
                <a:spcPts val="0"/>
              </a:spcBef>
              <a:defRPr sz="2300" b="1"/>
            </a:lvl6pPr>
            <a:lvl7pPr rtl="0">
              <a:spcBef>
                <a:spcPts val="0"/>
              </a:spcBef>
              <a:defRPr sz="2300" b="1"/>
            </a:lvl7pPr>
            <a:lvl8pPr rtl="0">
              <a:spcBef>
                <a:spcPts val="0"/>
              </a:spcBef>
              <a:defRPr sz="2300" b="1"/>
            </a:lvl8pPr>
            <a:lvl9pPr rtl="0">
              <a:spcBef>
                <a:spcPts val="0"/>
              </a:spcBef>
              <a:defRPr sz="23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4133273" y="705491"/>
            <a:ext cx="4637665" cy="44380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5495" marR="0" indent="-186595" algn="l" rtl="0">
              <a:spcBef>
                <a:spcPts val="113"/>
              </a:spcBef>
              <a:buFont typeface="Arial"/>
              <a:buChar char="•"/>
              <a:defRPr sz="14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1pPr>
            <a:lvl2pPr marL="0" marR="0" indent="165100" algn="l" rtl="0">
              <a:spcBef>
                <a:spcPts val="113"/>
              </a:spcBef>
              <a:defRPr sz="14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2pPr>
            <a:lvl3pPr marL="0" marR="0" indent="330200" algn="l" rtl="0">
              <a:spcBef>
                <a:spcPts val="113"/>
              </a:spcBef>
              <a:defRPr sz="14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3pPr>
            <a:lvl4pPr marL="0" marR="0" indent="508000" algn="l" rtl="0">
              <a:spcBef>
                <a:spcPts val="113"/>
              </a:spcBef>
              <a:defRPr sz="14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4pPr>
            <a:lvl5pPr marL="0" marR="0" indent="673100" algn="l" rtl="0">
              <a:spcBef>
                <a:spcPts val="113"/>
              </a:spcBef>
              <a:defRPr sz="14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5pPr>
            <a:lvl6pPr marL="1011380" marR="0" indent="-71580" algn="l" rtl="0">
              <a:spcBef>
                <a:spcPts val="113"/>
              </a:spcBef>
              <a:buFont typeface="Arial"/>
              <a:buChar char="•"/>
              <a:defRPr sz="14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6pPr>
            <a:lvl7pPr marL="1182795" marR="0" indent="-77894" algn="l" rtl="0">
              <a:spcBef>
                <a:spcPts val="113"/>
              </a:spcBef>
              <a:buFont typeface="Arial"/>
              <a:buChar char="•"/>
              <a:defRPr sz="14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7pPr>
            <a:lvl8pPr marL="1354217" marR="0" indent="-71516" algn="l" rtl="0">
              <a:spcBef>
                <a:spcPts val="113"/>
              </a:spcBef>
              <a:buFont typeface="Arial"/>
              <a:buChar char="•"/>
              <a:defRPr sz="14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8pPr>
            <a:lvl9pPr marL="1525639" marR="0" indent="-77839" algn="l" rtl="0">
              <a:spcBef>
                <a:spcPts val="113"/>
              </a:spcBef>
              <a:buFont typeface="Arial"/>
              <a:buChar char="•"/>
              <a:defRPr sz="1400" b="0" i="0" u="none" strike="noStrike" cap="none" baseline="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63131" y="351548"/>
            <a:ext cx="3291192" cy="16398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2300" b="1" i="0" u="none" strike="noStrike" cap="none" baseline="0"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defRPr sz="2300" b="1" i="0" u="none" strike="noStrike" cap="none" baseline="0"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 sz="2300" b="1" i="0" u="none" strike="noStrike" cap="none" baseline="0"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defRPr sz="2300" b="1" i="0" u="none" strike="noStrike" cap="none" baseline="0"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defRPr sz="2300" b="1" i="0" u="none" strike="noStrike" cap="none" baseline="0"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spcBef>
                <a:spcPts val="0"/>
              </a:spcBef>
              <a:defRPr sz="2300" b="1" i="0" u="none" strike="noStrike" cap="none" baseline="0"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spcBef>
                <a:spcPts val="0"/>
              </a:spcBef>
              <a:defRPr sz="2300" b="1" i="0" u="none" strike="noStrike" cap="none" baseline="0"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spcBef>
                <a:spcPts val="0"/>
              </a:spcBef>
              <a:defRPr sz="2300" b="1" i="0" u="none" strike="noStrike" cap="none" baseline="0"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spcBef>
                <a:spcPts val="0"/>
              </a:spcBef>
              <a:defRPr sz="2300" b="1" i="0" u="none" strike="noStrike" cap="none" baseline="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87" r:id="rId13"/>
    <p:sldLayoutId id="2147483688" r:id="rId14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68"/>
          <p:cNvSpPr/>
          <p:nvPr/>
        </p:nvSpPr>
        <p:spPr>
          <a:xfrm>
            <a:off x="264836" y="1982485"/>
            <a:ext cx="8631644" cy="245538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fontScale="92500" lnSpcReduction="20000"/>
          </a:bodyPr>
          <a:lstStyle/>
          <a:p>
            <a:pPr marL="257175" indent="-257175" defTabSz="147447">
              <a:lnSpc>
                <a:spcPct val="150000"/>
              </a:lnSpc>
              <a:buFontTx/>
              <a:buChar char="-"/>
              <a:defRPr sz="1800">
                <a:uFillTx/>
              </a:defRPr>
            </a:pPr>
            <a:r>
              <a:rPr lang="en-US" dirty="0" smtClean="0">
                <a:solidFill>
                  <a:schemeClr val="tx1"/>
                </a:solidFill>
                <a:latin typeface="+mj-lt"/>
                <a:ea typeface="BentonSans Black"/>
                <a:cs typeface="BentonSans Black"/>
                <a:sym typeface="BentonSans Black"/>
              </a:rPr>
              <a:t>Free fundraising with </a:t>
            </a:r>
            <a:r>
              <a:rPr lang="en-US" dirty="0" smtClean="0">
                <a:solidFill>
                  <a:srgbClr val="797979"/>
                </a:solidFill>
                <a:latin typeface="+mj-lt"/>
                <a:ea typeface="BentonSans Black"/>
                <a:cs typeface="BentonSans Black"/>
                <a:sym typeface="BentonSans Black"/>
              </a:rPr>
              <a:t>0% Indiegogo fees</a:t>
            </a:r>
          </a:p>
          <a:p>
            <a:pPr marL="257175" indent="-257175" defTabSz="147447">
              <a:lnSpc>
                <a:spcPct val="150000"/>
              </a:lnSpc>
              <a:buFontTx/>
              <a:buChar char="-"/>
              <a:defRPr sz="1800">
                <a:uFillTx/>
              </a:defRPr>
            </a:pPr>
            <a:r>
              <a:rPr lang="en-US" dirty="0" smtClean="0">
                <a:solidFill>
                  <a:srgbClr val="797979"/>
                </a:solidFill>
                <a:latin typeface="+mj-lt"/>
                <a:ea typeface="BentonSans Black"/>
                <a:cs typeface="BentonSans Black"/>
                <a:sym typeface="BentonSans Black"/>
              </a:rPr>
              <a:t>Personalized support 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BentonSans Black"/>
                <a:cs typeface="BentonSans Black"/>
                <a:sym typeface="BentonSans Black"/>
              </a:rPr>
              <a:t>by </a:t>
            </a:r>
            <a:r>
              <a:rPr lang="en-US" dirty="0" err="1" smtClean="0">
                <a:solidFill>
                  <a:schemeClr val="tx1"/>
                </a:solidFill>
                <a:latin typeface="+mj-lt"/>
                <a:ea typeface="BentonSans Black"/>
                <a:cs typeface="BentonSans Black"/>
                <a:sym typeface="BentonSans Black"/>
              </a:rPr>
              <a:t>Indiegogo’s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BentonSans Black"/>
                <a:cs typeface="BentonSans Black"/>
                <a:sym typeface="BentonSans Black"/>
              </a:rPr>
              <a:t> </a:t>
            </a:r>
            <a:r>
              <a:rPr lang="en-US" dirty="0" smtClean="0">
                <a:solidFill>
                  <a:srgbClr val="797979"/>
                </a:solidFill>
                <a:latin typeface="+mj-lt"/>
                <a:ea typeface="BentonSans Black"/>
                <a:cs typeface="BentonSans Black"/>
                <a:sym typeface="BentonSans Black"/>
              </a:rPr>
              <a:t>expert fundraiser strategists</a:t>
            </a:r>
          </a:p>
          <a:p>
            <a:pPr marL="257175" indent="-257175" defTabSz="147447">
              <a:lnSpc>
                <a:spcPct val="150000"/>
              </a:lnSpc>
              <a:buFontTx/>
              <a:buChar char="-"/>
              <a:defRPr sz="1800">
                <a:uFillTx/>
              </a:defRPr>
            </a:pPr>
            <a:r>
              <a:rPr lang="en-US" dirty="0" smtClean="0">
                <a:solidFill>
                  <a:schemeClr val="tx1"/>
                </a:solidFill>
                <a:latin typeface="+mj-lt"/>
                <a:ea typeface="BentonSans Black"/>
                <a:cs typeface="BentonSans Black"/>
                <a:sym typeface="BentonSans Black"/>
              </a:rPr>
              <a:t>Seamless and optimized </a:t>
            </a:r>
            <a:r>
              <a:rPr lang="en-US" dirty="0" smtClean="0">
                <a:solidFill>
                  <a:srgbClr val="797979"/>
                </a:solidFill>
                <a:latin typeface="+mj-lt"/>
                <a:ea typeface="BentonSans Black"/>
                <a:cs typeface="BentonSans Black"/>
                <a:sym typeface="BentonSans Black"/>
              </a:rPr>
              <a:t>social </a:t>
            </a:r>
            <a:r>
              <a:rPr lang="en-US" dirty="0">
                <a:solidFill>
                  <a:srgbClr val="797979"/>
                </a:solidFill>
                <a:latin typeface="+mj-lt"/>
                <a:ea typeface="BentonSans Black"/>
                <a:cs typeface="BentonSans Black"/>
                <a:sym typeface="BentonSans Black"/>
              </a:rPr>
              <a:t>media</a:t>
            </a:r>
            <a:r>
              <a:rPr lang="en-US" dirty="0" smtClean="0">
                <a:solidFill>
                  <a:srgbClr val="797979"/>
                </a:solidFill>
                <a:latin typeface="+mj-lt"/>
                <a:ea typeface="BentonSans Black"/>
                <a:cs typeface="BentonSans Black"/>
                <a:sym typeface="BentonSans Black"/>
              </a:rPr>
              <a:t> integration</a:t>
            </a:r>
          </a:p>
          <a:p>
            <a:pPr marL="257175" indent="-257175" defTabSz="147447">
              <a:lnSpc>
                <a:spcPct val="150000"/>
              </a:lnSpc>
              <a:buFontTx/>
              <a:buChar char="-"/>
              <a:defRPr sz="1800">
                <a:uFillTx/>
              </a:defRPr>
            </a:pPr>
            <a:r>
              <a:rPr lang="en-US" dirty="0" smtClean="0">
                <a:solidFill>
                  <a:schemeClr val="tx1"/>
                </a:solidFill>
                <a:latin typeface="+mj-lt"/>
                <a:ea typeface="BentonSans Black"/>
                <a:cs typeface="BentonSans Black"/>
                <a:sym typeface="BentonSans Black"/>
              </a:rPr>
              <a:t>Option to display and raise funds on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BentonSans Black"/>
                <a:cs typeface="BentonSans Black"/>
                <a:sym typeface="BentonSans Black"/>
              </a:rPr>
              <a:t>third party sites via API</a:t>
            </a:r>
          </a:p>
          <a:p>
            <a:pPr marL="257175" indent="-257175" defTabSz="147447">
              <a:lnSpc>
                <a:spcPct val="150000"/>
              </a:lnSpc>
              <a:buFontTx/>
              <a:buChar char="-"/>
              <a:defRPr sz="1800">
                <a:uFillTx/>
              </a:defRPr>
            </a:pPr>
            <a:r>
              <a:rPr lang="en-US" dirty="0" smtClean="0">
                <a:solidFill>
                  <a:srgbClr val="797979"/>
                </a:solidFill>
                <a:latin typeface="+mj-lt"/>
                <a:ea typeface="BentonSans Black"/>
                <a:cs typeface="BentonSans Black"/>
                <a:sym typeface="BentonSans Black"/>
              </a:rPr>
              <a:t>Promotion opportunities 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BentonSans Black"/>
                <a:cs typeface="BentonSans Black"/>
                <a:sym typeface="BentonSans Black"/>
              </a:rPr>
              <a:t>to full Indiegogo community, </a:t>
            </a:r>
            <a:r>
              <a:rPr lang="en-US" dirty="0">
                <a:solidFill>
                  <a:srgbClr val="797979"/>
                </a:solidFill>
                <a:latin typeface="+mj-lt"/>
                <a:ea typeface="BentonSans Light"/>
                <a:cs typeface="BentonSans Light"/>
                <a:sym typeface="BentonSans Light"/>
              </a:rPr>
              <a:t>the largest global </a:t>
            </a:r>
            <a:r>
              <a:rPr lang="en-US" dirty="0" err="1">
                <a:solidFill>
                  <a:srgbClr val="797979"/>
                </a:solidFill>
                <a:latin typeface="+mj-lt"/>
                <a:ea typeface="BentonSans Light"/>
                <a:cs typeface="BentonSans Light"/>
                <a:sym typeface="BentonSans Light"/>
              </a:rPr>
              <a:t>crowdfunding</a:t>
            </a:r>
            <a:r>
              <a:rPr lang="en-US" dirty="0">
                <a:solidFill>
                  <a:srgbClr val="797979"/>
                </a:solidFill>
                <a:latin typeface="+mj-lt"/>
                <a:ea typeface="BentonSans Light"/>
                <a:cs typeface="BentonSans Light"/>
                <a:sym typeface="BentonSans Light"/>
              </a:rPr>
              <a:t> platform</a:t>
            </a:r>
            <a:r>
              <a:rPr lang="en-US" dirty="0">
                <a:solidFill>
                  <a:schemeClr val="tx1"/>
                </a:solidFill>
                <a:latin typeface="+mj-lt"/>
                <a:ea typeface="BentonSans Light"/>
                <a:cs typeface="BentonSans Light"/>
                <a:sym typeface="BentonSans Light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  <a:ea typeface="BentonSans"/>
                <a:cs typeface="BentonSans"/>
                <a:sym typeface="BentonSans"/>
              </a:rPr>
              <a:t>with </a:t>
            </a:r>
            <a:r>
              <a:rPr lang="en-US" dirty="0">
                <a:solidFill>
                  <a:srgbClr val="797979"/>
                </a:solidFill>
                <a:latin typeface="+mj-lt"/>
                <a:ea typeface="BentonSans"/>
                <a:cs typeface="BentonSans"/>
                <a:sym typeface="BentonSans Black"/>
              </a:rPr>
              <a:t>15</a:t>
            </a:r>
            <a:r>
              <a:rPr lang="en-US" dirty="0">
                <a:solidFill>
                  <a:srgbClr val="797979"/>
                </a:solidFill>
                <a:latin typeface="+mj-lt"/>
                <a:ea typeface="BentonSans Black"/>
                <a:cs typeface="BentonSans Black"/>
                <a:sym typeface="BentonSans Black"/>
              </a:rPr>
              <a:t> million</a:t>
            </a:r>
            <a:r>
              <a:rPr lang="en-US" dirty="0">
                <a:solidFill>
                  <a:srgbClr val="797979"/>
                </a:solidFill>
                <a:latin typeface="+mj-lt"/>
                <a:ea typeface="BentonSans"/>
                <a:cs typeface="BentonSans"/>
                <a:sym typeface="BentonSans"/>
              </a:rPr>
              <a:t> </a:t>
            </a:r>
            <a:r>
              <a:rPr lang="en-US" dirty="0">
                <a:solidFill>
                  <a:srgbClr val="797979"/>
                </a:solidFill>
                <a:latin typeface="+mj-lt"/>
                <a:ea typeface="BentonSans Light"/>
                <a:cs typeface="BentonSans Light"/>
                <a:sym typeface="BentonSans Light"/>
              </a:rPr>
              <a:t>monthly visits from </a:t>
            </a:r>
            <a:r>
              <a:rPr lang="en-US" dirty="0" smtClean="0">
                <a:solidFill>
                  <a:srgbClr val="797979"/>
                </a:solidFill>
                <a:latin typeface="+mj-lt"/>
                <a:ea typeface="BentonSans Light"/>
                <a:cs typeface="BentonSans Light"/>
                <a:sym typeface="BentonSans Light"/>
              </a:rPr>
              <a:t>more than </a:t>
            </a:r>
            <a:r>
              <a:rPr lang="en-US" dirty="0" smtClean="0">
                <a:solidFill>
                  <a:srgbClr val="797979"/>
                </a:solidFill>
                <a:latin typeface="+mj-lt"/>
                <a:ea typeface="BentonSans Black"/>
                <a:cs typeface="BentonSans Black"/>
                <a:sym typeface="BentonSans Black"/>
              </a:rPr>
              <a:t>200</a:t>
            </a:r>
            <a:r>
              <a:rPr lang="en-US" dirty="0" smtClean="0">
                <a:solidFill>
                  <a:srgbClr val="797979"/>
                </a:solidFill>
                <a:latin typeface="+mj-lt"/>
                <a:ea typeface="BentonSans Light"/>
                <a:cs typeface="BentonSans Light"/>
                <a:sym typeface="BentonSans Light"/>
              </a:rPr>
              <a:t> countries </a:t>
            </a:r>
          </a:p>
          <a:p>
            <a:pPr marL="257175" indent="-257175" defTabSz="147447">
              <a:lnSpc>
                <a:spcPct val="150000"/>
              </a:lnSpc>
              <a:buFontTx/>
              <a:buChar char="-"/>
              <a:defRPr sz="1800">
                <a:uFillTx/>
              </a:defRPr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BentonSans Black"/>
                <a:cs typeface="BentonSans Black"/>
                <a:sym typeface="BentonSans Black"/>
              </a:rPr>
              <a:t>Thousands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BentonSans"/>
                <a:cs typeface="BentonSans"/>
                <a:sym typeface="BentonSans"/>
              </a:rPr>
              <a:t>of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BentonSans Black"/>
                <a:cs typeface="BentonSans Black"/>
                <a:sym typeface="BentonSans Black"/>
              </a:rPr>
              <a:t>fundraisers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BentonSans"/>
                <a:cs typeface="BentonSans"/>
                <a:sym typeface="BentonSans"/>
              </a:rPr>
              <a:t>created 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BentonSans"/>
                <a:cs typeface="BentonSans"/>
                <a:sym typeface="BentonSans"/>
              </a:rPr>
              <a:t>and </a:t>
            </a:r>
            <a:r>
              <a:rPr lang="en-US" dirty="0" smtClean="0">
                <a:solidFill>
                  <a:srgbClr val="797979"/>
                </a:solidFill>
                <a:latin typeface="+mj-lt"/>
                <a:ea typeface="BentonSans Black"/>
                <a:cs typeface="BentonSans Black"/>
                <a:sym typeface="BentonSans Black"/>
              </a:rPr>
              <a:t>millions </a:t>
            </a:r>
            <a:r>
              <a:rPr lang="en-US" dirty="0" smtClean="0">
                <a:solidFill>
                  <a:srgbClr val="797979"/>
                </a:solidFill>
                <a:latin typeface="+mj-lt"/>
                <a:ea typeface="BentonSans"/>
                <a:cs typeface="BentonSans"/>
                <a:sym typeface="BentonSans"/>
              </a:rPr>
              <a:t>of dollars</a:t>
            </a:r>
            <a:r>
              <a:rPr lang="en-US" b="1" dirty="0" smtClean="0">
                <a:solidFill>
                  <a:srgbClr val="797979"/>
                </a:solidFill>
                <a:latin typeface="+mj-lt"/>
                <a:ea typeface="BentonSans"/>
                <a:cs typeface="BentonSans"/>
                <a:sym typeface="BentonSans"/>
              </a:rPr>
              <a:t> </a:t>
            </a:r>
            <a:r>
              <a:rPr lang="en-US" dirty="0" smtClean="0">
                <a:solidFill>
                  <a:srgbClr val="797979"/>
                </a:solidFill>
                <a:latin typeface="+mj-lt"/>
                <a:ea typeface="BentonSans"/>
                <a:cs typeface="BentonSans"/>
                <a:sym typeface="BentonSans"/>
              </a:rPr>
              <a:t>raised</a:t>
            </a:r>
            <a:endParaRPr lang="en-US" b="1" dirty="0">
              <a:solidFill>
                <a:srgbClr val="797979"/>
              </a:solidFill>
              <a:latin typeface="+mj-lt"/>
              <a:ea typeface="BentonSans"/>
              <a:cs typeface="BentonSans"/>
              <a:sym typeface="BentonSans"/>
            </a:endParaRPr>
          </a:p>
        </p:txBody>
      </p:sp>
      <p:pic>
        <p:nvPicPr>
          <p:cNvPr id="7" name="Shape 1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72371" y="0"/>
            <a:ext cx="5799259" cy="2073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7294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457200" y="42410"/>
            <a:ext cx="8229600" cy="6439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your video</a:t>
            </a:r>
          </a:p>
        </p:txBody>
      </p:sp>
      <p:sp>
        <p:nvSpPr>
          <p:cNvPr id="367" name="Shape 367"/>
          <p:cNvSpPr/>
          <p:nvPr/>
        </p:nvSpPr>
        <p:spPr>
          <a:xfrm>
            <a:off x="145508" y="1136371"/>
            <a:ext cx="2883750" cy="3600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32C77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200" b="0" i="0" u="none" strike="noStrike" cap="none" baseline="30000"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2200" b="0" i="0" u="none" strike="noStrike" cap="none" baseline="0">
                <a:latin typeface="Arial"/>
                <a:ea typeface="Arial"/>
                <a:cs typeface="Arial"/>
                <a:sym typeface="Arial"/>
              </a:rPr>
              <a:t> 30 sec matter most w/ max 3 min</a:t>
            </a:r>
          </a:p>
          <a:p>
            <a:pPr marL="285750" marR="0" lvl="0" indent="-146050" algn="l" rtl="0">
              <a:spcBef>
                <a:spcPts val="600"/>
              </a:spcBef>
              <a:spcAft>
                <a:spcPts val="0"/>
              </a:spcAft>
              <a:buClr>
                <a:srgbClr val="E32C77"/>
              </a:buClr>
              <a:buFont typeface="Arial"/>
              <a:buNone/>
            </a:pPr>
            <a:endParaRPr sz="2200" b="0" i="0" u="none" strike="noStrike" cap="none" baseline="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E32C77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latin typeface="Arial"/>
                <a:ea typeface="Arial"/>
                <a:cs typeface="Arial"/>
                <a:sym typeface="Arial"/>
              </a:rPr>
              <a:t>Personal</a:t>
            </a:r>
          </a:p>
          <a:p>
            <a:pPr marL="285750" marR="0" lvl="0" indent="-146050" algn="l" rtl="0">
              <a:spcBef>
                <a:spcPts val="600"/>
              </a:spcBef>
              <a:spcAft>
                <a:spcPts val="0"/>
              </a:spcAft>
              <a:buClr>
                <a:srgbClr val="E32C77"/>
              </a:buClr>
              <a:buFont typeface="Arial"/>
              <a:buNone/>
            </a:pPr>
            <a:endParaRPr sz="2200" b="0" i="0" u="none" strike="noStrike" cap="none" baseline="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E32C77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latin typeface="Arial"/>
                <a:ea typeface="Arial"/>
                <a:cs typeface="Arial"/>
                <a:sym typeface="Arial"/>
              </a:rPr>
              <a:t>Specific to fundraiser</a:t>
            </a:r>
          </a:p>
          <a:p>
            <a:pPr marL="285750" marR="0" lvl="0" indent="-146050" algn="l" rtl="0">
              <a:spcBef>
                <a:spcPts val="600"/>
              </a:spcBef>
              <a:spcAft>
                <a:spcPts val="0"/>
              </a:spcAft>
              <a:buClr>
                <a:srgbClr val="E32C77"/>
              </a:buClr>
              <a:buFont typeface="Arial"/>
              <a:buNone/>
            </a:pPr>
            <a:endParaRPr sz="2200" b="0" i="0" u="none" strike="noStrike" cap="none" baseline="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600"/>
              </a:spcAft>
              <a:buClr>
                <a:srgbClr val="E32C77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latin typeface="Arial"/>
                <a:ea typeface="Arial"/>
                <a:cs typeface="Arial"/>
                <a:sym typeface="Arial"/>
              </a:rPr>
              <a:t>Grateful</a:t>
            </a:r>
          </a:p>
        </p:txBody>
      </p:sp>
      <p:pic>
        <p:nvPicPr>
          <p:cNvPr id="368" name="Shape 3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6107" y="1136371"/>
            <a:ext cx="5400059" cy="3623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83370681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457200" y="364385"/>
            <a:ext cx="8229600" cy="6439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dirty="0" smtClean="0">
                <a:solidFill>
                  <a:schemeClr val="dk1"/>
                </a:solidFill>
              </a:rPr>
              <a:t>Suggest </a:t>
            </a: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donation </a:t>
            </a:r>
            <a:r>
              <a:rPr lang="en-US" sz="3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levels</a:t>
            </a:r>
          </a:p>
        </p:txBody>
      </p:sp>
      <p:sp>
        <p:nvSpPr>
          <p:cNvPr id="374" name="Shape 374"/>
          <p:cNvSpPr/>
          <p:nvPr/>
        </p:nvSpPr>
        <p:spPr>
          <a:xfrm>
            <a:off x="324658" y="1377736"/>
            <a:ext cx="3154361" cy="29238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32C77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latin typeface="Arial"/>
                <a:ea typeface="Arial"/>
                <a:cs typeface="Arial"/>
                <a:sym typeface="Arial"/>
              </a:rPr>
              <a:t>Impact unit</a:t>
            </a:r>
          </a:p>
          <a:p>
            <a:pPr marL="285750" marR="0" lvl="0" indent="-146050" algn="l" rtl="0">
              <a:spcBef>
                <a:spcPts val="600"/>
              </a:spcBef>
              <a:spcAft>
                <a:spcPts val="0"/>
              </a:spcAft>
              <a:buClr>
                <a:srgbClr val="E32C77"/>
              </a:buClr>
              <a:buFont typeface="Arial"/>
              <a:buNone/>
            </a:pPr>
            <a:endParaRPr sz="2200" b="0" i="0" u="none" strike="noStrike" cap="none" baseline="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E32C77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latin typeface="Arial"/>
                <a:ea typeface="Arial"/>
                <a:cs typeface="Arial"/>
                <a:sym typeface="Arial"/>
              </a:rPr>
              <a:t>Physical item</a:t>
            </a:r>
          </a:p>
          <a:p>
            <a:pPr marL="285750" marR="0" lvl="0" indent="-146050" algn="l" rtl="0">
              <a:spcBef>
                <a:spcPts val="600"/>
              </a:spcBef>
              <a:spcAft>
                <a:spcPts val="0"/>
              </a:spcAft>
              <a:buClr>
                <a:srgbClr val="E32C77"/>
              </a:buClr>
              <a:buFont typeface="Arial"/>
              <a:buNone/>
            </a:pPr>
            <a:endParaRPr sz="2200" b="0" i="0" u="none" strike="noStrike" cap="none" baseline="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E32C77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latin typeface="Arial"/>
                <a:ea typeface="Arial"/>
                <a:cs typeface="Arial"/>
                <a:sym typeface="Arial"/>
              </a:rPr>
              <a:t>Digital reward</a:t>
            </a:r>
          </a:p>
          <a:p>
            <a:pPr marL="285750" marR="0" lvl="0" indent="-146050" algn="l" rtl="0">
              <a:spcBef>
                <a:spcPts val="600"/>
              </a:spcBef>
              <a:spcAft>
                <a:spcPts val="0"/>
              </a:spcAft>
              <a:buClr>
                <a:srgbClr val="E32C77"/>
              </a:buClr>
              <a:buFont typeface="Arial"/>
              <a:buNone/>
            </a:pPr>
            <a:endParaRPr sz="2200" b="0" i="0" u="none" strike="noStrike" cap="none" baseline="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600"/>
              </a:spcAft>
              <a:buClr>
                <a:srgbClr val="E32C77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latin typeface="Arial"/>
                <a:ea typeface="Arial"/>
                <a:cs typeface="Arial"/>
                <a:sym typeface="Arial"/>
              </a:rPr>
              <a:t>Experience</a:t>
            </a:r>
          </a:p>
        </p:txBody>
      </p:sp>
      <p:pic>
        <p:nvPicPr>
          <p:cNvPr id="375" name="Shape 3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9372" y="2641330"/>
            <a:ext cx="2158734" cy="250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Shape 3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5893" y="2654560"/>
            <a:ext cx="2020223" cy="250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Shape 37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88107" y="2641330"/>
            <a:ext cx="2281014" cy="2510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Shape 37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03496" y="263041"/>
            <a:ext cx="2085848" cy="2396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41380737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Shape 390"/>
          <p:cNvPicPr preferRelativeResize="0"/>
          <p:nvPr/>
        </p:nvPicPr>
        <p:blipFill rotWithShape="1">
          <a:blip r:embed="rId3">
            <a:alphaModFix amt="51000"/>
          </a:blip>
          <a:srcRect/>
          <a:stretch/>
        </p:blipFill>
        <p:spPr>
          <a:xfrm>
            <a:off x="0" y="-357593"/>
            <a:ext cx="9144000" cy="5661396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xfrm>
            <a:off x="145507" y="42410"/>
            <a:ext cx="8998492" cy="6439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Prepare </a:t>
            </a:r>
            <a:r>
              <a:rPr lang="en-US" sz="3600" b="0" i="0" u="none" strike="noStrike" cap="none" baseline="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&amp; use </a:t>
            </a:r>
            <a:r>
              <a:rPr lang="en-US" sz="3600" b="0" i="0" u="none" strike="noStrike" cap="none" baseline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all community touch points</a:t>
            </a:r>
          </a:p>
        </p:txBody>
      </p:sp>
      <p:sp>
        <p:nvSpPr>
          <p:cNvPr id="392" name="Shape 392"/>
          <p:cNvSpPr/>
          <p:nvPr/>
        </p:nvSpPr>
        <p:spPr>
          <a:xfrm>
            <a:off x="145507" y="1482734"/>
            <a:ext cx="4140430" cy="25083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Telephone</a:t>
            </a:r>
          </a:p>
          <a:p>
            <a:pPr marL="342900" marR="0" lvl="0" indent="-203200" algn="l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Arial"/>
              <a:buNone/>
            </a:pPr>
            <a:endParaRPr sz="2200" b="0" i="0" u="none" strike="noStrike" cap="none" baseline="0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Email</a:t>
            </a:r>
          </a:p>
          <a:p>
            <a:pPr marL="342900" marR="0" lvl="0" indent="-203200" algn="l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Arial"/>
              <a:buNone/>
            </a:pPr>
            <a:endParaRPr sz="2200" b="0" i="0" u="none" strike="noStrike" cap="none" baseline="0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Social media</a:t>
            </a:r>
          </a:p>
          <a:p>
            <a:pPr marL="342900" marR="0" lvl="0" indent="-203200" algn="l" rtl="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/>
              <a:buNone/>
            </a:pPr>
            <a:endParaRPr sz="2200" b="0" i="0" u="none" strike="noStrike" cap="none" baseline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Shape 393"/>
          <p:cNvSpPr/>
          <p:nvPr/>
        </p:nvSpPr>
        <p:spPr>
          <a:xfrm>
            <a:off x="4650544" y="1478416"/>
            <a:ext cx="4140430" cy="209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Updates</a:t>
            </a:r>
          </a:p>
          <a:p>
            <a:pPr marL="342900" marR="0" lvl="0" indent="-203200" algn="l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Arial"/>
              <a:buNone/>
            </a:pPr>
            <a:endParaRPr sz="2200" b="0" i="0" u="none" strike="noStrike" cap="none" baseline="0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PR</a:t>
            </a:r>
          </a:p>
          <a:p>
            <a:pPr marL="342900" marR="0" lvl="0" indent="-203200" algn="l" rtl="0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Arial"/>
              <a:buNone/>
            </a:pPr>
            <a:endParaRPr sz="2200" b="0" i="0" u="none" strike="noStrike" cap="none" baseline="0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Offline sharing and events</a:t>
            </a:r>
          </a:p>
        </p:txBody>
      </p:sp>
    </p:spTree>
    <p:extLst>
      <p:ext uri="{BB962C8B-B14F-4D97-AF65-F5344CB8AC3E}">
        <p14:creationId xmlns="" xmlns:p14="http://schemas.microsoft.com/office/powerpoint/2010/main" val="2636215517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title"/>
          </p:nvPr>
        </p:nvSpPr>
        <p:spPr>
          <a:xfrm>
            <a:off x="404287" y="42410"/>
            <a:ext cx="8524754" cy="6439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Keep engaged with community via updates and social media</a:t>
            </a:r>
          </a:p>
        </p:txBody>
      </p:sp>
      <p:sp>
        <p:nvSpPr>
          <p:cNvPr id="406" name="Shape 406"/>
          <p:cNvSpPr/>
          <p:nvPr/>
        </p:nvSpPr>
        <p:spPr>
          <a:xfrm>
            <a:off x="145507" y="1645281"/>
            <a:ext cx="8492513" cy="13901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32C77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Post personal and impact stories </a:t>
            </a:r>
            <a:endParaRPr lang="en-US" sz="2200" b="0" i="0" u="none" strike="noStrike" cap="none" baseline="0" dirty="0" smtClean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32C77"/>
              </a:buClr>
              <a:buSzPct val="100000"/>
              <a:buFont typeface="Arial"/>
              <a:buChar char="•"/>
            </a:pPr>
            <a:endParaRPr lang="en-US" sz="2200" b="0" i="0" u="none" strike="noStrike" cap="none" baseline="0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E32C77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Share fundraiser status </a:t>
            </a:r>
            <a:r>
              <a:rPr lang="en-US" sz="2200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updates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E32C77"/>
              </a:buClr>
              <a:buSzPct val="100000"/>
              <a:buFont typeface="Arial"/>
              <a:buChar char="•"/>
            </a:pPr>
            <a:endParaRPr lang="en-US" sz="2200"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E32C77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Continue </a:t>
            </a:r>
            <a:r>
              <a:rPr lang="en-US" sz="2200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to cultivate close </a:t>
            </a:r>
            <a:r>
              <a:rPr lang="en-US" sz="2200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community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E32C77"/>
              </a:buClr>
              <a:buSzPct val="100000"/>
              <a:buFont typeface="Arial"/>
              <a:buChar char="•"/>
            </a:pPr>
            <a:endParaRPr lang="en-US" sz="2200" b="0" i="0" u="none" strike="noStrike" cap="none" baseline="0" dirty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600"/>
              </a:spcAft>
              <a:buClr>
                <a:srgbClr val="E32C77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Roll out and promote incentive donations </a:t>
            </a:r>
          </a:p>
        </p:txBody>
      </p:sp>
    </p:spTree>
    <p:extLst>
      <p:ext uri="{BB962C8B-B14F-4D97-AF65-F5344CB8AC3E}">
        <p14:creationId xmlns="" xmlns:p14="http://schemas.microsoft.com/office/powerpoint/2010/main" val="591629267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title"/>
          </p:nvPr>
        </p:nvSpPr>
        <p:spPr>
          <a:xfrm>
            <a:off x="404287" y="42410"/>
            <a:ext cx="8524754" cy="6439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Rally additional </a:t>
            </a:r>
            <a:b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audiences</a:t>
            </a:r>
          </a:p>
        </p:txBody>
      </p:sp>
      <p:sp>
        <p:nvSpPr>
          <p:cNvPr id="413" name="Shape 413"/>
          <p:cNvSpPr/>
          <p:nvPr/>
        </p:nvSpPr>
        <p:spPr>
          <a:xfrm>
            <a:off x="145508" y="1332854"/>
            <a:ext cx="4012769" cy="3600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32C77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latin typeface="Arial"/>
                <a:ea typeface="Arial"/>
                <a:cs typeface="Arial"/>
                <a:sym typeface="Arial"/>
              </a:rPr>
              <a:t>Indiegogo community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 b="0" i="0" u="none" strike="noStrike" cap="none" baseline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E32C77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latin typeface="Arial"/>
                <a:ea typeface="Arial"/>
                <a:cs typeface="Arial"/>
                <a:sym typeface="Arial"/>
              </a:rPr>
              <a:t>Industry and local press</a:t>
            </a:r>
          </a:p>
          <a:p>
            <a:pPr marL="342900" marR="0" lvl="0" indent="-203200" algn="l" rtl="0">
              <a:spcBef>
                <a:spcPts val="600"/>
              </a:spcBef>
              <a:spcAft>
                <a:spcPts val="0"/>
              </a:spcAft>
              <a:buClr>
                <a:srgbClr val="E32C77"/>
              </a:buClr>
              <a:buFont typeface="Arial"/>
              <a:buNone/>
            </a:pPr>
            <a:endParaRPr sz="2200" b="0" i="0" u="none" strike="noStrike" cap="none" baseline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E32C77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latin typeface="Arial"/>
                <a:ea typeface="Arial"/>
                <a:cs typeface="Arial"/>
                <a:sym typeface="Arial"/>
              </a:rPr>
              <a:t>Relevant on &amp; offline groups (e.g. neighborhood, alumni, interest area, etc)</a:t>
            </a:r>
          </a:p>
          <a:p>
            <a:pPr marL="342900" marR="0" lvl="0" indent="-203200" algn="l" rtl="0">
              <a:spcBef>
                <a:spcPts val="600"/>
              </a:spcBef>
              <a:spcAft>
                <a:spcPts val="0"/>
              </a:spcAft>
              <a:buClr>
                <a:srgbClr val="E32C77"/>
              </a:buClr>
              <a:buFont typeface="Arial"/>
              <a:buNone/>
            </a:pPr>
            <a:endParaRPr sz="2200" b="0" i="0" u="none" strike="noStrike" cap="none" baseline="0"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600"/>
              </a:spcAft>
              <a:buClr>
                <a:srgbClr val="E32C77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latin typeface="Arial"/>
                <a:ea typeface="Arial"/>
                <a:cs typeface="Arial"/>
                <a:sym typeface="Arial"/>
              </a:rPr>
              <a:t>Celebrities </a:t>
            </a:r>
          </a:p>
        </p:txBody>
      </p:sp>
      <p:pic>
        <p:nvPicPr>
          <p:cNvPr id="414" name="Shape 4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9421" y="2660791"/>
            <a:ext cx="4669621" cy="248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Shape 4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59421" y="168593"/>
            <a:ext cx="4782008" cy="2412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334282712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0" y="263314"/>
            <a:ext cx="9144000" cy="878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</a:t>
            </a:r>
            <a:r>
              <a:rPr lang="en-US" sz="3600" b="0" i="0" u="none" strike="noStrike" cap="none" baseline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Crowdfund</a:t>
            </a:r>
            <a:r>
              <a:rPr lang="en-US" sz="36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lang="en-US" sz="36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Shape 290"/>
          <p:cNvSpPr/>
          <p:nvPr/>
        </p:nvSpPr>
        <p:spPr>
          <a:xfrm>
            <a:off x="502544" y="1638998"/>
            <a:ext cx="7940180" cy="22072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0000"/>
              <a:buFont typeface="Arial"/>
              <a:buChar char="•"/>
            </a:pPr>
            <a:r>
              <a:rPr lang="en-US" sz="2200" dirty="0" smtClean="0"/>
              <a:t>Activate </a:t>
            </a:r>
            <a:r>
              <a:rPr lang="en-US" sz="2200" dirty="0" smtClean="0">
                <a:solidFill>
                  <a:srgbClr val="797979"/>
                </a:solidFill>
              </a:rPr>
              <a:t>existing community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0000"/>
              <a:buFont typeface="Arial"/>
              <a:buChar char="•"/>
            </a:pPr>
            <a:endParaRPr lang="en-US" sz="22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0000"/>
              <a:buFont typeface="Arial"/>
              <a:buChar char="•"/>
            </a:pPr>
            <a:r>
              <a:rPr lang="en-US" sz="2200" dirty="0" smtClean="0"/>
              <a:t>Source new </a:t>
            </a:r>
            <a:r>
              <a:rPr lang="en-US" sz="2200" dirty="0" smtClean="0">
                <a:solidFill>
                  <a:srgbClr val="797979"/>
                </a:solidFill>
              </a:rPr>
              <a:t>d</a:t>
            </a:r>
            <a:r>
              <a:rPr lang="en-US" sz="2200" b="0" i="0" u="none" strike="noStrike" cap="none" baseline="0" dirty="0" smtClean="0">
                <a:solidFill>
                  <a:srgbClr val="797979"/>
                </a:solidFill>
                <a:latin typeface="Arial"/>
                <a:ea typeface="Arial"/>
                <a:cs typeface="Arial"/>
                <a:sym typeface="Arial"/>
              </a:rPr>
              <a:t>onors 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via secondary networks and beyond</a:t>
            </a:r>
            <a:endParaRPr lang="en-US" sz="2200" b="0" i="0" u="none" strike="noStrike" cap="none" baseline="0" dirty="0" smtClean="0">
              <a:solidFill>
                <a:srgbClr val="7979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0000"/>
              <a:buFont typeface="Arial"/>
              <a:buChar char="•"/>
            </a:pPr>
            <a:endParaRPr lang="en-US" sz="2200" b="0" i="0" u="none" strike="noStrike" cap="none" baseline="0" dirty="0" smtClean="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0000"/>
              <a:buFont typeface="Arial"/>
              <a:buChar char="•"/>
            </a:pPr>
            <a:r>
              <a:rPr lang="en-US" sz="2200" dirty="0" smtClean="0"/>
              <a:t>Increase concept </a:t>
            </a:r>
            <a:r>
              <a:rPr lang="en-US" sz="2200" dirty="0" smtClean="0">
                <a:solidFill>
                  <a:srgbClr val="797979"/>
                </a:solidFill>
              </a:rPr>
              <a:t>awareness</a:t>
            </a: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0000"/>
              <a:buFont typeface="Arial"/>
              <a:buChar char="•"/>
            </a:pPr>
            <a:endParaRPr lang="en-US" sz="2200" dirty="0" smtClean="0">
              <a:solidFill>
                <a:srgbClr val="797979"/>
              </a:solidFill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 smtClean="0">
                <a:solidFill>
                  <a:schemeClr val="tx1"/>
                </a:solidFill>
                <a:sym typeface="Arial"/>
              </a:rPr>
              <a:t>Inform </a:t>
            </a:r>
            <a:r>
              <a:rPr lang="en-US" sz="2200" b="0" i="0" u="none" strike="noStrike" cap="none" baseline="0" dirty="0" smtClean="0">
                <a:solidFill>
                  <a:schemeClr val="bg1">
                    <a:lumMod val="50000"/>
                  </a:schemeClr>
                </a:solidFill>
                <a:sym typeface="Arial"/>
              </a:rPr>
              <a:t>marketing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sym typeface="Arial"/>
              </a:rPr>
              <a:t> and </a:t>
            </a:r>
            <a:r>
              <a:rPr lang="en-US" sz="2200" b="0" i="0" u="none" strike="noStrike" cap="none" baseline="0" dirty="0" smtClean="0">
                <a:solidFill>
                  <a:srgbClr val="797979"/>
                </a:solidFill>
                <a:sym typeface="Arial"/>
              </a:rPr>
              <a:t>pricing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sym typeface="Arial"/>
              </a:rPr>
              <a:t> strategies</a:t>
            </a:r>
            <a:endParaRPr lang="en-US" sz="2200" b="0" i="0" u="none" strike="noStrike" cap="none" baseline="0" dirty="0">
              <a:solidFill>
                <a:schemeClr val="tx1"/>
              </a:solidFill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2594170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1-05 at 2.12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282" y="0"/>
            <a:ext cx="4691435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9582909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1-05 at 2.18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85" y="0"/>
            <a:ext cx="4245429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1907552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1-05 at 2.55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0" y="0"/>
            <a:ext cx="4747064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6423371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457200" y="364385"/>
            <a:ext cx="8229600" cy="6439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it personal</a:t>
            </a:r>
          </a:p>
        </p:txBody>
      </p:sp>
      <p:pic>
        <p:nvPicPr>
          <p:cNvPr id="319" name="Shape 3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2669" y="0"/>
            <a:ext cx="468132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Shape 320"/>
          <p:cNvSpPr/>
          <p:nvPr/>
        </p:nvSpPr>
        <p:spPr>
          <a:xfrm>
            <a:off x="312737" y="1298748"/>
            <a:ext cx="3821112" cy="19389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Who is running the </a:t>
            </a:r>
            <a:r>
              <a:rPr lang="en-US" sz="2200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fundraiser (e.g. </a:t>
            </a:r>
            <a:r>
              <a:rPr lang="en-US" sz="2200" dirty="0" smtClean="0"/>
              <a:t>staff, board member</a:t>
            </a:r>
            <a:r>
              <a:rPr lang="en-US" sz="2200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, donor,</a:t>
            </a:r>
            <a:r>
              <a:rPr lang="en-US" sz="22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 volunteer…) and why</a:t>
            </a:r>
            <a:endParaRPr lang="en-US" sz="2200" b="0" i="0" u="none" strike="noStrike" cap="none" baseline="0" dirty="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46050" algn="l" rtl="0"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Arial"/>
              <a:buNone/>
            </a:pPr>
            <a:endParaRPr sz="2200" b="0" i="0" u="none" strike="noStrike" cap="none" baseline="0" dirty="0"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Who is the beneficiary of the </a:t>
            </a:r>
            <a:r>
              <a:rPr lang="en-US" sz="2200" b="0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fundraiser and how does it help them</a:t>
            </a:r>
            <a:endParaRPr lang="en-US" sz="2200" b="0" i="0" u="none" strike="noStrike" cap="none" baseline="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983388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457200" y="364385"/>
            <a:ext cx="8229600" cy="6439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Raise 30% of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goal in </a:t>
            </a:r>
            <a:br>
              <a:rPr lang="en-US" sz="3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48 hours after launch</a:t>
            </a:r>
            <a:endParaRPr lang="en-US" sz="36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Shape 3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9766" y="1892864"/>
            <a:ext cx="3178717" cy="2839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Shape 3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9770" y="1892864"/>
            <a:ext cx="3222451" cy="28391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861291276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457200" y="364385"/>
            <a:ext cx="8229600" cy="6439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 roles &amp; responsibilities</a:t>
            </a:r>
          </a:p>
        </p:txBody>
      </p:sp>
      <p:sp>
        <p:nvSpPr>
          <p:cNvPr id="340" name="Shape 340"/>
          <p:cNvSpPr/>
          <p:nvPr/>
        </p:nvSpPr>
        <p:spPr>
          <a:xfrm>
            <a:off x="584200" y="1334641"/>
            <a:ext cx="2640013" cy="8463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32C77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latin typeface="Arial"/>
                <a:ea typeface="Arial"/>
                <a:cs typeface="Arial"/>
                <a:sym typeface="Arial"/>
              </a:rPr>
              <a:t>Writing</a:t>
            </a:r>
          </a:p>
          <a:p>
            <a:pPr marL="285750" marR="0" lvl="0" indent="-285750" algn="l" rtl="0">
              <a:spcBef>
                <a:spcPts val="600"/>
              </a:spcBef>
              <a:spcAft>
                <a:spcPts val="600"/>
              </a:spcAft>
              <a:buClr>
                <a:srgbClr val="E32C77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latin typeface="Arial"/>
                <a:ea typeface="Arial"/>
                <a:cs typeface="Arial"/>
                <a:sym typeface="Arial"/>
              </a:rPr>
              <a:t>Design</a:t>
            </a:r>
          </a:p>
        </p:txBody>
      </p:sp>
      <p:sp>
        <p:nvSpPr>
          <p:cNvPr id="341" name="Shape 341"/>
          <p:cNvSpPr/>
          <p:nvPr/>
        </p:nvSpPr>
        <p:spPr>
          <a:xfrm>
            <a:off x="5907087" y="1334641"/>
            <a:ext cx="2640013" cy="8463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32C77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latin typeface="Arial"/>
                <a:ea typeface="Arial"/>
                <a:cs typeface="Arial"/>
                <a:sym typeface="Arial"/>
              </a:rPr>
              <a:t>Social media, PR</a:t>
            </a:r>
          </a:p>
          <a:p>
            <a:pPr marL="285750" marR="0" lvl="0" indent="-285750" algn="l" rtl="0">
              <a:spcBef>
                <a:spcPts val="600"/>
              </a:spcBef>
              <a:spcAft>
                <a:spcPts val="600"/>
              </a:spcAft>
              <a:buClr>
                <a:srgbClr val="E32C77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latin typeface="Arial"/>
                <a:ea typeface="Arial"/>
                <a:cs typeface="Arial"/>
                <a:sym typeface="Arial"/>
              </a:rPr>
              <a:t>Customer service</a:t>
            </a:r>
          </a:p>
        </p:txBody>
      </p:sp>
      <p:pic>
        <p:nvPicPr>
          <p:cNvPr id="342" name="Shape 3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2311400"/>
            <a:ext cx="7962899" cy="2832099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Shape 343"/>
          <p:cNvSpPr/>
          <p:nvPr/>
        </p:nvSpPr>
        <p:spPr>
          <a:xfrm>
            <a:off x="3245643" y="1334641"/>
            <a:ext cx="2640013" cy="8463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32C77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latin typeface="Arial"/>
                <a:ea typeface="Arial"/>
                <a:cs typeface="Arial"/>
                <a:sym typeface="Arial"/>
              </a:rPr>
              <a:t>Video</a:t>
            </a:r>
          </a:p>
          <a:p>
            <a:pPr marL="285750" marR="0" lvl="0" indent="-285750" algn="l" rtl="0">
              <a:spcBef>
                <a:spcPts val="600"/>
              </a:spcBef>
              <a:spcAft>
                <a:spcPts val="600"/>
              </a:spcAft>
              <a:buClr>
                <a:srgbClr val="E32C77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latin typeface="Arial"/>
                <a:ea typeface="Arial"/>
                <a:cs typeface="Arial"/>
                <a:sym typeface="Arial"/>
              </a:rPr>
              <a:t>Donation levels</a:t>
            </a:r>
          </a:p>
        </p:txBody>
      </p:sp>
    </p:spTree>
    <p:extLst>
      <p:ext uri="{BB962C8B-B14F-4D97-AF65-F5344CB8AC3E}">
        <p14:creationId xmlns="" xmlns:p14="http://schemas.microsoft.com/office/powerpoint/2010/main" val="2815060857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457200" y="161489"/>
            <a:ext cx="8229600" cy="6439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Put together your story</a:t>
            </a:r>
          </a:p>
        </p:txBody>
      </p:sp>
      <p:sp>
        <p:nvSpPr>
          <p:cNvPr id="349" name="Shape 349"/>
          <p:cNvSpPr/>
          <p:nvPr/>
        </p:nvSpPr>
        <p:spPr>
          <a:xfrm>
            <a:off x="774345" y="1214763"/>
            <a:ext cx="1792424" cy="8463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32C77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latin typeface="Arial"/>
                <a:ea typeface="Arial"/>
                <a:cs typeface="Arial"/>
                <a:sym typeface="Arial"/>
              </a:rPr>
              <a:t>Summary</a:t>
            </a:r>
          </a:p>
          <a:p>
            <a:pPr marL="285750" marR="0" lvl="0" indent="-285750" algn="l" rtl="0">
              <a:spcBef>
                <a:spcPts val="600"/>
              </a:spcBef>
              <a:spcAft>
                <a:spcPts val="600"/>
              </a:spcAft>
              <a:buClr>
                <a:srgbClr val="E32C77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latin typeface="Arial"/>
                <a:ea typeface="Arial"/>
                <a:cs typeface="Arial"/>
                <a:sym typeface="Arial"/>
              </a:rPr>
              <a:t>Problem</a:t>
            </a:r>
          </a:p>
        </p:txBody>
      </p:sp>
      <p:pic>
        <p:nvPicPr>
          <p:cNvPr id="350" name="Shape 3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196324"/>
            <a:ext cx="8361448" cy="2947176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Shape 351"/>
          <p:cNvSpPr/>
          <p:nvPr/>
        </p:nvSpPr>
        <p:spPr>
          <a:xfrm>
            <a:off x="6067614" y="1214763"/>
            <a:ext cx="2120647" cy="8463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32C77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latin typeface="Arial"/>
                <a:ea typeface="Arial"/>
                <a:cs typeface="Arial"/>
                <a:sym typeface="Arial"/>
              </a:rPr>
              <a:t>Budget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600"/>
              </a:spcAft>
              <a:buClr>
                <a:srgbClr val="E32C77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latin typeface="Arial"/>
                <a:ea typeface="Arial"/>
                <a:cs typeface="Arial"/>
                <a:sym typeface="Arial"/>
              </a:rPr>
              <a:t>Involvement</a:t>
            </a:r>
          </a:p>
        </p:txBody>
      </p:sp>
      <p:sp>
        <p:nvSpPr>
          <p:cNvPr id="352" name="Shape 352"/>
          <p:cNvSpPr/>
          <p:nvPr/>
        </p:nvSpPr>
        <p:spPr>
          <a:xfrm>
            <a:off x="3420980" y="1214763"/>
            <a:ext cx="1792424" cy="8463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32C77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latin typeface="Arial"/>
                <a:ea typeface="Arial"/>
                <a:cs typeface="Arial"/>
                <a:sym typeface="Arial"/>
              </a:rPr>
              <a:t>Context</a:t>
            </a:r>
          </a:p>
          <a:p>
            <a:pPr marL="285750" marR="0" lvl="0" indent="-285750" algn="l" rtl="0">
              <a:spcBef>
                <a:spcPts val="600"/>
              </a:spcBef>
              <a:spcAft>
                <a:spcPts val="600"/>
              </a:spcAft>
              <a:buClr>
                <a:srgbClr val="E32C77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baseline="0">
                <a:latin typeface="Arial"/>
                <a:ea typeface="Arial"/>
                <a:cs typeface="Arial"/>
                <a:sym typeface="Arial"/>
              </a:rPr>
              <a:t>Solution</a:t>
            </a:r>
          </a:p>
        </p:txBody>
      </p:sp>
    </p:spTree>
    <p:extLst>
      <p:ext uri="{BB962C8B-B14F-4D97-AF65-F5344CB8AC3E}">
        <p14:creationId xmlns="" xmlns:p14="http://schemas.microsoft.com/office/powerpoint/2010/main" val="1895395004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2F2F2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439</Words>
  <Application>Microsoft Office PowerPoint</Application>
  <PresentationFormat>Affichage à l'écran (16:9)</PresentationFormat>
  <Paragraphs>107</Paragraphs>
  <Slides>14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BentonSans Black</vt:lpstr>
      <vt:lpstr>BentonSans Light</vt:lpstr>
      <vt:lpstr>BentonSans</vt:lpstr>
      <vt:lpstr>Calibri</vt:lpstr>
      <vt:lpstr>AntennaCond Black</vt:lpstr>
      <vt:lpstr>AntennaCond Bold</vt:lpstr>
      <vt:lpstr>Default</vt:lpstr>
      <vt:lpstr>Diapositive 1</vt:lpstr>
      <vt:lpstr>Diapositive 2</vt:lpstr>
      <vt:lpstr>Diapositive 3</vt:lpstr>
      <vt:lpstr>Diapositive 4</vt:lpstr>
      <vt:lpstr>Diapositive 5</vt:lpstr>
      <vt:lpstr>Make it personal</vt:lpstr>
      <vt:lpstr>Raise 30% of goal in  first 48 hours after launch</vt:lpstr>
      <vt:lpstr>Plan roles &amp; responsibilities</vt:lpstr>
      <vt:lpstr>Put together your story</vt:lpstr>
      <vt:lpstr>Create your video</vt:lpstr>
      <vt:lpstr>Suggest donation levels</vt:lpstr>
      <vt:lpstr>Prepare &amp; use all community touch points</vt:lpstr>
      <vt:lpstr>Keep engaged with community via updates and social media</vt:lpstr>
      <vt:lpstr>Rally additional  audiences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marclints</dc:creator>
  <cp:lastModifiedBy>marclints</cp:lastModifiedBy>
  <cp:revision>34</cp:revision>
  <cp:lastPrinted>2016-01-05T22:39:00Z</cp:lastPrinted>
  <dcterms:modified xsi:type="dcterms:W3CDTF">2016-03-02T10:21:29Z</dcterms:modified>
</cp:coreProperties>
</file>