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5"/>
  </p:notesMasterIdLst>
  <p:handoutMasterIdLst>
    <p:handoutMasterId r:id="rId6"/>
  </p:handoutMasterIdLst>
  <p:sldIdLst>
    <p:sldId id="261" r:id="rId2"/>
    <p:sldId id="264" r:id="rId3"/>
    <p:sldId id="263" r:id="rId4"/>
  </p:sldIdLst>
  <p:sldSz cx="9144000" cy="6858000" type="screen4x3"/>
  <p:notesSz cx="6805613" cy="99441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3126">
          <p15:clr>
            <a:srgbClr val="A4A3A4"/>
          </p15:clr>
        </p15:guide>
        <p15:guide id="2" pos="214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AVAGLIANO Eleonora (DEVCO)" initials="AE(" lastIdx="6" clrIdx="0"/>
  <p:cmAuthor id="1" name="CLB" initials="CLB" lastIdx="1" clrIdx="1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249"/>
    <a:srgbClr val="3166CF"/>
    <a:srgbClr val="66CCFF"/>
    <a:srgbClr val="3C3CBA"/>
    <a:srgbClr val="0F5494"/>
    <a:srgbClr val="C0FDA1"/>
    <a:srgbClr val="356AC1"/>
    <a:srgbClr val="3E6FD2"/>
    <a:srgbClr val="2D5EC1"/>
    <a:srgbClr val="BDDE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Estilo medio 2 - Énfasis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69CF1AB2-1976-4502-BF36-3FF5EA218861}" styleName="Estilo medio 4 - Énfasis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D27102A9-8310-4765-A935-A1911B00CA55}" styleName="Light Style 1 - Accent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4210" autoAdjust="0"/>
    <p:restoredTop sz="88568" autoAdjust="0"/>
  </p:normalViewPr>
  <p:slideViewPr>
    <p:cSldViewPr>
      <p:cViewPr>
        <p:scale>
          <a:sx n="60" d="100"/>
          <a:sy n="60" d="100"/>
        </p:scale>
        <p:origin x="-1892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3" d="100"/>
          <a:sy n="83" d="100"/>
        </p:scale>
        <p:origin x="3948" y="84"/>
      </p:cViewPr>
      <p:guideLst>
        <p:guide orient="horz" pos="3131"/>
        <p:guide pos="2144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commentAuthors" Target="commentAuthor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handoutMaster" Target="handoutMasters/handoutMaster1.xml"/><Relationship Id="rId11" Type="http://schemas.openxmlformats.org/officeDocument/2006/relationships/tableStyles" Target="tableStyles.xml"/><Relationship Id="rId5" Type="http://schemas.openxmlformats.org/officeDocument/2006/relationships/notesMaster" Target="notesMasters/notesMaster1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9841" cy="4977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577" tIns="45789" rIns="91577" bIns="45789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en-GB"/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4183" y="0"/>
            <a:ext cx="2949841" cy="4977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577" tIns="45789" rIns="91577" bIns="45789" numCol="1" anchor="t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en-GB"/>
          </a:p>
        </p:txBody>
      </p:sp>
      <p:sp>
        <p:nvSpPr>
          <p:cNvPr id="3789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44749"/>
            <a:ext cx="2949841" cy="4977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577" tIns="45789" rIns="91577" bIns="45789" numCol="1" anchor="b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en-GB"/>
          </a:p>
        </p:txBody>
      </p:sp>
      <p:sp>
        <p:nvSpPr>
          <p:cNvPr id="3789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4183" y="9444749"/>
            <a:ext cx="2949841" cy="4977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577" tIns="45789" rIns="91577" bIns="45789" numCol="1" anchor="b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fld id="{27D52C5C-AD58-476C-8B26-E2776326A4A5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7234259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9841" cy="4977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577" tIns="45789" rIns="91577" bIns="45789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en-GB"/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4183" y="0"/>
            <a:ext cx="2949841" cy="4977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577" tIns="45789" rIns="91577" bIns="45789" numCol="1" anchor="t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en-GB"/>
          </a:p>
        </p:txBody>
      </p:sp>
      <p:sp>
        <p:nvSpPr>
          <p:cNvPr id="3686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7575" y="746125"/>
            <a:ext cx="4972050" cy="372903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368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0244" y="4723170"/>
            <a:ext cx="5445126" cy="44750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577" tIns="45789" rIns="91577" bIns="4578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368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44749"/>
            <a:ext cx="2949841" cy="4977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577" tIns="45789" rIns="91577" bIns="45789" numCol="1" anchor="b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en-GB"/>
          </a:p>
        </p:txBody>
      </p:sp>
      <p:sp>
        <p:nvSpPr>
          <p:cNvPr id="368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4183" y="9444749"/>
            <a:ext cx="2949841" cy="4977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577" tIns="45789" rIns="91577" bIns="45789" numCol="1" anchor="b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fld id="{F5AF7FD0-3DC8-4972-86F2-278B28094C6E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9433312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AF7FD0-3DC8-4972-86F2-278B28094C6E}" type="slidenum">
              <a:rPr lang="en-GB" smtClean="0"/>
              <a:pPr/>
              <a:t>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9162851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Kenya </a:t>
            </a:r>
            <a:r>
              <a:rPr lang="en-GB" sz="1200" kern="120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and Mali, after 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2017-2018</a:t>
            </a:r>
            <a:endParaRPr lang="en-GB" dirty="0" smtClean="0"/>
          </a:p>
          <a:p>
            <a:r>
              <a:rPr lang="en-GB" sz="120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 </a:t>
            </a:r>
            <a:endParaRPr lang="en-GB" dirty="0" smtClean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AF7FD0-3DC8-4972-86F2-278B28094C6E}" type="slidenum">
              <a:rPr lang="en-GB" smtClean="0"/>
              <a:pPr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624776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036FCD-9ECC-4C1D-841B-070126BE71EA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217893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0CACB1-8AA6-45E3-9868-9D952E32E165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549666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/>
        </p:nvSpPr>
        <p:spPr bwMode="auto">
          <a:xfrm>
            <a:off x="0" y="981075"/>
            <a:ext cx="9180513" cy="5876925"/>
          </a:xfrm>
          <a:prstGeom prst="rect">
            <a:avLst/>
          </a:prstGeom>
          <a:solidFill>
            <a:srgbClr val="0F5494"/>
          </a:solidFill>
          <a:ln w="25400" algn="ctr">
            <a:solidFill>
              <a:srgbClr val="0F5494"/>
            </a:solidFill>
            <a:miter lim="800000"/>
            <a:headEnd/>
            <a:tailEnd/>
          </a:ln>
          <a:effectLst>
            <a:outerShdw dist="23000" dir="5400000" rotWithShape="0">
              <a:srgbClr val="000000">
                <a:alpha val="34999"/>
              </a:srgbClr>
            </a:outerShdw>
          </a:effectLst>
        </p:spPr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dirty="0">
              <a:solidFill>
                <a:srgbClr val="FFFFFF"/>
              </a:solidFill>
              <a:latin typeface="Verdana"/>
            </a:endParaRPr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ctrTitle"/>
          </p:nvPr>
        </p:nvSpPr>
        <p:spPr>
          <a:xfrm>
            <a:off x="2267744" y="3142481"/>
            <a:ext cx="5040312" cy="790575"/>
          </a:xfrm>
        </p:spPr>
        <p:txBody>
          <a:bodyPr/>
          <a:lstStyle>
            <a:lvl1pPr marL="3175" algn="ctr">
              <a:defRPr sz="7600">
                <a:solidFill>
                  <a:srgbClr val="FFD624"/>
                </a:solidFill>
              </a:defRPr>
            </a:lvl1pPr>
          </a:lstStyle>
          <a:p>
            <a:pPr lvl="0"/>
            <a:r>
              <a:rPr lang="en-US" noProof="0" dirty="0" smtClean="0"/>
              <a:t>Click to edit Master title style</a:t>
            </a:r>
            <a:endParaRPr lang="en-GB" noProof="0" dirty="0" smtClean="0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611188" y="3716338"/>
            <a:ext cx="8532812" cy="1728787"/>
          </a:xfrm>
        </p:spPr>
        <p:txBody>
          <a:bodyPr/>
          <a:lstStyle>
            <a:lvl1pPr marL="0" indent="0">
              <a:buFontTx/>
              <a:buNone/>
              <a:defRPr sz="3000" b="1" i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 smtClean="0"/>
              <a:t>Click to edit Master subtitle style</a:t>
            </a:r>
            <a:endParaRPr lang="en-GB" noProof="0" smtClean="0"/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 sz="1200" b="1">
                <a:solidFill>
                  <a:schemeClr val="bg1"/>
                </a:solidFill>
                <a:latin typeface="+mn-lt"/>
              </a:defRPr>
            </a:lvl1pPr>
          </a:lstStyle>
          <a:p>
            <a:endParaRPr lang="en-GB">
              <a:solidFill>
                <a:srgbClr val="FFFFFF"/>
              </a:solidFill>
            </a:endParaRPr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endParaRPr lang="en-GB">
              <a:solidFill>
                <a:srgbClr val="FFFFFF"/>
              </a:solidFill>
            </a:endParaRPr>
          </a:p>
        </p:txBody>
      </p:sp>
      <p:sp>
        <p:nvSpPr>
          <p:cNvPr id="3080" name="Rectangle 8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fld id="{76329798-49A8-4FEB-8034-BF26125B2F1C}" type="slidenum">
              <a:rPr lang="en-GB">
                <a:solidFill>
                  <a:srgbClr val="FFFFFF"/>
                </a:solidFill>
              </a:rPr>
              <a:pPr/>
              <a:t>‹#›</a:t>
            </a:fld>
            <a:endParaRPr lang="en-GB">
              <a:solidFill>
                <a:srgbClr val="FFFFFF"/>
              </a:solidFill>
            </a:endParaRPr>
          </a:p>
        </p:txBody>
      </p:sp>
      <p:pic>
        <p:nvPicPr>
          <p:cNvPr id="3098" name="Picture 26" descr="footer_white_transparent_en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6088" y="6596063"/>
            <a:ext cx="647700" cy="268287"/>
          </a:xfrm>
          <a:prstGeom prst="rect">
            <a:avLst/>
          </a:prstGeom>
          <a:solidFill>
            <a:srgbClr val="BF4B36"/>
          </a:solidFill>
          <a:ln w="9525">
            <a:solidFill>
              <a:srgbClr val="BF4B36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6128783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jpeg"/><Relationship Id="rId5" Type="http://schemas.openxmlformats.org/officeDocument/2006/relationships/image" Target="../media/image1.jpe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2094EB-4D0A-4749-B2C5-8D9467722E4F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7" name="Picture 13" descr="logoEC.jpg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6239" y="116632"/>
            <a:ext cx="1279810" cy="8893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14" descr="EEAS_P_TXT_S.jpg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7900" y="188640"/>
            <a:ext cx="1368276" cy="8964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84123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84" r:id="rId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5" name="Rectangle 5"/>
          <p:cNvSpPr>
            <a:spLocks noGrp="1" noChangeArrowheads="1"/>
          </p:cNvSpPr>
          <p:nvPr>
            <p:ph type="ctrTitle"/>
          </p:nvPr>
        </p:nvSpPr>
        <p:spPr>
          <a:xfrm>
            <a:off x="683568" y="2276872"/>
            <a:ext cx="7704608" cy="790575"/>
          </a:xfrm>
        </p:spPr>
        <p:txBody>
          <a:bodyPr>
            <a:noAutofit/>
          </a:bodyPr>
          <a:lstStyle/>
          <a:p>
            <a:pPr algn="ctr"/>
            <a:r>
              <a:rPr lang="fr-BE" sz="3600" dirty="0" smtClean="0"/>
              <a:t>Joint Programming</a:t>
            </a:r>
            <a:br>
              <a:rPr lang="fr-BE" sz="3600" dirty="0" smtClean="0"/>
            </a:br>
            <a:r>
              <a:rPr lang="fr-BE" sz="3600" dirty="0" err="1" smtClean="0"/>
              <a:t>Technical</a:t>
            </a:r>
            <a:r>
              <a:rPr lang="fr-BE" sz="3600" dirty="0" smtClean="0"/>
              <a:t> </a:t>
            </a:r>
            <a:r>
              <a:rPr lang="fr-BE" sz="3600" dirty="0" err="1" smtClean="0"/>
              <a:t>Seminar</a:t>
            </a:r>
            <a:r>
              <a:rPr lang="fr-BE" sz="3600" dirty="0" smtClean="0"/>
              <a:t/>
            </a:r>
            <a:br>
              <a:rPr lang="fr-BE" sz="3600" dirty="0" smtClean="0"/>
            </a:br>
            <a:r>
              <a:rPr lang="fr-BE" sz="3600" dirty="0" smtClean="0"/>
              <a:t/>
            </a:r>
            <a:br>
              <a:rPr lang="fr-BE" sz="3600" dirty="0" smtClean="0"/>
            </a:br>
            <a:r>
              <a:rPr lang="fr-BE" sz="3600" dirty="0" smtClean="0"/>
              <a:t>Brussels, 19 </a:t>
            </a:r>
            <a:r>
              <a:rPr lang="fr-BE" sz="3600" dirty="0" err="1" smtClean="0"/>
              <a:t>February</a:t>
            </a:r>
            <a:r>
              <a:rPr lang="fr-BE" sz="3600" dirty="0" smtClean="0"/>
              <a:t> 2016</a:t>
            </a:r>
            <a:endParaRPr lang="en-GB" sz="3600" dirty="0"/>
          </a:p>
        </p:txBody>
      </p:sp>
      <p:sp>
        <p:nvSpPr>
          <p:cNvPr id="81926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251520" y="4149080"/>
            <a:ext cx="8784976" cy="1440755"/>
          </a:xfrm>
        </p:spPr>
        <p:txBody>
          <a:bodyPr>
            <a:normAutofit fontScale="85000" lnSpcReduction="20000"/>
          </a:bodyPr>
          <a:lstStyle/>
          <a:p>
            <a:pPr algn="ctr"/>
            <a:r>
              <a:rPr lang="en-GB" sz="4000" dirty="0"/>
              <a:t>SESSION </a:t>
            </a:r>
            <a:r>
              <a:rPr lang="en-GB" sz="4000" dirty="0" smtClean="0"/>
              <a:t>2</a:t>
            </a:r>
          </a:p>
          <a:p>
            <a:pPr algn="ctr"/>
            <a:r>
              <a:rPr lang="en-GB" sz="4000" dirty="0" smtClean="0"/>
              <a:t> Replies by MS + EU on </a:t>
            </a:r>
            <a:r>
              <a:rPr lang="en-GB" sz="4000" dirty="0"/>
              <a:t>c</a:t>
            </a:r>
            <a:r>
              <a:rPr lang="en-GB" sz="4000" dirty="0" smtClean="0"/>
              <a:t>ountries for substitution</a:t>
            </a:r>
          </a:p>
        </p:txBody>
      </p:sp>
    </p:spTree>
    <p:extLst>
      <p:ext uri="{BB962C8B-B14F-4D97-AF65-F5344CB8AC3E}">
        <p14:creationId xmlns:p14="http://schemas.microsoft.com/office/powerpoint/2010/main" val="350928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rmAutofit fontScale="90000"/>
          </a:bodyPr>
          <a:lstStyle/>
          <a:p>
            <a:r>
              <a:rPr lang="en-GB" b="1" dirty="0" smtClean="0">
                <a:solidFill>
                  <a:schemeClr val="tx2">
                    <a:lumMod val="50000"/>
                  </a:schemeClr>
                </a:solidFill>
              </a:rPr>
              <a:t/>
            </a:r>
            <a:br>
              <a:rPr lang="en-GB" b="1" dirty="0" smtClean="0">
                <a:solidFill>
                  <a:schemeClr val="tx2">
                    <a:lumMod val="50000"/>
                  </a:schemeClr>
                </a:solidFill>
              </a:rPr>
            </a:br>
            <a:endParaRPr lang="en-GB" sz="3600" dirty="0">
              <a:solidFill>
                <a:schemeClr val="tx2">
                  <a:lumMod val="50000"/>
                </a:schemeClr>
              </a:solidFill>
            </a:endParaRP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37515398"/>
              </p:ext>
            </p:extLst>
          </p:nvPr>
        </p:nvGraphicFramePr>
        <p:xfrm>
          <a:off x="323528" y="980728"/>
          <a:ext cx="8568954" cy="582797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32562"/>
                <a:gridCol w="3556071"/>
                <a:gridCol w="2880321"/>
              </a:tblGrid>
              <a:tr h="861180">
                <a:tc>
                  <a:txBody>
                    <a:bodyPr/>
                    <a:lstStyle/>
                    <a:p>
                      <a:pPr lvl="0"/>
                      <a:r>
                        <a:rPr lang="fr-BE" sz="2200" dirty="0" smtClean="0"/>
                        <a:t>EU </a:t>
                      </a:r>
                    </a:p>
                    <a:p>
                      <a:pPr lvl="0"/>
                      <a:r>
                        <a:rPr lang="fr-BE" sz="2200" dirty="0" smtClean="0"/>
                        <a:t>(5 countries</a:t>
                      </a:r>
                      <a:r>
                        <a:rPr lang="fr-BE" sz="2200" baseline="0" dirty="0" smtClean="0"/>
                        <a:t> </a:t>
                      </a:r>
                      <a:r>
                        <a:rPr lang="fr-BE" sz="2200" baseline="0" dirty="0" err="1" smtClean="0"/>
                        <a:t>tbc</a:t>
                      </a:r>
                      <a:r>
                        <a:rPr lang="fr-BE" sz="2200" baseline="0" dirty="0" smtClean="0"/>
                        <a:t>)</a:t>
                      </a:r>
                      <a:endParaRPr lang="en-GB" sz="2200" b="0" dirty="0">
                        <a:solidFill>
                          <a:srgbClr val="FFFF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200" dirty="0" smtClean="0"/>
                        <a:t>Laos, Senegal, Mali, Palestine &amp; Ethiopia (tbc)</a:t>
                      </a:r>
                      <a:endParaRPr lang="en-GB" sz="2200" b="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BE" sz="2200" dirty="0" smtClean="0"/>
                        <a:t>Laos </a:t>
                      </a:r>
                      <a:r>
                        <a:rPr lang="fr-BE" sz="2200" dirty="0" err="1" smtClean="0"/>
                        <a:t>well</a:t>
                      </a:r>
                      <a:r>
                        <a:rPr lang="fr-BE" sz="2200" dirty="0" smtClean="0"/>
                        <a:t> </a:t>
                      </a:r>
                      <a:r>
                        <a:rPr lang="fr-BE" sz="2200" dirty="0" err="1" smtClean="0"/>
                        <a:t>advanced</a:t>
                      </a:r>
                      <a:endParaRPr lang="en-GB" sz="2200" b="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</a:tr>
              <a:tr h="1266084">
                <a:tc>
                  <a:txBody>
                    <a:bodyPr/>
                    <a:lstStyle/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200" dirty="0" smtClean="0"/>
                        <a:t>Germany </a:t>
                      </a:r>
                    </a:p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200" dirty="0" smtClean="0"/>
                        <a:t>(7 countries)</a:t>
                      </a:r>
                      <a:endParaRPr lang="en-GB" sz="2200" b="0" dirty="0">
                        <a:solidFill>
                          <a:srgbClr val="FFFF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200" dirty="0" smtClean="0"/>
                        <a:t>Laos, Palestinian Territories, Ethiopia, Benin, Cambodia, Kenya &amp; Mali</a:t>
                      </a:r>
                      <a:endParaRPr lang="en-GB" sz="2200" b="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200" dirty="0" smtClean="0"/>
                        <a:t>In principle</a:t>
                      </a:r>
                      <a:r>
                        <a:rPr lang="en-GB" sz="2200" baseline="0" dirty="0" smtClean="0"/>
                        <a:t> possible in all 50 "focal countries" for German cooperation</a:t>
                      </a:r>
                      <a:endParaRPr lang="en-GB" sz="2200" b="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</a:tr>
              <a:tr h="944237">
                <a:tc>
                  <a:txBody>
                    <a:bodyPr/>
                    <a:lstStyle/>
                    <a:p>
                      <a:pPr lvl="0">
                        <a:buFont typeface="Arial" panose="020B0604020202020204" pitchFamily="34" charset="0"/>
                        <a:buNone/>
                      </a:pPr>
                      <a:r>
                        <a:rPr lang="en-GB" sz="2200" dirty="0" smtClean="0"/>
                        <a:t>Sweden </a:t>
                      </a:r>
                    </a:p>
                    <a:p>
                      <a:pPr lvl="0">
                        <a:buFont typeface="Arial" panose="020B0604020202020204" pitchFamily="34" charset="0"/>
                        <a:buNone/>
                      </a:pPr>
                      <a:r>
                        <a:rPr lang="en-GB" sz="2200" dirty="0" smtClean="0"/>
                        <a:t>(4 countries)</a:t>
                      </a:r>
                      <a:endParaRPr lang="en-GB" sz="2200" b="0" dirty="0" smtClean="0">
                        <a:solidFill>
                          <a:srgbClr val="FFFF00"/>
                        </a:solidFill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200" dirty="0" smtClean="0"/>
                        <a:t>Myanmar, Burkina Faso, Cambodia, Afghanistan</a:t>
                      </a:r>
                      <a:endParaRPr lang="en-GB" sz="2200" b="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BE" sz="2200" dirty="0" err="1" smtClean="0"/>
                        <a:t>Pending</a:t>
                      </a:r>
                      <a:r>
                        <a:rPr lang="fr-BE" sz="2200" dirty="0" smtClean="0"/>
                        <a:t> </a:t>
                      </a:r>
                      <a:r>
                        <a:rPr lang="fr-BE" sz="2200" dirty="0" err="1" smtClean="0"/>
                        <a:t>political</a:t>
                      </a:r>
                      <a:r>
                        <a:rPr lang="fr-BE" sz="2200" dirty="0" smtClean="0"/>
                        <a:t> </a:t>
                      </a:r>
                      <a:r>
                        <a:rPr lang="fr-BE" sz="2200" dirty="0" err="1" smtClean="0"/>
                        <a:t>decision</a:t>
                      </a:r>
                      <a:r>
                        <a:rPr lang="fr-BE" sz="2200" baseline="0" dirty="0" smtClean="0"/>
                        <a:t> </a:t>
                      </a:r>
                      <a:endParaRPr lang="en-GB" sz="2200" b="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</a:tr>
              <a:tr h="1052232">
                <a:tc>
                  <a:txBody>
                    <a:bodyPr/>
                    <a:lstStyle/>
                    <a:p>
                      <a:pPr lvl="0"/>
                      <a:r>
                        <a:rPr lang="en-GB" sz="2200" dirty="0" smtClean="0"/>
                        <a:t>Spain </a:t>
                      </a:r>
                    </a:p>
                    <a:p>
                      <a:pPr lvl="0"/>
                      <a:r>
                        <a:rPr lang="en-GB" sz="2200" dirty="0" smtClean="0"/>
                        <a:t>(1 country)</a:t>
                      </a:r>
                      <a:endParaRPr lang="en-GB" sz="2200" b="0" dirty="0">
                        <a:solidFill>
                          <a:srgbClr val="FFFF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200" dirty="0" smtClean="0"/>
                        <a:t>Bolivia fulfils ES expectations</a:t>
                      </a:r>
                      <a:endParaRPr lang="en-GB" sz="2200" b="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200" dirty="0" smtClean="0"/>
                        <a:t>But</a:t>
                      </a:r>
                      <a:r>
                        <a:rPr lang="en-GB" sz="2200" baseline="0" dirty="0" smtClean="0"/>
                        <a:t> s</a:t>
                      </a:r>
                      <a:r>
                        <a:rPr lang="en-GB" sz="2200" dirty="0" smtClean="0"/>
                        <a:t>ubstitution of  bilateral programme  not considered</a:t>
                      </a:r>
                      <a:r>
                        <a:rPr lang="en-GB" sz="2200" baseline="0" dirty="0" smtClean="0"/>
                        <a:t> yet</a:t>
                      </a:r>
                      <a:endParaRPr lang="en-GB" sz="22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</a:tr>
              <a:tr h="730717">
                <a:tc>
                  <a:txBody>
                    <a:bodyPr/>
                    <a:lstStyle/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BE" sz="2200" dirty="0" smtClean="0"/>
                        <a:t>France </a:t>
                      </a:r>
                      <a:endParaRPr lang="en-GB" sz="2200" b="1" dirty="0">
                        <a:solidFill>
                          <a:srgbClr val="FFFF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200" dirty="0" smtClean="0"/>
                        <a:t>all JP countries</a:t>
                      </a:r>
                      <a:endParaRPr lang="en-GB" sz="2200" b="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200" dirty="0" smtClean="0"/>
                        <a:t>Unless  justifying circumstances </a:t>
                      </a:r>
                      <a:endParaRPr lang="en-GB" sz="22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</a:tr>
              <a:tr h="730717">
                <a:tc>
                  <a:txBody>
                    <a:bodyPr/>
                    <a:lstStyle/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200" dirty="0" smtClean="0"/>
                        <a:t>Austria</a:t>
                      </a:r>
                      <a:endParaRPr lang="en-GB" sz="2200" b="1" dirty="0">
                        <a:solidFill>
                          <a:srgbClr val="FFFF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200" dirty="0" smtClean="0"/>
                        <a:t>Palestine</a:t>
                      </a:r>
                      <a:endParaRPr lang="en-GB" sz="2200" b="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200" dirty="0" smtClean="0"/>
                        <a:t>Under consideration</a:t>
                      </a:r>
                      <a:endParaRPr lang="en-GB" sz="22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" name="Rectangle 1"/>
          <p:cNvSpPr/>
          <p:nvPr/>
        </p:nvSpPr>
        <p:spPr>
          <a:xfrm>
            <a:off x="323528" y="268981"/>
            <a:ext cx="8280920" cy="4814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en-GB" sz="2400" b="1" dirty="0" smtClean="0">
                <a:solidFill>
                  <a:schemeClr val="accent1">
                    <a:lumMod val="75000"/>
                  </a:schemeClr>
                </a:solidFill>
              </a:rPr>
              <a:t>Possible countries </a:t>
            </a:r>
            <a:r>
              <a:rPr lang="en-GB" sz="2400" b="1" dirty="0">
                <a:solidFill>
                  <a:schemeClr val="accent1">
                    <a:lumMod val="75000"/>
                  </a:schemeClr>
                </a:solidFill>
              </a:rPr>
              <a:t>to consider for substitution</a:t>
            </a:r>
            <a:endParaRPr lang="en-GB" sz="2400" b="1" dirty="0">
              <a:solidFill>
                <a:schemeClr val="accent1">
                  <a:lumMod val="75000"/>
                </a:schemeClr>
              </a:solidFill>
              <a:latin typeface="Times New Roman"/>
              <a:ea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9793472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n-US" altLang="en-US" dirty="0"/>
          </a:p>
        </p:txBody>
      </p:sp>
      <p:sp>
        <p:nvSpPr>
          <p:cNvPr id="839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13082849"/>
              </p:ext>
            </p:extLst>
          </p:nvPr>
        </p:nvGraphicFramePr>
        <p:xfrm>
          <a:off x="323528" y="188640"/>
          <a:ext cx="8424935" cy="616467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315250"/>
                <a:gridCol w="964687"/>
                <a:gridCol w="1040543"/>
                <a:gridCol w="953144"/>
                <a:gridCol w="900375"/>
                <a:gridCol w="900375"/>
                <a:gridCol w="1350561"/>
              </a:tblGrid>
              <a:tr h="589139">
                <a:tc gridSpan="7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400" b="1" dirty="0" smtClean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Preliminary list : countries to consider for substitution</a:t>
                      </a:r>
                      <a:endParaRPr lang="en-GB" sz="2400" b="1" dirty="0">
                        <a:solidFill>
                          <a:schemeClr val="bg1"/>
                        </a:solidFill>
                        <a:effectLst/>
                        <a:latin typeface="+mj-lt"/>
                        <a:ea typeface="Calibri"/>
                      </a:endParaRPr>
                    </a:p>
                  </a:txBody>
                  <a:tcPr marL="54390" marR="54390" marT="0" marB="0">
                    <a:solidFill>
                      <a:srgbClr val="3166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GB" sz="2600" b="1" dirty="0">
                        <a:solidFill>
                          <a:srgbClr val="3C3CBA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54390" marR="54390" marT="0" marB="0">
                    <a:solidFill>
                      <a:srgbClr val="00B050"/>
                    </a:solidFill>
                  </a:tcPr>
                </a:tc>
              </a:tr>
              <a:tr h="45705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GB" sz="1800" b="1" dirty="0">
                        <a:solidFill>
                          <a:schemeClr val="bg1"/>
                        </a:solidFill>
                        <a:effectLst/>
                        <a:latin typeface="+mj-lt"/>
                        <a:ea typeface="Calibri"/>
                      </a:endParaRPr>
                    </a:p>
                  </a:txBody>
                  <a:tcPr marL="54390" marR="54390" marT="0" marB="0">
                    <a:solidFill>
                      <a:srgbClr val="3166C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 b="1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EU </a:t>
                      </a:r>
                      <a:endParaRPr lang="en-GB" sz="1800" b="1" dirty="0">
                        <a:solidFill>
                          <a:schemeClr val="bg1"/>
                        </a:solidFill>
                        <a:effectLst/>
                        <a:latin typeface="+mj-lt"/>
                        <a:ea typeface="Calibri"/>
                      </a:endParaRPr>
                    </a:p>
                  </a:txBody>
                  <a:tcPr marL="54390" marR="54390" marT="0" marB="0">
                    <a:solidFill>
                      <a:srgbClr val="3166C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 b="1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Germany </a:t>
                      </a:r>
                      <a:endParaRPr lang="en-GB" sz="1800" b="1" dirty="0">
                        <a:solidFill>
                          <a:schemeClr val="bg1"/>
                        </a:solidFill>
                        <a:effectLst/>
                        <a:latin typeface="+mj-lt"/>
                        <a:ea typeface="Calibri"/>
                      </a:endParaRPr>
                    </a:p>
                  </a:txBody>
                  <a:tcPr marL="54390" marR="54390" marT="0" marB="0">
                    <a:solidFill>
                      <a:srgbClr val="3166C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 b="1" dirty="0" smtClean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Sweden </a:t>
                      </a:r>
                      <a:endParaRPr lang="en-GB" sz="1800" b="1" dirty="0">
                        <a:solidFill>
                          <a:schemeClr val="bg1"/>
                        </a:solidFill>
                        <a:effectLst/>
                        <a:latin typeface="+mj-lt"/>
                        <a:ea typeface="Calibri"/>
                      </a:endParaRPr>
                    </a:p>
                  </a:txBody>
                  <a:tcPr marL="54390" marR="54390" marT="0" marB="0">
                    <a:solidFill>
                      <a:srgbClr val="3166C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 b="1" kern="1200" dirty="0" smtClean="0">
                          <a:solidFill>
                            <a:schemeClr val="bg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Spain </a:t>
                      </a:r>
                      <a:endParaRPr lang="en-GB" sz="1800" b="1" kern="1200" dirty="0">
                        <a:solidFill>
                          <a:schemeClr val="bg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54390" marR="54390" marT="0" marB="0">
                    <a:solidFill>
                      <a:srgbClr val="3166C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 b="1" kern="1200" dirty="0" smtClean="0">
                          <a:solidFill>
                            <a:schemeClr val="bg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Austria</a:t>
                      </a:r>
                      <a:endParaRPr lang="en-GB" sz="1800" b="1" kern="1200" dirty="0">
                        <a:solidFill>
                          <a:schemeClr val="bg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54390" marR="54390" marT="0" marB="0">
                    <a:solidFill>
                      <a:srgbClr val="3166C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 b="1" kern="1200" dirty="0" smtClean="0">
                          <a:solidFill>
                            <a:schemeClr val="bg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France</a:t>
                      </a:r>
                      <a:endParaRPr lang="en-GB" sz="1800" b="1" kern="1200" dirty="0">
                        <a:solidFill>
                          <a:schemeClr val="bg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54390" marR="54390" marT="0" marB="0">
                    <a:solidFill>
                      <a:srgbClr val="3166CF"/>
                    </a:solidFill>
                  </a:tcPr>
                </a:tc>
              </a:tr>
              <a:tr h="353972">
                <a:tc>
                  <a:txBody>
                    <a:bodyPr/>
                    <a:lstStyle/>
                    <a:p>
                      <a:pPr lv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 b="1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Afghanistan</a:t>
                      </a:r>
                      <a:endParaRPr lang="en-GB" sz="1800" b="1" dirty="0">
                        <a:solidFill>
                          <a:schemeClr val="bg1"/>
                        </a:solidFill>
                        <a:effectLst/>
                        <a:latin typeface="+mj-lt"/>
                        <a:ea typeface="Calibri"/>
                      </a:endParaRPr>
                    </a:p>
                  </a:txBody>
                  <a:tcPr marL="54390" marR="54390" marT="0" marB="0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 b="1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 </a:t>
                      </a:r>
                      <a:endParaRPr lang="en-GB" sz="1800" b="1" dirty="0">
                        <a:solidFill>
                          <a:schemeClr val="bg1"/>
                        </a:solidFill>
                        <a:effectLst/>
                        <a:latin typeface="+mj-lt"/>
                        <a:ea typeface="Calibri"/>
                      </a:endParaRPr>
                    </a:p>
                  </a:txBody>
                  <a:tcPr marL="54390" marR="54390" marT="0" marB="0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 b="1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 </a:t>
                      </a:r>
                      <a:endParaRPr lang="en-GB" sz="1800" b="1" dirty="0">
                        <a:solidFill>
                          <a:schemeClr val="bg1"/>
                        </a:solidFill>
                        <a:effectLst/>
                        <a:latin typeface="+mj-lt"/>
                        <a:ea typeface="Calibri"/>
                      </a:endParaRPr>
                    </a:p>
                  </a:txBody>
                  <a:tcPr marL="54390" marR="54390" marT="0" marB="0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 b="1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x</a:t>
                      </a:r>
                      <a:endParaRPr lang="en-GB" sz="1800" b="1" dirty="0">
                        <a:solidFill>
                          <a:schemeClr val="bg1"/>
                        </a:solidFill>
                        <a:effectLst/>
                        <a:latin typeface="+mj-lt"/>
                        <a:ea typeface="Calibri"/>
                      </a:endParaRPr>
                    </a:p>
                  </a:txBody>
                  <a:tcPr marL="54390" marR="54390" marT="0" marB="0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 b="1" dirty="0">
                          <a:solidFill>
                            <a:schemeClr val="bg1"/>
                          </a:solidFill>
                          <a:effectLst/>
                          <a:highlight>
                            <a:srgbClr val="FFFF00"/>
                          </a:highlight>
                          <a:latin typeface="+mj-lt"/>
                        </a:rPr>
                        <a:t> </a:t>
                      </a:r>
                      <a:endParaRPr lang="en-GB" sz="1800" b="1" dirty="0">
                        <a:solidFill>
                          <a:schemeClr val="bg1"/>
                        </a:solidFill>
                        <a:effectLst/>
                        <a:latin typeface="+mj-lt"/>
                        <a:ea typeface="Calibri"/>
                      </a:endParaRPr>
                    </a:p>
                  </a:txBody>
                  <a:tcPr marL="54390" marR="54390" marT="0" marB="0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GB" sz="1800" b="1" dirty="0">
                        <a:solidFill>
                          <a:schemeClr val="bg1"/>
                        </a:solidFill>
                        <a:effectLst/>
                        <a:latin typeface="+mj-lt"/>
                        <a:ea typeface="Calibri"/>
                      </a:endParaRPr>
                    </a:p>
                  </a:txBody>
                  <a:tcPr marL="54390" marR="54390" marT="0" marB="0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GB" sz="1800" b="1" dirty="0">
                        <a:solidFill>
                          <a:schemeClr val="bg1"/>
                        </a:solidFill>
                        <a:effectLst/>
                        <a:latin typeface="+mj-lt"/>
                        <a:ea typeface="Calibri"/>
                      </a:endParaRPr>
                    </a:p>
                  </a:txBody>
                  <a:tcPr marL="54390" marR="54390" marT="0" marB="0">
                    <a:solidFill>
                      <a:srgbClr val="00A249"/>
                    </a:solidFill>
                  </a:tcPr>
                </a:tc>
              </a:tr>
              <a:tr h="353972">
                <a:tc>
                  <a:txBody>
                    <a:bodyPr/>
                    <a:lstStyle/>
                    <a:p>
                      <a:pPr lv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 b="1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Benin</a:t>
                      </a:r>
                      <a:endParaRPr lang="en-GB" sz="1800" b="1" dirty="0">
                        <a:solidFill>
                          <a:schemeClr val="bg1"/>
                        </a:solidFill>
                        <a:effectLst/>
                        <a:latin typeface="+mj-lt"/>
                        <a:ea typeface="Calibri"/>
                      </a:endParaRPr>
                    </a:p>
                  </a:txBody>
                  <a:tcPr marL="54390" marR="54390" marT="0" marB="0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 b="1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 </a:t>
                      </a:r>
                      <a:endParaRPr lang="en-GB" sz="1800" b="1" dirty="0">
                        <a:solidFill>
                          <a:schemeClr val="bg1"/>
                        </a:solidFill>
                        <a:effectLst/>
                        <a:latin typeface="+mj-lt"/>
                        <a:ea typeface="Calibri"/>
                      </a:endParaRPr>
                    </a:p>
                  </a:txBody>
                  <a:tcPr marL="54390" marR="54390" marT="0" marB="0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 b="1" dirty="0" smtClean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maybe</a:t>
                      </a:r>
                      <a:endParaRPr lang="en-GB" sz="1800" b="1" dirty="0">
                        <a:solidFill>
                          <a:schemeClr val="bg1"/>
                        </a:solidFill>
                        <a:effectLst/>
                        <a:latin typeface="+mj-lt"/>
                        <a:ea typeface="Calibri"/>
                      </a:endParaRPr>
                    </a:p>
                  </a:txBody>
                  <a:tcPr marL="54390" marR="54390" marT="0" marB="0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 b="1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 </a:t>
                      </a:r>
                      <a:endParaRPr lang="en-GB" sz="1800" b="1">
                        <a:solidFill>
                          <a:schemeClr val="bg1"/>
                        </a:solidFill>
                        <a:effectLst/>
                        <a:latin typeface="+mj-lt"/>
                        <a:ea typeface="Calibri"/>
                      </a:endParaRPr>
                    </a:p>
                  </a:txBody>
                  <a:tcPr marL="54390" marR="54390" marT="0" marB="0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 b="1" dirty="0">
                          <a:solidFill>
                            <a:schemeClr val="bg1"/>
                          </a:solidFill>
                          <a:effectLst/>
                          <a:highlight>
                            <a:srgbClr val="FFFF00"/>
                          </a:highlight>
                          <a:latin typeface="+mj-lt"/>
                        </a:rPr>
                        <a:t> </a:t>
                      </a:r>
                      <a:endParaRPr lang="en-GB" sz="1800" b="1" dirty="0">
                        <a:solidFill>
                          <a:schemeClr val="bg1"/>
                        </a:solidFill>
                        <a:effectLst/>
                        <a:latin typeface="+mj-lt"/>
                        <a:ea typeface="Calibri"/>
                      </a:endParaRPr>
                    </a:p>
                  </a:txBody>
                  <a:tcPr marL="54390" marR="54390" marT="0" marB="0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GB" sz="1800" b="1" dirty="0">
                        <a:solidFill>
                          <a:schemeClr val="bg1"/>
                        </a:solidFill>
                        <a:effectLst/>
                        <a:latin typeface="+mj-lt"/>
                        <a:ea typeface="Calibri"/>
                      </a:endParaRPr>
                    </a:p>
                  </a:txBody>
                  <a:tcPr marL="54390" marR="54390" marT="0" marB="0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GB" sz="1800" b="1" dirty="0">
                        <a:solidFill>
                          <a:schemeClr val="bg1"/>
                        </a:solidFill>
                        <a:effectLst/>
                        <a:latin typeface="+mj-lt"/>
                        <a:ea typeface="Calibri"/>
                      </a:endParaRPr>
                    </a:p>
                  </a:txBody>
                  <a:tcPr marL="54390" marR="54390" marT="0" marB="0">
                    <a:solidFill>
                      <a:srgbClr val="00A249"/>
                    </a:solidFill>
                  </a:tcPr>
                </a:tc>
              </a:tr>
              <a:tr h="353972">
                <a:tc>
                  <a:txBody>
                    <a:bodyPr/>
                    <a:lstStyle/>
                    <a:p>
                      <a:pPr lvl="1"/>
                      <a:r>
                        <a:rPr lang="es-ES" sz="1800" dirty="0" smtClean="0">
                          <a:solidFill>
                            <a:schemeClr val="bg1"/>
                          </a:solidFill>
                          <a:latin typeface="+mj-lt"/>
                        </a:rPr>
                        <a:t>Bolivia</a:t>
                      </a:r>
                      <a:endParaRPr lang="es-ES" sz="1800" dirty="0">
                        <a:solidFill>
                          <a:schemeClr val="bg1"/>
                        </a:solidFill>
                        <a:latin typeface="+mj-lt"/>
                      </a:endParaRPr>
                    </a:p>
                  </a:txBody>
                  <a:tcPr marL="54390" marR="54390" marT="0" marB="0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ES" sz="1800" dirty="0">
                        <a:solidFill>
                          <a:srgbClr val="FF0000"/>
                        </a:solidFill>
                        <a:latin typeface="+mj-lt"/>
                      </a:endParaRPr>
                    </a:p>
                  </a:txBody>
                  <a:tcPr marL="54390" marR="54390" marT="0" marB="0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 b="1" dirty="0">
                          <a:solidFill>
                            <a:srgbClr val="FF0000"/>
                          </a:solidFill>
                          <a:effectLst/>
                          <a:latin typeface="+mj-lt"/>
                        </a:rPr>
                        <a:t> </a:t>
                      </a:r>
                      <a:endParaRPr lang="en-GB" sz="1800" b="1" dirty="0">
                        <a:solidFill>
                          <a:srgbClr val="FF0000"/>
                        </a:solidFill>
                        <a:effectLst/>
                        <a:latin typeface="+mj-lt"/>
                        <a:ea typeface="Calibri"/>
                      </a:endParaRPr>
                    </a:p>
                  </a:txBody>
                  <a:tcPr marL="54390" marR="54390" marT="0" marB="0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 b="1" dirty="0">
                          <a:solidFill>
                            <a:srgbClr val="FF0000"/>
                          </a:solidFill>
                          <a:effectLst/>
                          <a:latin typeface="+mj-lt"/>
                        </a:rPr>
                        <a:t> </a:t>
                      </a:r>
                      <a:endParaRPr lang="en-GB" sz="1800" b="1" dirty="0">
                        <a:solidFill>
                          <a:srgbClr val="FF0000"/>
                        </a:solidFill>
                        <a:effectLst/>
                        <a:latin typeface="+mj-lt"/>
                        <a:ea typeface="Calibri"/>
                      </a:endParaRPr>
                    </a:p>
                  </a:txBody>
                  <a:tcPr marL="54390" marR="54390" marT="0" marB="0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 b="1" dirty="0" smtClean="0">
                          <a:solidFill>
                            <a:schemeClr val="bg1"/>
                          </a:solidFill>
                          <a:effectLst/>
                          <a:latin typeface="+mj-lt"/>
                          <a:ea typeface="+mn-ea"/>
                        </a:rPr>
                        <a:t>TBC</a:t>
                      </a:r>
                      <a:endParaRPr lang="en-GB" sz="1800" b="1" dirty="0">
                        <a:solidFill>
                          <a:schemeClr val="bg1"/>
                        </a:solidFill>
                        <a:effectLst/>
                        <a:latin typeface="+mj-lt"/>
                        <a:ea typeface="Calibri"/>
                      </a:endParaRPr>
                    </a:p>
                  </a:txBody>
                  <a:tcPr marL="54390" marR="54390" marT="0" marB="0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GB" sz="1800" b="1" dirty="0">
                        <a:solidFill>
                          <a:schemeClr val="bg1"/>
                        </a:solidFill>
                        <a:effectLst/>
                        <a:latin typeface="+mj-lt"/>
                        <a:ea typeface="Calibri"/>
                      </a:endParaRPr>
                    </a:p>
                  </a:txBody>
                  <a:tcPr marL="54390" marR="54390" marT="0" marB="0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GB" sz="1800" b="1" dirty="0">
                        <a:solidFill>
                          <a:schemeClr val="bg1"/>
                        </a:solidFill>
                        <a:effectLst/>
                        <a:latin typeface="+mj-lt"/>
                        <a:ea typeface="Calibri"/>
                      </a:endParaRPr>
                    </a:p>
                  </a:txBody>
                  <a:tcPr marL="54390" marR="54390" marT="0" marB="0">
                    <a:solidFill>
                      <a:srgbClr val="00A249"/>
                    </a:solidFill>
                  </a:tcPr>
                </a:tc>
              </a:tr>
              <a:tr h="353972">
                <a:tc>
                  <a:txBody>
                    <a:bodyPr/>
                    <a:lstStyle/>
                    <a:p>
                      <a:pPr lv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 b="1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Burkina Faso</a:t>
                      </a:r>
                      <a:endParaRPr lang="en-GB" sz="1800" b="1" dirty="0">
                        <a:solidFill>
                          <a:schemeClr val="bg1"/>
                        </a:solidFill>
                        <a:effectLst/>
                        <a:latin typeface="+mj-lt"/>
                        <a:ea typeface="Calibri"/>
                      </a:endParaRPr>
                    </a:p>
                  </a:txBody>
                  <a:tcPr marL="54390" marR="54390" marT="0" marB="0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 b="1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 </a:t>
                      </a:r>
                      <a:endParaRPr lang="en-GB" sz="1800" b="1">
                        <a:solidFill>
                          <a:schemeClr val="bg1"/>
                        </a:solidFill>
                        <a:effectLst/>
                        <a:latin typeface="+mj-lt"/>
                        <a:ea typeface="Calibri"/>
                      </a:endParaRPr>
                    </a:p>
                  </a:txBody>
                  <a:tcPr marL="54390" marR="54390" marT="0" marB="0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 b="1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 </a:t>
                      </a:r>
                      <a:endParaRPr lang="en-GB" sz="1800" b="1" dirty="0">
                        <a:solidFill>
                          <a:schemeClr val="bg1"/>
                        </a:solidFill>
                        <a:effectLst/>
                        <a:latin typeface="+mj-lt"/>
                        <a:ea typeface="Calibri"/>
                      </a:endParaRPr>
                    </a:p>
                  </a:txBody>
                  <a:tcPr marL="54390" marR="54390" marT="0" marB="0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 b="1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x</a:t>
                      </a:r>
                      <a:endParaRPr lang="en-GB" sz="1800" b="1" dirty="0">
                        <a:solidFill>
                          <a:schemeClr val="bg1"/>
                        </a:solidFill>
                        <a:effectLst/>
                        <a:latin typeface="+mj-lt"/>
                        <a:ea typeface="Calibri"/>
                      </a:endParaRPr>
                    </a:p>
                  </a:txBody>
                  <a:tcPr marL="54390" marR="54390" marT="0" marB="0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 b="1" dirty="0">
                          <a:solidFill>
                            <a:schemeClr val="bg1"/>
                          </a:solidFill>
                          <a:effectLst/>
                          <a:highlight>
                            <a:srgbClr val="FFFF00"/>
                          </a:highlight>
                          <a:latin typeface="+mj-lt"/>
                        </a:rPr>
                        <a:t> </a:t>
                      </a:r>
                      <a:endParaRPr lang="en-GB" sz="1800" b="1" dirty="0">
                        <a:solidFill>
                          <a:schemeClr val="bg1"/>
                        </a:solidFill>
                        <a:effectLst/>
                        <a:latin typeface="+mj-lt"/>
                        <a:ea typeface="Calibri"/>
                      </a:endParaRPr>
                    </a:p>
                  </a:txBody>
                  <a:tcPr marL="54390" marR="54390" marT="0" marB="0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GB" sz="1800" b="1" dirty="0">
                        <a:solidFill>
                          <a:schemeClr val="bg1"/>
                        </a:solidFill>
                        <a:effectLst/>
                        <a:latin typeface="+mj-lt"/>
                        <a:ea typeface="Calibri"/>
                      </a:endParaRPr>
                    </a:p>
                  </a:txBody>
                  <a:tcPr marL="54390" marR="54390" marT="0" marB="0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GB" sz="1800" b="1" dirty="0">
                        <a:solidFill>
                          <a:schemeClr val="bg1"/>
                        </a:solidFill>
                        <a:effectLst/>
                        <a:latin typeface="+mj-lt"/>
                        <a:ea typeface="Calibri"/>
                      </a:endParaRPr>
                    </a:p>
                  </a:txBody>
                  <a:tcPr marL="54390" marR="54390" marT="0" marB="0">
                    <a:solidFill>
                      <a:srgbClr val="00A249"/>
                    </a:solidFill>
                  </a:tcPr>
                </a:tc>
              </a:tr>
              <a:tr h="418240">
                <a:tc>
                  <a:txBody>
                    <a:bodyPr/>
                    <a:lstStyle/>
                    <a:p>
                      <a:pPr lv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 b="1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Burma / Myanmar</a:t>
                      </a:r>
                      <a:endParaRPr lang="en-GB" sz="1800" b="1" dirty="0">
                        <a:solidFill>
                          <a:schemeClr val="bg1"/>
                        </a:solidFill>
                        <a:effectLst/>
                        <a:latin typeface="+mj-lt"/>
                        <a:ea typeface="Calibri"/>
                      </a:endParaRPr>
                    </a:p>
                  </a:txBody>
                  <a:tcPr marL="54390" marR="54390" marT="0" marB="0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 b="1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 </a:t>
                      </a:r>
                      <a:endParaRPr lang="en-GB" sz="1800" b="1" dirty="0">
                        <a:solidFill>
                          <a:schemeClr val="bg1"/>
                        </a:solidFill>
                        <a:effectLst/>
                        <a:latin typeface="+mj-lt"/>
                        <a:ea typeface="Calibri"/>
                      </a:endParaRPr>
                    </a:p>
                  </a:txBody>
                  <a:tcPr marL="54390" marR="54390" marT="0" marB="0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 b="1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 </a:t>
                      </a:r>
                      <a:endParaRPr lang="en-GB" sz="1800" b="1" dirty="0">
                        <a:solidFill>
                          <a:schemeClr val="bg1"/>
                        </a:solidFill>
                        <a:effectLst/>
                        <a:latin typeface="+mj-lt"/>
                        <a:ea typeface="Calibri"/>
                      </a:endParaRPr>
                    </a:p>
                  </a:txBody>
                  <a:tcPr marL="54390" marR="54390" marT="0" marB="0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 b="1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x</a:t>
                      </a:r>
                      <a:endParaRPr lang="en-GB" sz="1800" b="1" dirty="0">
                        <a:solidFill>
                          <a:schemeClr val="bg1"/>
                        </a:solidFill>
                        <a:effectLst/>
                        <a:latin typeface="+mj-lt"/>
                        <a:ea typeface="Calibri"/>
                      </a:endParaRPr>
                    </a:p>
                  </a:txBody>
                  <a:tcPr marL="54390" marR="54390" marT="0" marB="0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 b="1" dirty="0">
                          <a:solidFill>
                            <a:schemeClr val="bg1"/>
                          </a:solidFill>
                          <a:effectLst/>
                          <a:highlight>
                            <a:srgbClr val="FFFF00"/>
                          </a:highlight>
                          <a:latin typeface="+mj-lt"/>
                        </a:rPr>
                        <a:t> </a:t>
                      </a:r>
                      <a:endParaRPr lang="en-GB" sz="1800" b="1" dirty="0">
                        <a:solidFill>
                          <a:schemeClr val="bg1"/>
                        </a:solidFill>
                        <a:effectLst/>
                        <a:latin typeface="+mj-lt"/>
                        <a:ea typeface="Calibri"/>
                      </a:endParaRPr>
                    </a:p>
                  </a:txBody>
                  <a:tcPr marL="54390" marR="54390" marT="0" marB="0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GB" sz="1800" b="1" dirty="0">
                        <a:solidFill>
                          <a:schemeClr val="bg1"/>
                        </a:solidFill>
                        <a:effectLst/>
                        <a:latin typeface="+mj-lt"/>
                        <a:ea typeface="Calibri"/>
                      </a:endParaRPr>
                    </a:p>
                  </a:txBody>
                  <a:tcPr marL="54390" marR="54390" marT="0" marB="0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GB" sz="1800" b="1" dirty="0">
                        <a:solidFill>
                          <a:schemeClr val="bg1"/>
                        </a:solidFill>
                        <a:effectLst/>
                        <a:latin typeface="+mj-lt"/>
                        <a:ea typeface="Calibri"/>
                      </a:endParaRPr>
                    </a:p>
                  </a:txBody>
                  <a:tcPr marL="54390" marR="54390" marT="0" marB="0">
                    <a:solidFill>
                      <a:srgbClr val="00A249"/>
                    </a:solidFill>
                  </a:tcPr>
                </a:tc>
              </a:tr>
              <a:tr h="353972">
                <a:tc>
                  <a:txBody>
                    <a:bodyPr/>
                    <a:lstStyle/>
                    <a:p>
                      <a:pPr lv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 b="1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Cambodia</a:t>
                      </a:r>
                      <a:endParaRPr lang="en-GB" sz="1800" b="1" dirty="0">
                        <a:solidFill>
                          <a:schemeClr val="bg1"/>
                        </a:solidFill>
                        <a:effectLst/>
                        <a:latin typeface="+mj-lt"/>
                        <a:ea typeface="Calibri"/>
                      </a:endParaRPr>
                    </a:p>
                  </a:txBody>
                  <a:tcPr marL="54390" marR="54390" marT="0" marB="0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 b="1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 </a:t>
                      </a:r>
                      <a:endParaRPr lang="en-GB" sz="1800" b="1" dirty="0">
                        <a:solidFill>
                          <a:schemeClr val="bg1"/>
                        </a:solidFill>
                        <a:effectLst/>
                        <a:latin typeface="+mj-lt"/>
                        <a:ea typeface="Calibri"/>
                      </a:endParaRPr>
                    </a:p>
                  </a:txBody>
                  <a:tcPr marL="54390" marR="54390" marT="0" marB="0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 b="1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x</a:t>
                      </a:r>
                      <a:endParaRPr lang="en-GB" sz="1800" b="1" dirty="0">
                        <a:solidFill>
                          <a:schemeClr val="bg1"/>
                        </a:solidFill>
                        <a:effectLst/>
                        <a:latin typeface="+mj-lt"/>
                        <a:ea typeface="Calibri"/>
                      </a:endParaRPr>
                    </a:p>
                  </a:txBody>
                  <a:tcPr marL="54390" marR="54390" marT="0" marB="0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 b="1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x</a:t>
                      </a:r>
                      <a:endParaRPr lang="en-GB" sz="1800" b="1" dirty="0">
                        <a:solidFill>
                          <a:schemeClr val="bg1"/>
                        </a:solidFill>
                        <a:effectLst/>
                        <a:latin typeface="+mj-lt"/>
                        <a:ea typeface="Calibri"/>
                      </a:endParaRPr>
                    </a:p>
                  </a:txBody>
                  <a:tcPr marL="54390" marR="54390" marT="0" marB="0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 b="1" dirty="0">
                          <a:solidFill>
                            <a:schemeClr val="bg1"/>
                          </a:solidFill>
                          <a:effectLst/>
                          <a:highlight>
                            <a:srgbClr val="FFFF00"/>
                          </a:highlight>
                          <a:latin typeface="+mj-lt"/>
                        </a:rPr>
                        <a:t> </a:t>
                      </a:r>
                      <a:endParaRPr lang="en-GB" sz="1800" b="1" dirty="0">
                        <a:solidFill>
                          <a:schemeClr val="bg1"/>
                        </a:solidFill>
                        <a:effectLst/>
                        <a:latin typeface="+mj-lt"/>
                        <a:ea typeface="Calibri"/>
                      </a:endParaRPr>
                    </a:p>
                  </a:txBody>
                  <a:tcPr marL="54390" marR="54390" marT="0" marB="0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GB" sz="1800" b="1" dirty="0">
                        <a:solidFill>
                          <a:schemeClr val="bg1"/>
                        </a:solidFill>
                        <a:effectLst/>
                        <a:latin typeface="+mj-lt"/>
                        <a:ea typeface="Calibri"/>
                      </a:endParaRPr>
                    </a:p>
                  </a:txBody>
                  <a:tcPr marL="54390" marR="54390" marT="0" marB="0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GB" sz="1800" b="1" dirty="0">
                        <a:solidFill>
                          <a:schemeClr val="bg1"/>
                        </a:solidFill>
                        <a:effectLst/>
                        <a:latin typeface="+mj-lt"/>
                        <a:ea typeface="Calibri"/>
                      </a:endParaRPr>
                    </a:p>
                  </a:txBody>
                  <a:tcPr marL="54390" marR="54390" marT="0" marB="0">
                    <a:solidFill>
                      <a:srgbClr val="00A249"/>
                    </a:solidFill>
                  </a:tcPr>
                </a:tc>
              </a:tr>
              <a:tr h="353972">
                <a:tc>
                  <a:txBody>
                    <a:bodyPr/>
                    <a:lstStyle/>
                    <a:p>
                      <a:pPr lv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 b="1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CAR</a:t>
                      </a:r>
                      <a:endParaRPr lang="en-GB" sz="1800" b="1" dirty="0">
                        <a:solidFill>
                          <a:schemeClr val="bg1"/>
                        </a:solidFill>
                        <a:effectLst/>
                        <a:latin typeface="+mj-lt"/>
                        <a:ea typeface="Calibri"/>
                      </a:endParaRPr>
                    </a:p>
                  </a:txBody>
                  <a:tcPr marL="54390" marR="54390" marT="0" marB="0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 b="1" dirty="0" smtClean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maybe</a:t>
                      </a:r>
                      <a:endParaRPr lang="en-GB" sz="1800" b="1" dirty="0">
                        <a:solidFill>
                          <a:schemeClr val="bg1"/>
                        </a:solidFill>
                        <a:effectLst/>
                        <a:latin typeface="+mj-lt"/>
                        <a:ea typeface="Calibri"/>
                      </a:endParaRPr>
                    </a:p>
                  </a:txBody>
                  <a:tcPr marL="54390" marR="54390" marT="0" marB="0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 b="1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 </a:t>
                      </a:r>
                      <a:endParaRPr lang="en-GB" sz="1800" b="1" dirty="0">
                        <a:solidFill>
                          <a:schemeClr val="bg1"/>
                        </a:solidFill>
                        <a:effectLst/>
                        <a:latin typeface="+mj-lt"/>
                        <a:ea typeface="Calibri"/>
                      </a:endParaRPr>
                    </a:p>
                  </a:txBody>
                  <a:tcPr marL="54390" marR="54390" marT="0" marB="0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 b="1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 </a:t>
                      </a:r>
                      <a:endParaRPr lang="en-GB" sz="1800" b="1" dirty="0">
                        <a:solidFill>
                          <a:schemeClr val="bg1"/>
                        </a:solidFill>
                        <a:effectLst/>
                        <a:latin typeface="+mj-lt"/>
                        <a:ea typeface="Calibri"/>
                      </a:endParaRPr>
                    </a:p>
                  </a:txBody>
                  <a:tcPr marL="54390" marR="54390" marT="0" marB="0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 b="1" dirty="0">
                          <a:solidFill>
                            <a:schemeClr val="bg1"/>
                          </a:solidFill>
                          <a:effectLst/>
                          <a:highlight>
                            <a:srgbClr val="FFFF00"/>
                          </a:highlight>
                          <a:latin typeface="+mj-lt"/>
                        </a:rPr>
                        <a:t> </a:t>
                      </a:r>
                      <a:endParaRPr lang="en-GB" sz="1800" b="1" dirty="0">
                        <a:solidFill>
                          <a:schemeClr val="bg1"/>
                        </a:solidFill>
                        <a:effectLst/>
                        <a:latin typeface="+mj-lt"/>
                        <a:ea typeface="Calibri"/>
                      </a:endParaRPr>
                    </a:p>
                  </a:txBody>
                  <a:tcPr marL="54390" marR="54390" marT="0" marB="0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GB" sz="1800" b="1" dirty="0">
                        <a:solidFill>
                          <a:schemeClr val="bg1"/>
                        </a:solidFill>
                        <a:effectLst/>
                        <a:latin typeface="+mj-lt"/>
                        <a:ea typeface="Calibri"/>
                      </a:endParaRPr>
                    </a:p>
                  </a:txBody>
                  <a:tcPr marL="54390" marR="54390" marT="0" marB="0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GB" sz="1800" b="1" dirty="0">
                        <a:solidFill>
                          <a:schemeClr val="bg1"/>
                        </a:solidFill>
                        <a:effectLst/>
                        <a:latin typeface="+mj-lt"/>
                        <a:ea typeface="Calibri"/>
                      </a:endParaRPr>
                    </a:p>
                  </a:txBody>
                  <a:tcPr marL="54390" marR="54390" marT="0" marB="0">
                    <a:solidFill>
                      <a:srgbClr val="00A249"/>
                    </a:solidFill>
                  </a:tcPr>
                </a:tc>
              </a:tr>
              <a:tr h="353972">
                <a:tc>
                  <a:txBody>
                    <a:bodyPr/>
                    <a:lstStyle/>
                    <a:p>
                      <a:pPr lv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 b="1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Ethiopia</a:t>
                      </a:r>
                      <a:endParaRPr lang="en-GB" sz="1800" b="1" dirty="0">
                        <a:solidFill>
                          <a:schemeClr val="bg1"/>
                        </a:solidFill>
                        <a:effectLst/>
                        <a:latin typeface="+mj-lt"/>
                        <a:ea typeface="Calibri"/>
                      </a:endParaRPr>
                    </a:p>
                  </a:txBody>
                  <a:tcPr marL="54390" marR="54390" marT="0" marB="0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 b="1" dirty="0" smtClean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maybe</a:t>
                      </a:r>
                      <a:endParaRPr lang="en-GB" sz="1800" b="1" dirty="0">
                        <a:solidFill>
                          <a:schemeClr val="bg1"/>
                        </a:solidFill>
                        <a:effectLst/>
                        <a:latin typeface="+mj-lt"/>
                        <a:ea typeface="Calibri"/>
                      </a:endParaRPr>
                    </a:p>
                  </a:txBody>
                  <a:tcPr marL="54390" marR="54390" marT="0" marB="0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 b="1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x</a:t>
                      </a:r>
                      <a:endParaRPr lang="en-GB" sz="1800" b="1">
                        <a:solidFill>
                          <a:schemeClr val="bg1"/>
                        </a:solidFill>
                        <a:effectLst/>
                        <a:latin typeface="+mj-lt"/>
                        <a:ea typeface="Calibri"/>
                      </a:endParaRPr>
                    </a:p>
                  </a:txBody>
                  <a:tcPr marL="54390" marR="54390" marT="0" marB="0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 b="1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 </a:t>
                      </a:r>
                      <a:endParaRPr lang="en-GB" sz="1800" b="1">
                        <a:solidFill>
                          <a:schemeClr val="bg1"/>
                        </a:solidFill>
                        <a:effectLst/>
                        <a:latin typeface="+mj-lt"/>
                        <a:ea typeface="Calibri"/>
                      </a:endParaRPr>
                    </a:p>
                  </a:txBody>
                  <a:tcPr marL="54390" marR="54390" marT="0" marB="0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 b="1" dirty="0">
                          <a:solidFill>
                            <a:schemeClr val="bg1"/>
                          </a:solidFill>
                          <a:effectLst/>
                          <a:highlight>
                            <a:srgbClr val="FFFF00"/>
                          </a:highlight>
                          <a:latin typeface="+mj-lt"/>
                        </a:rPr>
                        <a:t> </a:t>
                      </a:r>
                      <a:endParaRPr lang="en-GB" sz="1800" b="1" dirty="0">
                        <a:solidFill>
                          <a:schemeClr val="bg1"/>
                        </a:solidFill>
                        <a:effectLst/>
                        <a:latin typeface="+mj-lt"/>
                        <a:ea typeface="Calibri"/>
                      </a:endParaRPr>
                    </a:p>
                  </a:txBody>
                  <a:tcPr marL="54390" marR="54390" marT="0" marB="0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GB" sz="1800" b="1" dirty="0">
                        <a:solidFill>
                          <a:schemeClr val="bg1"/>
                        </a:solidFill>
                        <a:effectLst/>
                        <a:latin typeface="+mj-lt"/>
                        <a:ea typeface="Calibri"/>
                      </a:endParaRPr>
                    </a:p>
                  </a:txBody>
                  <a:tcPr marL="54390" marR="54390" marT="0" marB="0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GB" sz="1800" b="1" dirty="0">
                        <a:solidFill>
                          <a:schemeClr val="bg1"/>
                        </a:solidFill>
                        <a:effectLst/>
                        <a:latin typeface="+mj-lt"/>
                        <a:ea typeface="Calibri"/>
                      </a:endParaRPr>
                    </a:p>
                  </a:txBody>
                  <a:tcPr marL="54390" marR="54390" marT="0" marB="0">
                    <a:solidFill>
                      <a:srgbClr val="00A249"/>
                    </a:solidFill>
                  </a:tcPr>
                </a:tc>
              </a:tr>
              <a:tr h="353972">
                <a:tc>
                  <a:txBody>
                    <a:bodyPr/>
                    <a:lstStyle/>
                    <a:p>
                      <a:pPr lv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 b="1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Kenya</a:t>
                      </a:r>
                      <a:endParaRPr lang="en-GB" sz="1800" b="1" dirty="0">
                        <a:solidFill>
                          <a:schemeClr val="bg1"/>
                        </a:solidFill>
                        <a:effectLst/>
                        <a:latin typeface="+mj-lt"/>
                        <a:ea typeface="Calibri"/>
                      </a:endParaRPr>
                    </a:p>
                  </a:txBody>
                  <a:tcPr marL="54390" marR="54390" marT="0" marB="0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 b="1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 </a:t>
                      </a:r>
                      <a:endParaRPr lang="en-GB" sz="1800" b="1" dirty="0">
                        <a:solidFill>
                          <a:schemeClr val="bg1"/>
                        </a:solidFill>
                        <a:effectLst/>
                        <a:latin typeface="+mj-lt"/>
                        <a:ea typeface="Calibri"/>
                      </a:endParaRPr>
                    </a:p>
                  </a:txBody>
                  <a:tcPr marL="54390" marR="54390" marT="0" marB="0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 b="1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x</a:t>
                      </a:r>
                      <a:endParaRPr lang="en-GB" sz="1800" b="1" dirty="0">
                        <a:solidFill>
                          <a:schemeClr val="bg1"/>
                        </a:solidFill>
                        <a:effectLst/>
                        <a:latin typeface="+mj-lt"/>
                        <a:ea typeface="Calibri"/>
                      </a:endParaRPr>
                    </a:p>
                  </a:txBody>
                  <a:tcPr marL="54390" marR="54390" marT="0" marB="0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 b="1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 </a:t>
                      </a:r>
                      <a:endParaRPr lang="en-GB" sz="1800" b="1">
                        <a:solidFill>
                          <a:schemeClr val="bg1"/>
                        </a:solidFill>
                        <a:effectLst/>
                        <a:latin typeface="+mj-lt"/>
                        <a:ea typeface="Calibri"/>
                      </a:endParaRPr>
                    </a:p>
                  </a:txBody>
                  <a:tcPr marL="54390" marR="54390" marT="0" marB="0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 b="1" dirty="0">
                          <a:solidFill>
                            <a:schemeClr val="bg1"/>
                          </a:solidFill>
                          <a:effectLst/>
                          <a:highlight>
                            <a:srgbClr val="FFFF00"/>
                          </a:highlight>
                          <a:latin typeface="+mj-lt"/>
                        </a:rPr>
                        <a:t> </a:t>
                      </a:r>
                      <a:endParaRPr lang="en-GB" sz="1800" b="1" dirty="0">
                        <a:solidFill>
                          <a:schemeClr val="bg1"/>
                        </a:solidFill>
                        <a:effectLst/>
                        <a:latin typeface="+mj-lt"/>
                        <a:ea typeface="Calibri"/>
                      </a:endParaRPr>
                    </a:p>
                  </a:txBody>
                  <a:tcPr marL="54390" marR="54390" marT="0" marB="0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GB" sz="1800" b="1" dirty="0">
                        <a:solidFill>
                          <a:schemeClr val="bg1"/>
                        </a:solidFill>
                        <a:effectLst/>
                        <a:latin typeface="+mj-lt"/>
                        <a:ea typeface="Calibri"/>
                      </a:endParaRPr>
                    </a:p>
                  </a:txBody>
                  <a:tcPr marL="54390" marR="54390" marT="0" marB="0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GB" sz="1800" b="1" dirty="0">
                        <a:solidFill>
                          <a:schemeClr val="bg1"/>
                        </a:solidFill>
                        <a:effectLst/>
                        <a:latin typeface="+mj-lt"/>
                        <a:ea typeface="Calibri"/>
                      </a:endParaRPr>
                    </a:p>
                  </a:txBody>
                  <a:tcPr marL="54390" marR="54390" marT="0" marB="0">
                    <a:solidFill>
                      <a:srgbClr val="00A249"/>
                    </a:solidFill>
                  </a:tcPr>
                </a:tc>
              </a:tr>
              <a:tr h="353972">
                <a:tc>
                  <a:txBody>
                    <a:bodyPr/>
                    <a:lstStyle/>
                    <a:p>
                      <a:pPr lv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 b="1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Laos</a:t>
                      </a:r>
                      <a:endParaRPr lang="en-GB" sz="1800" b="1" dirty="0">
                        <a:solidFill>
                          <a:schemeClr val="bg1"/>
                        </a:solidFill>
                        <a:effectLst/>
                        <a:latin typeface="+mj-lt"/>
                        <a:ea typeface="Calibri"/>
                      </a:endParaRPr>
                    </a:p>
                  </a:txBody>
                  <a:tcPr marL="54390" marR="54390" marT="0" marB="0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BE" sz="1800" b="1" dirty="0" smtClean="0">
                          <a:solidFill>
                            <a:schemeClr val="bg1"/>
                          </a:solidFill>
                          <a:effectLst/>
                          <a:latin typeface="+mj-lt"/>
                          <a:ea typeface="+mn-ea"/>
                        </a:rPr>
                        <a:t>In</a:t>
                      </a:r>
                      <a:r>
                        <a:rPr lang="fr-BE" sz="1800" b="1" baseline="0" dirty="0" smtClean="0">
                          <a:solidFill>
                            <a:schemeClr val="bg1"/>
                          </a:solidFill>
                          <a:effectLst/>
                          <a:latin typeface="+mj-lt"/>
                          <a:ea typeface="+mn-ea"/>
                        </a:rPr>
                        <a:t> </a:t>
                      </a:r>
                      <a:r>
                        <a:rPr lang="fr-BE" sz="1800" b="1" baseline="0" dirty="0" err="1" smtClean="0">
                          <a:solidFill>
                            <a:schemeClr val="bg1"/>
                          </a:solidFill>
                          <a:effectLst/>
                          <a:latin typeface="+mj-lt"/>
                          <a:ea typeface="+mn-ea"/>
                        </a:rPr>
                        <a:t>progress</a:t>
                      </a:r>
                      <a:endParaRPr lang="en-GB" sz="1800" b="1" dirty="0">
                        <a:solidFill>
                          <a:schemeClr val="bg1"/>
                        </a:solidFill>
                        <a:effectLst/>
                        <a:latin typeface="+mj-lt"/>
                        <a:ea typeface="Calibri"/>
                      </a:endParaRPr>
                    </a:p>
                  </a:txBody>
                  <a:tcPr marL="54390" marR="54390" marT="0" marB="0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 b="1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x</a:t>
                      </a:r>
                      <a:endParaRPr lang="en-GB" sz="1800" b="1">
                        <a:solidFill>
                          <a:schemeClr val="bg1"/>
                        </a:solidFill>
                        <a:effectLst/>
                        <a:latin typeface="+mj-lt"/>
                        <a:ea typeface="Calibri"/>
                      </a:endParaRPr>
                    </a:p>
                  </a:txBody>
                  <a:tcPr marL="54390" marR="54390" marT="0" marB="0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 b="1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 </a:t>
                      </a:r>
                      <a:endParaRPr lang="en-GB" sz="1800" b="1">
                        <a:solidFill>
                          <a:schemeClr val="bg1"/>
                        </a:solidFill>
                        <a:effectLst/>
                        <a:latin typeface="+mj-lt"/>
                        <a:ea typeface="Calibri"/>
                      </a:endParaRPr>
                    </a:p>
                  </a:txBody>
                  <a:tcPr marL="54390" marR="54390" marT="0" marB="0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 b="1" dirty="0">
                          <a:solidFill>
                            <a:schemeClr val="bg1"/>
                          </a:solidFill>
                          <a:effectLst/>
                          <a:highlight>
                            <a:srgbClr val="FFFF00"/>
                          </a:highlight>
                          <a:latin typeface="+mj-lt"/>
                        </a:rPr>
                        <a:t> </a:t>
                      </a:r>
                      <a:endParaRPr lang="en-GB" sz="1800" b="1" dirty="0">
                        <a:solidFill>
                          <a:schemeClr val="bg1"/>
                        </a:solidFill>
                        <a:effectLst/>
                        <a:latin typeface="+mj-lt"/>
                        <a:ea typeface="Calibri"/>
                      </a:endParaRPr>
                    </a:p>
                  </a:txBody>
                  <a:tcPr marL="54390" marR="54390" marT="0" marB="0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GB" sz="1800" b="1" dirty="0">
                        <a:solidFill>
                          <a:schemeClr val="bg1"/>
                        </a:solidFill>
                        <a:effectLst/>
                        <a:latin typeface="+mj-lt"/>
                        <a:ea typeface="Calibri"/>
                      </a:endParaRPr>
                    </a:p>
                  </a:txBody>
                  <a:tcPr marL="54390" marR="54390" marT="0" marB="0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GB" sz="1800" b="1" dirty="0">
                        <a:solidFill>
                          <a:schemeClr val="bg1"/>
                        </a:solidFill>
                        <a:effectLst/>
                        <a:latin typeface="+mj-lt"/>
                        <a:ea typeface="Calibri"/>
                      </a:endParaRPr>
                    </a:p>
                  </a:txBody>
                  <a:tcPr marL="54390" marR="54390" marT="0" marB="0">
                    <a:solidFill>
                      <a:srgbClr val="00A249"/>
                    </a:solidFill>
                  </a:tcPr>
                </a:tc>
              </a:tr>
              <a:tr h="353972">
                <a:tc>
                  <a:txBody>
                    <a:bodyPr/>
                    <a:lstStyle/>
                    <a:p>
                      <a:pPr lv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 b="1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Mali</a:t>
                      </a:r>
                      <a:endParaRPr lang="en-GB" sz="1800" b="1" dirty="0">
                        <a:solidFill>
                          <a:schemeClr val="bg1"/>
                        </a:solidFill>
                        <a:effectLst/>
                        <a:latin typeface="+mj-lt"/>
                        <a:ea typeface="Calibri"/>
                      </a:endParaRPr>
                    </a:p>
                  </a:txBody>
                  <a:tcPr marL="54390" marR="54390" marT="0" marB="0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 b="1" dirty="0" smtClean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maybe</a:t>
                      </a:r>
                      <a:endParaRPr lang="en-GB" sz="1800" b="1" dirty="0">
                        <a:solidFill>
                          <a:schemeClr val="bg1"/>
                        </a:solidFill>
                        <a:effectLst/>
                        <a:latin typeface="+mj-lt"/>
                        <a:ea typeface="Calibri"/>
                      </a:endParaRPr>
                    </a:p>
                  </a:txBody>
                  <a:tcPr marL="54390" marR="54390" marT="0" marB="0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 b="1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x</a:t>
                      </a:r>
                      <a:endParaRPr lang="en-GB" sz="1800" b="1">
                        <a:solidFill>
                          <a:schemeClr val="bg1"/>
                        </a:solidFill>
                        <a:effectLst/>
                        <a:latin typeface="+mj-lt"/>
                        <a:ea typeface="Calibri"/>
                      </a:endParaRPr>
                    </a:p>
                  </a:txBody>
                  <a:tcPr marL="54390" marR="54390" marT="0" marB="0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 b="1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 </a:t>
                      </a:r>
                      <a:endParaRPr lang="en-GB" sz="1800" b="1">
                        <a:solidFill>
                          <a:schemeClr val="bg1"/>
                        </a:solidFill>
                        <a:effectLst/>
                        <a:latin typeface="+mj-lt"/>
                        <a:ea typeface="Calibri"/>
                      </a:endParaRPr>
                    </a:p>
                  </a:txBody>
                  <a:tcPr marL="54390" marR="54390" marT="0" marB="0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 b="1" dirty="0">
                          <a:solidFill>
                            <a:schemeClr val="bg1"/>
                          </a:solidFill>
                          <a:effectLst/>
                          <a:highlight>
                            <a:srgbClr val="FFFF00"/>
                          </a:highlight>
                          <a:latin typeface="+mj-lt"/>
                        </a:rPr>
                        <a:t> </a:t>
                      </a:r>
                      <a:endParaRPr lang="en-GB" sz="1800" b="1" dirty="0">
                        <a:solidFill>
                          <a:schemeClr val="bg1"/>
                        </a:solidFill>
                        <a:effectLst/>
                        <a:latin typeface="+mj-lt"/>
                        <a:ea typeface="Calibri"/>
                      </a:endParaRPr>
                    </a:p>
                  </a:txBody>
                  <a:tcPr marL="54390" marR="54390" marT="0" marB="0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GB" sz="1800" b="1" dirty="0">
                        <a:solidFill>
                          <a:schemeClr val="bg1"/>
                        </a:solidFill>
                        <a:effectLst/>
                        <a:latin typeface="+mj-lt"/>
                        <a:ea typeface="Calibri"/>
                      </a:endParaRPr>
                    </a:p>
                  </a:txBody>
                  <a:tcPr marL="54390" marR="54390" marT="0" marB="0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GB" sz="1800" b="1" dirty="0">
                        <a:solidFill>
                          <a:schemeClr val="bg1"/>
                        </a:solidFill>
                        <a:effectLst/>
                        <a:latin typeface="+mj-lt"/>
                        <a:ea typeface="Calibri"/>
                      </a:endParaRPr>
                    </a:p>
                  </a:txBody>
                  <a:tcPr marL="54390" marR="54390" marT="0" marB="0">
                    <a:solidFill>
                      <a:srgbClr val="00A249"/>
                    </a:solidFill>
                  </a:tcPr>
                </a:tc>
              </a:tr>
              <a:tr h="353972">
                <a:tc>
                  <a:txBody>
                    <a:bodyPr/>
                    <a:lstStyle/>
                    <a:p>
                      <a:pPr lv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 b="1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Palestine</a:t>
                      </a:r>
                      <a:endParaRPr lang="en-GB" sz="1800" b="1" dirty="0">
                        <a:solidFill>
                          <a:schemeClr val="bg1"/>
                        </a:solidFill>
                        <a:effectLst/>
                        <a:latin typeface="+mj-lt"/>
                        <a:ea typeface="Calibri"/>
                      </a:endParaRPr>
                    </a:p>
                  </a:txBody>
                  <a:tcPr marL="54390" marR="54390" marT="0" marB="0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 b="1" dirty="0" smtClean="0">
                          <a:solidFill>
                            <a:schemeClr val="bg1"/>
                          </a:solidFill>
                          <a:effectLst/>
                          <a:latin typeface="+mj-lt"/>
                          <a:ea typeface="+mn-ea"/>
                        </a:rPr>
                        <a:t>maybe</a:t>
                      </a:r>
                      <a:endParaRPr lang="en-GB" sz="1800" b="1" dirty="0">
                        <a:solidFill>
                          <a:schemeClr val="bg1"/>
                        </a:solidFill>
                        <a:effectLst/>
                        <a:latin typeface="+mj-lt"/>
                        <a:ea typeface="Calibri"/>
                      </a:endParaRPr>
                    </a:p>
                  </a:txBody>
                  <a:tcPr marL="54390" marR="54390" marT="0" marB="0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 b="1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x</a:t>
                      </a:r>
                      <a:endParaRPr lang="en-GB" sz="1800" b="1">
                        <a:solidFill>
                          <a:schemeClr val="bg1"/>
                        </a:solidFill>
                        <a:effectLst/>
                        <a:latin typeface="+mj-lt"/>
                        <a:ea typeface="Calibri"/>
                      </a:endParaRPr>
                    </a:p>
                  </a:txBody>
                  <a:tcPr marL="54390" marR="54390" marT="0" marB="0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 b="1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 </a:t>
                      </a:r>
                      <a:endParaRPr lang="en-GB" sz="1800" b="1">
                        <a:solidFill>
                          <a:schemeClr val="bg1"/>
                        </a:solidFill>
                        <a:effectLst/>
                        <a:latin typeface="+mj-lt"/>
                        <a:ea typeface="Calibri"/>
                      </a:endParaRPr>
                    </a:p>
                  </a:txBody>
                  <a:tcPr marL="54390" marR="54390" marT="0" marB="0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 b="1" dirty="0">
                          <a:solidFill>
                            <a:schemeClr val="bg1"/>
                          </a:solidFill>
                          <a:effectLst/>
                          <a:highlight>
                            <a:srgbClr val="FFFF00"/>
                          </a:highlight>
                          <a:latin typeface="+mj-lt"/>
                        </a:rPr>
                        <a:t> </a:t>
                      </a:r>
                      <a:endParaRPr lang="en-GB" sz="1800" b="1" dirty="0">
                        <a:solidFill>
                          <a:schemeClr val="bg1"/>
                        </a:solidFill>
                        <a:effectLst/>
                        <a:latin typeface="+mj-lt"/>
                        <a:ea typeface="Calibri"/>
                      </a:endParaRPr>
                    </a:p>
                  </a:txBody>
                  <a:tcPr marL="54390" marR="54390" marT="0" marB="0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 b="1" dirty="0" smtClean="0">
                          <a:solidFill>
                            <a:schemeClr val="bg1"/>
                          </a:solidFill>
                          <a:effectLst/>
                          <a:latin typeface="+mj-lt"/>
                          <a:ea typeface="Calibri"/>
                        </a:rPr>
                        <a:t>TBC</a:t>
                      </a:r>
                      <a:endParaRPr lang="en-GB" sz="1800" b="1" dirty="0">
                        <a:solidFill>
                          <a:schemeClr val="bg1"/>
                        </a:solidFill>
                        <a:effectLst/>
                        <a:latin typeface="+mj-lt"/>
                        <a:ea typeface="Calibri"/>
                      </a:endParaRPr>
                    </a:p>
                  </a:txBody>
                  <a:tcPr marL="54390" marR="54390" marT="0" marB="0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GB" sz="1800" b="1" dirty="0">
                        <a:solidFill>
                          <a:schemeClr val="bg1"/>
                        </a:solidFill>
                        <a:effectLst/>
                        <a:latin typeface="+mj-lt"/>
                        <a:ea typeface="Calibri"/>
                      </a:endParaRPr>
                    </a:p>
                  </a:txBody>
                  <a:tcPr marL="54390" marR="54390" marT="0" marB="0">
                    <a:solidFill>
                      <a:srgbClr val="00A249"/>
                    </a:solidFill>
                  </a:tcPr>
                </a:tc>
              </a:tr>
              <a:tr h="353972">
                <a:tc>
                  <a:txBody>
                    <a:bodyPr/>
                    <a:lstStyle/>
                    <a:p>
                      <a:pPr lv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 b="1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Senegal</a:t>
                      </a:r>
                      <a:endParaRPr lang="en-GB" sz="1800" b="1" dirty="0">
                        <a:solidFill>
                          <a:schemeClr val="bg1"/>
                        </a:solidFill>
                        <a:effectLst/>
                        <a:latin typeface="+mj-lt"/>
                        <a:ea typeface="Calibri"/>
                      </a:endParaRPr>
                    </a:p>
                  </a:txBody>
                  <a:tcPr marL="54390" marR="54390" marT="0" marB="0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 b="1" dirty="0" smtClean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maybe</a:t>
                      </a:r>
                      <a:endParaRPr lang="en-GB" sz="1800" b="1" dirty="0">
                        <a:solidFill>
                          <a:schemeClr val="bg1"/>
                        </a:solidFill>
                        <a:effectLst/>
                        <a:latin typeface="+mj-lt"/>
                        <a:ea typeface="Calibri"/>
                      </a:endParaRPr>
                    </a:p>
                  </a:txBody>
                  <a:tcPr marL="54390" marR="54390" marT="0" marB="0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GB" sz="1800" b="1" dirty="0">
                        <a:solidFill>
                          <a:schemeClr val="bg1"/>
                        </a:solidFill>
                        <a:effectLst/>
                        <a:latin typeface="+mj-lt"/>
                        <a:ea typeface="Calibri"/>
                      </a:endParaRPr>
                    </a:p>
                  </a:txBody>
                  <a:tcPr marL="54390" marR="54390" marT="0" marB="0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GB" sz="1800" b="1" dirty="0">
                        <a:solidFill>
                          <a:schemeClr val="bg1"/>
                        </a:solidFill>
                        <a:effectLst/>
                        <a:latin typeface="+mj-lt"/>
                        <a:ea typeface="Calibri"/>
                      </a:endParaRPr>
                    </a:p>
                  </a:txBody>
                  <a:tcPr marL="54390" marR="54390" marT="0" marB="0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GB" sz="1800" b="1" dirty="0">
                        <a:solidFill>
                          <a:schemeClr val="bg1"/>
                        </a:solidFill>
                        <a:effectLst/>
                        <a:latin typeface="+mj-lt"/>
                        <a:ea typeface="Calibri"/>
                      </a:endParaRPr>
                    </a:p>
                  </a:txBody>
                  <a:tcPr marL="54390" marR="54390" marT="0" marB="0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GB" sz="1800" b="1" dirty="0">
                        <a:solidFill>
                          <a:schemeClr val="bg1"/>
                        </a:solidFill>
                        <a:effectLst/>
                        <a:latin typeface="+mj-lt"/>
                        <a:ea typeface="Calibri"/>
                      </a:endParaRPr>
                    </a:p>
                  </a:txBody>
                  <a:tcPr marL="54390" marR="54390" marT="0" marB="0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GB" sz="1800" b="1" dirty="0">
                        <a:solidFill>
                          <a:schemeClr val="bg1"/>
                        </a:solidFill>
                        <a:effectLst/>
                        <a:latin typeface="+mj-lt"/>
                        <a:ea typeface="Calibri"/>
                      </a:endParaRPr>
                    </a:p>
                  </a:txBody>
                  <a:tcPr marL="54390" marR="54390" marT="0" marB="0">
                    <a:solidFill>
                      <a:srgbClr val="00A249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4568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2240</TotalTime>
  <Words>175</Words>
  <Application>Microsoft Office PowerPoint</Application>
  <PresentationFormat>On-screen Show (4:3)</PresentationFormat>
  <Paragraphs>100</Paragraphs>
  <Slides>3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4" baseType="lpstr">
      <vt:lpstr>Office Theme</vt:lpstr>
      <vt:lpstr>Joint Programming Technical Seminar  Brussels, 19 February 2016</vt:lpstr>
      <vt:lpstr> </vt:lpstr>
      <vt:lpstr>PowerPoint Presentation</vt:lpstr>
    </vt:vector>
  </TitlesOfParts>
  <Company>European Commission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Approach and Modality</dc:title>
  <dc:creator>Alexander ORIORDAN</dc:creator>
  <cp:keywords>alexanderoriordan@gmail.com</cp:keywords>
  <cp:lastModifiedBy>MOLTENI Lino (DEVCO)</cp:lastModifiedBy>
  <cp:revision>218</cp:revision>
  <cp:lastPrinted>2016-02-18T16:11:01Z</cp:lastPrinted>
  <dcterms:created xsi:type="dcterms:W3CDTF">2012-08-13T11:30:33Z</dcterms:created>
  <dcterms:modified xsi:type="dcterms:W3CDTF">2016-02-26T17:53:17Z</dcterms:modified>
</cp:coreProperties>
</file>