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3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4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theme/theme5.xml" ContentType="application/vnd.openxmlformats-officedocument.theme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notesSlides/notesSlide1.xml" ContentType="application/vnd.openxmlformats-officedocument.presentationml.notesSlide+xml"/>
  <Override PartName="/ppt/tags/tag13.xml" ContentType="application/vnd.openxmlformats-officedocument.presentationml.tags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notesSlides/notesSlide3.xml" ContentType="application/vnd.openxmlformats-officedocument.presentationml.notesSlide+xml"/>
  <Override PartName="/ppt/tags/tag19.xml" ContentType="application/vnd.openxmlformats-officedocument.presentationml.tags+xml"/>
  <Override PartName="/ppt/notesSlides/notesSlide4.xml" ContentType="application/vnd.openxmlformats-officedocument.presentationml.notesSlide+xml"/>
  <Override PartName="/ppt/tags/tag20.xml" ContentType="application/vnd.openxmlformats-officedocument.presentationml.tags+xml"/>
  <Override PartName="/ppt/notesSlides/notesSlide5.xml" ContentType="application/vnd.openxmlformats-officedocument.presentationml.notesSlide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4" r:id="rId2"/>
    <p:sldMasterId id="2147483687" r:id="rId3"/>
    <p:sldMasterId id="2147483713" r:id="rId4"/>
    <p:sldMasterId id="2147483726" r:id="rId5"/>
    <p:sldMasterId id="2147483774" r:id="rId6"/>
  </p:sldMasterIdLst>
  <p:notesMasterIdLst>
    <p:notesMasterId r:id="rId37"/>
  </p:notesMasterIdLst>
  <p:sldIdLst>
    <p:sldId id="256" r:id="rId7"/>
    <p:sldId id="271" r:id="rId8"/>
    <p:sldId id="297" r:id="rId9"/>
    <p:sldId id="342" r:id="rId10"/>
    <p:sldId id="344" r:id="rId11"/>
    <p:sldId id="354" r:id="rId12"/>
    <p:sldId id="346" r:id="rId13"/>
    <p:sldId id="345" r:id="rId14"/>
    <p:sldId id="355" r:id="rId15"/>
    <p:sldId id="348" r:id="rId16"/>
    <p:sldId id="286" r:id="rId17"/>
    <p:sldId id="306" r:id="rId18"/>
    <p:sldId id="332" r:id="rId19"/>
    <p:sldId id="325" r:id="rId20"/>
    <p:sldId id="313" r:id="rId21"/>
    <p:sldId id="351" r:id="rId22"/>
    <p:sldId id="356" r:id="rId23"/>
    <p:sldId id="287" r:id="rId24"/>
    <p:sldId id="300" r:id="rId25"/>
    <p:sldId id="301" r:id="rId26"/>
    <p:sldId id="335" r:id="rId27"/>
    <p:sldId id="334" r:id="rId28"/>
    <p:sldId id="283" r:id="rId29"/>
    <p:sldId id="285" r:id="rId30"/>
    <p:sldId id="310" r:id="rId31"/>
    <p:sldId id="278" r:id="rId32"/>
    <p:sldId id="353" r:id="rId33"/>
    <p:sldId id="352" r:id="rId34"/>
    <p:sldId id="305" r:id="rId35"/>
    <p:sldId id="323" r:id="rId36"/>
  </p:sldIdLst>
  <p:sldSz cx="9144000" cy="6858000" type="screen4x3"/>
  <p:notesSz cx="6858000" cy="9144000"/>
  <p:custDataLst>
    <p:tags r:id="rId38"/>
  </p:custDataLst>
  <p:defaultTextStyle>
    <a:defPPr>
      <a:defRPr lang="nl-NL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219">
          <p15:clr>
            <a:srgbClr val="A4A3A4"/>
          </p15:clr>
        </p15:guide>
        <p15:guide id="2" orient="horz" pos="147">
          <p15:clr>
            <a:srgbClr val="A4A3A4"/>
          </p15:clr>
        </p15:guide>
        <p15:guide id="3" orient="horz">
          <p15:clr>
            <a:srgbClr val="A4A3A4"/>
          </p15:clr>
        </p15:guide>
        <p15:guide id="4" orient="horz" pos="3756">
          <p15:clr>
            <a:srgbClr val="A4A3A4"/>
          </p15:clr>
        </p15:guide>
        <p15:guide id="5" pos="339">
          <p15:clr>
            <a:srgbClr val="A4A3A4"/>
          </p15:clr>
        </p15:guide>
        <p15:guide id="6" pos="5633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FFFF"/>
    <a:srgbClr val="FFFFCC"/>
    <a:srgbClr val="3F9C35"/>
    <a:srgbClr val="FFFFFF"/>
    <a:srgbClr val="34B233"/>
    <a:srgbClr val="000000"/>
    <a:srgbClr val="292929"/>
    <a:srgbClr val="D5D2CA"/>
    <a:srgbClr val="005172"/>
    <a:srgbClr val="6AADE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E8034E78-7F5D-4C2E-B375-FC64B27BC917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Stijl, gemiddeld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Stijl, gemiddeld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073A0DAA-6AF3-43AB-8588-CEC1D06C72B9}" styleName="Stijl, gemiddeld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38B1855-1B75-4FBE-930C-398BA8C253C6}" styleName="Stijl, thema 2 - Accent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E8034E78-7F5D-4C2E-B375-FC64B27BC917}" styleName="Stijl, donker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F5AB1C69-6EDB-4FF4-983F-18BD219EF322}" styleName="Stijl, gemiddeld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202B0CA-FC54-4496-8BCA-5EF66A818D29}" styleName="Stijl, donker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18603FDC-E32A-4AB5-989C-0864C3EAD2B8}" styleName="Stijl, thema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EB344D84-9AFB-497E-A393-DC336BA19D2E}" styleName="Stijl, gemiddeld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85BE263C-DBD7-4A20-BB59-AAB30ACAA65A}" styleName="Stijl, gemiddeld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E25E649-3F16-4E02-A733-19D2CDBF48F0}" styleName="Stijl, gemiddeld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Stijl, gemiddeld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EB9631B5-78F2-41C9-869B-9F39066F8104}" styleName="Stijl, gemiddeld 3 -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4C1A8A3-306A-4EB7-A6B1-4F7E0EB9C5D6}" styleName="Stijl, gemiddeld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A488322-F2BA-4B5B-9748-0D474271808F}" styleName="Stijl, gemiddeld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8A107856-5554-42FB-B03E-39F5DBC370BA}" styleName="Stijl, gemiddeld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7E9639D4-E3E2-4D34-9284-5A2195B3D0D7}" styleName="Stijl, lich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21" autoAdjust="0"/>
    <p:restoredTop sz="92340" autoAdjust="0"/>
  </p:normalViewPr>
  <p:slideViewPr>
    <p:cSldViewPr snapToGrid="0" showGuides="1">
      <p:cViewPr varScale="1">
        <p:scale>
          <a:sx n="69" d="100"/>
          <a:sy n="69" d="100"/>
        </p:scale>
        <p:origin x="1392" y="60"/>
      </p:cViewPr>
      <p:guideLst>
        <p:guide orient="horz" pos="1219"/>
        <p:guide orient="horz" pos="147"/>
        <p:guide orient="horz"/>
        <p:guide orient="horz" pos="3756"/>
        <p:guide pos="339"/>
        <p:guide pos="5633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presProps" Target="presProps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tableStyles" Target="tableStyles.xml"/><Relationship Id="rId7" Type="http://schemas.openxmlformats.org/officeDocument/2006/relationships/slide" Target="slides/slid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8" Type="http://schemas.openxmlformats.org/officeDocument/2006/relationships/slide" Target="slides/slide2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tags" Target="tags/tag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3CCF253-3F95-4AE4-B96E-A2BCDE306F70}" type="doc">
      <dgm:prSet loTypeId="urn:microsoft.com/office/officeart/2005/8/layout/hProcess6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291F571-8F96-4142-8C96-E021096C3B6C}">
      <dgm:prSet phldrT="[Text]" custT="1"/>
      <dgm:spPr>
        <a:xfrm>
          <a:off x="0" y="189739"/>
          <a:ext cx="1480543" cy="1459448"/>
        </a:xfrm>
        <a:prstGeom prst="ellipse">
          <a:avLst/>
        </a:prstGeom>
        <a:solidFill>
          <a:srgbClr val="5B9BD5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r>
            <a:rPr lang="en-US" sz="1800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Farm character-</a:t>
          </a:r>
          <a:r>
            <a:rPr lang="en-US" sz="1800" dirty="0" err="1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isation</a:t>
          </a:r>
          <a:endParaRPr lang="en-US" sz="18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D3C84845-D4A7-4B39-BD57-E70F9F7F7871}" type="parTrans" cxnId="{865A7EDE-DD06-4D95-BEF0-FAB2C628BEC6}">
      <dgm:prSet/>
      <dgm:spPr/>
      <dgm:t>
        <a:bodyPr/>
        <a:lstStyle/>
        <a:p>
          <a:endParaRPr lang="en-US" sz="1600"/>
        </a:p>
      </dgm:t>
    </dgm:pt>
    <dgm:pt modelId="{618241A6-2947-463D-89EF-BA48A228FEB5}" type="sibTrans" cxnId="{865A7EDE-DD06-4D95-BEF0-FAB2C628BEC6}">
      <dgm:prSet/>
      <dgm:spPr/>
      <dgm:t>
        <a:bodyPr/>
        <a:lstStyle/>
        <a:p>
          <a:endParaRPr lang="en-US" sz="1600"/>
        </a:p>
      </dgm:t>
    </dgm:pt>
    <dgm:pt modelId="{1D7DBDF0-189F-44B8-A9E2-8A72BCFF71F9}">
      <dgm:prSet phldrT="[Text]" custT="1"/>
      <dgm:spPr>
        <a:xfrm>
          <a:off x="3173614" y="204186"/>
          <a:ext cx="1541623" cy="1327144"/>
        </a:xfrm>
        <a:prstGeom prst="ellipse">
          <a:avLst/>
        </a:prstGeom>
        <a:solidFill>
          <a:srgbClr val="5B9BD5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r>
            <a:rPr lang="en-US" sz="1600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Workshop &amp; validation</a:t>
          </a:r>
          <a:endParaRPr lang="en-US" sz="16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C8C97EF4-25A1-43C2-B05D-AD544A6A45E4}" type="parTrans" cxnId="{C9545D84-8CA8-49D6-9A25-3B480FDB1E9B}">
      <dgm:prSet/>
      <dgm:spPr/>
      <dgm:t>
        <a:bodyPr/>
        <a:lstStyle/>
        <a:p>
          <a:endParaRPr lang="en-US" sz="1600"/>
        </a:p>
      </dgm:t>
    </dgm:pt>
    <dgm:pt modelId="{82C28FBA-703F-427A-9708-1D354FD5CE36}" type="sibTrans" cxnId="{C9545D84-8CA8-49D6-9A25-3B480FDB1E9B}">
      <dgm:prSet/>
      <dgm:spPr/>
      <dgm:t>
        <a:bodyPr/>
        <a:lstStyle/>
        <a:p>
          <a:endParaRPr lang="en-US" sz="1600"/>
        </a:p>
      </dgm:t>
    </dgm:pt>
    <dgm:pt modelId="{1978C2F6-7819-4AD2-9D3A-7621DE340D7C}">
      <dgm:prSet phldrT="[Text]" custT="1"/>
      <dgm:spPr>
        <a:xfrm>
          <a:off x="3575218" y="93094"/>
          <a:ext cx="4046436" cy="2040941"/>
        </a:xfrm>
        <a:prstGeom prst="rightArrow">
          <a:avLst>
            <a:gd name="adj1" fmla="val 70000"/>
            <a:gd name="adj2" fmla="val 50000"/>
          </a:avLst>
        </a:prstGeom>
        <a:solidFill>
          <a:srgbClr val="5B9BD5">
            <a:alpha val="90000"/>
            <a:tint val="40000"/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5B9BD5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r>
            <a:rPr lang="en-US" sz="16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Districts Agri. Bureaus </a:t>
          </a:r>
          <a:endParaRPr lang="en-US" sz="16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gm:t>
    </dgm:pt>
    <dgm:pt modelId="{9E7CB9B8-0F7F-4B2B-9318-63C6F02C3759}" type="parTrans" cxnId="{C068750E-BA51-4BCF-9E27-8A329B03D29C}">
      <dgm:prSet/>
      <dgm:spPr/>
      <dgm:t>
        <a:bodyPr/>
        <a:lstStyle/>
        <a:p>
          <a:endParaRPr lang="en-US" sz="1600"/>
        </a:p>
      </dgm:t>
    </dgm:pt>
    <dgm:pt modelId="{3F15B925-1990-4122-9300-0149E3B3404E}" type="sibTrans" cxnId="{C068750E-BA51-4BCF-9E27-8A329B03D29C}">
      <dgm:prSet/>
      <dgm:spPr/>
      <dgm:t>
        <a:bodyPr/>
        <a:lstStyle/>
        <a:p>
          <a:endParaRPr lang="en-US" sz="1600"/>
        </a:p>
      </dgm:t>
    </dgm:pt>
    <dgm:pt modelId="{E0334550-825E-4789-AA26-866FE1BBB608}">
      <dgm:prSet phldrT="[Text]" custT="1"/>
      <dgm:spPr>
        <a:xfrm>
          <a:off x="3575218" y="93094"/>
          <a:ext cx="4046436" cy="2040941"/>
        </a:xfrm>
        <a:prstGeom prst="rightArrow">
          <a:avLst>
            <a:gd name="adj1" fmla="val 70000"/>
            <a:gd name="adj2" fmla="val 50000"/>
          </a:avLst>
        </a:prstGeom>
        <a:solidFill>
          <a:srgbClr val="5B9BD5">
            <a:alpha val="90000"/>
            <a:tint val="40000"/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5B9BD5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r>
            <a:rPr lang="en-US" sz="16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Farmers</a:t>
          </a:r>
          <a:endParaRPr lang="en-US" sz="16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gm:t>
    </dgm:pt>
    <dgm:pt modelId="{B07663FA-EB7B-489D-9938-1D266D3A70A1}" type="parTrans" cxnId="{BE619B5E-107B-4CA3-9493-93F18A5FDB86}">
      <dgm:prSet/>
      <dgm:spPr/>
      <dgm:t>
        <a:bodyPr/>
        <a:lstStyle/>
        <a:p>
          <a:endParaRPr lang="en-US" sz="1600"/>
        </a:p>
      </dgm:t>
    </dgm:pt>
    <dgm:pt modelId="{A35893E4-9311-47B3-82C9-7B0595A48449}" type="sibTrans" cxnId="{BE619B5E-107B-4CA3-9493-93F18A5FDB86}">
      <dgm:prSet/>
      <dgm:spPr/>
      <dgm:t>
        <a:bodyPr/>
        <a:lstStyle/>
        <a:p>
          <a:endParaRPr lang="en-US" sz="1600"/>
        </a:p>
      </dgm:t>
    </dgm:pt>
    <dgm:pt modelId="{BFD11E77-B788-40F6-9CD8-BDA0D6606D84}">
      <dgm:prSet phldrT="[Text]" custT="1"/>
      <dgm:spPr>
        <a:xfrm>
          <a:off x="7463061" y="108271"/>
          <a:ext cx="1317093" cy="1167418"/>
        </a:xfrm>
        <a:prstGeom prst="ellipse">
          <a:avLst/>
        </a:prstGeom>
        <a:solidFill>
          <a:srgbClr val="5B9BD5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r>
            <a:rPr lang="en-US" sz="1600" dirty="0" err="1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Implemen-tation</a:t>
          </a:r>
          <a:endParaRPr lang="en-US" sz="16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C462D887-C204-4CE1-8EDF-CAB3349A8577}" type="parTrans" cxnId="{0C9A08E1-9A8E-48F1-9659-BE5A709B874A}">
      <dgm:prSet/>
      <dgm:spPr/>
      <dgm:t>
        <a:bodyPr/>
        <a:lstStyle/>
        <a:p>
          <a:endParaRPr lang="en-US" sz="1600"/>
        </a:p>
      </dgm:t>
    </dgm:pt>
    <dgm:pt modelId="{0F9202E0-783C-44E1-80DC-77005DE7C3A6}" type="sibTrans" cxnId="{0C9A08E1-9A8E-48F1-9659-BE5A709B874A}">
      <dgm:prSet/>
      <dgm:spPr/>
      <dgm:t>
        <a:bodyPr/>
        <a:lstStyle/>
        <a:p>
          <a:endParaRPr lang="en-US" sz="1600"/>
        </a:p>
      </dgm:t>
    </dgm:pt>
    <dgm:pt modelId="{36A06A40-6B63-40FA-9C5D-A914AE1BD62A}">
      <dgm:prSet phldrT="[Text]" custT="1"/>
      <dgm:spPr>
        <a:xfrm>
          <a:off x="8060085" y="93094"/>
          <a:ext cx="3029194" cy="2040941"/>
        </a:xfrm>
        <a:prstGeom prst="rightArrow">
          <a:avLst>
            <a:gd name="adj1" fmla="val 70000"/>
            <a:gd name="adj2" fmla="val 50000"/>
          </a:avLst>
        </a:prstGeom>
        <a:solidFill>
          <a:srgbClr val="5B9BD5">
            <a:alpha val="90000"/>
            <a:tint val="40000"/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5B9BD5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r>
            <a:rPr lang="en-US" sz="16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Experiments in 4 districts</a:t>
          </a:r>
          <a:endParaRPr lang="en-US" sz="16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gm:t>
    </dgm:pt>
    <dgm:pt modelId="{8EA8AD5F-105C-4937-B941-9028611DD673}" type="parTrans" cxnId="{91E161E3-6930-4322-A208-F050BEEA0C37}">
      <dgm:prSet/>
      <dgm:spPr/>
      <dgm:t>
        <a:bodyPr/>
        <a:lstStyle/>
        <a:p>
          <a:endParaRPr lang="en-US" sz="1600"/>
        </a:p>
      </dgm:t>
    </dgm:pt>
    <dgm:pt modelId="{D5EE82A1-F22E-4299-87B3-CA83D2C4D651}" type="sibTrans" cxnId="{91E161E3-6930-4322-A208-F050BEEA0C37}">
      <dgm:prSet/>
      <dgm:spPr/>
      <dgm:t>
        <a:bodyPr/>
        <a:lstStyle/>
        <a:p>
          <a:endParaRPr lang="en-US" sz="1600"/>
        </a:p>
      </dgm:t>
    </dgm:pt>
    <dgm:pt modelId="{892EAB83-DFB2-4168-838D-1DFBA7B486B3}">
      <dgm:prSet phldrT="[Text]" custT="1"/>
      <dgm:spPr>
        <a:xfrm>
          <a:off x="8060085" y="93094"/>
          <a:ext cx="3029194" cy="2040941"/>
        </a:xfrm>
        <a:prstGeom prst="rightArrow">
          <a:avLst>
            <a:gd name="adj1" fmla="val 70000"/>
            <a:gd name="adj2" fmla="val 50000"/>
          </a:avLst>
        </a:prstGeom>
        <a:solidFill>
          <a:srgbClr val="5B9BD5">
            <a:alpha val="90000"/>
            <a:tint val="40000"/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5B9BD5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r>
            <a:rPr lang="en-US" sz="16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FFS</a:t>
          </a:r>
          <a:endParaRPr lang="en-US" sz="16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gm:t>
    </dgm:pt>
    <dgm:pt modelId="{F867BEAF-2ECF-4B08-BAB8-8A77D9CCABB3}" type="parTrans" cxnId="{9764DD44-6159-4986-9026-74B32B374E7D}">
      <dgm:prSet/>
      <dgm:spPr/>
      <dgm:t>
        <a:bodyPr/>
        <a:lstStyle/>
        <a:p>
          <a:endParaRPr lang="en-US" sz="1600"/>
        </a:p>
      </dgm:t>
    </dgm:pt>
    <dgm:pt modelId="{35522A4E-C6B4-4A80-9F25-A42EF84539B8}" type="sibTrans" cxnId="{9764DD44-6159-4986-9026-74B32B374E7D}">
      <dgm:prSet/>
      <dgm:spPr/>
      <dgm:t>
        <a:bodyPr/>
        <a:lstStyle/>
        <a:p>
          <a:endParaRPr lang="en-US" sz="1600"/>
        </a:p>
      </dgm:t>
    </dgm:pt>
    <dgm:pt modelId="{4E77D526-5ED0-40ED-A179-05D510D638D1}">
      <dgm:prSet phldrT="[Text]" custT="1"/>
      <dgm:spPr>
        <a:xfrm>
          <a:off x="642545" y="181998"/>
          <a:ext cx="2987214" cy="2040941"/>
        </a:xfrm>
        <a:prstGeom prst="rightArrow">
          <a:avLst>
            <a:gd name="adj1" fmla="val 70000"/>
            <a:gd name="adj2" fmla="val 50000"/>
          </a:avLst>
        </a:prstGeom>
        <a:solidFill>
          <a:srgbClr val="5B9BD5">
            <a:alpha val="90000"/>
            <a:tint val="40000"/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5B9BD5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r>
            <a:rPr lang="en-US" sz="16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Transect walks</a:t>
          </a:r>
          <a:endParaRPr lang="en-US" sz="16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gm:t>
    </dgm:pt>
    <dgm:pt modelId="{3C55415B-B01C-435D-8CE4-064CE76242A8}" type="parTrans" cxnId="{33F3BD5C-0A87-4C79-A866-A639D5F80840}">
      <dgm:prSet/>
      <dgm:spPr/>
      <dgm:t>
        <a:bodyPr/>
        <a:lstStyle/>
        <a:p>
          <a:endParaRPr lang="en-US" sz="1600"/>
        </a:p>
      </dgm:t>
    </dgm:pt>
    <dgm:pt modelId="{B70703C7-E1DC-4E27-8624-4948AC7FDC19}" type="sibTrans" cxnId="{33F3BD5C-0A87-4C79-A866-A639D5F80840}">
      <dgm:prSet/>
      <dgm:spPr/>
      <dgm:t>
        <a:bodyPr/>
        <a:lstStyle/>
        <a:p>
          <a:endParaRPr lang="en-US" sz="1600"/>
        </a:p>
      </dgm:t>
    </dgm:pt>
    <dgm:pt modelId="{C8BCFB63-44BC-46D2-925B-D6086CC1ECDA}">
      <dgm:prSet phldrT="[Text]" custT="1"/>
      <dgm:spPr>
        <a:xfrm>
          <a:off x="642545" y="181998"/>
          <a:ext cx="2987214" cy="2040941"/>
        </a:xfrm>
        <a:prstGeom prst="rightArrow">
          <a:avLst>
            <a:gd name="adj1" fmla="val 70000"/>
            <a:gd name="adj2" fmla="val 50000"/>
          </a:avLst>
        </a:prstGeom>
        <a:solidFill>
          <a:srgbClr val="5B9BD5">
            <a:alpha val="90000"/>
            <a:tint val="40000"/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5B9BD5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r>
            <a:rPr lang="en-US" sz="16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Interviews</a:t>
          </a:r>
          <a:endParaRPr lang="en-US" sz="16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gm:t>
    </dgm:pt>
    <dgm:pt modelId="{FCBA4FF3-000E-494F-B60F-5E4A1A049636}" type="parTrans" cxnId="{0244500C-57EB-460B-93D1-C4DB2EF21F5C}">
      <dgm:prSet/>
      <dgm:spPr/>
      <dgm:t>
        <a:bodyPr/>
        <a:lstStyle/>
        <a:p>
          <a:endParaRPr lang="en-US" sz="1600"/>
        </a:p>
      </dgm:t>
    </dgm:pt>
    <dgm:pt modelId="{021008CC-5E34-4A39-AE7C-1C3818F7D588}" type="sibTrans" cxnId="{0244500C-57EB-460B-93D1-C4DB2EF21F5C}">
      <dgm:prSet/>
      <dgm:spPr/>
      <dgm:t>
        <a:bodyPr/>
        <a:lstStyle/>
        <a:p>
          <a:endParaRPr lang="en-US" sz="1600"/>
        </a:p>
      </dgm:t>
    </dgm:pt>
    <dgm:pt modelId="{D5828CBE-47FE-4E9F-B2D0-FDE5054E5A9E}">
      <dgm:prSet phldrT="[Text]" custT="1"/>
      <dgm:spPr>
        <a:xfrm>
          <a:off x="3575218" y="93094"/>
          <a:ext cx="4046436" cy="2040941"/>
        </a:xfrm>
        <a:prstGeom prst="rightArrow">
          <a:avLst>
            <a:gd name="adj1" fmla="val 70000"/>
            <a:gd name="adj2" fmla="val 50000"/>
          </a:avLst>
        </a:prstGeom>
        <a:solidFill>
          <a:srgbClr val="5B9BD5">
            <a:alpha val="90000"/>
            <a:tint val="40000"/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5B9BD5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r>
            <a:rPr lang="en-US" sz="16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Researchers</a:t>
          </a:r>
          <a:endParaRPr lang="en-US" sz="16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gm:t>
    </dgm:pt>
    <dgm:pt modelId="{4DD716D8-5D0E-45B0-9984-12FEB70B336F}" type="parTrans" cxnId="{87E3124A-7BAB-4C2D-8D76-8C4D389B8233}">
      <dgm:prSet/>
      <dgm:spPr/>
      <dgm:t>
        <a:bodyPr/>
        <a:lstStyle/>
        <a:p>
          <a:endParaRPr lang="en-US" sz="1600"/>
        </a:p>
      </dgm:t>
    </dgm:pt>
    <dgm:pt modelId="{4A91DA69-7405-4467-998D-BA756C072B60}" type="sibTrans" cxnId="{87E3124A-7BAB-4C2D-8D76-8C4D389B8233}">
      <dgm:prSet/>
      <dgm:spPr/>
      <dgm:t>
        <a:bodyPr/>
        <a:lstStyle/>
        <a:p>
          <a:endParaRPr lang="en-US" sz="1600"/>
        </a:p>
      </dgm:t>
    </dgm:pt>
    <dgm:pt modelId="{6822CF04-1393-478B-BA49-652CFB75064D}">
      <dgm:prSet phldrT="[Text]" custT="1"/>
      <dgm:spPr>
        <a:xfrm>
          <a:off x="8060085" y="93094"/>
          <a:ext cx="3029194" cy="2040941"/>
        </a:xfrm>
        <a:prstGeom prst="rightArrow">
          <a:avLst>
            <a:gd name="adj1" fmla="val 70000"/>
            <a:gd name="adj2" fmla="val 50000"/>
          </a:avLst>
        </a:prstGeom>
        <a:solidFill>
          <a:srgbClr val="5B9BD5">
            <a:alpha val="90000"/>
            <a:tint val="40000"/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5B9BD5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r>
            <a:rPr lang="en-US" sz="16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FGD</a:t>
          </a:r>
          <a:endParaRPr lang="en-US" sz="16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gm:t>
    </dgm:pt>
    <dgm:pt modelId="{8684BAA0-6572-420E-BF27-FAD7C58FDE9C}" type="parTrans" cxnId="{57E7CC65-FF45-44E8-B18F-CDDF9ED63495}">
      <dgm:prSet/>
      <dgm:spPr/>
      <dgm:t>
        <a:bodyPr/>
        <a:lstStyle/>
        <a:p>
          <a:endParaRPr lang="en-US" sz="1600"/>
        </a:p>
      </dgm:t>
    </dgm:pt>
    <dgm:pt modelId="{793A5004-F3C0-4CF6-9E33-B62C97AF94C7}" type="sibTrans" cxnId="{57E7CC65-FF45-44E8-B18F-CDDF9ED63495}">
      <dgm:prSet/>
      <dgm:spPr/>
      <dgm:t>
        <a:bodyPr/>
        <a:lstStyle/>
        <a:p>
          <a:endParaRPr lang="en-US" sz="1600"/>
        </a:p>
      </dgm:t>
    </dgm:pt>
    <dgm:pt modelId="{1CB6719A-C435-4A8E-AFDB-C872CA66C7E9}" type="pres">
      <dgm:prSet presAssocID="{53CCF253-3F95-4AE4-B96E-A2BCDE306F70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CA352389-9B4B-44FA-9E78-8E39B0B1C40F}" type="pres">
      <dgm:prSet presAssocID="{B291F571-8F96-4142-8C96-E021096C3B6C}" presName="compNode" presStyleCnt="0"/>
      <dgm:spPr/>
    </dgm:pt>
    <dgm:pt modelId="{8AD6B64F-84A8-49D4-A0C4-1AC99746AD8E}" type="pres">
      <dgm:prSet presAssocID="{B291F571-8F96-4142-8C96-E021096C3B6C}" presName="noGeometry" presStyleCnt="0"/>
      <dgm:spPr/>
    </dgm:pt>
    <dgm:pt modelId="{C4647725-56A4-4EB3-A178-CD59A5591CFC}" type="pres">
      <dgm:prSet presAssocID="{B291F571-8F96-4142-8C96-E021096C3B6C}" presName="childTextVisible" presStyleLbl="bgAccFollowNode1" presStyleIdx="0" presStyleCnt="3" custScaleX="119225" custScaleY="85801" custLinFactNeighborX="9587" custLinFactNeighborY="-7648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583F3B9-4220-46D4-803D-D9A5EF21284F}" type="pres">
      <dgm:prSet presAssocID="{B291F571-8F96-4142-8C96-E021096C3B6C}" presName="childTextHidden" presStyleLbl="bgAccFollowNode1" presStyleIdx="0" presStyleCnt="3"/>
      <dgm:spPr/>
      <dgm:t>
        <a:bodyPr/>
        <a:lstStyle/>
        <a:p>
          <a:endParaRPr lang="en-US"/>
        </a:p>
      </dgm:t>
    </dgm:pt>
    <dgm:pt modelId="{7A8D9082-F1C4-4C19-A4C9-9725705C7EBC}" type="pres">
      <dgm:prSet presAssocID="{B291F571-8F96-4142-8C96-E021096C3B6C}" presName="parentText" presStyleLbl="node1" presStyleIdx="0" presStyleCnt="3" custScaleX="137315" custScaleY="114818" custLinFactY="-60141" custLinFactNeighborX="-7905" custLinFactNeighborY="-10000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83CCCD0-150F-40F0-8F28-520B6888D28A}" type="pres">
      <dgm:prSet presAssocID="{B291F571-8F96-4142-8C96-E021096C3B6C}" presName="aSpace" presStyleCnt="0"/>
      <dgm:spPr/>
    </dgm:pt>
    <dgm:pt modelId="{BF658A42-7AFB-4E21-876A-7BC9AD395A31}" type="pres">
      <dgm:prSet presAssocID="{1D7DBDF0-189F-44B8-A9E2-8A72BCFF71F9}" presName="compNode" presStyleCnt="0"/>
      <dgm:spPr/>
    </dgm:pt>
    <dgm:pt modelId="{916E5895-7A1B-4F58-89F8-D9EBFB092AE3}" type="pres">
      <dgm:prSet presAssocID="{1D7DBDF0-189F-44B8-A9E2-8A72BCFF71F9}" presName="noGeometry" presStyleCnt="0"/>
      <dgm:spPr/>
    </dgm:pt>
    <dgm:pt modelId="{87CB6318-F8D8-4259-9B05-EB2450673D6F}" type="pres">
      <dgm:prSet presAssocID="{1D7DBDF0-189F-44B8-A9E2-8A72BCFF71F9}" presName="childTextVisible" presStyleLbl="bgAccFollowNode1" presStyleIdx="1" presStyleCnt="3" custScaleX="132766" custScaleY="92846" custLinFactNeighborX="1001" custLinFactNeighborY="-8084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C207305-61FE-44C5-8093-115AEE093035}" type="pres">
      <dgm:prSet presAssocID="{1D7DBDF0-189F-44B8-A9E2-8A72BCFF71F9}" presName="childTextHidden" presStyleLbl="bgAccFollowNode1" presStyleIdx="1" presStyleCnt="3"/>
      <dgm:spPr/>
      <dgm:t>
        <a:bodyPr/>
        <a:lstStyle/>
        <a:p>
          <a:endParaRPr lang="en-US"/>
        </a:p>
      </dgm:t>
    </dgm:pt>
    <dgm:pt modelId="{E72A2C5D-A00C-4DE7-B900-C0A73C739FB8}" type="pres">
      <dgm:prSet presAssocID="{1D7DBDF0-189F-44B8-A9E2-8A72BCFF71F9}" presName="parentText" presStyleLbl="node1" presStyleIdx="1" presStyleCnt="3" custScaleX="134919" custScaleY="113418" custLinFactY="-62393" custLinFactNeighborX="-39679" custLinFactNeighborY="-10000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66387E6-FC2E-4132-9F9E-9A2F9E38FA3A}" type="pres">
      <dgm:prSet presAssocID="{1D7DBDF0-189F-44B8-A9E2-8A72BCFF71F9}" presName="aSpace" presStyleCnt="0"/>
      <dgm:spPr/>
    </dgm:pt>
    <dgm:pt modelId="{96F4ACD9-B34A-4F55-96D1-0DAAC0DE9940}" type="pres">
      <dgm:prSet presAssocID="{BFD11E77-B788-40F6-9CD8-BDA0D6606D84}" presName="compNode" presStyleCnt="0"/>
      <dgm:spPr/>
    </dgm:pt>
    <dgm:pt modelId="{72000AE6-E158-46AE-932F-A7EACBB75396}" type="pres">
      <dgm:prSet presAssocID="{BFD11E77-B788-40F6-9CD8-BDA0D6606D84}" presName="noGeometry" presStyleCnt="0"/>
      <dgm:spPr/>
    </dgm:pt>
    <dgm:pt modelId="{1DC5110E-7687-4EA8-BB05-43787319B245}" type="pres">
      <dgm:prSet presAssocID="{BFD11E77-B788-40F6-9CD8-BDA0D6606D84}" presName="childTextVisible" presStyleLbl="bgAccFollowNode1" presStyleIdx="2" presStyleCnt="3" custScaleX="126892" custScaleY="94513" custLinFactNeighborX="193" custLinFactNeighborY="-8084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C7A1973-B9DC-441F-B981-1BD607393844}" type="pres">
      <dgm:prSet presAssocID="{BFD11E77-B788-40F6-9CD8-BDA0D6606D84}" presName="childTextHidden" presStyleLbl="bgAccFollowNode1" presStyleIdx="2" presStyleCnt="3"/>
      <dgm:spPr/>
      <dgm:t>
        <a:bodyPr/>
        <a:lstStyle/>
        <a:p>
          <a:endParaRPr lang="en-US"/>
        </a:p>
      </dgm:t>
    </dgm:pt>
    <dgm:pt modelId="{C23B12F8-7FBD-462F-B3F2-3B7D1BA4DE82}" type="pres">
      <dgm:prSet presAssocID="{BFD11E77-B788-40F6-9CD8-BDA0D6606D84}" presName="parentText" presStyleLbl="node1" presStyleIdx="2" presStyleCnt="3" custScaleX="136347" custScaleY="113616" custLinFactY="-60190" custLinFactNeighborX="-34086" custLinFactNeighborY="-10000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97E4849-66F7-4151-B481-E5E0AB254AD8}" type="presOf" srcId="{E0334550-825E-4789-AA26-866FE1BBB608}" destId="{6C207305-61FE-44C5-8093-115AEE093035}" srcOrd="1" destOrd="1" presId="urn:microsoft.com/office/officeart/2005/8/layout/hProcess6"/>
    <dgm:cxn modelId="{0244500C-57EB-460B-93D1-C4DB2EF21F5C}" srcId="{B291F571-8F96-4142-8C96-E021096C3B6C}" destId="{C8BCFB63-44BC-46D2-925B-D6086CC1ECDA}" srcOrd="0" destOrd="0" parTransId="{FCBA4FF3-000E-494F-B60F-5E4A1A049636}" sibTransId="{021008CC-5E34-4A39-AE7C-1C3818F7D588}"/>
    <dgm:cxn modelId="{09855725-2842-46EF-9535-2E7168A70D55}" type="presOf" srcId="{36A06A40-6B63-40FA-9C5D-A914AE1BD62A}" destId="{8C7A1973-B9DC-441F-B981-1BD607393844}" srcOrd="1" destOrd="0" presId="urn:microsoft.com/office/officeart/2005/8/layout/hProcess6"/>
    <dgm:cxn modelId="{E785D46A-85BF-4691-B666-124737E8D41C}" type="presOf" srcId="{892EAB83-DFB2-4168-838D-1DFBA7B486B3}" destId="{1DC5110E-7687-4EA8-BB05-43787319B245}" srcOrd="0" destOrd="1" presId="urn:microsoft.com/office/officeart/2005/8/layout/hProcess6"/>
    <dgm:cxn modelId="{FBDD041E-EF4F-438B-8734-66E874B58060}" type="presOf" srcId="{C8BCFB63-44BC-46D2-925B-D6086CC1ECDA}" destId="{C4647725-56A4-4EB3-A178-CD59A5591CFC}" srcOrd="0" destOrd="0" presId="urn:microsoft.com/office/officeart/2005/8/layout/hProcess6"/>
    <dgm:cxn modelId="{DFFD0943-0803-41F8-A61B-9EA39A5FE415}" type="presOf" srcId="{6822CF04-1393-478B-BA49-652CFB75064D}" destId="{1DC5110E-7687-4EA8-BB05-43787319B245}" srcOrd="0" destOrd="2" presId="urn:microsoft.com/office/officeart/2005/8/layout/hProcess6"/>
    <dgm:cxn modelId="{FEE1E836-F97A-46E6-953E-FE27E9E68EC3}" type="presOf" srcId="{6822CF04-1393-478B-BA49-652CFB75064D}" destId="{8C7A1973-B9DC-441F-B981-1BD607393844}" srcOrd="1" destOrd="2" presId="urn:microsoft.com/office/officeart/2005/8/layout/hProcess6"/>
    <dgm:cxn modelId="{C068750E-BA51-4BCF-9E27-8A329B03D29C}" srcId="{1D7DBDF0-189F-44B8-A9E2-8A72BCFF71F9}" destId="{1978C2F6-7819-4AD2-9D3A-7621DE340D7C}" srcOrd="0" destOrd="0" parTransId="{9E7CB9B8-0F7F-4B2B-9318-63C6F02C3759}" sibTransId="{3F15B925-1990-4122-9300-0149E3B3404E}"/>
    <dgm:cxn modelId="{0C9A08E1-9A8E-48F1-9659-BE5A709B874A}" srcId="{53CCF253-3F95-4AE4-B96E-A2BCDE306F70}" destId="{BFD11E77-B788-40F6-9CD8-BDA0D6606D84}" srcOrd="2" destOrd="0" parTransId="{C462D887-C204-4CE1-8EDF-CAB3349A8577}" sibTransId="{0F9202E0-783C-44E1-80DC-77005DE7C3A6}"/>
    <dgm:cxn modelId="{9764DD44-6159-4986-9026-74B32B374E7D}" srcId="{BFD11E77-B788-40F6-9CD8-BDA0D6606D84}" destId="{892EAB83-DFB2-4168-838D-1DFBA7B486B3}" srcOrd="1" destOrd="0" parTransId="{F867BEAF-2ECF-4B08-BAB8-8A77D9CCABB3}" sibTransId="{35522A4E-C6B4-4A80-9F25-A42EF84539B8}"/>
    <dgm:cxn modelId="{A8D60430-10D6-4CED-96C9-D73F9FBE6E75}" type="presOf" srcId="{C8BCFB63-44BC-46D2-925B-D6086CC1ECDA}" destId="{6583F3B9-4220-46D4-803D-D9A5EF21284F}" srcOrd="1" destOrd="0" presId="urn:microsoft.com/office/officeart/2005/8/layout/hProcess6"/>
    <dgm:cxn modelId="{5B4626DB-F27E-4C30-B2DC-14E68E844ABA}" type="presOf" srcId="{1978C2F6-7819-4AD2-9D3A-7621DE340D7C}" destId="{87CB6318-F8D8-4259-9B05-EB2450673D6F}" srcOrd="0" destOrd="0" presId="urn:microsoft.com/office/officeart/2005/8/layout/hProcess6"/>
    <dgm:cxn modelId="{E9E83FE4-F517-4149-B6CD-89E5E7818AF9}" type="presOf" srcId="{4E77D526-5ED0-40ED-A179-05D510D638D1}" destId="{C4647725-56A4-4EB3-A178-CD59A5591CFC}" srcOrd="0" destOrd="1" presId="urn:microsoft.com/office/officeart/2005/8/layout/hProcess6"/>
    <dgm:cxn modelId="{CDE71719-D9ED-4080-9BAB-E31CA082DD58}" type="presOf" srcId="{B291F571-8F96-4142-8C96-E021096C3B6C}" destId="{7A8D9082-F1C4-4C19-A4C9-9725705C7EBC}" srcOrd="0" destOrd="0" presId="urn:microsoft.com/office/officeart/2005/8/layout/hProcess6"/>
    <dgm:cxn modelId="{BE619B5E-107B-4CA3-9493-93F18A5FDB86}" srcId="{1D7DBDF0-189F-44B8-A9E2-8A72BCFF71F9}" destId="{E0334550-825E-4789-AA26-866FE1BBB608}" srcOrd="1" destOrd="0" parTransId="{B07663FA-EB7B-489D-9938-1D266D3A70A1}" sibTransId="{A35893E4-9311-47B3-82C9-7B0595A48449}"/>
    <dgm:cxn modelId="{AD021D6F-52D3-42BC-BBC9-1CB8FBBFF725}" type="presOf" srcId="{1D7DBDF0-189F-44B8-A9E2-8A72BCFF71F9}" destId="{E72A2C5D-A00C-4DE7-B900-C0A73C739FB8}" srcOrd="0" destOrd="0" presId="urn:microsoft.com/office/officeart/2005/8/layout/hProcess6"/>
    <dgm:cxn modelId="{8193A972-1C3F-46F5-816A-EE44B5BE8812}" type="presOf" srcId="{53CCF253-3F95-4AE4-B96E-A2BCDE306F70}" destId="{1CB6719A-C435-4A8E-AFDB-C872CA66C7E9}" srcOrd="0" destOrd="0" presId="urn:microsoft.com/office/officeart/2005/8/layout/hProcess6"/>
    <dgm:cxn modelId="{7A3C7A6B-A4F2-4102-BC71-2158401007CE}" type="presOf" srcId="{D5828CBE-47FE-4E9F-B2D0-FDE5054E5A9E}" destId="{6C207305-61FE-44C5-8093-115AEE093035}" srcOrd="1" destOrd="2" presId="urn:microsoft.com/office/officeart/2005/8/layout/hProcess6"/>
    <dgm:cxn modelId="{33F3BD5C-0A87-4C79-A866-A639D5F80840}" srcId="{B291F571-8F96-4142-8C96-E021096C3B6C}" destId="{4E77D526-5ED0-40ED-A179-05D510D638D1}" srcOrd="1" destOrd="0" parTransId="{3C55415B-B01C-435D-8CE4-064CE76242A8}" sibTransId="{B70703C7-E1DC-4E27-8624-4948AC7FDC19}"/>
    <dgm:cxn modelId="{865A7EDE-DD06-4D95-BEF0-FAB2C628BEC6}" srcId="{53CCF253-3F95-4AE4-B96E-A2BCDE306F70}" destId="{B291F571-8F96-4142-8C96-E021096C3B6C}" srcOrd="0" destOrd="0" parTransId="{D3C84845-D4A7-4B39-BD57-E70F9F7F7871}" sibTransId="{618241A6-2947-463D-89EF-BA48A228FEB5}"/>
    <dgm:cxn modelId="{27EFC711-1B8D-4E08-B9C4-086AE0A8F563}" type="presOf" srcId="{1978C2F6-7819-4AD2-9D3A-7621DE340D7C}" destId="{6C207305-61FE-44C5-8093-115AEE093035}" srcOrd="1" destOrd="0" presId="urn:microsoft.com/office/officeart/2005/8/layout/hProcess6"/>
    <dgm:cxn modelId="{6FD3C656-5916-4E99-A95A-225F33A8F854}" type="presOf" srcId="{36A06A40-6B63-40FA-9C5D-A914AE1BD62A}" destId="{1DC5110E-7687-4EA8-BB05-43787319B245}" srcOrd="0" destOrd="0" presId="urn:microsoft.com/office/officeart/2005/8/layout/hProcess6"/>
    <dgm:cxn modelId="{CBB340B8-7B6C-48EA-8FD0-61FF482DE249}" type="presOf" srcId="{4E77D526-5ED0-40ED-A179-05D510D638D1}" destId="{6583F3B9-4220-46D4-803D-D9A5EF21284F}" srcOrd="1" destOrd="1" presId="urn:microsoft.com/office/officeart/2005/8/layout/hProcess6"/>
    <dgm:cxn modelId="{06652D19-011A-4770-80AD-B76EF1F67041}" type="presOf" srcId="{892EAB83-DFB2-4168-838D-1DFBA7B486B3}" destId="{8C7A1973-B9DC-441F-B981-1BD607393844}" srcOrd="1" destOrd="1" presId="urn:microsoft.com/office/officeart/2005/8/layout/hProcess6"/>
    <dgm:cxn modelId="{1378347A-853A-4ED7-B9C8-F2C1C829B1AA}" type="presOf" srcId="{BFD11E77-B788-40F6-9CD8-BDA0D6606D84}" destId="{C23B12F8-7FBD-462F-B3F2-3B7D1BA4DE82}" srcOrd="0" destOrd="0" presId="urn:microsoft.com/office/officeart/2005/8/layout/hProcess6"/>
    <dgm:cxn modelId="{57E7CC65-FF45-44E8-B18F-CDDF9ED63495}" srcId="{BFD11E77-B788-40F6-9CD8-BDA0D6606D84}" destId="{6822CF04-1393-478B-BA49-652CFB75064D}" srcOrd="2" destOrd="0" parTransId="{8684BAA0-6572-420E-BF27-FAD7C58FDE9C}" sibTransId="{793A5004-F3C0-4CF6-9E33-B62C97AF94C7}"/>
    <dgm:cxn modelId="{74594FF5-9864-48BE-AE02-6684D3BB4C02}" type="presOf" srcId="{D5828CBE-47FE-4E9F-B2D0-FDE5054E5A9E}" destId="{87CB6318-F8D8-4259-9B05-EB2450673D6F}" srcOrd="0" destOrd="2" presId="urn:microsoft.com/office/officeart/2005/8/layout/hProcess6"/>
    <dgm:cxn modelId="{87E3124A-7BAB-4C2D-8D76-8C4D389B8233}" srcId="{1D7DBDF0-189F-44B8-A9E2-8A72BCFF71F9}" destId="{D5828CBE-47FE-4E9F-B2D0-FDE5054E5A9E}" srcOrd="2" destOrd="0" parTransId="{4DD716D8-5D0E-45B0-9984-12FEB70B336F}" sibTransId="{4A91DA69-7405-4467-998D-BA756C072B60}"/>
    <dgm:cxn modelId="{91E161E3-6930-4322-A208-F050BEEA0C37}" srcId="{BFD11E77-B788-40F6-9CD8-BDA0D6606D84}" destId="{36A06A40-6B63-40FA-9C5D-A914AE1BD62A}" srcOrd="0" destOrd="0" parTransId="{8EA8AD5F-105C-4937-B941-9028611DD673}" sibTransId="{D5EE82A1-F22E-4299-87B3-CA83D2C4D651}"/>
    <dgm:cxn modelId="{C2B15E90-1957-43F7-B67E-183AA8277F95}" type="presOf" srcId="{E0334550-825E-4789-AA26-866FE1BBB608}" destId="{87CB6318-F8D8-4259-9B05-EB2450673D6F}" srcOrd="0" destOrd="1" presId="urn:microsoft.com/office/officeart/2005/8/layout/hProcess6"/>
    <dgm:cxn modelId="{C9545D84-8CA8-49D6-9A25-3B480FDB1E9B}" srcId="{53CCF253-3F95-4AE4-B96E-A2BCDE306F70}" destId="{1D7DBDF0-189F-44B8-A9E2-8A72BCFF71F9}" srcOrd="1" destOrd="0" parTransId="{C8C97EF4-25A1-43C2-B05D-AD544A6A45E4}" sibTransId="{82C28FBA-703F-427A-9708-1D354FD5CE36}"/>
    <dgm:cxn modelId="{9FC95AF9-4264-4E66-8886-A35F2B9A892C}" type="presParOf" srcId="{1CB6719A-C435-4A8E-AFDB-C872CA66C7E9}" destId="{CA352389-9B4B-44FA-9E78-8E39B0B1C40F}" srcOrd="0" destOrd="0" presId="urn:microsoft.com/office/officeart/2005/8/layout/hProcess6"/>
    <dgm:cxn modelId="{D1A1A10B-555B-4662-AF6A-9C32EB0F249F}" type="presParOf" srcId="{CA352389-9B4B-44FA-9E78-8E39B0B1C40F}" destId="{8AD6B64F-84A8-49D4-A0C4-1AC99746AD8E}" srcOrd="0" destOrd="0" presId="urn:microsoft.com/office/officeart/2005/8/layout/hProcess6"/>
    <dgm:cxn modelId="{2ECB1C00-7B1F-4BBA-9A5A-40C1A62A7450}" type="presParOf" srcId="{CA352389-9B4B-44FA-9E78-8E39B0B1C40F}" destId="{C4647725-56A4-4EB3-A178-CD59A5591CFC}" srcOrd="1" destOrd="0" presId="urn:microsoft.com/office/officeart/2005/8/layout/hProcess6"/>
    <dgm:cxn modelId="{2148FB20-46ED-41EC-AF1B-4F16374E5D80}" type="presParOf" srcId="{CA352389-9B4B-44FA-9E78-8E39B0B1C40F}" destId="{6583F3B9-4220-46D4-803D-D9A5EF21284F}" srcOrd="2" destOrd="0" presId="urn:microsoft.com/office/officeart/2005/8/layout/hProcess6"/>
    <dgm:cxn modelId="{C70867EC-99C2-426D-83CD-B0DD9DA1F57D}" type="presParOf" srcId="{CA352389-9B4B-44FA-9E78-8E39B0B1C40F}" destId="{7A8D9082-F1C4-4C19-A4C9-9725705C7EBC}" srcOrd="3" destOrd="0" presId="urn:microsoft.com/office/officeart/2005/8/layout/hProcess6"/>
    <dgm:cxn modelId="{4E74307B-2716-46A5-A3BF-281D8CABAC00}" type="presParOf" srcId="{1CB6719A-C435-4A8E-AFDB-C872CA66C7E9}" destId="{583CCCD0-150F-40F0-8F28-520B6888D28A}" srcOrd="1" destOrd="0" presId="urn:microsoft.com/office/officeart/2005/8/layout/hProcess6"/>
    <dgm:cxn modelId="{F4884387-70BD-4B84-A712-1C97DB199D69}" type="presParOf" srcId="{1CB6719A-C435-4A8E-AFDB-C872CA66C7E9}" destId="{BF658A42-7AFB-4E21-876A-7BC9AD395A31}" srcOrd="2" destOrd="0" presId="urn:microsoft.com/office/officeart/2005/8/layout/hProcess6"/>
    <dgm:cxn modelId="{27BC40F7-4201-4677-A5F2-D827DE49827B}" type="presParOf" srcId="{BF658A42-7AFB-4E21-876A-7BC9AD395A31}" destId="{916E5895-7A1B-4F58-89F8-D9EBFB092AE3}" srcOrd="0" destOrd="0" presId="urn:microsoft.com/office/officeart/2005/8/layout/hProcess6"/>
    <dgm:cxn modelId="{5C0F1FE1-021E-4A3B-BABB-42742BDBB95F}" type="presParOf" srcId="{BF658A42-7AFB-4E21-876A-7BC9AD395A31}" destId="{87CB6318-F8D8-4259-9B05-EB2450673D6F}" srcOrd="1" destOrd="0" presId="urn:microsoft.com/office/officeart/2005/8/layout/hProcess6"/>
    <dgm:cxn modelId="{36F7D36D-89F7-49FD-95DA-170330AB5D95}" type="presParOf" srcId="{BF658A42-7AFB-4E21-876A-7BC9AD395A31}" destId="{6C207305-61FE-44C5-8093-115AEE093035}" srcOrd="2" destOrd="0" presId="urn:microsoft.com/office/officeart/2005/8/layout/hProcess6"/>
    <dgm:cxn modelId="{FB8E40ED-8034-4808-A1FF-C91215878F5E}" type="presParOf" srcId="{BF658A42-7AFB-4E21-876A-7BC9AD395A31}" destId="{E72A2C5D-A00C-4DE7-B900-C0A73C739FB8}" srcOrd="3" destOrd="0" presId="urn:microsoft.com/office/officeart/2005/8/layout/hProcess6"/>
    <dgm:cxn modelId="{5DFC6D5A-372A-4585-A4A3-7793498A5EAD}" type="presParOf" srcId="{1CB6719A-C435-4A8E-AFDB-C872CA66C7E9}" destId="{566387E6-FC2E-4132-9F9E-9A2F9E38FA3A}" srcOrd="3" destOrd="0" presId="urn:microsoft.com/office/officeart/2005/8/layout/hProcess6"/>
    <dgm:cxn modelId="{9D1D2E7F-4936-4973-B2AF-FB7F2D48242D}" type="presParOf" srcId="{1CB6719A-C435-4A8E-AFDB-C872CA66C7E9}" destId="{96F4ACD9-B34A-4F55-96D1-0DAAC0DE9940}" srcOrd="4" destOrd="0" presId="urn:microsoft.com/office/officeart/2005/8/layout/hProcess6"/>
    <dgm:cxn modelId="{85C44B07-A326-43A1-BE77-E70E1350D320}" type="presParOf" srcId="{96F4ACD9-B34A-4F55-96D1-0DAAC0DE9940}" destId="{72000AE6-E158-46AE-932F-A7EACBB75396}" srcOrd="0" destOrd="0" presId="urn:microsoft.com/office/officeart/2005/8/layout/hProcess6"/>
    <dgm:cxn modelId="{772D9422-59A6-4FB4-9EF9-8D118A603657}" type="presParOf" srcId="{96F4ACD9-B34A-4F55-96D1-0DAAC0DE9940}" destId="{1DC5110E-7687-4EA8-BB05-43787319B245}" srcOrd="1" destOrd="0" presId="urn:microsoft.com/office/officeart/2005/8/layout/hProcess6"/>
    <dgm:cxn modelId="{505CA2FA-E0DD-47D9-A7F7-2D9F596FE259}" type="presParOf" srcId="{96F4ACD9-B34A-4F55-96D1-0DAAC0DE9940}" destId="{8C7A1973-B9DC-441F-B981-1BD607393844}" srcOrd="2" destOrd="0" presId="urn:microsoft.com/office/officeart/2005/8/layout/hProcess6"/>
    <dgm:cxn modelId="{B4BE941A-60AE-4D46-976C-AB642D7F48C0}" type="presParOf" srcId="{96F4ACD9-B34A-4F55-96D1-0DAAC0DE9940}" destId="{C23B12F8-7FBD-462F-B3F2-3B7D1BA4DE82}" srcOrd="3" destOrd="0" presId="urn:microsoft.com/office/officeart/2005/8/layout/hProcess6"/>
  </dgm:cxnLst>
  <dgm:bg>
    <a:solidFill>
      <a:srgbClr val="92D050"/>
    </a:solidFill>
  </dgm:bg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6">
  <dgm:title val=""/>
  <dgm:desc val=""/>
  <dgm:catLst>
    <dgm:cat type="process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L"/>
          <dgm:param type="nodeHorzAlign" val="l"/>
        </dgm:alg>
      </dgm:if>
      <dgm:else name="Name2">
        <dgm:alg type="lin">
          <dgm:param type="linDir" val="from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refFor="ch" refForName="compNode" fact="0.7"/>
      <dgm:constr type="ctrY" for="ch" forName="compNode" refType="h" fact="0.5"/>
      <dgm:constr type="w" for="ch" forName="aSpace" refType="w" fact="0.05"/>
      <dgm:constr type="primFontSz" for="des" forName="childTextHidden" op="equ" val="65"/>
      <dgm:constr type="primFontSz" for="des" forName="parentText" op="equ"/>
    </dgm:constrLst>
    <dgm:ruleLst/>
    <dgm:forEach name="aNodeForEach" axis="ch" ptType="node">
      <dgm:layoutNode name="compNode">
        <dgm:alg type="composite">
          <dgm:param type="ar" val="1.43"/>
        </dgm:alg>
        <dgm:shape xmlns:r="http://schemas.openxmlformats.org/officeDocument/2006/relationships" r:blip="">
          <dgm:adjLst/>
        </dgm:shape>
        <dgm:presOf/>
        <dgm:choose name="Name3">
          <dgm:if name="Name4" func="var" arg="dir" op="equ" val="norm">
            <dgm:constrLst>
              <dgm:constr type="w" for="ch" forName="childTextVisible" refType="w" fact="0.8"/>
              <dgm:constr type="h" for="ch" forName="childTextVisible" refType="h"/>
              <dgm:constr type="r" for="ch" forName="childTextVisible" refType="w"/>
              <dgm:constr type="w" for="ch" forName="childTextHidden" refType="w" fact="0.6"/>
              <dgm:constr type="h" for="ch" forName="childTextHidden" refType="h"/>
              <dgm:constr type="r" for="ch" forName="childTextHidden" refType="w"/>
              <dgm:constr type="l" for="ch" forName="parentText"/>
              <dgm:constr type="w" for="ch" forName="parentText" refType="w" fact="0.4"/>
              <dgm:constr type="h" for="ch" forName="parentText" refType="w" refFor="ch" refForName="parentText" op="equ"/>
              <dgm:constr type="ctrY" for="ch" forName="parentText" refType="h" fact="0.5"/>
            </dgm:constrLst>
          </dgm:if>
          <dgm:else name="Name5">
            <dgm:constrLst>
              <dgm:constr type="w" for="ch" forName="childTextVisible" refType="w" fact="0.8"/>
              <dgm:constr type="h" for="ch" forName="childTextVisible" refType="h"/>
              <dgm:constr type="l" for="ch" forName="childTextVisible"/>
              <dgm:constr type="w" for="ch" forName="childTextHidden" refType="w" fact="0.6"/>
              <dgm:constr type="h" for="ch" forName="childTextHidden" refType="h"/>
              <dgm:constr type="l" for="ch" forName="childTextHidden"/>
              <dgm:constr type="r" for="ch" forName="parentText" refType="w"/>
              <dgm:constr type="w" for="ch" forName="parentText" refType="w" fact="0.4"/>
              <dgm:constr type="h" for="ch" forName="parentText" refType="w" refFor="ch" refForName="parentText" op="equ"/>
              <dgm:constr type="ctrY" for="ch" forName="parentText" refType="h" fact="0.5"/>
            </dgm:constrLst>
          </dgm:else>
        </dgm:choose>
        <dgm:ruleLst/>
        <dgm:layoutNode name="noGeometry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childTextVisible" styleLbl="bgAccFollowNode1">
          <dgm:varLst>
            <dgm:bulletEnabled val="1"/>
          </dgm:varLst>
          <dgm:alg type="sp"/>
          <dgm:choose name="Name6">
            <dgm:if name="Name7" func="var" arg="dir" op="equ" val="norm">
              <dgm:shape xmlns:r="http://schemas.openxmlformats.org/officeDocument/2006/relationships" type="rightArrow" r:blip="">
                <dgm:adjLst>
                  <dgm:adj idx="1" val="0.7"/>
                  <dgm:adj idx="2" val="0.5"/>
                </dgm:adjLst>
              </dgm:shape>
            </dgm:if>
            <dgm:else name="Name8">
              <dgm:shape xmlns:r="http://schemas.openxmlformats.org/officeDocument/2006/relationships" type="leftArrow" r:blip="">
                <dgm:adjLst>
                  <dgm:adj idx="1" val="0.7"/>
                  <dgm:adj idx="2" val="0.5"/>
                </dgm:adjLst>
              </dgm:shape>
            </dgm:else>
          </dgm:choose>
          <dgm:presOf axis="des" ptType="node"/>
          <dgm:constrLst/>
          <dgm:ruleLst/>
        </dgm:layoutNode>
        <dgm:layoutNode name="childTextHidden" styleLbl="bgAccFollowNode1">
          <dgm:choose name="Name9">
            <dgm:if name="Name10" axis="des followSib" ptType="node node" st="1 1" cnt="1 0" func="cnt" op="gte" val="1">
              <dgm:alg type="tx">
                <dgm:param type="stBulletLvl" val="1"/>
                <dgm:param type="txAnchorVertCh" val="mid"/>
              </dgm:alg>
            </dgm:if>
            <dgm:else name="Name11">
              <dgm:alg type="tx">
                <dgm:param type="stBulletLvl" val="2"/>
                <dgm:param type="txAnchorVertCh" val="mid"/>
              </dgm:alg>
            </dgm:else>
          </dgm:choose>
          <dgm:choose name="Name12">
            <dgm:if name="Name13" func="var" arg="dir" op="equ" val="norm">
              <dgm:shape xmlns:r="http://schemas.openxmlformats.org/officeDocument/2006/relationships" type="rightArrow" r:blip="" hideGeom="1">
                <dgm:adjLst>
                  <dgm:adj idx="1" val="0.7"/>
                  <dgm:adj idx="2" val="0.5"/>
                </dgm:adjLst>
              </dgm:shape>
            </dgm:if>
            <dgm:else name="Name14">
              <dgm:shape xmlns:r="http://schemas.openxmlformats.org/officeDocument/2006/relationships" type="leftArrow" r:blip="" hideGeom="1">
                <dgm:adjLst>
                  <dgm:adj idx="1" val="0.7"/>
                  <dgm:adj idx="2" val="0.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rMarg" refType="primFontSz" fact="0.1"/>
            <dgm:constr type="lMarg" refType="primFontSz" fact="0.2"/>
          </dgm:constrLst>
          <dgm:ruleLst>
            <dgm:rule type="primFontSz" val="5" fact="NaN" max="NaN"/>
          </dgm:ruleLst>
        </dgm:layoutNode>
        <dgm:layoutNode name="parentText" styleLbl="node1">
          <dgm:varLst>
            <dgm:chMax val="1"/>
            <dgm:bulletEnabled val="1"/>
          </dgm:varLst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primFontSz" val="65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choose name="Name15">
        <dgm:if name="Name16" axis="self" ptType="node" func="revPos" op="gte" val="2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EFC83C-B988-4A9E-9713-F559C31F4362}" type="datetimeFigureOut">
              <a:rPr lang="nl-NL" smtClean="0"/>
              <a:t>4-3-2016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D45D2F-C69D-4D90-B22B-9B2DC58DBD55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541219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1FB298-68B3-8F4E-A76F-6EC571B07FAC}" type="slidenum">
              <a:rPr lang="en-GB" smtClean="0">
                <a:solidFill>
                  <a:prstClr val="black"/>
                </a:solidFill>
              </a:rPr>
              <a:pPr/>
              <a:t>11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04567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1FB298-68B3-8F4E-A76F-6EC571B07FAC}" type="slidenum">
              <a:rPr lang="en-GB" smtClean="0">
                <a:solidFill>
                  <a:prstClr val="black"/>
                </a:solidFill>
              </a:rPr>
              <a:pPr/>
              <a:t>12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04567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1FB298-68B3-8F4E-A76F-6EC571B07FAC}" type="slidenum">
              <a:rPr lang="en-GB" smtClean="0">
                <a:solidFill>
                  <a:prstClr val="black"/>
                </a:solidFill>
              </a:rPr>
              <a:pPr/>
              <a:t>17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04567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AB9980-6895-4AA3-A3BC-6AFF7E10E1C3}" type="slidenum">
              <a:rPr lang="en-GB" smtClean="0">
                <a:solidFill>
                  <a:prstClr val="black"/>
                </a:solidFill>
              </a:rPr>
              <a:pPr/>
              <a:t>18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025318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AB9980-6895-4AA3-A3BC-6AFF7E10E1C3}" type="slidenum">
              <a:rPr lang="en-GB" smtClean="0">
                <a:solidFill>
                  <a:prstClr val="black"/>
                </a:solidFill>
              </a:rPr>
              <a:pPr/>
              <a:t>19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02531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91643" y="230188"/>
            <a:ext cx="8442796" cy="839787"/>
          </a:xfrm>
        </p:spPr>
        <p:txBody>
          <a:bodyPr/>
          <a:lstStyle/>
          <a:p>
            <a:r>
              <a:rPr lang="en-GB" dirty="0" err="1" smtClean="0"/>
              <a:t>Klik</a:t>
            </a:r>
            <a:r>
              <a:rPr lang="en-GB" dirty="0" smtClean="0"/>
              <a:t> om de </a:t>
            </a:r>
            <a:r>
              <a:rPr lang="en-GB" dirty="0" err="1" smtClean="0"/>
              <a:t>stijl</a:t>
            </a:r>
            <a:r>
              <a:rPr lang="en-GB" dirty="0" smtClean="0"/>
              <a:t> te </a:t>
            </a:r>
            <a:r>
              <a:rPr lang="en-GB" dirty="0" err="1" smtClean="0"/>
              <a:t>bewerken</a:t>
            </a:r>
            <a:endParaRPr lang="en-GB" dirty="0"/>
          </a:p>
        </p:txBody>
      </p:sp>
      <p:sp>
        <p:nvSpPr>
          <p:cNvPr id="3" name="Tijdelijke aanduiding voor afbeelding 24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476508" y="3307559"/>
            <a:ext cx="2647950" cy="264795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="ctr"/>
          <a:lstStyle>
            <a:lvl1pPr marL="0" indent="0" algn="ctr">
              <a:buNone/>
              <a:defRPr sz="800"/>
            </a:lvl1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Klik op het pictogram als u een afbeelding wilt toevoegen</a:t>
            </a:r>
            <a:endParaRPr kumimoji="0" lang="nl-NL" sz="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6" name="Tijdelijke aanduiding voor afbeelding 24"/>
          <p:cNvSpPr>
            <a:spLocks noGrp="1" noChangeAspect="1"/>
          </p:cNvSpPr>
          <p:nvPr>
            <p:ph type="pic" sz="quarter" idx="19"/>
          </p:nvPr>
        </p:nvSpPr>
        <p:spPr bwMode="auto">
          <a:xfrm>
            <a:off x="6308818" y="3307559"/>
            <a:ext cx="2647950" cy="2647950"/>
          </a:xfrm>
          <a:prstGeom prst="ellipse">
            <a:avLst/>
          </a:prstGeom>
          <a:solidFill>
            <a:srgbClr val="D5D2C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0" indent="0" algn="ctr">
              <a:buNone/>
              <a:defRPr sz="800"/>
            </a:lvl1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Klik op het pictogram als u een afbeelding wilt toevoegen</a:t>
            </a:r>
            <a:endParaRPr kumimoji="0" lang="nl-NL" sz="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7" name="Tijdelijke aanduiding voor afbeelding 24"/>
          <p:cNvSpPr>
            <a:spLocks noGrp="1" noChangeAspect="1"/>
          </p:cNvSpPr>
          <p:nvPr>
            <p:ph type="pic" sz="quarter" idx="16"/>
          </p:nvPr>
        </p:nvSpPr>
        <p:spPr bwMode="auto">
          <a:xfrm>
            <a:off x="4714655" y="3307559"/>
            <a:ext cx="2647950" cy="2647950"/>
          </a:xfrm>
          <a:prstGeom prst="ellipse">
            <a:avLst/>
          </a:prstGeom>
          <a:solidFill>
            <a:schemeClr val="accent3"/>
          </a:solidFill>
          <a:ln>
            <a:noFill/>
          </a:ln>
          <a:extLst/>
        </p:spPr>
        <p:txBody>
          <a:bodyPr anchor="ctr"/>
          <a:lstStyle>
            <a:lvl1pPr marL="0" indent="0" algn="ctr">
              <a:buNone/>
              <a:defRPr sz="800"/>
            </a:lvl1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Klik op het pictogram als u een afbeelding wilt toevoegen</a:t>
            </a:r>
            <a:endParaRPr kumimoji="0" lang="nl-NL" sz="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8" name="Tijdelijke aanduiding voor afbeelding 24"/>
          <p:cNvSpPr>
            <a:spLocks noGrp="1" noChangeAspect="1"/>
          </p:cNvSpPr>
          <p:nvPr>
            <p:ph type="pic" sz="quarter" idx="15"/>
          </p:nvPr>
        </p:nvSpPr>
        <p:spPr bwMode="auto">
          <a:xfrm>
            <a:off x="3120492" y="3307559"/>
            <a:ext cx="2647950" cy="2647950"/>
          </a:xfrm>
          <a:prstGeom prst="ellipse">
            <a:avLst/>
          </a:prstGeom>
          <a:solidFill>
            <a:srgbClr val="D5D2CA"/>
          </a:solidFill>
          <a:ln>
            <a:noFill/>
          </a:ln>
        </p:spPr>
        <p:txBody>
          <a:bodyPr anchor="ctr"/>
          <a:lstStyle>
            <a:lvl1pPr marL="0" indent="0" algn="ctr">
              <a:buNone/>
              <a:defRPr sz="800"/>
            </a:lvl1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Klik op het pictogram als u een afbeelding wilt toevoegen</a:t>
            </a:r>
            <a:endParaRPr kumimoji="0" lang="nl-NL" sz="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4" name="Tijdelijke aanduiding voor tekst 4"/>
          <p:cNvSpPr>
            <a:spLocks noGrp="1"/>
          </p:cNvSpPr>
          <p:nvPr>
            <p:ph type="body" sz="quarter" idx="17" hasCustomPrompt="1"/>
          </p:nvPr>
        </p:nvSpPr>
        <p:spPr bwMode="auto">
          <a:xfrm>
            <a:off x="485775" y="1616400"/>
            <a:ext cx="8447088" cy="371475"/>
          </a:xfrm>
          <a:prstGeom prst="rect">
            <a:avLst/>
          </a:prstGeom>
          <a:noFill/>
          <a:ln>
            <a:noFill/>
          </a:ln>
          <a:extLst/>
        </p:spPr>
        <p:txBody>
          <a:bodyPr lIns="36000"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Ondertitel</a:t>
            </a:r>
            <a:endParaRPr kumimoji="0" lang="en-GB" sz="1800" b="0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</a:endParaRP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18" hasCustomPrompt="1"/>
          </p:nvPr>
        </p:nvSpPr>
        <p:spPr bwMode="auto">
          <a:xfrm>
            <a:off x="478633" y="2262386"/>
            <a:ext cx="8447087" cy="371475"/>
          </a:xfrm>
          <a:prstGeom prst="rect">
            <a:avLst/>
          </a:prstGeom>
          <a:noFill/>
          <a:ln>
            <a:noFill/>
          </a:ln>
          <a:extLst/>
        </p:spPr>
        <p:txBody>
          <a:bodyPr lIns="36000" rIns="90000"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Datum, </a:t>
            </a:r>
            <a:r>
              <a:rPr kumimoji="0" lang="en-GB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Auteursnaam</a:t>
            </a:r>
            <a:endParaRPr kumimoji="0" lang="en-GB" sz="1800" b="0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42398339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box with rectangular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91638" y="230188"/>
            <a:ext cx="3276000" cy="1353086"/>
          </a:xfrm>
        </p:spPr>
        <p:txBody>
          <a:bodyPr/>
          <a:lstStyle>
            <a:lvl1pPr>
              <a:defRPr/>
            </a:lvl1pPr>
          </a:lstStyle>
          <a:p>
            <a:r>
              <a:rPr lang="en-GB" dirty="0" err="1" smtClean="0"/>
              <a:t>Klik</a:t>
            </a:r>
            <a:r>
              <a:rPr lang="en-GB" dirty="0" smtClean="0"/>
              <a:t> om de </a:t>
            </a:r>
            <a:r>
              <a:rPr lang="en-GB" dirty="0" err="1" smtClean="0"/>
              <a:t>stijl</a:t>
            </a:r>
            <a:r>
              <a:rPr lang="en-GB" dirty="0" smtClean="0"/>
              <a:t> te </a:t>
            </a:r>
            <a:r>
              <a:rPr lang="en-GB" dirty="0" err="1" smtClean="0"/>
              <a:t>bewerken</a:t>
            </a:r>
            <a:endParaRPr lang="en-GB" dirty="0"/>
          </a:p>
        </p:txBody>
      </p:sp>
      <p:sp>
        <p:nvSpPr>
          <p:cNvPr id="3" name="Tijdelijke aanduiding voor afbeelding 24"/>
          <p:cNvSpPr>
            <a:spLocks noGrp="1" noChangeAspect="1"/>
          </p:cNvSpPr>
          <p:nvPr>
            <p:ph type="pic" sz="quarter" idx="16"/>
          </p:nvPr>
        </p:nvSpPr>
        <p:spPr>
          <a:xfrm>
            <a:off x="3900006" y="226800"/>
            <a:ext cx="5040000" cy="5735850"/>
          </a:xfrm>
          <a:prstGeom prst="rect">
            <a:avLst/>
          </a:prstGeom>
          <a:solidFill>
            <a:schemeClr val="accent3"/>
          </a:solidFill>
        </p:spPr>
        <p:txBody>
          <a:bodyPr anchor="ctr"/>
          <a:lstStyle>
            <a:lvl1pPr marL="0" indent="0" algn="ctr">
              <a:buNone/>
              <a:defRPr sz="800"/>
            </a:lvl1pPr>
          </a:lstStyle>
          <a:p>
            <a:pPr lvl="0"/>
            <a:r>
              <a:rPr lang="nl-NL" noProof="0" smtClean="0"/>
              <a:t>Klik op het pictogram als u een afbeelding wilt toevoegen</a:t>
            </a:r>
            <a:endParaRPr lang="nl-NL" noProof="0" dirty="0"/>
          </a:p>
        </p:txBody>
      </p:sp>
      <p:sp>
        <p:nvSpPr>
          <p:cNvPr id="4" name="Tijdelijke aanduiding voor tekst 4"/>
          <p:cNvSpPr>
            <a:spLocks noGrp="1"/>
          </p:cNvSpPr>
          <p:nvPr>
            <p:ph type="body" sz="quarter" idx="17"/>
          </p:nvPr>
        </p:nvSpPr>
        <p:spPr>
          <a:xfrm>
            <a:off x="495302" y="1840012"/>
            <a:ext cx="3276600" cy="4122638"/>
          </a:xfrm>
        </p:spPr>
        <p:txBody>
          <a:bodyPr lIns="36000"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 err="1" smtClean="0"/>
              <a:t>Klik</a:t>
            </a:r>
            <a:r>
              <a:rPr lang="en-GB" dirty="0" smtClean="0"/>
              <a:t> om de </a:t>
            </a:r>
            <a:r>
              <a:rPr lang="en-GB" dirty="0" err="1" smtClean="0"/>
              <a:t>modelstijlen</a:t>
            </a:r>
            <a:r>
              <a:rPr lang="en-GB" dirty="0" smtClean="0"/>
              <a:t> te </a:t>
            </a:r>
            <a:r>
              <a:rPr lang="en-GB" dirty="0" err="1" smtClean="0"/>
              <a:t>bewerken</a:t>
            </a:r>
            <a:endParaRPr lang="en-GB" dirty="0" smtClean="0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pPr algn="r">
              <a:lnSpc>
                <a:spcPts val="1200"/>
              </a:lnSpc>
            </a:pPr>
            <a:fld id="{F25965E0-7062-474C-8671-DB3A3CE669B0}" type="slidenum">
              <a:rPr lang="en-GB" smtClean="0"/>
              <a:pPr algn="r">
                <a:lnSpc>
                  <a:spcPts val="1200"/>
                </a:lnSpc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072349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91643" y="230188"/>
            <a:ext cx="8442796" cy="839787"/>
          </a:xfrm>
        </p:spPr>
        <p:txBody>
          <a:bodyPr/>
          <a:lstStyle/>
          <a:p>
            <a:r>
              <a:rPr lang="en-GB" dirty="0" err="1" smtClean="0"/>
              <a:t>Klik</a:t>
            </a:r>
            <a:r>
              <a:rPr lang="en-GB" dirty="0" smtClean="0"/>
              <a:t> om de </a:t>
            </a:r>
            <a:r>
              <a:rPr lang="en-GB" dirty="0" err="1" smtClean="0"/>
              <a:t>stijl</a:t>
            </a:r>
            <a:r>
              <a:rPr lang="en-GB" dirty="0" smtClean="0"/>
              <a:t> </a:t>
            </a:r>
            <a:r>
              <a:rPr lang="en-GB" dirty="0" err="1" smtClean="0"/>
              <a:t>te</a:t>
            </a:r>
            <a:r>
              <a:rPr lang="en-GB" dirty="0" smtClean="0"/>
              <a:t> </a:t>
            </a:r>
            <a:r>
              <a:rPr lang="en-GB" dirty="0" err="1" smtClean="0"/>
              <a:t>bewerken</a:t>
            </a:r>
            <a:endParaRPr lang="en-GB" dirty="0"/>
          </a:p>
        </p:txBody>
      </p:sp>
      <p:sp>
        <p:nvSpPr>
          <p:cNvPr id="3" name="Tijdelijke aanduiding voor afbeelding 24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476508" y="3307559"/>
            <a:ext cx="2647950" cy="264795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="ctr"/>
          <a:lstStyle>
            <a:lvl1pPr marL="0" indent="0" algn="ctr">
              <a:buNone/>
              <a:defRPr sz="800"/>
            </a:lvl1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Klik op het pictogram als u een afbeelding wilt toevoegen</a:t>
            </a:r>
            <a:endParaRPr kumimoji="0" lang="nl-NL" sz="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6" name="Tijdelijke aanduiding voor afbeelding 24"/>
          <p:cNvSpPr>
            <a:spLocks noGrp="1" noChangeAspect="1"/>
          </p:cNvSpPr>
          <p:nvPr>
            <p:ph type="pic" sz="quarter" idx="19"/>
          </p:nvPr>
        </p:nvSpPr>
        <p:spPr bwMode="auto">
          <a:xfrm>
            <a:off x="6308818" y="3307559"/>
            <a:ext cx="2647950" cy="2647950"/>
          </a:xfrm>
          <a:prstGeom prst="ellipse">
            <a:avLst/>
          </a:prstGeom>
          <a:solidFill>
            <a:srgbClr val="D5D2C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0" indent="0" algn="ctr">
              <a:buNone/>
              <a:defRPr sz="800"/>
            </a:lvl1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Klik op het pictogram als u een afbeelding wilt toevoegen</a:t>
            </a:r>
            <a:endParaRPr kumimoji="0" lang="nl-NL" sz="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7" name="Tijdelijke aanduiding voor afbeelding 24"/>
          <p:cNvSpPr>
            <a:spLocks noGrp="1" noChangeAspect="1"/>
          </p:cNvSpPr>
          <p:nvPr>
            <p:ph type="pic" sz="quarter" idx="16"/>
          </p:nvPr>
        </p:nvSpPr>
        <p:spPr bwMode="auto">
          <a:xfrm>
            <a:off x="4714655" y="3307559"/>
            <a:ext cx="2647950" cy="2647950"/>
          </a:xfrm>
          <a:prstGeom prst="ellipse">
            <a:avLst/>
          </a:prstGeom>
          <a:solidFill>
            <a:schemeClr val="accent3"/>
          </a:solidFill>
          <a:ln>
            <a:noFill/>
          </a:ln>
          <a:extLst/>
        </p:spPr>
        <p:txBody>
          <a:bodyPr anchor="ctr"/>
          <a:lstStyle>
            <a:lvl1pPr marL="0" indent="0" algn="ctr">
              <a:buNone/>
              <a:defRPr sz="800"/>
            </a:lvl1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Klik op het pictogram als u een afbeelding wilt toevoegen</a:t>
            </a:r>
            <a:endParaRPr kumimoji="0" lang="nl-NL" sz="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8" name="Tijdelijke aanduiding voor afbeelding 24"/>
          <p:cNvSpPr>
            <a:spLocks noGrp="1" noChangeAspect="1"/>
          </p:cNvSpPr>
          <p:nvPr>
            <p:ph type="pic" sz="quarter" idx="15"/>
          </p:nvPr>
        </p:nvSpPr>
        <p:spPr bwMode="auto">
          <a:xfrm>
            <a:off x="3120492" y="3307559"/>
            <a:ext cx="2647950" cy="2647950"/>
          </a:xfrm>
          <a:prstGeom prst="ellipse">
            <a:avLst/>
          </a:prstGeom>
          <a:solidFill>
            <a:srgbClr val="D5D2CA"/>
          </a:solidFill>
          <a:ln>
            <a:noFill/>
          </a:ln>
        </p:spPr>
        <p:txBody>
          <a:bodyPr anchor="ctr"/>
          <a:lstStyle>
            <a:lvl1pPr marL="0" indent="0" algn="ctr">
              <a:buNone/>
              <a:defRPr sz="800"/>
            </a:lvl1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Klik op het pictogram als u een afbeelding wilt toevoegen</a:t>
            </a:r>
            <a:endParaRPr kumimoji="0" lang="nl-NL" sz="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4" name="Tijdelijke aanduiding voor tekst 4"/>
          <p:cNvSpPr>
            <a:spLocks noGrp="1"/>
          </p:cNvSpPr>
          <p:nvPr>
            <p:ph type="body" sz="quarter" idx="17" hasCustomPrompt="1"/>
          </p:nvPr>
        </p:nvSpPr>
        <p:spPr bwMode="auto">
          <a:xfrm>
            <a:off x="485775" y="1616400"/>
            <a:ext cx="8447088" cy="371475"/>
          </a:xfrm>
          <a:prstGeom prst="rect">
            <a:avLst/>
          </a:prstGeom>
          <a:noFill/>
          <a:ln>
            <a:noFill/>
          </a:ln>
          <a:extLst/>
        </p:spPr>
        <p:txBody>
          <a:bodyPr lIns="36000"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Ondertitel</a:t>
            </a:r>
            <a:endParaRPr kumimoji="0" lang="en-GB" sz="1800" b="0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</a:endParaRP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18" hasCustomPrompt="1"/>
          </p:nvPr>
        </p:nvSpPr>
        <p:spPr bwMode="auto">
          <a:xfrm>
            <a:off x="478633" y="2262386"/>
            <a:ext cx="8447087" cy="371475"/>
          </a:xfrm>
          <a:prstGeom prst="rect">
            <a:avLst/>
          </a:prstGeom>
          <a:noFill/>
          <a:ln>
            <a:noFill/>
          </a:ln>
          <a:extLst/>
        </p:spPr>
        <p:txBody>
          <a:bodyPr lIns="36000" rIns="90000"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Datum, </a:t>
            </a:r>
            <a:r>
              <a:rPr kumimoji="0" lang="en-GB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Auteursnaam</a:t>
            </a:r>
            <a:endParaRPr kumimoji="0" lang="en-GB" sz="1800" b="0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19205223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/>
          <a:lstStyle/>
          <a:p>
            <a:fld id="{A2F0F1F5-2868-471A-A192-00786B6F51EA}" type="datetimeFigureOut">
              <a:rPr lang="nl-NL" smtClean="0">
                <a:solidFill>
                  <a:srgbClr val="005172"/>
                </a:solidFill>
              </a:rPr>
              <a:pPr/>
              <a:t>4-3-2016</a:t>
            </a:fld>
            <a:endParaRPr lang="nl-NL">
              <a:solidFill>
                <a:srgbClr val="005172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nl-NL">
              <a:solidFill>
                <a:srgbClr val="005172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/>
          <a:lstStyle/>
          <a:p>
            <a:fld id="{75924EF6-9B85-4278-B2D3-BB2F4333E737}" type="slidenum">
              <a:rPr lang="nl-NL" smtClean="0">
                <a:solidFill>
                  <a:srgbClr val="005172"/>
                </a:solidFill>
              </a:rPr>
              <a:pPr/>
              <a:t>‹#›</a:t>
            </a:fld>
            <a:endParaRPr lang="nl-NL">
              <a:solidFill>
                <a:srgbClr val="00517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8414388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9ECE88-4ABF-49CE-A70E-4AF7C099FB5E}" type="datetimeFigureOut">
              <a:rPr lang="en-GB" smtClean="0">
                <a:solidFill>
                  <a:srgbClr val="005172"/>
                </a:solidFill>
              </a:rPr>
              <a:pPr/>
              <a:t>04/03/2016</a:t>
            </a:fld>
            <a:endParaRPr lang="en-GB">
              <a:solidFill>
                <a:srgbClr val="005172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GB">
              <a:solidFill>
                <a:srgbClr val="005172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09A3629-1516-4F20-996D-A68C8629B34B}" type="slidenum">
              <a:rPr lang="en-GB" smtClean="0">
                <a:solidFill>
                  <a:srgbClr val="005172"/>
                </a:solidFill>
              </a:rPr>
              <a:pPr/>
              <a:t>‹#›</a:t>
            </a:fld>
            <a:endParaRPr lang="en-GB">
              <a:solidFill>
                <a:srgbClr val="00517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87463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 slide with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91642" y="230188"/>
            <a:ext cx="8442796" cy="839787"/>
          </a:xfrm>
        </p:spPr>
        <p:txBody>
          <a:bodyPr/>
          <a:lstStyle/>
          <a:p>
            <a:r>
              <a:rPr lang="en-GB" dirty="0" err="1" smtClean="0"/>
              <a:t>Klik</a:t>
            </a:r>
            <a:r>
              <a:rPr lang="en-GB" dirty="0" smtClean="0"/>
              <a:t> om de </a:t>
            </a:r>
            <a:r>
              <a:rPr lang="en-GB" dirty="0" err="1" smtClean="0"/>
              <a:t>stijl</a:t>
            </a:r>
            <a:r>
              <a:rPr lang="en-GB" dirty="0" smtClean="0"/>
              <a:t> </a:t>
            </a:r>
            <a:r>
              <a:rPr lang="en-GB" dirty="0" err="1" smtClean="0"/>
              <a:t>te</a:t>
            </a:r>
            <a:r>
              <a:rPr lang="en-GB" dirty="0" smtClean="0"/>
              <a:t> </a:t>
            </a:r>
            <a:r>
              <a:rPr lang="en-GB" dirty="0" err="1" smtClean="0"/>
              <a:t>bewerken</a:t>
            </a:r>
            <a:endParaRPr lang="en-GB" dirty="0"/>
          </a:p>
        </p:txBody>
      </p:sp>
      <p:sp>
        <p:nvSpPr>
          <p:cNvPr id="3" name="Tijdelijke aanduiding voor tekst 6"/>
          <p:cNvSpPr>
            <a:spLocks noGrp="1"/>
          </p:cNvSpPr>
          <p:nvPr>
            <p:ph type="body" sz="quarter" idx="10"/>
          </p:nvPr>
        </p:nvSpPr>
        <p:spPr>
          <a:xfrm>
            <a:off x="421200" y="1835249"/>
            <a:ext cx="8521188" cy="4089600"/>
          </a:xfrm>
        </p:spPr>
        <p:txBody>
          <a:bodyPr/>
          <a:lstStyle>
            <a:lvl2pPr>
              <a:buClr>
                <a:schemeClr val="bg2"/>
              </a:buClr>
              <a:defRPr/>
            </a:lvl2pPr>
          </a:lstStyle>
          <a:p>
            <a:pPr lvl="0"/>
            <a:r>
              <a:rPr lang="en-GB" dirty="0" err="1" smtClean="0"/>
              <a:t>Klik</a:t>
            </a:r>
            <a:r>
              <a:rPr lang="en-GB" dirty="0" smtClean="0"/>
              <a:t> om de </a:t>
            </a:r>
            <a:r>
              <a:rPr lang="en-GB" dirty="0" err="1" smtClean="0"/>
              <a:t>modelstijlen</a:t>
            </a:r>
            <a:r>
              <a:rPr lang="en-GB" dirty="0" smtClean="0"/>
              <a:t> </a:t>
            </a:r>
            <a:r>
              <a:rPr lang="en-GB" dirty="0" err="1" smtClean="0"/>
              <a:t>te</a:t>
            </a:r>
            <a:r>
              <a:rPr lang="en-GB" dirty="0" smtClean="0"/>
              <a:t> </a:t>
            </a:r>
            <a:r>
              <a:rPr lang="en-GB" dirty="0" err="1" smtClean="0"/>
              <a:t>bewerken</a:t>
            </a:r>
            <a:endParaRPr lang="en-GB" dirty="0" smtClean="0"/>
          </a:p>
          <a:p>
            <a:pPr lvl="1"/>
            <a:r>
              <a:rPr lang="en-GB" dirty="0" err="1" smtClean="0"/>
              <a:t>Tweede</a:t>
            </a:r>
            <a:r>
              <a:rPr lang="en-GB" dirty="0" smtClean="0"/>
              <a:t> </a:t>
            </a:r>
            <a:r>
              <a:rPr lang="en-GB" dirty="0" err="1" smtClean="0"/>
              <a:t>niveau</a:t>
            </a:r>
            <a:endParaRPr lang="en-GB" dirty="0" smtClean="0"/>
          </a:p>
          <a:p>
            <a:pPr lvl="2"/>
            <a:r>
              <a:rPr lang="en-GB" dirty="0" err="1" smtClean="0"/>
              <a:t>Derde</a:t>
            </a:r>
            <a:r>
              <a:rPr lang="en-GB" dirty="0" smtClean="0"/>
              <a:t> </a:t>
            </a:r>
            <a:r>
              <a:rPr lang="en-GB" dirty="0" err="1" smtClean="0"/>
              <a:t>niveau</a:t>
            </a:r>
            <a:endParaRPr lang="en-GB" dirty="0" smtClean="0"/>
          </a:p>
          <a:p>
            <a:pPr lvl="3"/>
            <a:r>
              <a:rPr lang="en-GB" dirty="0" err="1" smtClean="0"/>
              <a:t>Vierde</a:t>
            </a:r>
            <a:r>
              <a:rPr lang="en-GB" dirty="0" smtClean="0"/>
              <a:t> </a:t>
            </a:r>
            <a:r>
              <a:rPr lang="en-GB" dirty="0" err="1" smtClean="0"/>
              <a:t>niveau</a:t>
            </a:r>
            <a:endParaRPr lang="en-GB" dirty="0" smtClean="0"/>
          </a:p>
          <a:p>
            <a:pPr lvl="4"/>
            <a:r>
              <a:rPr lang="en-GB" dirty="0" err="1" smtClean="0"/>
              <a:t>Vijfde</a:t>
            </a:r>
            <a:r>
              <a:rPr lang="en-GB" dirty="0" smtClean="0"/>
              <a:t> </a:t>
            </a:r>
            <a:r>
              <a:rPr lang="en-GB" dirty="0" err="1" smtClean="0"/>
              <a:t>niveau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022833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images with tex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91642" y="230187"/>
            <a:ext cx="8442796" cy="838800"/>
          </a:xfrm>
        </p:spPr>
        <p:txBody>
          <a:bodyPr/>
          <a:lstStyle/>
          <a:p>
            <a:r>
              <a:rPr lang="en-GB" dirty="0" err="1" smtClean="0"/>
              <a:t>Klik</a:t>
            </a:r>
            <a:r>
              <a:rPr lang="en-GB" dirty="0" smtClean="0"/>
              <a:t> om de </a:t>
            </a:r>
            <a:r>
              <a:rPr lang="en-GB" dirty="0" err="1" smtClean="0"/>
              <a:t>stijl</a:t>
            </a:r>
            <a:r>
              <a:rPr lang="en-GB" dirty="0" smtClean="0"/>
              <a:t> te </a:t>
            </a:r>
            <a:r>
              <a:rPr lang="en-GB" dirty="0" err="1" smtClean="0"/>
              <a:t>bewerken</a:t>
            </a:r>
            <a:endParaRPr lang="en-GB" dirty="0"/>
          </a:p>
        </p:txBody>
      </p:sp>
      <p:sp>
        <p:nvSpPr>
          <p:cNvPr id="3" name="Tijdelijke aanduiding voor afbeelding 24"/>
          <p:cNvSpPr>
            <a:spLocks noGrp="1" noChangeAspect="1"/>
          </p:cNvSpPr>
          <p:nvPr>
            <p:ph type="pic" sz="quarter" idx="16"/>
          </p:nvPr>
        </p:nvSpPr>
        <p:spPr>
          <a:xfrm>
            <a:off x="537619" y="1933314"/>
            <a:ext cx="2639660" cy="2628000"/>
          </a:xfrm>
          <a:prstGeom prst="rect">
            <a:avLst/>
          </a:prstGeom>
          <a:solidFill>
            <a:schemeClr val="accent3"/>
          </a:solidFill>
        </p:spPr>
        <p:txBody>
          <a:bodyPr anchor="ctr"/>
          <a:lstStyle>
            <a:lvl1pPr marL="0" indent="0" algn="ctr">
              <a:buNone/>
              <a:defRPr sz="800"/>
            </a:lvl1pPr>
          </a:lstStyle>
          <a:p>
            <a:pPr lvl="0"/>
            <a:r>
              <a:rPr lang="nl-NL" noProof="0" dirty="0" smtClean="0"/>
              <a:t>Klik op het pictogram als u een afbeelding wilt toevoegen</a:t>
            </a:r>
            <a:endParaRPr lang="nl-NL" noProof="0" dirty="0"/>
          </a:p>
        </p:txBody>
      </p:sp>
      <p:sp>
        <p:nvSpPr>
          <p:cNvPr id="4" name="Tijdelijke aanduiding voor afbeelding 24"/>
          <p:cNvSpPr>
            <a:spLocks noGrp="1" noChangeAspect="1"/>
          </p:cNvSpPr>
          <p:nvPr>
            <p:ph type="pic" sz="quarter" idx="17"/>
          </p:nvPr>
        </p:nvSpPr>
        <p:spPr>
          <a:xfrm>
            <a:off x="3418212" y="1933314"/>
            <a:ext cx="2639660" cy="2628000"/>
          </a:xfrm>
          <a:prstGeom prst="rect">
            <a:avLst/>
          </a:prstGeom>
          <a:solidFill>
            <a:schemeClr val="accent3"/>
          </a:solidFill>
        </p:spPr>
        <p:txBody>
          <a:bodyPr anchor="ctr"/>
          <a:lstStyle>
            <a:lvl1pPr marL="0" indent="0" algn="ctr">
              <a:buNone/>
              <a:defRPr sz="800"/>
            </a:lvl1pPr>
          </a:lstStyle>
          <a:p>
            <a:pPr lvl="0"/>
            <a:r>
              <a:rPr lang="nl-NL" noProof="0" smtClean="0"/>
              <a:t>Klik op het pictogram als u een afbeelding wilt toevoegen</a:t>
            </a:r>
            <a:endParaRPr lang="nl-NL" noProof="0" dirty="0"/>
          </a:p>
        </p:txBody>
      </p:sp>
      <p:sp>
        <p:nvSpPr>
          <p:cNvPr id="5" name="Tijdelijke aanduiding voor afbeelding 24"/>
          <p:cNvSpPr>
            <a:spLocks noGrp="1" noChangeAspect="1"/>
          </p:cNvSpPr>
          <p:nvPr>
            <p:ph type="pic" sz="quarter" idx="18"/>
          </p:nvPr>
        </p:nvSpPr>
        <p:spPr>
          <a:xfrm>
            <a:off x="6298805" y="1933314"/>
            <a:ext cx="2639660" cy="2628000"/>
          </a:xfrm>
          <a:prstGeom prst="rect">
            <a:avLst/>
          </a:prstGeom>
          <a:solidFill>
            <a:schemeClr val="accent3"/>
          </a:solidFill>
        </p:spPr>
        <p:txBody>
          <a:bodyPr anchor="ctr"/>
          <a:lstStyle>
            <a:lvl1pPr marL="0" indent="0" algn="ctr">
              <a:buNone/>
              <a:defRPr sz="800"/>
            </a:lvl1pPr>
          </a:lstStyle>
          <a:p>
            <a:pPr lvl="0"/>
            <a:r>
              <a:rPr lang="nl-NL" noProof="0" smtClean="0"/>
              <a:t>Klik op het pictogram als u een afbeelding wilt toevoegen</a:t>
            </a:r>
            <a:endParaRPr lang="nl-NL" noProof="0" dirty="0"/>
          </a:p>
        </p:txBody>
      </p:sp>
      <p:sp>
        <p:nvSpPr>
          <p:cNvPr id="7" name="Tijdelijke aanduiding voor tekst 6"/>
          <p:cNvSpPr>
            <a:spLocks noGrp="1"/>
          </p:cNvSpPr>
          <p:nvPr>
            <p:ph type="body" sz="quarter" idx="19"/>
          </p:nvPr>
        </p:nvSpPr>
        <p:spPr>
          <a:xfrm>
            <a:off x="490538" y="4610101"/>
            <a:ext cx="2752725" cy="360000"/>
          </a:xfrm>
        </p:spPr>
        <p:txBody>
          <a:bodyPr wrap="none" lIns="36000" rIns="0"/>
          <a:lstStyle>
            <a:lvl1pPr marL="0" indent="0">
              <a:buFontTx/>
              <a:buNone/>
              <a:defRPr sz="1800">
                <a:solidFill>
                  <a:schemeClr val="tx1"/>
                </a:solidFill>
              </a:defRPr>
            </a:lvl1pPr>
            <a:lvl2pPr marL="696913" indent="0">
              <a:buFontTx/>
              <a:buNone/>
              <a:defRPr sz="1800"/>
            </a:lvl2pPr>
            <a:lvl3pPr marL="1560512" indent="0">
              <a:buFontTx/>
              <a:buNone/>
              <a:defRPr sz="1800"/>
            </a:lvl3pPr>
            <a:lvl4pPr marL="2332037" indent="0">
              <a:buFontTx/>
              <a:buNone/>
              <a:defRPr sz="1800"/>
            </a:lvl4pPr>
            <a:lvl5pPr marL="3052763" indent="0">
              <a:buFontTx/>
              <a:buNone/>
              <a:defRPr sz="1800"/>
            </a:lvl5pPr>
          </a:lstStyle>
          <a:p>
            <a:pPr lvl="0"/>
            <a:r>
              <a:rPr lang="en-GB" dirty="0" err="1" smtClean="0"/>
              <a:t>Klik</a:t>
            </a:r>
            <a:r>
              <a:rPr lang="en-GB" dirty="0" smtClean="0"/>
              <a:t> om de </a:t>
            </a:r>
            <a:r>
              <a:rPr lang="en-GB" dirty="0" err="1" smtClean="0"/>
              <a:t>modelstijl</a:t>
            </a:r>
            <a:endParaRPr lang="en-GB" dirty="0"/>
          </a:p>
        </p:txBody>
      </p:sp>
      <p:sp>
        <p:nvSpPr>
          <p:cNvPr id="8" name="Tijdelijke aanduiding voor tekst 6"/>
          <p:cNvSpPr>
            <a:spLocks noGrp="1"/>
          </p:cNvSpPr>
          <p:nvPr>
            <p:ph type="body" sz="quarter" idx="20"/>
          </p:nvPr>
        </p:nvSpPr>
        <p:spPr>
          <a:xfrm>
            <a:off x="3366170" y="4610101"/>
            <a:ext cx="2752725" cy="360000"/>
          </a:xfrm>
        </p:spPr>
        <p:txBody>
          <a:bodyPr wrap="none" lIns="36000" rIns="0"/>
          <a:lstStyle>
            <a:lvl1pPr marL="0" indent="0">
              <a:buFontTx/>
              <a:buNone/>
              <a:defRPr sz="1800">
                <a:solidFill>
                  <a:schemeClr val="tx1"/>
                </a:solidFill>
              </a:defRPr>
            </a:lvl1pPr>
            <a:lvl2pPr marL="696913" indent="0">
              <a:buFontTx/>
              <a:buNone/>
              <a:defRPr sz="1800"/>
            </a:lvl2pPr>
            <a:lvl3pPr marL="1560512" indent="0">
              <a:buFontTx/>
              <a:buNone/>
              <a:defRPr sz="1800"/>
            </a:lvl3pPr>
            <a:lvl4pPr marL="2332037" indent="0">
              <a:buFontTx/>
              <a:buNone/>
              <a:defRPr sz="1800"/>
            </a:lvl4pPr>
            <a:lvl5pPr marL="3052763" indent="0">
              <a:buFontTx/>
              <a:buNone/>
              <a:defRPr sz="1800"/>
            </a:lvl5pPr>
          </a:lstStyle>
          <a:p>
            <a:pPr lvl="0"/>
            <a:r>
              <a:rPr lang="en-GB" dirty="0" err="1" smtClean="0"/>
              <a:t>Klik</a:t>
            </a:r>
            <a:r>
              <a:rPr lang="en-GB" dirty="0" smtClean="0"/>
              <a:t> om de </a:t>
            </a:r>
            <a:r>
              <a:rPr lang="en-GB" dirty="0" err="1" smtClean="0"/>
              <a:t>modelstijl</a:t>
            </a:r>
            <a:endParaRPr lang="en-GB" dirty="0"/>
          </a:p>
        </p:txBody>
      </p:sp>
      <p:sp>
        <p:nvSpPr>
          <p:cNvPr id="9" name="Tijdelijke aanduiding voor tekst 6"/>
          <p:cNvSpPr>
            <a:spLocks noGrp="1"/>
          </p:cNvSpPr>
          <p:nvPr>
            <p:ph type="body" sz="quarter" idx="21"/>
          </p:nvPr>
        </p:nvSpPr>
        <p:spPr>
          <a:xfrm>
            <a:off x="6241802" y="4610101"/>
            <a:ext cx="2752725" cy="360000"/>
          </a:xfrm>
        </p:spPr>
        <p:txBody>
          <a:bodyPr wrap="none" lIns="36000" rIns="0"/>
          <a:lstStyle>
            <a:lvl1pPr marL="0" indent="0">
              <a:buFontTx/>
              <a:buNone/>
              <a:defRPr sz="1800">
                <a:solidFill>
                  <a:schemeClr val="tx1"/>
                </a:solidFill>
              </a:defRPr>
            </a:lvl1pPr>
            <a:lvl2pPr marL="696913" indent="0">
              <a:buFontTx/>
              <a:buNone/>
              <a:defRPr sz="1800"/>
            </a:lvl2pPr>
            <a:lvl3pPr marL="1560512" indent="0">
              <a:buFontTx/>
              <a:buNone/>
              <a:defRPr sz="1800"/>
            </a:lvl3pPr>
            <a:lvl4pPr marL="2332037" indent="0">
              <a:buFontTx/>
              <a:buNone/>
              <a:defRPr sz="1800"/>
            </a:lvl4pPr>
            <a:lvl5pPr marL="3052763" indent="0">
              <a:buFontTx/>
              <a:buNone/>
              <a:defRPr sz="1800"/>
            </a:lvl5pPr>
          </a:lstStyle>
          <a:p>
            <a:pPr lvl="0"/>
            <a:r>
              <a:rPr lang="en-GB" dirty="0" err="1" smtClean="0"/>
              <a:t>Klik</a:t>
            </a:r>
            <a:r>
              <a:rPr lang="en-GB" dirty="0" smtClean="0"/>
              <a:t> om de </a:t>
            </a:r>
            <a:r>
              <a:rPr lang="en-GB" dirty="0" err="1" smtClean="0"/>
              <a:t>modelstijl</a:t>
            </a:r>
            <a:endParaRPr lang="en-GB" dirty="0"/>
          </a:p>
        </p:txBody>
      </p:sp>
      <p:sp>
        <p:nvSpPr>
          <p:cNvPr id="10" name="Tijdelijke aanduiding voor tekst 6"/>
          <p:cNvSpPr>
            <a:spLocks noGrp="1"/>
          </p:cNvSpPr>
          <p:nvPr>
            <p:ph type="body" sz="quarter" idx="22"/>
          </p:nvPr>
        </p:nvSpPr>
        <p:spPr>
          <a:xfrm>
            <a:off x="490538" y="4985219"/>
            <a:ext cx="2752725" cy="360000"/>
          </a:xfrm>
        </p:spPr>
        <p:txBody>
          <a:bodyPr wrap="square" lIns="36000" rIns="0"/>
          <a:lstStyle>
            <a:lvl1pPr marL="0" indent="0">
              <a:buFontTx/>
              <a:buNone/>
              <a:defRPr sz="1800">
                <a:solidFill>
                  <a:schemeClr val="bg2"/>
                </a:solidFill>
              </a:defRPr>
            </a:lvl1pPr>
            <a:lvl2pPr marL="696913" indent="0">
              <a:buFontTx/>
              <a:buNone/>
              <a:defRPr sz="1800"/>
            </a:lvl2pPr>
            <a:lvl3pPr marL="1560512" indent="0">
              <a:buFontTx/>
              <a:buNone/>
              <a:defRPr sz="1800"/>
            </a:lvl3pPr>
            <a:lvl4pPr marL="2332037" indent="0">
              <a:buFontTx/>
              <a:buNone/>
              <a:defRPr sz="1800"/>
            </a:lvl4pPr>
            <a:lvl5pPr marL="3052763" indent="0">
              <a:buFontTx/>
              <a:buNone/>
              <a:defRPr sz="1800"/>
            </a:lvl5pPr>
          </a:lstStyle>
          <a:p>
            <a:pPr lvl="0"/>
            <a:r>
              <a:rPr lang="en-GB" dirty="0" err="1" smtClean="0"/>
              <a:t>Klik</a:t>
            </a:r>
            <a:r>
              <a:rPr lang="en-GB" dirty="0" smtClean="0"/>
              <a:t> om de </a:t>
            </a:r>
            <a:r>
              <a:rPr lang="en-GB" dirty="0" err="1" smtClean="0"/>
              <a:t>modelstijl</a:t>
            </a:r>
            <a:endParaRPr lang="en-GB" dirty="0"/>
          </a:p>
        </p:txBody>
      </p:sp>
      <p:sp>
        <p:nvSpPr>
          <p:cNvPr id="11" name="Tijdelijke aanduiding voor tekst 6"/>
          <p:cNvSpPr>
            <a:spLocks noGrp="1"/>
          </p:cNvSpPr>
          <p:nvPr>
            <p:ph type="body" sz="quarter" idx="23"/>
          </p:nvPr>
        </p:nvSpPr>
        <p:spPr>
          <a:xfrm>
            <a:off x="3365675" y="4985219"/>
            <a:ext cx="2752725" cy="360000"/>
          </a:xfrm>
        </p:spPr>
        <p:txBody>
          <a:bodyPr wrap="square" lIns="36000" rIns="0"/>
          <a:lstStyle>
            <a:lvl1pPr marL="0" indent="0">
              <a:buFontTx/>
              <a:buNone/>
              <a:defRPr sz="1800">
                <a:solidFill>
                  <a:schemeClr val="bg2"/>
                </a:solidFill>
              </a:defRPr>
            </a:lvl1pPr>
            <a:lvl2pPr marL="696913" indent="0">
              <a:buFontTx/>
              <a:buNone/>
              <a:defRPr sz="1800"/>
            </a:lvl2pPr>
            <a:lvl3pPr marL="1560512" indent="0">
              <a:buFontTx/>
              <a:buNone/>
              <a:defRPr sz="1800"/>
            </a:lvl3pPr>
            <a:lvl4pPr marL="2332037" indent="0">
              <a:buFontTx/>
              <a:buNone/>
              <a:defRPr sz="1800"/>
            </a:lvl4pPr>
            <a:lvl5pPr marL="3052763" indent="0">
              <a:buFontTx/>
              <a:buNone/>
              <a:defRPr sz="1800"/>
            </a:lvl5pPr>
          </a:lstStyle>
          <a:p>
            <a:pPr lvl="0"/>
            <a:r>
              <a:rPr lang="en-GB" dirty="0" err="1" smtClean="0"/>
              <a:t>Klik</a:t>
            </a:r>
            <a:r>
              <a:rPr lang="en-GB" dirty="0" smtClean="0"/>
              <a:t> om de </a:t>
            </a:r>
            <a:r>
              <a:rPr lang="en-GB" dirty="0" err="1" smtClean="0"/>
              <a:t>modelstijl</a:t>
            </a:r>
            <a:endParaRPr lang="en-GB" dirty="0"/>
          </a:p>
        </p:txBody>
      </p:sp>
      <p:sp>
        <p:nvSpPr>
          <p:cNvPr id="12" name="Tijdelijke aanduiding voor tekst 6"/>
          <p:cNvSpPr>
            <a:spLocks noGrp="1"/>
          </p:cNvSpPr>
          <p:nvPr>
            <p:ph type="body" sz="quarter" idx="24"/>
          </p:nvPr>
        </p:nvSpPr>
        <p:spPr>
          <a:xfrm>
            <a:off x="6241802" y="4985219"/>
            <a:ext cx="2752725" cy="360000"/>
          </a:xfrm>
        </p:spPr>
        <p:txBody>
          <a:bodyPr wrap="square" lIns="36000" rIns="0"/>
          <a:lstStyle>
            <a:lvl1pPr marL="0" indent="0">
              <a:buFontTx/>
              <a:buNone/>
              <a:defRPr sz="1800">
                <a:solidFill>
                  <a:schemeClr val="bg2"/>
                </a:solidFill>
              </a:defRPr>
            </a:lvl1pPr>
            <a:lvl2pPr marL="696913" indent="0">
              <a:buFontTx/>
              <a:buNone/>
              <a:defRPr sz="1800"/>
            </a:lvl2pPr>
            <a:lvl3pPr marL="1560512" indent="0">
              <a:buFontTx/>
              <a:buNone/>
              <a:defRPr sz="1800"/>
            </a:lvl3pPr>
            <a:lvl4pPr marL="2332037" indent="0">
              <a:buFontTx/>
              <a:buNone/>
              <a:defRPr sz="1800"/>
            </a:lvl4pPr>
            <a:lvl5pPr marL="3052763" indent="0">
              <a:buFontTx/>
              <a:buNone/>
              <a:defRPr sz="1800"/>
            </a:lvl5pPr>
          </a:lstStyle>
          <a:p>
            <a:pPr lvl="0"/>
            <a:r>
              <a:rPr lang="en-GB" dirty="0" err="1" smtClean="0"/>
              <a:t>Klik</a:t>
            </a:r>
            <a:r>
              <a:rPr lang="en-GB" dirty="0" smtClean="0"/>
              <a:t> om de </a:t>
            </a:r>
            <a:r>
              <a:rPr lang="en-GB" dirty="0" err="1" smtClean="0"/>
              <a:t>modelstijl</a:t>
            </a:r>
            <a:endParaRPr lang="en-GB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25"/>
          </p:nvPr>
        </p:nvSpPr>
        <p:spPr/>
        <p:txBody>
          <a:bodyPr/>
          <a:lstStyle/>
          <a:p>
            <a:pPr algn="r">
              <a:lnSpc>
                <a:spcPts val="1200"/>
              </a:lnSpc>
            </a:pPr>
            <a:fld id="{F25965E0-7062-474C-8671-DB3A3CE669B0}" type="slidenum">
              <a:rPr lang="en-GB" smtClean="0"/>
              <a:pPr algn="r">
                <a:lnSpc>
                  <a:spcPts val="1200"/>
                </a:lnSpc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910310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 with 2 square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91642" y="230187"/>
            <a:ext cx="8442796" cy="838800"/>
          </a:xfrm>
        </p:spPr>
        <p:txBody>
          <a:bodyPr/>
          <a:lstStyle/>
          <a:p>
            <a:r>
              <a:rPr lang="en-GB" dirty="0" err="1" smtClean="0"/>
              <a:t>Klik</a:t>
            </a:r>
            <a:r>
              <a:rPr lang="en-GB" dirty="0" smtClean="0"/>
              <a:t> om de </a:t>
            </a:r>
            <a:r>
              <a:rPr lang="en-GB" dirty="0" err="1" smtClean="0"/>
              <a:t>stijl</a:t>
            </a:r>
            <a:r>
              <a:rPr lang="en-GB" dirty="0" smtClean="0"/>
              <a:t> te </a:t>
            </a:r>
            <a:r>
              <a:rPr lang="en-GB" dirty="0" err="1" smtClean="0"/>
              <a:t>bewerken</a:t>
            </a:r>
            <a:endParaRPr lang="en-GB" dirty="0"/>
          </a:p>
        </p:txBody>
      </p:sp>
      <p:sp>
        <p:nvSpPr>
          <p:cNvPr id="3" name="Tijdelijke aanduiding voor afbeelding 24"/>
          <p:cNvSpPr>
            <a:spLocks noGrp="1" noChangeAspect="1"/>
          </p:cNvSpPr>
          <p:nvPr>
            <p:ph type="pic" sz="quarter" idx="16"/>
          </p:nvPr>
        </p:nvSpPr>
        <p:spPr>
          <a:xfrm>
            <a:off x="536399" y="1929600"/>
            <a:ext cx="4104000" cy="4027383"/>
          </a:xfrm>
          <a:prstGeom prst="rect">
            <a:avLst/>
          </a:prstGeom>
          <a:solidFill>
            <a:schemeClr val="accent3"/>
          </a:solidFill>
        </p:spPr>
        <p:txBody>
          <a:bodyPr anchor="ctr"/>
          <a:lstStyle>
            <a:lvl1pPr marL="0" indent="0" algn="ctr">
              <a:buNone/>
              <a:defRPr sz="800"/>
            </a:lvl1pPr>
          </a:lstStyle>
          <a:p>
            <a:pPr lvl="0"/>
            <a:r>
              <a:rPr lang="nl-NL" noProof="0" smtClean="0"/>
              <a:t>Klik op het pictogram als u een afbeelding wilt toevoegen</a:t>
            </a:r>
            <a:endParaRPr lang="nl-NL" noProof="0" dirty="0"/>
          </a:p>
        </p:txBody>
      </p:sp>
      <p:sp>
        <p:nvSpPr>
          <p:cNvPr id="5" name="Tijdelijke aanduiding voor afbeelding 24"/>
          <p:cNvSpPr>
            <a:spLocks noGrp="1" noChangeAspect="1"/>
          </p:cNvSpPr>
          <p:nvPr>
            <p:ph type="pic" sz="quarter" idx="17"/>
          </p:nvPr>
        </p:nvSpPr>
        <p:spPr>
          <a:xfrm>
            <a:off x="4826161" y="1929600"/>
            <a:ext cx="4104000" cy="4033050"/>
          </a:xfrm>
          <a:prstGeom prst="rect">
            <a:avLst/>
          </a:prstGeom>
          <a:solidFill>
            <a:schemeClr val="accent3"/>
          </a:solidFill>
        </p:spPr>
        <p:txBody>
          <a:bodyPr anchor="ctr"/>
          <a:lstStyle>
            <a:lvl1pPr marL="0" indent="0" algn="ctr">
              <a:buNone/>
              <a:defRPr sz="800"/>
            </a:lvl1pPr>
          </a:lstStyle>
          <a:p>
            <a:pPr lvl="0"/>
            <a:r>
              <a:rPr lang="nl-NL" noProof="0" smtClean="0"/>
              <a:t>Klik op het pictogram als u een afbeelding wilt toevoegen</a:t>
            </a:r>
            <a:endParaRPr lang="nl-NL" noProof="0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pPr algn="r">
              <a:lnSpc>
                <a:spcPts val="1200"/>
              </a:lnSpc>
            </a:pPr>
            <a:fld id="{F25965E0-7062-474C-8671-DB3A3CE669B0}" type="slidenum">
              <a:rPr lang="en-GB" smtClean="0"/>
              <a:pPr algn="r">
                <a:lnSpc>
                  <a:spcPts val="1200"/>
                </a:lnSpc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326276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larg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afbeelding 24"/>
          <p:cNvSpPr>
            <a:spLocks noGrp="1" noChangeAspect="1"/>
          </p:cNvSpPr>
          <p:nvPr>
            <p:ph type="pic" sz="quarter" idx="16"/>
          </p:nvPr>
        </p:nvSpPr>
        <p:spPr>
          <a:xfrm>
            <a:off x="536400" y="1402557"/>
            <a:ext cx="8402400" cy="4552950"/>
          </a:xfrm>
          <a:prstGeom prst="rect">
            <a:avLst/>
          </a:prstGeom>
          <a:solidFill>
            <a:schemeClr val="accent3"/>
          </a:solidFill>
        </p:spPr>
        <p:txBody>
          <a:bodyPr anchor="ctr"/>
          <a:lstStyle>
            <a:lvl1pPr marL="0" indent="0" algn="ctr">
              <a:buNone/>
              <a:defRPr sz="800"/>
            </a:lvl1pPr>
          </a:lstStyle>
          <a:p>
            <a:pPr lvl="0"/>
            <a:r>
              <a:rPr lang="nl-NL" noProof="0" smtClean="0"/>
              <a:t>Klik op het pictogram als u een afbeelding wilt toevoegen</a:t>
            </a:r>
            <a:endParaRPr lang="nl-NL" noProof="0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91642" y="230187"/>
            <a:ext cx="8442796" cy="838800"/>
          </a:xfrm>
        </p:spPr>
        <p:txBody>
          <a:bodyPr/>
          <a:lstStyle/>
          <a:p>
            <a:r>
              <a:rPr lang="en-GB" dirty="0" err="1" smtClean="0"/>
              <a:t>Klik</a:t>
            </a:r>
            <a:r>
              <a:rPr lang="en-GB" dirty="0" smtClean="0"/>
              <a:t> om de </a:t>
            </a:r>
            <a:r>
              <a:rPr lang="en-GB" dirty="0" err="1" smtClean="0"/>
              <a:t>stijl</a:t>
            </a:r>
            <a:r>
              <a:rPr lang="en-GB" dirty="0" smtClean="0"/>
              <a:t> te </a:t>
            </a:r>
            <a:r>
              <a:rPr lang="en-GB" dirty="0" err="1" smtClean="0"/>
              <a:t>bewerken</a:t>
            </a:r>
            <a:endParaRPr lang="en-GB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pPr algn="r">
              <a:lnSpc>
                <a:spcPts val="1200"/>
              </a:lnSpc>
            </a:pPr>
            <a:fld id="{F25965E0-7062-474C-8671-DB3A3CE669B0}" type="slidenum">
              <a:rPr lang="en-GB" smtClean="0"/>
              <a:pPr algn="r">
                <a:lnSpc>
                  <a:spcPts val="1200"/>
                </a:lnSpc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780158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rectangular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afbeelding 24"/>
          <p:cNvSpPr>
            <a:spLocks noGrp="1"/>
          </p:cNvSpPr>
          <p:nvPr>
            <p:ph type="pic" sz="quarter" idx="16"/>
          </p:nvPr>
        </p:nvSpPr>
        <p:spPr>
          <a:xfrm>
            <a:off x="536400" y="233362"/>
            <a:ext cx="4011352" cy="5720400"/>
          </a:xfrm>
          <a:prstGeom prst="rect">
            <a:avLst/>
          </a:prstGeom>
          <a:solidFill>
            <a:schemeClr val="accent3"/>
          </a:solidFill>
        </p:spPr>
        <p:txBody>
          <a:bodyPr anchor="ctr"/>
          <a:lstStyle>
            <a:lvl1pPr marL="0" indent="0" algn="ctr">
              <a:buNone/>
              <a:defRPr sz="800"/>
            </a:lvl1pPr>
          </a:lstStyle>
          <a:p>
            <a:pPr lvl="0"/>
            <a:r>
              <a:rPr lang="nl-NL" noProof="0" smtClean="0"/>
              <a:t>Klik op het pictogram als u een afbeelding wilt toevoegen</a:t>
            </a:r>
            <a:endParaRPr lang="nl-NL" noProof="0" dirty="0"/>
          </a:p>
        </p:txBody>
      </p:sp>
      <p:sp>
        <p:nvSpPr>
          <p:cNvPr id="4" name="Tijdelijke aanduiding voor afbeelding 24"/>
          <p:cNvSpPr>
            <a:spLocks noGrp="1"/>
          </p:cNvSpPr>
          <p:nvPr>
            <p:ph type="pic" sz="quarter" idx="17"/>
          </p:nvPr>
        </p:nvSpPr>
        <p:spPr>
          <a:xfrm>
            <a:off x="4827265" y="233362"/>
            <a:ext cx="4104000" cy="5719559"/>
          </a:xfrm>
          <a:prstGeom prst="rect">
            <a:avLst/>
          </a:prstGeom>
          <a:solidFill>
            <a:schemeClr val="accent3"/>
          </a:solidFill>
        </p:spPr>
        <p:txBody>
          <a:bodyPr anchor="ctr"/>
          <a:lstStyle>
            <a:lvl1pPr marL="0" indent="0" algn="ctr">
              <a:buNone/>
              <a:defRPr sz="800"/>
            </a:lvl1pPr>
          </a:lstStyle>
          <a:p>
            <a:pPr lvl="0"/>
            <a:r>
              <a:rPr lang="nl-NL" noProof="0" smtClean="0"/>
              <a:t>Klik op het pictogram als u een afbeelding wilt toevoegen</a:t>
            </a:r>
            <a:endParaRPr lang="nl-NL" noProof="0" dirty="0"/>
          </a:p>
        </p:txBody>
      </p:sp>
      <p:sp>
        <p:nvSpPr>
          <p:cNvPr id="2" name="Tijdelijke aanduiding voor dianummer 1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pPr algn="r">
              <a:lnSpc>
                <a:spcPts val="1200"/>
              </a:lnSpc>
            </a:pPr>
            <a:fld id="{F25965E0-7062-474C-8671-DB3A3CE669B0}" type="slidenum">
              <a:rPr lang="en-GB" smtClean="0"/>
              <a:pPr algn="r">
                <a:lnSpc>
                  <a:spcPts val="1200"/>
                </a:lnSpc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04470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to beeldvull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afbeelding 24"/>
          <p:cNvSpPr>
            <a:spLocks noGrp="1" noChangeAspect="1"/>
          </p:cNvSpPr>
          <p:nvPr>
            <p:ph type="pic" sz="quarter" idx="16"/>
          </p:nvPr>
        </p:nvSpPr>
        <p:spPr bwMode="gray">
          <a:xfrm>
            <a:off x="0" y="0"/>
            <a:ext cx="9143999" cy="6858000"/>
          </a:xfrm>
          <a:prstGeom prst="rect">
            <a:avLst/>
          </a:prstGeom>
          <a:solidFill>
            <a:schemeClr val="accent3"/>
          </a:solidFill>
        </p:spPr>
        <p:txBody>
          <a:bodyPr anchor="ctr"/>
          <a:lstStyle>
            <a:lvl1pPr marL="0" indent="0" algn="ctr">
              <a:buNone/>
              <a:defRPr sz="800"/>
            </a:lvl1pPr>
          </a:lstStyle>
          <a:p>
            <a:pPr lvl="0"/>
            <a:r>
              <a:rPr lang="nl-NL" noProof="0" smtClean="0"/>
              <a:t>Klik op het pictogram als u een afbeelding wilt toevoegen</a:t>
            </a:r>
            <a:endParaRPr lang="nl-NL" noProof="0" dirty="0"/>
          </a:p>
        </p:txBody>
      </p:sp>
      <p:sp>
        <p:nvSpPr>
          <p:cNvPr id="4" name="Titel 1"/>
          <p:cNvSpPr>
            <a:spLocks noGrp="1"/>
          </p:cNvSpPr>
          <p:nvPr>
            <p:ph type="title"/>
          </p:nvPr>
        </p:nvSpPr>
        <p:spPr bwMode="white">
          <a:xfrm>
            <a:off x="491642" y="230188"/>
            <a:ext cx="8442796" cy="840125"/>
          </a:xfrm>
          <a:noFill/>
          <a:ln>
            <a:gradFill>
              <a:gsLst>
                <a:gs pos="0">
                  <a:schemeClr val="bg1"/>
                </a:gs>
                <a:gs pos="1000">
                  <a:schemeClr val="bg1">
                    <a:alpha val="0"/>
                  </a:schemeClr>
                </a:gs>
                <a:gs pos="99000">
                  <a:srgbClr val="FFFFFF">
                    <a:alpha val="0"/>
                  </a:srgbClr>
                </a:gs>
                <a:gs pos="100000">
                  <a:schemeClr val="bg1"/>
                </a:gs>
              </a:gsLst>
              <a:lin ang="5400000" scaled="0"/>
            </a:gradFill>
          </a:ln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 err="1" smtClean="0"/>
              <a:t>Klik</a:t>
            </a:r>
            <a:r>
              <a:rPr lang="en-GB" dirty="0" smtClean="0"/>
              <a:t> om de </a:t>
            </a:r>
            <a:r>
              <a:rPr lang="en-GB" dirty="0" err="1" smtClean="0"/>
              <a:t>stijl</a:t>
            </a:r>
            <a:r>
              <a:rPr lang="en-GB" dirty="0" smtClean="0"/>
              <a:t> te </a:t>
            </a:r>
            <a:r>
              <a:rPr lang="en-GB" dirty="0" err="1" smtClean="0"/>
              <a:t>bewerken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266283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mpty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numm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>
              <a:lnSpc>
                <a:spcPts val="1200"/>
              </a:lnSpc>
            </a:pPr>
            <a:fld id="{F25965E0-7062-474C-8671-DB3A3CE669B0}" type="slidenum">
              <a:rPr lang="en-GB" smtClean="0"/>
              <a:pPr algn="r">
                <a:lnSpc>
                  <a:spcPts val="1200"/>
                </a:lnSpc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015829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ph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91642" y="230188"/>
            <a:ext cx="8442796" cy="840125"/>
          </a:xfrm>
        </p:spPr>
        <p:txBody>
          <a:bodyPr/>
          <a:lstStyle/>
          <a:p>
            <a:r>
              <a:rPr lang="en-GB" dirty="0" err="1" smtClean="0"/>
              <a:t>Klik</a:t>
            </a:r>
            <a:r>
              <a:rPr lang="en-GB" dirty="0" smtClean="0"/>
              <a:t> om de </a:t>
            </a:r>
            <a:r>
              <a:rPr lang="en-GB" dirty="0" err="1" smtClean="0"/>
              <a:t>stijl</a:t>
            </a:r>
            <a:r>
              <a:rPr lang="en-GB" dirty="0" smtClean="0"/>
              <a:t> te </a:t>
            </a:r>
            <a:r>
              <a:rPr lang="en-GB" dirty="0" err="1" smtClean="0"/>
              <a:t>bewerken</a:t>
            </a:r>
            <a:endParaRPr lang="en-GB" dirty="0"/>
          </a:p>
        </p:txBody>
      </p:sp>
      <p:sp>
        <p:nvSpPr>
          <p:cNvPr id="3" name="Tijdelijke aanduiding voor grafiek 5"/>
          <p:cNvSpPr>
            <a:spLocks noGrp="1"/>
          </p:cNvSpPr>
          <p:nvPr>
            <p:ph type="chart" sz="quarter" idx="17"/>
          </p:nvPr>
        </p:nvSpPr>
        <p:spPr>
          <a:xfrm>
            <a:off x="437321" y="1752600"/>
            <a:ext cx="8601903" cy="4314825"/>
          </a:xfrm>
          <a:noFill/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pPr algn="r">
              <a:lnSpc>
                <a:spcPts val="1200"/>
              </a:lnSpc>
            </a:pPr>
            <a:fld id="{F25965E0-7062-474C-8671-DB3A3CE669B0}" type="slidenum">
              <a:rPr lang="en-GB" smtClean="0"/>
              <a:pPr algn="r">
                <a:lnSpc>
                  <a:spcPts val="1200"/>
                </a:lnSpc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613773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93200" y="230187"/>
            <a:ext cx="8442796" cy="838800"/>
          </a:xfrm>
        </p:spPr>
        <p:txBody>
          <a:bodyPr/>
          <a:lstStyle>
            <a:lvl1pPr>
              <a:defRPr/>
            </a:lvl1pPr>
          </a:lstStyle>
          <a:p>
            <a:r>
              <a:rPr lang="en-GB" dirty="0" err="1" smtClean="0"/>
              <a:t>Klik</a:t>
            </a:r>
            <a:r>
              <a:rPr lang="en-GB" dirty="0" smtClean="0"/>
              <a:t> om de </a:t>
            </a:r>
            <a:r>
              <a:rPr lang="en-GB" dirty="0" err="1" smtClean="0"/>
              <a:t>stijl</a:t>
            </a:r>
            <a:r>
              <a:rPr lang="en-GB" dirty="0" smtClean="0"/>
              <a:t> te </a:t>
            </a:r>
            <a:r>
              <a:rPr lang="en-GB" dirty="0" err="1" smtClean="0"/>
              <a:t>bewerken</a:t>
            </a:r>
            <a:endParaRPr lang="en-GB" dirty="0"/>
          </a:p>
        </p:txBody>
      </p:sp>
      <p:sp>
        <p:nvSpPr>
          <p:cNvPr id="5" name="Tijdelijke aanduiding voor tabel 4"/>
          <p:cNvSpPr>
            <a:spLocks noGrp="1"/>
          </p:cNvSpPr>
          <p:nvPr>
            <p:ph type="tbl" sz="quarter" idx="10"/>
          </p:nvPr>
        </p:nvSpPr>
        <p:spPr>
          <a:xfrm>
            <a:off x="538163" y="1933575"/>
            <a:ext cx="8398089" cy="40284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3" name="Tijdelijke aanduiding voor dianumm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>
              <a:lnSpc>
                <a:spcPts val="1200"/>
              </a:lnSpc>
            </a:pPr>
            <a:fld id="{F25965E0-7062-474C-8671-DB3A3CE669B0}" type="slidenum">
              <a:rPr lang="en-GB" smtClean="0"/>
              <a:pPr algn="r">
                <a:lnSpc>
                  <a:spcPts val="1200"/>
                </a:lnSpc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693371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with circ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93200" y="230188"/>
            <a:ext cx="3276000" cy="1353086"/>
          </a:xfrm>
        </p:spPr>
        <p:txBody>
          <a:bodyPr/>
          <a:lstStyle>
            <a:lvl1pPr>
              <a:defRPr/>
            </a:lvl1pPr>
          </a:lstStyle>
          <a:p>
            <a:r>
              <a:rPr lang="en-GB" dirty="0" err="1" smtClean="0"/>
              <a:t>Klik</a:t>
            </a:r>
            <a:r>
              <a:rPr lang="en-GB" dirty="0" smtClean="0"/>
              <a:t> om de </a:t>
            </a:r>
            <a:r>
              <a:rPr lang="en-GB" dirty="0" err="1" smtClean="0"/>
              <a:t>stijl</a:t>
            </a:r>
            <a:r>
              <a:rPr lang="en-GB" dirty="0" smtClean="0"/>
              <a:t> te </a:t>
            </a:r>
            <a:r>
              <a:rPr lang="en-GB" dirty="0" err="1" smtClean="0"/>
              <a:t>bewerken</a:t>
            </a:r>
            <a:endParaRPr lang="en-GB" dirty="0"/>
          </a:p>
        </p:txBody>
      </p:sp>
      <p:sp>
        <p:nvSpPr>
          <p:cNvPr id="7" name="Tijdelijke aanduiding voor afbeelding 24"/>
          <p:cNvSpPr>
            <a:spLocks noGrp="1" noChangeAspect="1"/>
          </p:cNvSpPr>
          <p:nvPr>
            <p:ph type="pic" sz="quarter" idx="16"/>
          </p:nvPr>
        </p:nvSpPr>
        <p:spPr>
          <a:xfrm>
            <a:off x="3887699" y="224477"/>
            <a:ext cx="5040000" cy="5040000"/>
          </a:xfrm>
          <a:prstGeom prst="ellipse">
            <a:avLst/>
          </a:prstGeom>
          <a:solidFill>
            <a:schemeClr val="accent3"/>
          </a:solidFill>
        </p:spPr>
        <p:txBody>
          <a:bodyPr anchor="ctr"/>
          <a:lstStyle>
            <a:lvl1pPr marL="0" indent="0" algn="ctr">
              <a:buNone/>
              <a:defRPr sz="800"/>
            </a:lvl1pPr>
          </a:lstStyle>
          <a:p>
            <a:pPr lvl="0"/>
            <a:r>
              <a:rPr lang="nl-NL" noProof="0" smtClean="0"/>
              <a:t>Klik op het pictogram als u een afbeelding wilt toevoegen</a:t>
            </a:r>
            <a:endParaRPr lang="nl-NL" noProof="0" dirty="0"/>
          </a:p>
        </p:txBody>
      </p:sp>
      <p:sp>
        <p:nvSpPr>
          <p:cNvPr id="8" name="Tijdelijke aanduiding voor tekst 4"/>
          <p:cNvSpPr>
            <a:spLocks noGrp="1"/>
          </p:cNvSpPr>
          <p:nvPr>
            <p:ph type="body" sz="quarter" idx="17"/>
          </p:nvPr>
        </p:nvSpPr>
        <p:spPr>
          <a:xfrm>
            <a:off x="495301" y="1835250"/>
            <a:ext cx="3276600" cy="4127400"/>
          </a:xfrm>
        </p:spPr>
        <p:txBody>
          <a:bodyPr lIns="36000"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 err="1" smtClean="0"/>
              <a:t>Klik</a:t>
            </a:r>
            <a:r>
              <a:rPr lang="en-GB" dirty="0" smtClean="0"/>
              <a:t> om de </a:t>
            </a:r>
            <a:r>
              <a:rPr lang="en-GB" dirty="0" err="1" smtClean="0"/>
              <a:t>modelstijlen</a:t>
            </a:r>
            <a:r>
              <a:rPr lang="en-GB" dirty="0" smtClean="0"/>
              <a:t> te </a:t>
            </a:r>
            <a:r>
              <a:rPr lang="en-GB" dirty="0" err="1" smtClean="0"/>
              <a:t>bewerken</a:t>
            </a:r>
            <a:endParaRPr lang="en-GB" dirty="0" smtClean="0"/>
          </a:p>
        </p:txBody>
      </p:sp>
      <p:sp>
        <p:nvSpPr>
          <p:cNvPr id="3" name="Tijdelijke aanduiding voor dianummer 2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pPr algn="r">
              <a:lnSpc>
                <a:spcPts val="1200"/>
              </a:lnSpc>
            </a:pPr>
            <a:fld id="{F25965E0-7062-474C-8671-DB3A3CE669B0}" type="slidenum">
              <a:rPr lang="en-GB" smtClean="0"/>
              <a:pPr algn="r">
                <a:lnSpc>
                  <a:spcPts val="1200"/>
                </a:lnSpc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03450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slide with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91642" y="230188"/>
            <a:ext cx="8442796" cy="839787"/>
          </a:xfrm>
        </p:spPr>
        <p:txBody>
          <a:bodyPr/>
          <a:lstStyle/>
          <a:p>
            <a:r>
              <a:rPr lang="en-GB" dirty="0" err="1" smtClean="0"/>
              <a:t>Klik</a:t>
            </a:r>
            <a:r>
              <a:rPr lang="en-GB" dirty="0" smtClean="0"/>
              <a:t> om de </a:t>
            </a:r>
            <a:r>
              <a:rPr lang="en-GB" dirty="0" err="1" smtClean="0"/>
              <a:t>stijl</a:t>
            </a:r>
            <a:r>
              <a:rPr lang="en-GB" dirty="0" smtClean="0"/>
              <a:t> te </a:t>
            </a:r>
            <a:r>
              <a:rPr lang="en-GB" dirty="0" err="1" smtClean="0"/>
              <a:t>bewerken</a:t>
            </a:r>
            <a:endParaRPr lang="en-GB" dirty="0"/>
          </a:p>
        </p:txBody>
      </p:sp>
      <p:sp>
        <p:nvSpPr>
          <p:cNvPr id="3" name="Tijdelijke aanduiding voor tekst 6"/>
          <p:cNvSpPr>
            <a:spLocks noGrp="1"/>
          </p:cNvSpPr>
          <p:nvPr>
            <p:ph type="body" sz="quarter" idx="10"/>
          </p:nvPr>
        </p:nvSpPr>
        <p:spPr>
          <a:xfrm>
            <a:off x="421200" y="1835249"/>
            <a:ext cx="8521188" cy="4089600"/>
          </a:xfrm>
        </p:spPr>
        <p:txBody>
          <a:bodyPr/>
          <a:lstStyle>
            <a:lvl2pPr>
              <a:buClr>
                <a:schemeClr val="bg2"/>
              </a:buClr>
              <a:defRPr/>
            </a:lvl2pPr>
          </a:lstStyle>
          <a:p>
            <a:pPr lvl="0"/>
            <a:r>
              <a:rPr lang="en-GB" dirty="0" err="1" smtClean="0"/>
              <a:t>Klik</a:t>
            </a:r>
            <a:r>
              <a:rPr lang="en-GB" dirty="0" smtClean="0"/>
              <a:t> om de </a:t>
            </a:r>
            <a:r>
              <a:rPr lang="en-GB" dirty="0" err="1" smtClean="0"/>
              <a:t>modelstijlen</a:t>
            </a:r>
            <a:r>
              <a:rPr lang="en-GB" dirty="0" smtClean="0"/>
              <a:t> te </a:t>
            </a:r>
            <a:r>
              <a:rPr lang="en-GB" dirty="0" err="1" smtClean="0"/>
              <a:t>bewerken</a:t>
            </a:r>
            <a:endParaRPr lang="en-GB" dirty="0" smtClean="0"/>
          </a:p>
          <a:p>
            <a:pPr lvl="1"/>
            <a:r>
              <a:rPr lang="en-GB" dirty="0" err="1" smtClean="0"/>
              <a:t>Tweede</a:t>
            </a:r>
            <a:r>
              <a:rPr lang="en-GB" dirty="0" smtClean="0"/>
              <a:t> </a:t>
            </a:r>
            <a:r>
              <a:rPr lang="en-GB" dirty="0" err="1" smtClean="0"/>
              <a:t>niveau</a:t>
            </a:r>
            <a:endParaRPr lang="en-GB" dirty="0" smtClean="0"/>
          </a:p>
          <a:p>
            <a:pPr lvl="2"/>
            <a:r>
              <a:rPr lang="en-GB" dirty="0" err="1" smtClean="0"/>
              <a:t>Derde</a:t>
            </a:r>
            <a:r>
              <a:rPr lang="en-GB" dirty="0" smtClean="0"/>
              <a:t> </a:t>
            </a:r>
            <a:r>
              <a:rPr lang="en-GB" dirty="0" err="1" smtClean="0"/>
              <a:t>niveau</a:t>
            </a:r>
            <a:endParaRPr lang="en-GB" dirty="0" smtClean="0"/>
          </a:p>
          <a:p>
            <a:pPr lvl="3"/>
            <a:r>
              <a:rPr lang="en-GB" dirty="0" err="1" smtClean="0"/>
              <a:t>Vierde</a:t>
            </a:r>
            <a:r>
              <a:rPr lang="en-GB" dirty="0" smtClean="0"/>
              <a:t> </a:t>
            </a:r>
            <a:r>
              <a:rPr lang="en-GB" dirty="0" err="1" smtClean="0"/>
              <a:t>niveau</a:t>
            </a:r>
            <a:endParaRPr lang="en-GB" dirty="0" smtClean="0"/>
          </a:p>
          <a:p>
            <a:pPr lvl="4"/>
            <a:r>
              <a:rPr lang="en-GB" dirty="0" err="1" smtClean="0"/>
              <a:t>Vijfde</a:t>
            </a:r>
            <a:r>
              <a:rPr lang="en-GB" dirty="0" smtClean="0"/>
              <a:t> </a:t>
            </a:r>
            <a:r>
              <a:rPr lang="en-GB" dirty="0" err="1" smtClean="0"/>
              <a:t>niveau</a:t>
            </a:r>
            <a:endParaRPr lang="en-GB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>
              <a:lnSpc>
                <a:spcPts val="1200"/>
              </a:lnSpc>
            </a:pPr>
            <a:fld id="{F25965E0-7062-474C-8671-DB3A3CE669B0}" type="slidenum">
              <a:rPr lang="en-GB" smtClean="0"/>
              <a:pPr algn="r">
                <a:lnSpc>
                  <a:spcPts val="1200"/>
                </a:lnSpc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033010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with multiple logo'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93200" y="230188"/>
            <a:ext cx="3276000" cy="1353086"/>
          </a:xfrm>
        </p:spPr>
        <p:txBody>
          <a:bodyPr/>
          <a:lstStyle>
            <a:lvl1pPr>
              <a:defRPr/>
            </a:lvl1pPr>
          </a:lstStyle>
          <a:p>
            <a:r>
              <a:rPr lang="en-GB" dirty="0" err="1" smtClean="0"/>
              <a:t>Klik</a:t>
            </a:r>
            <a:r>
              <a:rPr lang="en-GB" dirty="0" smtClean="0"/>
              <a:t> om de </a:t>
            </a:r>
            <a:r>
              <a:rPr lang="en-GB" dirty="0" err="1" smtClean="0"/>
              <a:t>stijl</a:t>
            </a:r>
            <a:r>
              <a:rPr lang="en-GB" dirty="0" smtClean="0"/>
              <a:t> te </a:t>
            </a:r>
            <a:r>
              <a:rPr lang="en-GB" dirty="0" err="1" smtClean="0"/>
              <a:t>bewerken</a:t>
            </a:r>
            <a:endParaRPr lang="en-GB" dirty="0"/>
          </a:p>
        </p:txBody>
      </p:sp>
      <p:sp>
        <p:nvSpPr>
          <p:cNvPr id="8" name="Tijdelijke aanduiding voor tekst 4"/>
          <p:cNvSpPr>
            <a:spLocks noGrp="1"/>
          </p:cNvSpPr>
          <p:nvPr>
            <p:ph type="body" sz="quarter" idx="17"/>
          </p:nvPr>
        </p:nvSpPr>
        <p:spPr>
          <a:xfrm>
            <a:off x="495301" y="1835250"/>
            <a:ext cx="3276600" cy="3657600"/>
          </a:xfrm>
        </p:spPr>
        <p:txBody>
          <a:bodyPr lIns="36000"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 err="1" smtClean="0"/>
              <a:t>Klik</a:t>
            </a:r>
            <a:r>
              <a:rPr lang="en-GB" dirty="0" smtClean="0"/>
              <a:t> om de </a:t>
            </a:r>
            <a:r>
              <a:rPr lang="en-GB" dirty="0" err="1" smtClean="0"/>
              <a:t>modelstijlen</a:t>
            </a:r>
            <a:r>
              <a:rPr lang="en-GB" dirty="0" smtClean="0"/>
              <a:t> te </a:t>
            </a:r>
            <a:r>
              <a:rPr lang="en-GB" dirty="0" err="1" smtClean="0"/>
              <a:t>bewerken</a:t>
            </a:r>
            <a:endParaRPr lang="en-GB" dirty="0" smtClean="0"/>
          </a:p>
        </p:txBody>
      </p:sp>
      <p:sp>
        <p:nvSpPr>
          <p:cNvPr id="12" name="Tijdelijke aanduiding voor afbeelding 24"/>
          <p:cNvSpPr>
            <a:spLocks noGrp="1" noChangeAspect="1"/>
          </p:cNvSpPr>
          <p:nvPr>
            <p:ph type="pic" sz="quarter" idx="18" hasCustomPrompt="1"/>
          </p:nvPr>
        </p:nvSpPr>
        <p:spPr>
          <a:xfrm>
            <a:off x="3044113" y="6126565"/>
            <a:ext cx="1248107" cy="607609"/>
          </a:xfrm>
          <a:prstGeom prst="rect">
            <a:avLst/>
          </a:prstGeom>
          <a:solidFill>
            <a:schemeClr val="accent3"/>
          </a:solidFill>
        </p:spPr>
        <p:txBody>
          <a:bodyPr anchor="ctr"/>
          <a:lstStyle>
            <a:lvl1pPr marL="0" indent="0" algn="l">
              <a:lnSpc>
                <a:spcPts val="1000"/>
              </a:lnSpc>
              <a:spcBef>
                <a:spcPts val="0"/>
              </a:spcBef>
              <a:buNone/>
              <a:defRPr sz="600"/>
            </a:lvl1pPr>
          </a:lstStyle>
          <a:p>
            <a:pPr lvl="0"/>
            <a:r>
              <a:rPr lang="nl-NL" noProof="0" dirty="0" smtClean="0"/>
              <a:t>Klik op het pictogram als u een logo wilt toevoegen</a:t>
            </a:r>
            <a:endParaRPr lang="nl-NL" noProof="0" dirty="0"/>
          </a:p>
        </p:txBody>
      </p:sp>
      <p:sp>
        <p:nvSpPr>
          <p:cNvPr id="13" name="Tijdelijke aanduiding voor afbeelding 24"/>
          <p:cNvSpPr>
            <a:spLocks noGrp="1" noChangeAspect="1"/>
          </p:cNvSpPr>
          <p:nvPr>
            <p:ph type="pic" sz="quarter" idx="24" hasCustomPrompt="1"/>
          </p:nvPr>
        </p:nvSpPr>
        <p:spPr>
          <a:xfrm>
            <a:off x="4591113" y="6126565"/>
            <a:ext cx="1248107" cy="607609"/>
          </a:xfrm>
          <a:prstGeom prst="rect">
            <a:avLst/>
          </a:prstGeom>
          <a:solidFill>
            <a:schemeClr val="accent3"/>
          </a:solidFill>
        </p:spPr>
        <p:txBody>
          <a:bodyPr anchor="ctr"/>
          <a:lstStyle>
            <a:lvl1pPr marL="0" indent="0" algn="l">
              <a:lnSpc>
                <a:spcPts val="1000"/>
              </a:lnSpc>
              <a:spcBef>
                <a:spcPts val="0"/>
              </a:spcBef>
              <a:buNone/>
              <a:defRPr sz="600"/>
            </a:lvl1pPr>
          </a:lstStyle>
          <a:p>
            <a:pPr lvl="0"/>
            <a:r>
              <a:rPr lang="nl-NL" noProof="0" dirty="0" smtClean="0"/>
              <a:t>Klik op het pictogram als u een logo wilt toevoegen</a:t>
            </a:r>
            <a:endParaRPr lang="nl-NL" noProof="0" dirty="0"/>
          </a:p>
        </p:txBody>
      </p:sp>
      <p:sp>
        <p:nvSpPr>
          <p:cNvPr id="14" name="Tijdelijke aanduiding voor afbeelding 24"/>
          <p:cNvSpPr>
            <a:spLocks noGrp="1" noChangeAspect="1"/>
          </p:cNvSpPr>
          <p:nvPr>
            <p:ph type="pic" sz="quarter" idx="25" hasCustomPrompt="1"/>
          </p:nvPr>
        </p:nvSpPr>
        <p:spPr>
          <a:xfrm>
            <a:off x="6138113" y="6126565"/>
            <a:ext cx="1248107" cy="607609"/>
          </a:xfrm>
          <a:prstGeom prst="rect">
            <a:avLst/>
          </a:prstGeom>
          <a:solidFill>
            <a:schemeClr val="accent3"/>
          </a:solidFill>
        </p:spPr>
        <p:txBody>
          <a:bodyPr anchor="ctr"/>
          <a:lstStyle>
            <a:lvl1pPr marL="0" indent="0" algn="l">
              <a:lnSpc>
                <a:spcPts val="1000"/>
              </a:lnSpc>
              <a:spcBef>
                <a:spcPts val="0"/>
              </a:spcBef>
              <a:buNone/>
              <a:defRPr sz="600"/>
            </a:lvl1pPr>
          </a:lstStyle>
          <a:p>
            <a:pPr lvl="0"/>
            <a:r>
              <a:rPr lang="nl-NL" noProof="0" dirty="0" smtClean="0"/>
              <a:t>Klik op het pictogram als u een logo wilt toevoegen</a:t>
            </a:r>
            <a:endParaRPr lang="nl-NL" noProof="0" dirty="0"/>
          </a:p>
        </p:txBody>
      </p:sp>
      <p:sp>
        <p:nvSpPr>
          <p:cNvPr id="15" name="Tijdelijke aanduiding voor afbeelding 24"/>
          <p:cNvSpPr>
            <a:spLocks noGrp="1" noChangeAspect="1"/>
          </p:cNvSpPr>
          <p:nvPr>
            <p:ph type="pic" sz="quarter" idx="26" hasCustomPrompt="1"/>
          </p:nvPr>
        </p:nvSpPr>
        <p:spPr>
          <a:xfrm>
            <a:off x="7685112" y="6126565"/>
            <a:ext cx="1248107" cy="607609"/>
          </a:xfrm>
          <a:prstGeom prst="rect">
            <a:avLst/>
          </a:prstGeom>
          <a:solidFill>
            <a:schemeClr val="accent3"/>
          </a:solidFill>
        </p:spPr>
        <p:txBody>
          <a:bodyPr anchor="ctr"/>
          <a:lstStyle>
            <a:lvl1pPr marL="0" indent="0" algn="l">
              <a:lnSpc>
                <a:spcPts val="1000"/>
              </a:lnSpc>
              <a:spcBef>
                <a:spcPts val="0"/>
              </a:spcBef>
              <a:buNone/>
              <a:defRPr sz="600"/>
            </a:lvl1pPr>
          </a:lstStyle>
          <a:p>
            <a:pPr lvl="0"/>
            <a:r>
              <a:rPr lang="nl-NL" noProof="0" dirty="0" smtClean="0"/>
              <a:t>Klik op het pictogram als u een logo wilt toevoegen</a:t>
            </a:r>
            <a:endParaRPr lang="nl-NL" noProof="0" dirty="0"/>
          </a:p>
        </p:txBody>
      </p:sp>
      <p:sp>
        <p:nvSpPr>
          <p:cNvPr id="17" name="Tijdelijke aanduiding voor afbeelding 24"/>
          <p:cNvSpPr>
            <a:spLocks noGrp="1" noChangeAspect="1"/>
          </p:cNvSpPr>
          <p:nvPr>
            <p:ph type="pic" sz="quarter" idx="16"/>
          </p:nvPr>
        </p:nvSpPr>
        <p:spPr>
          <a:xfrm>
            <a:off x="3887699" y="224477"/>
            <a:ext cx="5040000" cy="5040000"/>
          </a:xfrm>
          <a:prstGeom prst="ellipse">
            <a:avLst/>
          </a:prstGeom>
          <a:solidFill>
            <a:schemeClr val="accent3"/>
          </a:solidFill>
        </p:spPr>
        <p:txBody>
          <a:bodyPr anchor="ctr"/>
          <a:lstStyle>
            <a:lvl1pPr marL="0" indent="0" algn="ctr">
              <a:buNone/>
              <a:defRPr sz="800"/>
            </a:lvl1pPr>
          </a:lstStyle>
          <a:p>
            <a:pPr lvl="0"/>
            <a:r>
              <a:rPr lang="nl-NL" noProof="0" smtClean="0"/>
              <a:t>Klik op het pictogram als u een afbeelding wilt toevoegen</a:t>
            </a:r>
            <a:endParaRPr lang="nl-NL" noProof="0" dirty="0"/>
          </a:p>
        </p:txBody>
      </p:sp>
    </p:spTree>
    <p:extLst>
      <p:ext uri="{BB962C8B-B14F-4D97-AF65-F5344CB8AC3E}">
        <p14:creationId xmlns:p14="http://schemas.microsoft.com/office/powerpoint/2010/main" val="39112640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et modifiez le titre</a:t>
            </a:r>
            <a:endParaRPr lang="en-GB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en-GB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F7C74-204A-C64F-BDFC-76FC11657756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04/03/2016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BCC3A-C13A-3743-B6B0-B970F5F64317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982626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en-GB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F7C74-204A-C64F-BDFC-76FC11657756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04/03/2016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BCC3A-C13A-3743-B6B0-B970F5F64317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34197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et modifiez le titre</a:t>
            </a:r>
            <a:endParaRPr lang="en-GB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F7C74-204A-C64F-BDFC-76FC11657756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04/03/2016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BCC3A-C13A-3743-B6B0-B970F5F64317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799488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en-GB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F7C74-204A-C64F-BDFC-76FC11657756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04/03/2016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BCC3A-C13A-3743-B6B0-B970F5F64317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276660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et modifiez le titre</a:t>
            </a:r>
            <a:endParaRPr lang="en-GB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F7C74-204A-C64F-BDFC-76FC11657756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04/03/2016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BCC3A-C13A-3743-B6B0-B970F5F64317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608453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en-GB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F7C74-204A-C64F-BDFC-76FC11657756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04/03/2016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BCC3A-C13A-3743-B6B0-B970F5F64317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106739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F7C74-204A-C64F-BDFC-76FC11657756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04/03/2016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BCC3A-C13A-3743-B6B0-B970F5F64317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42387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en-GB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F7C74-204A-C64F-BDFC-76FC11657756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04/03/2016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BCC3A-C13A-3743-B6B0-B970F5F64317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498573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en-GB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F7C74-204A-C64F-BDFC-76FC11657756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04/03/2016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BCC3A-C13A-3743-B6B0-B970F5F64317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05677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ex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Klik</a:t>
            </a:r>
            <a:r>
              <a:rPr lang="en-GB" dirty="0" smtClean="0"/>
              <a:t> om de </a:t>
            </a:r>
            <a:r>
              <a:rPr lang="en-GB" dirty="0" err="1" smtClean="0"/>
              <a:t>stijl</a:t>
            </a:r>
            <a:r>
              <a:rPr lang="en-GB" dirty="0" smtClean="0"/>
              <a:t> te </a:t>
            </a:r>
            <a:r>
              <a:rPr lang="en-GB" dirty="0" err="1" smtClean="0"/>
              <a:t>bewerken</a:t>
            </a:r>
            <a:endParaRPr lang="en-GB" dirty="0"/>
          </a:p>
        </p:txBody>
      </p:sp>
      <p:sp>
        <p:nvSpPr>
          <p:cNvPr id="3" name="Tijdelijke aanduiding voor tekst 6"/>
          <p:cNvSpPr>
            <a:spLocks noGrp="1"/>
          </p:cNvSpPr>
          <p:nvPr>
            <p:ph type="body" sz="quarter" idx="10"/>
          </p:nvPr>
        </p:nvSpPr>
        <p:spPr>
          <a:xfrm>
            <a:off x="421200" y="1835249"/>
            <a:ext cx="4140000" cy="4089600"/>
          </a:xfrm>
        </p:spPr>
        <p:txBody>
          <a:bodyPr/>
          <a:lstStyle>
            <a:lvl2pPr>
              <a:buClr>
                <a:schemeClr val="bg2"/>
              </a:buClr>
              <a:defRPr/>
            </a:lvl2pPr>
          </a:lstStyle>
          <a:p>
            <a:pPr lvl="0"/>
            <a:r>
              <a:rPr lang="en-GB" dirty="0" err="1" smtClean="0"/>
              <a:t>Klik</a:t>
            </a:r>
            <a:r>
              <a:rPr lang="en-GB" dirty="0" smtClean="0"/>
              <a:t> om de </a:t>
            </a:r>
            <a:r>
              <a:rPr lang="en-GB" dirty="0" err="1" smtClean="0"/>
              <a:t>modelstijlen</a:t>
            </a:r>
            <a:r>
              <a:rPr lang="en-GB" dirty="0" smtClean="0"/>
              <a:t> te </a:t>
            </a:r>
            <a:r>
              <a:rPr lang="en-GB" dirty="0" err="1" smtClean="0"/>
              <a:t>bewerken</a:t>
            </a:r>
            <a:endParaRPr lang="en-GB" dirty="0" smtClean="0"/>
          </a:p>
          <a:p>
            <a:pPr lvl="1"/>
            <a:r>
              <a:rPr lang="en-GB" dirty="0" err="1" smtClean="0"/>
              <a:t>Tweede</a:t>
            </a:r>
            <a:r>
              <a:rPr lang="en-GB" dirty="0" smtClean="0"/>
              <a:t> </a:t>
            </a:r>
            <a:r>
              <a:rPr lang="en-GB" dirty="0" err="1" smtClean="0"/>
              <a:t>niveau</a:t>
            </a:r>
            <a:endParaRPr lang="en-GB" dirty="0" smtClean="0"/>
          </a:p>
          <a:p>
            <a:pPr lvl="2"/>
            <a:r>
              <a:rPr lang="en-GB" dirty="0" err="1" smtClean="0"/>
              <a:t>Derde</a:t>
            </a:r>
            <a:r>
              <a:rPr lang="en-GB" dirty="0" smtClean="0"/>
              <a:t> </a:t>
            </a:r>
            <a:r>
              <a:rPr lang="en-GB" dirty="0" err="1" smtClean="0"/>
              <a:t>niveau</a:t>
            </a:r>
            <a:endParaRPr lang="en-GB" dirty="0" smtClean="0"/>
          </a:p>
        </p:txBody>
      </p:sp>
      <p:sp>
        <p:nvSpPr>
          <p:cNvPr id="4" name="Tijdelijke aanduiding voor tekst 6"/>
          <p:cNvSpPr>
            <a:spLocks noGrp="1"/>
          </p:cNvSpPr>
          <p:nvPr>
            <p:ph type="body" sz="quarter" idx="11"/>
          </p:nvPr>
        </p:nvSpPr>
        <p:spPr>
          <a:xfrm>
            <a:off x="4793357" y="1835249"/>
            <a:ext cx="4140000" cy="4089600"/>
          </a:xfrm>
        </p:spPr>
        <p:txBody>
          <a:bodyPr/>
          <a:lstStyle>
            <a:lvl2pPr>
              <a:buClr>
                <a:schemeClr val="bg2"/>
              </a:buClr>
              <a:defRPr/>
            </a:lvl2pPr>
          </a:lstStyle>
          <a:p>
            <a:pPr lvl="0"/>
            <a:r>
              <a:rPr lang="en-GB" dirty="0" err="1" smtClean="0"/>
              <a:t>Klik</a:t>
            </a:r>
            <a:r>
              <a:rPr lang="en-GB" dirty="0" smtClean="0"/>
              <a:t> om de </a:t>
            </a:r>
            <a:r>
              <a:rPr lang="en-GB" dirty="0" err="1" smtClean="0"/>
              <a:t>modelstijlen</a:t>
            </a:r>
            <a:r>
              <a:rPr lang="en-GB" dirty="0" smtClean="0"/>
              <a:t> te </a:t>
            </a:r>
            <a:r>
              <a:rPr lang="en-GB" dirty="0" err="1" smtClean="0"/>
              <a:t>bewerken</a:t>
            </a:r>
            <a:endParaRPr lang="en-GB" dirty="0" smtClean="0"/>
          </a:p>
          <a:p>
            <a:pPr lvl="1"/>
            <a:r>
              <a:rPr lang="en-GB" dirty="0" err="1" smtClean="0"/>
              <a:t>Tweede</a:t>
            </a:r>
            <a:r>
              <a:rPr lang="en-GB" dirty="0" smtClean="0"/>
              <a:t> </a:t>
            </a:r>
            <a:r>
              <a:rPr lang="en-GB" dirty="0" err="1" smtClean="0"/>
              <a:t>niveau</a:t>
            </a:r>
            <a:endParaRPr lang="en-GB" dirty="0" smtClean="0"/>
          </a:p>
          <a:p>
            <a:pPr lvl="2"/>
            <a:r>
              <a:rPr lang="en-GB" dirty="0" err="1" smtClean="0"/>
              <a:t>Derde</a:t>
            </a:r>
            <a:r>
              <a:rPr lang="en-GB" dirty="0" smtClean="0"/>
              <a:t> </a:t>
            </a:r>
            <a:r>
              <a:rPr lang="en-GB" dirty="0" err="1" smtClean="0"/>
              <a:t>niveau</a:t>
            </a:r>
            <a:endParaRPr lang="en-GB" dirty="0" smtClean="0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ts val="1200"/>
              </a:lnSpc>
            </a:pPr>
            <a:fld id="{F25965E0-7062-474C-8671-DB3A3CE669B0}" type="slidenum">
              <a:rPr lang="en-GB" smtClean="0"/>
              <a:pPr algn="r">
                <a:lnSpc>
                  <a:spcPts val="1200"/>
                </a:lnSpc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704931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en-GB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F7C74-204A-C64F-BDFC-76FC11657756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04/03/2016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BCC3A-C13A-3743-B6B0-B970F5F64317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394552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et modifiez le titre</a:t>
            </a:r>
            <a:endParaRPr lang="en-GB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F7C74-204A-C64F-BDFC-76FC11657756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04/03/2016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BCC3A-C13A-3743-B6B0-B970F5F64317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237038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 slide with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91642" y="230188"/>
            <a:ext cx="8442796" cy="839787"/>
          </a:xfrm>
        </p:spPr>
        <p:txBody>
          <a:bodyPr/>
          <a:lstStyle/>
          <a:p>
            <a:r>
              <a:rPr lang="en-GB" smtClean="0"/>
              <a:t>Klik om de stijl te bewerken</a:t>
            </a:r>
            <a:endParaRPr lang="en-GB" dirty="0"/>
          </a:p>
        </p:txBody>
      </p:sp>
      <p:sp>
        <p:nvSpPr>
          <p:cNvPr id="3" name="Tijdelijke aanduiding voor tekst 6"/>
          <p:cNvSpPr>
            <a:spLocks noGrp="1"/>
          </p:cNvSpPr>
          <p:nvPr>
            <p:ph type="body" sz="quarter" idx="10"/>
          </p:nvPr>
        </p:nvSpPr>
        <p:spPr>
          <a:xfrm>
            <a:off x="421200" y="1835249"/>
            <a:ext cx="8521188" cy="4089600"/>
          </a:xfrm>
        </p:spPr>
        <p:txBody>
          <a:bodyPr/>
          <a:lstStyle>
            <a:lvl2pPr>
              <a:buClr>
                <a:schemeClr val="bg2"/>
              </a:buClr>
              <a:defRPr/>
            </a:lvl2pPr>
          </a:lstStyle>
          <a:p>
            <a:pPr lvl="0"/>
            <a:r>
              <a:rPr lang="en-GB" smtClean="0"/>
              <a:t>Klik om de modelstijlen te bewerken</a:t>
            </a:r>
          </a:p>
          <a:p>
            <a:pPr lvl="1"/>
            <a:r>
              <a:rPr lang="en-GB" smtClean="0"/>
              <a:t>Tweede niveau</a:t>
            </a:r>
          </a:p>
          <a:p>
            <a:pPr lvl="2"/>
            <a:r>
              <a:rPr lang="en-GB" smtClean="0"/>
              <a:t>Derde niveau</a:t>
            </a:r>
          </a:p>
          <a:p>
            <a:pPr lvl="3"/>
            <a:r>
              <a:rPr lang="en-GB" smtClean="0"/>
              <a:t>Vierde niveau</a:t>
            </a:r>
          </a:p>
          <a:p>
            <a:pPr lvl="4"/>
            <a:r>
              <a:rPr lang="en-GB" smtClean="0"/>
              <a:t>Vijfde niveau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512044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et modifiez le titre</a:t>
            </a:r>
            <a:endParaRPr lang="en-GB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en-GB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F7C74-204A-C64F-BDFC-76FC11657756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04/03/2016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BCC3A-C13A-3743-B6B0-B970F5F64317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781484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en-GB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F7C74-204A-C64F-BDFC-76FC11657756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04/03/2016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BCC3A-C13A-3743-B6B0-B970F5F64317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458448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et modifiez le titre</a:t>
            </a:r>
            <a:endParaRPr lang="en-GB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F7C74-204A-C64F-BDFC-76FC11657756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04/03/2016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BCC3A-C13A-3743-B6B0-B970F5F64317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398915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en-GB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F7C74-204A-C64F-BDFC-76FC11657756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04/03/2016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BCC3A-C13A-3743-B6B0-B970F5F64317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175599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et modifiez le titre</a:t>
            </a:r>
            <a:endParaRPr lang="en-GB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F7C74-204A-C64F-BDFC-76FC11657756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04/03/2016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BCC3A-C13A-3743-B6B0-B970F5F64317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504210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en-GB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F7C74-204A-C64F-BDFC-76FC11657756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04/03/2016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BCC3A-C13A-3743-B6B0-B970F5F64317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197528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F7C74-204A-C64F-BDFC-76FC11657756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04/03/2016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BCC3A-C13A-3743-B6B0-B970F5F64317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46742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box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Klik</a:t>
            </a:r>
            <a:r>
              <a:rPr lang="en-GB" dirty="0" smtClean="0"/>
              <a:t> om de </a:t>
            </a:r>
            <a:r>
              <a:rPr lang="en-GB" dirty="0" err="1" smtClean="0"/>
              <a:t>stijl</a:t>
            </a:r>
            <a:r>
              <a:rPr lang="en-GB" dirty="0" smtClean="0"/>
              <a:t> te </a:t>
            </a:r>
            <a:r>
              <a:rPr lang="en-GB" dirty="0" err="1" smtClean="0"/>
              <a:t>bewerken</a:t>
            </a:r>
            <a:endParaRPr lang="en-GB" dirty="0"/>
          </a:p>
        </p:txBody>
      </p:sp>
      <p:sp>
        <p:nvSpPr>
          <p:cNvPr id="3" name="Tijdelijke aanduiding voor tekst 6"/>
          <p:cNvSpPr>
            <a:spLocks noGrp="1"/>
          </p:cNvSpPr>
          <p:nvPr>
            <p:ph type="body" sz="quarter" idx="10"/>
          </p:nvPr>
        </p:nvSpPr>
        <p:spPr>
          <a:xfrm>
            <a:off x="421200" y="1835249"/>
            <a:ext cx="4140000" cy="4089600"/>
          </a:xfrm>
        </p:spPr>
        <p:txBody>
          <a:bodyPr/>
          <a:lstStyle>
            <a:lvl2pPr>
              <a:buClr>
                <a:schemeClr val="bg2"/>
              </a:buClr>
              <a:defRPr/>
            </a:lvl2pPr>
          </a:lstStyle>
          <a:p>
            <a:pPr lvl="0"/>
            <a:r>
              <a:rPr lang="en-GB" dirty="0" err="1" smtClean="0"/>
              <a:t>Klik</a:t>
            </a:r>
            <a:r>
              <a:rPr lang="en-GB" dirty="0" smtClean="0"/>
              <a:t> om de </a:t>
            </a:r>
            <a:r>
              <a:rPr lang="en-GB" dirty="0" err="1" smtClean="0"/>
              <a:t>modelstijlen</a:t>
            </a:r>
            <a:r>
              <a:rPr lang="en-GB" dirty="0" smtClean="0"/>
              <a:t> te </a:t>
            </a:r>
            <a:r>
              <a:rPr lang="en-GB" dirty="0" err="1" smtClean="0"/>
              <a:t>bewerken</a:t>
            </a:r>
            <a:endParaRPr lang="en-GB" dirty="0" smtClean="0"/>
          </a:p>
          <a:p>
            <a:pPr lvl="1"/>
            <a:r>
              <a:rPr lang="en-GB" dirty="0" err="1" smtClean="0"/>
              <a:t>Tweede</a:t>
            </a:r>
            <a:r>
              <a:rPr lang="en-GB" dirty="0" smtClean="0"/>
              <a:t> </a:t>
            </a:r>
            <a:r>
              <a:rPr lang="en-GB" dirty="0" err="1" smtClean="0"/>
              <a:t>niveau</a:t>
            </a:r>
            <a:endParaRPr lang="en-GB" dirty="0" smtClean="0"/>
          </a:p>
          <a:p>
            <a:pPr lvl="2"/>
            <a:r>
              <a:rPr lang="en-GB" dirty="0" err="1" smtClean="0"/>
              <a:t>Derde</a:t>
            </a:r>
            <a:r>
              <a:rPr lang="en-GB" dirty="0" smtClean="0"/>
              <a:t> </a:t>
            </a:r>
            <a:r>
              <a:rPr lang="en-GB" dirty="0" err="1" smtClean="0"/>
              <a:t>niveau</a:t>
            </a:r>
            <a:endParaRPr lang="en-GB" dirty="0" smtClean="0"/>
          </a:p>
        </p:txBody>
      </p:sp>
      <p:sp>
        <p:nvSpPr>
          <p:cNvPr id="5" name="Tijdelijke aanduiding voor afbeelding 24"/>
          <p:cNvSpPr>
            <a:spLocks noGrp="1" noChangeAspect="1"/>
          </p:cNvSpPr>
          <p:nvPr>
            <p:ph type="pic" sz="quarter" idx="17"/>
          </p:nvPr>
        </p:nvSpPr>
        <p:spPr>
          <a:xfrm>
            <a:off x="4826161" y="1929600"/>
            <a:ext cx="4104000" cy="4033050"/>
          </a:xfrm>
          <a:prstGeom prst="rect">
            <a:avLst/>
          </a:prstGeom>
          <a:solidFill>
            <a:schemeClr val="accent3"/>
          </a:solidFill>
        </p:spPr>
        <p:txBody>
          <a:bodyPr anchor="ctr"/>
          <a:lstStyle>
            <a:lvl1pPr marL="0" indent="0" algn="ctr">
              <a:buNone/>
              <a:defRPr sz="800"/>
            </a:lvl1pPr>
          </a:lstStyle>
          <a:p>
            <a:pPr lvl="0"/>
            <a:r>
              <a:rPr lang="nl-NL" noProof="0" smtClean="0"/>
              <a:t>Klik op het pictogram als u een afbeelding wilt toevoegen</a:t>
            </a:r>
            <a:endParaRPr lang="nl-NL" noProof="0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pPr algn="r">
              <a:lnSpc>
                <a:spcPts val="1200"/>
              </a:lnSpc>
            </a:pPr>
            <a:fld id="{F25965E0-7062-474C-8671-DB3A3CE669B0}" type="slidenum">
              <a:rPr lang="en-GB" smtClean="0"/>
              <a:pPr algn="r">
                <a:lnSpc>
                  <a:spcPts val="1200"/>
                </a:lnSpc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950174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en-GB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F7C74-204A-C64F-BDFC-76FC11657756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04/03/2016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BCC3A-C13A-3743-B6B0-B970F5F64317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05639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en-GB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F7C74-204A-C64F-BDFC-76FC11657756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04/03/2016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BCC3A-C13A-3743-B6B0-B970F5F64317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48353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en-GB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F7C74-204A-C64F-BDFC-76FC11657756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04/03/2016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BCC3A-C13A-3743-B6B0-B970F5F64317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434067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et modifiez le titre</a:t>
            </a:r>
            <a:endParaRPr lang="en-GB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F7C74-204A-C64F-BDFC-76FC11657756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04/03/2016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BCC3A-C13A-3743-B6B0-B970F5F64317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062964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 slide with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91642" y="230188"/>
            <a:ext cx="8442796" cy="839787"/>
          </a:xfrm>
        </p:spPr>
        <p:txBody>
          <a:bodyPr/>
          <a:lstStyle/>
          <a:p>
            <a:r>
              <a:rPr lang="en-GB" smtClean="0"/>
              <a:t>Klik om de stijl te bewerken</a:t>
            </a:r>
            <a:endParaRPr lang="en-GB" dirty="0"/>
          </a:p>
        </p:txBody>
      </p:sp>
      <p:sp>
        <p:nvSpPr>
          <p:cNvPr id="3" name="Tijdelijke aanduiding voor tekst 6"/>
          <p:cNvSpPr>
            <a:spLocks noGrp="1"/>
          </p:cNvSpPr>
          <p:nvPr>
            <p:ph type="body" sz="quarter" idx="10"/>
          </p:nvPr>
        </p:nvSpPr>
        <p:spPr>
          <a:xfrm>
            <a:off x="421200" y="1835249"/>
            <a:ext cx="8521188" cy="4089600"/>
          </a:xfrm>
        </p:spPr>
        <p:txBody>
          <a:bodyPr/>
          <a:lstStyle>
            <a:lvl2pPr>
              <a:buClr>
                <a:schemeClr val="bg2"/>
              </a:buClr>
              <a:defRPr/>
            </a:lvl2pPr>
          </a:lstStyle>
          <a:p>
            <a:pPr lvl="0"/>
            <a:r>
              <a:rPr lang="en-GB" smtClean="0"/>
              <a:t>Klik om de modelstijlen te bewerken</a:t>
            </a:r>
          </a:p>
          <a:p>
            <a:pPr lvl="1"/>
            <a:r>
              <a:rPr lang="en-GB" smtClean="0"/>
              <a:t>Tweede niveau</a:t>
            </a:r>
          </a:p>
          <a:p>
            <a:pPr lvl="2"/>
            <a:r>
              <a:rPr lang="en-GB" smtClean="0"/>
              <a:t>Derde niveau</a:t>
            </a:r>
          </a:p>
          <a:p>
            <a:pPr lvl="3"/>
            <a:r>
              <a:rPr lang="en-GB" smtClean="0"/>
              <a:t>Vierde niveau</a:t>
            </a:r>
          </a:p>
          <a:p>
            <a:pPr lvl="4"/>
            <a:r>
              <a:rPr lang="en-GB" smtClean="0"/>
              <a:t>Vijfde niveau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9531041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et modifiez le titre</a:t>
            </a:r>
            <a:endParaRPr lang="en-GB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en-GB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F7C74-204A-C64F-BDFC-76FC11657756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04/03/2016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BCC3A-C13A-3743-B6B0-B970F5F64317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862012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en-GB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F7C74-204A-C64F-BDFC-76FC11657756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04/03/2016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BCC3A-C13A-3743-B6B0-B970F5F64317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210717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et modifiez le titre</a:t>
            </a:r>
            <a:endParaRPr lang="en-GB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F7C74-204A-C64F-BDFC-76FC11657756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04/03/2016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BCC3A-C13A-3743-B6B0-B970F5F64317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0868238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en-GB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F7C74-204A-C64F-BDFC-76FC11657756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04/03/2016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BCC3A-C13A-3743-B6B0-B970F5F64317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8785360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et modifiez le titre</a:t>
            </a:r>
            <a:endParaRPr lang="en-GB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F7C74-204A-C64F-BDFC-76FC11657756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04/03/2016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BCC3A-C13A-3743-B6B0-B970F5F64317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31135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box with grap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91642" y="230188"/>
            <a:ext cx="8442796" cy="840125"/>
          </a:xfrm>
        </p:spPr>
        <p:txBody>
          <a:bodyPr/>
          <a:lstStyle/>
          <a:p>
            <a:r>
              <a:rPr lang="en-GB" dirty="0" err="1" smtClean="0"/>
              <a:t>Klik</a:t>
            </a:r>
            <a:r>
              <a:rPr lang="en-GB" dirty="0" smtClean="0"/>
              <a:t> om de </a:t>
            </a:r>
            <a:r>
              <a:rPr lang="en-GB" dirty="0" err="1" smtClean="0"/>
              <a:t>stijl</a:t>
            </a:r>
            <a:r>
              <a:rPr lang="en-GB" dirty="0" smtClean="0"/>
              <a:t> te </a:t>
            </a:r>
            <a:r>
              <a:rPr lang="en-GB" dirty="0" err="1" smtClean="0"/>
              <a:t>bewerken</a:t>
            </a:r>
            <a:endParaRPr lang="en-GB" dirty="0"/>
          </a:p>
        </p:txBody>
      </p:sp>
      <p:sp>
        <p:nvSpPr>
          <p:cNvPr id="3" name="Tijdelijke aanduiding voor tekst 6"/>
          <p:cNvSpPr>
            <a:spLocks noGrp="1"/>
          </p:cNvSpPr>
          <p:nvPr>
            <p:ph type="body" sz="quarter" idx="10"/>
          </p:nvPr>
        </p:nvSpPr>
        <p:spPr>
          <a:xfrm>
            <a:off x="421200" y="1835249"/>
            <a:ext cx="4140000" cy="4089600"/>
          </a:xfrm>
        </p:spPr>
        <p:txBody>
          <a:bodyPr/>
          <a:lstStyle>
            <a:lvl2pPr>
              <a:buClr>
                <a:schemeClr val="bg2"/>
              </a:buClr>
              <a:defRPr/>
            </a:lvl2pPr>
          </a:lstStyle>
          <a:p>
            <a:pPr lvl="0"/>
            <a:r>
              <a:rPr lang="en-GB" dirty="0" err="1" smtClean="0"/>
              <a:t>Klik</a:t>
            </a:r>
            <a:r>
              <a:rPr lang="en-GB" dirty="0" smtClean="0"/>
              <a:t> om de </a:t>
            </a:r>
            <a:r>
              <a:rPr lang="en-GB" dirty="0" err="1" smtClean="0"/>
              <a:t>modelstijlen</a:t>
            </a:r>
            <a:r>
              <a:rPr lang="en-GB" dirty="0" smtClean="0"/>
              <a:t> te </a:t>
            </a:r>
            <a:r>
              <a:rPr lang="en-GB" dirty="0" err="1" smtClean="0"/>
              <a:t>bewerken</a:t>
            </a:r>
            <a:endParaRPr lang="en-GB" dirty="0" smtClean="0"/>
          </a:p>
          <a:p>
            <a:pPr lvl="1"/>
            <a:r>
              <a:rPr lang="en-GB" dirty="0" err="1" smtClean="0"/>
              <a:t>Tweede</a:t>
            </a:r>
            <a:r>
              <a:rPr lang="en-GB" dirty="0" smtClean="0"/>
              <a:t> </a:t>
            </a:r>
            <a:r>
              <a:rPr lang="en-GB" dirty="0" err="1" smtClean="0"/>
              <a:t>niveau</a:t>
            </a:r>
            <a:endParaRPr lang="en-GB" dirty="0" smtClean="0"/>
          </a:p>
          <a:p>
            <a:pPr lvl="2"/>
            <a:r>
              <a:rPr lang="en-GB" dirty="0" err="1" smtClean="0"/>
              <a:t>Derde</a:t>
            </a:r>
            <a:r>
              <a:rPr lang="en-GB" dirty="0" smtClean="0"/>
              <a:t> </a:t>
            </a:r>
            <a:r>
              <a:rPr lang="en-GB" dirty="0" err="1" smtClean="0"/>
              <a:t>niveau</a:t>
            </a:r>
            <a:endParaRPr lang="en-GB" dirty="0" smtClean="0"/>
          </a:p>
        </p:txBody>
      </p:sp>
      <p:sp>
        <p:nvSpPr>
          <p:cNvPr id="6" name="Tijdelijke aanduiding voor grafiek 5"/>
          <p:cNvSpPr>
            <a:spLocks noGrp="1"/>
          </p:cNvSpPr>
          <p:nvPr>
            <p:ph type="chart" sz="quarter" idx="17"/>
          </p:nvPr>
        </p:nvSpPr>
        <p:spPr>
          <a:xfrm>
            <a:off x="4791075" y="1752600"/>
            <a:ext cx="4140000" cy="4314825"/>
          </a:xfrm>
          <a:noFill/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pPr algn="r">
              <a:lnSpc>
                <a:spcPts val="1200"/>
              </a:lnSpc>
            </a:pPr>
            <a:fld id="{F25965E0-7062-474C-8671-DB3A3CE669B0}" type="slidenum">
              <a:rPr lang="en-GB" smtClean="0"/>
              <a:pPr algn="r">
                <a:lnSpc>
                  <a:spcPts val="1200"/>
                </a:lnSpc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954067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en-GB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F7C74-204A-C64F-BDFC-76FC11657756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04/03/2016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BCC3A-C13A-3743-B6B0-B970F5F64317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892293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F7C74-204A-C64F-BDFC-76FC11657756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04/03/2016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BCC3A-C13A-3743-B6B0-B970F5F64317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598846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en-GB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F7C74-204A-C64F-BDFC-76FC11657756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04/03/2016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BCC3A-C13A-3743-B6B0-B970F5F64317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367444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en-GB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F7C74-204A-C64F-BDFC-76FC11657756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04/03/2016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BCC3A-C13A-3743-B6B0-B970F5F64317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9674884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en-GB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F7C74-204A-C64F-BDFC-76FC11657756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04/03/2016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BCC3A-C13A-3743-B6B0-B970F5F64317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126667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et modifiez le titre</a:t>
            </a:r>
            <a:endParaRPr lang="en-GB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F7C74-204A-C64F-BDFC-76FC11657756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04/03/2016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BCC3A-C13A-3743-B6B0-B970F5F64317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9274996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 slide with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91642" y="230188"/>
            <a:ext cx="8442796" cy="839787"/>
          </a:xfrm>
        </p:spPr>
        <p:txBody>
          <a:bodyPr/>
          <a:lstStyle/>
          <a:p>
            <a:r>
              <a:rPr lang="en-GB" smtClean="0"/>
              <a:t>Klik om de stijl te bewerken</a:t>
            </a:r>
            <a:endParaRPr lang="en-GB" dirty="0"/>
          </a:p>
        </p:txBody>
      </p:sp>
      <p:sp>
        <p:nvSpPr>
          <p:cNvPr id="3" name="Tijdelijke aanduiding voor tekst 6"/>
          <p:cNvSpPr>
            <a:spLocks noGrp="1"/>
          </p:cNvSpPr>
          <p:nvPr>
            <p:ph type="body" sz="quarter" idx="10"/>
          </p:nvPr>
        </p:nvSpPr>
        <p:spPr>
          <a:xfrm>
            <a:off x="421200" y="1835249"/>
            <a:ext cx="8521188" cy="4089600"/>
          </a:xfrm>
        </p:spPr>
        <p:txBody>
          <a:bodyPr/>
          <a:lstStyle>
            <a:lvl2pPr>
              <a:buClr>
                <a:schemeClr val="bg2"/>
              </a:buClr>
              <a:defRPr/>
            </a:lvl2pPr>
          </a:lstStyle>
          <a:p>
            <a:pPr lvl="0"/>
            <a:r>
              <a:rPr lang="en-GB" smtClean="0"/>
              <a:t>Klik om de modelstijlen te bewerken</a:t>
            </a:r>
          </a:p>
          <a:p>
            <a:pPr lvl="1"/>
            <a:r>
              <a:rPr lang="en-GB" smtClean="0"/>
              <a:t>Tweede niveau</a:t>
            </a:r>
          </a:p>
          <a:p>
            <a:pPr lvl="2"/>
            <a:r>
              <a:rPr lang="en-GB" smtClean="0"/>
              <a:t>Derde niveau</a:t>
            </a:r>
          </a:p>
          <a:p>
            <a:pPr lvl="3"/>
            <a:r>
              <a:rPr lang="en-GB" smtClean="0"/>
              <a:t>Vierde niveau</a:t>
            </a:r>
          </a:p>
          <a:p>
            <a:pPr lvl="4"/>
            <a:r>
              <a:rPr lang="en-GB" smtClean="0"/>
              <a:t>Vijfde niveau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4046837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91643" y="230188"/>
            <a:ext cx="8442796" cy="839787"/>
          </a:xfrm>
        </p:spPr>
        <p:txBody>
          <a:bodyPr/>
          <a:lstStyle/>
          <a:p>
            <a:r>
              <a:rPr lang="en-GB" smtClean="0"/>
              <a:t>Klik om de stijl te bewerken</a:t>
            </a:r>
            <a:endParaRPr lang="en-GB" dirty="0"/>
          </a:p>
        </p:txBody>
      </p:sp>
      <p:sp>
        <p:nvSpPr>
          <p:cNvPr id="3" name="Tijdelijke aanduiding voor afbeelding 24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476508" y="3307559"/>
            <a:ext cx="2647950" cy="264795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="ctr"/>
          <a:lstStyle>
            <a:lvl1pPr marL="0" indent="0" algn="ctr">
              <a:buNone/>
              <a:defRPr sz="800"/>
            </a:lvl1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Klik op het pictogram als u een afbeelding wilt toevoegen</a:t>
            </a:r>
            <a:endParaRPr kumimoji="0" lang="nl-NL" sz="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6" name="Tijdelijke aanduiding voor afbeelding 24"/>
          <p:cNvSpPr>
            <a:spLocks noGrp="1" noChangeAspect="1"/>
          </p:cNvSpPr>
          <p:nvPr>
            <p:ph type="pic" sz="quarter" idx="19"/>
          </p:nvPr>
        </p:nvSpPr>
        <p:spPr bwMode="auto">
          <a:xfrm>
            <a:off x="6308818" y="3307559"/>
            <a:ext cx="2647950" cy="2647950"/>
          </a:xfrm>
          <a:prstGeom prst="ellipse">
            <a:avLst/>
          </a:prstGeom>
          <a:solidFill>
            <a:srgbClr val="D5D2C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0" indent="0" algn="ctr">
              <a:buNone/>
              <a:defRPr sz="800"/>
            </a:lvl1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Klik op het pictogram als u een afbeelding wilt toevoegen</a:t>
            </a:r>
            <a:endParaRPr kumimoji="0" lang="nl-NL" sz="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7" name="Tijdelijke aanduiding voor afbeelding 24"/>
          <p:cNvSpPr>
            <a:spLocks noGrp="1" noChangeAspect="1"/>
          </p:cNvSpPr>
          <p:nvPr>
            <p:ph type="pic" sz="quarter" idx="16"/>
          </p:nvPr>
        </p:nvSpPr>
        <p:spPr bwMode="auto">
          <a:xfrm>
            <a:off x="4714655" y="3307559"/>
            <a:ext cx="2647950" cy="2647950"/>
          </a:xfrm>
          <a:prstGeom prst="ellipse">
            <a:avLst/>
          </a:prstGeom>
          <a:solidFill>
            <a:schemeClr val="accent3"/>
          </a:solidFill>
          <a:ln>
            <a:noFill/>
          </a:ln>
          <a:extLst/>
        </p:spPr>
        <p:txBody>
          <a:bodyPr anchor="ctr"/>
          <a:lstStyle>
            <a:lvl1pPr marL="0" indent="0" algn="ctr">
              <a:buNone/>
              <a:defRPr sz="800"/>
            </a:lvl1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Klik op het pictogram als u een afbeelding wilt toevoegen</a:t>
            </a:r>
            <a:endParaRPr kumimoji="0" lang="nl-NL" sz="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8" name="Tijdelijke aanduiding voor afbeelding 24"/>
          <p:cNvSpPr>
            <a:spLocks noGrp="1" noChangeAspect="1"/>
          </p:cNvSpPr>
          <p:nvPr>
            <p:ph type="pic" sz="quarter" idx="15"/>
          </p:nvPr>
        </p:nvSpPr>
        <p:spPr bwMode="auto">
          <a:xfrm>
            <a:off x="3120492" y="3307559"/>
            <a:ext cx="2647950" cy="2647950"/>
          </a:xfrm>
          <a:prstGeom prst="ellipse">
            <a:avLst/>
          </a:prstGeom>
          <a:solidFill>
            <a:srgbClr val="D5D2CA"/>
          </a:solidFill>
          <a:ln>
            <a:noFill/>
          </a:ln>
        </p:spPr>
        <p:txBody>
          <a:bodyPr anchor="ctr"/>
          <a:lstStyle>
            <a:lvl1pPr marL="0" indent="0" algn="ctr">
              <a:buNone/>
              <a:defRPr sz="800"/>
            </a:lvl1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Klik op het pictogram als u een afbeelding wilt toevoegen</a:t>
            </a:r>
            <a:endParaRPr kumimoji="0" lang="nl-NL" sz="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4" name="Tijdelijke aanduiding voor tekst 4"/>
          <p:cNvSpPr>
            <a:spLocks noGrp="1"/>
          </p:cNvSpPr>
          <p:nvPr>
            <p:ph type="body" sz="quarter" idx="17" hasCustomPrompt="1"/>
          </p:nvPr>
        </p:nvSpPr>
        <p:spPr bwMode="auto">
          <a:xfrm>
            <a:off x="485775" y="1616400"/>
            <a:ext cx="8447088" cy="371475"/>
          </a:xfrm>
          <a:prstGeom prst="rect">
            <a:avLst/>
          </a:prstGeom>
          <a:noFill/>
          <a:ln>
            <a:noFill/>
          </a:ln>
          <a:extLst/>
        </p:spPr>
        <p:txBody>
          <a:bodyPr lIns="36000"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Ondertitel</a:t>
            </a:r>
            <a:endParaRPr kumimoji="0" lang="en-GB" sz="1800" b="0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</a:endParaRP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18" hasCustomPrompt="1"/>
          </p:nvPr>
        </p:nvSpPr>
        <p:spPr bwMode="auto">
          <a:xfrm>
            <a:off x="478633" y="2262386"/>
            <a:ext cx="8447087" cy="371475"/>
          </a:xfrm>
          <a:prstGeom prst="rect">
            <a:avLst/>
          </a:prstGeom>
          <a:noFill/>
          <a:ln>
            <a:noFill/>
          </a:ln>
          <a:extLst/>
        </p:spPr>
        <p:txBody>
          <a:bodyPr lIns="36000" rIns="90000"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Datum, Auteursnaam</a:t>
            </a:r>
            <a:endParaRPr kumimoji="0" lang="en-GB" sz="1800" b="0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13492564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slide with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91642" y="230188"/>
            <a:ext cx="8442796" cy="839787"/>
          </a:xfrm>
        </p:spPr>
        <p:txBody>
          <a:bodyPr/>
          <a:lstStyle/>
          <a:p>
            <a:r>
              <a:rPr lang="en-GB" smtClean="0"/>
              <a:t>Klik om de stijl te bewerken</a:t>
            </a:r>
            <a:endParaRPr lang="en-GB" dirty="0"/>
          </a:p>
        </p:txBody>
      </p:sp>
      <p:sp>
        <p:nvSpPr>
          <p:cNvPr id="3" name="Tijdelijke aanduiding voor tekst 6"/>
          <p:cNvSpPr>
            <a:spLocks noGrp="1"/>
          </p:cNvSpPr>
          <p:nvPr>
            <p:ph type="body" sz="quarter" idx="10"/>
          </p:nvPr>
        </p:nvSpPr>
        <p:spPr>
          <a:xfrm>
            <a:off x="421200" y="1835249"/>
            <a:ext cx="8521188" cy="4089600"/>
          </a:xfrm>
        </p:spPr>
        <p:txBody>
          <a:bodyPr/>
          <a:lstStyle>
            <a:lvl2pPr>
              <a:buClr>
                <a:schemeClr val="bg2"/>
              </a:buClr>
              <a:defRPr/>
            </a:lvl2pPr>
          </a:lstStyle>
          <a:p>
            <a:pPr lvl="0"/>
            <a:r>
              <a:rPr lang="en-GB" smtClean="0"/>
              <a:t>Klik om de modelstijlen te bewerken</a:t>
            </a:r>
          </a:p>
          <a:p>
            <a:pPr lvl="1"/>
            <a:r>
              <a:rPr lang="en-GB" smtClean="0"/>
              <a:t>Tweede niveau</a:t>
            </a:r>
          </a:p>
          <a:p>
            <a:pPr lvl="2"/>
            <a:r>
              <a:rPr lang="en-GB" smtClean="0"/>
              <a:t>Derde niveau</a:t>
            </a:r>
          </a:p>
          <a:p>
            <a:pPr lvl="3"/>
            <a:r>
              <a:rPr lang="en-GB" smtClean="0"/>
              <a:t>Vierde niveau</a:t>
            </a:r>
          </a:p>
          <a:p>
            <a:pPr lvl="4"/>
            <a:r>
              <a:rPr lang="en-GB" smtClean="0"/>
              <a:t>Vijfde niveau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80384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ex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Klik om de stijl te bewerken</a:t>
            </a:r>
            <a:endParaRPr lang="en-GB"/>
          </a:p>
        </p:txBody>
      </p:sp>
      <p:sp>
        <p:nvSpPr>
          <p:cNvPr id="3" name="Tijdelijke aanduiding voor tekst 6"/>
          <p:cNvSpPr>
            <a:spLocks noGrp="1"/>
          </p:cNvSpPr>
          <p:nvPr>
            <p:ph type="body" sz="quarter" idx="10"/>
          </p:nvPr>
        </p:nvSpPr>
        <p:spPr>
          <a:xfrm>
            <a:off x="421200" y="1835249"/>
            <a:ext cx="4140000" cy="4089600"/>
          </a:xfrm>
        </p:spPr>
        <p:txBody>
          <a:bodyPr/>
          <a:lstStyle>
            <a:lvl2pPr>
              <a:buClr>
                <a:schemeClr val="bg2"/>
              </a:buClr>
              <a:defRPr/>
            </a:lvl2pPr>
          </a:lstStyle>
          <a:p>
            <a:pPr lvl="0"/>
            <a:r>
              <a:rPr lang="en-GB" smtClean="0"/>
              <a:t>Klik om de modelstijlen te bewerken</a:t>
            </a:r>
          </a:p>
          <a:p>
            <a:pPr lvl="1"/>
            <a:r>
              <a:rPr lang="en-GB" smtClean="0"/>
              <a:t>Tweede niveau</a:t>
            </a:r>
          </a:p>
          <a:p>
            <a:pPr lvl="2"/>
            <a:r>
              <a:rPr lang="en-GB" smtClean="0"/>
              <a:t>Derde niveau</a:t>
            </a:r>
            <a:endParaRPr lang="en-GB" dirty="0" smtClean="0"/>
          </a:p>
        </p:txBody>
      </p:sp>
      <p:sp>
        <p:nvSpPr>
          <p:cNvPr id="4" name="Tijdelijke aanduiding voor tekst 6"/>
          <p:cNvSpPr>
            <a:spLocks noGrp="1"/>
          </p:cNvSpPr>
          <p:nvPr>
            <p:ph type="body" sz="quarter" idx="11"/>
          </p:nvPr>
        </p:nvSpPr>
        <p:spPr>
          <a:xfrm>
            <a:off x="4793357" y="1835249"/>
            <a:ext cx="4140000" cy="4089600"/>
          </a:xfrm>
        </p:spPr>
        <p:txBody>
          <a:bodyPr/>
          <a:lstStyle>
            <a:lvl2pPr>
              <a:buClr>
                <a:schemeClr val="bg2"/>
              </a:buClr>
              <a:defRPr/>
            </a:lvl2pPr>
          </a:lstStyle>
          <a:p>
            <a:pPr lvl="0"/>
            <a:r>
              <a:rPr lang="en-GB" smtClean="0"/>
              <a:t>Klik om de modelstijlen te bewerken</a:t>
            </a:r>
          </a:p>
          <a:p>
            <a:pPr lvl="1"/>
            <a:r>
              <a:rPr lang="en-GB" smtClean="0"/>
              <a:t>Tweede niveau</a:t>
            </a:r>
          </a:p>
          <a:p>
            <a:pPr lvl="2"/>
            <a:r>
              <a:rPr lang="en-GB" smtClean="0"/>
              <a:t>Derde niveau</a:t>
            </a:r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21583195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box with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Klik</a:t>
            </a:r>
            <a:r>
              <a:rPr lang="en-GB" dirty="0" smtClean="0"/>
              <a:t> om de </a:t>
            </a:r>
            <a:r>
              <a:rPr lang="en-GB" dirty="0" err="1" smtClean="0"/>
              <a:t>stijl</a:t>
            </a:r>
            <a:r>
              <a:rPr lang="en-GB" dirty="0" smtClean="0"/>
              <a:t> te </a:t>
            </a:r>
            <a:r>
              <a:rPr lang="en-GB" dirty="0" err="1" smtClean="0"/>
              <a:t>bewerken</a:t>
            </a:r>
            <a:endParaRPr lang="en-GB" dirty="0"/>
          </a:p>
        </p:txBody>
      </p:sp>
      <p:sp>
        <p:nvSpPr>
          <p:cNvPr id="3" name="Tijdelijke aanduiding voor tekst 6"/>
          <p:cNvSpPr>
            <a:spLocks noGrp="1"/>
          </p:cNvSpPr>
          <p:nvPr>
            <p:ph type="body" sz="quarter" idx="10"/>
          </p:nvPr>
        </p:nvSpPr>
        <p:spPr>
          <a:xfrm>
            <a:off x="421200" y="1835249"/>
            <a:ext cx="4140000" cy="4089600"/>
          </a:xfrm>
        </p:spPr>
        <p:txBody>
          <a:bodyPr/>
          <a:lstStyle>
            <a:lvl2pPr>
              <a:buClr>
                <a:schemeClr val="bg2"/>
              </a:buClr>
              <a:defRPr/>
            </a:lvl2pPr>
          </a:lstStyle>
          <a:p>
            <a:pPr lvl="0"/>
            <a:r>
              <a:rPr lang="en-GB" dirty="0" err="1" smtClean="0"/>
              <a:t>Klik</a:t>
            </a:r>
            <a:r>
              <a:rPr lang="en-GB" dirty="0" smtClean="0"/>
              <a:t> om de </a:t>
            </a:r>
            <a:r>
              <a:rPr lang="en-GB" dirty="0" err="1" smtClean="0"/>
              <a:t>modelstijlen</a:t>
            </a:r>
            <a:r>
              <a:rPr lang="en-GB" dirty="0" smtClean="0"/>
              <a:t> te </a:t>
            </a:r>
            <a:r>
              <a:rPr lang="en-GB" dirty="0" err="1" smtClean="0"/>
              <a:t>bewerken</a:t>
            </a:r>
            <a:endParaRPr lang="en-GB" dirty="0" smtClean="0"/>
          </a:p>
          <a:p>
            <a:pPr lvl="1"/>
            <a:r>
              <a:rPr lang="en-GB" dirty="0" err="1" smtClean="0"/>
              <a:t>Tweede</a:t>
            </a:r>
            <a:r>
              <a:rPr lang="en-GB" dirty="0" smtClean="0"/>
              <a:t> </a:t>
            </a:r>
            <a:r>
              <a:rPr lang="en-GB" dirty="0" err="1" smtClean="0"/>
              <a:t>niveau</a:t>
            </a:r>
            <a:endParaRPr lang="en-GB" dirty="0" smtClean="0"/>
          </a:p>
          <a:p>
            <a:pPr lvl="2"/>
            <a:r>
              <a:rPr lang="en-GB" dirty="0" err="1" smtClean="0"/>
              <a:t>Derde</a:t>
            </a:r>
            <a:r>
              <a:rPr lang="en-GB" dirty="0" smtClean="0"/>
              <a:t> </a:t>
            </a:r>
            <a:r>
              <a:rPr lang="en-GB" dirty="0" err="1" smtClean="0"/>
              <a:t>niveau</a:t>
            </a:r>
            <a:endParaRPr lang="en-GB" dirty="0" smtClean="0"/>
          </a:p>
        </p:txBody>
      </p:sp>
      <p:sp>
        <p:nvSpPr>
          <p:cNvPr id="5" name="Tijdelijke aanduiding voor tabel 4"/>
          <p:cNvSpPr>
            <a:spLocks noGrp="1"/>
          </p:cNvSpPr>
          <p:nvPr>
            <p:ph type="tbl" sz="quarter" idx="11"/>
          </p:nvPr>
        </p:nvSpPr>
        <p:spPr>
          <a:xfrm>
            <a:off x="4791075" y="1933575"/>
            <a:ext cx="4140000" cy="40284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ts val="1200"/>
              </a:lnSpc>
            </a:pPr>
            <a:fld id="{F25965E0-7062-474C-8671-DB3A3CE669B0}" type="slidenum">
              <a:rPr lang="en-GB" smtClean="0"/>
              <a:pPr algn="r">
                <a:lnSpc>
                  <a:spcPts val="1200"/>
                </a:lnSpc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283940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box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Klik om de stijl te bewerken</a:t>
            </a:r>
            <a:endParaRPr lang="en-GB"/>
          </a:p>
        </p:txBody>
      </p:sp>
      <p:sp>
        <p:nvSpPr>
          <p:cNvPr id="3" name="Tijdelijke aanduiding voor tekst 6"/>
          <p:cNvSpPr>
            <a:spLocks noGrp="1"/>
          </p:cNvSpPr>
          <p:nvPr>
            <p:ph type="body" sz="quarter" idx="10"/>
          </p:nvPr>
        </p:nvSpPr>
        <p:spPr>
          <a:xfrm>
            <a:off x="421200" y="1835249"/>
            <a:ext cx="4140000" cy="4089600"/>
          </a:xfrm>
        </p:spPr>
        <p:txBody>
          <a:bodyPr/>
          <a:lstStyle>
            <a:lvl2pPr>
              <a:buClr>
                <a:schemeClr val="bg2"/>
              </a:buClr>
              <a:defRPr/>
            </a:lvl2pPr>
          </a:lstStyle>
          <a:p>
            <a:pPr lvl="0"/>
            <a:r>
              <a:rPr lang="en-GB" smtClean="0"/>
              <a:t>Klik om de modelstijlen te bewerken</a:t>
            </a:r>
          </a:p>
          <a:p>
            <a:pPr lvl="1"/>
            <a:r>
              <a:rPr lang="en-GB" smtClean="0"/>
              <a:t>Tweede niveau</a:t>
            </a:r>
          </a:p>
          <a:p>
            <a:pPr lvl="2"/>
            <a:r>
              <a:rPr lang="en-GB" smtClean="0"/>
              <a:t>Derde niveau</a:t>
            </a:r>
            <a:endParaRPr lang="en-GB" dirty="0" smtClean="0"/>
          </a:p>
        </p:txBody>
      </p:sp>
      <p:sp>
        <p:nvSpPr>
          <p:cNvPr id="5" name="Tijdelijke aanduiding voor afbeelding 24"/>
          <p:cNvSpPr>
            <a:spLocks noGrp="1" noChangeAspect="1"/>
          </p:cNvSpPr>
          <p:nvPr>
            <p:ph type="pic" sz="quarter" idx="17"/>
          </p:nvPr>
        </p:nvSpPr>
        <p:spPr>
          <a:xfrm>
            <a:off x="4826161" y="1929600"/>
            <a:ext cx="4104000" cy="4033050"/>
          </a:xfrm>
          <a:prstGeom prst="rect">
            <a:avLst/>
          </a:prstGeom>
          <a:solidFill>
            <a:schemeClr val="accent3"/>
          </a:solidFill>
        </p:spPr>
        <p:txBody>
          <a:bodyPr anchor="ctr"/>
          <a:lstStyle>
            <a:lvl1pPr marL="0" indent="0" algn="ctr">
              <a:buNone/>
              <a:defRPr sz="800"/>
            </a:lvl1pPr>
          </a:lstStyle>
          <a:p>
            <a:pPr lvl="0"/>
            <a:r>
              <a:rPr lang="nl-NL" noProof="0" smtClean="0"/>
              <a:t>Klik op het pictogram als u een afbeelding wilt toevoegen</a:t>
            </a:r>
            <a:endParaRPr lang="nl-NL" noProof="0" dirty="0"/>
          </a:p>
        </p:txBody>
      </p:sp>
    </p:spTree>
    <p:extLst>
      <p:ext uri="{BB962C8B-B14F-4D97-AF65-F5344CB8AC3E}">
        <p14:creationId xmlns:p14="http://schemas.microsoft.com/office/powerpoint/2010/main" val="35458508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box with grap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91642" y="230188"/>
            <a:ext cx="8442796" cy="840125"/>
          </a:xfrm>
        </p:spPr>
        <p:txBody>
          <a:bodyPr/>
          <a:lstStyle/>
          <a:p>
            <a:r>
              <a:rPr lang="en-GB" smtClean="0"/>
              <a:t>Klik om de stijl te bewerken</a:t>
            </a:r>
            <a:endParaRPr lang="en-GB"/>
          </a:p>
        </p:txBody>
      </p:sp>
      <p:sp>
        <p:nvSpPr>
          <p:cNvPr id="3" name="Tijdelijke aanduiding voor tekst 6"/>
          <p:cNvSpPr>
            <a:spLocks noGrp="1"/>
          </p:cNvSpPr>
          <p:nvPr>
            <p:ph type="body" sz="quarter" idx="10"/>
          </p:nvPr>
        </p:nvSpPr>
        <p:spPr>
          <a:xfrm>
            <a:off x="421200" y="1835249"/>
            <a:ext cx="4140000" cy="4089600"/>
          </a:xfrm>
        </p:spPr>
        <p:txBody>
          <a:bodyPr/>
          <a:lstStyle>
            <a:lvl2pPr>
              <a:buClr>
                <a:schemeClr val="bg2"/>
              </a:buClr>
              <a:defRPr/>
            </a:lvl2pPr>
          </a:lstStyle>
          <a:p>
            <a:pPr lvl="0"/>
            <a:r>
              <a:rPr lang="en-GB" smtClean="0"/>
              <a:t>Klik om de modelstijlen te bewerken</a:t>
            </a:r>
          </a:p>
          <a:p>
            <a:pPr lvl="1"/>
            <a:r>
              <a:rPr lang="en-GB" smtClean="0"/>
              <a:t>Tweede niveau</a:t>
            </a:r>
          </a:p>
          <a:p>
            <a:pPr lvl="2"/>
            <a:r>
              <a:rPr lang="en-GB" smtClean="0"/>
              <a:t>Derde niveau</a:t>
            </a:r>
            <a:endParaRPr lang="en-GB" dirty="0" smtClean="0"/>
          </a:p>
        </p:txBody>
      </p:sp>
      <p:sp>
        <p:nvSpPr>
          <p:cNvPr id="6" name="Tijdelijke aanduiding voor grafiek 5"/>
          <p:cNvSpPr>
            <a:spLocks noGrp="1"/>
          </p:cNvSpPr>
          <p:nvPr>
            <p:ph type="chart" sz="quarter" idx="17"/>
          </p:nvPr>
        </p:nvSpPr>
        <p:spPr>
          <a:xfrm>
            <a:off x="4791075" y="1752600"/>
            <a:ext cx="4140000" cy="4314825"/>
          </a:xfrm>
          <a:noFill/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8319730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box with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Klik om de stijl te bewerken</a:t>
            </a:r>
            <a:endParaRPr lang="en-GB"/>
          </a:p>
        </p:txBody>
      </p:sp>
      <p:sp>
        <p:nvSpPr>
          <p:cNvPr id="3" name="Tijdelijke aanduiding voor tekst 6"/>
          <p:cNvSpPr>
            <a:spLocks noGrp="1"/>
          </p:cNvSpPr>
          <p:nvPr>
            <p:ph type="body" sz="quarter" idx="10"/>
          </p:nvPr>
        </p:nvSpPr>
        <p:spPr>
          <a:xfrm>
            <a:off x="421200" y="1835249"/>
            <a:ext cx="4140000" cy="4089600"/>
          </a:xfrm>
        </p:spPr>
        <p:txBody>
          <a:bodyPr/>
          <a:lstStyle>
            <a:lvl2pPr>
              <a:buClr>
                <a:schemeClr val="bg2"/>
              </a:buClr>
              <a:defRPr/>
            </a:lvl2pPr>
          </a:lstStyle>
          <a:p>
            <a:pPr lvl="0"/>
            <a:r>
              <a:rPr lang="en-GB" smtClean="0"/>
              <a:t>Klik om de modelstijlen te bewerken</a:t>
            </a:r>
          </a:p>
          <a:p>
            <a:pPr lvl="1"/>
            <a:r>
              <a:rPr lang="en-GB" smtClean="0"/>
              <a:t>Tweede niveau</a:t>
            </a:r>
          </a:p>
          <a:p>
            <a:pPr lvl="2"/>
            <a:r>
              <a:rPr lang="en-GB" smtClean="0"/>
              <a:t>Derde niveau</a:t>
            </a:r>
            <a:endParaRPr lang="en-GB" dirty="0" smtClean="0"/>
          </a:p>
        </p:txBody>
      </p:sp>
      <p:sp>
        <p:nvSpPr>
          <p:cNvPr id="5" name="Tijdelijke aanduiding voor tabel 4"/>
          <p:cNvSpPr>
            <a:spLocks noGrp="1"/>
          </p:cNvSpPr>
          <p:nvPr>
            <p:ph type="tbl" sz="quarter" idx="11"/>
          </p:nvPr>
        </p:nvSpPr>
        <p:spPr>
          <a:xfrm>
            <a:off x="4791075" y="1933575"/>
            <a:ext cx="4140000" cy="40284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2648531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ganogr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Klik om de stijl te bewerken</a:t>
            </a:r>
            <a:endParaRPr lang="en-GB"/>
          </a:p>
        </p:txBody>
      </p:sp>
      <p:sp>
        <p:nvSpPr>
          <p:cNvPr id="8" name="Tijdelijke aanduiding voor SmartArt 7"/>
          <p:cNvSpPr>
            <a:spLocks noGrp="1"/>
          </p:cNvSpPr>
          <p:nvPr>
            <p:ph type="dgm" sz="quarter" idx="10"/>
          </p:nvPr>
        </p:nvSpPr>
        <p:spPr>
          <a:xfrm>
            <a:off x="538163" y="1828800"/>
            <a:ext cx="8404225" cy="4133850"/>
          </a:xfrm>
        </p:spPr>
        <p:txBody>
          <a:bodyPr/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2316084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ly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Klik om de stijl te bewerken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486084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with multiple logo'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jdelijke aanduiding voor afbeelding 24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476508" y="3307559"/>
            <a:ext cx="2647950" cy="264795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="ctr"/>
          <a:lstStyle>
            <a:lvl1pPr marL="0" indent="0" algn="ctr">
              <a:buNone/>
              <a:defRPr sz="800"/>
            </a:lvl1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Klik op het pictogram als u een afbeelding wilt toevoegen</a:t>
            </a:r>
            <a:endParaRPr kumimoji="0" lang="nl-NL" sz="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8" name="Tijdelijke aanduiding voor afbeelding 24"/>
          <p:cNvSpPr>
            <a:spLocks noGrp="1" noChangeAspect="1"/>
          </p:cNvSpPr>
          <p:nvPr>
            <p:ph type="pic" sz="quarter" idx="20"/>
          </p:nvPr>
        </p:nvSpPr>
        <p:spPr bwMode="auto">
          <a:xfrm>
            <a:off x="6308818" y="3307559"/>
            <a:ext cx="2647950" cy="2647950"/>
          </a:xfrm>
          <a:prstGeom prst="ellipse">
            <a:avLst/>
          </a:prstGeom>
          <a:solidFill>
            <a:srgbClr val="D5D2C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0" indent="0" algn="ctr">
              <a:buNone/>
              <a:defRPr sz="800"/>
            </a:lvl1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Klik op het pictogram als u een afbeelding wilt toevoegen</a:t>
            </a:r>
            <a:endParaRPr kumimoji="0" lang="nl-NL" sz="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9" name="Tijdelijke aanduiding voor afbeelding 24"/>
          <p:cNvSpPr>
            <a:spLocks noGrp="1" noChangeAspect="1"/>
          </p:cNvSpPr>
          <p:nvPr>
            <p:ph type="pic" sz="quarter" idx="21"/>
          </p:nvPr>
        </p:nvSpPr>
        <p:spPr bwMode="auto">
          <a:xfrm>
            <a:off x="4714655" y="3307559"/>
            <a:ext cx="2647950" cy="2647950"/>
          </a:xfrm>
          <a:prstGeom prst="ellipse">
            <a:avLst/>
          </a:prstGeom>
          <a:solidFill>
            <a:schemeClr val="accent3"/>
          </a:solidFill>
          <a:ln>
            <a:noFill/>
          </a:ln>
          <a:extLst/>
        </p:spPr>
        <p:txBody>
          <a:bodyPr anchor="ctr"/>
          <a:lstStyle>
            <a:lvl1pPr marL="0" indent="0" algn="ctr">
              <a:buNone/>
              <a:defRPr sz="800"/>
            </a:lvl1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Klik op het pictogram als u een afbeelding wilt toevoegen</a:t>
            </a:r>
            <a:endParaRPr kumimoji="0" lang="nl-NL" sz="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0" name="Tijdelijke aanduiding voor afbeelding 24"/>
          <p:cNvSpPr>
            <a:spLocks noGrp="1" noChangeAspect="1"/>
          </p:cNvSpPr>
          <p:nvPr>
            <p:ph type="pic" sz="quarter" idx="15"/>
          </p:nvPr>
        </p:nvSpPr>
        <p:spPr bwMode="auto">
          <a:xfrm>
            <a:off x="3120492" y="3307559"/>
            <a:ext cx="2647950" cy="2647950"/>
          </a:xfrm>
          <a:prstGeom prst="ellipse">
            <a:avLst/>
          </a:prstGeom>
          <a:solidFill>
            <a:srgbClr val="D5D2CA"/>
          </a:solidFill>
          <a:ln>
            <a:noFill/>
          </a:ln>
        </p:spPr>
        <p:txBody>
          <a:bodyPr anchor="ctr"/>
          <a:lstStyle>
            <a:lvl1pPr marL="0" indent="0" algn="ctr">
              <a:buNone/>
              <a:defRPr sz="800"/>
            </a:lvl1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Klik op het pictogram als u een afbeelding wilt toevoegen</a:t>
            </a:r>
            <a:endParaRPr kumimoji="0" lang="nl-NL" sz="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1" name="Titel 10"/>
          <p:cNvSpPr>
            <a:spLocks noGrp="1"/>
          </p:cNvSpPr>
          <p:nvPr>
            <p:ph type="title"/>
          </p:nvPr>
        </p:nvSpPr>
        <p:spPr>
          <a:xfrm>
            <a:off x="491642" y="230187"/>
            <a:ext cx="8442796" cy="838800"/>
          </a:xfrm>
        </p:spPr>
        <p:txBody>
          <a:bodyPr/>
          <a:lstStyle/>
          <a:p>
            <a:r>
              <a:rPr lang="en-GB" smtClean="0"/>
              <a:t>Klik om de stijl te bewerken</a:t>
            </a:r>
            <a:endParaRPr lang="en-GB" dirty="0"/>
          </a:p>
        </p:txBody>
      </p:sp>
      <p:sp>
        <p:nvSpPr>
          <p:cNvPr id="14" name="Tijdelijke aanduiding voor tekst 4"/>
          <p:cNvSpPr>
            <a:spLocks noGrp="1"/>
          </p:cNvSpPr>
          <p:nvPr>
            <p:ph type="body" sz="quarter" idx="22" hasCustomPrompt="1"/>
          </p:nvPr>
        </p:nvSpPr>
        <p:spPr bwMode="auto">
          <a:xfrm>
            <a:off x="485775" y="1616400"/>
            <a:ext cx="8447088" cy="371475"/>
          </a:xfrm>
          <a:prstGeom prst="rect">
            <a:avLst/>
          </a:prstGeom>
          <a:noFill/>
          <a:ln>
            <a:noFill/>
          </a:ln>
          <a:extLst/>
        </p:spPr>
        <p:txBody>
          <a:bodyPr lIns="36000"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Ondertitel</a:t>
            </a:r>
            <a:endParaRPr kumimoji="0" lang="en-GB" sz="1800" b="0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</a:endParaRPr>
          </a:p>
        </p:txBody>
      </p:sp>
      <p:sp>
        <p:nvSpPr>
          <p:cNvPr id="15" name="Tijdelijke aanduiding voor tekst 4"/>
          <p:cNvSpPr>
            <a:spLocks noGrp="1"/>
          </p:cNvSpPr>
          <p:nvPr>
            <p:ph type="body" sz="quarter" idx="23" hasCustomPrompt="1"/>
          </p:nvPr>
        </p:nvSpPr>
        <p:spPr bwMode="auto">
          <a:xfrm>
            <a:off x="476251" y="2262386"/>
            <a:ext cx="8447087" cy="371475"/>
          </a:xfrm>
          <a:prstGeom prst="rect">
            <a:avLst/>
          </a:prstGeom>
          <a:noFill/>
          <a:ln>
            <a:noFill/>
          </a:ln>
          <a:extLst/>
        </p:spPr>
        <p:txBody>
          <a:bodyPr lIns="36000" rIns="90000"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Datum, Auteursnaam</a:t>
            </a:r>
            <a:endParaRPr kumimoji="0" lang="en-GB" sz="1800" b="0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</a:endParaRPr>
          </a:p>
        </p:txBody>
      </p:sp>
      <p:sp>
        <p:nvSpPr>
          <p:cNvPr id="13" name="Rechthoek 12"/>
          <p:cNvSpPr/>
          <p:nvPr userDrawn="1"/>
        </p:nvSpPr>
        <p:spPr>
          <a:xfrm>
            <a:off x="3800901" y="6127845"/>
            <a:ext cx="5141487" cy="614149"/>
          </a:xfrm>
          <a:prstGeom prst="rect">
            <a:avLst/>
          </a:prstGeom>
          <a:solidFill>
            <a:schemeClr val="bg1"/>
          </a:solidFill>
          <a:ln w="3175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50000"/>
              </a:lnSpc>
            </a:pPr>
            <a:r>
              <a:rPr lang="en-GB" sz="1000" smtClean="0">
                <a:solidFill>
                  <a:srgbClr val="D5D2CA"/>
                </a:solidFill>
              </a:rPr>
              <a:t>Space for partner logo’s </a:t>
            </a:r>
            <a:br>
              <a:rPr lang="en-GB" sz="1000" smtClean="0">
                <a:solidFill>
                  <a:srgbClr val="D5D2CA"/>
                </a:solidFill>
              </a:rPr>
            </a:br>
            <a:r>
              <a:rPr lang="en-GB" sz="800" smtClean="0">
                <a:solidFill>
                  <a:srgbClr val="D5D2CA"/>
                </a:solidFill>
              </a:rPr>
              <a:t>(place a white shape behind the logo’s to hide this text and border)</a:t>
            </a:r>
            <a:endParaRPr lang="en-GB" sz="800" dirty="0">
              <a:solidFill>
                <a:srgbClr val="D5D2C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28565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box with rectangular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91638" y="230188"/>
            <a:ext cx="3276000" cy="1353086"/>
          </a:xfrm>
        </p:spPr>
        <p:txBody>
          <a:bodyPr/>
          <a:lstStyle>
            <a:lvl1pPr>
              <a:defRPr/>
            </a:lvl1pPr>
          </a:lstStyle>
          <a:p>
            <a:r>
              <a:rPr lang="en-GB" smtClean="0"/>
              <a:t>Klik om de stijl te bewerken</a:t>
            </a:r>
            <a:endParaRPr lang="en-GB" dirty="0"/>
          </a:p>
        </p:txBody>
      </p:sp>
      <p:sp>
        <p:nvSpPr>
          <p:cNvPr id="3" name="Tijdelijke aanduiding voor afbeelding 24"/>
          <p:cNvSpPr>
            <a:spLocks noGrp="1" noChangeAspect="1"/>
          </p:cNvSpPr>
          <p:nvPr>
            <p:ph type="pic" sz="quarter" idx="16"/>
          </p:nvPr>
        </p:nvSpPr>
        <p:spPr>
          <a:xfrm>
            <a:off x="3900006" y="226800"/>
            <a:ext cx="5040000" cy="5735850"/>
          </a:xfrm>
          <a:prstGeom prst="rect">
            <a:avLst/>
          </a:prstGeom>
          <a:solidFill>
            <a:schemeClr val="accent3"/>
          </a:solidFill>
        </p:spPr>
        <p:txBody>
          <a:bodyPr anchor="ctr"/>
          <a:lstStyle>
            <a:lvl1pPr marL="0" indent="0" algn="ctr">
              <a:buNone/>
              <a:defRPr sz="800"/>
            </a:lvl1pPr>
          </a:lstStyle>
          <a:p>
            <a:pPr lvl="0"/>
            <a:r>
              <a:rPr lang="nl-NL" noProof="0" smtClean="0"/>
              <a:t>Klik op het pictogram als u een afbeelding wilt toevoegen</a:t>
            </a:r>
            <a:endParaRPr lang="nl-NL" noProof="0" dirty="0"/>
          </a:p>
        </p:txBody>
      </p:sp>
      <p:sp>
        <p:nvSpPr>
          <p:cNvPr id="4" name="Tijdelijke aanduiding voor tekst 4"/>
          <p:cNvSpPr>
            <a:spLocks noGrp="1"/>
          </p:cNvSpPr>
          <p:nvPr>
            <p:ph type="body" sz="quarter" idx="17"/>
          </p:nvPr>
        </p:nvSpPr>
        <p:spPr>
          <a:xfrm>
            <a:off x="495302" y="1840012"/>
            <a:ext cx="3276600" cy="4122638"/>
          </a:xfrm>
        </p:spPr>
        <p:txBody>
          <a:bodyPr lIns="36000"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GB" smtClean="0"/>
              <a:t>Klik om de modelstijlen te bewerken</a:t>
            </a:r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18465681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images with tex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91642" y="230187"/>
            <a:ext cx="8442796" cy="838800"/>
          </a:xfrm>
        </p:spPr>
        <p:txBody>
          <a:bodyPr/>
          <a:lstStyle/>
          <a:p>
            <a:r>
              <a:rPr lang="en-GB" smtClean="0"/>
              <a:t>Klik om de stijl te bewerken</a:t>
            </a:r>
            <a:endParaRPr lang="en-GB" dirty="0"/>
          </a:p>
        </p:txBody>
      </p:sp>
      <p:sp>
        <p:nvSpPr>
          <p:cNvPr id="3" name="Tijdelijke aanduiding voor afbeelding 24"/>
          <p:cNvSpPr>
            <a:spLocks noGrp="1" noChangeAspect="1"/>
          </p:cNvSpPr>
          <p:nvPr>
            <p:ph type="pic" sz="quarter" idx="16"/>
          </p:nvPr>
        </p:nvSpPr>
        <p:spPr>
          <a:xfrm>
            <a:off x="537619" y="1933314"/>
            <a:ext cx="2639660" cy="2628000"/>
          </a:xfrm>
          <a:prstGeom prst="rect">
            <a:avLst/>
          </a:prstGeom>
          <a:solidFill>
            <a:schemeClr val="accent3"/>
          </a:solidFill>
        </p:spPr>
        <p:txBody>
          <a:bodyPr anchor="ctr"/>
          <a:lstStyle>
            <a:lvl1pPr marL="0" indent="0" algn="ctr">
              <a:buNone/>
              <a:defRPr sz="800"/>
            </a:lvl1pPr>
          </a:lstStyle>
          <a:p>
            <a:pPr lvl="0"/>
            <a:r>
              <a:rPr lang="nl-NL" noProof="0" dirty="0" smtClean="0"/>
              <a:t>Klik op het pictogram als u een afbeelding wilt toevoegen</a:t>
            </a:r>
            <a:endParaRPr lang="nl-NL" noProof="0" dirty="0"/>
          </a:p>
        </p:txBody>
      </p:sp>
      <p:sp>
        <p:nvSpPr>
          <p:cNvPr id="4" name="Tijdelijke aanduiding voor afbeelding 24"/>
          <p:cNvSpPr>
            <a:spLocks noGrp="1" noChangeAspect="1"/>
          </p:cNvSpPr>
          <p:nvPr>
            <p:ph type="pic" sz="quarter" idx="17"/>
          </p:nvPr>
        </p:nvSpPr>
        <p:spPr>
          <a:xfrm>
            <a:off x="3418212" y="1933314"/>
            <a:ext cx="2639660" cy="2628000"/>
          </a:xfrm>
          <a:prstGeom prst="rect">
            <a:avLst/>
          </a:prstGeom>
          <a:solidFill>
            <a:schemeClr val="accent3"/>
          </a:solidFill>
        </p:spPr>
        <p:txBody>
          <a:bodyPr anchor="ctr"/>
          <a:lstStyle>
            <a:lvl1pPr marL="0" indent="0" algn="ctr">
              <a:buNone/>
              <a:defRPr sz="800"/>
            </a:lvl1pPr>
          </a:lstStyle>
          <a:p>
            <a:pPr lvl="0"/>
            <a:r>
              <a:rPr lang="nl-NL" noProof="0" smtClean="0"/>
              <a:t>Klik op het pictogram als u een afbeelding wilt toevoegen</a:t>
            </a:r>
            <a:endParaRPr lang="nl-NL" noProof="0" dirty="0"/>
          </a:p>
        </p:txBody>
      </p:sp>
      <p:sp>
        <p:nvSpPr>
          <p:cNvPr id="5" name="Tijdelijke aanduiding voor afbeelding 24"/>
          <p:cNvSpPr>
            <a:spLocks noGrp="1" noChangeAspect="1"/>
          </p:cNvSpPr>
          <p:nvPr>
            <p:ph type="pic" sz="quarter" idx="18"/>
          </p:nvPr>
        </p:nvSpPr>
        <p:spPr>
          <a:xfrm>
            <a:off x="6298805" y="1933314"/>
            <a:ext cx="2639660" cy="2628000"/>
          </a:xfrm>
          <a:prstGeom prst="rect">
            <a:avLst/>
          </a:prstGeom>
          <a:solidFill>
            <a:schemeClr val="accent3"/>
          </a:solidFill>
        </p:spPr>
        <p:txBody>
          <a:bodyPr anchor="ctr"/>
          <a:lstStyle>
            <a:lvl1pPr marL="0" indent="0" algn="ctr">
              <a:buNone/>
              <a:defRPr sz="800"/>
            </a:lvl1pPr>
          </a:lstStyle>
          <a:p>
            <a:pPr lvl="0"/>
            <a:r>
              <a:rPr lang="nl-NL" noProof="0" smtClean="0"/>
              <a:t>Klik op het pictogram als u een afbeelding wilt toevoegen</a:t>
            </a:r>
            <a:endParaRPr lang="nl-NL" noProof="0" dirty="0"/>
          </a:p>
        </p:txBody>
      </p:sp>
      <p:sp>
        <p:nvSpPr>
          <p:cNvPr id="7" name="Tijdelijke aanduiding voor tekst 6"/>
          <p:cNvSpPr>
            <a:spLocks noGrp="1"/>
          </p:cNvSpPr>
          <p:nvPr>
            <p:ph type="body" sz="quarter" idx="19"/>
          </p:nvPr>
        </p:nvSpPr>
        <p:spPr>
          <a:xfrm>
            <a:off x="490538" y="4610101"/>
            <a:ext cx="2752725" cy="360000"/>
          </a:xfrm>
        </p:spPr>
        <p:txBody>
          <a:bodyPr wrap="none" lIns="36000" rIns="0"/>
          <a:lstStyle>
            <a:lvl1pPr marL="0" indent="0">
              <a:buFontTx/>
              <a:buNone/>
              <a:defRPr sz="1800">
                <a:solidFill>
                  <a:schemeClr val="tx1"/>
                </a:solidFill>
              </a:defRPr>
            </a:lvl1pPr>
            <a:lvl2pPr marL="696913" indent="0">
              <a:buFontTx/>
              <a:buNone/>
              <a:defRPr sz="1800"/>
            </a:lvl2pPr>
            <a:lvl3pPr marL="1560512" indent="0">
              <a:buFontTx/>
              <a:buNone/>
              <a:defRPr sz="1800"/>
            </a:lvl3pPr>
            <a:lvl4pPr marL="2332037" indent="0">
              <a:buFontTx/>
              <a:buNone/>
              <a:defRPr sz="1800"/>
            </a:lvl4pPr>
            <a:lvl5pPr marL="3052763" indent="0">
              <a:buFontTx/>
              <a:buNone/>
              <a:defRPr sz="1800"/>
            </a:lvl5pPr>
          </a:lstStyle>
          <a:p>
            <a:pPr lvl="0"/>
            <a:r>
              <a:rPr lang="en-GB" smtClean="0"/>
              <a:t>Klik om de modelstijl</a:t>
            </a:r>
            <a:endParaRPr lang="en-GB" dirty="0"/>
          </a:p>
        </p:txBody>
      </p:sp>
      <p:sp>
        <p:nvSpPr>
          <p:cNvPr id="8" name="Tijdelijke aanduiding voor tekst 6"/>
          <p:cNvSpPr>
            <a:spLocks noGrp="1"/>
          </p:cNvSpPr>
          <p:nvPr>
            <p:ph type="body" sz="quarter" idx="20"/>
          </p:nvPr>
        </p:nvSpPr>
        <p:spPr>
          <a:xfrm>
            <a:off x="3366170" y="4610101"/>
            <a:ext cx="2752725" cy="360000"/>
          </a:xfrm>
        </p:spPr>
        <p:txBody>
          <a:bodyPr wrap="none" lIns="36000" rIns="0"/>
          <a:lstStyle>
            <a:lvl1pPr marL="0" indent="0">
              <a:buFontTx/>
              <a:buNone/>
              <a:defRPr sz="1800">
                <a:solidFill>
                  <a:schemeClr val="tx1"/>
                </a:solidFill>
              </a:defRPr>
            </a:lvl1pPr>
            <a:lvl2pPr marL="696913" indent="0">
              <a:buFontTx/>
              <a:buNone/>
              <a:defRPr sz="1800"/>
            </a:lvl2pPr>
            <a:lvl3pPr marL="1560512" indent="0">
              <a:buFontTx/>
              <a:buNone/>
              <a:defRPr sz="1800"/>
            </a:lvl3pPr>
            <a:lvl4pPr marL="2332037" indent="0">
              <a:buFontTx/>
              <a:buNone/>
              <a:defRPr sz="1800"/>
            </a:lvl4pPr>
            <a:lvl5pPr marL="3052763" indent="0">
              <a:buFontTx/>
              <a:buNone/>
              <a:defRPr sz="1800"/>
            </a:lvl5pPr>
          </a:lstStyle>
          <a:p>
            <a:pPr lvl="0"/>
            <a:r>
              <a:rPr lang="en-GB" smtClean="0"/>
              <a:t>Klik om de modelstijl</a:t>
            </a:r>
            <a:endParaRPr lang="en-GB" dirty="0"/>
          </a:p>
        </p:txBody>
      </p:sp>
      <p:sp>
        <p:nvSpPr>
          <p:cNvPr id="9" name="Tijdelijke aanduiding voor tekst 6"/>
          <p:cNvSpPr>
            <a:spLocks noGrp="1"/>
          </p:cNvSpPr>
          <p:nvPr>
            <p:ph type="body" sz="quarter" idx="21"/>
          </p:nvPr>
        </p:nvSpPr>
        <p:spPr>
          <a:xfrm>
            <a:off x="6241802" y="4610101"/>
            <a:ext cx="2752725" cy="360000"/>
          </a:xfrm>
        </p:spPr>
        <p:txBody>
          <a:bodyPr wrap="none" lIns="36000" rIns="0"/>
          <a:lstStyle>
            <a:lvl1pPr marL="0" indent="0">
              <a:buFontTx/>
              <a:buNone/>
              <a:defRPr sz="1800">
                <a:solidFill>
                  <a:schemeClr val="tx1"/>
                </a:solidFill>
              </a:defRPr>
            </a:lvl1pPr>
            <a:lvl2pPr marL="696913" indent="0">
              <a:buFontTx/>
              <a:buNone/>
              <a:defRPr sz="1800"/>
            </a:lvl2pPr>
            <a:lvl3pPr marL="1560512" indent="0">
              <a:buFontTx/>
              <a:buNone/>
              <a:defRPr sz="1800"/>
            </a:lvl3pPr>
            <a:lvl4pPr marL="2332037" indent="0">
              <a:buFontTx/>
              <a:buNone/>
              <a:defRPr sz="1800"/>
            </a:lvl4pPr>
            <a:lvl5pPr marL="3052763" indent="0">
              <a:buFontTx/>
              <a:buNone/>
              <a:defRPr sz="1800"/>
            </a:lvl5pPr>
          </a:lstStyle>
          <a:p>
            <a:pPr lvl="0"/>
            <a:r>
              <a:rPr lang="en-GB" smtClean="0"/>
              <a:t>Klik om de modelstijl</a:t>
            </a:r>
            <a:endParaRPr lang="en-GB" dirty="0"/>
          </a:p>
        </p:txBody>
      </p:sp>
      <p:sp>
        <p:nvSpPr>
          <p:cNvPr id="10" name="Tijdelijke aanduiding voor tekst 6"/>
          <p:cNvSpPr>
            <a:spLocks noGrp="1"/>
          </p:cNvSpPr>
          <p:nvPr>
            <p:ph type="body" sz="quarter" idx="22"/>
          </p:nvPr>
        </p:nvSpPr>
        <p:spPr>
          <a:xfrm>
            <a:off x="490538" y="4985219"/>
            <a:ext cx="2752725" cy="360000"/>
          </a:xfrm>
        </p:spPr>
        <p:txBody>
          <a:bodyPr wrap="square" lIns="36000" rIns="0"/>
          <a:lstStyle>
            <a:lvl1pPr marL="0" indent="0">
              <a:buFontTx/>
              <a:buNone/>
              <a:defRPr sz="1800">
                <a:solidFill>
                  <a:schemeClr val="bg2"/>
                </a:solidFill>
              </a:defRPr>
            </a:lvl1pPr>
            <a:lvl2pPr marL="696913" indent="0">
              <a:buFontTx/>
              <a:buNone/>
              <a:defRPr sz="1800"/>
            </a:lvl2pPr>
            <a:lvl3pPr marL="1560512" indent="0">
              <a:buFontTx/>
              <a:buNone/>
              <a:defRPr sz="1800"/>
            </a:lvl3pPr>
            <a:lvl4pPr marL="2332037" indent="0">
              <a:buFontTx/>
              <a:buNone/>
              <a:defRPr sz="1800"/>
            </a:lvl4pPr>
            <a:lvl5pPr marL="3052763" indent="0">
              <a:buFontTx/>
              <a:buNone/>
              <a:defRPr sz="1800"/>
            </a:lvl5pPr>
          </a:lstStyle>
          <a:p>
            <a:pPr lvl="0"/>
            <a:r>
              <a:rPr lang="en-GB" smtClean="0"/>
              <a:t>Klik om de modelstijl</a:t>
            </a:r>
            <a:endParaRPr lang="en-GB" dirty="0"/>
          </a:p>
        </p:txBody>
      </p:sp>
      <p:sp>
        <p:nvSpPr>
          <p:cNvPr id="11" name="Tijdelijke aanduiding voor tekst 6"/>
          <p:cNvSpPr>
            <a:spLocks noGrp="1"/>
          </p:cNvSpPr>
          <p:nvPr>
            <p:ph type="body" sz="quarter" idx="23"/>
          </p:nvPr>
        </p:nvSpPr>
        <p:spPr>
          <a:xfrm>
            <a:off x="3365675" y="4985219"/>
            <a:ext cx="2752725" cy="360000"/>
          </a:xfrm>
        </p:spPr>
        <p:txBody>
          <a:bodyPr wrap="square" lIns="36000" rIns="0"/>
          <a:lstStyle>
            <a:lvl1pPr marL="0" indent="0">
              <a:buFontTx/>
              <a:buNone/>
              <a:defRPr sz="1800">
                <a:solidFill>
                  <a:schemeClr val="bg2"/>
                </a:solidFill>
              </a:defRPr>
            </a:lvl1pPr>
            <a:lvl2pPr marL="696913" indent="0">
              <a:buFontTx/>
              <a:buNone/>
              <a:defRPr sz="1800"/>
            </a:lvl2pPr>
            <a:lvl3pPr marL="1560512" indent="0">
              <a:buFontTx/>
              <a:buNone/>
              <a:defRPr sz="1800"/>
            </a:lvl3pPr>
            <a:lvl4pPr marL="2332037" indent="0">
              <a:buFontTx/>
              <a:buNone/>
              <a:defRPr sz="1800"/>
            </a:lvl4pPr>
            <a:lvl5pPr marL="3052763" indent="0">
              <a:buFontTx/>
              <a:buNone/>
              <a:defRPr sz="1800"/>
            </a:lvl5pPr>
          </a:lstStyle>
          <a:p>
            <a:pPr lvl="0"/>
            <a:r>
              <a:rPr lang="en-GB" smtClean="0"/>
              <a:t>Klik om de modelstijl</a:t>
            </a:r>
            <a:endParaRPr lang="en-GB" dirty="0"/>
          </a:p>
        </p:txBody>
      </p:sp>
      <p:sp>
        <p:nvSpPr>
          <p:cNvPr id="12" name="Tijdelijke aanduiding voor tekst 6"/>
          <p:cNvSpPr>
            <a:spLocks noGrp="1"/>
          </p:cNvSpPr>
          <p:nvPr>
            <p:ph type="body" sz="quarter" idx="24"/>
          </p:nvPr>
        </p:nvSpPr>
        <p:spPr>
          <a:xfrm>
            <a:off x="6241802" y="4985219"/>
            <a:ext cx="2752725" cy="360000"/>
          </a:xfrm>
        </p:spPr>
        <p:txBody>
          <a:bodyPr wrap="square" lIns="36000" rIns="0"/>
          <a:lstStyle>
            <a:lvl1pPr marL="0" indent="0">
              <a:buFontTx/>
              <a:buNone/>
              <a:defRPr sz="1800">
                <a:solidFill>
                  <a:schemeClr val="bg2"/>
                </a:solidFill>
              </a:defRPr>
            </a:lvl1pPr>
            <a:lvl2pPr marL="696913" indent="0">
              <a:buFontTx/>
              <a:buNone/>
              <a:defRPr sz="1800"/>
            </a:lvl2pPr>
            <a:lvl3pPr marL="1560512" indent="0">
              <a:buFontTx/>
              <a:buNone/>
              <a:defRPr sz="1800"/>
            </a:lvl3pPr>
            <a:lvl4pPr marL="2332037" indent="0">
              <a:buFontTx/>
              <a:buNone/>
              <a:defRPr sz="1800"/>
            </a:lvl4pPr>
            <a:lvl5pPr marL="3052763" indent="0">
              <a:buFontTx/>
              <a:buNone/>
              <a:defRPr sz="1800"/>
            </a:lvl5pPr>
          </a:lstStyle>
          <a:p>
            <a:pPr lvl="0"/>
            <a:r>
              <a:rPr lang="en-GB" smtClean="0"/>
              <a:t>Klik om de modelstijl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866684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 with 2 square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91642" y="230187"/>
            <a:ext cx="8442796" cy="838800"/>
          </a:xfrm>
        </p:spPr>
        <p:txBody>
          <a:bodyPr/>
          <a:lstStyle/>
          <a:p>
            <a:r>
              <a:rPr lang="en-GB" smtClean="0"/>
              <a:t>Klik om de stijl te bewerken</a:t>
            </a:r>
            <a:endParaRPr lang="en-GB" dirty="0"/>
          </a:p>
        </p:txBody>
      </p:sp>
      <p:sp>
        <p:nvSpPr>
          <p:cNvPr id="3" name="Tijdelijke aanduiding voor afbeelding 24"/>
          <p:cNvSpPr>
            <a:spLocks noGrp="1" noChangeAspect="1"/>
          </p:cNvSpPr>
          <p:nvPr>
            <p:ph type="pic" sz="quarter" idx="16"/>
          </p:nvPr>
        </p:nvSpPr>
        <p:spPr>
          <a:xfrm>
            <a:off x="536399" y="1929600"/>
            <a:ext cx="4104000" cy="4027383"/>
          </a:xfrm>
          <a:prstGeom prst="rect">
            <a:avLst/>
          </a:prstGeom>
          <a:solidFill>
            <a:schemeClr val="accent3"/>
          </a:solidFill>
        </p:spPr>
        <p:txBody>
          <a:bodyPr anchor="ctr"/>
          <a:lstStyle>
            <a:lvl1pPr marL="0" indent="0" algn="ctr">
              <a:buNone/>
              <a:defRPr sz="800"/>
            </a:lvl1pPr>
          </a:lstStyle>
          <a:p>
            <a:pPr lvl="0"/>
            <a:r>
              <a:rPr lang="nl-NL" noProof="0" smtClean="0"/>
              <a:t>Klik op het pictogram als u een afbeelding wilt toevoegen</a:t>
            </a:r>
            <a:endParaRPr lang="nl-NL" noProof="0" dirty="0"/>
          </a:p>
        </p:txBody>
      </p:sp>
      <p:sp>
        <p:nvSpPr>
          <p:cNvPr id="5" name="Tijdelijke aanduiding voor afbeelding 24"/>
          <p:cNvSpPr>
            <a:spLocks noGrp="1" noChangeAspect="1"/>
          </p:cNvSpPr>
          <p:nvPr>
            <p:ph type="pic" sz="quarter" idx="17"/>
          </p:nvPr>
        </p:nvSpPr>
        <p:spPr>
          <a:xfrm>
            <a:off x="4826161" y="1929600"/>
            <a:ext cx="4104000" cy="4033050"/>
          </a:xfrm>
          <a:prstGeom prst="rect">
            <a:avLst/>
          </a:prstGeom>
          <a:solidFill>
            <a:schemeClr val="accent3"/>
          </a:solidFill>
        </p:spPr>
        <p:txBody>
          <a:bodyPr anchor="ctr"/>
          <a:lstStyle>
            <a:lvl1pPr marL="0" indent="0" algn="ctr">
              <a:buNone/>
              <a:defRPr sz="800"/>
            </a:lvl1pPr>
          </a:lstStyle>
          <a:p>
            <a:pPr lvl="0"/>
            <a:r>
              <a:rPr lang="nl-NL" noProof="0" smtClean="0"/>
              <a:t>Klik op het pictogram als u een afbeelding wilt toevoegen</a:t>
            </a:r>
            <a:endParaRPr lang="nl-NL" noProof="0" dirty="0"/>
          </a:p>
        </p:txBody>
      </p:sp>
    </p:spTree>
    <p:extLst>
      <p:ext uri="{BB962C8B-B14F-4D97-AF65-F5344CB8AC3E}">
        <p14:creationId xmlns:p14="http://schemas.microsoft.com/office/powerpoint/2010/main" val="2295209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larg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afbeelding 24"/>
          <p:cNvSpPr>
            <a:spLocks noGrp="1" noChangeAspect="1"/>
          </p:cNvSpPr>
          <p:nvPr>
            <p:ph type="pic" sz="quarter" idx="16"/>
          </p:nvPr>
        </p:nvSpPr>
        <p:spPr>
          <a:xfrm>
            <a:off x="536400" y="1402557"/>
            <a:ext cx="8402400" cy="4552950"/>
          </a:xfrm>
          <a:prstGeom prst="rect">
            <a:avLst/>
          </a:prstGeom>
          <a:solidFill>
            <a:schemeClr val="accent3"/>
          </a:solidFill>
        </p:spPr>
        <p:txBody>
          <a:bodyPr anchor="ctr"/>
          <a:lstStyle>
            <a:lvl1pPr marL="0" indent="0" algn="ctr">
              <a:buNone/>
              <a:defRPr sz="800"/>
            </a:lvl1pPr>
          </a:lstStyle>
          <a:p>
            <a:pPr lvl="0"/>
            <a:r>
              <a:rPr lang="nl-NL" noProof="0" smtClean="0"/>
              <a:t>Klik op het pictogram als u een afbeelding wilt toevoegen</a:t>
            </a:r>
            <a:endParaRPr lang="nl-NL" noProof="0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91642" y="230187"/>
            <a:ext cx="8442796" cy="838800"/>
          </a:xfrm>
        </p:spPr>
        <p:txBody>
          <a:bodyPr/>
          <a:lstStyle/>
          <a:p>
            <a:r>
              <a:rPr lang="en-GB" smtClean="0"/>
              <a:t>Klik om de stijl te bewerken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864458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ganogr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Klik</a:t>
            </a:r>
            <a:r>
              <a:rPr lang="en-GB" dirty="0" smtClean="0"/>
              <a:t> om de </a:t>
            </a:r>
            <a:r>
              <a:rPr lang="en-GB" dirty="0" err="1" smtClean="0"/>
              <a:t>stijl</a:t>
            </a:r>
            <a:r>
              <a:rPr lang="en-GB" dirty="0" smtClean="0"/>
              <a:t> te </a:t>
            </a:r>
            <a:r>
              <a:rPr lang="en-GB" dirty="0" err="1" smtClean="0"/>
              <a:t>bewerken</a:t>
            </a:r>
            <a:endParaRPr lang="en-GB" dirty="0"/>
          </a:p>
        </p:txBody>
      </p:sp>
      <p:sp>
        <p:nvSpPr>
          <p:cNvPr id="8" name="Tijdelijke aanduiding voor SmartArt 7"/>
          <p:cNvSpPr>
            <a:spLocks noGrp="1"/>
          </p:cNvSpPr>
          <p:nvPr>
            <p:ph type="dgm" sz="quarter" idx="10"/>
          </p:nvPr>
        </p:nvSpPr>
        <p:spPr>
          <a:xfrm>
            <a:off x="538163" y="1828800"/>
            <a:ext cx="8404225" cy="4133850"/>
          </a:xfrm>
        </p:spPr>
        <p:txBody>
          <a:bodyPr/>
          <a:lstStyle/>
          <a:p>
            <a:endParaRPr lang="nl-NL" dirty="0"/>
          </a:p>
        </p:txBody>
      </p:sp>
      <p:sp>
        <p:nvSpPr>
          <p:cNvPr id="3" name="Tijdelijke aanduiding voor dianumm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>
              <a:lnSpc>
                <a:spcPts val="1200"/>
              </a:lnSpc>
            </a:pPr>
            <a:fld id="{F25965E0-7062-474C-8671-DB3A3CE669B0}" type="slidenum">
              <a:rPr lang="en-GB" smtClean="0"/>
              <a:pPr algn="r">
                <a:lnSpc>
                  <a:spcPts val="1200"/>
                </a:lnSpc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607591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rectangular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afbeelding 24"/>
          <p:cNvSpPr>
            <a:spLocks noGrp="1"/>
          </p:cNvSpPr>
          <p:nvPr>
            <p:ph type="pic" sz="quarter" idx="16"/>
          </p:nvPr>
        </p:nvSpPr>
        <p:spPr>
          <a:xfrm>
            <a:off x="536400" y="233362"/>
            <a:ext cx="4011352" cy="5720400"/>
          </a:xfrm>
          <a:prstGeom prst="rect">
            <a:avLst/>
          </a:prstGeom>
          <a:solidFill>
            <a:schemeClr val="accent3"/>
          </a:solidFill>
        </p:spPr>
        <p:txBody>
          <a:bodyPr anchor="ctr"/>
          <a:lstStyle>
            <a:lvl1pPr marL="0" indent="0" algn="ctr">
              <a:buNone/>
              <a:defRPr sz="800"/>
            </a:lvl1pPr>
          </a:lstStyle>
          <a:p>
            <a:pPr lvl="0"/>
            <a:r>
              <a:rPr lang="nl-NL" noProof="0" smtClean="0"/>
              <a:t>Klik op het pictogram als u een afbeelding wilt toevoegen</a:t>
            </a:r>
            <a:endParaRPr lang="nl-NL" noProof="0" dirty="0"/>
          </a:p>
        </p:txBody>
      </p:sp>
      <p:sp>
        <p:nvSpPr>
          <p:cNvPr id="4" name="Tijdelijke aanduiding voor afbeelding 24"/>
          <p:cNvSpPr>
            <a:spLocks noGrp="1"/>
          </p:cNvSpPr>
          <p:nvPr>
            <p:ph type="pic" sz="quarter" idx="17"/>
          </p:nvPr>
        </p:nvSpPr>
        <p:spPr>
          <a:xfrm>
            <a:off x="4827265" y="233362"/>
            <a:ext cx="4104000" cy="5719559"/>
          </a:xfrm>
          <a:prstGeom prst="rect">
            <a:avLst/>
          </a:prstGeom>
          <a:solidFill>
            <a:schemeClr val="accent3"/>
          </a:solidFill>
        </p:spPr>
        <p:txBody>
          <a:bodyPr anchor="ctr"/>
          <a:lstStyle>
            <a:lvl1pPr marL="0" indent="0" algn="ctr">
              <a:buNone/>
              <a:defRPr sz="800"/>
            </a:lvl1pPr>
          </a:lstStyle>
          <a:p>
            <a:pPr lvl="0"/>
            <a:r>
              <a:rPr lang="nl-NL" noProof="0" smtClean="0"/>
              <a:t>Klik op het pictogram als u een afbeelding wilt toevoegen</a:t>
            </a:r>
            <a:endParaRPr lang="nl-NL" noProof="0" dirty="0"/>
          </a:p>
        </p:txBody>
      </p:sp>
    </p:spTree>
    <p:extLst>
      <p:ext uri="{BB962C8B-B14F-4D97-AF65-F5344CB8AC3E}">
        <p14:creationId xmlns:p14="http://schemas.microsoft.com/office/powerpoint/2010/main" val="28546482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to beeldvull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afbeelding 24"/>
          <p:cNvSpPr>
            <a:spLocks noGrp="1" noChangeAspect="1"/>
          </p:cNvSpPr>
          <p:nvPr>
            <p:ph type="pic" sz="quarter" idx="16"/>
          </p:nvPr>
        </p:nvSpPr>
        <p:spPr bwMode="gray">
          <a:xfrm>
            <a:off x="0" y="0"/>
            <a:ext cx="9143999" cy="6858000"/>
          </a:xfrm>
          <a:prstGeom prst="rect">
            <a:avLst/>
          </a:prstGeom>
          <a:solidFill>
            <a:schemeClr val="accent3"/>
          </a:solidFill>
        </p:spPr>
        <p:txBody>
          <a:bodyPr anchor="ctr"/>
          <a:lstStyle>
            <a:lvl1pPr marL="0" indent="0" algn="ctr">
              <a:buNone/>
              <a:defRPr sz="800"/>
            </a:lvl1pPr>
          </a:lstStyle>
          <a:p>
            <a:pPr lvl="0"/>
            <a:r>
              <a:rPr lang="nl-NL" noProof="0" smtClean="0"/>
              <a:t>Klik op het pictogram als u een afbeelding wilt toevoegen</a:t>
            </a:r>
            <a:endParaRPr lang="nl-NL" noProof="0" dirty="0"/>
          </a:p>
        </p:txBody>
      </p:sp>
      <p:sp>
        <p:nvSpPr>
          <p:cNvPr id="4" name="Titel 1"/>
          <p:cNvSpPr>
            <a:spLocks noGrp="1"/>
          </p:cNvSpPr>
          <p:nvPr>
            <p:ph type="title"/>
          </p:nvPr>
        </p:nvSpPr>
        <p:spPr bwMode="white">
          <a:xfrm>
            <a:off x="491642" y="230188"/>
            <a:ext cx="8442796" cy="840125"/>
          </a:xfrm>
          <a:noFill/>
          <a:ln>
            <a:gradFill>
              <a:gsLst>
                <a:gs pos="0">
                  <a:schemeClr val="bg1"/>
                </a:gs>
                <a:gs pos="1000">
                  <a:schemeClr val="bg1">
                    <a:alpha val="0"/>
                  </a:schemeClr>
                </a:gs>
                <a:gs pos="99000">
                  <a:srgbClr val="FFFFFF">
                    <a:alpha val="0"/>
                  </a:srgbClr>
                </a:gs>
                <a:gs pos="100000">
                  <a:schemeClr val="bg1"/>
                </a:gs>
              </a:gsLst>
              <a:lin ang="5400000" scaled="0"/>
            </a:gradFill>
          </a:ln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Klik om de stijl te bewerken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972869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mpty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167098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ph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91642" y="230188"/>
            <a:ext cx="8442796" cy="840125"/>
          </a:xfrm>
        </p:spPr>
        <p:txBody>
          <a:bodyPr/>
          <a:lstStyle/>
          <a:p>
            <a:r>
              <a:rPr lang="en-GB" smtClean="0"/>
              <a:t>Klik om de stijl te bewerken</a:t>
            </a:r>
            <a:endParaRPr lang="en-GB" dirty="0"/>
          </a:p>
        </p:txBody>
      </p:sp>
      <p:sp>
        <p:nvSpPr>
          <p:cNvPr id="3" name="Tijdelijke aanduiding voor grafiek 5"/>
          <p:cNvSpPr>
            <a:spLocks noGrp="1"/>
          </p:cNvSpPr>
          <p:nvPr>
            <p:ph type="chart" sz="quarter" idx="17"/>
          </p:nvPr>
        </p:nvSpPr>
        <p:spPr>
          <a:xfrm>
            <a:off x="437321" y="1752600"/>
            <a:ext cx="8601903" cy="4314825"/>
          </a:xfrm>
          <a:noFill/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9079618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93200" y="230187"/>
            <a:ext cx="8442796" cy="838800"/>
          </a:xfrm>
        </p:spPr>
        <p:txBody>
          <a:bodyPr/>
          <a:lstStyle>
            <a:lvl1pPr>
              <a:defRPr/>
            </a:lvl1pPr>
          </a:lstStyle>
          <a:p>
            <a:r>
              <a:rPr lang="en-GB" smtClean="0"/>
              <a:t>Klik om de stijl te bewerken</a:t>
            </a:r>
            <a:endParaRPr lang="en-GB" dirty="0"/>
          </a:p>
        </p:txBody>
      </p:sp>
      <p:sp>
        <p:nvSpPr>
          <p:cNvPr id="5" name="Tijdelijke aanduiding voor tabel 4"/>
          <p:cNvSpPr>
            <a:spLocks noGrp="1"/>
          </p:cNvSpPr>
          <p:nvPr>
            <p:ph type="tbl" sz="quarter" idx="10"/>
          </p:nvPr>
        </p:nvSpPr>
        <p:spPr>
          <a:xfrm>
            <a:off x="538163" y="1933575"/>
            <a:ext cx="8398089" cy="40284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7486027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with circ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93200" y="230188"/>
            <a:ext cx="3276000" cy="1353086"/>
          </a:xfrm>
        </p:spPr>
        <p:txBody>
          <a:bodyPr/>
          <a:lstStyle>
            <a:lvl1pPr>
              <a:defRPr/>
            </a:lvl1pPr>
          </a:lstStyle>
          <a:p>
            <a:r>
              <a:rPr lang="en-GB" smtClean="0"/>
              <a:t>Klik om de stijl te bewerken</a:t>
            </a:r>
            <a:endParaRPr lang="en-GB" dirty="0"/>
          </a:p>
        </p:txBody>
      </p:sp>
      <p:sp>
        <p:nvSpPr>
          <p:cNvPr id="7" name="Tijdelijke aanduiding voor afbeelding 24"/>
          <p:cNvSpPr>
            <a:spLocks noGrp="1" noChangeAspect="1"/>
          </p:cNvSpPr>
          <p:nvPr>
            <p:ph type="pic" sz="quarter" idx="16"/>
          </p:nvPr>
        </p:nvSpPr>
        <p:spPr>
          <a:xfrm>
            <a:off x="3887699" y="224477"/>
            <a:ext cx="5040000" cy="5040000"/>
          </a:xfrm>
          <a:prstGeom prst="ellipse">
            <a:avLst/>
          </a:prstGeom>
          <a:solidFill>
            <a:schemeClr val="accent3"/>
          </a:solidFill>
        </p:spPr>
        <p:txBody>
          <a:bodyPr anchor="ctr"/>
          <a:lstStyle>
            <a:lvl1pPr marL="0" indent="0" algn="ctr">
              <a:buNone/>
              <a:defRPr sz="800"/>
            </a:lvl1pPr>
          </a:lstStyle>
          <a:p>
            <a:pPr lvl="0"/>
            <a:r>
              <a:rPr lang="nl-NL" noProof="0" smtClean="0"/>
              <a:t>Klik op het pictogram als u een afbeelding wilt toevoegen</a:t>
            </a:r>
            <a:endParaRPr lang="nl-NL" noProof="0" dirty="0"/>
          </a:p>
        </p:txBody>
      </p:sp>
      <p:sp>
        <p:nvSpPr>
          <p:cNvPr id="8" name="Tijdelijke aanduiding voor tekst 4"/>
          <p:cNvSpPr>
            <a:spLocks noGrp="1"/>
          </p:cNvSpPr>
          <p:nvPr>
            <p:ph type="body" sz="quarter" idx="17"/>
          </p:nvPr>
        </p:nvSpPr>
        <p:spPr>
          <a:xfrm>
            <a:off x="495301" y="1835250"/>
            <a:ext cx="3276600" cy="4127400"/>
          </a:xfrm>
        </p:spPr>
        <p:txBody>
          <a:bodyPr lIns="36000"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GB" smtClean="0"/>
              <a:t>Klik om de modelstijlen te bewerken</a:t>
            </a:r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41809169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with multiple logo'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93200" y="230188"/>
            <a:ext cx="3276000" cy="1353086"/>
          </a:xfrm>
        </p:spPr>
        <p:txBody>
          <a:bodyPr/>
          <a:lstStyle>
            <a:lvl1pPr>
              <a:defRPr/>
            </a:lvl1pPr>
          </a:lstStyle>
          <a:p>
            <a:r>
              <a:rPr lang="en-GB" smtClean="0"/>
              <a:t>Klik om de stijl te bewerken</a:t>
            </a:r>
            <a:endParaRPr lang="en-GB" dirty="0"/>
          </a:p>
        </p:txBody>
      </p:sp>
      <p:sp>
        <p:nvSpPr>
          <p:cNvPr id="8" name="Tijdelijke aanduiding voor tekst 4"/>
          <p:cNvSpPr>
            <a:spLocks noGrp="1"/>
          </p:cNvSpPr>
          <p:nvPr>
            <p:ph type="body" sz="quarter" idx="17"/>
          </p:nvPr>
        </p:nvSpPr>
        <p:spPr>
          <a:xfrm>
            <a:off x="495301" y="1835250"/>
            <a:ext cx="3276600" cy="3657600"/>
          </a:xfrm>
        </p:spPr>
        <p:txBody>
          <a:bodyPr lIns="36000"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GB" smtClean="0"/>
              <a:t>Klik om de modelstijlen te bewerken</a:t>
            </a:r>
            <a:endParaRPr lang="en-GB" dirty="0" smtClean="0"/>
          </a:p>
        </p:txBody>
      </p:sp>
      <p:sp>
        <p:nvSpPr>
          <p:cNvPr id="17" name="Tijdelijke aanduiding voor afbeelding 24"/>
          <p:cNvSpPr>
            <a:spLocks noGrp="1" noChangeAspect="1"/>
          </p:cNvSpPr>
          <p:nvPr>
            <p:ph type="pic" sz="quarter" idx="16"/>
          </p:nvPr>
        </p:nvSpPr>
        <p:spPr>
          <a:xfrm>
            <a:off x="3887699" y="224477"/>
            <a:ext cx="5040000" cy="5040000"/>
          </a:xfrm>
          <a:prstGeom prst="ellipse">
            <a:avLst/>
          </a:prstGeom>
          <a:solidFill>
            <a:schemeClr val="accent3"/>
          </a:solidFill>
        </p:spPr>
        <p:txBody>
          <a:bodyPr anchor="ctr"/>
          <a:lstStyle>
            <a:lvl1pPr marL="0" indent="0" algn="ctr">
              <a:buNone/>
              <a:defRPr sz="800"/>
            </a:lvl1pPr>
          </a:lstStyle>
          <a:p>
            <a:pPr lvl="0"/>
            <a:r>
              <a:rPr lang="nl-NL" noProof="0" smtClean="0"/>
              <a:t>Klik op het pictogram als u een afbeelding wilt toevoegen</a:t>
            </a:r>
            <a:endParaRPr lang="nl-NL" noProof="0" dirty="0"/>
          </a:p>
        </p:txBody>
      </p:sp>
      <p:sp>
        <p:nvSpPr>
          <p:cNvPr id="9" name="Rechthoek 8"/>
          <p:cNvSpPr/>
          <p:nvPr userDrawn="1"/>
        </p:nvSpPr>
        <p:spPr>
          <a:xfrm>
            <a:off x="3800901" y="6127845"/>
            <a:ext cx="5141487" cy="614149"/>
          </a:xfrm>
          <a:prstGeom prst="rect">
            <a:avLst/>
          </a:prstGeom>
          <a:solidFill>
            <a:schemeClr val="bg1"/>
          </a:solidFill>
          <a:ln w="3175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50000"/>
              </a:lnSpc>
            </a:pPr>
            <a:r>
              <a:rPr lang="en-GB" sz="1000" smtClean="0">
                <a:solidFill>
                  <a:srgbClr val="D5D2CA"/>
                </a:solidFill>
              </a:rPr>
              <a:t>Space for partner logo’s </a:t>
            </a:r>
            <a:br>
              <a:rPr lang="en-GB" sz="1000" smtClean="0">
                <a:solidFill>
                  <a:srgbClr val="D5D2CA"/>
                </a:solidFill>
              </a:rPr>
            </a:br>
            <a:r>
              <a:rPr lang="en-GB" sz="800" smtClean="0">
                <a:solidFill>
                  <a:srgbClr val="D5D2CA"/>
                </a:solidFill>
              </a:rPr>
              <a:t>(place a white shape behind the logo’s to hide this text and border)</a:t>
            </a:r>
            <a:endParaRPr lang="en-GB" sz="800" dirty="0">
              <a:solidFill>
                <a:srgbClr val="D5D2C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35438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5366072"/>
      </p:ext>
    </p:extLst>
  </p:cSld>
  <p:clrMapOvr>
    <a:masterClrMapping/>
  </p:clrMapOvr>
  <p:transition/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72323591"/>
      </p:ext>
    </p:extLst>
  </p:cSld>
  <p:clrMapOvr>
    <a:masterClrMapping/>
  </p:clrMapOvr>
  <p:transition/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fr-FR">
              <a:solidFill>
                <a:srgbClr val="005172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fr-FR">
              <a:solidFill>
                <a:srgbClr val="005172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7ABF39C3-5E7C-4CB1-96DE-B459839ABA16}" type="slidenum">
              <a:rPr lang="fr-FR">
                <a:solidFill>
                  <a:srgbClr val="005172"/>
                </a:solidFill>
              </a:rPr>
              <a:pPr/>
              <a:t>‹#›</a:t>
            </a:fld>
            <a:endParaRPr lang="fr-FR">
              <a:solidFill>
                <a:srgbClr val="00517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42328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ly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Klik</a:t>
            </a:r>
            <a:r>
              <a:rPr lang="en-GB" dirty="0" smtClean="0"/>
              <a:t> om de </a:t>
            </a:r>
            <a:r>
              <a:rPr lang="en-GB" dirty="0" err="1" smtClean="0"/>
              <a:t>stijl</a:t>
            </a:r>
            <a:r>
              <a:rPr lang="en-GB" dirty="0" smtClean="0"/>
              <a:t> te </a:t>
            </a:r>
            <a:r>
              <a:rPr lang="en-GB" dirty="0" err="1" smtClean="0"/>
              <a:t>bewerken</a:t>
            </a:r>
            <a:endParaRPr lang="en-GB" dirty="0"/>
          </a:p>
        </p:txBody>
      </p:sp>
      <p:sp>
        <p:nvSpPr>
          <p:cNvPr id="3" name="Tijdelijke aanduiding voor dianumm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>
              <a:lnSpc>
                <a:spcPts val="1200"/>
              </a:lnSpc>
            </a:pPr>
            <a:fld id="{F25965E0-7062-474C-8671-DB3A3CE669B0}" type="slidenum">
              <a:rPr lang="en-GB" smtClean="0"/>
              <a:pPr algn="r">
                <a:lnSpc>
                  <a:spcPts val="1200"/>
                </a:lnSpc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0351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91643" y="230188"/>
            <a:ext cx="8442796" cy="839787"/>
          </a:xfrm>
        </p:spPr>
        <p:txBody>
          <a:bodyPr/>
          <a:lstStyle/>
          <a:p>
            <a:r>
              <a:rPr lang="nl-NL" dirty="0" smtClean="0"/>
              <a:t>Klik om de stijl te bewerken</a:t>
            </a:r>
            <a:endParaRPr lang="nl-NL" dirty="0"/>
          </a:p>
        </p:txBody>
      </p:sp>
      <p:sp>
        <p:nvSpPr>
          <p:cNvPr id="3" name="Tijdelijke aanduiding voor afbeelding 24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476508" y="3307559"/>
            <a:ext cx="2647950" cy="264795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="ctr"/>
          <a:lstStyle>
            <a:lvl1pPr marL="0" indent="0" algn="ctr">
              <a:buNone/>
              <a:defRPr sz="800"/>
            </a:lvl1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Klik op het pictogram als u een afbeelding wilt toevoegen</a:t>
            </a:r>
            <a:endParaRPr kumimoji="0" lang="nl-NL" sz="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6" name="Tijdelijke aanduiding voor afbeelding 24"/>
          <p:cNvSpPr>
            <a:spLocks noGrp="1" noChangeAspect="1"/>
          </p:cNvSpPr>
          <p:nvPr>
            <p:ph type="pic" sz="quarter" idx="19"/>
          </p:nvPr>
        </p:nvSpPr>
        <p:spPr bwMode="auto">
          <a:xfrm>
            <a:off x="6308818" y="3307559"/>
            <a:ext cx="2647950" cy="2647950"/>
          </a:xfrm>
          <a:prstGeom prst="ellipse">
            <a:avLst/>
          </a:prstGeom>
          <a:solidFill>
            <a:srgbClr val="D5D2C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0" indent="0" algn="ctr">
              <a:buNone/>
              <a:defRPr sz="800"/>
            </a:lvl1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Klik op het pictogram als u een afbeelding wilt toevoegen</a:t>
            </a:r>
            <a:endParaRPr kumimoji="0" lang="nl-NL" sz="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7" name="Tijdelijke aanduiding voor afbeelding 24"/>
          <p:cNvSpPr>
            <a:spLocks noGrp="1" noChangeAspect="1"/>
          </p:cNvSpPr>
          <p:nvPr>
            <p:ph type="pic" sz="quarter" idx="16"/>
          </p:nvPr>
        </p:nvSpPr>
        <p:spPr bwMode="auto">
          <a:xfrm>
            <a:off x="4714655" y="3307559"/>
            <a:ext cx="2647950" cy="2647950"/>
          </a:xfrm>
          <a:prstGeom prst="ellipse">
            <a:avLst/>
          </a:prstGeom>
          <a:solidFill>
            <a:schemeClr val="accent3"/>
          </a:solidFill>
          <a:ln>
            <a:noFill/>
          </a:ln>
          <a:extLst/>
        </p:spPr>
        <p:txBody>
          <a:bodyPr anchor="ctr"/>
          <a:lstStyle>
            <a:lvl1pPr marL="0" indent="0" algn="ctr">
              <a:buNone/>
              <a:defRPr sz="800"/>
            </a:lvl1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Klik op het pictogram als u een afbeelding wilt toevoegen</a:t>
            </a:r>
            <a:endParaRPr kumimoji="0" lang="nl-NL" sz="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8" name="Tijdelijke aanduiding voor afbeelding 24"/>
          <p:cNvSpPr>
            <a:spLocks noGrp="1" noChangeAspect="1"/>
          </p:cNvSpPr>
          <p:nvPr>
            <p:ph type="pic" sz="quarter" idx="15"/>
          </p:nvPr>
        </p:nvSpPr>
        <p:spPr bwMode="auto">
          <a:xfrm>
            <a:off x="3120492" y="3307559"/>
            <a:ext cx="2647950" cy="2647950"/>
          </a:xfrm>
          <a:prstGeom prst="ellipse">
            <a:avLst/>
          </a:prstGeom>
          <a:solidFill>
            <a:srgbClr val="D5D2CA"/>
          </a:solidFill>
          <a:ln>
            <a:noFill/>
          </a:ln>
        </p:spPr>
        <p:txBody>
          <a:bodyPr anchor="ctr"/>
          <a:lstStyle>
            <a:lvl1pPr marL="0" indent="0" algn="ctr">
              <a:buNone/>
              <a:defRPr sz="800"/>
            </a:lvl1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Klik op het pictogram als u een afbeelding wilt toevoegen</a:t>
            </a:r>
            <a:endParaRPr kumimoji="0" lang="nl-NL" sz="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4" name="Tijdelijke aanduiding voor tekst 4"/>
          <p:cNvSpPr>
            <a:spLocks noGrp="1"/>
          </p:cNvSpPr>
          <p:nvPr>
            <p:ph type="body" sz="quarter" idx="17" hasCustomPrompt="1"/>
          </p:nvPr>
        </p:nvSpPr>
        <p:spPr bwMode="auto">
          <a:xfrm>
            <a:off x="485775" y="1616400"/>
            <a:ext cx="8447088" cy="371475"/>
          </a:xfrm>
          <a:prstGeom prst="rect">
            <a:avLst/>
          </a:prstGeom>
          <a:noFill/>
          <a:ln>
            <a:noFill/>
          </a:ln>
          <a:extLst/>
        </p:spPr>
        <p:txBody>
          <a:bodyPr lIns="36000"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Ondertitel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18" hasCustomPrompt="1"/>
          </p:nvPr>
        </p:nvSpPr>
        <p:spPr bwMode="auto">
          <a:xfrm>
            <a:off x="478633" y="2262386"/>
            <a:ext cx="8447087" cy="371475"/>
          </a:xfrm>
          <a:prstGeom prst="rect">
            <a:avLst/>
          </a:prstGeom>
          <a:noFill/>
          <a:ln>
            <a:noFill/>
          </a:ln>
          <a:extLst/>
        </p:spPr>
        <p:txBody>
          <a:bodyPr lIns="36000" rIns="90000"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Datum, Auteursnaam</a:t>
            </a:r>
          </a:p>
        </p:txBody>
      </p:sp>
    </p:spTree>
    <p:extLst>
      <p:ext uri="{BB962C8B-B14F-4D97-AF65-F5344CB8AC3E}">
        <p14:creationId xmlns:p14="http://schemas.microsoft.com/office/powerpoint/2010/main" val="26492038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slide met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91642" y="230188"/>
            <a:ext cx="8442796" cy="839787"/>
          </a:xfrm>
        </p:spPr>
        <p:txBody>
          <a:bodyPr/>
          <a:lstStyle/>
          <a:p>
            <a:r>
              <a:rPr lang="nl-NL" dirty="0" smtClean="0"/>
              <a:t>Klik om de stijl te bewerken</a:t>
            </a:r>
            <a:endParaRPr lang="nl-NL" dirty="0"/>
          </a:p>
        </p:txBody>
      </p:sp>
      <p:sp>
        <p:nvSpPr>
          <p:cNvPr id="3" name="Tijdelijke aanduiding voor tekst 6"/>
          <p:cNvSpPr>
            <a:spLocks noGrp="1"/>
          </p:cNvSpPr>
          <p:nvPr>
            <p:ph type="body" sz="quarter" idx="10"/>
          </p:nvPr>
        </p:nvSpPr>
        <p:spPr>
          <a:xfrm>
            <a:off x="421200" y="1835249"/>
            <a:ext cx="8521188" cy="4089600"/>
          </a:xfrm>
        </p:spPr>
        <p:txBody>
          <a:bodyPr/>
          <a:lstStyle>
            <a:lvl2pPr>
              <a:buClr>
                <a:schemeClr val="bg2"/>
              </a:buClr>
              <a:defRPr/>
            </a:lvl2pPr>
          </a:lstStyle>
          <a:p>
            <a:pPr lvl="0"/>
            <a:r>
              <a:rPr lang="nl-NL" dirty="0" smtClean="0"/>
              <a:t>Klik om de modelstijlen te bewerken</a:t>
            </a:r>
          </a:p>
          <a:p>
            <a:pPr lvl="1"/>
            <a:r>
              <a:rPr lang="nl-NL" dirty="0" smtClean="0"/>
              <a:t>Tweede niveau</a:t>
            </a:r>
          </a:p>
          <a:p>
            <a:pPr lvl="2"/>
            <a:r>
              <a:rPr lang="nl-NL" dirty="0" smtClean="0"/>
              <a:t>Derde niveau</a:t>
            </a:r>
          </a:p>
          <a:p>
            <a:pPr lvl="3"/>
            <a:r>
              <a:rPr lang="nl-NL" dirty="0" smtClean="0"/>
              <a:t>Vierde niveau</a:t>
            </a:r>
          </a:p>
          <a:p>
            <a:pPr lvl="4"/>
            <a:r>
              <a:rPr lang="nl-NL" dirty="0" smtClean="0"/>
              <a:t>Vijfde niveau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5364417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ee tekstkad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Klik om de stijl te bewerken</a:t>
            </a:r>
            <a:endParaRPr lang="nl-NL" dirty="0"/>
          </a:p>
        </p:txBody>
      </p:sp>
      <p:sp>
        <p:nvSpPr>
          <p:cNvPr id="3" name="Tijdelijke aanduiding voor tekst 6"/>
          <p:cNvSpPr>
            <a:spLocks noGrp="1"/>
          </p:cNvSpPr>
          <p:nvPr>
            <p:ph type="body" sz="quarter" idx="10"/>
          </p:nvPr>
        </p:nvSpPr>
        <p:spPr>
          <a:xfrm>
            <a:off x="421200" y="1835249"/>
            <a:ext cx="4140000" cy="4089600"/>
          </a:xfrm>
        </p:spPr>
        <p:txBody>
          <a:bodyPr/>
          <a:lstStyle>
            <a:lvl2pPr>
              <a:buClr>
                <a:schemeClr val="bg2"/>
              </a:buClr>
              <a:defRPr/>
            </a:lvl2pPr>
          </a:lstStyle>
          <a:p>
            <a:pPr lvl="0"/>
            <a:r>
              <a:rPr lang="nl-NL" dirty="0" smtClean="0"/>
              <a:t>Klik om de modelstijlen te bewerken</a:t>
            </a:r>
          </a:p>
          <a:p>
            <a:pPr lvl="1"/>
            <a:r>
              <a:rPr lang="nl-NL" dirty="0" smtClean="0"/>
              <a:t>Tweede niveau</a:t>
            </a:r>
          </a:p>
          <a:p>
            <a:pPr lvl="2"/>
            <a:r>
              <a:rPr lang="nl-NL" dirty="0" smtClean="0"/>
              <a:t>Derde niveau</a:t>
            </a:r>
          </a:p>
        </p:txBody>
      </p:sp>
      <p:sp>
        <p:nvSpPr>
          <p:cNvPr id="4" name="Tijdelijke aanduiding voor tekst 6"/>
          <p:cNvSpPr>
            <a:spLocks noGrp="1"/>
          </p:cNvSpPr>
          <p:nvPr>
            <p:ph type="body" sz="quarter" idx="11"/>
          </p:nvPr>
        </p:nvSpPr>
        <p:spPr>
          <a:xfrm>
            <a:off x="4793357" y="1835249"/>
            <a:ext cx="4140000" cy="4089600"/>
          </a:xfrm>
        </p:spPr>
        <p:txBody>
          <a:bodyPr/>
          <a:lstStyle>
            <a:lvl2pPr>
              <a:buClr>
                <a:schemeClr val="bg2"/>
              </a:buClr>
              <a:defRPr/>
            </a:lvl2pPr>
          </a:lstStyle>
          <a:p>
            <a:pPr lvl="0"/>
            <a:r>
              <a:rPr lang="nl-NL" dirty="0" smtClean="0"/>
              <a:t>Klik om de modelstijlen te bewerken</a:t>
            </a:r>
          </a:p>
          <a:p>
            <a:pPr lvl="1"/>
            <a:r>
              <a:rPr lang="nl-NL" dirty="0" smtClean="0"/>
              <a:t>Tweede niveau</a:t>
            </a:r>
          </a:p>
          <a:p>
            <a:pPr lvl="2"/>
            <a:r>
              <a:rPr lang="nl-NL" dirty="0" smtClean="0"/>
              <a:t>Derde niveau</a:t>
            </a:r>
          </a:p>
        </p:txBody>
      </p:sp>
    </p:spTree>
    <p:extLst>
      <p:ext uri="{BB962C8B-B14F-4D97-AF65-F5344CB8AC3E}">
        <p14:creationId xmlns:p14="http://schemas.microsoft.com/office/powerpoint/2010/main" val="12508979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kader met bee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Klik om de stijl te bewerken</a:t>
            </a:r>
            <a:endParaRPr lang="nl-NL" dirty="0"/>
          </a:p>
        </p:txBody>
      </p:sp>
      <p:sp>
        <p:nvSpPr>
          <p:cNvPr id="3" name="Tijdelijke aanduiding voor tekst 6"/>
          <p:cNvSpPr>
            <a:spLocks noGrp="1"/>
          </p:cNvSpPr>
          <p:nvPr>
            <p:ph type="body" sz="quarter" idx="10"/>
          </p:nvPr>
        </p:nvSpPr>
        <p:spPr>
          <a:xfrm>
            <a:off x="421200" y="1835249"/>
            <a:ext cx="4140000" cy="4089600"/>
          </a:xfrm>
        </p:spPr>
        <p:txBody>
          <a:bodyPr/>
          <a:lstStyle>
            <a:lvl2pPr>
              <a:buClr>
                <a:schemeClr val="bg2"/>
              </a:buClr>
              <a:defRPr/>
            </a:lvl2pPr>
          </a:lstStyle>
          <a:p>
            <a:pPr lvl="0"/>
            <a:r>
              <a:rPr lang="nl-NL" dirty="0" smtClean="0"/>
              <a:t>Klik om de modelstijlen te bewerken</a:t>
            </a:r>
          </a:p>
          <a:p>
            <a:pPr lvl="1"/>
            <a:r>
              <a:rPr lang="nl-NL" dirty="0" smtClean="0"/>
              <a:t>Tweede niveau</a:t>
            </a:r>
          </a:p>
          <a:p>
            <a:pPr lvl="2"/>
            <a:r>
              <a:rPr lang="nl-NL" dirty="0" smtClean="0"/>
              <a:t>Derde niveau</a:t>
            </a:r>
          </a:p>
        </p:txBody>
      </p:sp>
      <p:sp>
        <p:nvSpPr>
          <p:cNvPr id="5" name="Tijdelijke aanduiding voor afbeelding 24"/>
          <p:cNvSpPr>
            <a:spLocks noGrp="1" noChangeAspect="1"/>
          </p:cNvSpPr>
          <p:nvPr>
            <p:ph type="pic" sz="quarter" idx="17"/>
          </p:nvPr>
        </p:nvSpPr>
        <p:spPr>
          <a:xfrm>
            <a:off x="4826161" y="1929600"/>
            <a:ext cx="4104000" cy="4033050"/>
          </a:xfrm>
          <a:prstGeom prst="rect">
            <a:avLst/>
          </a:prstGeom>
          <a:solidFill>
            <a:schemeClr val="accent3"/>
          </a:solidFill>
        </p:spPr>
        <p:txBody>
          <a:bodyPr anchor="ctr"/>
          <a:lstStyle>
            <a:lvl1pPr marL="0" indent="0" algn="ctr">
              <a:buNone/>
              <a:defRPr sz="800"/>
            </a:lvl1pPr>
          </a:lstStyle>
          <a:p>
            <a:pPr lvl="0"/>
            <a:r>
              <a:rPr lang="nl-NL" noProof="0" smtClean="0"/>
              <a:t>Klik op het pictogram als u een afbeelding wilt toevoegen</a:t>
            </a:r>
            <a:endParaRPr lang="nl-NL" noProof="0" dirty="0"/>
          </a:p>
        </p:txBody>
      </p:sp>
    </p:spTree>
    <p:extLst>
      <p:ext uri="{BB962C8B-B14F-4D97-AF65-F5344CB8AC3E}">
        <p14:creationId xmlns:p14="http://schemas.microsoft.com/office/powerpoint/2010/main" val="490174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kader met grafi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Klik om de stijl te bewerken</a:t>
            </a:r>
            <a:endParaRPr lang="nl-NL" dirty="0"/>
          </a:p>
        </p:txBody>
      </p:sp>
      <p:sp>
        <p:nvSpPr>
          <p:cNvPr id="3" name="Tijdelijke aanduiding voor tekst 6"/>
          <p:cNvSpPr>
            <a:spLocks noGrp="1"/>
          </p:cNvSpPr>
          <p:nvPr>
            <p:ph type="body" sz="quarter" idx="10"/>
          </p:nvPr>
        </p:nvSpPr>
        <p:spPr>
          <a:xfrm>
            <a:off x="421200" y="1835249"/>
            <a:ext cx="4140000" cy="4089600"/>
          </a:xfrm>
        </p:spPr>
        <p:txBody>
          <a:bodyPr/>
          <a:lstStyle>
            <a:lvl2pPr>
              <a:buClr>
                <a:schemeClr val="bg2"/>
              </a:buClr>
              <a:defRPr/>
            </a:lvl2pPr>
          </a:lstStyle>
          <a:p>
            <a:pPr lvl="0"/>
            <a:r>
              <a:rPr lang="nl-NL" dirty="0" smtClean="0"/>
              <a:t>Klik om de modelstijlen te bewerken</a:t>
            </a:r>
          </a:p>
          <a:p>
            <a:pPr lvl="1"/>
            <a:r>
              <a:rPr lang="nl-NL" dirty="0" smtClean="0"/>
              <a:t>Tweede niveau</a:t>
            </a:r>
          </a:p>
          <a:p>
            <a:pPr lvl="2"/>
            <a:r>
              <a:rPr lang="nl-NL" dirty="0" smtClean="0"/>
              <a:t>Derde niveau</a:t>
            </a:r>
          </a:p>
        </p:txBody>
      </p:sp>
      <p:sp>
        <p:nvSpPr>
          <p:cNvPr id="6" name="Tijdelijke aanduiding voor grafiek 5"/>
          <p:cNvSpPr>
            <a:spLocks noGrp="1"/>
          </p:cNvSpPr>
          <p:nvPr>
            <p:ph type="chart" sz="quarter" idx="17"/>
          </p:nvPr>
        </p:nvSpPr>
        <p:spPr>
          <a:xfrm>
            <a:off x="4791075" y="1752600"/>
            <a:ext cx="4140000" cy="4314825"/>
          </a:xfrm>
          <a:noFill/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1037539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kader met tab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Klik om de stijl te bewerken</a:t>
            </a:r>
            <a:endParaRPr lang="nl-NL" dirty="0"/>
          </a:p>
        </p:txBody>
      </p:sp>
      <p:sp>
        <p:nvSpPr>
          <p:cNvPr id="3" name="Tijdelijke aanduiding voor tekst 6"/>
          <p:cNvSpPr>
            <a:spLocks noGrp="1"/>
          </p:cNvSpPr>
          <p:nvPr>
            <p:ph type="body" sz="quarter" idx="10"/>
          </p:nvPr>
        </p:nvSpPr>
        <p:spPr>
          <a:xfrm>
            <a:off x="421200" y="1835249"/>
            <a:ext cx="4140000" cy="4089600"/>
          </a:xfrm>
        </p:spPr>
        <p:txBody>
          <a:bodyPr/>
          <a:lstStyle>
            <a:lvl2pPr>
              <a:buClr>
                <a:schemeClr val="bg2"/>
              </a:buClr>
              <a:defRPr/>
            </a:lvl2pPr>
          </a:lstStyle>
          <a:p>
            <a:pPr lvl="0"/>
            <a:r>
              <a:rPr lang="nl-NL" dirty="0" smtClean="0"/>
              <a:t>Klik om de modelstijlen te bewerken</a:t>
            </a:r>
          </a:p>
          <a:p>
            <a:pPr lvl="1"/>
            <a:r>
              <a:rPr lang="nl-NL" dirty="0" smtClean="0"/>
              <a:t>Tweede niveau</a:t>
            </a:r>
          </a:p>
          <a:p>
            <a:pPr lvl="2"/>
            <a:r>
              <a:rPr lang="nl-NL" dirty="0" smtClean="0"/>
              <a:t>Derde niveau</a:t>
            </a:r>
          </a:p>
        </p:txBody>
      </p:sp>
      <p:sp>
        <p:nvSpPr>
          <p:cNvPr id="5" name="Tijdelijke aanduiding voor tabel 4"/>
          <p:cNvSpPr>
            <a:spLocks noGrp="1"/>
          </p:cNvSpPr>
          <p:nvPr>
            <p:ph type="tbl" sz="quarter" idx="11"/>
          </p:nvPr>
        </p:nvSpPr>
        <p:spPr>
          <a:xfrm>
            <a:off x="4791075" y="1933575"/>
            <a:ext cx="4140000" cy="40284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2105433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ganogr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Klik om de stijl te bewerken</a:t>
            </a:r>
            <a:endParaRPr lang="nl-NL" dirty="0"/>
          </a:p>
        </p:txBody>
      </p:sp>
      <p:sp>
        <p:nvSpPr>
          <p:cNvPr id="8" name="Tijdelijke aanduiding voor SmartArt 7"/>
          <p:cNvSpPr>
            <a:spLocks noGrp="1"/>
          </p:cNvSpPr>
          <p:nvPr>
            <p:ph type="dgm" sz="quarter" idx="10"/>
          </p:nvPr>
        </p:nvSpPr>
        <p:spPr>
          <a:xfrm>
            <a:off x="538163" y="1828800"/>
            <a:ext cx="8404225" cy="4133850"/>
          </a:xfrm>
        </p:spPr>
        <p:txBody>
          <a:bodyPr/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8251269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Klik om de stijl te bewerken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3977529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slide meerdere logo'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afbeelding 24"/>
          <p:cNvSpPr>
            <a:spLocks noGrp="1" noChangeAspect="1"/>
          </p:cNvSpPr>
          <p:nvPr>
            <p:ph type="pic" sz="quarter" idx="16" hasCustomPrompt="1"/>
          </p:nvPr>
        </p:nvSpPr>
        <p:spPr>
          <a:xfrm>
            <a:off x="3044113" y="6126565"/>
            <a:ext cx="1248107" cy="607609"/>
          </a:xfrm>
          <a:prstGeom prst="rect">
            <a:avLst/>
          </a:prstGeom>
          <a:solidFill>
            <a:schemeClr val="accent3"/>
          </a:solidFill>
        </p:spPr>
        <p:txBody>
          <a:bodyPr anchor="ctr"/>
          <a:lstStyle>
            <a:lvl1pPr marL="0" indent="0" algn="l">
              <a:lnSpc>
                <a:spcPts val="1000"/>
              </a:lnSpc>
              <a:spcBef>
                <a:spcPts val="0"/>
              </a:spcBef>
              <a:buNone/>
              <a:defRPr sz="600"/>
            </a:lvl1pPr>
          </a:lstStyle>
          <a:p>
            <a:pPr lvl="0"/>
            <a:r>
              <a:rPr lang="nl-NL" noProof="0" dirty="0" smtClean="0"/>
              <a:t>Klik op het pictogram als u een logo wilt toevoegen</a:t>
            </a:r>
            <a:endParaRPr lang="nl-NL" noProof="0" dirty="0"/>
          </a:p>
        </p:txBody>
      </p:sp>
      <p:sp>
        <p:nvSpPr>
          <p:cNvPr id="7" name="Tijdelijke aanduiding voor afbeelding 24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476508" y="3307559"/>
            <a:ext cx="2647950" cy="264795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="ctr"/>
          <a:lstStyle>
            <a:lvl1pPr marL="0" indent="0" algn="ctr">
              <a:buNone/>
              <a:defRPr sz="800"/>
            </a:lvl1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Klik op het pictogram als u een afbeelding wilt toevoegen</a:t>
            </a:r>
            <a:endParaRPr kumimoji="0" lang="nl-NL" sz="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8" name="Tijdelijke aanduiding voor afbeelding 24"/>
          <p:cNvSpPr>
            <a:spLocks noGrp="1" noChangeAspect="1"/>
          </p:cNvSpPr>
          <p:nvPr>
            <p:ph type="pic" sz="quarter" idx="20"/>
          </p:nvPr>
        </p:nvSpPr>
        <p:spPr bwMode="auto">
          <a:xfrm>
            <a:off x="6308818" y="3307559"/>
            <a:ext cx="2647950" cy="2647950"/>
          </a:xfrm>
          <a:prstGeom prst="ellipse">
            <a:avLst/>
          </a:prstGeom>
          <a:solidFill>
            <a:srgbClr val="D5D2C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0" indent="0" algn="ctr">
              <a:buNone/>
              <a:defRPr sz="800"/>
            </a:lvl1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Klik op het pictogram als u een afbeelding wilt toevoegen</a:t>
            </a:r>
            <a:endParaRPr kumimoji="0" lang="nl-NL" sz="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9" name="Tijdelijke aanduiding voor afbeelding 24"/>
          <p:cNvSpPr>
            <a:spLocks noGrp="1" noChangeAspect="1"/>
          </p:cNvSpPr>
          <p:nvPr>
            <p:ph type="pic" sz="quarter" idx="21"/>
          </p:nvPr>
        </p:nvSpPr>
        <p:spPr bwMode="auto">
          <a:xfrm>
            <a:off x="4714655" y="3307559"/>
            <a:ext cx="2647950" cy="2647950"/>
          </a:xfrm>
          <a:prstGeom prst="ellipse">
            <a:avLst/>
          </a:prstGeom>
          <a:solidFill>
            <a:schemeClr val="accent3"/>
          </a:solidFill>
          <a:ln>
            <a:noFill/>
          </a:ln>
          <a:extLst/>
        </p:spPr>
        <p:txBody>
          <a:bodyPr anchor="ctr"/>
          <a:lstStyle>
            <a:lvl1pPr marL="0" indent="0" algn="ctr">
              <a:buNone/>
              <a:defRPr sz="800"/>
            </a:lvl1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Klik op het pictogram als u een afbeelding wilt toevoegen</a:t>
            </a:r>
            <a:endParaRPr kumimoji="0" lang="nl-NL" sz="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0" name="Tijdelijke aanduiding voor afbeelding 24"/>
          <p:cNvSpPr>
            <a:spLocks noGrp="1" noChangeAspect="1"/>
          </p:cNvSpPr>
          <p:nvPr>
            <p:ph type="pic" sz="quarter" idx="15"/>
          </p:nvPr>
        </p:nvSpPr>
        <p:spPr bwMode="auto">
          <a:xfrm>
            <a:off x="3120492" y="3307559"/>
            <a:ext cx="2647950" cy="2647950"/>
          </a:xfrm>
          <a:prstGeom prst="ellipse">
            <a:avLst/>
          </a:prstGeom>
          <a:solidFill>
            <a:srgbClr val="D5D2CA"/>
          </a:solidFill>
          <a:ln>
            <a:noFill/>
          </a:ln>
        </p:spPr>
        <p:txBody>
          <a:bodyPr anchor="ctr"/>
          <a:lstStyle>
            <a:lvl1pPr marL="0" indent="0" algn="ctr">
              <a:buNone/>
              <a:defRPr sz="800"/>
            </a:lvl1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Klik op het pictogram als u een afbeelding wilt toevoegen</a:t>
            </a:r>
            <a:endParaRPr kumimoji="0" lang="nl-NL" sz="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1" name="Titel 10"/>
          <p:cNvSpPr>
            <a:spLocks noGrp="1"/>
          </p:cNvSpPr>
          <p:nvPr>
            <p:ph type="title"/>
          </p:nvPr>
        </p:nvSpPr>
        <p:spPr>
          <a:xfrm>
            <a:off x="491642" y="230187"/>
            <a:ext cx="8442796" cy="838800"/>
          </a:xfrm>
        </p:spPr>
        <p:txBody>
          <a:bodyPr/>
          <a:lstStyle/>
          <a:p>
            <a:r>
              <a:rPr lang="nl-NL" dirty="0" smtClean="0"/>
              <a:t>Klik om de stijl te bewerken</a:t>
            </a:r>
            <a:endParaRPr lang="nl-NL" dirty="0"/>
          </a:p>
        </p:txBody>
      </p:sp>
      <p:sp>
        <p:nvSpPr>
          <p:cNvPr id="14" name="Tijdelijke aanduiding voor tekst 4"/>
          <p:cNvSpPr>
            <a:spLocks noGrp="1"/>
          </p:cNvSpPr>
          <p:nvPr>
            <p:ph type="body" sz="quarter" idx="22" hasCustomPrompt="1"/>
          </p:nvPr>
        </p:nvSpPr>
        <p:spPr bwMode="auto">
          <a:xfrm>
            <a:off x="485775" y="1616400"/>
            <a:ext cx="8447088" cy="371475"/>
          </a:xfrm>
          <a:prstGeom prst="rect">
            <a:avLst/>
          </a:prstGeom>
          <a:noFill/>
          <a:ln>
            <a:noFill/>
          </a:ln>
          <a:extLst/>
        </p:spPr>
        <p:txBody>
          <a:bodyPr lIns="36000"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Ondertitel</a:t>
            </a:r>
          </a:p>
        </p:txBody>
      </p:sp>
      <p:sp>
        <p:nvSpPr>
          <p:cNvPr id="15" name="Tijdelijke aanduiding voor tekst 4"/>
          <p:cNvSpPr>
            <a:spLocks noGrp="1"/>
          </p:cNvSpPr>
          <p:nvPr>
            <p:ph type="body" sz="quarter" idx="23" hasCustomPrompt="1"/>
          </p:nvPr>
        </p:nvSpPr>
        <p:spPr bwMode="auto">
          <a:xfrm>
            <a:off x="476251" y="2262386"/>
            <a:ext cx="8447087" cy="371475"/>
          </a:xfrm>
          <a:prstGeom prst="rect">
            <a:avLst/>
          </a:prstGeom>
          <a:noFill/>
          <a:ln>
            <a:noFill/>
          </a:ln>
          <a:extLst/>
        </p:spPr>
        <p:txBody>
          <a:bodyPr lIns="36000" rIns="90000"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Datum, Auteursnaam</a:t>
            </a:r>
          </a:p>
        </p:txBody>
      </p:sp>
      <p:sp>
        <p:nvSpPr>
          <p:cNvPr id="16" name="Tijdelijke aanduiding voor afbeelding 24"/>
          <p:cNvSpPr>
            <a:spLocks noGrp="1" noChangeAspect="1"/>
          </p:cNvSpPr>
          <p:nvPr>
            <p:ph type="pic" sz="quarter" idx="24" hasCustomPrompt="1"/>
          </p:nvPr>
        </p:nvSpPr>
        <p:spPr>
          <a:xfrm>
            <a:off x="4591113" y="6126565"/>
            <a:ext cx="1248107" cy="607609"/>
          </a:xfrm>
          <a:prstGeom prst="rect">
            <a:avLst/>
          </a:prstGeom>
          <a:solidFill>
            <a:schemeClr val="accent3"/>
          </a:solidFill>
        </p:spPr>
        <p:txBody>
          <a:bodyPr anchor="ctr"/>
          <a:lstStyle>
            <a:lvl1pPr marL="0" indent="0" algn="l">
              <a:lnSpc>
                <a:spcPts val="1000"/>
              </a:lnSpc>
              <a:spcBef>
                <a:spcPts val="0"/>
              </a:spcBef>
              <a:buNone/>
              <a:defRPr sz="600"/>
            </a:lvl1pPr>
          </a:lstStyle>
          <a:p>
            <a:pPr lvl="0"/>
            <a:r>
              <a:rPr lang="nl-NL" noProof="0" dirty="0" smtClean="0"/>
              <a:t>Klik op het pictogram als u een logo wilt toevoegen</a:t>
            </a:r>
            <a:endParaRPr lang="nl-NL" noProof="0" dirty="0"/>
          </a:p>
        </p:txBody>
      </p:sp>
      <p:sp>
        <p:nvSpPr>
          <p:cNvPr id="17" name="Tijdelijke aanduiding voor afbeelding 24"/>
          <p:cNvSpPr>
            <a:spLocks noGrp="1" noChangeAspect="1"/>
          </p:cNvSpPr>
          <p:nvPr>
            <p:ph type="pic" sz="quarter" idx="25" hasCustomPrompt="1"/>
          </p:nvPr>
        </p:nvSpPr>
        <p:spPr>
          <a:xfrm>
            <a:off x="6138113" y="6126565"/>
            <a:ext cx="1248107" cy="607609"/>
          </a:xfrm>
          <a:prstGeom prst="rect">
            <a:avLst/>
          </a:prstGeom>
          <a:solidFill>
            <a:schemeClr val="accent3"/>
          </a:solidFill>
        </p:spPr>
        <p:txBody>
          <a:bodyPr anchor="ctr"/>
          <a:lstStyle>
            <a:lvl1pPr marL="0" indent="0" algn="l">
              <a:lnSpc>
                <a:spcPts val="1000"/>
              </a:lnSpc>
              <a:spcBef>
                <a:spcPts val="0"/>
              </a:spcBef>
              <a:buNone/>
              <a:defRPr sz="600"/>
            </a:lvl1pPr>
          </a:lstStyle>
          <a:p>
            <a:pPr lvl="0"/>
            <a:r>
              <a:rPr lang="nl-NL" noProof="0" dirty="0" smtClean="0"/>
              <a:t>Klik op het pictogram als u een logo wilt toevoegen</a:t>
            </a:r>
            <a:endParaRPr lang="nl-NL" noProof="0" dirty="0"/>
          </a:p>
        </p:txBody>
      </p:sp>
      <p:sp>
        <p:nvSpPr>
          <p:cNvPr id="18" name="Tijdelijke aanduiding voor afbeelding 24"/>
          <p:cNvSpPr>
            <a:spLocks noGrp="1" noChangeAspect="1"/>
          </p:cNvSpPr>
          <p:nvPr>
            <p:ph type="pic" sz="quarter" idx="26" hasCustomPrompt="1"/>
          </p:nvPr>
        </p:nvSpPr>
        <p:spPr>
          <a:xfrm>
            <a:off x="7685112" y="6126565"/>
            <a:ext cx="1248107" cy="607609"/>
          </a:xfrm>
          <a:prstGeom prst="rect">
            <a:avLst/>
          </a:prstGeom>
          <a:solidFill>
            <a:schemeClr val="accent3"/>
          </a:solidFill>
        </p:spPr>
        <p:txBody>
          <a:bodyPr anchor="ctr"/>
          <a:lstStyle>
            <a:lvl1pPr marL="0" indent="0" algn="l">
              <a:lnSpc>
                <a:spcPts val="1000"/>
              </a:lnSpc>
              <a:spcBef>
                <a:spcPts val="0"/>
              </a:spcBef>
              <a:buNone/>
              <a:defRPr sz="600"/>
            </a:lvl1pPr>
          </a:lstStyle>
          <a:p>
            <a:pPr lvl="0"/>
            <a:r>
              <a:rPr lang="nl-NL" noProof="0" dirty="0" smtClean="0"/>
              <a:t>Klik op het pictogram als u een logo wilt toevoegen</a:t>
            </a:r>
            <a:endParaRPr lang="nl-NL" noProof="0" dirty="0"/>
          </a:p>
        </p:txBody>
      </p:sp>
    </p:spTree>
    <p:extLst>
      <p:ext uri="{BB962C8B-B14F-4D97-AF65-F5344CB8AC3E}">
        <p14:creationId xmlns:p14="http://schemas.microsoft.com/office/powerpoint/2010/main" val="10277762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slide vierkante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91638" y="230188"/>
            <a:ext cx="3276000" cy="1353086"/>
          </a:xfrm>
        </p:spPr>
        <p:txBody>
          <a:bodyPr/>
          <a:lstStyle>
            <a:lvl1pPr>
              <a:defRPr/>
            </a:lvl1pPr>
          </a:lstStyle>
          <a:p>
            <a:r>
              <a:rPr lang="nl-NL" dirty="0" smtClean="0"/>
              <a:t>Klik om de stijl te bewerken</a:t>
            </a:r>
            <a:endParaRPr lang="nl-NL" dirty="0"/>
          </a:p>
        </p:txBody>
      </p:sp>
      <p:sp>
        <p:nvSpPr>
          <p:cNvPr id="3" name="Tijdelijke aanduiding voor afbeelding 24"/>
          <p:cNvSpPr>
            <a:spLocks noGrp="1" noChangeAspect="1"/>
          </p:cNvSpPr>
          <p:nvPr>
            <p:ph type="pic" sz="quarter" idx="16"/>
          </p:nvPr>
        </p:nvSpPr>
        <p:spPr>
          <a:xfrm>
            <a:off x="3900006" y="226800"/>
            <a:ext cx="5040000" cy="5735850"/>
          </a:xfrm>
          <a:prstGeom prst="rect">
            <a:avLst/>
          </a:prstGeom>
          <a:solidFill>
            <a:schemeClr val="accent3"/>
          </a:solidFill>
        </p:spPr>
        <p:txBody>
          <a:bodyPr anchor="ctr"/>
          <a:lstStyle>
            <a:lvl1pPr marL="0" indent="0" algn="ctr">
              <a:buNone/>
              <a:defRPr sz="800"/>
            </a:lvl1pPr>
          </a:lstStyle>
          <a:p>
            <a:pPr lvl="0"/>
            <a:r>
              <a:rPr lang="nl-NL" noProof="0" smtClean="0"/>
              <a:t>Klik op het pictogram als u een afbeelding wilt toevoegen</a:t>
            </a:r>
            <a:endParaRPr lang="nl-NL" noProof="0" dirty="0"/>
          </a:p>
        </p:txBody>
      </p:sp>
      <p:sp>
        <p:nvSpPr>
          <p:cNvPr id="4" name="Tijdelijke aanduiding voor tekst 4"/>
          <p:cNvSpPr>
            <a:spLocks noGrp="1"/>
          </p:cNvSpPr>
          <p:nvPr>
            <p:ph type="body" sz="quarter" idx="17"/>
          </p:nvPr>
        </p:nvSpPr>
        <p:spPr>
          <a:xfrm>
            <a:off x="495302" y="1840012"/>
            <a:ext cx="3276600" cy="4122638"/>
          </a:xfrm>
        </p:spPr>
        <p:txBody>
          <a:bodyPr lIns="36000"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nl-NL" dirty="0" smtClean="0"/>
              <a:t>Klik om de modelstijlen te bewerken</a:t>
            </a:r>
          </a:p>
        </p:txBody>
      </p:sp>
    </p:spTree>
    <p:extLst>
      <p:ext uri="{BB962C8B-B14F-4D97-AF65-F5344CB8AC3E}">
        <p14:creationId xmlns:p14="http://schemas.microsoft.com/office/powerpoint/2010/main" val="27527018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with multiple logo'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afbeelding 24"/>
          <p:cNvSpPr>
            <a:spLocks noGrp="1" noChangeAspect="1"/>
          </p:cNvSpPr>
          <p:nvPr>
            <p:ph type="pic" sz="quarter" idx="16" hasCustomPrompt="1"/>
          </p:nvPr>
        </p:nvSpPr>
        <p:spPr>
          <a:xfrm>
            <a:off x="3044113" y="6126565"/>
            <a:ext cx="1248107" cy="607609"/>
          </a:xfrm>
          <a:prstGeom prst="rect">
            <a:avLst/>
          </a:prstGeom>
          <a:solidFill>
            <a:schemeClr val="accent3"/>
          </a:solidFill>
        </p:spPr>
        <p:txBody>
          <a:bodyPr anchor="ctr"/>
          <a:lstStyle>
            <a:lvl1pPr marL="0" indent="0" algn="l">
              <a:lnSpc>
                <a:spcPts val="1000"/>
              </a:lnSpc>
              <a:spcBef>
                <a:spcPts val="0"/>
              </a:spcBef>
              <a:buNone/>
              <a:defRPr sz="600"/>
            </a:lvl1pPr>
          </a:lstStyle>
          <a:p>
            <a:pPr lvl="0"/>
            <a:r>
              <a:rPr lang="nl-NL" noProof="0" dirty="0" smtClean="0"/>
              <a:t>Klik op het pictogram als u een logo wilt toevoegen</a:t>
            </a:r>
            <a:endParaRPr lang="nl-NL" noProof="0" dirty="0"/>
          </a:p>
        </p:txBody>
      </p:sp>
      <p:sp>
        <p:nvSpPr>
          <p:cNvPr id="7" name="Tijdelijke aanduiding voor afbeelding 24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476508" y="3307559"/>
            <a:ext cx="2647950" cy="264795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="ctr"/>
          <a:lstStyle>
            <a:lvl1pPr marL="0" indent="0" algn="ctr">
              <a:buNone/>
              <a:defRPr sz="800"/>
            </a:lvl1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Klik op het pictogram als u een afbeelding wilt toevoegen</a:t>
            </a:r>
            <a:endParaRPr kumimoji="0" lang="nl-NL" sz="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8" name="Tijdelijke aanduiding voor afbeelding 24"/>
          <p:cNvSpPr>
            <a:spLocks noGrp="1" noChangeAspect="1"/>
          </p:cNvSpPr>
          <p:nvPr>
            <p:ph type="pic" sz="quarter" idx="20"/>
          </p:nvPr>
        </p:nvSpPr>
        <p:spPr bwMode="auto">
          <a:xfrm>
            <a:off x="6308818" y="3307559"/>
            <a:ext cx="2647950" cy="2647950"/>
          </a:xfrm>
          <a:prstGeom prst="ellipse">
            <a:avLst/>
          </a:prstGeom>
          <a:solidFill>
            <a:srgbClr val="D5D2C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0" indent="0" algn="ctr">
              <a:buNone/>
              <a:defRPr sz="800"/>
            </a:lvl1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Klik op het pictogram als u een afbeelding wilt toevoegen</a:t>
            </a:r>
            <a:endParaRPr kumimoji="0" lang="nl-NL" sz="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9" name="Tijdelijke aanduiding voor afbeelding 24"/>
          <p:cNvSpPr>
            <a:spLocks noGrp="1" noChangeAspect="1"/>
          </p:cNvSpPr>
          <p:nvPr>
            <p:ph type="pic" sz="quarter" idx="21"/>
          </p:nvPr>
        </p:nvSpPr>
        <p:spPr bwMode="auto">
          <a:xfrm>
            <a:off x="4714655" y="3307559"/>
            <a:ext cx="2647950" cy="2647950"/>
          </a:xfrm>
          <a:prstGeom prst="ellipse">
            <a:avLst/>
          </a:prstGeom>
          <a:solidFill>
            <a:schemeClr val="accent3"/>
          </a:solidFill>
          <a:ln>
            <a:noFill/>
          </a:ln>
          <a:extLst/>
        </p:spPr>
        <p:txBody>
          <a:bodyPr anchor="ctr"/>
          <a:lstStyle>
            <a:lvl1pPr marL="0" indent="0" algn="ctr">
              <a:buNone/>
              <a:defRPr sz="800"/>
            </a:lvl1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Klik op het pictogram als u een afbeelding wilt toevoegen</a:t>
            </a:r>
            <a:endParaRPr kumimoji="0" lang="nl-NL" sz="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0" name="Tijdelijke aanduiding voor afbeelding 24"/>
          <p:cNvSpPr>
            <a:spLocks noGrp="1" noChangeAspect="1"/>
          </p:cNvSpPr>
          <p:nvPr>
            <p:ph type="pic" sz="quarter" idx="15"/>
          </p:nvPr>
        </p:nvSpPr>
        <p:spPr bwMode="auto">
          <a:xfrm>
            <a:off x="3120492" y="3307559"/>
            <a:ext cx="2647950" cy="2647950"/>
          </a:xfrm>
          <a:prstGeom prst="ellipse">
            <a:avLst/>
          </a:prstGeom>
          <a:solidFill>
            <a:srgbClr val="D5D2CA"/>
          </a:solidFill>
          <a:ln>
            <a:noFill/>
          </a:ln>
        </p:spPr>
        <p:txBody>
          <a:bodyPr anchor="ctr"/>
          <a:lstStyle>
            <a:lvl1pPr marL="0" indent="0" algn="ctr">
              <a:buNone/>
              <a:defRPr sz="800"/>
            </a:lvl1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Klik op het pictogram als u een afbeelding wilt toevoegen</a:t>
            </a:r>
            <a:endParaRPr kumimoji="0" lang="nl-NL" sz="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1" name="Titel 10"/>
          <p:cNvSpPr>
            <a:spLocks noGrp="1"/>
          </p:cNvSpPr>
          <p:nvPr>
            <p:ph type="title"/>
          </p:nvPr>
        </p:nvSpPr>
        <p:spPr>
          <a:xfrm>
            <a:off x="491642" y="230187"/>
            <a:ext cx="8442796" cy="838800"/>
          </a:xfrm>
        </p:spPr>
        <p:txBody>
          <a:bodyPr/>
          <a:lstStyle/>
          <a:p>
            <a:r>
              <a:rPr lang="en-GB" dirty="0" err="1" smtClean="0"/>
              <a:t>Klik</a:t>
            </a:r>
            <a:r>
              <a:rPr lang="en-GB" dirty="0" smtClean="0"/>
              <a:t> om de </a:t>
            </a:r>
            <a:r>
              <a:rPr lang="en-GB" dirty="0" err="1" smtClean="0"/>
              <a:t>stijl</a:t>
            </a:r>
            <a:r>
              <a:rPr lang="en-GB" dirty="0" smtClean="0"/>
              <a:t> te </a:t>
            </a:r>
            <a:r>
              <a:rPr lang="en-GB" dirty="0" err="1" smtClean="0"/>
              <a:t>bewerken</a:t>
            </a:r>
            <a:endParaRPr lang="en-GB" dirty="0"/>
          </a:p>
        </p:txBody>
      </p:sp>
      <p:sp>
        <p:nvSpPr>
          <p:cNvPr id="14" name="Tijdelijke aanduiding voor tekst 4"/>
          <p:cNvSpPr>
            <a:spLocks noGrp="1"/>
          </p:cNvSpPr>
          <p:nvPr>
            <p:ph type="body" sz="quarter" idx="22" hasCustomPrompt="1"/>
          </p:nvPr>
        </p:nvSpPr>
        <p:spPr bwMode="auto">
          <a:xfrm>
            <a:off x="485775" y="1616400"/>
            <a:ext cx="8447088" cy="371475"/>
          </a:xfrm>
          <a:prstGeom prst="rect">
            <a:avLst/>
          </a:prstGeom>
          <a:noFill/>
          <a:ln>
            <a:noFill/>
          </a:ln>
          <a:extLst/>
        </p:spPr>
        <p:txBody>
          <a:bodyPr lIns="36000"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Ondertitel</a:t>
            </a:r>
            <a:endParaRPr kumimoji="0" lang="en-GB" sz="1800" b="0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</a:endParaRPr>
          </a:p>
        </p:txBody>
      </p:sp>
      <p:sp>
        <p:nvSpPr>
          <p:cNvPr id="15" name="Tijdelijke aanduiding voor tekst 4"/>
          <p:cNvSpPr>
            <a:spLocks noGrp="1"/>
          </p:cNvSpPr>
          <p:nvPr>
            <p:ph type="body" sz="quarter" idx="23" hasCustomPrompt="1"/>
          </p:nvPr>
        </p:nvSpPr>
        <p:spPr bwMode="auto">
          <a:xfrm>
            <a:off x="476251" y="2262386"/>
            <a:ext cx="8447087" cy="371475"/>
          </a:xfrm>
          <a:prstGeom prst="rect">
            <a:avLst/>
          </a:prstGeom>
          <a:noFill/>
          <a:ln>
            <a:noFill/>
          </a:ln>
          <a:extLst/>
        </p:spPr>
        <p:txBody>
          <a:bodyPr lIns="36000" rIns="90000"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Datum, </a:t>
            </a:r>
            <a:r>
              <a:rPr kumimoji="0" lang="en-GB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Auteursnaam</a:t>
            </a:r>
            <a:endParaRPr kumimoji="0" lang="en-GB" sz="1800" b="0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</a:endParaRPr>
          </a:p>
        </p:txBody>
      </p:sp>
      <p:sp>
        <p:nvSpPr>
          <p:cNvPr id="16" name="Tijdelijke aanduiding voor afbeelding 24"/>
          <p:cNvSpPr>
            <a:spLocks noGrp="1" noChangeAspect="1"/>
          </p:cNvSpPr>
          <p:nvPr>
            <p:ph type="pic" sz="quarter" idx="24" hasCustomPrompt="1"/>
          </p:nvPr>
        </p:nvSpPr>
        <p:spPr>
          <a:xfrm>
            <a:off x="4591113" y="6126565"/>
            <a:ext cx="1248107" cy="607609"/>
          </a:xfrm>
          <a:prstGeom prst="rect">
            <a:avLst/>
          </a:prstGeom>
          <a:solidFill>
            <a:schemeClr val="accent3"/>
          </a:solidFill>
        </p:spPr>
        <p:txBody>
          <a:bodyPr anchor="ctr"/>
          <a:lstStyle>
            <a:lvl1pPr marL="0" indent="0" algn="l">
              <a:lnSpc>
                <a:spcPts val="1000"/>
              </a:lnSpc>
              <a:spcBef>
                <a:spcPts val="0"/>
              </a:spcBef>
              <a:buNone/>
              <a:defRPr sz="600"/>
            </a:lvl1pPr>
          </a:lstStyle>
          <a:p>
            <a:pPr lvl="0"/>
            <a:r>
              <a:rPr lang="nl-NL" noProof="0" dirty="0" smtClean="0"/>
              <a:t>Klik op het pictogram als u een logo wilt toevoegen</a:t>
            </a:r>
            <a:endParaRPr lang="nl-NL" noProof="0" dirty="0"/>
          </a:p>
        </p:txBody>
      </p:sp>
      <p:sp>
        <p:nvSpPr>
          <p:cNvPr id="17" name="Tijdelijke aanduiding voor afbeelding 24"/>
          <p:cNvSpPr>
            <a:spLocks noGrp="1" noChangeAspect="1"/>
          </p:cNvSpPr>
          <p:nvPr>
            <p:ph type="pic" sz="quarter" idx="25" hasCustomPrompt="1"/>
          </p:nvPr>
        </p:nvSpPr>
        <p:spPr>
          <a:xfrm>
            <a:off x="6138113" y="6126565"/>
            <a:ext cx="1248107" cy="607609"/>
          </a:xfrm>
          <a:prstGeom prst="rect">
            <a:avLst/>
          </a:prstGeom>
          <a:solidFill>
            <a:schemeClr val="accent3"/>
          </a:solidFill>
        </p:spPr>
        <p:txBody>
          <a:bodyPr anchor="ctr"/>
          <a:lstStyle>
            <a:lvl1pPr marL="0" indent="0" algn="l">
              <a:lnSpc>
                <a:spcPts val="1000"/>
              </a:lnSpc>
              <a:spcBef>
                <a:spcPts val="0"/>
              </a:spcBef>
              <a:buNone/>
              <a:defRPr sz="600"/>
            </a:lvl1pPr>
          </a:lstStyle>
          <a:p>
            <a:pPr lvl="0"/>
            <a:r>
              <a:rPr lang="nl-NL" noProof="0" dirty="0" smtClean="0"/>
              <a:t>Klik op het pictogram als u een logo wilt toevoegen</a:t>
            </a:r>
            <a:endParaRPr lang="nl-NL" noProof="0" dirty="0"/>
          </a:p>
        </p:txBody>
      </p:sp>
      <p:sp>
        <p:nvSpPr>
          <p:cNvPr id="18" name="Tijdelijke aanduiding voor afbeelding 24"/>
          <p:cNvSpPr>
            <a:spLocks noGrp="1" noChangeAspect="1"/>
          </p:cNvSpPr>
          <p:nvPr>
            <p:ph type="pic" sz="quarter" idx="26" hasCustomPrompt="1"/>
          </p:nvPr>
        </p:nvSpPr>
        <p:spPr>
          <a:xfrm>
            <a:off x="7685112" y="6126565"/>
            <a:ext cx="1248107" cy="607609"/>
          </a:xfrm>
          <a:prstGeom prst="rect">
            <a:avLst/>
          </a:prstGeom>
          <a:solidFill>
            <a:schemeClr val="accent3"/>
          </a:solidFill>
        </p:spPr>
        <p:txBody>
          <a:bodyPr anchor="ctr"/>
          <a:lstStyle>
            <a:lvl1pPr marL="0" indent="0" algn="l">
              <a:lnSpc>
                <a:spcPts val="1000"/>
              </a:lnSpc>
              <a:spcBef>
                <a:spcPts val="0"/>
              </a:spcBef>
              <a:buNone/>
              <a:defRPr sz="600"/>
            </a:lvl1pPr>
          </a:lstStyle>
          <a:p>
            <a:pPr lvl="0"/>
            <a:r>
              <a:rPr lang="nl-NL" noProof="0" dirty="0" smtClean="0"/>
              <a:t>Klik op het pictogram als u een logo wilt toevoegen</a:t>
            </a:r>
            <a:endParaRPr lang="nl-NL" noProof="0" dirty="0"/>
          </a:p>
        </p:txBody>
      </p:sp>
    </p:spTree>
    <p:extLst>
      <p:ext uri="{BB962C8B-B14F-4D97-AF65-F5344CB8AC3E}">
        <p14:creationId xmlns:p14="http://schemas.microsoft.com/office/powerpoint/2010/main" val="3864516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foto's met ond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91642" y="230187"/>
            <a:ext cx="8442796" cy="838800"/>
          </a:xfrm>
        </p:spPr>
        <p:txBody>
          <a:bodyPr/>
          <a:lstStyle/>
          <a:p>
            <a:r>
              <a:rPr lang="nl-NL" dirty="0" smtClean="0"/>
              <a:t>Klik om de stijl te bewerken</a:t>
            </a:r>
            <a:endParaRPr lang="nl-NL" dirty="0"/>
          </a:p>
        </p:txBody>
      </p:sp>
      <p:sp>
        <p:nvSpPr>
          <p:cNvPr id="3" name="Tijdelijke aanduiding voor afbeelding 24"/>
          <p:cNvSpPr>
            <a:spLocks noGrp="1" noChangeAspect="1"/>
          </p:cNvSpPr>
          <p:nvPr>
            <p:ph type="pic" sz="quarter" idx="16"/>
          </p:nvPr>
        </p:nvSpPr>
        <p:spPr>
          <a:xfrm>
            <a:off x="537619" y="1933314"/>
            <a:ext cx="2639660" cy="2628000"/>
          </a:xfrm>
          <a:prstGeom prst="rect">
            <a:avLst/>
          </a:prstGeom>
          <a:solidFill>
            <a:schemeClr val="accent3"/>
          </a:solidFill>
        </p:spPr>
        <p:txBody>
          <a:bodyPr anchor="ctr"/>
          <a:lstStyle>
            <a:lvl1pPr marL="0" indent="0" algn="ctr">
              <a:buNone/>
              <a:defRPr sz="800"/>
            </a:lvl1pPr>
          </a:lstStyle>
          <a:p>
            <a:pPr lvl="0"/>
            <a:r>
              <a:rPr lang="nl-NL" noProof="0" dirty="0" smtClean="0"/>
              <a:t>Klik op het pictogram als u een afbeelding wilt toevoegen</a:t>
            </a:r>
            <a:endParaRPr lang="nl-NL" noProof="0" dirty="0"/>
          </a:p>
        </p:txBody>
      </p:sp>
      <p:sp>
        <p:nvSpPr>
          <p:cNvPr id="4" name="Tijdelijke aanduiding voor afbeelding 24"/>
          <p:cNvSpPr>
            <a:spLocks noGrp="1" noChangeAspect="1"/>
          </p:cNvSpPr>
          <p:nvPr>
            <p:ph type="pic" sz="quarter" idx="17"/>
          </p:nvPr>
        </p:nvSpPr>
        <p:spPr>
          <a:xfrm>
            <a:off x="3418212" y="1933314"/>
            <a:ext cx="2639660" cy="2628000"/>
          </a:xfrm>
          <a:prstGeom prst="rect">
            <a:avLst/>
          </a:prstGeom>
          <a:solidFill>
            <a:schemeClr val="accent3"/>
          </a:solidFill>
        </p:spPr>
        <p:txBody>
          <a:bodyPr anchor="ctr"/>
          <a:lstStyle>
            <a:lvl1pPr marL="0" indent="0" algn="ctr">
              <a:buNone/>
              <a:defRPr sz="800"/>
            </a:lvl1pPr>
          </a:lstStyle>
          <a:p>
            <a:pPr lvl="0"/>
            <a:r>
              <a:rPr lang="nl-NL" noProof="0" smtClean="0"/>
              <a:t>Klik op het pictogram als u een afbeelding wilt toevoegen</a:t>
            </a:r>
            <a:endParaRPr lang="nl-NL" noProof="0" dirty="0"/>
          </a:p>
        </p:txBody>
      </p:sp>
      <p:sp>
        <p:nvSpPr>
          <p:cNvPr id="5" name="Tijdelijke aanduiding voor afbeelding 24"/>
          <p:cNvSpPr>
            <a:spLocks noGrp="1" noChangeAspect="1"/>
          </p:cNvSpPr>
          <p:nvPr>
            <p:ph type="pic" sz="quarter" idx="18"/>
          </p:nvPr>
        </p:nvSpPr>
        <p:spPr>
          <a:xfrm>
            <a:off x="6298805" y="1933314"/>
            <a:ext cx="2639660" cy="2628000"/>
          </a:xfrm>
          <a:prstGeom prst="rect">
            <a:avLst/>
          </a:prstGeom>
          <a:solidFill>
            <a:schemeClr val="accent3"/>
          </a:solidFill>
        </p:spPr>
        <p:txBody>
          <a:bodyPr anchor="ctr"/>
          <a:lstStyle>
            <a:lvl1pPr marL="0" indent="0" algn="ctr">
              <a:buNone/>
              <a:defRPr sz="800"/>
            </a:lvl1pPr>
          </a:lstStyle>
          <a:p>
            <a:pPr lvl="0"/>
            <a:r>
              <a:rPr lang="nl-NL" noProof="0" smtClean="0"/>
              <a:t>Klik op het pictogram als u een afbeelding wilt toevoegen</a:t>
            </a:r>
            <a:endParaRPr lang="nl-NL" noProof="0" dirty="0"/>
          </a:p>
        </p:txBody>
      </p:sp>
      <p:sp>
        <p:nvSpPr>
          <p:cNvPr id="7" name="Tijdelijke aanduiding voor tekst 6"/>
          <p:cNvSpPr>
            <a:spLocks noGrp="1"/>
          </p:cNvSpPr>
          <p:nvPr>
            <p:ph type="body" sz="quarter" idx="19"/>
          </p:nvPr>
        </p:nvSpPr>
        <p:spPr>
          <a:xfrm>
            <a:off x="490538" y="4610101"/>
            <a:ext cx="2752725" cy="360000"/>
          </a:xfrm>
        </p:spPr>
        <p:txBody>
          <a:bodyPr wrap="none" lIns="36000" rIns="0"/>
          <a:lstStyle>
            <a:lvl1pPr marL="0" indent="0">
              <a:buFontTx/>
              <a:buNone/>
              <a:defRPr sz="1800">
                <a:solidFill>
                  <a:schemeClr val="bg2"/>
                </a:solidFill>
              </a:defRPr>
            </a:lvl1pPr>
            <a:lvl2pPr marL="696913" indent="0">
              <a:buFontTx/>
              <a:buNone/>
              <a:defRPr sz="1800"/>
            </a:lvl2pPr>
            <a:lvl3pPr marL="1560512" indent="0">
              <a:buFontTx/>
              <a:buNone/>
              <a:defRPr sz="1800"/>
            </a:lvl3pPr>
            <a:lvl4pPr marL="2332037" indent="0">
              <a:buFontTx/>
              <a:buNone/>
              <a:defRPr sz="1800"/>
            </a:lvl4pPr>
            <a:lvl5pPr marL="3052763" indent="0">
              <a:buFontTx/>
              <a:buNone/>
              <a:defRPr sz="1800"/>
            </a:lvl5pPr>
          </a:lstStyle>
          <a:p>
            <a:pPr lvl="0"/>
            <a:r>
              <a:rPr lang="nl-NL" dirty="0" smtClean="0"/>
              <a:t>Klik om de modelstijl</a:t>
            </a:r>
            <a:endParaRPr lang="nl-NL" dirty="0"/>
          </a:p>
        </p:txBody>
      </p:sp>
      <p:sp>
        <p:nvSpPr>
          <p:cNvPr id="8" name="Tijdelijke aanduiding voor tekst 6"/>
          <p:cNvSpPr>
            <a:spLocks noGrp="1"/>
          </p:cNvSpPr>
          <p:nvPr>
            <p:ph type="body" sz="quarter" idx="20"/>
          </p:nvPr>
        </p:nvSpPr>
        <p:spPr>
          <a:xfrm>
            <a:off x="3366170" y="4610101"/>
            <a:ext cx="2752725" cy="360000"/>
          </a:xfrm>
        </p:spPr>
        <p:txBody>
          <a:bodyPr wrap="none" lIns="36000" rIns="0"/>
          <a:lstStyle>
            <a:lvl1pPr marL="0" indent="0">
              <a:buFontTx/>
              <a:buNone/>
              <a:defRPr sz="1800">
                <a:solidFill>
                  <a:schemeClr val="bg2"/>
                </a:solidFill>
              </a:defRPr>
            </a:lvl1pPr>
            <a:lvl2pPr marL="696913" indent="0">
              <a:buFontTx/>
              <a:buNone/>
              <a:defRPr sz="1800"/>
            </a:lvl2pPr>
            <a:lvl3pPr marL="1560512" indent="0">
              <a:buFontTx/>
              <a:buNone/>
              <a:defRPr sz="1800"/>
            </a:lvl3pPr>
            <a:lvl4pPr marL="2332037" indent="0">
              <a:buFontTx/>
              <a:buNone/>
              <a:defRPr sz="1800"/>
            </a:lvl4pPr>
            <a:lvl5pPr marL="3052763" indent="0">
              <a:buFontTx/>
              <a:buNone/>
              <a:defRPr sz="1800"/>
            </a:lvl5pPr>
          </a:lstStyle>
          <a:p>
            <a:pPr lvl="0"/>
            <a:r>
              <a:rPr lang="nl-NL" dirty="0" smtClean="0"/>
              <a:t>Klik om de modelstijl</a:t>
            </a:r>
            <a:endParaRPr lang="nl-NL" dirty="0"/>
          </a:p>
        </p:txBody>
      </p:sp>
      <p:sp>
        <p:nvSpPr>
          <p:cNvPr id="9" name="Tijdelijke aanduiding voor tekst 6"/>
          <p:cNvSpPr>
            <a:spLocks noGrp="1"/>
          </p:cNvSpPr>
          <p:nvPr>
            <p:ph type="body" sz="quarter" idx="21"/>
          </p:nvPr>
        </p:nvSpPr>
        <p:spPr>
          <a:xfrm>
            <a:off x="6241802" y="4610101"/>
            <a:ext cx="2752725" cy="360000"/>
          </a:xfrm>
        </p:spPr>
        <p:txBody>
          <a:bodyPr wrap="none" lIns="36000" rIns="0"/>
          <a:lstStyle>
            <a:lvl1pPr marL="0" indent="0">
              <a:buFontTx/>
              <a:buNone/>
              <a:defRPr sz="1800">
                <a:solidFill>
                  <a:schemeClr val="bg2"/>
                </a:solidFill>
              </a:defRPr>
            </a:lvl1pPr>
            <a:lvl2pPr marL="696913" indent="0">
              <a:buFontTx/>
              <a:buNone/>
              <a:defRPr sz="1800"/>
            </a:lvl2pPr>
            <a:lvl3pPr marL="1560512" indent="0">
              <a:buFontTx/>
              <a:buNone/>
              <a:defRPr sz="1800"/>
            </a:lvl3pPr>
            <a:lvl4pPr marL="2332037" indent="0">
              <a:buFontTx/>
              <a:buNone/>
              <a:defRPr sz="1800"/>
            </a:lvl4pPr>
            <a:lvl5pPr marL="3052763" indent="0">
              <a:buFontTx/>
              <a:buNone/>
              <a:defRPr sz="1800"/>
            </a:lvl5pPr>
          </a:lstStyle>
          <a:p>
            <a:pPr lvl="0"/>
            <a:r>
              <a:rPr lang="nl-NL" dirty="0" smtClean="0"/>
              <a:t>Klik om de modelstijl</a:t>
            </a:r>
            <a:endParaRPr lang="nl-NL" dirty="0"/>
          </a:p>
        </p:txBody>
      </p:sp>
      <p:sp>
        <p:nvSpPr>
          <p:cNvPr id="10" name="Tijdelijke aanduiding voor tekst 6"/>
          <p:cNvSpPr>
            <a:spLocks noGrp="1"/>
          </p:cNvSpPr>
          <p:nvPr>
            <p:ph type="body" sz="quarter" idx="22"/>
          </p:nvPr>
        </p:nvSpPr>
        <p:spPr>
          <a:xfrm>
            <a:off x="490538" y="4985219"/>
            <a:ext cx="2752725" cy="360000"/>
          </a:xfrm>
        </p:spPr>
        <p:txBody>
          <a:bodyPr wrap="square" lIns="36000" rIns="0"/>
          <a:lstStyle>
            <a:lvl1pPr marL="0" indent="0">
              <a:buFontTx/>
              <a:buNone/>
              <a:defRPr sz="1800">
                <a:solidFill>
                  <a:schemeClr val="bg2"/>
                </a:solidFill>
              </a:defRPr>
            </a:lvl1pPr>
            <a:lvl2pPr marL="696913" indent="0">
              <a:buFontTx/>
              <a:buNone/>
              <a:defRPr sz="1800"/>
            </a:lvl2pPr>
            <a:lvl3pPr marL="1560512" indent="0">
              <a:buFontTx/>
              <a:buNone/>
              <a:defRPr sz="1800"/>
            </a:lvl3pPr>
            <a:lvl4pPr marL="2332037" indent="0">
              <a:buFontTx/>
              <a:buNone/>
              <a:defRPr sz="1800"/>
            </a:lvl4pPr>
            <a:lvl5pPr marL="3052763" indent="0">
              <a:buFontTx/>
              <a:buNone/>
              <a:defRPr sz="1800"/>
            </a:lvl5pPr>
          </a:lstStyle>
          <a:p>
            <a:pPr lvl="0"/>
            <a:r>
              <a:rPr lang="nl-NL" dirty="0" smtClean="0"/>
              <a:t>Klik om de modelstijl</a:t>
            </a:r>
            <a:endParaRPr lang="nl-NL" dirty="0"/>
          </a:p>
        </p:txBody>
      </p:sp>
      <p:sp>
        <p:nvSpPr>
          <p:cNvPr id="11" name="Tijdelijke aanduiding voor tekst 6"/>
          <p:cNvSpPr>
            <a:spLocks noGrp="1"/>
          </p:cNvSpPr>
          <p:nvPr>
            <p:ph type="body" sz="quarter" idx="23"/>
          </p:nvPr>
        </p:nvSpPr>
        <p:spPr>
          <a:xfrm>
            <a:off x="3365675" y="4985219"/>
            <a:ext cx="2752725" cy="360000"/>
          </a:xfrm>
        </p:spPr>
        <p:txBody>
          <a:bodyPr wrap="square" lIns="36000" rIns="0"/>
          <a:lstStyle>
            <a:lvl1pPr marL="0" indent="0">
              <a:buFontTx/>
              <a:buNone/>
              <a:defRPr sz="1800">
                <a:solidFill>
                  <a:schemeClr val="bg2"/>
                </a:solidFill>
              </a:defRPr>
            </a:lvl1pPr>
            <a:lvl2pPr marL="696913" indent="0">
              <a:buFontTx/>
              <a:buNone/>
              <a:defRPr sz="1800"/>
            </a:lvl2pPr>
            <a:lvl3pPr marL="1560512" indent="0">
              <a:buFontTx/>
              <a:buNone/>
              <a:defRPr sz="1800"/>
            </a:lvl3pPr>
            <a:lvl4pPr marL="2332037" indent="0">
              <a:buFontTx/>
              <a:buNone/>
              <a:defRPr sz="1800"/>
            </a:lvl4pPr>
            <a:lvl5pPr marL="3052763" indent="0">
              <a:buFontTx/>
              <a:buNone/>
              <a:defRPr sz="1800"/>
            </a:lvl5pPr>
          </a:lstStyle>
          <a:p>
            <a:pPr lvl="0"/>
            <a:r>
              <a:rPr lang="nl-NL" dirty="0" smtClean="0"/>
              <a:t>Klik om de modelstijl</a:t>
            </a:r>
            <a:endParaRPr lang="nl-NL" dirty="0"/>
          </a:p>
        </p:txBody>
      </p:sp>
      <p:sp>
        <p:nvSpPr>
          <p:cNvPr id="12" name="Tijdelijke aanduiding voor tekst 6"/>
          <p:cNvSpPr>
            <a:spLocks noGrp="1"/>
          </p:cNvSpPr>
          <p:nvPr>
            <p:ph type="body" sz="quarter" idx="24"/>
          </p:nvPr>
        </p:nvSpPr>
        <p:spPr>
          <a:xfrm>
            <a:off x="6241802" y="4985219"/>
            <a:ext cx="2752725" cy="360000"/>
          </a:xfrm>
        </p:spPr>
        <p:txBody>
          <a:bodyPr wrap="square" lIns="36000" rIns="0"/>
          <a:lstStyle>
            <a:lvl1pPr marL="0" indent="0">
              <a:buFontTx/>
              <a:buNone/>
              <a:defRPr sz="1800">
                <a:solidFill>
                  <a:schemeClr val="bg2"/>
                </a:solidFill>
              </a:defRPr>
            </a:lvl1pPr>
            <a:lvl2pPr marL="696913" indent="0">
              <a:buFontTx/>
              <a:buNone/>
              <a:defRPr sz="1800"/>
            </a:lvl2pPr>
            <a:lvl3pPr marL="1560512" indent="0">
              <a:buFontTx/>
              <a:buNone/>
              <a:defRPr sz="1800"/>
            </a:lvl3pPr>
            <a:lvl4pPr marL="2332037" indent="0">
              <a:buFontTx/>
              <a:buNone/>
              <a:defRPr sz="1800"/>
            </a:lvl4pPr>
            <a:lvl5pPr marL="3052763" indent="0">
              <a:buFontTx/>
              <a:buNone/>
              <a:defRPr sz="1800"/>
            </a:lvl5pPr>
          </a:lstStyle>
          <a:p>
            <a:pPr lvl="0"/>
            <a:r>
              <a:rPr lang="nl-NL" dirty="0" smtClean="0"/>
              <a:t>Klik om de modelstijl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0548997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met 2 vierkante foto'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91642" y="230187"/>
            <a:ext cx="8442796" cy="838800"/>
          </a:xfrm>
        </p:spPr>
        <p:txBody>
          <a:bodyPr/>
          <a:lstStyle/>
          <a:p>
            <a:r>
              <a:rPr lang="nl-NL" dirty="0" smtClean="0"/>
              <a:t>Klik om de stijl te bewerken</a:t>
            </a:r>
            <a:endParaRPr lang="nl-NL" dirty="0"/>
          </a:p>
        </p:txBody>
      </p:sp>
      <p:sp>
        <p:nvSpPr>
          <p:cNvPr id="3" name="Tijdelijke aanduiding voor afbeelding 24"/>
          <p:cNvSpPr>
            <a:spLocks noGrp="1" noChangeAspect="1"/>
          </p:cNvSpPr>
          <p:nvPr>
            <p:ph type="pic" sz="quarter" idx="16"/>
          </p:nvPr>
        </p:nvSpPr>
        <p:spPr>
          <a:xfrm>
            <a:off x="536399" y="1929600"/>
            <a:ext cx="4104000" cy="4027383"/>
          </a:xfrm>
          <a:prstGeom prst="rect">
            <a:avLst/>
          </a:prstGeom>
          <a:solidFill>
            <a:schemeClr val="accent3"/>
          </a:solidFill>
        </p:spPr>
        <p:txBody>
          <a:bodyPr anchor="ctr"/>
          <a:lstStyle>
            <a:lvl1pPr marL="0" indent="0" algn="ctr">
              <a:buNone/>
              <a:defRPr sz="800"/>
            </a:lvl1pPr>
          </a:lstStyle>
          <a:p>
            <a:pPr lvl="0"/>
            <a:r>
              <a:rPr lang="nl-NL" noProof="0" smtClean="0"/>
              <a:t>Klik op het pictogram als u een afbeelding wilt toevoegen</a:t>
            </a:r>
            <a:endParaRPr lang="nl-NL" noProof="0" dirty="0"/>
          </a:p>
        </p:txBody>
      </p:sp>
      <p:sp>
        <p:nvSpPr>
          <p:cNvPr id="5" name="Tijdelijke aanduiding voor afbeelding 24"/>
          <p:cNvSpPr>
            <a:spLocks noGrp="1" noChangeAspect="1"/>
          </p:cNvSpPr>
          <p:nvPr>
            <p:ph type="pic" sz="quarter" idx="17"/>
          </p:nvPr>
        </p:nvSpPr>
        <p:spPr>
          <a:xfrm>
            <a:off x="4826161" y="1929600"/>
            <a:ext cx="4104000" cy="4033050"/>
          </a:xfrm>
          <a:prstGeom prst="rect">
            <a:avLst/>
          </a:prstGeom>
          <a:solidFill>
            <a:schemeClr val="accent3"/>
          </a:solidFill>
        </p:spPr>
        <p:txBody>
          <a:bodyPr anchor="ctr"/>
          <a:lstStyle>
            <a:lvl1pPr marL="0" indent="0" algn="ctr">
              <a:buNone/>
              <a:defRPr sz="800"/>
            </a:lvl1pPr>
          </a:lstStyle>
          <a:p>
            <a:pPr lvl="0"/>
            <a:r>
              <a:rPr lang="nl-NL" noProof="0" smtClean="0"/>
              <a:t>Klik op het pictogram als u een afbeelding wilt toevoegen</a:t>
            </a:r>
            <a:endParaRPr lang="nl-NL" noProof="0" dirty="0"/>
          </a:p>
        </p:txBody>
      </p:sp>
    </p:spTree>
    <p:extLst>
      <p:ext uri="{BB962C8B-B14F-4D97-AF65-F5344CB8AC3E}">
        <p14:creationId xmlns:p14="http://schemas.microsoft.com/office/powerpoint/2010/main" val="34899065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met grote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afbeelding 24"/>
          <p:cNvSpPr>
            <a:spLocks noGrp="1" noChangeAspect="1"/>
          </p:cNvSpPr>
          <p:nvPr>
            <p:ph type="pic" sz="quarter" idx="16"/>
          </p:nvPr>
        </p:nvSpPr>
        <p:spPr>
          <a:xfrm>
            <a:off x="536400" y="1402557"/>
            <a:ext cx="8402400" cy="4552950"/>
          </a:xfrm>
          <a:prstGeom prst="rect">
            <a:avLst/>
          </a:prstGeom>
          <a:solidFill>
            <a:schemeClr val="accent3"/>
          </a:solidFill>
        </p:spPr>
        <p:txBody>
          <a:bodyPr anchor="ctr"/>
          <a:lstStyle>
            <a:lvl1pPr marL="0" indent="0" algn="ctr">
              <a:buNone/>
              <a:defRPr sz="800"/>
            </a:lvl1pPr>
          </a:lstStyle>
          <a:p>
            <a:pPr lvl="0"/>
            <a:r>
              <a:rPr lang="nl-NL" noProof="0" smtClean="0"/>
              <a:t>Klik op het pictogram als u een afbeelding wilt toevoegen</a:t>
            </a:r>
            <a:endParaRPr lang="nl-NL" noProof="0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91642" y="230187"/>
            <a:ext cx="8442796" cy="838800"/>
          </a:xfrm>
        </p:spPr>
        <p:txBody>
          <a:bodyPr/>
          <a:lstStyle/>
          <a:p>
            <a:r>
              <a:rPr lang="nl-NL" dirty="0" smtClean="0"/>
              <a:t>Klik om de stijl te bewerken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690164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staande foto's zonde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afbeelding 24"/>
          <p:cNvSpPr>
            <a:spLocks noGrp="1"/>
          </p:cNvSpPr>
          <p:nvPr>
            <p:ph type="pic" sz="quarter" idx="16"/>
          </p:nvPr>
        </p:nvSpPr>
        <p:spPr>
          <a:xfrm>
            <a:off x="536400" y="233362"/>
            <a:ext cx="4011352" cy="5720400"/>
          </a:xfrm>
          <a:prstGeom prst="rect">
            <a:avLst/>
          </a:prstGeom>
          <a:solidFill>
            <a:schemeClr val="accent3"/>
          </a:solidFill>
        </p:spPr>
        <p:txBody>
          <a:bodyPr anchor="ctr"/>
          <a:lstStyle>
            <a:lvl1pPr marL="0" indent="0" algn="ctr">
              <a:buNone/>
              <a:defRPr sz="800"/>
            </a:lvl1pPr>
          </a:lstStyle>
          <a:p>
            <a:pPr lvl="0"/>
            <a:r>
              <a:rPr lang="nl-NL" noProof="0" smtClean="0"/>
              <a:t>Klik op het pictogram als u een afbeelding wilt toevoegen</a:t>
            </a:r>
            <a:endParaRPr lang="nl-NL" noProof="0" dirty="0"/>
          </a:p>
        </p:txBody>
      </p:sp>
      <p:sp>
        <p:nvSpPr>
          <p:cNvPr id="4" name="Tijdelijke aanduiding voor afbeelding 24"/>
          <p:cNvSpPr>
            <a:spLocks noGrp="1"/>
          </p:cNvSpPr>
          <p:nvPr>
            <p:ph type="pic" sz="quarter" idx="17"/>
          </p:nvPr>
        </p:nvSpPr>
        <p:spPr>
          <a:xfrm>
            <a:off x="4827265" y="233362"/>
            <a:ext cx="4104000" cy="5719559"/>
          </a:xfrm>
          <a:prstGeom prst="rect">
            <a:avLst/>
          </a:prstGeom>
          <a:solidFill>
            <a:schemeClr val="accent3"/>
          </a:solidFill>
        </p:spPr>
        <p:txBody>
          <a:bodyPr anchor="ctr"/>
          <a:lstStyle>
            <a:lvl1pPr marL="0" indent="0" algn="ctr">
              <a:buNone/>
              <a:defRPr sz="800"/>
            </a:lvl1pPr>
          </a:lstStyle>
          <a:p>
            <a:pPr lvl="0"/>
            <a:r>
              <a:rPr lang="nl-NL" noProof="0" smtClean="0"/>
              <a:t>Klik op het pictogram als u een afbeelding wilt toevoegen</a:t>
            </a:r>
            <a:endParaRPr lang="nl-NL" noProof="0" dirty="0"/>
          </a:p>
        </p:txBody>
      </p:sp>
    </p:spTree>
    <p:extLst>
      <p:ext uri="{BB962C8B-B14F-4D97-AF65-F5344CB8AC3E}">
        <p14:creationId xmlns:p14="http://schemas.microsoft.com/office/powerpoint/2010/main" val="41989102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to beeldvull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afbeelding 24"/>
          <p:cNvSpPr>
            <a:spLocks noGrp="1" noChangeAspect="1"/>
          </p:cNvSpPr>
          <p:nvPr>
            <p:ph type="pic" sz="quarter" idx="16"/>
          </p:nvPr>
        </p:nvSpPr>
        <p:spPr bwMode="gray">
          <a:xfrm>
            <a:off x="0" y="0"/>
            <a:ext cx="9143999" cy="6858000"/>
          </a:xfrm>
          <a:prstGeom prst="rect">
            <a:avLst/>
          </a:prstGeom>
          <a:solidFill>
            <a:schemeClr val="accent3"/>
          </a:solidFill>
        </p:spPr>
        <p:txBody>
          <a:bodyPr anchor="ctr"/>
          <a:lstStyle>
            <a:lvl1pPr marL="0" indent="0" algn="ctr">
              <a:buNone/>
              <a:defRPr sz="800"/>
            </a:lvl1pPr>
          </a:lstStyle>
          <a:p>
            <a:pPr lvl="0"/>
            <a:r>
              <a:rPr lang="nl-NL" noProof="0" smtClean="0"/>
              <a:t>Klik op het pictogram als u een afbeelding wilt toevoegen</a:t>
            </a:r>
            <a:endParaRPr lang="nl-NL" noProof="0" dirty="0"/>
          </a:p>
        </p:txBody>
      </p:sp>
      <p:sp>
        <p:nvSpPr>
          <p:cNvPr id="4" name="Titel 1"/>
          <p:cNvSpPr>
            <a:spLocks noGrp="1"/>
          </p:cNvSpPr>
          <p:nvPr>
            <p:ph type="title"/>
          </p:nvPr>
        </p:nvSpPr>
        <p:spPr bwMode="white">
          <a:xfrm>
            <a:off x="491642" y="230188"/>
            <a:ext cx="8442796" cy="840125"/>
          </a:xfrm>
          <a:noFill/>
          <a:ln w="0">
            <a:gradFill>
              <a:gsLst>
                <a:gs pos="0">
                  <a:schemeClr val="bg1"/>
                </a:gs>
                <a:gs pos="1000">
                  <a:schemeClr val="bg1">
                    <a:alpha val="0"/>
                  </a:schemeClr>
                </a:gs>
                <a:gs pos="99000">
                  <a:srgbClr val="FFFFFF">
                    <a:alpha val="0"/>
                  </a:srgbClr>
                </a:gs>
                <a:gs pos="100000">
                  <a:schemeClr val="bg1"/>
                </a:gs>
              </a:gsLst>
              <a:lin ang="5400000" scaled="0"/>
            </a:gradFill>
          </a:ln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 smtClean="0"/>
              <a:t>Klik om de stijl te bewerken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4189147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g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280823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fie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91642" y="230188"/>
            <a:ext cx="8442796" cy="840125"/>
          </a:xfrm>
        </p:spPr>
        <p:txBody>
          <a:bodyPr/>
          <a:lstStyle/>
          <a:p>
            <a:r>
              <a:rPr lang="nl-NL" dirty="0" smtClean="0"/>
              <a:t>Klik om de stijl te bewerken</a:t>
            </a:r>
            <a:endParaRPr lang="nl-NL" dirty="0"/>
          </a:p>
        </p:txBody>
      </p:sp>
      <p:sp>
        <p:nvSpPr>
          <p:cNvPr id="3" name="Tijdelijke aanduiding voor grafiek 5"/>
          <p:cNvSpPr>
            <a:spLocks noGrp="1"/>
          </p:cNvSpPr>
          <p:nvPr>
            <p:ph type="chart" sz="quarter" idx="17"/>
          </p:nvPr>
        </p:nvSpPr>
        <p:spPr>
          <a:xfrm>
            <a:off x="437321" y="1752600"/>
            <a:ext cx="8601903" cy="4314825"/>
          </a:xfrm>
          <a:noFill/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503830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93200" y="230187"/>
            <a:ext cx="8442796" cy="838800"/>
          </a:xfrm>
        </p:spPr>
        <p:txBody>
          <a:bodyPr/>
          <a:lstStyle>
            <a:lvl1pPr>
              <a:defRPr/>
            </a:lvl1pPr>
          </a:lstStyle>
          <a:p>
            <a:r>
              <a:rPr lang="nl-NL" dirty="0" smtClean="0"/>
              <a:t>Klik om de stijl te bewerken</a:t>
            </a:r>
            <a:endParaRPr lang="nl-NL" dirty="0"/>
          </a:p>
        </p:txBody>
      </p:sp>
      <p:sp>
        <p:nvSpPr>
          <p:cNvPr id="5" name="Tijdelijke aanduiding voor tabel 4"/>
          <p:cNvSpPr>
            <a:spLocks noGrp="1"/>
          </p:cNvSpPr>
          <p:nvPr>
            <p:ph type="tbl" sz="quarter" idx="10"/>
          </p:nvPr>
        </p:nvSpPr>
        <p:spPr>
          <a:xfrm>
            <a:off x="538163" y="1933575"/>
            <a:ext cx="8398089" cy="40284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6007025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nd/tussenslide met ronde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93200" y="230188"/>
            <a:ext cx="3276000" cy="1353086"/>
          </a:xfrm>
        </p:spPr>
        <p:txBody>
          <a:bodyPr/>
          <a:lstStyle>
            <a:lvl1pPr>
              <a:defRPr/>
            </a:lvl1pPr>
          </a:lstStyle>
          <a:p>
            <a:r>
              <a:rPr lang="nl-NL" dirty="0" smtClean="0"/>
              <a:t>Klik om de stijl te bewerken</a:t>
            </a:r>
            <a:endParaRPr lang="nl-NL" dirty="0"/>
          </a:p>
        </p:txBody>
      </p:sp>
      <p:sp>
        <p:nvSpPr>
          <p:cNvPr id="7" name="Tijdelijke aanduiding voor afbeelding 24"/>
          <p:cNvSpPr>
            <a:spLocks noGrp="1" noChangeAspect="1"/>
          </p:cNvSpPr>
          <p:nvPr>
            <p:ph type="pic" sz="quarter" idx="16"/>
          </p:nvPr>
        </p:nvSpPr>
        <p:spPr>
          <a:xfrm>
            <a:off x="3887699" y="224477"/>
            <a:ext cx="5040000" cy="5040000"/>
          </a:xfrm>
          <a:prstGeom prst="ellipse">
            <a:avLst/>
          </a:prstGeom>
          <a:solidFill>
            <a:schemeClr val="accent3"/>
          </a:solidFill>
        </p:spPr>
        <p:txBody>
          <a:bodyPr anchor="ctr"/>
          <a:lstStyle>
            <a:lvl1pPr marL="0" indent="0" algn="ctr">
              <a:buNone/>
              <a:defRPr sz="800"/>
            </a:lvl1pPr>
          </a:lstStyle>
          <a:p>
            <a:pPr lvl="0"/>
            <a:r>
              <a:rPr lang="nl-NL" noProof="0" smtClean="0"/>
              <a:t>Klik op het pictogram als u een afbeelding wilt toevoegen</a:t>
            </a:r>
            <a:endParaRPr lang="nl-NL" noProof="0" dirty="0"/>
          </a:p>
        </p:txBody>
      </p:sp>
      <p:sp>
        <p:nvSpPr>
          <p:cNvPr id="8" name="Tijdelijke aanduiding voor tekst 4"/>
          <p:cNvSpPr>
            <a:spLocks noGrp="1"/>
          </p:cNvSpPr>
          <p:nvPr>
            <p:ph type="body" sz="quarter" idx="17"/>
          </p:nvPr>
        </p:nvSpPr>
        <p:spPr>
          <a:xfrm>
            <a:off x="495301" y="1835250"/>
            <a:ext cx="3276600" cy="4127400"/>
          </a:xfrm>
        </p:spPr>
        <p:txBody>
          <a:bodyPr lIns="36000"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nl-NL" dirty="0" smtClean="0"/>
              <a:t>Klik om de modelstijlen te bewerken</a:t>
            </a:r>
          </a:p>
        </p:txBody>
      </p:sp>
    </p:spTree>
    <p:extLst>
      <p:ext uri="{BB962C8B-B14F-4D97-AF65-F5344CB8AC3E}">
        <p14:creationId xmlns:p14="http://schemas.microsoft.com/office/powerpoint/2010/main" val="34606649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ndslide met meerdere logo'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93200" y="230188"/>
            <a:ext cx="3276000" cy="1353086"/>
          </a:xfrm>
        </p:spPr>
        <p:txBody>
          <a:bodyPr/>
          <a:lstStyle>
            <a:lvl1pPr>
              <a:defRPr/>
            </a:lvl1pPr>
          </a:lstStyle>
          <a:p>
            <a:r>
              <a:rPr lang="nl-NL" dirty="0" smtClean="0"/>
              <a:t>Klik om de stijl te bewerken</a:t>
            </a:r>
            <a:endParaRPr lang="nl-NL" dirty="0"/>
          </a:p>
        </p:txBody>
      </p:sp>
      <p:sp>
        <p:nvSpPr>
          <p:cNvPr id="8" name="Tijdelijke aanduiding voor tekst 4"/>
          <p:cNvSpPr>
            <a:spLocks noGrp="1"/>
          </p:cNvSpPr>
          <p:nvPr>
            <p:ph type="body" sz="quarter" idx="17"/>
          </p:nvPr>
        </p:nvSpPr>
        <p:spPr>
          <a:xfrm>
            <a:off x="495301" y="1835250"/>
            <a:ext cx="3276600" cy="3657600"/>
          </a:xfrm>
        </p:spPr>
        <p:txBody>
          <a:bodyPr lIns="36000"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nl-NL" dirty="0" smtClean="0"/>
              <a:t>Klik om de modelstijlen te bewerken</a:t>
            </a:r>
          </a:p>
        </p:txBody>
      </p:sp>
      <p:sp>
        <p:nvSpPr>
          <p:cNvPr id="12" name="Tijdelijke aanduiding voor afbeelding 24"/>
          <p:cNvSpPr>
            <a:spLocks noGrp="1" noChangeAspect="1"/>
          </p:cNvSpPr>
          <p:nvPr>
            <p:ph type="pic" sz="quarter" idx="18" hasCustomPrompt="1"/>
          </p:nvPr>
        </p:nvSpPr>
        <p:spPr>
          <a:xfrm>
            <a:off x="3044113" y="6126565"/>
            <a:ext cx="1248107" cy="607609"/>
          </a:xfrm>
          <a:prstGeom prst="rect">
            <a:avLst/>
          </a:prstGeom>
          <a:solidFill>
            <a:schemeClr val="accent3"/>
          </a:solidFill>
        </p:spPr>
        <p:txBody>
          <a:bodyPr anchor="ctr"/>
          <a:lstStyle>
            <a:lvl1pPr marL="0" indent="0" algn="l">
              <a:lnSpc>
                <a:spcPts val="1000"/>
              </a:lnSpc>
              <a:spcBef>
                <a:spcPts val="0"/>
              </a:spcBef>
              <a:buNone/>
              <a:defRPr sz="600"/>
            </a:lvl1pPr>
          </a:lstStyle>
          <a:p>
            <a:pPr lvl="0"/>
            <a:r>
              <a:rPr lang="nl-NL" noProof="0" dirty="0" smtClean="0"/>
              <a:t>Klik op het pictogram als u een logo wilt toevoegen</a:t>
            </a:r>
            <a:endParaRPr lang="nl-NL" noProof="0" dirty="0"/>
          </a:p>
        </p:txBody>
      </p:sp>
      <p:sp>
        <p:nvSpPr>
          <p:cNvPr id="13" name="Tijdelijke aanduiding voor afbeelding 24"/>
          <p:cNvSpPr>
            <a:spLocks noGrp="1" noChangeAspect="1"/>
          </p:cNvSpPr>
          <p:nvPr>
            <p:ph type="pic" sz="quarter" idx="24" hasCustomPrompt="1"/>
          </p:nvPr>
        </p:nvSpPr>
        <p:spPr>
          <a:xfrm>
            <a:off x="4591113" y="6126565"/>
            <a:ext cx="1248107" cy="607609"/>
          </a:xfrm>
          <a:prstGeom prst="rect">
            <a:avLst/>
          </a:prstGeom>
          <a:solidFill>
            <a:schemeClr val="accent3"/>
          </a:solidFill>
        </p:spPr>
        <p:txBody>
          <a:bodyPr anchor="ctr"/>
          <a:lstStyle>
            <a:lvl1pPr marL="0" indent="0" algn="l">
              <a:lnSpc>
                <a:spcPts val="1000"/>
              </a:lnSpc>
              <a:spcBef>
                <a:spcPts val="0"/>
              </a:spcBef>
              <a:buNone/>
              <a:defRPr sz="600"/>
            </a:lvl1pPr>
          </a:lstStyle>
          <a:p>
            <a:pPr lvl="0"/>
            <a:r>
              <a:rPr lang="nl-NL" noProof="0" dirty="0" smtClean="0"/>
              <a:t>Klik op het pictogram als u een logo wilt toevoegen</a:t>
            </a:r>
            <a:endParaRPr lang="nl-NL" noProof="0" dirty="0"/>
          </a:p>
        </p:txBody>
      </p:sp>
      <p:sp>
        <p:nvSpPr>
          <p:cNvPr id="14" name="Tijdelijke aanduiding voor afbeelding 24"/>
          <p:cNvSpPr>
            <a:spLocks noGrp="1" noChangeAspect="1"/>
          </p:cNvSpPr>
          <p:nvPr>
            <p:ph type="pic" sz="quarter" idx="25" hasCustomPrompt="1"/>
          </p:nvPr>
        </p:nvSpPr>
        <p:spPr>
          <a:xfrm>
            <a:off x="6138113" y="6126565"/>
            <a:ext cx="1248107" cy="607609"/>
          </a:xfrm>
          <a:prstGeom prst="rect">
            <a:avLst/>
          </a:prstGeom>
          <a:solidFill>
            <a:schemeClr val="accent3"/>
          </a:solidFill>
        </p:spPr>
        <p:txBody>
          <a:bodyPr anchor="ctr"/>
          <a:lstStyle>
            <a:lvl1pPr marL="0" indent="0" algn="l">
              <a:lnSpc>
                <a:spcPts val="1000"/>
              </a:lnSpc>
              <a:spcBef>
                <a:spcPts val="0"/>
              </a:spcBef>
              <a:buNone/>
              <a:defRPr sz="600"/>
            </a:lvl1pPr>
          </a:lstStyle>
          <a:p>
            <a:pPr lvl="0"/>
            <a:r>
              <a:rPr lang="nl-NL" noProof="0" dirty="0" smtClean="0"/>
              <a:t>Klik op het pictogram als u een logo wilt toevoegen</a:t>
            </a:r>
            <a:endParaRPr lang="nl-NL" noProof="0" dirty="0"/>
          </a:p>
        </p:txBody>
      </p:sp>
      <p:sp>
        <p:nvSpPr>
          <p:cNvPr id="15" name="Tijdelijke aanduiding voor afbeelding 24"/>
          <p:cNvSpPr>
            <a:spLocks noGrp="1" noChangeAspect="1"/>
          </p:cNvSpPr>
          <p:nvPr>
            <p:ph type="pic" sz="quarter" idx="26" hasCustomPrompt="1"/>
          </p:nvPr>
        </p:nvSpPr>
        <p:spPr>
          <a:xfrm>
            <a:off x="7685112" y="6126565"/>
            <a:ext cx="1248107" cy="607609"/>
          </a:xfrm>
          <a:prstGeom prst="rect">
            <a:avLst/>
          </a:prstGeom>
          <a:solidFill>
            <a:schemeClr val="accent3"/>
          </a:solidFill>
        </p:spPr>
        <p:txBody>
          <a:bodyPr anchor="ctr"/>
          <a:lstStyle>
            <a:lvl1pPr marL="0" indent="0" algn="l">
              <a:lnSpc>
                <a:spcPts val="1000"/>
              </a:lnSpc>
              <a:spcBef>
                <a:spcPts val="0"/>
              </a:spcBef>
              <a:buNone/>
              <a:defRPr sz="600"/>
            </a:lvl1pPr>
          </a:lstStyle>
          <a:p>
            <a:pPr lvl="0"/>
            <a:r>
              <a:rPr lang="nl-NL" noProof="0" dirty="0" smtClean="0"/>
              <a:t>Klik op het pictogram als u een logo wilt toevoegen</a:t>
            </a:r>
            <a:endParaRPr lang="nl-NL" noProof="0" dirty="0"/>
          </a:p>
        </p:txBody>
      </p:sp>
      <p:sp>
        <p:nvSpPr>
          <p:cNvPr id="17" name="Tijdelijke aanduiding voor afbeelding 24"/>
          <p:cNvSpPr>
            <a:spLocks noGrp="1" noChangeAspect="1"/>
          </p:cNvSpPr>
          <p:nvPr>
            <p:ph type="pic" sz="quarter" idx="16"/>
          </p:nvPr>
        </p:nvSpPr>
        <p:spPr>
          <a:xfrm>
            <a:off x="3887699" y="224477"/>
            <a:ext cx="5040000" cy="5040000"/>
          </a:xfrm>
          <a:prstGeom prst="ellipse">
            <a:avLst/>
          </a:prstGeom>
          <a:solidFill>
            <a:schemeClr val="accent3"/>
          </a:solidFill>
        </p:spPr>
        <p:txBody>
          <a:bodyPr anchor="ctr"/>
          <a:lstStyle>
            <a:lvl1pPr marL="0" indent="0" algn="ctr">
              <a:buNone/>
              <a:defRPr sz="800"/>
            </a:lvl1pPr>
          </a:lstStyle>
          <a:p>
            <a:pPr lvl="0"/>
            <a:r>
              <a:rPr lang="nl-NL" noProof="0" smtClean="0"/>
              <a:t>Klik op het pictogram als u een afbeelding wilt toevoegen</a:t>
            </a:r>
            <a:endParaRPr lang="nl-NL" noProof="0" dirty="0"/>
          </a:p>
        </p:txBody>
      </p:sp>
    </p:spTree>
    <p:extLst>
      <p:ext uri="{BB962C8B-B14F-4D97-AF65-F5344CB8AC3E}">
        <p14:creationId xmlns:p14="http://schemas.microsoft.com/office/powerpoint/2010/main" val="738907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12" Type="http://schemas.openxmlformats.org/officeDocument/2006/relationships/slideLayout" Target="../slideLayouts/slideLayout32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31.xml"/><Relationship Id="rId5" Type="http://schemas.openxmlformats.org/officeDocument/2006/relationships/slideLayout" Target="../slideLayouts/slideLayout25.xml"/><Relationship Id="rId10" Type="http://schemas.openxmlformats.org/officeDocument/2006/relationships/slideLayout" Target="../slideLayouts/slideLayout30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35.xml"/><Relationship Id="rId7" Type="http://schemas.openxmlformats.org/officeDocument/2006/relationships/slideLayout" Target="../slideLayouts/slideLayout39.xml"/><Relationship Id="rId12" Type="http://schemas.openxmlformats.org/officeDocument/2006/relationships/slideLayout" Target="../slideLayouts/slideLayout44.xml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11" Type="http://schemas.openxmlformats.org/officeDocument/2006/relationships/slideLayout" Target="../slideLayouts/slideLayout43.xml"/><Relationship Id="rId5" Type="http://schemas.openxmlformats.org/officeDocument/2006/relationships/slideLayout" Target="../slideLayouts/slideLayout37.xml"/><Relationship Id="rId10" Type="http://schemas.openxmlformats.org/officeDocument/2006/relationships/slideLayout" Target="../slideLayouts/slideLayout42.xml"/><Relationship Id="rId4" Type="http://schemas.openxmlformats.org/officeDocument/2006/relationships/slideLayout" Target="../slideLayouts/slideLayout36.xml"/><Relationship Id="rId9" Type="http://schemas.openxmlformats.org/officeDocument/2006/relationships/slideLayout" Target="../slideLayouts/slideLayout4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4.xml"/><Relationship Id="rId13" Type="http://schemas.openxmlformats.org/officeDocument/2006/relationships/slideLayout" Target="../slideLayouts/slideLayout69.xml"/><Relationship Id="rId18" Type="http://schemas.openxmlformats.org/officeDocument/2006/relationships/slideLayout" Target="../slideLayouts/slideLayout74.xml"/><Relationship Id="rId26" Type="http://schemas.openxmlformats.org/officeDocument/2006/relationships/image" Target="../media/image2.png"/><Relationship Id="rId3" Type="http://schemas.openxmlformats.org/officeDocument/2006/relationships/slideLayout" Target="../slideLayouts/slideLayout59.xml"/><Relationship Id="rId21" Type="http://schemas.openxmlformats.org/officeDocument/2006/relationships/slideLayout" Target="../slideLayouts/slideLayout77.xml"/><Relationship Id="rId7" Type="http://schemas.openxmlformats.org/officeDocument/2006/relationships/slideLayout" Target="../slideLayouts/slideLayout63.xml"/><Relationship Id="rId12" Type="http://schemas.openxmlformats.org/officeDocument/2006/relationships/slideLayout" Target="../slideLayouts/slideLayout68.xml"/><Relationship Id="rId17" Type="http://schemas.openxmlformats.org/officeDocument/2006/relationships/slideLayout" Target="../slideLayouts/slideLayout73.xml"/><Relationship Id="rId25" Type="http://schemas.openxmlformats.org/officeDocument/2006/relationships/image" Target="../media/image1.png"/><Relationship Id="rId2" Type="http://schemas.openxmlformats.org/officeDocument/2006/relationships/slideLayout" Target="../slideLayouts/slideLayout58.xml"/><Relationship Id="rId16" Type="http://schemas.openxmlformats.org/officeDocument/2006/relationships/slideLayout" Target="../slideLayouts/slideLayout72.xml"/><Relationship Id="rId20" Type="http://schemas.openxmlformats.org/officeDocument/2006/relationships/slideLayout" Target="../slideLayouts/slideLayout76.xml"/><Relationship Id="rId1" Type="http://schemas.openxmlformats.org/officeDocument/2006/relationships/slideLayout" Target="../slideLayouts/slideLayout57.xml"/><Relationship Id="rId6" Type="http://schemas.openxmlformats.org/officeDocument/2006/relationships/slideLayout" Target="../slideLayouts/slideLayout62.xml"/><Relationship Id="rId11" Type="http://schemas.openxmlformats.org/officeDocument/2006/relationships/slideLayout" Target="../slideLayouts/slideLayout67.xml"/><Relationship Id="rId24" Type="http://schemas.openxmlformats.org/officeDocument/2006/relationships/theme" Target="../theme/theme5.xml"/><Relationship Id="rId5" Type="http://schemas.openxmlformats.org/officeDocument/2006/relationships/slideLayout" Target="../slideLayouts/slideLayout61.xml"/><Relationship Id="rId15" Type="http://schemas.openxmlformats.org/officeDocument/2006/relationships/slideLayout" Target="../slideLayouts/slideLayout71.xml"/><Relationship Id="rId23" Type="http://schemas.openxmlformats.org/officeDocument/2006/relationships/slideLayout" Target="../slideLayouts/slideLayout79.xml"/><Relationship Id="rId10" Type="http://schemas.openxmlformats.org/officeDocument/2006/relationships/slideLayout" Target="../slideLayouts/slideLayout66.xml"/><Relationship Id="rId19" Type="http://schemas.openxmlformats.org/officeDocument/2006/relationships/slideLayout" Target="../slideLayouts/slideLayout75.xml"/><Relationship Id="rId4" Type="http://schemas.openxmlformats.org/officeDocument/2006/relationships/slideLayout" Target="../slideLayouts/slideLayout60.xml"/><Relationship Id="rId9" Type="http://schemas.openxmlformats.org/officeDocument/2006/relationships/slideLayout" Target="../slideLayouts/slideLayout65.xml"/><Relationship Id="rId14" Type="http://schemas.openxmlformats.org/officeDocument/2006/relationships/slideLayout" Target="../slideLayouts/slideLayout70.xml"/><Relationship Id="rId22" Type="http://schemas.openxmlformats.org/officeDocument/2006/relationships/slideLayout" Target="../slideLayouts/slideLayout78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7.xml"/><Relationship Id="rId13" Type="http://schemas.openxmlformats.org/officeDocument/2006/relationships/slideLayout" Target="../slideLayouts/slideLayout92.xml"/><Relationship Id="rId18" Type="http://schemas.openxmlformats.org/officeDocument/2006/relationships/slideLayout" Target="../slideLayouts/slideLayout97.xml"/><Relationship Id="rId26" Type="http://schemas.openxmlformats.org/officeDocument/2006/relationships/image" Target="../media/image1.png"/><Relationship Id="rId3" Type="http://schemas.openxmlformats.org/officeDocument/2006/relationships/slideLayout" Target="../slideLayouts/slideLayout82.xml"/><Relationship Id="rId21" Type="http://schemas.openxmlformats.org/officeDocument/2006/relationships/slideLayout" Target="../slideLayouts/slideLayout100.xml"/><Relationship Id="rId7" Type="http://schemas.openxmlformats.org/officeDocument/2006/relationships/slideLayout" Target="../slideLayouts/slideLayout86.xml"/><Relationship Id="rId12" Type="http://schemas.openxmlformats.org/officeDocument/2006/relationships/slideLayout" Target="../slideLayouts/slideLayout91.xml"/><Relationship Id="rId17" Type="http://schemas.openxmlformats.org/officeDocument/2006/relationships/slideLayout" Target="../slideLayouts/slideLayout96.xml"/><Relationship Id="rId25" Type="http://schemas.openxmlformats.org/officeDocument/2006/relationships/theme" Target="../theme/theme6.xml"/><Relationship Id="rId2" Type="http://schemas.openxmlformats.org/officeDocument/2006/relationships/slideLayout" Target="../slideLayouts/slideLayout81.xml"/><Relationship Id="rId16" Type="http://schemas.openxmlformats.org/officeDocument/2006/relationships/slideLayout" Target="../slideLayouts/slideLayout95.xml"/><Relationship Id="rId20" Type="http://schemas.openxmlformats.org/officeDocument/2006/relationships/slideLayout" Target="../slideLayouts/slideLayout99.xml"/><Relationship Id="rId1" Type="http://schemas.openxmlformats.org/officeDocument/2006/relationships/slideLayout" Target="../slideLayouts/slideLayout80.xml"/><Relationship Id="rId6" Type="http://schemas.openxmlformats.org/officeDocument/2006/relationships/slideLayout" Target="../slideLayouts/slideLayout85.xml"/><Relationship Id="rId11" Type="http://schemas.openxmlformats.org/officeDocument/2006/relationships/slideLayout" Target="../slideLayouts/slideLayout90.xml"/><Relationship Id="rId24" Type="http://schemas.openxmlformats.org/officeDocument/2006/relationships/slideLayout" Target="../slideLayouts/slideLayout103.xml"/><Relationship Id="rId5" Type="http://schemas.openxmlformats.org/officeDocument/2006/relationships/slideLayout" Target="../slideLayouts/slideLayout84.xml"/><Relationship Id="rId15" Type="http://schemas.openxmlformats.org/officeDocument/2006/relationships/slideLayout" Target="../slideLayouts/slideLayout94.xml"/><Relationship Id="rId23" Type="http://schemas.openxmlformats.org/officeDocument/2006/relationships/slideLayout" Target="../slideLayouts/slideLayout102.xml"/><Relationship Id="rId10" Type="http://schemas.openxmlformats.org/officeDocument/2006/relationships/slideLayout" Target="../slideLayouts/slideLayout89.xml"/><Relationship Id="rId19" Type="http://schemas.openxmlformats.org/officeDocument/2006/relationships/slideLayout" Target="../slideLayouts/slideLayout98.xml"/><Relationship Id="rId4" Type="http://schemas.openxmlformats.org/officeDocument/2006/relationships/slideLayout" Target="../slideLayouts/slideLayout83.xml"/><Relationship Id="rId9" Type="http://schemas.openxmlformats.org/officeDocument/2006/relationships/slideLayout" Target="../slideLayouts/slideLayout88.xml"/><Relationship Id="rId14" Type="http://schemas.openxmlformats.org/officeDocument/2006/relationships/slideLayout" Target="../slideLayouts/slideLayout93.xml"/><Relationship Id="rId22" Type="http://schemas.openxmlformats.org/officeDocument/2006/relationships/slideLayout" Target="../slideLayouts/slideLayout101.xml"/><Relationship Id="rId27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gray">
      <p:bgPr>
        <a:blipFill>
          <a:blip r:embed="rId2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jdelijke aanduiding voor titel 1"/>
          <p:cNvSpPr>
            <a:spLocks noGrp="1"/>
          </p:cNvSpPr>
          <p:nvPr>
            <p:ph type="title"/>
          </p:nvPr>
        </p:nvSpPr>
        <p:spPr bwMode="auto">
          <a:xfrm>
            <a:off x="491642" y="230188"/>
            <a:ext cx="8442796" cy="839787"/>
          </a:xfrm>
          <a:prstGeom prst="rect">
            <a:avLst/>
          </a:prstGeom>
          <a:noFill/>
          <a:ln w="0">
            <a:gradFill>
              <a:gsLst>
                <a:gs pos="0">
                  <a:schemeClr val="tx1"/>
                </a:gs>
                <a:gs pos="1000">
                  <a:schemeClr val="tx1">
                    <a:alpha val="0"/>
                  </a:schemeClr>
                </a:gs>
                <a:gs pos="99000">
                  <a:srgbClr val="005172">
                    <a:alpha val="0"/>
                  </a:srgbClr>
                </a:gs>
                <a:gs pos="100000">
                  <a:schemeClr val="tx1"/>
                </a:gs>
              </a:gsLst>
              <a:lin ang="5400000" scaled="0"/>
            </a:gradFill>
          </a:ln>
          <a:extLst/>
        </p:spPr>
        <p:txBody>
          <a:bodyPr vert="horz" wrap="square" lIns="18000" tIns="0" rIns="91440" bIns="32400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GB" dirty="0" err="1" smtClean="0"/>
              <a:t>Klik</a:t>
            </a:r>
            <a:r>
              <a:rPr lang="en-GB" dirty="0" smtClean="0"/>
              <a:t> om de </a:t>
            </a:r>
            <a:r>
              <a:rPr lang="en-GB" dirty="0" err="1" smtClean="0"/>
              <a:t>stijl</a:t>
            </a:r>
            <a:r>
              <a:rPr lang="en-GB" dirty="0" smtClean="0"/>
              <a:t> te </a:t>
            </a:r>
            <a:r>
              <a:rPr lang="en-GB" dirty="0" err="1" smtClean="0"/>
              <a:t>bewerken</a:t>
            </a:r>
            <a:endParaRPr lang="en-GB" dirty="0" smtClean="0"/>
          </a:p>
        </p:txBody>
      </p:sp>
      <p:sp>
        <p:nvSpPr>
          <p:cNvPr id="1028" name="Tijdelijke aanduiding voor tekst 23"/>
          <p:cNvSpPr>
            <a:spLocks noGrp="1"/>
          </p:cNvSpPr>
          <p:nvPr>
            <p:ph type="body" idx="1"/>
          </p:nvPr>
        </p:nvSpPr>
        <p:spPr bwMode="auto">
          <a:xfrm>
            <a:off x="421200" y="1843200"/>
            <a:ext cx="8521188" cy="408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 err="1" smtClean="0"/>
              <a:t>Klik</a:t>
            </a:r>
            <a:r>
              <a:rPr lang="en-GB" dirty="0" smtClean="0"/>
              <a:t> om de </a:t>
            </a:r>
            <a:r>
              <a:rPr lang="en-GB" dirty="0" err="1" smtClean="0"/>
              <a:t>modelstijlen</a:t>
            </a:r>
            <a:r>
              <a:rPr lang="en-GB" dirty="0" smtClean="0"/>
              <a:t> te </a:t>
            </a:r>
            <a:r>
              <a:rPr lang="en-GB" dirty="0" err="1" smtClean="0"/>
              <a:t>bewerken</a:t>
            </a:r>
            <a:endParaRPr lang="en-GB" dirty="0" smtClean="0"/>
          </a:p>
          <a:p>
            <a:pPr lvl="1"/>
            <a:r>
              <a:rPr lang="en-GB" dirty="0" err="1" smtClean="0"/>
              <a:t>Tweede</a:t>
            </a:r>
            <a:r>
              <a:rPr lang="en-GB" dirty="0" smtClean="0"/>
              <a:t> </a:t>
            </a:r>
            <a:r>
              <a:rPr lang="en-GB" dirty="0" err="1" smtClean="0"/>
              <a:t>niveau</a:t>
            </a:r>
            <a:endParaRPr lang="en-GB" dirty="0" smtClean="0"/>
          </a:p>
          <a:p>
            <a:pPr lvl="2"/>
            <a:r>
              <a:rPr lang="en-GB" dirty="0" err="1" smtClean="0"/>
              <a:t>Derde</a:t>
            </a:r>
            <a:r>
              <a:rPr lang="en-GB" dirty="0" smtClean="0"/>
              <a:t> </a:t>
            </a:r>
            <a:r>
              <a:rPr lang="en-GB" dirty="0" err="1" smtClean="0"/>
              <a:t>niveau</a:t>
            </a:r>
            <a:endParaRPr lang="en-GB" dirty="0" smtClean="0"/>
          </a:p>
          <a:p>
            <a:pPr lvl="3"/>
            <a:r>
              <a:rPr lang="en-GB" dirty="0" err="1" smtClean="0"/>
              <a:t>Vierde</a:t>
            </a:r>
            <a:r>
              <a:rPr lang="en-GB" dirty="0" smtClean="0"/>
              <a:t> </a:t>
            </a:r>
            <a:r>
              <a:rPr lang="en-GB" dirty="0" err="1" smtClean="0"/>
              <a:t>niveau</a:t>
            </a:r>
            <a:endParaRPr lang="en-GB" dirty="0" smtClean="0"/>
          </a:p>
          <a:p>
            <a:pPr lvl="4"/>
            <a:r>
              <a:rPr lang="en-GB" dirty="0" err="1" smtClean="0"/>
              <a:t>Vijfde</a:t>
            </a:r>
            <a:r>
              <a:rPr lang="en-GB" dirty="0" smtClean="0"/>
              <a:t> </a:t>
            </a:r>
            <a:r>
              <a:rPr lang="en-GB" dirty="0" err="1" smtClean="0"/>
              <a:t>niveau</a:t>
            </a:r>
            <a:endParaRPr lang="en-GB" dirty="0" smtClean="0"/>
          </a:p>
          <a:p>
            <a:pPr lvl="4"/>
            <a:endParaRPr lang="en-GB" dirty="0" smtClean="0"/>
          </a:p>
        </p:txBody>
      </p:sp>
      <p:sp>
        <p:nvSpPr>
          <p:cNvPr id="4" name="Tijdelijke aanduiding voor dianummer 1"/>
          <p:cNvSpPr>
            <a:spLocks noGrp="1"/>
          </p:cNvSpPr>
          <p:nvPr>
            <p:ph type="sldNum" sz="quarter" idx="4"/>
          </p:nvPr>
        </p:nvSpPr>
        <p:spPr>
          <a:xfrm>
            <a:off x="8519145" y="6408000"/>
            <a:ext cx="468000" cy="164250"/>
          </a:xfrm>
          <a:prstGeom prst="rect">
            <a:avLst/>
          </a:prstGeom>
          <a:noFill/>
        </p:spPr>
        <p:txBody>
          <a:bodyPr wrap="square" tIns="0" rIns="36000" bIns="0" rtlCol="0">
            <a:noAutofit/>
          </a:bodyPr>
          <a:lstStyle>
            <a:lvl1pPr>
              <a:defRPr lang="nl-NL" sz="900" smtClean="0">
                <a:latin typeface="Verdana" pitchFamily="34" charset="0"/>
              </a:defRPr>
            </a:lvl1pPr>
          </a:lstStyle>
          <a:p>
            <a:pPr algn="r">
              <a:lnSpc>
                <a:spcPts val="1200"/>
              </a:lnSpc>
            </a:pPr>
            <a:fld id="{F25965E0-7062-474C-8671-DB3A3CE669B0}" type="slidenum">
              <a:rPr lang="en-GB" smtClean="0"/>
              <a:pPr algn="r">
                <a:lnSpc>
                  <a:spcPts val="1200"/>
                </a:lnSpc>
              </a:pPr>
              <a:t>‹#›</a:t>
            </a:fld>
            <a:endParaRPr lang="en-GB" dirty="0"/>
          </a:p>
        </p:txBody>
      </p:sp>
      <p:pic>
        <p:nvPicPr>
          <p:cNvPr id="2" name="Picture 1"/>
          <p:cNvPicPr>
            <a:picLocks/>
          </p:cNvPicPr>
          <p:nvPr userDrawn="1"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hidden">
          <a:xfrm>
            <a:off x="0" y="0"/>
            <a:ext cx="9144000" cy="6858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67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68" r:id="rId8"/>
    <p:sldLayoutId id="2147483664" r:id="rId9"/>
    <p:sldLayoutId id="2147483653" r:id="rId10"/>
    <p:sldLayoutId id="2147483655" r:id="rId11"/>
    <p:sldLayoutId id="2147483656" r:id="rId12"/>
    <p:sldLayoutId id="2147483657" r:id="rId13"/>
    <p:sldLayoutId id="2147483659" r:id="rId14"/>
    <p:sldLayoutId id="2147483660" r:id="rId15"/>
    <p:sldLayoutId id="2147483661" r:id="rId16"/>
    <p:sldLayoutId id="2147483663" r:id="rId17"/>
    <p:sldLayoutId id="2147483665" r:id="rId18"/>
    <p:sldLayoutId id="2147483654" r:id="rId19"/>
    <p:sldLayoutId id="2147483666" r:id="rId20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fontAlgn="base">
        <a:lnSpc>
          <a:spcPts val="4000"/>
        </a:lnSpc>
        <a:spcBef>
          <a:spcPct val="0"/>
        </a:spcBef>
        <a:spcAft>
          <a:spcPct val="0"/>
        </a:spcAft>
        <a:defRPr sz="3000" kern="1200">
          <a:solidFill>
            <a:schemeClr val="bg2"/>
          </a:solidFill>
          <a:latin typeface="Verdana" pitchFamily="34" charset="0"/>
          <a:ea typeface="+mj-ea"/>
          <a:cs typeface="+mj-cs"/>
        </a:defRPr>
      </a:lvl1pPr>
      <a:lvl2pPr algn="l" rtl="0" fontAlgn="base">
        <a:lnSpc>
          <a:spcPts val="4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itchFamily="34" charset="0"/>
        </a:defRPr>
      </a:lvl2pPr>
      <a:lvl3pPr algn="l" rtl="0" fontAlgn="base">
        <a:lnSpc>
          <a:spcPts val="4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itchFamily="34" charset="0"/>
        </a:defRPr>
      </a:lvl3pPr>
      <a:lvl4pPr algn="l" rtl="0" fontAlgn="base">
        <a:lnSpc>
          <a:spcPts val="4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itchFamily="34" charset="0"/>
        </a:defRPr>
      </a:lvl4pPr>
      <a:lvl5pPr algn="l" rtl="0" fontAlgn="base">
        <a:lnSpc>
          <a:spcPts val="4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itchFamily="34" charset="0"/>
        </a:defRPr>
      </a:lvl5pPr>
      <a:lvl6pPr marL="457200" algn="l" rtl="0" fontAlgn="base">
        <a:lnSpc>
          <a:spcPts val="4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itchFamily="34" charset="0"/>
        </a:defRPr>
      </a:lvl6pPr>
      <a:lvl7pPr marL="914400" algn="l" rtl="0" fontAlgn="base">
        <a:lnSpc>
          <a:spcPts val="4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itchFamily="34" charset="0"/>
        </a:defRPr>
      </a:lvl7pPr>
      <a:lvl8pPr marL="1371600" algn="l" rtl="0" fontAlgn="base">
        <a:lnSpc>
          <a:spcPts val="4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itchFamily="34" charset="0"/>
        </a:defRPr>
      </a:lvl8pPr>
      <a:lvl9pPr marL="1828800" algn="l" rtl="0" fontAlgn="base">
        <a:lnSpc>
          <a:spcPts val="4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itchFamily="34" charset="0"/>
        </a:defRPr>
      </a:lvl9pPr>
    </p:titleStyle>
    <p:bodyStyle>
      <a:lvl1pPr marL="252413" indent="-252413" algn="l" rtl="0" fontAlgn="base">
        <a:lnSpc>
          <a:spcPts val="2500"/>
        </a:lnSpc>
        <a:spcBef>
          <a:spcPts val="1200"/>
        </a:spcBef>
        <a:spcAft>
          <a:spcPct val="0"/>
        </a:spcAft>
        <a:buClr>
          <a:schemeClr val="bg2"/>
        </a:buClr>
        <a:buSzPct val="140000"/>
        <a:buFont typeface="Wingdings" pitchFamily="2" charset="2"/>
        <a:buChar char="§"/>
        <a:defRPr sz="2200" kern="1200">
          <a:solidFill>
            <a:schemeClr val="bg2"/>
          </a:solidFill>
          <a:latin typeface="Verdana" pitchFamily="34" charset="0"/>
          <a:ea typeface="+mn-ea"/>
          <a:cs typeface="+mn-cs"/>
        </a:defRPr>
      </a:lvl1pPr>
      <a:lvl2pPr marL="982663" indent="-285750" algn="l" rtl="0" fontAlgn="base">
        <a:lnSpc>
          <a:spcPts val="2500"/>
        </a:lnSpc>
        <a:spcBef>
          <a:spcPts val="1000"/>
        </a:spcBef>
        <a:spcAft>
          <a:spcPct val="0"/>
        </a:spcAft>
        <a:buClr>
          <a:schemeClr val="bg2"/>
        </a:buClr>
        <a:buSzPct val="115000"/>
        <a:buFont typeface="Verdana" pitchFamily="34" charset="0"/>
        <a:buChar char="●"/>
        <a:defRPr sz="2200" kern="1200">
          <a:solidFill>
            <a:schemeClr val="bg2"/>
          </a:solidFill>
          <a:latin typeface="Verdana" pitchFamily="34" charset="0"/>
          <a:ea typeface="+mn-ea"/>
          <a:cs typeface="+mn-cs"/>
        </a:defRPr>
      </a:lvl2pPr>
      <a:lvl3pPr marL="1879600" indent="-319088" algn="l" rtl="0" fontAlgn="base">
        <a:lnSpc>
          <a:spcPts val="2500"/>
        </a:lnSpc>
        <a:spcBef>
          <a:spcPts val="1000"/>
        </a:spcBef>
        <a:spcAft>
          <a:spcPct val="0"/>
        </a:spcAft>
        <a:buSzPct val="115000"/>
        <a:buFont typeface="Verdana" pitchFamily="34" charset="0"/>
        <a:buChar char="●"/>
        <a:defRPr sz="2200" kern="1200">
          <a:solidFill>
            <a:schemeClr val="bg2"/>
          </a:solidFill>
          <a:latin typeface="Verdana" pitchFamily="34" charset="0"/>
          <a:ea typeface="+mn-ea"/>
          <a:cs typeface="+mn-cs"/>
        </a:defRPr>
      </a:lvl3pPr>
      <a:lvl4pPr marL="2692400" indent="-360363" algn="l" rtl="0" fontAlgn="base">
        <a:lnSpc>
          <a:spcPts val="2500"/>
        </a:lnSpc>
        <a:spcBef>
          <a:spcPct val="20000"/>
        </a:spcBef>
        <a:spcAft>
          <a:spcPct val="0"/>
        </a:spcAft>
        <a:buSzPct val="115000"/>
        <a:buFont typeface="Verdana" pitchFamily="34" charset="0"/>
        <a:buChar char="●"/>
        <a:defRPr sz="2200" kern="1200" baseline="0">
          <a:solidFill>
            <a:schemeClr val="bg2"/>
          </a:solidFill>
          <a:latin typeface="Verdana" pitchFamily="34" charset="0"/>
          <a:ea typeface="+mn-ea"/>
          <a:cs typeface="+mn-cs"/>
        </a:defRPr>
      </a:lvl4pPr>
      <a:lvl5pPr marL="3405188" indent="-352425" algn="l" rtl="0" fontAlgn="base">
        <a:lnSpc>
          <a:spcPts val="2500"/>
        </a:lnSpc>
        <a:spcBef>
          <a:spcPct val="20000"/>
        </a:spcBef>
        <a:spcAft>
          <a:spcPct val="0"/>
        </a:spcAft>
        <a:buSzPct val="115000"/>
        <a:buFont typeface="Verdana" pitchFamily="34" charset="0"/>
        <a:buChar char="●"/>
        <a:defRPr sz="2200" kern="1200">
          <a:solidFill>
            <a:schemeClr val="bg2"/>
          </a:solidFill>
          <a:latin typeface="Verdana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et modifiez le titre</a:t>
            </a:r>
            <a:endParaRPr lang="en-GB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fld id="{073F7C74-204A-C64F-BDFC-76FC11657756}" type="datetimeFigureOut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defTabSz="457200" fontAlgn="auto">
                <a:spcBef>
                  <a:spcPts val="0"/>
                </a:spcBef>
                <a:spcAft>
                  <a:spcPts val="0"/>
                </a:spcAft>
              </a:pPr>
              <a:t>04/03/2016</a:t>
            </a:fld>
            <a:endParaRPr lang="en-GB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endParaRPr lang="en-GB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fld id="{372BCC3A-C13A-3743-B6B0-B970F5F64317}" type="slidenum">
              <a:rPr lang="en-GB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defTabSz="45720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GB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093341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et modifiez le titre</a:t>
            </a:r>
            <a:endParaRPr lang="en-GB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fld id="{073F7C74-204A-C64F-BDFC-76FC11657756}" type="datetimeFigureOut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defTabSz="457200" fontAlgn="auto">
                <a:spcBef>
                  <a:spcPts val="0"/>
                </a:spcBef>
                <a:spcAft>
                  <a:spcPts val="0"/>
                </a:spcAft>
              </a:pPr>
              <a:t>04/03/2016</a:t>
            </a:fld>
            <a:endParaRPr lang="en-GB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endParaRPr lang="en-GB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fld id="{372BCC3A-C13A-3743-B6B0-B970F5F64317}" type="slidenum">
              <a:rPr lang="en-GB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defTabSz="45720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GB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22716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et modifiez le titre</a:t>
            </a:r>
            <a:endParaRPr lang="en-GB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fld id="{073F7C74-204A-C64F-BDFC-76FC11657756}" type="datetimeFigureOut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defTabSz="457200" fontAlgn="auto">
                <a:spcBef>
                  <a:spcPts val="0"/>
                </a:spcBef>
                <a:spcAft>
                  <a:spcPts val="0"/>
                </a:spcAft>
              </a:pPr>
              <a:t>04/03/2016</a:t>
            </a:fld>
            <a:endParaRPr lang="en-GB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endParaRPr lang="en-GB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fld id="{372BCC3A-C13A-3743-B6B0-B970F5F64317}" type="slidenum">
              <a:rPr lang="en-GB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defTabSz="45720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GB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578264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  <p:sldLayoutId id="2147483725" r:id="rId12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gray">
      <p:bgPr>
        <a:blipFill>
          <a:blip r:embed="rId2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jdelijke aanduiding voor titel 1"/>
          <p:cNvSpPr>
            <a:spLocks noGrp="1"/>
          </p:cNvSpPr>
          <p:nvPr>
            <p:ph type="title"/>
          </p:nvPr>
        </p:nvSpPr>
        <p:spPr bwMode="auto">
          <a:xfrm>
            <a:off x="491642" y="230188"/>
            <a:ext cx="8442796" cy="839787"/>
          </a:xfrm>
          <a:prstGeom prst="rect">
            <a:avLst/>
          </a:prstGeom>
          <a:noFill/>
          <a:ln w="0">
            <a:gradFill>
              <a:gsLst>
                <a:gs pos="0">
                  <a:schemeClr val="tx1"/>
                </a:gs>
                <a:gs pos="1000">
                  <a:schemeClr val="tx1">
                    <a:alpha val="0"/>
                  </a:schemeClr>
                </a:gs>
                <a:gs pos="99000">
                  <a:srgbClr val="005172">
                    <a:alpha val="0"/>
                  </a:srgbClr>
                </a:gs>
                <a:gs pos="100000">
                  <a:schemeClr val="tx1"/>
                </a:gs>
              </a:gsLst>
              <a:lin ang="5400000" scaled="0"/>
            </a:gradFill>
          </a:ln>
          <a:extLst/>
        </p:spPr>
        <p:txBody>
          <a:bodyPr vert="horz" wrap="square" lIns="18000" tIns="0" rIns="91440" bIns="32400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GB" smtClean="0"/>
              <a:t>Klik om de stijl te bewerken</a:t>
            </a:r>
            <a:endParaRPr lang="en-GB" dirty="0" smtClean="0"/>
          </a:p>
        </p:txBody>
      </p:sp>
      <p:sp>
        <p:nvSpPr>
          <p:cNvPr id="1028" name="Tijdelijke aanduiding voor tekst 23"/>
          <p:cNvSpPr>
            <a:spLocks noGrp="1"/>
          </p:cNvSpPr>
          <p:nvPr>
            <p:ph type="body" idx="1"/>
          </p:nvPr>
        </p:nvSpPr>
        <p:spPr bwMode="auto">
          <a:xfrm>
            <a:off x="421200" y="1843200"/>
            <a:ext cx="8521188" cy="408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 err="1" smtClean="0"/>
              <a:t>Klik</a:t>
            </a:r>
            <a:r>
              <a:rPr lang="en-GB" dirty="0" smtClean="0"/>
              <a:t> </a:t>
            </a:r>
            <a:r>
              <a:rPr lang="en-GB" dirty="0" err="1" smtClean="0"/>
              <a:t>om</a:t>
            </a:r>
            <a:r>
              <a:rPr lang="en-GB" dirty="0" smtClean="0"/>
              <a:t> de </a:t>
            </a:r>
            <a:r>
              <a:rPr lang="en-GB" dirty="0" err="1" smtClean="0"/>
              <a:t>modelstijlen</a:t>
            </a:r>
            <a:r>
              <a:rPr lang="en-GB" dirty="0" smtClean="0"/>
              <a:t> </a:t>
            </a:r>
            <a:r>
              <a:rPr lang="en-GB" dirty="0" err="1" smtClean="0"/>
              <a:t>te</a:t>
            </a:r>
            <a:r>
              <a:rPr lang="en-GB" dirty="0" smtClean="0"/>
              <a:t> </a:t>
            </a:r>
            <a:r>
              <a:rPr lang="en-GB" dirty="0" err="1" smtClean="0"/>
              <a:t>bewerken</a:t>
            </a:r>
            <a:endParaRPr lang="en-GB" dirty="0" smtClean="0"/>
          </a:p>
          <a:p>
            <a:pPr lvl="1"/>
            <a:r>
              <a:rPr lang="en-GB" dirty="0" err="1" smtClean="0"/>
              <a:t>Tweede</a:t>
            </a:r>
            <a:r>
              <a:rPr lang="en-GB" dirty="0" smtClean="0"/>
              <a:t> </a:t>
            </a:r>
            <a:r>
              <a:rPr lang="en-GB" dirty="0" err="1" smtClean="0"/>
              <a:t>niveau</a:t>
            </a:r>
            <a:endParaRPr lang="en-GB" dirty="0" smtClean="0"/>
          </a:p>
          <a:p>
            <a:pPr lvl="2"/>
            <a:r>
              <a:rPr lang="en-GB" dirty="0" err="1" smtClean="0"/>
              <a:t>Derde</a:t>
            </a:r>
            <a:r>
              <a:rPr lang="en-GB" dirty="0" smtClean="0"/>
              <a:t> </a:t>
            </a:r>
            <a:r>
              <a:rPr lang="en-GB" dirty="0" err="1" smtClean="0"/>
              <a:t>niveau</a:t>
            </a:r>
            <a:endParaRPr lang="en-GB" dirty="0" smtClean="0"/>
          </a:p>
          <a:p>
            <a:pPr lvl="3"/>
            <a:r>
              <a:rPr lang="en-GB" dirty="0" err="1" smtClean="0"/>
              <a:t>Vierde</a:t>
            </a:r>
            <a:r>
              <a:rPr lang="en-GB" dirty="0" smtClean="0"/>
              <a:t> </a:t>
            </a:r>
            <a:r>
              <a:rPr lang="en-GB" dirty="0" err="1" smtClean="0"/>
              <a:t>niveau</a:t>
            </a:r>
            <a:endParaRPr lang="en-GB" dirty="0" smtClean="0"/>
          </a:p>
          <a:p>
            <a:pPr lvl="4"/>
            <a:r>
              <a:rPr lang="en-GB" dirty="0" err="1" smtClean="0"/>
              <a:t>Vijfde</a:t>
            </a:r>
            <a:r>
              <a:rPr lang="en-GB" dirty="0" smtClean="0"/>
              <a:t> </a:t>
            </a:r>
            <a:r>
              <a:rPr lang="en-GB" dirty="0" err="1" smtClean="0"/>
              <a:t>niveau</a:t>
            </a:r>
            <a:endParaRPr lang="en-GB" dirty="0" smtClean="0"/>
          </a:p>
          <a:p>
            <a:pPr lvl="4"/>
            <a:endParaRPr lang="en-GB" dirty="0" smtClean="0"/>
          </a:p>
        </p:txBody>
      </p:sp>
      <p:pic>
        <p:nvPicPr>
          <p:cNvPr id="2" name="Picture 1"/>
          <p:cNvPicPr>
            <a:picLocks/>
          </p:cNvPicPr>
          <p:nvPr userDrawn="1"/>
        </p:nvPicPr>
        <p:blipFill>
          <a:blip r:embed="rId2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hidden"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75855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  <p:sldLayoutId id="2147483738" r:id="rId12"/>
    <p:sldLayoutId id="2147483739" r:id="rId13"/>
    <p:sldLayoutId id="2147483740" r:id="rId14"/>
    <p:sldLayoutId id="2147483741" r:id="rId15"/>
    <p:sldLayoutId id="2147483742" r:id="rId16"/>
    <p:sldLayoutId id="2147483743" r:id="rId17"/>
    <p:sldLayoutId id="2147483744" r:id="rId18"/>
    <p:sldLayoutId id="2147483745" r:id="rId19"/>
    <p:sldLayoutId id="2147483746" r:id="rId20"/>
    <p:sldLayoutId id="2147483747" r:id="rId21"/>
    <p:sldLayoutId id="2147483748" r:id="rId22"/>
    <p:sldLayoutId id="2147483749" r:id="rId23"/>
  </p:sldLayoutIdLst>
  <p:timing>
    <p:tnLst>
      <p:par>
        <p:cTn id="1" dur="indefinite" restart="never" nodeType="tmRoot"/>
      </p:par>
    </p:tnLst>
  </p:timing>
  <p:txStyles>
    <p:titleStyle>
      <a:lvl1pPr algn="l" rtl="0" fontAlgn="base">
        <a:lnSpc>
          <a:spcPts val="4000"/>
        </a:lnSpc>
        <a:spcBef>
          <a:spcPct val="0"/>
        </a:spcBef>
        <a:spcAft>
          <a:spcPct val="0"/>
        </a:spcAft>
        <a:defRPr sz="3000" kern="1200">
          <a:solidFill>
            <a:schemeClr val="bg2"/>
          </a:solidFill>
          <a:latin typeface="Verdana" pitchFamily="34" charset="0"/>
          <a:ea typeface="+mj-ea"/>
          <a:cs typeface="+mj-cs"/>
        </a:defRPr>
      </a:lvl1pPr>
      <a:lvl2pPr algn="l" rtl="0" fontAlgn="base">
        <a:lnSpc>
          <a:spcPts val="4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itchFamily="34" charset="0"/>
        </a:defRPr>
      </a:lvl2pPr>
      <a:lvl3pPr algn="l" rtl="0" fontAlgn="base">
        <a:lnSpc>
          <a:spcPts val="4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itchFamily="34" charset="0"/>
        </a:defRPr>
      </a:lvl3pPr>
      <a:lvl4pPr algn="l" rtl="0" fontAlgn="base">
        <a:lnSpc>
          <a:spcPts val="4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itchFamily="34" charset="0"/>
        </a:defRPr>
      </a:lvl4pPr>
      <a:lvl5pPr algn="l" rtl="0" fontAlgn="base">
        <a:lnSpc>
          <a:spcPts val="4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itchFamily="34" charset="0"/>
        </a:defRPr>
      </a:lvl5pPr>
      <a:lvl6pPr marL="457200" algn="l" rtl="0" fontAlgn="base">
        <a:lnSpc>
          <a:spcPts val="4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itchFamily="34" charset="0"/>
        </a:defRPr>
      </a:lvl6pPr>
      <a:lvl7pPr marL="914400" algn="l" rtl="0" fontAlgn="base">
        <a:lnSpc>
          <a:spcPts val="4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itchFamily="34" charset="0"/>
        </a:defRPr>
      </a:lvl7pPr>
      <a:lvl8pPr marL="1371600" algn="l" rtl="0" fontAlgn="base">
        <a:lnSpc>
          <a:spcPts val="4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itchFamily="34" charset="0"/>
        </a:defRPr>
      </a:lvl8pPr>
      <a:lvl9pPr marL="1828800" algn="l" rtl="0" fontAlgn="base">
        <a:lnSpc>
          <a:spcPts val="4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itchFamily="34" charset="0"/>
        </a:defRPr>
      </a:lvl9pPr>
    </p:titleStyle>
    <p:bodyStyle>
      <a:lvl1pPr marL="252413" indent="-252413" algn="l" rtl="0" fontAlgn="base">
        <a:lnSpc>
          <a:spcPts val="2500"/>
        </a:lnSpc>
        <a:spcBef>
          <a:spcPts val="1200"/>
        </a:spcBef>
        <a:spcAft>
          <a:spcPct val="0"/>
        </a:spcAft>
        <a:buClr>
          <a:schemeClr val="bg2"/>
        </a:buClr>
        <a:buSzPct val="140000"/>
        <a:buFont typeface="Wingdings" pitchFamily="2" charset="2"/>
        <a:buChar char="§"/>
        <a:defRPr sz="2200" kern="1200">
          <a:solidFill>
            <a:schemeClr val="bg2"/>
          </a:solidFill>
          <a:latin typeface="Verdana" pitchFamily="34" charset="0"/>
          <a:ea typeface="+mn-ea"/>
          <a:cs typeface="+mn-cs"/>
        </a:defRPr>
      </a:lvl1pPr>
      <a:lvl2pPr marL="982663" indent="-285750" algn="l" rtl="0" fontAlgn="base">
        <a:lnSpc>
          <a:spcPts val="2500"/>
        </a:lnSpc>
        <a:spcBef>
          <a:spcPts val="1000"/>
        </a:spcBef>
        <a:spcAft>
          <a:spcPct val="0"/>
        </a:spcAft>
        <a:buClr>
          <a:schemeClr val="bg2"/>
        </a:buClr>
        <a:buSzPct val="115000"/>
        <a:buFont typeface="Verdana" pitchFamily="34" charset="0"/>
        <a:buChar char="●"/>
        <a:defRPr sz="2200" kern="1200">
          <a:solidFill>
            <a:schemeClr val="bg2"/>
          </a:solidFill>
          <a:latin typeface="Verdana" pitchFamily="34" charset="0"/>
          <a:ea typeface="+mn-ea"/>
          <a:cs typeface="+mn-cs"/>
        </a:defRPr>
      </a:lvl2pPr>
      <a:lvl3pPr marL="1879600" indent="-319088" algn="l" rtl="0" fontAlgn="base">
        <a:lnSpc>
          <a:spcPts val="2500"/>
        </a:lnSpc>
        <a:spcBef>
          <a:spcPts val="1000"/>
        </a:spcBef>
        <a:spcAft>
          <a:spcPct val="0"/>
        </a:spcAft>
        <a:buSzPct val="115000"/>
        <a:buFont typeface="Verdana" pitchFamily="34" charset="0"/>
        <a:buChar char="●"/>
        <a:defRPr sz="2200" kern="1200">
          <a:solidFill>
            <a:schemeClr val="bg2"/>
          </a:solidFill>
          <a:latin typeface="Verdana" pitchFamily="34" charset="0"/>
          <a:ea typeface="+mn-ea"/>
          <a:cs typeface="+mn-cs"/>
        </a:defRPr>
      </a:lvl3pPr>
      <a:lvl4pPr marL="2692400" indent="-360363" algn="l" rtl="0" fontAlgn="base">
        <a:lnSpc>
          <a:spcPts val="2500"/>
        </a:lnSpc>
        <a:spcBef>
          <a:spcPct val="20000"/>
        </a:spcBef>
        <a:spcAft>
          <a:spcPct val="0"/>
        </a:spcAft>
        <a:buSzPct val="115000"/>
        <a:buFont typeface="Verdana" pitchFamily="34" charset="0"/>
        <a:buChar char="●"/>
        <a:defRPr sz="2200" kern="1200" baseline="0">
          <a:solidFill>
            <a:schemeClr val="bg2"/>
          </a:solidFill>
          <a:latin typeface="Verdana" pitchFamily="34" charset="0"/>
          <a:ea typeface="+mn-ea"/>
          <a:cs typeface="+mn-cs"/>
        </a:defRPr>
      </a:lvl4pPr>
      <a:lvl5pPr marL="3405188" indent="-352425" algn="l" rtl="0" fontAlgn="base">
        <a:lnSpc>
          <a:spcPts val="2500"/>
        </a:lnSpc>
        <a:spcBef>
          <a:spcPct val="20000"/>
        </a:spcBef>
        <a:spcAft>
          <a:spcPct val="0"/>
        </a:spcAft>
        <a:buSzPct val="115000"/>
        <a:buFont typeface="Verdana" pitchFamily="34" charset="0"/>
        <a:buChar char="●"/>
        <a:defRPr sz="2200" kern="1200">
          <a:solidFill>
            <a:schemeClr val="bg2"/>
          </a:solidFill>
          <a:latin typeface="Verdana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gray">
      <p:bgPr>
        <a:blipFill>
          <a:blip r:embed="rId26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jdelijke aanduiding voor titel 1"/>
          <p:cNvSpPr>
            <a:spLocks noGrp="1"/>
          </p:cNvSpPr>
          <p:nvPr>
            <p:ph type="title"/>
          </p:nvPr>
        </p:nvSpPr>
        <p:spPr bwMode="auto">
          <a:xfrm>
            <a:off x="491642" y="230188"/>
            <a:ext cx="8442796" cy="839787"/>
          </a:xfrm>
          <a:prstGeom prst="rect">
            <a:avLst/>
          </a:prstGeom>
          <a:noFill/>
          <a:ln w="0">
            <a:gradFill>
              <a:gsLst>
                <a:gs pos="0">
                  <a:schemeClr val="tx1"/>
                </a:gs>
                <a:gs pos="1000">
                  <a:schemeClr val="tx1">
                    <a:alpha val="0"/>
                  </a:schemeClr>
                </a:gs>
                <a:gs pos="99000">
                  <a:srgbClr val="005172">
                    <a:alpha val="0"/>
                  </a:srgbClr>
                </a:gs>
                <a:gs pos="100000">
                  <a:schemeClr val="tx1"/>
                </a:gs>
              </a:gsLst>
              <a:lin ang="5400000" scaled="0"/>
            </a:gradFill>
          </a:ln>
          <a:extLst/>
        </p:spPr>
        <p:txBody>
          <a:bodyPr vert="horz" wrap="square" lIns="18000" tIns="0" rIns="91440" bIns="32400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nl-NL" dirty="0" smtClean="0"/>
              <a:t>Klik om de stijl te bewerken</a:t>
            </a:r>
          </a:p>
        </p:txBody>
      </p:sp>
      <p:sp>
        <p:nvSpPr>
          <p:cNvPr id="1028" name="Tijdelijke aanduiding voor tekst 23"/>
          <p:cNvSpPr>
            <a:spLocks noGrp="1"/>
          </p:cNvSpPr>
          <p:nvPr>
            <p:ph type="body" idx="1"/>
          </p:nvPr>
        </p:nvSpPr>
        <p:spPr bwMode="auto">
          <a:xfrm>
            <a:off x="421200" y="1843200"/>
            <a:ext cx="8521188" cy="408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dirty="0" smtClean="0"/>
              <a:t>Klik om de modelstijlen te bewerken</a:t>
            </a:r>
          </a:p>
          <a:p>
            <a:pPr lvl="1"/>
            <a:r>
              <a:rPr lang="nl-NL" dirty="0" smtClean="0"/>
              <a:t>Tweede niveau</a:t>
            </a:r>
          </a:p>
          <a:p>
            <a:pPr lvl="2"/>
            <a:r>
              <a:rPr lang="nl-NL" dirty="0" smtClean="0"/>
              <a:t>Derde niveau</a:t>
            </a:r>
          </a:p>
          <a:p>
            <a:pPr lvl="3"/>
            <a:r>
              <a:rPr lang="nl-NL" dirty="0" smtClean="0"/>
              <a:t>Vierde niveau</a:t>
            </a:r>
          </a:p>
          <a:p>
            <a:pPr lvl="4"/>
            <a:r>
              <a:rPr lang="nl-NL" dirty="0" smtClean="0"/>
              <a:t>Vijfde niveau</a:t>
            </a:r>
          </a:p>
          <a:p>
            <a:pPr lvl="4"/>
            <a:endParaRPr lang="nl-NL" dirty="0" smtClean="0"/>
          </a:p>
        </p:txBody>
      </p:sp>
      <p:pic>
        <p:nvPicPr>
          <p:cNvPr id="2" name="Picture 1"/>
          <p:cNvPicPr>
            <a:picLocks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hidden"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42120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5" r:id="rId1"/>
    <p:sldLayoutId id="2147483776" r:id="rId2"/>
    <p:sldLayoutId id="2147483777" r:id="rId3"/>
    <p:sldLayoutId id="2147483778" r:id="rId4"/>
    <p:sldLayoutId id="2147483779" r:id="rId5"/>
    <p:sldLayoutId id="2147483780" r:id="rId6"/>
    <p:sldLayoutId id="2147483781" r:id="rId7"/>
    <p:sldLayoutId id="2147483782" r:id="rId8"/>
    <p:sldLayoutId id="2147483783" r:id="rId9"/>
    <p:sldLayoutId id="2147483784" r:id="rId10"/>
    <p:sldLayoutId id="2147483785" r:id="rId11"/>
    <p:sldLayoutId id="2147483786" r:id="rId12"/>
    <p:sldLayoutId id="2147483787" r:id="rId13"/>
    <p:sldLayoutId id="2147483788" r:id="rId14"/>
    <p:sldLayoutId id="2147483789" r:id="rId15"/>
    <p:sldLayoutId id="2147483790" r:id="rId16"/>
    <p:sldLayoutId id="2147483791" r:id="rId17"/>
    <p:sldLayoutId id="2147483792" r:id="rId18"/>
    <p:sldLayoutId id="2147483793" r:id="rId19"/>
    <p:sldLayoutId id="2147483794" r:id="rId20"/>
    <p:sldLayoutId id="2147483795" r:id="rId21"/>
    <p:sldLayoutId id="2147483796" r:id="rId22"/>
    <p:sldLayoutId id="2147483797" r:id="rId23"/>
    <p:sldLayoutId id="2147483798" r:id="rId24"/>
  </p:sldLayoutIdLst>
  <p:timing>
    <p:tnLst>
      <p:par>
        <p:cTn id="1" dur="indefinite" restart="never" nodeType="tmRoot"/>
      </p:par>
    </p:tnLst>
  </p:timing>
  <p:txStyles>
    <p:titleStyle>
      <a:lvl1pPr algn="l" rtl="0" fontAlgn="base">
        <a:lnSpc>
          <a:spcPts val="4000"/>
        </a:lnSpc>
        <a:spcBef>
          <a:spcPct val="0"/>
        </a:spcBef>
        <a:spcAft>
          <a:spcPct val="0"/>
        </a:spcAft>
        <a:defRPr sz="3000" kern="1200">
          <a:solidFill>
            <a:schemeClr val="bg2"/>
          </a:solidFill>
          <a:latin typeface="Verdana" pitchFamily="34" charset="0"/>
          <a:ea typeface="+mj-ea"/>
          <a:cs typeface="+mj-cs"/>
        </a:defRPr>
      </a:lvl1pPr>
      <a:lvl2pPr algn="l" rtl="0" fontAlgn="base">
        <a:lnSpc>
          <a:spcPts val="4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itchFamily="34" charset="0"/>
        </a:defRPr>
      </a:lvl2pPr>
      <a:lvl3pPr algn="l" rtl="0" fontAlgn="base">
        <a:lnSpc>
          <a:spcPts val="4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itchFamily="34" charset="0"/>
        </a:defRPr>
      </a:lvl3pPr>
      <a:lvl4pPr algn="l" rtl="0" fontAlgn="base">
        <a:lnSpc>
          <a:spcPts val="4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itchFamily="34" charset="0"/>
        </a:defRPr>
      </a:lvl4pPr>
      <a:lvl5pPr algn="l" rtl="0" fontAlgn="base">
        <a:lnSpc>
          <a:spcPts val="4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itchFamily="34" charset="0"/>
        </a:defRPr>
      </a:lvl5pPr>
      <a:lvl6pPr marL="457200" algn="l" rtl="0" fontAlgn="base">
        <a:lnSpc>
          <a:spcPts val="4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itchFamily="34" charset="0"/>
        </a:defRPr>
      </a:lvl6pPr>
      <a:lvl7pPr marL="914400" algn="l" rtl="0" fontAlgn="base">
        <a:lnSpc>
          <a:spcPts val="4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itchFamily="34" charset="0"/>
        </a:defRPr>
      </a:lvl7pPr>
      <a:lvl8pPr marL="1371600" algn="l" rtl="0" fontAlgn="base">
        <a:lnSpc>
          <a:spcPts val="4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itchFamily="34" charset="0"/>
        </a:defRPr>
      </a:lvl8pPr>
      <a:lvl9pPr marL="1828800" algn="l" rtl="0" fontAlgn="base">
        <a:lnSpc>
          <a:spcPts val="4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itchFamily="34" charset="0"/>
        </a:defRPr>
      </a:lvl9pPr>
    </p:titleStyle>
    <p:bodyStyle>
      <a:lvl1pPr marL="252413" indent="-252413" algn="l" rtl="0" fontAlgn="base">
        <a:lnSpc>
          <a:spcPts val="2500"/>
        </a:lnSpc>
        <a:spcBef>
          <a:spcPts val="1200"/>
        </a:spcBef>
        <a:spcAft>
          <a:spcPct val="0"/>
        </a:spcAft>
        <a:buClr>
          <a:schemeClr val="bg2"/>
        </a:buClr>
        <a:buSzPct val="140000"/>
        <a:buFont typeface="Wingdings" pitchFamily="2" charset="2"/>
        <a:buChar char="§"/>
        <a:defRPr sz="2200" kern="1200">
          <a:solidFill>
            <a:schemeClr val="bg2"/>
          </a:solidFill>
          <a:latin typeface="Verdana" pitchFamily="34" charset="0"/>
          <a:ea typeface="+mn-ea"/>
          <a:cs typeface="+mn-cs"/>
        </a:defRPr>
      </a:lvl1pPr>
      <a:lvl2pPr marL="982663" indent="-285750" algn="l" rtl="0" fontAlgn="base">
        <a:lnSpc>
          <a:spcPts val="2500"/>
        </a:lnSpc>
        <a:spcBef>
          <a:spcPts val="1000"/>
        </a:spcBef>
        <a:spcAft>
          <a:spcPct val="0"/>
        </a:spcAft>
        <a:buClr>
          <a:schemeClr val="bg2"/>
        </a:buClr>
        <a:buSzPct val="115000"/>
        <a:buFont typeface="Verdana" pitchFamily="34" charset="0"/>
        <a:buChar char="●"/>
        <a:defRPr sz="2200" kern="1200">
          <a:solidFill>
            <a:schemeClr val="bg2"/>
          </a:solidFill>
          <a:latin typeface="Verdana" pitchFamily="34" charset="0"/>
          <a:ea typeface="+mn-ea"/>
          <a:cs typeface="+mn-cs"/>
        </a:defRPr>
      </a:lvl2pPr>
      <a:lvl3pPr marL="1879600" indent="-319088" algn="l" rtl="0" fontAlgn="base">
        <a:lnSpc>
          <a:spcPts val="2500"/>
        </a:lnSpc>
        <a:spcBef>
          <a:spcPts val="1000"/>
        </a:spcBef>
        <a:spcAft>
          <a:spcPct val="0"/>
        </a:spcAft>
        <a:buSzPct val="115000"/>
        <a:buFont typeface="Verdana" pitchFamily="34" charset="0"/>
        <a:buChar char="●"/>
        <a:defRPr sz="2200" kern="1200">
          <a:solidFill>
            <a:schemeClr val="bg2"/>
          </a:solidFill>
          <a:latin typeface="Verdana" pitchFamily="34" charset="0"/>
          <a:ea typeface="+mn-ea"/>
          <a:cs typeface="+mn-cs"/>
        </a:defRPr>
      </a:lvl3pPr>
      <a:lvl4pPr marL="2692400" indent="-360363" algn="l" rtl="0" fontAlgn="base">
        <a:lnSpc>
          <a:spcPts val="2500"/>
        </a:lnSpc>
        <a:spcBef>
          <a:spcPct val="20000"/>
        </a:spcBef>
        <a:spcAft>
          <a:spcPct val="0"/>
        </a:spcAft>
        <a:buSzPct val="115000"/>
        <a:buFont typeface="Verdana" pitchFamily="34" charset="0"/>
        <a:buChar char="●"/>
        <a:defRPr sz="2200" kern="1200" baseline="0">
          <a:solidFill>
            <a:schemeClr val="bg2"/>
          </a:solidFill>
          <a:latin typeface="Verdana" pitchFamily="34" charset="0"/>
          <a:ea typeface="+mn-ea"/>
          <a:cs typeface="+mn-cs"/>
        </a:defRPr>
      </a:lvl4pPr>
      <a:lvl5pPr marL="3405188" indent="-352425" algn="l" rtl="0" fontAlgn="base">
        <a:lnSpc>
          <a:spcPts val="2500"/>
        </a:lnSpc>
        <a:spcBef>
          <a:spcPct val="20000"/>
        </a:spcBef>
        <a:spcAft>
          <a:spcPct val="0"/>
        </a:spcAft>
        <a:buSzPct val="115000"/>
        <a:buFont typeface="Verdana" pitchFamily="34" charset="0"/>
        <a:buChar char="●"/>
        <a:defRPr sz="2200" kern="1200">
          <a:solidFill>
            <a:schemeClr val="bg2"/>
          </a:solidFill>
          <a:latin typeface="Verdana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image" Target="../media/image6.jpeg"/><Relationship Id="rId5" Type="http://schemas.openxmlformats.org/officeDocument/2006/relationships/image" Target="../media/image5.jpg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em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emf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33.jpeg"/><Relationship Id="rId2" Type="http://schemas.openxmlformats.org/officeDocument/2006/relationships/slideLayout" Target="../slideLayouts/slideLayout32.xml"/><Relationship Id="rId1" Type="http://schemas.openxmlformats.org/officeDocument/2006/relationships/tags" Target="../tags/tag12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emf"/><Relationship Id="rId13" Type="http://schemas.microsoft.com/office/2007/relationships/diagramDrawing" Target="../diagrams/drawing1.xml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33.jpeg"/><Relationship Id="rId12" Type="http://schemas.openxmlformats.org/officeDocument/2006/relationships/diagramColors" Target="../diagrams/colors1.xml"/><Relationship Id="rId17" Type="http://schemas.openxmlformats.org/officeDocument/2006/relationships/image" Target="../media/image38.jpeg"/><Relationship Id="rId2" Type="http://schemas.openxmlformats.org/officeDocument/2006/relationships/slideLayout" Target="../slideLayouts/slideLayout32.xml"/><Relationship Id="rId16" Type="http://schemas.openxmlformats.org/officeDocument/2006/relationships/image" Target="../media/image37.png"/><Relationship Id="rId1" Type="http://schemas.openxmlformats.org/officeDocument/2006/relationships/tags" Target="../tags/tag13.xml"/><Relationship Id="rId6" Type="http://schemas.openxmlformats.org/officeDocument/2006/relationships/image" Target="../media/image32.jpeg"/><Relationship Id="rId11" Type="http://schemas.openxmlformats.org/officeDocument/2006/relationships/diagramQuickStyle" Target="../diagrams/quickStyle1.xml"/><Relationship Id="rId5" Type="http://schemas.openxmlformats.org/officeDocument/2006/relationships/image" Target="../media/image31.jpeg"/><Relationship Id="rId15" Type="http://schemas.openxmlformats.org/officeDocument/2006/relationships/image" Target="../media/image36.png"/><Relationship Id="rId10" Type="http://schemas.openxmlformats.org/officeDocument/2006/relationships/diagramLayout" Target="../diagrams/layout1.xml"/><Relationship Id="rId4" Type="http://schemas.openxmlformats.org/officeDocument/2006/relationships/image" Target="../media/image30.png"/><Relationship Id="rId9" Type="http://schemas.openxmlformats.org/officeDocument/2006/relationships/diagramData" Target="../diagrams/data1.xml"/><Relationship Id="rId14" Type="http://schemas.openxmlformats.org/officeDocument/2006/relationships/image" Target="../media/image3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slideLayout" Target="../slideLayouts/slideLayout56.xml"/><Relationship Id="rId1" Type="http://schemas.openxmlformats.org/officeDocument/2006/relationships/tags" Target="../tags/tag14.xml"/><Relationship Id="rId4" Type="http://schemas.openxmlformats.org/officeDocument/2006/relationships/image" Target="../media/image40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39.jpeg"/><Relationship Id="rId7" Type="http://schemas.openxmlformats.org/officeDocument/2006/relationships/image" Target="../media/image43.png"/><Relationship Id="rId2" Type="http://schemas.openxmlformats.org/officeDocument/2006/relationships/slideLayout" Target="../slideLayouts/slideLayout56.xml"/><Relationship Id="rId1" Type="http://schemas.openxmlformats.org/officeDocument/2006/relationships/tags" Target="../tags/tag15.xml"/><Relationship Id="rId6" Type="http://schemas.openxmlformats.org/officeDocument/2006/relationships/image" Target="../media/image42.jpeg"/><Relationship Id="rId5" Type="http://schemas.openxmlformats.org/officeDocument/2006/relationships/image" Target="../media/image41.png"/><Relationship Id="rId4" Type="http://schemas.openxmlformats.org/officeDocument/2006/relationships/image" Target="../media/image40.png"/><Relationship Id="rId9" Type="http://schemas.openxmlformats.org/officeDocument/2006/relationships/image" Target="../media/image4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slideLayout" Target="../slideLayouts/slideLayout56.xml"/><Relationship Id="rId1" Type="http://schemas.openxmlformats.org/officeDocument/2006/relationships/tags" Target="../tags/tag16.xml"/><Relationship Id="rId6" Type="http://schemas.openxmlformats.org/officeDocument/2006/relationships/image" Target="../media/image48.jpeg"/><Relationship Id="rId5" Type="http://schemas.openxmlformats.org/officeDocument/2006/relationships/image" Target="../media/image47.emf"/><Relationship Id="rId4" Type="http://schemas.openxmlformats.org/officeDocument/2006/relationships/image" Target="../media/image46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7" Type="http://schemas.openxmlformats.org/officeDocument/2006/relationships/image" Target="../media/image53.jpeg"/><Relationship Id="rId2" Type="http://schemas.openxmlformats.org/officeDocument/2006/relationships/slideLayout" Target="../slideLayouts/slideLayout94.xml"/><Relationship Id="rId1" Type="http://schemas.openxmlformats.org/officeDocument/2006/relationships/tags" Target="../tags/tag17.xml"/><Relationship Id="rId6" Type="http://schemas.openxmlformats.org/officeDocument/2006/relationships/image" Target="../media/image52.jp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32.xml"/><Relationship Id="rId1" Type="http://schemas.openxmlformats.org/officeDocument/2006/relationships/tags" Target="../tags/tag18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7" Type="http://schemas.openxmlformats.org/officeDocument/2006/relationships/image" Target="../media/image60.png"/><Relationship Id="rId2" Type="http://schemas.openxmlformats.org/officeDocument/2006/relationships/slideLayout" Target="../slideLayouts/slideLayout44.xml"/><Relationship Id="rId1" Type="http://schemas.openxmlformats.org/officeDocument/2006/relationships/tags" Target="../tags/tag19.xml"/><Relationship Id="rId6" Type="http://schemas.openxmlformats.org/officeDocument/2006/relationships/image" Target="../media/image59.jpeg"/><Relationship Id="rId5" Type="http://schemas.openxmlformats.org/officeDocument/2006/relationships/image" Target="../media/image58.png"/><Relationship Id="rId4" Type="http://schemas.openxmlformats.org/officeDocument/2006/relationships/image" Target="../media/image57.wmf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notesSlide" Target="../notesSlides/notesSlide5.xml"/><Relationship Id="rId7" Type="http://schemas.openxmlformats.org/officeDocument/2006/relationships/image" Target="../media/image60.png"/><Relationship Id="rId2" Type="http://schemas.openxmlformats.org/officeDocument/2006/relationships/slideLayout" Target="../slideLayouts/slideLayout44.xml"/><Relationship Id="rId1" Type="http://schemas.openxmlformats.org/officeDocument/2006/relationships/tags" Target="../tags/tag20.xml"/><Relationship Id="rId6" Type="http://schemas.openxmlformats.org/officeDocument/2006/relationships/image" Target="../media/image59.jpeg"/><Relationship Id="rId5" Type="http://schemas.openxmlformats.org/officeDocument/2006/relationships/image" Target="../media/image58.png"/><Relationship Id="rId4" Type="http://schemas.openxmlformats.org/officeDocument/2006/relationships/image" Target="../media/image57.wm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8.xml"/><Relationship Id="rId5" Type="http://schemas.openxmlformats.org/officeDocument/2006/relationships/image" Target="../media/image67.png"/><Relationship Id="rId4" Type="http://schemas.openxmlformats.org/officeDocument/2006/relationships/image" Target="../media/image66.emf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9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3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4" Type="http://schemas.openxmlformats.org/officeDocument/2006/relationships/image" Target="../media/image8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mailto:walter.rossing@wur.nl" TargetMode="External"/><Relationship Id="rId2" Type="http://schemas.openxmlformats.org/officeDocument/2006/relationships/slideLayout" Target="../slideLayouts/slideLayout75.xml"/><Relationship Id="rId1" Type="http://schemas.openxmlformats.org/officeDocument/2006/relationships/tags" Target="../tags/tag31.xml"/><Relationship Id="rId5" Type="http://schemas.openxmlformats.org/officeDocument/2006/relationships/image" Target="../media/image68.jpg"/><Relationship Id="rId4" Type="http://schemas.openxmlformats.org/officeDocument/2006/relationships/hyperlink" Target="http://www.wageningenur.nl/fse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emf"/><Relationship Id="rId3" Type="http://schemas.openxmlformats.org/officeDocument/2006/relationships/image" Target="../media/image9.png"/><Relationship Id="rId7" Type="http://schemas.openxmlformats.org/officeDocument/2006/relationships/image" Target="../media/image13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6" Type="http://schemas.openxmlformats.org/officeDocument/2006/relationships/image" Target="../media/image12.emf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emf"/><Relationship Id="rId4" Type="http://schemas.openxmlformats.org/officeDocument/2006/relationships/image" Target="../media/image10.png"/><Relationship Id="rId9" Type="http://schemas.openxmlformats.org/officeDocument/2006/relationships/image" Target="../media/image15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emf"/><Relationship Id="rId13" Type="http://schemas.openxmlformats.org/officeDocument/2006/relationships/image" Target="../media/image20.png"/><Relationship Id="rId3" Type="http://schemas.openxmlformats.org/officeDocument/2006/relationships/image" Target="../media/image9.png"/><Relationship Id="rId7" Type="http://schemas.openxmlformats.org/officeDocument/2006/relationships/image" Target="../media/image13.jpeg"/><Relationship Id="rId12" Type="http://schemas.openxmlformats.org/officeDocument/2006/relationships/image" Target="../media/image19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6" Type="http://schemas.openxmlformats.org/officeDocument/2006/relationships/image" Target="../media/image12.emf"/><Relationship Id="rId11" Type="http://schemas.openxmlformats.org/officeDocument/2006/relationships/image" Target="../media/image18.jpeg"/><Relationship Id="rId5" Type="http://schemas.openxmlformats.org/officeDocument/2006/relationships/image" Target="../media/image11.png"/><Relationship Id="rId15" Type="http://schemas.openxmlformats.org/officeDocument/2006/relationships/image" Target="../media/image22.png"/><Relationship Id="rId10" Type="http://schemas.openxmlformats.org/officeDocument/2006/relationships/image" Target="../media/image16.emf"/><Relationship Id="rId4" Type="http://schemas.openxmlformats.org/officeDocument/2006/relationships/image" Target="../media/image10.png"/><Relationship Id="rId9" Type="http://schemas.openxmlformats.org/officeDocument/2006/relationships/image" Target="../media/image15.jpeg"/><Relationship Id="rId14" Type="http://schemas.openxmlformats.org/officeDocument/2006/relationships/image" Target="../media/image2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emf"/><Relationship Id="rId13" Type="http://schemas.openxmlformats.org/officeDocument/2006/relationships/image" Target="../media/image20.png"/><Relationship Id="rId3" Type="http://schemas.openxmlformats.org/officeDocument/2006/relationships/image" Target="../media/image9.png"/><Relationship Id="rId7" Type="http://schemas.openxmlformats.org/officeDocument/2006/relationships/image" Target="../media/image13.jpeg"/><Relationship Id="rId12" Type="http://schemas.openxmlformats.org/officeDocument/2006/relationships/image" Target="../media/image19.png"/><Relationship Id="rId17" Type="http://schemas.openxmlformats.org/officeDocument/2006/relationships/image" Target="../media/image24.jpe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3.png"/><Relationship Id="rId1" Type="http://schemas.openxmlformats.org/officeDocument/2006/relationships/tags" Target="../tags/tag7.xml"/><Relationship Id="rId6" Type="http://schemas.openxmlformats.org/officeDocument/2006/relationships/image" Target="../media/image12.emf"/><Relationship Id="rId11" Type="http://schemas.openxmlformats.org/officeDocument/2006/relationships/image" Target="../media/image18.jpeg"/><Relationship Id="rId5" Type="http://schemas.openxmlformats.org/officeDocument/2006/relationships/image" Target="../media/image11.png"/><Relationship Id="rId15" Type="http://schemas.openxmlformats.org/officeDocument/2006/relationships/image" Target="../media/image22.png"/><Relationship Id="rId10" Type="http://schemas.openxmlformats.org/officeDocument/2006/relationships/image" Target="../media/image16.emf"/><Relationship Id="rId4" Type="http://schemas.openxmlformats.org/officeDocument/2006/relationships/image" Target="../media/image10.png"/><Relationship Id="rId9" Type="http://schemas.openxmlformats.org/officeDocument/2006/relationships/image" Target="../media/image15.jpeg"/><Relationship Id="rId14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8.xml"/><Relationship Id="rId1" Type="http://schemas.openxmlformats.org/officeDocument/2006/relationships/tags" Target="../tags/tag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8"/>
          <p:cNvPicPr>
            <a:picLocks noGrp="1" noChangeAspect="1"/>
          </p:cNvPicPr>
          <p:nvPr>
            <p:ph type="pic" sz="quarter" idx="1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72" r="25672"/>
          <a:stretch>
            <a:fillRect/>
          </a:stretch>
        </p:blipFill>
        <p:spPr/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33401" y="230188"/>
            <a:ext cx="8278090" cy="1242352"/>
          </a:xfrm>
        </p:spPr>
        <p:txBody>
          <a:bodyPr/>
          <a:lstStyle/>
          <a:p>
            <a:r>
              <a:rPr lang="en-GB" dirty="0"/>
              <a:t>Agroecology and ecological intensification – what potential and how to unlock it?</a:t>
            </a:r>
          </a:p>
        </p:txBody>
      </p:sp>
      <p:pic>
        <p:nvPicPr>
          <p:cNvPr id="3" name="Picture Placeholder 2"/>
          <p:cNvPicPr>
            <a:picLocks noGrp="1" noChangeAspect="1"/>
          </p:cNvPicPr>
          <p:nvPr>
            <p:ph type="pic" sz="quarter" idx="13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67" r="16667"/>
          <a:stretch>
            <a:fillRect/>
          </a:stretch>
        </p:blipFill>
        <p:spPr/>
      </p:pic>
      <p:pic>
        <p:nvPicPr>
          <p:cNvPr id="17" name="Tijdelijke aanduiding voor afbeelding 16"/>
          <p:cNvPicPr>
            <a:picLocks noGrp="1" noChangeAspect="1"/>
          </p:cNvPicPr>
          <p:nvPr>
            <p:ph type="pic" sz="quarter" idx="16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4" name="Tijdelijke aanduiding voor tekst 3"/>
          <p:cNvSpPr>
            <a:spLocks noGrp="1"/>
          </p:cNvSpPr>
          <p:nvPr>
            <p:ph type="body" sz="quarter" idx="17"/>
          </p:nvPr>
        </p:nvSpPr>
        <p:spPr>
          <a:xfrm>
            <a:off x="485775" y="1650672"/>
            <a:ext cx="8447088" cy="890646"/>
          </a:xfrm>
        </p:spPr>
        <p:txBody>
          <a:bodyPr/>
          <a:lstStyle/>
          <a:p>
            <a:r>
              <a:rPr lang="en-GB" dirty="0" smtClean="0"/>
              <a:t>Hot Topics in Sustainable Agriculture and Land Policies </a:t>
            </a:r>
            <a:r>
              <a:rPr lang="en-GB" dirty="0"/>
              <a:t>and </a:t>
            </a:r>
            <a:r>
              <a:rPr lang="en-GB" dirty="0" smtClean="0"/>
              <a:t>Development, Brussels, 15-16 February 2016</a:t>
            </a:r>
            <a:endParaRPr lang="en-GB" dirty="0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18"/>
          </p:nvPr>
        </p:nvSpPr>
        <p:spPr>
          <a:xfrm>
            <a:off x="478633" y="2673425"/>
            <a:ext cx="8447087" cy="914400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en-GB" sz="2000" dirty="0" smtClean="0"/>
              <a:t>Walter Rossing, Farming Systems Ecology</a:t>
            </a:r>
          </a:p>
        </p:txBody>
      </p:sp>
      <p:pic>
        <p:nvPicPr>
          <p:cNvPr id="7" name="Picture Placeholder 6"/>
          <p:cNvPicPr>
            <a:picLocks noGrp="1" noChangeAspect="1"/>
          </p:cNvPicPr>
          <p:nvPr>
            <p:ph type="pic" sz="quarter" idx="19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67" r="16667"/>
          <a:stretch>
            <a:fillRect/>
          </a:stretch>
        </p:blipFill>
        <p:spPr/>
      </p:pic>
    </p:spTree>
    <p:custDataLst>
      <p:tags r:id="rId1"/>
    </p:custDataLst>
    <p:extLst>
      <p:ext uri="{BB962C8B-B14F-4D97-AF65-F5344CB8AC3E}">
        <p14:creationId xmlns:p14="http://schemas.microsoft.com/office/powerpoint/2010/main" val="1983885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875" t="15333" r="2000" b="33555"/>
          <a:stretch/>
        </p:blipFill>
        <p:spPr bwMode="auto">
          <a:xfrm>
            <a:off x="155575" y="800100"/>
            <a:ext cx="7334250" cy="438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491642" y="230188"/>
            <a:ext cx="8442796" cy="791650"/>
          </a:xfrm>
        </p:spPr>
        <p:txBody>
          <a:bodyPr/>
          <a:lstStyle/>
          <a:p>
            <a:r>
              <a:rPr lang="en-GB" dirty="0" smtClean="0"/>
              <a:t>Diversity in terminology</a:t>
            </a:r>
            <a:endParaRPr lang="en-GB" dirty="0"/>
          </a:p>
        </p:txBody>
      </p:sp>
      <p:sp>
        <p:nvSpPr>
          <p:cNvPr id="3" name="AutoShape 2" descr="Image result for agroecology logo"/>
          <p:cNvSpPr>
            <a:spLocks noChangeAspect="1" noChangeArrowheads="1"/>
          </p:cNvSpPr>
          <p:nvPr/>
        </p:nvSpPr>
        <p:spPr bwMode="auto">
          <a:xfrm>
            <a:off x="155575" y="-1825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9" name="AutoShape 7" descr="Image result for ifoam"/>
          <p:cNvSpPr>
            <a:spLocks noChangeAspect="1" noChangeArrowheads="1"/>
          </p:cNvSpPr>
          <p:nvPr/>
        </p:nvSpPr>
        <p:spPr bwMode="auto">
          <a:xfrm>
            <a:off x="307975" y="-301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10" name="AutoShape 9" descr="Image result for ifoam"/>
          <p:cNvSpPr>
            <a:spLocks noChangeAspect="1" noChangeArrowheads="1"/>
          </p:cNvSpPr>
          <p:nvPr/>
        </p:nvSpPr>
        <p:spPr bwMode="auto">
          <a:xfrm>
            <a:off x="460375" y="1222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5" name="TextBox 4"/>
          <p:cNvSpPr txBox="1"/>
          <p:nvPr/>
        </p:nvSpPr>
        <p:spPr>
          <a:xfrm>
            <a:off x="6121400" y="6673850"/>
            <a:ext cx="184731" cy="30271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800"/>
              </a:lnSpc>
            </a:pPr>
            <a:endParaRPr lang="en-GB" sz="1400" dirty="0" smtClean="0">
              <a:latin typeface="Verdana" pitchFamily="34" charset="0"/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421200" y="1968599"/>
            <a:ext cx="8521188" cy="4089600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7" name="TextBox 6"/>
          <p:cNvSpPr txBox="1"/>
          <p:nvPr/>
        </p:nvSpPr>
        <p:spPr>
          <a:xfrm>
            <a:off x="5619750" y="6445250"/>
            <a:ext cx="3531608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GB" sz="1400" dirty="0" err="1" smtClean="0">
                <a:latin typeface="Verdana" pitchFamily="34" charset="0"/>
              </a:rPr>
              <a:t>Wezel</a:t>
            </a:r>
            <a:r>
              <a:rPr lang="en-GB" sz="1400" dirty="0" smtClean="0">
                <a:latin typeface="Verdana" pitchFamily="34" charset="0"/>
              </a:rPr>
              <a:t> et al., 2009. </a:t>
            </a:r>
            <a:r>
              <a:rPr lang="en-GB" sz="1400" dirty="0" err="1" smtClean="0">
                <a:latin typeface="Verdana" pitchFamily="34" charset="0"/>
              </a:rPr>
              <a:t>Agron</a:t>
            </a:r>
            <a:r>
              <a:rPr lang="en-GB" sz="1400" dirty="0" smtClean="0">
                <a:latin typeface="Verdana" pitchFamily="34" charset="0"/>
              </a:rPr>
              <a:t>. </a:t>
            </a:r>
            <a:r>
              <a:rPr lang="en-GB" sz="1400" dirty="0" err="1" smtClean="0">
                <a:latin typeface="Verdana" pitchFamily="34" charset="0"/>
              </a:rPr>
              <a:t>Sust</a:t>
            </a:r>
            <a:r>
              <a:rPr lang="en-GB" sz="1400" dirty="0" smtClean="0">
                <a:latin typeface="Verdana" pitchFamily="34" charset="0"/>
              </a:rPr>
              <a:t>. Dev.</a:t>
            </a:r>
          </a:p>
        </p:txBody>
      </p:sp>
      <p:grpSp>
        <p:nvGrpSpPr>
          <p:cNvPr id="16" name="Group 15"/>
          <p:cNvGrpSpPr/>
          <p:nvPr/>
        </p:nvGrpSpPr>
        <p:grpSpPr>
          <a:xfrm>
            <a:off x="-479929" y="666750"/>
            <a:ext cx="10153650" cy="1962150"/>
            <a:chOff x="-79879" y="1507410"/>
            <a:chExt cx="10153650" cy="1962150"/>
          </a:xfrm>
        </p:grpSpPr>
        <p:sp>
          <p:nvSpPr>
            <p:cNvPr id="14" name="Rectangle 13"/>
            <p:cNvSpPr/>
            <p:nvPr/>
          </p:nvSpPr>
          <p:spPr>
            <a:xfrm>
              <a:off x="-79879" y="1507410"/>
              <a:ext cx="10153650" cy="196215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72000" numCol="1" spcCol="0" rtlCol="0" fromWordArt="0" anchor="ctr" anchorCtr="0" forceAA="0" compatLnSpc="1">
              <a:prstTxWarp prst="textNoShape">
                <a:avLst/>
              </a:prstTxWarp>
              <a:spAutoFit/>
            </a:bodyPr>
            <a:lstStyle/>
            <a:p>
              <a:pPr algn="ctr"/>
              <a:endParaRPr lang="en-GB" sz="1400" dirty="0" smtClean="0">
                <a:solidFill>
                  <a:schemeClr val="tx1"/>
                </a:solidFill>
              </a:endParaRPr>
            </a:p>
          </p:txBody>
        </p:sp>
        <p:pic>
          <p:nvPicPr>
            <p:cNvPr id="11" name="Picture 5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1940" y="1732026"/>
              <a:ext cx="7063836" cy="1363196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  <a:effectLst/>
            <a:extLst/>
          </p:spPr>
        </p:pic>
      </p:grpSp>
      <p:grpSp>
        <p:nvGrpSpPr>
          <p:cNvPr id="15" name="Group 14"/>
          <p:cNvGrpSpPr/>
          <p:nvPr/>
        </p:nvGrpSpPr>
        <p:grpSpPr>
          <a:xfrm>
            <a:off x="-68187" y="2169701"/>
            <a:ext cx="10153650" cy="1962150"/>
            <a:chOff x="1230892" y="4321175"/>
            <a:chExt cx="10153650" cy="1962150"/>
          </a:xfrm>
        </p:grpSpPr>
        <p:sp>
          <p:nvSpPr>
            <p:cNvPr id="18" name="Rectangle 17"/>
            <p:cNvSpPr/>
            <p:nvPr/>
          </p:nvSpPr>
          <p:spPr>
            <a:xfrm>
              <a:off x="1230892" y="4321175"/>
              <a:ext cx="10153650" cy="196215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72000" numCol="1" spcCol="0" rtlCol="0" fromWordArt="0" anchor="ctr" anchorCtr="0" forceAA="0" compatLnSpc="1">
              <a:prstTxWarp prst="textNoShape">
                <a:avLst/>
              </a:prstTxWarp>
              <a:spAutoFit/>
            </a:bodyPr>
            <a:lstStyle/>
            <a:p>
              <a:pPr algn="ctr"/>
              <a:endParaRPr lang="en-GB" sz="1400" dirty="0" smtClean="0">
                <a:solidFill>
                  <a:schemeClr val="tx1"/>
                </a:solidFill>
              </a:endParaRPr>
            </a:p>
          </p:txBody>
        </p:sp>
        <p:pic>
          <p:nvPicPr>
            <p:cNvPr id="12" name="Picture 5"/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750" t="52889" r="16500" b="28445"/>
            <a:stretch/>
          </p:blipFill>
          <p:spPr bwMode="auto">
            <a:xfrm>
              <a:off x="1447800" y="4513674"/>
              <a:ext cx="9124950" cy="1577152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pic>
      </p:grpSp>
      <p:grpSp>
        <p:nvGrpSpPr>
          <p:cNvPr id="13" name="Group 12"/>
          <p:cNvGrpSpPr/>
          <p:nvPr/>
        </p:nvGrpSpPr>
        <p:grpSpPr>
          <a:xfrm>
            <a:off x="-68187" y="3810000"/>
            <a:ext cx="10077450" cy="2187595"/>
            <a:chOff x="971550" y="-2190750"/>
            <a:chExt cx="10077450" cy="2187595"/>
          </a:xfrm>
        </p:grpSpPr>
        <p:sp>
          <p:nvSpPr>
            <p:cNvPr id="8" name="Rectangle 7"/>
            <p:cNvSpPr/>
            <p:nvPr/>
          </p:nvSpPr>
          <p:spPr>
            <a:xfrm>
              <a:off x="971550" y="-2190750"/>
              <a:ext cx="10077450" cy="2187595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72000" numCol="1" spcCol="0" rtlCol="0" fromWordArt="0" anchor="ctr" anchorCtr="0" forceAA="0" compatLnSpc="1">
              <a:prstTxWarp prst="textNoShape">
                <a:avLst/>
              </a:prstTxWarp>
              <a:spAutoFit/>
            </a:bodyPr>
            <a:lstStyle/>
            <a:p>
              <a:pPr algn="ctr"/>
              <a:endParaRPr lang="en-GB" sz="1400" dirty="0" smtClean="0">
                <a:solidFill>
                  <a:schemeClr val="tx1"/>
                </a:solidFill>
              </a:endParaRPr>
            </a:p>
          </p:txBody>
        </p:sp>
        <p:pic>
          <p:nvPicPr>
            <p:cNvPr id="1026" name="Picture 2"/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875" t="46352" r="8250" b="26824"/>
            <a:stretch/>
          </p:blipFill>
          <p:spPr bwMode="auto">
            <a:xfrm>
              <a:off x="1230892" y="-1965264"/>
              <a:ext cx="9151358" cy="17716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7" name="Group 16"/>
          <p:cNvGrpSpPr/>
          <p:nvPr/>
        </p:nvGrpSpPr>
        <p:grpSpPr>
          <a:xfrm>
            <a:off x="-106287" y="5155156"/>
            <a:ext cx="9631287" cy="1962150"/>
            <a:chOff x="2995184" y="7747000"/>
            <a:chExt cx="10153650" cy="1962150"/>
          </a:xfrm>
        </p:grpSpPr>
        <p:sp>
          <p:nvSpPr>
            <p:cNvPr id="19" name="Rectangle 18"/>
            <p:cNvSpPr/>
            <p:nvPr/>
          </p:nvSpPr>
          <p:spPr>
            <a:xfrm>
              <a:off x="2995184" y="7747000"/>
              <a:ext cx="10153650" cy="196215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72000" numCol="1" spcCol="0" rtlCol="0" fromWordArt="0" anchor="ctr" anchorCtr="0" forceAA="0" compatLnSpc="1">
              <a:prstTxWarp prst="textNoShape">
                <a:avLst/>
              </a:prstTxWarp>
              <a:spAutoFit/>
            </a:bodyPr>
            <a:lstStyle/>
            <a:p>
              <a:pPr algn="ctr"/>
              <a:endParaRPr lang="en-GB" sz="1400" dirty="0" smtClean="0">
                <a:solidFill>
                  <a:schemeClr val="tx1"/>
                </a:solidFill>
              </a:endParaRPr>
            </a:p>
          </p:txBody>
        </p:sp>
        <p:pic>
          <p:nvPicPr>
            <p:cNvPr id="1027" name="Picture 3"/>
            <p:cNvPicPr>
              <a:picLocks noChangeAspect="1" noChangeArrowheads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500" t="34444" r="13000" b="42398"/>
            <a:stretch/>
          </p:blipFill>
          <p:spPr bwMode="auto">
            <a:xfrm>
              <a:off x="3261884" y="7875575"/>
              <a:ext cx="9620250" cy="1704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custDataLst>
      <p:tags r:id="rId1"/>
    </p:custDataLst>
    <p:extLst>
      <p:ext uri="{BB962C8B-B14F-4D97-AF65-F5344CB8AC3E}">
        <p14:creationId xmlns:p14="http://schemas.microsoft.com/office/powerpoint/2010/main" val="3406849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4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793224" y="1452046"/>
            <a:ext cx="5040000" cy="5040000"/>
          </a:xfrm>
          <a:prstGeom prst="ellipse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3700" y="640403"/>
            <a:ext cx="8442796" cy="839787"/>
          </a:xfrm>
        </p:spPr>
        <p:txBody>
          <a:bodyPr>
            <a:normAutofit/>
          </a:bodyPr>
          <a:lstStyle/>
          <a:p>
            <a:pPr algn="r"/>
            <a:r>
              <a:rPr lang="en-US" sz="3200" dirty="0" smtClean="0"/>
              <a:t>Rice-ducks-fish-</a:t>
            </a:r>
            <a:r>
              <a:rPr lang="en-US" sz="3200" dirty="0" err="1" smtClean="0"/>
              <a:t>azolla</a:t>
            </a:r>
            <a:r>
              <a:rPr lang="en-US" sz="3200" dirty="0" smtClean="0"/>
              <a:t> - Indonesia</a:t>
            </a:r>
            <a:endParaRPr lang="en-US" sz="3200" dirty="0"/>
          </a:p>
        </p:txBody>
      </p:sp>
      <p:pic>
        <p:nvPicPr>
          <p:cNvPr id="4" name="Picture 2" descr="F:\pictures\Observations\Fish, duck, snail insect\pest\IMG_2760.JPG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-8481" y="0"/>
            <a:ext cx="3140321" cy="235544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F:\pictures\Observations\Fish\Fish seed 1.jpg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-1452" y="4505576"/>
            <a:ext cx="3136900" cy="2352424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F:\pictures\10.ducklings\s.JPG"/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-3608" y="2182955"/>
            <a:ext cx="3135448" cy="2351793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6240434" y="6492046"/>
            <a:ext cx="300890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r>
              <a:rPr lang="en-GB" sz="1600" b="1" dirty="0" smtClean="0">
                <a:solidFill>
                  <a:prstClr val="black"/>
                </a:solidFill>
                <a:latin typeface="Calibri"/>
              </a:rPr>
              <a:t>Khumairoh et al., 2012 Ecol. </a:t>
            </a:r>
            <a:r>
              <a:rPr lang="en-GB" sz="1600" b="1" dirty="0" err="1" smtClean="0">
                <a:solidFill>
                  <a:prstClr val="black"/>
                </a:solidFill>
                <a:latin typeface="Calibri"/>
              </a:rPr>
              <a:t>Evol</a:t>
            </a:r>
            <a:r>
              <a:rPr lang="en-GB" sz="1600" b="1" dirty="0" smtClean="0">
                <a:solidFill>
                  <a:prstClr val="black"/>
                </a:solidFill>
                <a:latin typeface="Calibri"/>
              </a:rPr>
              <a:t>.</a:t>
            </a:r>
            <a:endParaRPr lang="en-GB" sz="1600" b="1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Text Box 13"/>
          <p:cNvSpPr txBox="1">
            <a:spLocks noChangeArrowheads="1"/>
          </p:cNvSpPr>
          <p:nvPr/>
        </p:nvSpPr>
        <p:spPr bwMode="auto">
          <a:xfrm>
            <a:off x="34925" y="38035"/>
            <a:ext cx="82089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defTabSz="457200" eaLnBrk="1" fontAlgn="auto" hangingPunct="1">
              <a:spcBef>
                <a:spcPct val="50000"/>
              </a:spcBef>
              <a:spcAft>
                <a:spcPts val="0"/>
              </a:spcAft>
            </a:pPr>
            <a:r>
              <a:rPr lang="en-GB" dirty="0" smtClean="0">
                <a:solidFill>
                  <a:srgbClr val="000066"/>
                </a:solidFill>
                <a:latin typeface="Verdana"/>
                <a:cs typeface="Verdana"/>
              </a:rPr>
              <a:t>Building upon local agroecological knowledge</a:t>
            </a:r>
            <a:endParaRPr lang="en-GB" dirty="0">
              <a:solidFill>
                <a:srgbClr val="000066"/>
              </a:solidFill>
              <a:latin typeface="Verdana"/>
              <a:cs typeface="Verdana"/>
            </a:endParaRPr>
          </a:p>
        </p:txBody>
      </p:sp>
      <p:sp>
        <p:nvSpPr>
          <p:cNvPr id="12" name="Line 7"/>
          <p:cNvSpPr>
            <a:spLocks noChangeShapeType="1"/>
          </p:cNvSpPr>
          <p:nvPr/>
        </p:nvSpPr>
        <p:spPr bwMode="auto">
          <a:xfrm>
            <a:off x="-34925" y="422210"/>
            <a:ext cx="9144000" cy="0"/>
          </a:xfrm>
          <a:prstGeom prst="line">
            <a:avLst/>
          </a:prstGeom>
          <a:noFill/>
          <a:ln w="19050" cmpd="sng">
            <a:solidFill>
              <a:schemeClr val="accent3">
                <a:lumMod val="75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endParaRPr lang="fr-FR">
              <a:solidFill>
                <a:prstClr val="black"/>
              </a:solidFill>
              <a:latin typeface="Calibri"/>
            </a:endParaRPr>
          </a:p>
        </p:txBody>
      </p:sp>
      <p:grpSp>
        <p:nvGrpSpPr>
          <p:cNvPr id="17" name="Grouper 16"/>
          <p:cNvGrpSpPr/>
          <p:nvPr/>
        </p:nvGrpSpPr>
        <p:grpSpPr>
          <a:xfrm>
            <a:off x="764078" y="1480190"/>
            <a:ext cx="7071821" cy="4889202"/>
            <a:chOff x="764079" y="1687692"/>
            <a:chExt cx="6898852" cy="4681700"/>
          </a:xfrm>
        </p:grpSpPr>
        <p:sp>
          <p:nvSpPr>
            <p:cNvPr id="14" name="ZoneTexte 13"/>
            <p:cNvSpPr txBox="1"/>
            <p:nvPr/>
          </p:nvSpPr>
          <p:spPr>
            <a:xfrm>
              <a:off x="765930" y="1687692"/>
              <a:ext cx="6897001" cy="400110"/>
            </a:xfrm>
            <a:prstGeom prst="rect">
              <a:avLst/>
            </a:prstGeom>
            <a:solidFill>
              <a:schemeClr val="accent6">
                <a:lumMod val="50000"/>
              </a:schemeClr>
            </a:solidFill>
            <a:ln>
              <a:solidFill>
                <a:srgbClr val="984807"/>
              </a:solidFill>
            </a:ln>
          </p:spPr>
          <p:txBody>
            <a:bodyPr wrap="square" rtlCol="0">
              <a:spAutoFit/>
            </a:bodyPr>
            <a:lstStyle/>
            <a:p>
              <a:pPr defTabSz="457200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GB" sz="2000" dirty="0" smtClean="0">
                  <a:solidFill>
                    <a:prstClr val="white"/>
                  </a:solidFill>
                  <a:latin typeface="Calibri"/>
                </a:rPr>
                <a:t>Rice yield (t ha</a:t>
              </a:r>
              <a:r>
                <a:rPr lang="en-GB" sz="2000" baseline="30000" dirty="0" smtClean="0">
                  <a:solidFill>
                    <a:prstClr val="white"/>
                  </a:solidFill>
                  <a:latin typeface="Calibri"/>
                </a:rPr>
                <a:t>-1</a:t>
              </a:r>
              <a:r>
                <a:rPr lang="en-GB" sz="2000" dirty="0" smtClean="0">
                  <a:solidFill>
                    <a:prstClr val="white"/>
                  </a:solidFill>
                  <a:latin typeface="Calibri"/>
                </a:rPr>
                <a:t>) at increasing levels of complexity</a:t>
              </a:r>
              <a:endParaRPr lang="en-GB" sz="2000" dirty="0">
                <a:solidFill>
                  <a:prstClr val="white"/>
                </a:solidFill>
                <a:latin typeface="Calibri"/>
              </a:endParaRPr>
            </a:p>
          </p:txBody>
        </p:sp>
        <p:pic>
          <p:nvPicPr>
            <p:cNvPr id="16" name="Image 15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764079" y="2078643"/>
              <a:ext cx="6898852" cy="4290749"/>
            </a:xfrm>
            <a:prstGeom prst="rect">
              <a:avLst/>
            </a:prstGeom>
            <a:ln w="12700" cmpd="sng">
              <a:solidFill>
                <a:schemeClr val="accent6">
                  <a:lumMod val="50000"/>
                </a:schemeClr>
              </a:solidFill>
            </a:ln>
          </p:spPr>
        </p:pic>
      </p:grpSp>
    </p:spTree>
    <p:custDataLst>
      <p:tags r:id="rId1"/>
    </p:custDataLst>
    <p:extLst>
      <p:ext uri="{BB962C8B-B14F-4D97-AF65-F5344CB8AC3E}">
        <p14:creationId xmlns:p14="http://schemas.microsoft.com/office/powerpoint/2010/main" val="1516491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4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793224" y="1452046"/>
            <a:ext cx="5040000" cy="5040000"/>
          </a:xfrm>
          <a:prstGeom prst="ellipse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3700" y="640403"/>
            <a:ext cx="8442796" cy="839787"/>
          </a:xfrm>
        </p:spPr>
        <p:txBody>
          <a:bodyPr>
            <a:normAutofit/>
          </a:bodyPr>
          <a:lstStyle/>
          <a:p>
            <a:pPr algn="r"/>
            <a:r>
              <a:rPr lang="en-GB" sz="3200" dirty="0" smtClean="0"/>
              <a:t>Rice-ducks-fish-</a:t>
            </a:r>
            <a:r>
              <a:rPr lang="en-GB" sz="3200" dirty="0" err="1" smtClean="0"/>
              <a:t>azolla</a:t>
            </a:r>
            <a:r>
              <a:rPr lang="en-GB" sz="3200" dirty="0" smtClean="0"/>
              <a:t> - Indonesia</a:t>
            </a:r>
            <a:endParaRPr lang="en-GB" sz="3200" dirty="0"/>
          </a:p>
        </p:txBody>
      </p:sp>
      <p:pic>
        <p:nvPicPr>
          <p:cNvPr id="4" name="Picture 2" descr="F:\pictures\Observations\Fish, duck, snail insect\pest\IMG_2760.JPG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-8481" y="0"/>
            <a:ext cx="3140321" cy="235544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F:\pictures\Observations\Fish\Fish seed 1.jpg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-1452" y="4505576"/>
            <a:ext cx="3136900" cy="2352424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F:\pictures\10.ducklings\s.JPG"/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-3608" y="2182955"/>
            <a:ext cx="3135448" cy="2351793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6762934" y="6492046"/>
            <a:ext cx="235965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r>
              <a:rPr lang="en-GB" b="1" dirty="0" err="1" smtClean="0">
                <a:solidFill>
                  <a:prstClr val="black"/>
                </a:solidFill>
                <a:latin typeface="Calibri"/>
              </a:rPr>
              <a:t>Khumairoh</a:t>
            </a:r>
            <a:r>
              <a:rPr lang="en-GB" b="1" dirty="0" smtClean="0">
                <a:solidFill>
                  <a:prstClr val="black"/>
                </a:solidFill>
                <a:latin typeface="Calibri"/>
              </a:rPr>
              <a:t> et al., 2012</a:t>
            </a:r>
            <a:endParaRPr lang="en-GB" b="1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Text Box 13"/>
          <p:cNvSpPr txBox="1">
            <a:spLocks noChangeArrowheads="1"/>
          </p:cNvSpPr>
          <p:nvPr/>
        </p:nvSpPr>
        <p:spPr bwMode="auto">
          <a:xfrm>
            <a:off x="34925" y="38035"/>
            <a:ext cx="82089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defTabSz="457200" eaLnBrk="1" fontAlgn="auto" hangingPunct="1">
              <a:spcBef>
                <a:spcPct val="50000"/>
              </a:spcBef>
              <a:spcAft>
                <a:spcPts val="0"/>
              </a:spcAft>
            </a:pPr>
            <a:r>
              <a:rPr lang="en-GB" dirty="0" smtClean="0">
                <a:solidFill>
                  <a:srgbClr val="000066"/>
                </a:solidFill>
                <a:latin typeface="Verdana"/>
                <a:cs typeface="Verdana"/>
              </a:rPr>
              <a:t>Building upon local agroecological knowledge</a:t>
            </a:r>
            <a:endParaRPr lang="en-GB" dirty="0">
              <a:solidFill>
                <a:srgbClr val="000066"/>
              </a:solidFill>
              <a:latin typeface="Verdana"/>
              <a:cs typeface="Verdana"/>
            </a:endParaRPr>
          </a:p>
        </p:txBody>
      </p:sp>
      <p:sp>
        <p:nvSpPr>
          <p:cNvPr id="12" name="Line 7"/>
          <p:cNvSpPr>
            <a:spLocks noChangeShapeType="1"/>
          </p:cNvSpPr>
          <p:nvPr/>
        </p:nvSpPr>
        <p:spPr bwMode="auto">
          <a:xfrm>
            <a:off x="-34925" y="422210"/>
            <a:ext cx="9144000" cy="0"/>
          </a:xfrm>
          <a:prstGeom prst="line">
            <a:avLst/>
          </a:prstGeom>
          <a:noFill/>
          <a:ln w="19050" cmpd="sng">
            <a:solidFill>
              <a:schemeClr val="accent3">
                <a:lumMod val="75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endParaRPr lang="en-GB" dirty="0">
              <a:solidFill>
                <a:prstClr val="black"/>
              </a:solidFill>
              <a:latin typeface="Calibri"/>
            </a:endParaRPr>
          </a:p>
        </p:txBody>
      </p:sp>
      <p:grpSp>
        <p:nvGrpSpPr>
          <p:cNvPr id="17" name="Grouper 16"/>
          <p:cNvGrpSpPr/>
          <p:nvPr/>
        </p:nvGrpSpPr>
        <p:grpSpPr>
          <a:xfrm>
            <a:off x="764078" y="1480190"/>
            <a:ext cx="7071821" cy="4889202"/>
            <a:chOff x="764079" y="1687692"/>
            <a:chExt cx="6898852" cy="4681700"/>
          </a:xfrm>
        </p:grpSpPr>
        <p:sp>
          <p:nvSpPr>
            <p:cNvPr id="14" name="ZoneTexte 13"/>
            <p:cNvSpPr txBox="1"/>
            <p:nvPr/>
          </p:nvSpPr>
          <p:spPr>
            <a:xfrm>
              <a:off x="765930" y="1687692"/>
              <a:ext cx="6897001" cy="400110"/>
            </a:xfrm>
            <a:prstGeom prst="rect">
              <a:avLst/>
            </a:prstGeom>
            <a:solidFill>
              <a:schemeClr val="accent6">
                <a:lumMod val="50000"/>
              </a:schemeClr>
            </a:solidFill>
            <a:ln>
              <a:solidFill>
                <a:srgbClr val="984807"/>
              </a:solidFill>
            </a:ln>
          </p:spPr>
          <p:txBody>
            <a:bodyPr wrap="square" rtlCol="0">
              <a:spAutoFit/>
            </a:bodyPr>
            <a:lstStyle/>
            <a:p>
              <a:pPr defTabSz="457200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GB" sz="2000" dirty="0" smtClean="0">
                  <a:solidFill>
                    <a:prstClr val="white"/>
                  </a:solidFill>
                  <a:latin typeface="Calibri"/>
                </a:rPr>
                <a:t>Rice yield (t ha</a:t>
              </a:r>
              <a:r>
                <a:rPr lang="en-GB" sz="2000" baseline="30000" dirty="0" smtClean="0">
                  <a:solidFill>
                    <a:prstClr val="white"/>
                  </a:solidFill>
                  <a:latin typeface="Calibri"/>
                </a:rPr>
                <a:t>-1</a:t>
              </a:r>
              <a:r>
                <a:rPr lang="en-GB" sz="2000" dirty="0" smtClean="0">
                  <a:solidFill>
                    <a:prstClr val="white"/>
                  </a:solidFill>
                  <a:latin typeface="Calibri"/>
                </a:rPr>
                <a:t>) at increasing levels of complexity</a:t>
              </a:r>
              <a:endParaRPr lang="en-GB" sz="2000" dirty="0">
                <a:solidFill>
                  <a:prstClr val="white"/>
                </a:solidFill>
                <a:latin typeface="Calibri"/>
              </a:endParaRPr>
            </a:p>
          </p:txBody>
        </p:sp>
        <p:pic>
          <p:nvPicPr>
            <p:cNvPr id="16" name="Image 15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764079" y="2078643"/>
              <a:ext cx="6898852" cy="4290749"/>
            </a:xfrm>
            <a:prstGeom prst="rect">
              <a:avLst/>
            </a:prstGeom>
            <a:ln w="12700" cmpd="sng">
              <a:solidFill>
                <a:schemeClr val="accent6">
                  <a:lumMod val="50000"/>
                </a:schemeClr>
              </a:solidFill>
            </a:ln>
          </p:spPr>
        </p:pic>
      </p:grpSp>
      <p:graphicFrame>
        <p:nvGraphicFramePr>
          <p:cNvPr id="19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15720018"/>
              </p:ext>
            </p:extLst>
          </p:nvPr>
        </p:nvGraphicFramePr>
        <p:xfrm>
          <a:off x="37645" y="1226722"/>
          <a:ext cx="9060010" cy="48416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pic>
        <p:nvPicPr>
          <p:cNvPr id="21" name="Content Placeholder 4" descr="C:\Documents and Settings\User\My Documents\My Pictures\Picture awal 2015\Picture awal 2015 208.jpg"/>
          <p:cNvPicPr>
            <a:picLocks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934934" y="3240560"/>
            <a:ext cx="2209066" cy="17767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Content Placeholder 4"/>
          <p:cNvPicPr>
            <a:picLocks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52595" y="3245764"/>
            <a:ext cx="2187440" cy="1771532"/>
          </a:xfrm>
          <a:prstGeom prst="rect">
            <a:avLst/>
          </a:prstGeom>
        </p:spPr>
      </p:pic>
      <p:pic>
        <p:nvPicPr>
          <p:cNvPr id="15" name="Picture 19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810" t="54066" b="14767"/>
          <a:stretch>
            <a:fillRect/>
          </a:stretch>
        </p:blipFill>
        <p:spPr bwMode="auto">
          <a:xfrm>
            <a:off x="2235201" y="3240561"/>
            <a:ext cx="2190895" cy="17845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Rectangle 22"/>
          <p:cNvSpPr/>
          <p:nvPr/>
        </p:nvSpPr>
        <p:spPr>
          <a:xfrm>
            <a:off x="5845425" y="5681788"/>
            <a:ext cx="32636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r>
              <a:rPr lang="en-GB" b="1" dirty="0" smtClean="0">
                <a:solidFill>
                  <a:prstClr val="black"/>
                </a:solidFill>
                <a:latin typeface="Calibri"/>
              </a:rPr>
              <a:t>Data from PhD Uma Khumairoh </a:t>
            </a:r>
            <a:endParaRPr lang="en-GB" b="1" dirty="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24" name="Picture 7" descr="F:\DCIM\102CANON\IMG_2635.JPG"/>
          <p:cNvPicPr>
            <a:picLocks noChangeAspect="1" noChangeArrowheads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145" t="27254"/>
          <a:stretch/>
        </p:blipFill>
        <p:spPr bwMode="auto">
          <a:xfrm>
            <a:off x="4791075" y="3236238"/>
            <a:ext cx="2080010" cy="17845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950394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P101003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76" y="-84983"/>
            <a:ext cx="9248776" cy="34506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 Box 13"/>
          <p:cNvSpPr txBox="1">
            <a:spLocks noChangeArrowheads="1"/>
          </p:cNvSpPr>
          <p:nvPr/>
        </p:nvSpPr>
        <p:spPr bwMode="auto">
          <a:xfrm>
            <a:off x="34925" y="38035"/>
            <a:ext cx="910907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defTabSz="457200" eaLnBrk="1" fontAlgn="auto" hangingPunct="1">
              <a:spcBef>
                <a:spcPct val="50000"/>
              </a:spcBef>
              <a:spcAft>
                <a:spcPts val="0"/>
              </a:spcAft>
            </a:pPr>
            <a:r>
              <a:rPr lang="en-GB" dirty="0" smtClean="0">
                <a:solidFill>
                  <a:srgbClr val="000066"/>
                </a:solidFill>
                <a:latin typeface="Verdana"/>
                <a:cs typeface="Verdana"/>
              </a:rPr>
              <a:t>Ecological intensification of Pampas grazing systems</a:t>
            </a:r>
            <a:endParaRPr lang="en-GB" dirty="0">
              <a:solidFill>
                <a:srgbClr val="000066"/>
              </a:solidFill>
              <a:latin typeface="Verdana"/>
              <a:cs typeface="Verdana"/>
            </a:endParaRPr>
          </a:p>
        </p:txBody>
      </p:sp>
      <p:sp>
        <p:nvSpPr>
          <p:cNvPr id="5" name="Line 7"/>
          <p:cNvSpPr>
            <a:spLocks noChangeShapeType="1"/>
          </p:cNvSpPr>
          <p:nvPr/>
        </p:nvSpPr>
        <p:spPr bwMode="auto">
          <a:xfrm>
            <a:off x="-34925" y="422210"/>
            <a:ext cx="9144000" cy="0"/>
          </a:xfrm>
          <a:prstGeom prst="line">
            <a:avLst/>
          </a:prstGeom>
          <a:noFill/>
          <a:ln w="19050" cmpd="sng">
            <a:solidFill>
              <a:schemeClr val="accent3">
                <a:lumMod val="75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endParaRPr lang="en-GB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6645696" y="3399510"/>
            <a:ext cx="246337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r>
              <a:rPr lang="en-GB" dirty="0" smtClean="0">
                <a:solidFill>
                  <a:prstClr val="black"/>
                </a:solidFill>
                <a:latin typeface="Calibri"/>
              </a:rPr>
              <a:t>Theses:</a:t>
            </a:r>
          </a:p>
          <a:p>
            <a:pPr algn="r" defTabSz="457200" fontAlgn="auto">
              <a:spcBef>
                <a:spcPts val="0"/>
              </a:spcBef>
              <a:spcAft>
                <a:spcPts val="0"/>
              </a:spcAft>
            </a:pPr>
            <a:r>
              <a:rPr lang="en-GB" dirty="0" smtClean="0">
                <a:solidFill>
                  <a:prstClr val="black"/>
                </a:solidFill>
                <a:latin typeface="Calibri"/>
              </a:rPr>
              <a:t>Andrea </a:t>
            </a:r>
            <a:r>
              <a:rPr lang="en-GB" dirty="0" err="1" smtClean="0">
                <a:solidFill>
                  <a:prstClr val="black"/>
                </a:solidFill>
                <a:latin typeface="Calibri"/>
              </a:rPr>
              <a:t>Ruggia</a:t>
            </a:r>
            <a:r>
              <a:rPr lang="en-GB" dirty="0" smtClean="0">
                <a:solidFill>
                  <a:prstClr val="black"/>
                </a:solidFill>
                <a:latin typeface="Calibri"/>
              </a:rPr>
              <a:t> (INIA)</a:t>
            </a:r>
          </a:p>
          <a:p>
            <a:pPr algn="r" defTabSz="457200" fontAlgn="auto">
              <a:spcBef>
                <a:spcPts val="0"/>
              </a:spcBef>
              <a:spcAft>
                <a:spcPts val="0"/>
              </a:spcAft>
            </a:pPr>
            <a:r>
              <a:rPr lang="en-GB" dirty="0" smtClean="0">
                <a:solidFill>
                  <a:prstClr val="black"/>
                </a:solidFill>
                <a:latin typeface="Calibri"/>
              </a:rPr>
              <a:t>Pablo </a:t>
            </a:r>
            <a:r>
              <a:rPr lang="en-GB" dirty="0" err="1" smtClean="0">
                <a:solidFill>
                  <a:prstClr val="black"/>
                </a:solidFill>
                <a:latin typeface="Calibri"/>
              </a:rPr>
              <a:t>Modernel</a:t>
            </a:r>
            <a:r>
              <a:rPr lang="en-GB" dirty="0" smtClean="0">
                <a:solidFill>
                  <a:prstClr val="black"/>
                </a:solidFill>
                <a:latin typeface="Calibri"/>
              </a:rPr>
              <a:t> (UR)</a:t>
            </a:r>
            <a:endParaRPr lang="en-GB" dirty="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925" y="3364387"/>
            <a:ext cx="4608512" cy="353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5 CuadroTexto"/>
          <p:cNvSpPr txBox="1">
            <a:spLocks noChangeArrowheads="1"/>
          </p:cNvSpPr>
          <p:nvPr/>
        </p:nvSpPr>
        <p:spPr bwMode="auto">
          <a:xfrm>
            <a:off x="4450926" y="4930676"/>
            <a:ext cx="5061374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r>
              <a:rPr lang="en-GB" sz="2400" dirty="0" smtClean="0">
                <a:solidFill>
                  <a:prstClr val="black"/>
                </a:solidFill>
              </a:rPr>
              <a:t>500,000 </a:t>
            </a:r>
            <a:r>
              <a:rPr lang="en-GB" sz="2400" dirty="0" err="1" smtClean="0">
                <a:solidFill>
                  <a:prstClr val="black"/>
                </a:solidFill>
              </a:rPr>
              <a:t>km</a:t>
            </a:r>
            <a:r>
              <a:rPr lang="en-GB" sz="2400" baseline="30000" dirty="0" err="1" smtClean="0">
                <a:solidFill>
                  <a:prstClr val="black"/>
                </a:solidFill>
              </a:rPr>
              <a:t>2</a:t>
            </a:r>
            <a:endParaRPr lang="en-GB" sz="2400" baseline="30000" dirty="0" smtClean="0">
              <a:solidFill>
                <a:prstClr val="black"/>
              </a:solidFill>
            </a:endParaRPr>
          </a:p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r>
              <a:rPr lang="en-GB" sz="2400" dirty="0" smtClean="0">
                <a:solidFill>
                  <a:prstClr val="black"/>
                </a:solidFill>
              </a:rPr>
              <a:t>65 million heads of cattle</a:t>
            </a:r>
          </a:p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r>
              <a:rPr lang="en-GB" sz="2400" dirty="0" smtClean="0">
                <a:solidFill>
                  <a:prstClr val="black"/>
                </a:solidFill>
              </a:rPr>
              <a:t>430,000 farms</a:t>
            </a:r>
          </a:p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r>
              <a:rPr lang="en-GB" sz="2400" dirty="0" smtClean="0">
                <a:solidFill>
                  <a:prstClr val="black"/>
                </a:solidFill>
              </a:rPr>
              <a:t>800 grasses and 200 legumes species</a:t>
            </a:r>
          </a:p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r>
              <a:rPr lang="en-GB" sz="2400" dirty="0" smtClean="0">
                <a:solidFill>
                  <a:prstClr val="black"/>
                </a:solidFill>
              </a:rPr>
              <a:t>Regional economic relevance</a:t>
            </a:r>
            <a:endParaRPr lang="en-GB" sz="2400" dirty="0">
              <a:solidFill>
                <a:prstClr val="black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9449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P101003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76" y="-84983"/>
            <a:ext cx="9248776" cy="34506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ectangle 13"/>
          <p:cNvSpPr/>
          <p:nvPr/>
        </p:nvSpPr>
        <p:spPr>
          <a:xfrm>
            <a:off x="0" y="875359"/>
            <a:ext cx="9144000" cy="218223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4" name="Text Box 13"/>
          <p:cNvSpPr txBox="1">
            <a:spLocks noChangeArrowheads="1"/>
          </p:cNvSpPr>
          <p:nvPr/>
        </p:nvSpPr>
        <p:spPr bwMode="auto">
          <a:xfrm>
            <a:off x="34925" y="38035"/>
            <a:ext cx="910907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defTabSz="457200" eaLnBrk="1" fontAlgn="auto" hangingPunct="1">
              <a:spcBef>
                <a:spcPct val="50000"/>
              </a:spcBef>
              <a:spcAft>
                <a:spcPts val="0"/>
              </a:spcAft>
            </a:pPr>
            <a:r>
              <a:rPr lang="en-GB" dirty="0" smtClean="0">
                <a:solidFill>
                  <a:srgbClr val="000066"/>
                </a:solidFill>
                <a:latin typeface="Verdana"/>
                <a:cs typeface="Verdana"/>
              </a:rPr>
              <a:t>Ecological intensification of Pampas grazing systems</a:t>
            </a:r>
            <a:endParaRPr lang="en-GB" dirty="0">
              <a:solidFill>
                <a:srgbClr val="000066"/>
              </a:solidFill>
              <a:latin typeface="Verdana"/>
              <a:cs typeface="Verdana"/>
            </a:endParaRPr>
          </a:p>
        </p:txBody>
      </p:sp>
      <p:sp>
        <p:nvSpPr>
          <p:cNvPr id="5" name="Line 7"/>
          <p:cNvSpPr>
            <a:spLocks noChangeShapeType="1"/>
          </p:cNvSpPr>
          <p:nvPr/>
        </p:nvSpPr>
        <p:spPr bwMode="auto">
          <a:xfrm>
            <a:off x="-34925" y="422210"/>
            <a:ext cx="9144000" cy="0"/>
          </a:xfrm>
          <a:prstGeom prst="line">
            <a:avLst/>
          </a:prstGeom>
          <a:noFill/>
          <a:ln w="19050" cmpd="sng">
            <a:solidFill>
              <a:schemeClr val="accent3">
                <a:lumMod val="75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endParaRPr lang="en-GB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6645696" y="3399510"/>
            <a:ext cx="246337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r>
              <a:rPr lang="en-GB" dirty="0" smtClean="0">
                <a:solidFill>
                  <a:prstClr val="black"/>
                </a:solidFill>
                <a:latin typeface="Calibri"/>
              </a:rPr>
              <a:t>Theses:</a:t>
            </a:r>
          </a:p>
          <a:p>
            <a:pPr algn="r" defTabSz="457200" fontAlgn="auto">
              <a:spcBef>
                <a:spcPts val="0"/>
              </a:spcBef>
              <a:spcAft>
                <a:spcPts val="0"/>
              </a:spcAft>
            </a:pPr>
            <a:r>
              <a:rPr lang="en-GB" dirty="0" smtClean="0">
                <a:solidFill>
                  <a:prstClr val="black"/>
                </a:solidFill>
                <a:latin typeface="Calibri"/>
              </a:rPr>
              <a:t>Andrea </a:t>
            </a:r>
            <a:r>
              <a:rPr lang="en-GB" dirty="0" err="1" smtClean="0">
                <a:solidFill>
                  <a:prstClr val="black"/>
                </a:solidFill>
                <a:latin typeface="Calibri"/>
              </a:rPr>
              <a:t>Ruggia</a:t>
            </a:r>
            <a:r>
              <a:rPr lang="en-GB" dirty="0" smtClean="0">
                <a:solidFill>
                  <a:prstClr val="black"/>
                </a:solidFill>
                <a:latin typeface="Calibri"/>
              </a:rPr>
              <a:t> (INIA)</a:t>
            </a:r>
          </a:p>
          <a:p>
            <a:pPr algn="r" defTabSz="457200" fontAlgn="auto">
              <a:spcBef>
                <a:spcPts val="0"/>
              </a:spcBef>
              <a:spcAft>
                <a:spcPts val="0"/>
              </a:spcAft>
            </a:pPr>
            <a:r>
              <a:rPr lang="en-GB" dirty="0" smtClean="0">
                <a:solidFill>
                  <a:prstClr val="black"/>
                </a:solidFill>
                <a:latin typeface="Calibri"/>
              </a:rPr>
              <a:t>Pablo </a:t>
            </a:r>
            <a:r>
              <a:rPr lang="en-GB" dirty="0" err="1" smtClean="0">
                <a:solidFill>
                  <a:prstClr val="black"/>
                </a:solidFill>
                <a:latin typeface="Calibri"/>
              </a:rPr>
              <a:t>Modernel</a:t>
            </a:r>
            <a:r>
              <a:rPr lang="en-GB" dirty="0" smtClean="0">
                <a:solidFill>
                  <a:prstClr val="black"/>
                </a:solidFill>
                <a:latin typeface="Calibri"/>
              </a:rPr>
              <a:t> (UR)</a:t>
            </a:r>
            <a:endParaRPr lang="en-GB" dirty="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925" y="3364387"/>
            <a:ext cx="4608512" cy="353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5 CuadroTexto"/>
          <p:cNvSpPr txBox="1">
            <a:spLocks noChangeArrowheads="1"/>
          </p:cNvSpPr>
          <p:nvPr/>
        </p:nvSpPr>
        <p:spPr bwMode="auto">
          <a:xfrm>
            <a:off x="4450926" y="4930676"/>
            <a:ext cx="5061374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r>
              <a:rPr lang="en-GB" sz="2400" dirty="0" smtClean="0">
                <a:solidFill>
                  <a:prstClr val="black"/>
                </a:solidFill>
              </a:rPr>
              <a:t>500,000 </a:t>
            </a:r>
            <a:r>
              <a:rPr lang="en-GB" sz="2400" dirty="0" err="1" smtClean="0">
                <a:solidFill>
                  <a:prstClr val="black"/>
                </a:solidFill>
              </a:rPr>
              <a:t>km</a:t>
            </a:r>
            <a:r>
              <a:rPr lang="en-GB" sz="2400" baseline="30000" dirty="0" err="1" smtClean="0">
                <a:solidFill>
                  <a:prstClr val="black"/>
                </a:solidFill>
              </a:rPr>
              <a:t>2</a:t>
            </a:r>
            <a:endParaRPr lang="en-GB" sz="2400" baseline="30000" dirty="0" smtClean="0">
              <a:solidFill>
                <a:prstClr val="black"/>
              </a:solidFill>
            </a:endParaRPr>
          </a:p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r>
              <a:rPr lang="en-GB" sz="2400" dirty="0" smtClean="0">
                <a:solidFill>
                  <a:prstClr val="black"/>
                </a:solidFill>
              </a:rPr>
              <a:t>65 million heads of cattle</a:t>
            </a:r>
          </a:p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r>
              <a:rPr lang="en-GB" sz="2400" dirty="0" smtClean="0">
                <a:solidFill>
                  <a:prstClr val="black"/>
                </a:solidFill>
              </a:rPr>
              <a:t>430,000 farms</a:t>
            </a:r>
          </a:p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r>
              <a:rPr lang="en-GB" sz="2400" dirty="0" smtClean="0">
                <a:solidFill>
                  <a:prstClr val="black"/>
                </a:solidFill>
              </a:rPr>
              <a:t>800 grasses and 200 legumes species</a:t>
            </a:r>
          </a:p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r>
              <a:rPr lang="en-GB" sz="2400" dirty="0" smtClean="0">
                <a:solidFill>
                  <a:prstClr val="black"/>
                </a:solidFill>
              </a:rPr>
              <a:t>Regional economic relevance</a:t>
            </a:r>
            <a:endParaRPr lang="en-GB" sz="2400" dirty="0">
              <a:solidFill>
                <a:prstClr val="black"/>
              </a:solidFill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06" y="1047964"/>
            <a:ext cx="2873372" cy="18671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0300" y="1047964"/>
            <a:ext cx="2487792" cy="18671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4217" y="1047964"/>
            <a:ext cx="3404444" cy="18671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Flèche vers la droite 14"/>
          <p:cNvSpPr/>
          <p:nvPr/>
        </p:nvSpPr>
        <p:spPr>
          <a:xfrm>
            <a:off x="2893858" y="1750716"/>
            <a:ext cx="348847" cy="443844"/>
          </a:xfrm>
          <a:prstGeom prst="rightArrow">
            <a:avLst/>
          </a:prstGeom>
          <a:solidFill>
            <a:srgbClr val="FF66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16" name="Flèche vers la droite 15"/>
          <p:cNvSpPr/>
          <p:nvPr/>
        </p:nvSpPr>
        <p:spPr>
          <a:xfrm>
            <a:off x="6346167" y="1750716"/>
            <a:ext cx="348847" cy="443844"/>
          </a:xfrm>
          <a:prstGeom prst="rightArrow">
            <a:avLst/>
          </a:prstGeom>
          <a:solidFill>
            <a:srgbClr val="FF66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GB" dirty="0">
              <a:solidFill>
                <a:prstClr val="white"/>
              </a:solidFill>
            </a:endParaRPr>
          </a:p>
        </p:txBody>
      </p:sp>
      <p:grpSp>
        <p:nvGrpSpPr>
          <p:cNvPr id="35" name="Grouper 34"/>
          <p:cNvGrpSpPr/>
          <p:nvPr/>
        </p:nvGrpSpPr>
        <p:grpSpPr>
          <a:xfrm>
            <a:off x="298448" y="1088903"/>
            <a:ext cx="8810625" cy="5688013"/>
            <a:chOff x="298448" y="1088903"/>
            <a:chExt cx="8810625" cy="5688013"/>
          </a:xfrm>
        </p:grpSpPr>
        <p:grpSp>
          <p:nvGrpSpPr>
            <p:cNvPr id="33" name="Grouper 32"/>
            <p:cNvGrpSpPr/>
            <p:nvPr/>
          </p:nvGrpSpPr>
          <p:grpSpPr>
            <a:xfrm>
              <a:off x="298448" y="1088903"/>
              <a:ext cx="8810625" cy="5688013"/>
              <a:chOff x="298448" y="555503"/>
              <a:chExt cx="8810625" cy="5688013"/>
            </a:xfrm>
          </p:grpSpPr>
          <p:pic>
            <p:nvPicPr>
              <p:cNvPr id="17" name="Picture 2"/>
              <p:cNvPicPr>
                <a:picLocks noChangeAspect="1" noChangeArrowheads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1063"/>
              <a:stretch>
                <a:fillRect/>
              </a:stretch>
            </p:blipFill>
            <p:spPr bwMode="auto">
              <a:xfrm>
                <a:off x="298448" y="555503"/>
                <a:ext cx="8810625" cy="5688013"/>
              </a:xfrm>
              <a:prstGeom prst="rect">
                <a:avLst/>
              </a:prstGeom>
              <a:noFill/>
              <a:ln w="28575" cmpd="sng">
                <a:solidFill>
                  <a:schemeClr val="tx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8" name="ZoneTexte 17"/>
              <p:cNvSpPr txBox="1"/>
              <p:nvPr/>
            </p:nvSpPr>
            <p:spPr>
              <a:xfrm>
                <a:off x="647700" y="5521193"/>
                <a:ext cx="1374775" cy="646331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 algn="ctr" defTabSz="457200" fontAlgn="auto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GB" dirty="0" smtClean="0">
                    <a:solidFill>
                      <a:prstClr val="black"/>
                    </a:solidFill>
                    <a:latin typeface="Calibri"/>
                  </a:rPr>
                  <a:t>GHG emissions</a:t>
                </a:r>
                <a:endParaRPr lang="en-GB" dirty="0">
                  <a:solidFill>
                    <a:prstClr val="black"/>
                  </a:solidFill>
                  <a:latin typeface="Calibri"/>
                </a:endParaRPr>
              </a:p>
            </p:txBody>
          </p:sp>
          <p:cxnSp>
            <p:nvCxnSpPr>
              <p:cNvPr id="22" name="Connecteur droit avec flèche 21"/>
              <p:cNvCxnSpPr/>
              <p:nvPr/>
            </p:nvCxnSpPr>
            <p:spPr>
              <a:xfrm>
                <a:off x="965200" y="1750716"/>
                <a:ext cx="0" cy="1424284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Connecteur droit avec flèche 23"/>
              <p:cNvCxnSpPr/>
              <p:nvPr/>
            </p:nvCxnSpPr>
            <p:spPr>
              <a:xfrm>
                <a:off x="1866900" y="2423816"/>
                <a:ext cx="0" cy="1703684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7" name="ZoneTexte 26"/>
              <p:cNvSpPr txBox="1"/>
              <p:nvPr/>
            </p:nvSpPr>
            <p:spPr>
              <a:xfrm>
                <a:off x="2190750" y="5521193"/>
                <a:ext cx="1374775" cy="615553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 algn="ctr" defTabSz="457200" fontAlgn="auto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GB" sz="1700" dirty="0" smtClean="0">
                    <a:solidFill>
                      <a:prstClr val="black"/>
                    </a:solidFill>
                    <a:latin typeface="Calibri"/>
                  </a:rPr>
                  <a:t>Energy consumption</a:t>
                </a:r>
                <a:endParaRPr lang="en-GB" sz="1700" dirty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28" name="ZoneTexte 27"/>
              <p:cNvSpPr txBox="1"/>
              <p:nvPr/>
            </p:nvSpPr>
            <p:spPr>
              <a:xfrm>
                <a:off x="3505200" y="5533685"/>
                <a:ext cx="1374775" cy="646331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 algn="ctr" defTabSz="457200" fontAlgn="auto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GB" dirty="0" smtClean="0">
                    <a:solidFill>
                      <a:prstClr val="black"/>
                    </a:solidFill>
                    <a:latin typeface="Calibri"/>
                  </a:rPr>
                  <a:t>Soil erosion</a:t>
                </a:r>
              </a:p>
              <a:p>
                <a:pPr algn="ctr" defTabSz="457200" fontAlgn="auto">
                  <a:spcBef>
                    <a:spcPts val="0"/>
                  </a:spcBef>
                  <a:spcAft>
                    <a:spcPts val="0"/>
                  </a:spcAft>
                </a:pPr>
                <a:endParaRPr lang="en-GB" dirty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29" name="ZoneTexte 28"/>
              <p:cNvSpPr txBox="1"/>
              <p:nvPr/>
            </p:nvSpPr>
            <p:spPr>
              <a:xfrm>
                <a:off x="4864100" y="5533685"/>
                <a:ext cx="1374775" cy="646331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 algn="ctr" defTabSz="457200" fontAlgn="auto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GB" dirty="0" smtClean="0">
                    <a:solidFill>
                      <a:prstClr val="black"/>
                    </a:solidFill>
                    <a:latin typeface="Calibri"/>
                  </a:rPr>
                  <a:t>N surplus</a:t>
                </a:r>
              </a:p>
              <a:p>
                <a:pPr algn="ctr" defTabSz="457200" fontAlgn="auto">
                  <a:spcBef>
                    <a:spcPts val="0"/>
                  </a:spcBef>
                  <a:spcAft>
                    <a:spcPts val="0"/>
                  </a:spcAft>
                </a:pPr>
                <a:endParaRPr lang="en-GB" dirty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0" name="ZoneTexte 29"/>
              <p:cNvSpPr txBox="1"/>
              <p:nvPr/>
            </p:nvSpPr>
            <p:spPr>
              <a:xfrm>
                <a:off x="6200775" y="5546385"/>
                <a:ext cx="1374775" cy="646331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 algn="ctr" defTabSz="457200" fontAlgn="auto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GB" dirty="0">
                    <a:solidFill>
                      <a:prstClr val="black"/>
                    </a:solidFill>
                    <a:latin typeface="Calibri"/>
                  </a:rPr>
                  <a:t>P</a:t>
                </a:r>
                <a:r>
                  <a:rPr lang="en-GB" dirty="0" smtClean="0">
                    <a:solidFill>
                      <a:prstClr val="black"/>
                    </a:solidFill>
                    <a:latin typeface="Calibri"/>
                  </a:rPr>
                  <a:t> surplus</a:t>
                </a:r>
              </a:p>
              <a:p>
                <a:pPr algn="ctr" defTabSz="457200" fontAlgn="auto">
                  <a:spcBef>
                    <a:spcPts val="0"/>
                  </a:spcBef>
                  <a:spcAft>
                    <a:spcPts val="0"/>
                  </a:spcAft>
                </a:pPr>
                <a:endParaRPr lang="en-GB" dirty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1" name="ZoneTexte 30"/>
              <p:cNvSpPr txBox="1"/>
              <p:nvPr/>
            </p:nvSpPr>
            <p:spPr>
              <a:xfrm>
                <a:off x="7575551" y="5533685"/>
                <a:ext cx="1472542" cy="615553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 algn="ctr" defTabSz="457200" fontAlgn="auto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GB" sz="1700" dirty="0" smtClean="0">
                    <a:solidFill>
                      <a:prstClr val="black"/>
                    </a:solidFill>
                    <a:latin typeface="Calibri"/>
                  </a:rPr>
                  <a:t>Pesticide contamination</a:t>
                </a:r>
              </a:p>
            </p:txBody>
          </p:sp>
          <p:sp>
            <p:nvSpPr>
              <p:cNvPr id="32" name="ZoneTexte 31"/>
              <p:cNvSpPr txBox="1"/>
              <p:nvPr/>
            </p:nvSpPr>
            <p:spPr>
              <a:xfrm>
                <a:off x="298448" y="555503"/>
                <a:ext cx="8810625" cy="400110"/>
              </a:xfrm>
              <a:prstGeom prst="rect">
                <a:avLst/>
              </a:prstGeom>
              <a:solidFill>
                <a:schemeClr val="tx2"/>
              </a:solidFill>
            </p:spPr>
            <p:txBody>
              <a:bodyPr wrap="square" rtlCol="0">
                <a:spAutoFit/>
              </a:bodyPr>
              <a:lstStyle/>
              <a:p>
                <a:pPr defTabSz="457200" fontAlgn="auto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GB" sz="2000" dirty="0" smtClean="0">
                    <a:solidFill>
                      <a:prstClr val="white"/>
                    </a:solidFill>
                    <a:latin typeface="Verdana"/>
                    <a:cs typeface="Verdana"/>
                  </a:rPr>
                  <a:t>Environmental impact of different intensification pathways</a:t>
                </a:r>
                <a:endParaRPr lang="en-GB" sz="2000" dirty="0">
                  <a:solidFill>
                    <a:prstClr val="white"/>
                  </a:solidFill>
                  <a:latin typeface="Verdana"/>
                  <a:cs typeface="Verdana"/>
                </a:endParaRPr>
              </a:p>
            </p:txBody>
          </p:sp>
          <p:sp>
            <p:nvSpPr>
              <p:cNvPr id="19" name="ZoneTexte 18"/>
              <p:cNvSpPr txBox="1"/>
              <p:nvPr/>
            </p:nvSpPr>
            <p:spPr>
              <a:xfrm>
                <a:off x="749300" y="1364050"/>
                <a:ext cx="1941358" cy="369332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 algn="ctr" defTabSz="457200" fontAlgn="auto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GB" b="1" dirty="0" smtClean="0">
                    <a:solidFill>
                      <a:srgbClr val="1F497D"/>
                    </a:solidFill>
                    <a:latin typeface="Calibri"/>
                  </a:rPr>
                  <a:t>Traditional system</a:t>
                </a:r>
                <a:endParaRPr lang="en-GB" b="1" dirty="0">
                  <a:solidFill>
                    <a:srgbClr val="1F497D"/>
                  </a:solidFill>
                  <a:latin typeface="Calibri"/>
                </a:endParaRPr>
              </a:p>
            </p:txBody>
          </p:sp>
          <p:sp>
            <p:nvSpPr>
              <p:cNvPr id="20" name="ZoneTexte 19"/>
              <p:cNvSpPr txBox="1"/>
              <p:nvPr/>
            </p:nvSpPr>
            <p:spPr>
              <a:xfrm>
                <a:off x="1315883" y="2058641"/>
                <a:ext cx="1374775" cy="369332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 algn="ctr" defTabSz="457200" fontAlgn="auto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GB" b="1" dirty="0" smtClean="0">
                    <a:solidFill>
                      <a:srgbClr val="1F497D"/>
                    </a:solidFill>
                    <a:latin typeface="Calibri"/>
                  </a:rPr>
                  <a:t>Feedlot</a:t>
                </a:r>
                <a:endParaRPr lang="en-GB" b="1" dirty="0">
                  <a:solidFill>
                    <a:srgbClr val="1F497D"/>
                  </a:solidFill>
                  <a:latin typeface="Calibri"/>
                </a:endParaRPr>
              </a:p>
            </p:txBody>
          </p:sp>
        </p:grpSp>
        <p:sp>
          <p:nvSpPr>
            <p:cNvPr id="34" name="ZoneTexte 33"/>
            <p:cNvSpPr txBox="1"/>
            <p:nvPr/>
          </p:nvSpPr>
          <p:spPr>
            <a:xfrm>
              <a:off x="5448300" y="1489013"/>
              <a:ext cx="29083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 defTabSz="457200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GB" dirty="0" err="1" smtClean="0">
                  <a:solidFill>
                    <a:prstClr val="black"/>
                  </a:solidFill>
                  <a:latin typeface="Calibri"/>
                </a:rPr>
                <a:t>Modernel</a:t>
              </a:r>
              <a:r>
                <a:rPr lang="en-GB" dirty="0" smtClean="0">
                  <a:solidFill>
                    <a:prstClr val="black"/>
                  </a:solidFill>
                  <a:latin typeface="Calibri"/>
                </a:rPr>
                <a:t> et al., 2013</a:t>
              </a:r>
              <a:endParaRPr lang="en-GB" dirty="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7804196" y="128895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GB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5250" y="199924"/>
            <a:ext cx="9395663" cy="6454014"/>
          </a:xfrm>
          <a:prstGeom prst="rect">
            <a:avLst/>
          </a:prstGeom>
          <a:solidFill>
            <a:schemeClr val="bg1"/>
          </a:solidFill>
          <a:ln w="57150">
            <a:solidFill>
              <a:srgbClr val="3F9C35"/>
            </a:solidFill>
          </a:ln>
          <a:effectLst/>
        </p:spPr>
      </p:pic>
      <p:sp>
        <p:nvSpPr>
          <p:cNvPr id="3" name="Right Arrow 2"/>
          <p:cNvSpPr/>
          <p:nvPr/>
        </p:nvSpPr>
        <p:spPr>
          <a:xfrm rot="19718428">
            <a:off x="594344" y="1711991"/>
            <a:ext cx="3544887" cy="790017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Increasing Ecosystem Services</a:t>
            </a:r>
            <a:endParaRPr lang="en-GB" dirty="0"/>
          </a:p>
        </p:txBody>
      </p:sp>
      <p:sp>
        <p:nvSpPr>
          <p:cNvPr id="36" name="Right Arrow 35"/>
          <p:cNvSpPr/>
          <p:nvPr/>
        </p:nvSpPr>
        <p:spPr>
          <a:xfrm rot="1989540">
            <a:off x="4844357" y="1943116"/>
            <a:ext cx="3544887" cy="790017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Decreasing Ecosystem Services</a:t>
            </a:r>
            <a:endParaRPr lang="en-GB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289761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P101003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76" y="-84983"/>
            <a:ext cx="9248776" cy="34506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 Box 13"/>
          <p:cNvSpPr txBox="1">
            <a:spLocks noChangeArrowheads="1"/>
          </p:cNvSpPr>
          <p:nvPr/>
        </p:nvSpPr>
        <p:spPr bwMode="auto">
          <a:xfrm>
            <a:off x="34925" y="38035"/>
            <a:ext cx="901316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defTabSz="457200" eaLnBrk="1" fontAlgn="auto" hangingPunct="1">
              <a:spcBef>
                <a:spcPct val="50000"/>
              </a:spcBef>
              <a:spcAft>
                <a:spcPts val="0"/>
              </a:spcAft>
            </a:pPr>
            <a:r>
              <a:rPr lang="en-GB" dirty="0" smtClean="0">
                <a:solidFill>
                  <a:srgbClr val="000066"/>
                </a:solidFill>
                <a:latin typeface="Verdana"/>
                <a:cs typeface="Verdana"/>
              </a:rPr>
              <a:t>Co-innovation of Pampas grazing systems</a:t>
            </a:r>
            <a:endParaRPr lang="en-GB" dirty="0">
              <a:solidFill>
                <a:srgbClr val="000066"/>
              </a:solidFill>
              <a:latin typeface="Verdana"/>
              <a:cs typeface="Verdana"/>
            </a:endParaRPr>
          </a:p>
        </p:txBody>
      </p:sp>
      <p:sp>
        <p:nvSpPr>
          <p:cNvPr id="5" name="Line 7"/>
          <p:cNvSpPr>
            <a:spLocks noChangeShapeType="1"/>
          </p:cNvSpPr>
          <p:nvPr/>
        </p:nvSpPr>
        <p:spPr bwMode="auto">
          <a:xfrm>
            <a:off x="-34925" y="422210"/>
            <a:ext cx="9144000" cy="0"/>
          </a:xfrm>
          <a:prstGeom prst="line">
            <a:avLst/>
          </a:prstGeom>
          <a:noFill/>
          <a:ln w="19050" cmpd="sng">
            <a:solidFill>
              <a:schemeClr val="accent3">
                <a:lumMod val="75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endParaRPr lang="en-GB" dirty="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3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58675" y="3368980"/>
            <a:ext cx="4692767" cy="30583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" name="Picture 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18793" y="3368980"/>
            <a:ext cx="4701457" cy="30377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ZoneTexte 6"/>
          <p:cNvSpPr txBox="1"/>
          <p:nvPr/>
        </p:nvSpPr>
        <p:spPr>
          <a:xfrm>
            <a:off x="0" y="6488668"/>
            <a:ext cx="24633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457200" fontAlgn="auto">
              <a:spcBef>
                <a:spcPts val="0"/>
              </a:spcBef>
              <a:spcAft>
                <a:spcPts val="0"/>
              </a:spcAft>
            </a:pPr>
            <a:r>
              <a:rPr lang="en-GB" dirty="0" smtClean="0">
                <a:solidFill>
                  <a:prstClr val="black"/>
                </a:solidFill>
                <a:latin typeface="Calibri"/>
              </a:rPr>
              <a:t>Andrea Ruggia (INIA)</a:t>
            </a:r>
          </a:p>
        </p:txBody>
      </p:sp>
      <p:pic>
        <p:nvPicPr>
          <p:cNvPr id="3074" name="Picture 2" descr="H:\My Pictures Origineel\2014 Uruguay and Brazil\Afiche noviembre 2014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2029" y="477517"/>
            <a:ext cx="4228396" cy="29763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44531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491642" y="230188"/>
            <a:ext cx="8442796" cy="791650"/>
          </a:xfrm>
        </p:spPr>
        <p:txBody>
          <a:bodyPr/>
          <a:lstStyle/>
          <a:p>
            <a:r>
              <a:rPr lang="nl-NL" dirty="0" err="1" smtClean="0">
                <a:solidFill>
                  <a:schemeClr val="tx1"/>
                </a:solidFill>
              </a:rPr>
              <a:t>Diversity</a:t>
            </a:r>
            <a:r>
              <a:rPr lang="nl-NL" dirty="0" smtClean="0">
                <a:solidFill>
                  <a:schemeClr val="tx1"/>
                </a:solidFill>
              </a:rPr>
              <a:t> in time &amp; </a:t>
            </a:r>
            <a:r>
              <a:rPr lang="nl-NL" dirty="0" err="1" smtClean="0">
                <a:solidFill>
                  <a:schemeClr val="tx1"/>
                </a:solidFill>
              </a:rPr>
              <a:t>space</a:t>
            </a:r>
            <a:r>
              <a:rPr lang="nl-NL" dirty="0" smtClean="0">
                <a:solidFill>
                  <a:schemeClr val="tx1"/>
                </a:solidFill>
              </a:rPr>
              <a:t> &amp; </a:t>
            </a:r>
            <a:r>
              <a:rPr lang="nl-NL" dirty="0" err="1" smtClean="0">
                <a:solidFill>
                  <a:schemeClr val="tx1"/>
                </a:solidFill>
              </a:rPr>
              <a:t>genes</a:t>
            </a:r>
            <a:endParaRPr lang="nl-NL" dirty="0">
              <a:solidFill>
                <a:schemeClr val="tx1"/>
              </a:solidFill>
            </a:endParaRP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6"/>
          </p:nvPr>
        </p:nvSpPr>
        <p:spPr/>
      </p:sp>
      <p:pic>
        <p:nvPicPr>
          <p:cNvPr id="8" name="Picture Placeholder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1" y="0"/>
            <a:ext cx="9143999" cy="6858000"/>
          </a:xfrm>
          <a:prstGeom prst="rect">
            <a:avLst/>
          </a:prstGeom>
          <a:solidFill>
            <a:schemeClr val="accent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itle 1"/>
          <p:cNvSpPr txBox="1">
            <a:spLocks/>
          </p:cNvSpPr>
          <p:nvPr/>
        </p:nvSpPr>
        <p:spPr>
          <a:xfrm>
            <a:off x="644042" y="382588"/>
            <a:ext cx="8442796" cy="791650"/>
          </a:xfrm>
          <a:prstGeom prst="rect">
            <a:avLst/>
          </a:prstGeom>
        </p:spPr>
        <p:txBody>
          <a:bodyPr/>
          <a:lstStyle>
            <a:lvl1pPr algn="l" rtl="0" fontAlgn="base">
              <a:lnSpc>
                <a:spcPts val="4000"/>
              </a:lnSpc>
              <a:spcBef>
                <a:spcPct val="0"/>
              </a:spcBef>
              <a:spcAft>
                <a:spcPct val="0"/>
              </a:spcAft>
              <a:defRPr sz="3000" kern="1200">
                <a:solidFill>
                  <a:schemeClr val="bg2"/>
                </a:solidFill>
                <a:latin typeface="Verdana" pitchFamily="34" charset="0"/>
                <a:ea typeface="+mj-ea"/>
                <a:cs typeface="+mj-cs"/>
              </a:defRPr>
            </a:lvl1pPr>
            <a:lvl2pPr algn="l" rtl="0" fontAlgn="base">
              <a:lnSpc>
                <a:spcPts val="4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Verdana" pitchFamily="34" charset="0"/>
              </a:defRPr>
            </a:lvl2pPr>
            <a:lvl3pPr algn="l" rtl="0" fontAlgn="base">
              <a:lnSpc>
                <a:spcPts val="4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Verdana" pitchFamily="34" charset="0"/>
              </a:defRPr>
            </a:lvl3pPr>
            <a:lvl4pPr algn="l" rtl="0" fontAlgn="base">
              <a:lnSpc>
                <a:spcPts val="4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Verdana" pitchFamily="34" charset="0"/>
              </a:defRPr>
            </a:lvl4pPr>
            <a:lvl5pPr algn="l" rtl="0" fontAlgn="base">
              <a:lnSpc>
                <a:spcPts val="4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Verdana" pitchFamily="34" charset="0"/>
              </a:defRPr>
            </a:lvl5pPr>
            <a:lvl6pPr marL="457200" algn="l" rtl="0" fontAlgn="base">
              <a:lnSpc>
                <a:spcPts val="4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Verdana" pitchFamily="34" charset="0"/>
              </a:defRPr>
            </a:lvl6pPr>
            <a:lvl7pPr marL="914400" algn="l" rtl="0" fontAlgn="base">
              <a:lnSpc>
                <a:spcPts val="4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Verdana" pitchFamily="34" charset="0"/>
              </a:defRPr>
            </a:lvl7pPr>
            <a:lvl8pPr marL="1371600" algn="l" rtl="0" fontAlgn="base">
              <a:lnSpc>
                <a:spcPts val="4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Verdana" pitchFamily="34" charset="0"/>
              </a:defRPr>
            </a:lvl8pPr>
            <a:lvl9pPr marL="1828800" algn="l" rtl="0" fontAlgn="base">
              <a:lnSpc>
                <a:spcPts val="4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Verdana" pitchFamily="34" charset="0"/>
              </a:defRPr>
            </a:lvl9pPr>
          </a:lstStyle>
          <a:p>
            <a:r>
              <a:rPr lang="nl-NL" dirty="0" err="1"/>
              <a:t>Diversity</a:t>
            </a:r>
            <a:r>
              <a:rPr lang="nl-NL" dirty="0"/>
              <a:t> in time &amp; </a:t>
            </a:r>
            <a:r>
              <a:rPr lang="nl-NL" dirty="0" err="1"/>
              <a:t>space</a:t>
            </a:r>
            <a:r>
              <a:rPr lang="nl-NL" dirty="0"/>
              <a:t> &amp; </a:t>
            </a:r>
            <a:r>
              <a:rPr lang="nl-NL" dirty="0" err="1"/>
              <a:t>genes</a:t>
            </a:r>
            <a:endParaRPr lang="en-GB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1149463"/>
            <a:ext cx="8351837" cy="5443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941" y="984096"/>
            <a:ext cx="8369983" cy="62803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7162" y="984096"/>
            <a:ext cx="9144000" cy="5695796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2584" y="4124269"/>
            <a:ext cx="3704253" cy="277819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736576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3700" y="408179"/>
            <a:ext cx="8442796" cy="839787"/>
          </a:xfrm>
        </p:spPr>
        <p:txBody>
          <a:bodyPr>
            <a:normAutofit/>
          </a:bodyPr>
          <a:lstStyle/>
          <a:p>
            <a:pPr algn="r"/>
            <a:r>
              <a:rPr lang="en-GB" sz="3200" dirty="0" smtClean="0"/>
              <a:t>Push-pull in maize</a:t>
            </a:r>
            <a:endParaRPr lang="en-GB" sz="3200" dirty="0"/>
          </a:p>
        </p:txBody>
      </p:sp>
      <p:sp>
        <p:nvSpPr>
          <p:cNvPr id="10" name="Text Box 13"/>
          <p:cNvSpPr txBox="1">
            <a:spLocks noChangeArrowheads="1"/>
          </p:cNvSpPr>
          <p:nvPr/>
        </p:nvSpPr>
        <p:spPr bwMode="auto">
          <a:xfrm>
            <a:off x="34925" y="38035"/>
            <a:ext cx="910907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defTabSz="457200" eaLnBrk="1" fontAlgn="auto" hangingPunct="1">
              <a:spcBef>
                <a:spcPct val="50000"/>
              </a:spcBef>
              <a:spcAft>
                <a:spcPts val="0"/>
              </a:spcAft>
            </a:pPr>
            <a:r>
              <a:rPr lang="en-GB" dirty="0" smtClean="0">
                <a:solidFill>
                  <a:srgbClr val="000066"/>
                </a:solidFill>
                <a:latin typeface="Verdana"/>
                <a:cs typeface="Verdana"/>
              </a:rPr>
              <a:t>Building upon research-driven </a:t>
            </a:r>
            <a:r>
              <a:rPr lang="en-GB" dirty="0" err="1" smtClean="0">
                <a:solidFill>
                  <a:srgbClr val="000066"/>
                </a:solidFill>
                <a:latin typeface="Verdana"/>
                <a:cs typeface="Verdana"/>
              </a:rPr>
              <a:t>agroecological</a:t>
            </a:r>
            <a:r>
              <a:rPr lang="en-GB" dirty="0" smtClean="0">
                <a:solidFill>
                  <a:srgbClr val="000066"/>
                </a:solidFill>
                <a:latin typeface="Verdana"/>
                <a:cs typeface="Verdana"/>
              </a:rPr>
              <a:t> knowledge</a:t>
            </a:r>
            <a:endParaRPr lang="en-GB" dirty="0">
              <a:solidFill>
                <a:srgbClr val="000066"/>
              </a:solidFill>
              <a:latin typeface="Verdana"/>
              <a:cs typeface="Verdana"/>
            </a:endParaRPr>
          </a:p>
        </p:txBody>
      </p:sp>
      <p:sp>
        <p:nvSpPr>
          <p:cNvPr id="12" name="Line 7"/>
          <p:cNvSpPr>
            <a:spLocks noChangeShapeType="1"/>
          </p:cNvSpPr>
          <p:nvPr/>
        </p:nvSpPr>
        <p:spPr bwMode="auto">
          <a:xfrm>
            <a:off x="-34925" y="422210"/>
            <a:ext cx="9144000" cy="0"/>
          </a:xfrm>
          <a:prstGeom prst="line">
            <a:avLst/>
          </a:prstGeom>
          <a:noFill/>
          <a:ln w="19050" cmpd="sng">
            <a:solidFill>
              <a:schemeClr val="accent3">
                <a:lumMod val="75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endParaRPr lang="en-GB" dirty="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190" t="6067" r="31905" b="3070"/>
          <a:stretch/>
        </p:blipFill>
        <p:spPr bwMode="auto">
          <a:xfrm>
            <a:off x="7279575" y="1131906"/>
            <a:ext cx="1792236" cy="2482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1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45" t="59924" r="43095" b="3962"/>
          <a:stretch/>
        </p:blipFill>
        <p:spPr bwMode="auto">
          <a:xfrm>
            <a:off x="289163" y="1192277"/>
            <a:ext cx="6746933" cy="40717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71" t="7036" r="56401" b="41588"/>
          <a:stretch/>
        </p:blipFill>
        <p:spPr bwMode="auto">
          <a:xfrm>
            <a:off x="0" y="506027"/>
            <a:ext cx="3662630" cy="52851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74" t="19258" r="25191" b="27037"/>
          <a:stretch/>
        </p:blipFill>
        <p:spPr bwMode="auto">
          <a:xfrm>
            <a:off x="3062344" y="3610426"/>
            <a:ext cx="6081656" cy="32439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5190675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Line 2"/>
          <p:cNvSpPr>
            <a:spLocks noChangeShapeType="1"/>
          </p:cNvSpPr>
          <p:nvPr/>
        </p:nvSpPr>
        <p:spPr bwMode="auto">
          <a:xfrm>
            <a:off x="0" y="404813"/>
            <a:ext cx="9144000" cy="0"/>
          </a:xfrm>
          <a:prstGeom prst="line">
            <a:avLst/>
          </a:prstGeom>
          <a:noFill/>
          <a:ln w="9525">
            <a:solidFill>
              <a:srgbClr val="3366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fr-FR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3" name="Text Box 3"/>
          <p:cNvSpPr txBox="1">
            <a:spLocks noChangeArrowheads="1"/>
          </p:cNvSpPr>
          <p:nvPr/>
        </p:nvSpPr>
        <p:spPr bwMode="auto">
          <a:xfrm>
            <a:off x="0" y="44450"/>
            <a:ext cx="673258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defTabSz="457200" eaLnBrk="1" fontAlgn="auto" hangingPunct="1">
              <a:spcBef>
                <a:spcPct val="50000"/>
              </a:spcBef>
              <a:spcAft>
                <a:spcPts val="0"/>
              </a:spcAft>
            </a:pPr>
            <a:r>
              <a:rPr lang="fr-FR" dirty="0" err="1" smtClean="0">
                <a:solidFill>
                  <a:srgbClr val="4F81BD">
                    <a:lumMod val="50000"/>
                  </a:srgbClr>
                </a:solidFill>
                <a:latin typeface="Verdana"/>
                <a:cs typeface="Verdana"/>
              </a:rPr>
              <a:t>Designing</a:t>
            </a:r>
            <a:r>
              <a:rPr lang="fr-FR" dirty="0" smtClean="0">
                <a:solidFill>
                  <a:srgbClr val="4F81BD">
                    <a:lumMod val="50000"/>
                  </a:srgbClr>
                </a:solidFill>
                <a:latin typeface="Verdana"/>
                <a:cs typeface="Verdana"/>
              </a:rPr>
              <a:t> </a:t>
            </a:r>
            <a:r>
              <a:rPr lang="fr-FR" dirty="0" err="1" smtClean="0">
                <a:solidFill>
                  <a:srgbClr val="4F81BD">
                    <a:lumMod val="50000"/>
                  </a:srgbClr>
                </a:solidFill>
                <a:latin typeface="Verdana"/>
                <a:cs typeface="Verdana"/>
              </a:rPr>
              <a:t>pest</a:t>
            </a:r>
            <a:r>
              <a:rPr lang="fr-FR" dirty="0" smtClean="0">
                <a:solidFill>
                  <a:srgbClr val="4F81BD">
                    <a:lumMod val="50000"/>
                  </a:srgbClr>
                </a:solidFill>
                <a:latin typeface="Verdana"/>
                <a:cs typeface="Verdana"/>
              </a:rPr>
              <a:t> suppressive </a:t>
            </a:r>
            <a:r>
              <a:rPr lang="fr-FR" dirty="0" err="1" smtClean="0">
                <a:solidFill>
                  <a:srgbClr val="4F81BD">
                    <a:lumMod val="50000"/>
                  </a:srgbClr>
                </a:solidFill>
                <a:latin typeface="Verdana"/>
                <a:cs typeface="Verdana"/>
              </a:rPr>
              <a:t>landscapes</a:t>
            </a:r>
            <a:endParaRPr lang="fr-FR" dirty="0">
              <a:solidFill>
                <a:srgbClr val="4F81BD">
                  <a:lumMod val="50000"/>
                </a:srgbClr>
              </a:solidFill>
              <a:latin typeface="Verdana"/>
              <a:cs typeface="Verdana"/>
            </a:endParaRPr>
          </a:p>
        </p:txBody>
      </p:sp>
      <p:grpSp>
        <p:nvGrpSpPr>
          <p:cNvPr id="64" name="Group 63"/>
          <p:cNvGrpSpPr/>
          <p:nvPr/>
        </p:nvGrpSpPr>
        <p:grpSpPr>
          <a:xfrm>
            <a:off x="352740" y="723742"/>
            <a:ext cx="8564564" cy="5440591"/>
            <a:chOff x="323850" y="980728"/>
            <a:chExt cx="8564564" cy="5440591"/>
          </a:xfrm>
        </p:grpSpPr>
        <p:sp>
          <p:nvSpPr>
            <p:cNvPr id="65" name="Rectangle 64"/>
            <p:cNvSpPr/>
            <p:nvPr/>
          </p:nvSpPr>
          <p:spPr>
            <a:xfrm>
              <a:off x="323850" y="980728"/>
              <a:ext cx="8564564" cy="5440591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grpSp>
          <p:nvGrpSpPr>
            <p:cNvPr id="66" name="Group 38"/>
            <p:cNvGrpSpPr>
              <a:grpSpLocks/>
            </p:cNvGrpSpPr>
            <p:nvPr/>
          </p:nvGrpSpPr>
          <p:grpSpPr bwMode="auto">
            <a:xfrm>
              <a:off x="485775" y="1069975"/>
              <a:ext cx="8402638" cy="4968875"/>
              <a:chOff x="509649" y="962968"/>
              <a:chExt cx="8401855" cy="4969522"/>
            </a:xfrm>
          </p:grpSpPr>
          <p:pic>
            <p:nvPicPr>
              <p:cNvPr id="68" name="Picture 4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09649" y="1290723"/>
                <a:ext cx="2151340" cy="239158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grpSp>
            <p:nvGrpSpPr>
              <p:cNvPr id="69" name="Group 29"/>
              <p:cNvGrpSpPr>
                <a:grpSpLocks noChangeAspect="1"/>
              </p:cNvGrpSpPr>
              <p:nvPr/>
            </p:nvGrpSpPr>
            <p:grpSpPr bwMode="auto">
              <a:xfrm>
                <a:off x="2322513" y="1193800"/>
                <a:ext cx="6253162" cy="4738690"/>
                <a:chOff x="1463" y="752"/>
                <a:chExt cx="3939" cy="2985"/>
              </a:xfrm>
            </p:grpSpPr>
            <p:sp>
              <p:nvSpPr>
                <p:cNvPr id="72" name="AutoShape 28"/>
                <p:cNvSpPr>
                  <a:spLocks noChangeAspect="1" noChangeArrowheads="1" noTextEdit="1"/>
                </p:cNvSpPr>
                <p:nvPr/>
              </p:nvSpPr>
              <p:spPr bwMode="auto">
                <a:xfrm>
                  <a:off x="1463" y="752"/>
                  <a:ext cx="3939" cy="291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pic>
              <p:nvPicPr>
                <p:cNvPr id="73" name="Picture 30"/>
                <p:cNvPicPr>
                  <a:picLocks noChangeAspect="1" noChangeArrowheads="1"/>
                </p:cNvPicPr>
                <p:nvPr/>
              </p:nvPicPr>
              <p:blipFill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532" y="800"/>
                  <a:ext cx="3810" cy="267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74" name="Freeform 31"/>
                <p:cNvSpPr>
                  <a:spLocks/>
                </p:cNvSpPr>
                <p:nvPr/>
              </p:nvSpPr>
              <p:spPr bwMode="auto">
                <a:xfrm>
                  <a:off x="1750" y="1723"/>
                  <a:ext cx="732" cy="880"/>
                </a:xfrm>
                <a:custGeom>
                  <a:avLst/>
                  <a:gdLst>
                    <a:gd name="T0" fmla="*/ 52 w 732"/>
                    <a:gd name="T1" fmla="*/ 366 h 880"/>
                    <a:gd name="T2" fmla="*/ 460 w 732"/>
                    <a:gd name="T3" fmla="*/ 41 h 880"/>
                    <a:gd name="T4" fmla="*/ 680 w 732"/>
                    <a:gd name="T5" fmla="*/ 514 h 880"/>
                    <a:gd name="T6" fmla="*/ 272 w 732"/>
                    <a:gd name="T7" fmla="*/ 839 h 880"/>
                    <a:gd name="T8" fmla="*/ 52 w 732"/>
                    <a:gd name="T9" fmla="*/ 366 h 88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732" h="880">
                      <a:moveTo>
                        <a:pt x="52" y="366"/>
                      </a:moveTo>
                      <a:cubicBezTo>
                        <a:pt x="104" y="146"/>
                        <a:pt x="286" y="0"/>
                        <a:pt x="460" y="41"/>
                      </a:cubicBezTo>
                      <a:cubicBezTo>
                        <a:pt x="633" y="82"/>
                        <a:pt x="732" y="294"/>
                        <a:pt x="680" y="514"/>
                      </a:cubicBezTo>
                      <a:cubicBezTo>
                        <a:pt x="628" y="734"/>
                        <a:pt x="446" y="880"/>
                        <a:pt x="272" y="839"/>
                      </a:cubicBezTo>
                      <a:cubicBezTo>
                        <a:pt x="98" y="798"/>
                        <a:pt x="0" y="586"/>
                        <a:pt x="52" y="366"/>
                      </a:cubicBezTo>
                    </a:path>
                  </a:pathLst>
                </a:custGeom>
                <a:noFill/>
                <a:ln w="31750" cap="flat">
                  <a:solidFill>
                    <a:srgbClr val="D4F2D3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75" name="Freeform 32"/>
                <p:cNvSpPr>
                  <a:spLocks/>
                </p:cNvSpPr>
                <p:nvPr/>
              </p:nvSpPr>
              <p:spPr bwMode="auto">
                <a:xfrm>
                  <a:off x="4225" y="2025"/>
                  <a:ext cx="794" cy="990"/>
                </a:xfrm>
                <a:custGeom>
                  <a:avLst/>
                  <a:gdLst>
                    <a:gd name="T0" fmla="*/ 107 w 794"/>
                    <a:gd name="T1" fmla="*/ 361 h 990"/>
                    <a:gd name="T2" fmla="*/ 592 w 794"/>
                    <a:gd name="T3" fmla="*/ 74 h 990"/>
                    <a:gd name="T4" fmla="*/ 686 w 794"/>
                    <a:gd name="T5" fmla="*/ 630 h 990"/>
                    <a:gd name="T6" fmla="*/ 202 w 794"/>
                    <a:gd name="T7" fmla="*/ 916 h 990"/>
                    <a:gd name="T8" fmla="*/ 107 w 794"/>
                    <a:gd name="T9" fmla="*/ 361 h 99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794" h="990">
                      <a:moveTo>
                        <a:pt x="107" y="361"/>
                      </a:moveTo>
                      <a:cubicBezTo>
                        <a:pt x="215" y="129"/>
                        <a:pt x="432" y="0"/>
                        <a:pt x="592" y="74"/>
                      </a:cubicBezTo>
                      <a:cubicBezTo>
                        <a:pt x="752" y="149"/>
                        <a:pt x="794" y="397"/>
                        <a:pt x="686" y="630"/>
                      </a:cubicBezTo>
                      <a:cubicBezTo>
                        <a:pt x="578" y="862"/>
                        <a:pt x="362" y="990"/>
                        <a:pt x="202" y="916"/>
                      </a:cubicBezTo>
                      <a:cubicBezTo>
                        <a:pt x="42" y="842"/>
                        <a:pt x="0" y="593"/>
                        <a:pt x="107" y="361"/>
                      </a:cubicBezTo>
                    </a:path>
                  </a:pathLst>
                </a:custGeom>
                <a:noFill/>
                <a:ln w="31750" cap="flat">
                  <a:solidFill>
                    <a:srgbClr val="278626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76" name="Freeform 33"/>
                <p:cNvSpPr>
                  <a:spLocks/>
                </p:cNvSpPr>
                <p:nvPr/>
              </p:nvSpPr>
              <p:spPr bwMode="auto">
                <a:xfrm rot="-1019020">
                  <a:off x="2663" y="2721"/>
                  <a:ext cx="914" cy="673"/>
                </a:xfrm>
                <a:custGeom>
                  <a:avLst/>
                  <a:gdLst>
                    <a:gd name="T0" fmla="*/ 34 w 914"/>
                    <a:gd name="T1" fmla="*/ 246 h 673"/>
                    <a:gd name="T2" fmla="*/ 519 w 914"/>
                    <a:gd name="T3" fmla="*/ 50 h 673"/>
                    <a:gd name="T4" fmla="*/ 880 w 914"/>
                    <a:gd name="T5" fmla="*/ 427 h 673"/>
                    <a:gd name="T6" fmla="*/ 396 w 914"/>
                    <a:gd name="T7" fmla="*/ 623 h 673"/>
                    <a:gd name="T8" fmla="*/ 34 w 914"/>
                    <a:gd name="T9" fmla="*/ 246 h 67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914" h="673">
                      <a:moveTo>
                        <a:pt x="34" y="246"/>
                      </a:moveTo>
                      <a:cubicBezTo>
                        <a:pt x="68" y="87"/>
                        <a:pt x="285" y="0"/>
                        <a:pt x="519" y="50"/>
                      </a:cubicBezTo>
                      <a:cubicBezTo>
                        <a:pt x="752" y="100"/>
                        <a:pt x="914" y="269"/>
                        <a:pt x="880" y="427"/>
                      </a:cubicBezTo>
                      <a:cubicBezTo>
                        <a:pt x="846" y="586"/>
                        <a:pt x="629" y="673"/>
                        <a:pt x="396" y="623"/>
                      </a:cubicBezTo>
                      <a:cubicBezTo>
                        <a:pt x="162" y="573"/>
                        <a:pt x="0" y="404"/>
                        <a:pt x="34" y="246"/>
                      </a:cubicBezTo>
                    </a:path>
                  </a:pathLst>
                </a:custGeom>
                <a:noFill/>
                <a:ln w="31750" cap="flat">
                  <a:solidFill>
                    <a:srgbClr val="7DD97C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77" name="Freeform 34"/>
                <p:cNvSpPr>
                  <a:spLocks noEditPoints="1"/>
                </p:cNvSpPr>
                <p:nvPr/>
              </p:nvSpPr>
              <p:spPr bwMode="auto">
                <a:xfrm>
                  <a:off x="1531" y="3485"/>
                  <a:ext cx="3804" cy="84"/>
                </a:xfrm>
                <a:custGeom>
                  <a:avLst/>
                  <a:gdLst>
                    <a:gd name="T0" fmla="*/ 0 w 25284"/>
                    <a:gd name="T1" fmla="*/ 0 h 558"/>
                    <a:gd name="T2" fmla="*/ 13 w 25284"/>
                    <a:gd name="T3" fmla="*/ 0 h 558"/>
                    <a:gd name="T4" fmla="*/ 13 w 25284"/>
                    <a:gd name="T5" fmla="*/ 0 h 558"/>
                    <a:gd name="T6" fmla="*/ 0 w 25284"/>
                    <a:gd name="T7" fmla="*/ 0 h 558"/>
                    <a:gd name="T8" fmla="*/ 0 w 25284"/>
                    <a:gd name="T9" fmla="*/ 0 h 558"/>
                    <a:gd name="T10" fmla="*/ 0 w 25284"/>
                    <a:gd name="T11" fmla="*/ 0 h 558"/>
                    <a:gd name="T12" fmla="*/ 0 w 25284"/>
                    <a:gd name="T13" fmla="*/ 0 h 558"/>
                    <a:gd name="T14" fmla="*/ 0 w 25284"/>
                    <a:gd name="T15" fmla="*/ 0 h 558"/>
                    <a:gd name="T16" fmla="*/ 0 w 25284"/>
                    <a:gd name="T17" fmla="*/ 0 h 558"/>
                    <a:gd name="T18" fmla="*/ 0 w 25284"/>
                    <a:gd name="T19" fmla="*/ 0 h 558"/>
                    <a:gd name="T20" fmla="*/ 0 w 25284"/>
                    <a:gd name="T21" fmla="*/ 0 h 558"/>
                    <a:gd name="T22" fmla="*/ 0 w 25284"/>
                    <a:gd name="T23" fmla="*/ 0 h 558"/>
                    <a:gd name="T24" fmla="*/ 0 w 25284"/>
                    <a:gd name="T25" fmla="*/ 0 h 558"/>
                    <a:gd name="T26" fmla="*/ 0 w 25284"/>
                    <a:gd name="T27" fmla="*/ 0 h 558"/>
                    <a:gd name="T28" fmla="*/ 0 w 25284"/>
                    <a:gd name="T29" fmla="*/ 0 h 558"/>
                    <a:gd name="T30" fmla="*/ 0 w 25284"/>
                    <a:gd name="T31" fmla="*/ 0 h 558"/>
                    <a:gd name="T32" fmla="*/ 13 w 25284"/>
                    <a:gd name="T33" fmla="*/ 0 h 558"/>
                    <a:gd name="T34" fmla="*/ 13 w 25284"/>
                    <a:gd name="T35" fmla="*/ 0 h 558"/>
                    <a:gd name="T36" fmla="*/ 13 w 25284"/>
                    <a:gd name="T37" fmla="*/ 0 h 558"/>
                    <a:gd name="T38" fmla="*/ 13 w 25284"/>
                    <a:gd name="T39" fmla="*/ 0 h 558"/>
                    <a:gd name="T40" fmla="*/ 13 w 25284"/>
                    <a:gd name="T41" fmla="*/ 0 h 558"/>
                    <a:gd name="T42" fmla="*/ 13 w 25284"/>
                    <a:gd name="T43" fmla="*/ 0 h 558"/>
                    <a:gd name="T44" fmla="*/ 13 w 25284"/>
                    <a:gd name="T45" fmla="*/ 0 h 558"/>
                    <a:gd name="T46" fmla="*/ 13 w 25284"/>
                    <a:gd name="T47" fmla="*/ 0 h 558"/>
                    <a:gd name="T48" fmla="*/ 13 w 25284"/>
                    <a:gd name="T49" fmla="*/ 0 h 558"/>
                    <a:gd name="T50" fmla="*/ 13 w 25284"/>
                    <a:gd name="T51" fmla="*/ 0 h 558"/>
                    <a:gd name="T52" fmla="*/ 13 w 25284"/>
                    <a:gd name="T53" fmla="*/ 0 h 558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0" t="0" r="r" b="b"/>
                  <a:pathLst>
                    <a:path w="25284" h="558">
                      <a:moveTo>
                        <a:pt x="80" y="239"/>
                      </a:moveTo>
                      <a:lnTo>
                        <a:pt x="25205" y="239"/>
                      </a:lnTo>
                      <a:lnTo>
                        <a:pt x="25205" y="319"/>
                      </a:lnTo>
                      <a:lnTo>
                        <a:pt x="80" y="319"/>
                      </a:lnTo>
                      <a:lnTo>
                        <a:pt x="80" y="239"/>
                      </a:lnTo>
                      <a:close/>
                      <a:moveTo>
                        <a:pt x="460" y="547"/>
                      </a:moveTo>
                      <a:lnTo>
                        <a:pt x="0" y="279"/>
                      </a:lnTo>
                      <a:lnTo>
                        <a:pt x="460" y="12"/>
                      </a:lnTo>
                      <a:cubicBezTo>
                        <a:pt x="479" y="0"/>
                        <a:pt x="503" y="7"/>
                        <a:pt x="514" y="26"/>
                      </a:cubicBezTo>
                      <a:cubicBezTo>
                        <a:pt x="525" y="45"/>
                        <a:pt x="519" y="70"/>
                        <a:pt x="500" y="81"/>
                      </a:cubicBezTo>
                      <a:lnTo>
                        <a:pt x="100" y="314"/>
                      </a:lnTo>
                      <a:lnTo>
                        <a:pt x="100" y="245"/>
                      </a:lnTo>
                      <a:lnTo>
                        <a:pt x="500" y="478"/>
                      </a:lnTo>
                      <a:cubicBezTo>
                        <a:pt x="519" y="489"/>
                        <a:pt x="525" y="514"/>
                        <a:pt x="514" y="533"/>
                      </a:cubicBezTo>
                      <a:cubicBezTo>
                        <a:pt x="503" y="552"/>
                        <a:pt x="479" y="558"/>
                        <a:pt x="460" y="547"/>
                      </a:cubicBezTo>
                      <a:close/>
                      <a:moveTo>
                        <a:pt x="24825" y="12"/>
                      </a:moveTo>
                      <a:lnTo>
                        <a:pt x="25284" y="279"/>
                      </a:lnTo>
                      <a:lnTo>
                        <a:pt x="24825" y="547"/>
                      </a:lnTo>
                      <a:cubicBezTo>
                        <a:pt x="24806" y="558"/>
                        <a:pt x="24781" y="552"/>
                        <a:pt x="24770" y="533"/>
                      </a:cubicBezTo>
                      <a:cubicBezTo>
                        <a:pt x="24759" y="514"/>
                        <a:pt x="24765" y="489"/>
                        <a:pt x="24784" y="478"/>
                      </a:cubicBezTo>
                      <a:lnTo>
                        <a:pt x="25184" y="245"/>
                      </a:lnTo>
                      <a:lnTo>
                        <a:pt x="25184" y="314"/>
                      </a:lnTo>
                      <a:lnTo>
                        <a:pt x="24784" y="81"/>
                      </a:lnTo>
                      <a:cubicBezTo>
                        <a:pt x="24765" y="70"/>
                        <a:pt x="24759" y="45"/>
                        <a:pt x="24770" y="26"/>
                      </a:cubicBezTo>
                      <a:cubicBezTo>
                        <a:pt x="24781" y="7"/>
                        <a:pt x="24806" y="0"/>
                        <a:pt x="24825" y="12"/>
                      </a:cubicBezTo>
                      <a:close/>
                    </a:path>
                  </a:pathLst>
                </a:custGeom>
                <a:solidFill>
                  <a:srgbClr val="005172"/>
                </a:solidFill>
                <a:ln w="0" cap="flat">
                  <a:solidFill>
                    <a:srgbClr val="005172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78" name="Rectangle 35"/>
                <p:cNvSpPr>
                  <a:spLocks noChangeArrowheads="1"/>
                </p:cNvSpPr>
                <p:nvPr/>
              </p:nvSpPr>
              <p:spPr bwMode="auto">
                <a:xfrm>
                  <a:off x="3093" y="3467"/>
                  <a:ext cx="639" cy="23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lnSpc>
                      <a:spcPts val="2500"/>
                    </a:lnSpc>
                    <a:spcBef>
                      <a:spcPts val="1200"/>
                    </a:spcBef>
                    <a:buClr>
                      <a:schemeClr val="bg2"/>
                    </a:buClr>
                    <a:buSzPct val="140000"/>
                    <a:buFont typeface="Wingdings" pitchFamily="2" charset="2"/>
                    <a:buChar char="§"/>
                    <a:defRPr sz="2200">
                      <a:solidFill>
                        <a:schemeClr val="bg2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lnSpc>
                      <a:spcPts val="2500"/>
                    </a:lnSpc>
                    <a:spcBef>
                      <a:spcPts val="1000"/>
                    </a:spcBef>
                    <a:buClr>
                      <a:schemeClr val="bg2"/>
                    </a:buClr>
                    <a:buSzPct val="115000"/>
                    <a:buFont typeface="Verdana" pitchFamily="34" charset="0"/>
                    <a:buChar char="●"/>
                    <a:defRPr sz="2200">
                      <a:solidFill>
                        <a:schemeClr val="bg2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lnSpc>
                      <a:spcPts val="2500"/>
                    </a:lnSpc>
                    <a:spcBef>
                      <a:spcPts val="1000"/>
                    </a:spcBef>
                    <a:buSzPct val="115000"/>
                    <a:buFont typeface="Verdana" pitchFamily="34" charset="0"/>
                    <a:buChar char="●"/>
                    <a:defRPr sz="2200">
                      <a:solidFill>
                        <a:schemeClr val="bg2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lnSpc>
                      <a:spcPts val="2500"/>
                    </a:lnSpc>
                    <a:spcBef>
                      <a:spcPct val="20000"/>
                    </a:spcBef>
                    <a:buSzPct val="115000"/>
                    <a:buFont typeface="Verdana" pitchFamily="34" charset="0"/>
                    <a:buChar char="●"/>
                    <a:defRPr sz="2200">
                      <a:solidFill>
                        <a:schemeClr val="bg2"/>
                      </a:solidFill>
                      <a:latin typeface="Verdana" pitchFamily="34" charset="0"/>
                    </a:defRPr>
                  </a:lvl4pPr>
                  <a:lvl5pPr marL="2057400" indent="-228600" eaLnBrk="0" hangingPunct="0">
                    <a:lnSpc>
                      <a:spcPts val="2500"/>
                    </a:lnSpc>
                    <a:spcBef>
                      <a:spcPct val="20000"/>
                    </a:spcBef>
                    <a:buSzPct val="115000"/>
                    <a:buFont typeface="Verdana" pitchFamily="34" charset="0"/>
                    <a:buChar char="●"/>
                    <a:defRPr sz="2200">
                      <a:solidFill>
                        <a:schemeClr val="bg2"/>
                      </a:solidFill>
                      <a:latin typeface="Verdana" pitchFamily="34" charset="0"/>
                    </a:defRPr>
                  </a:lvl5pPr>
                  <a:lvl6pPr marL="2514600" indent="-228600" eaLnBrk="0" fontAlgn="base" hangingPunct="0">
                    <a:lnSpc>
                      <a:spcPts val="2500"/>
                    </a:lnSpc>
                    <a:spcBef>
                      <a:spcPct val="20000"/>
                    </a:spcBef>
                    <a:spcAft>
                      <a:spcPct val="0"/>
                    </a:spcAft>
                    <a:buSzPct val="115000"/>
                    <a:buFont typeface="Verdana" pitchFamily="34" charset="0"/>
                    <a:buChar char="●"/>
                    <a:defRPr sz="2200">
                      <a:solidFill>
                        <a:schemeClr val="bg2"/>
                      </a:solidFill>
                      <a:latin typeface="Verdana" pitchFamily="34" charset="0"/>
                    </a:defRPr>
                  </a:lvl6pPr>
                  <a:lvl7pPr marL="2971800" indent="-228600" eaLnBrk="0" fontAlgn="base" hangingPunct="0">
                    <a:lnSpc>
                      <a:spcPts val="2500"/>
                    </a:lnSpc>
                    <a:spcBef>
                      <a:spcPct val="20000"/>
                    </a:spcBef>
                    <a:spcAft>
                      <a:spcPct val="0"/>
                    </a:spcAft>
                    <a:buSzPct val="115000"/>
                    <a:buFont typeface="Verdana" pitchFamily="34" charset="0"/>
                    <a:buChar char="●"/>
                    <a:defRPr sz="2200">
                      <a:solidFill>
                        <a:schemeClr val="bg2"/>
                      </a:solidFill>
                      <a:latin typeface="Verdana" pitchFamily="34" charset="0"/>
                    </a:defRPr>
                  </a:lvl7pPr>
                  <a:lvl8pPr marL="3429000" indent="-228600" eaLnBrk="0" fontAlgn="base" hangingPunct="0">
                    <a:lnSpc>
                      <a:spcPts val="2500"/>
                    </a:lnSpc>
                    <a:spcBef>
                      <a:spcPct val="20000"/>
                    </a:spcBef>
                    <a:spcAft>
                      <a:spcPct val="0"/>
                    </a:spcAft>
                    <a:buSzPct val="115000"/>
                    <a:buFont typeface="Verdana" pitchFamily="34" charset="0"/>
                    <a:buChar char="●"/>
                    <a:defRPr sz="2200">
                      <a:solidFill>
                        <a:schemeClr val="bg2"/>
                      </a:solidFill>
                      <a:latin typeface="Verdana" pitchFamily="34" charset="0"/>
                    </a:defRPr>
                  </a:lvl8pPr>
                  <a:lvl9pPr marL="3886200" indent="-228600" eaLnBrk="0" fontAlgn="base" hangingPunct="0">
                    <a:lnSpc>
                      <a:spcPts val="2500"/>
                    </a:lnSpc>
                    <a:spcBef>
                      <a:spcPct val="20000"/>
                    </a:spcBef>
                    <a:spcAft>
                      <a:spcPct val="0"/>
                    </a:spcAft>
                    <a:buSzPct val="115000"/>
                    <a:buFont typeface="Verdana" pitchFamily="34" charset="0"/>
                    <a:buChar char="●"/>
                    <a:defRPr sz="2200">
                      <a:solidFill>
                        <a:schemeClr val="bg2"/>
                      </a:solidFill>
                      <a:latin typeface="Verdana" pitchFamily="34" charset="0"/>
                    </a:defRPr>
                  </a:lvl9pPr>
                </a:lstStyle>
                <a:p>
                  <a:pPr eaLnBrk="1" hangingPunct="1">
                    <a:lnSpc>
                      <a:spcPct val="100000"/>
                    </a:lnSpc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GB" altLang="en-US" sz="180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79" name="Rectangle 36"/>
                <p:cNvSpPr>
                  <a:spLocks noChangeArrowheads="1"/>
                </p:cNvSpPr>
                <p:nvPr/>
              </p:nvSpPr>
              <p:spPr bwMode="auto">
                <a:xfrm>
                  <a:off x="3166" y="3569"/>
                  <a:ext cx="487" cy="16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 eaLnBrk="0" hangingPunct="0">
                    <a:lnSpc>
                      <a:spcPts val="2500"/>
                    </a:lnSpc>
                    <a:spcBef>
                      <a:spcPts val="1200"/>
                    </a:spcBef>
                    <a:buClr>
                      <a:schemeClr val="bg2"/>
                    </a:buClr>
                    <a:buSzPct val="140000"/>
                    <a:buFont typeface="Wingdings" pitchFamily="2" charset="2"/>
                    <a:buChar char="§"/>
                    <a:defRPr sz="2200">
                      <a:solidFill>
                        <a:schemeClr val="bg2"/>
                      </a:solidFill>
                      <a:latin typeface="Verdana" pitchFamily="34" charset="0"/>
                    </a:defRPr>
                  </a:lvl1pPr>
                  <a:lvl2pPr marL="982663" indent="-285750" eaLnBrk="0" hangingPunct="0">
                    <a:lnSpc>
                      <a:spcPts val="2500"/>
                    </a:lnSpc>
                    <a:spcBef>
                      <a:spcPts val="1000"/>
                    </a:spcBef>
                    <a:buClr>
                      <a:schemeClr val="bg2"/>
                    </a:buClr>
                    <a:buSzPct val="115000"/>
                    <a:buFont typeface="Verdana" pitchFamily="34" charset="0"/>
                    <a:buChar char="●"/>
                    <a:defRPr sz="2200">
                      <a:solidFill>
                        <a:schemeClr val="bg2"/>
                      </a:solidFill>
                      <a:latin typeface="Verdana" pitchFamily="34" charset="0"/>
                    </a:defRPr>
                  </a:lvl2pPr>
                  <a:lvl3pPr marL="1879600" indent="-319088" eaLnBrk="0" hangingPunct="0">
                    <a:lnSpc>
                      <a:spcPts val="2500"/>
                    </a:lnSpc>
                    <a:spcBef>
                      <a:spcPts val="1000"/>
                    </a:spcBef>
                    <a:buSzPct val="115000"/>
                    <a:buFont typeface="Verdana" pitchFamily="34" charset="0"/>
                    <a:buChar char="●"/>
                    <a:defRPr sz="2200">
                      <a:solidFill>
                        <a:schemeClr val="bg2"/>
                      </a:solidFill>
                      <a:latin typeface="Verdana" pitchFamily="34" charset="0"/>
                    </a:defRPr>
                  </a:lvl3pPr>
                  <a:lvl4pPr marL="2692400" indent="-360363" eaLnBrk="0" hangingPunct="0">
                    <a:lnSpc>
                      <a:spcPts val="2500"/>
                    </a:lnSpc>
                    <a:spcBef>
                      <a:spcPct val="20000"/>
                    </a:spcBef>
                    <a:buSzPct val="115000"/>
                    <a:buFont typeface="Verdana" pitchFamily="34" charset="0"/>
                    <a:buChar char="●"/>
                    <a:defRPr sz="2200">
                      <a:solidFill>
                        <a:schemeClr val="bg2"/>
                      </a:solidFill>
                      <a:latin typeface="Verdana" pitchFamily="34" charset="0"/>
                    </a:defRPr>
                  </a:lvl4pPr>
                  <a:lvl5pPr marL="3405188" indent="-352425" eaLnBrk="0" hangingPunct="0">
                    <a:lnSpc>
                      <a:spcPts val="2500"/>
                    </a:lnSpc>
                    <a:spcBef>
                      <a:spcPct val="20000"/>
                    </a:spcBef>
                    <a:buSzPct val="115000"/>
                    <a:buFont typeface="Verdana" pitchFamily="34" charset="0"/>
                    <a:buChar char="●"/>
                    <a:defRPr sz="2200">
                      <a:solidFill>
                        <a:schemeClr val="bg2"/>
                      </a:solidFill>
                      <a:latin typeface="Verdana" pitchFamily="34" charset="0"/>
                    </a:defRPr>
                  </a:lvl5pPr>
                  <a:lvl6pPr marL="3862388" indent="-352425" eaLnBrk="0" fontAlgn="base" hangingPunct="0">
                    <a:lnSpc>
                      <a:spcPts val="2500"/>
                    </a:lnSpc>
                    <a:spcBef>
                      <a:spcPct val="20000"/>
                    </a:spcBef>
                    <a:spcAft>
                      <a:spcPct val="0"/>
                    </a:spcAft>
                    <a:buSzPct val="115000"/>
                    <a:buFont typeface="Verdana" pitchFamily="34" charset="0"/>
                    <a:buChar char="●"/>
                    <a:defRPr sz="2200">
                      <a:solidFill>
                        <a:schemeClr val="bg2"/>
                      </a:solidFill>
                      <a:latin typeface="Verdana" pitchFamily="34" charset="0"/>
                    </a:defRPr>
                  </a:lvl6pPr>
                  <a:lvl7pPr marL="4319588" indent="-352425" eaLnBrk="0" fontAlgn="base" hangingPunct="0">
                    <a:lnSpc>
                      <a:spcPts val="2500"/>
                    </a:lnSpc>
                    <a:spcBef>
                      <a:spcPct val="20000"/>
                    </a:spcBef>
                    <a:spcAft>
                      <a:spcPct val="0"/>
                    </a:spcAft>
                    <a:buSzPct val="115000"/>
                    <a:buFont typeface="Verdana" pitchFamily="34" charset="0"/>
                    <a:buChar char="●"/>
                    <a:defRPr sz="2200">
                      <a:solidFill>
                        <a:schemeClr val="bg2"/>
                      </a:solidFill>
                      <a:latin typeface="Verdana" pitchFamily="34" charset="0"/>
                    </a:defRPr>
                  </a:lvl7pPr>
                  <a:lvl8pPr marL="4776788" indent="-352425" eaLnBrk="0" fontAlgn="base" hangingPunct="0">
                    <a:lnSpc>
                      <a:spcPts val="2500"/>
                    </a:lnSpc>
                    <a:spcBef>
                      <a:spcPct val="20000"/>
                    </a:spcBef>
                    <a:spcAft>
                      <a:spcPct val="0"/>
                    </a:spcAft>
                    <a:buSzPct val="115000"/>
                    <a:buFont typeface="Verdana" pitchFamily="34" charset="0"/>
                    <a:buChar char="●"/>
                    <a:defRPr sz="2200">
                      <a:solidFill>
                        <a:schemeClr val="bg2"/>
                      </a:solidFill>
                      <a:latin typeface="Verdana" pitchFamily="34" charset="0"/>
                    </a:defRPr>
                  </a:lvl8pPr>
                  <a:lvl9pPr marL="5233988" indent="-352425" eaLnBrk="0" fontAlgn="base" hangingPunct="0">
                    <a:lnSpc>
                      <a:spcPts val="2500"/>
                    </a:lnSpc>
                    <a:spcBef>
                      <a:spcPct val="20000"/>
                    </a:spcBef>
                    <a:spcAft>
                      <a:spcPct val="0"/>
                    </a:spcAft>
                    <a:buSzPct val="115000"/>
                    <a:buFont typeface="Verdana" pitchFamily="34" charset="0"/>
                    <a:buChar char="●"/>
                    <a:defRPr sz="2200">
                      <a:solidFill>
                        <a:schemeClr val="bg2"/>
                      </a:solidFill>
                      <a:latin typeface="Verdana" pitchFamily="34" charset="0"/>
                    </a:defRPr>
                  </a:lvl9pPr>
                </a:lstStyle>
                <a:p>
                  <a:pPr eaLnBrk="1" hangingPunct="1">
                    <a:lnSpc>
                      <a:spcPct val="100000"/>
                    </a:lnSpc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r>
                    <a:rPr lang="en-US" altLang="en-US" sz="1500" b="1">
                      <a:solidFill>
                        <a:srgbClr val="005172"/>
                      </a:solidFill>
                    </a:rPr>
                    <a:t>40 km</a:t>
                  </a:r>
                  <a:endParaRPr lang="en-US" altLang="en-US" sz="180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80" name="Rectangle 37"/>
                <p:cNvSpPr>
                  <a:spLocks noChangeArrowheads="1"/>
                </p:cNvSpPr>
                <p:nvPr/>
              </p:nvSpPr>
              <p:spPr bwMode="auto">
                <a:xfrm>
                  <a:off x="1574" y="813"/>
                  <a:ext cx="1446" cy="15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 eaLnBrk="0" hangingPunct="0">
                    <a:lnSpc>
                      <a:spcPts val="2500"/>
                    </a:lnSpc>
                    <a:spcBef>
                      <a:spcPts val="1200"/>
                    </a:spcBef>
                    <a:buClr>
                      <a:schemeClr val="bg2"/>
                    </a:buClr>
                    <a:buSzPct val="140000"/>
                    <a:buFont typeface="Wingdings" pitchFamily="2" charset="2"/>
                    <a:buChar char="§"/>
                    <a:defRPr sz="2200">
                      <a:solidFill>
                        <a:schemeClr val="bg2"/>
                      </a:solidFill>
                      <a:latin typeface="Verdana" pitchFamily="34" charset="0"/>
                    </a:defRPr>
                  </a:lvl1pPr>
                  <a:lvl2pPr marL="982663" indent="-285750" eaLnBrk="0" hangingPunct="0">
                    <a:lnSpc>
                      <a:spcPts val="2500"/>
                    </a:lnSpc>
                    <a:spcBef>
                      <a:spcPts val="1000"/>
                    </a:spcBef>
                    <a:buClr>
                      <a:schemeClr val="bg2"/>
                    </a:buClr>
                    <a:buSzPct val="115000"/>
                    <a:buFont typeface="Verdana" pitchFamily="34" charset="0"/>
                    <a:buChar char="●"/>
                    <a:defRPr sz="2200">
                      <a:solidFill>
                        <a:schemeClr val="bg2"/>
                      </a:solidFill>
                      <a:latin typeface="Verdana" pitchFamily="34" charset="0"/>
                    </a:defRPr>
                  </a:lvl2pPr>
                  <a:lvl3pPr marL="1879600" indent="-319088" eaLnBrk="0" hangingPunct="0">
                    <a:lnSpc>
                      <a:spcPts val="2500"/>
                    </a:lnSpc>
                    <a:spcBef>
                      <a:spcPts val="1000"/>
                    </a:spcBef>
                    <a:buSzPct val="115000"/>
                    <a:buFont typeface="Verdana" pitchFamily="34" charset="0"/>
                    <a:buChar char="●"/>
                    <a:defRPr sz="2200">
                      <a:solidFill>
                        <a:schemeClr val="bg2"/>
                      </a:solidFill>
                      <a:latin typeface="Verdana" pitchFamily="34" charset="0"/>
                    </a:defRPr>
                  </a:lvl3pPr>
                  <a:lvl4pPr marL="2692400" indent="-360363" eaLnBrk="0" hangingPunct="0">
                    <a:lnSpc>
                      <a:spcPts val="2500"/>
                    </a:lnSpc>
                    <a:spcBef>
                      <a:spcPct val="20000"/>
                    </a:spcBef>
                    <a:buSzPct val="115000"/>
                    <a:buFont typeface="Verdana" pitchFamily="34" charset="0"/>
                    <a:buChar char="●"/>
                    <a:defRPr sz="2200">
                      <a:solidFill>
                        <a:schemeClr val="bg2"/>
                      </a:solidFill>
                      <a:latin typeface="Verdana" pitchFamily="34" charset="0"/>
                    </a:defRPr>
                  </a:lvl4pPr>
                  <a:lvl5pPr marL="3405188" indent="-352425" eaLnBrk="0" hangingPunct="0">
                    <a:lnSpc>
                      <a:spcPts val="2500"/>
                    </a:lnSpc>
                    <a:spcBef>
                      <a:spcPct val="20000"/>
                    </a:spcBef>
                    <a:buSzPct val="115000"/>
                    <a:buFont typeface="Verdana" pitchFamily="34" charset="0"/>
                    <a:buChar char="●"/>
                    <a:defRPr sz="2200">
                      <a:solidFill>
                        <a:schemeClr val="bg2"/>
                      </a:solidFill>
                      <a:latin typeface="Verdana" pitchFamily="34" charset="0"/>
                    </a:defRPr>
                  </a:lvl5pPr>
                  <a:lvl6pPr marL="3862388" indent="-352425" eaLnBrk="0" fontAlgn="base" hangingPunct="0">
                    <a:lnSpc>
                      <a:spcPts val="2500"/>
                    </a:lnSpc>
                    <a:spcBef>
                      <a:spcPct val="20000"/>
                    </a:spcBef>
                    <a:spcAft>
                      <a:spcPct val="0"/>
                    </a:spcAft>
                    <a:buSzPct val="115000"/>
                    <a:buFont typeface="Verdana" pitchFamily="34" charset="0"/>
                    <a:buChar char="●"/>
                    <a:defRPr sz="2200">
                      <a:solidFill>
                        <a:schemeClr val="bg2"/>
                      </a:solidFill>
                      <a:latin typeface="Verdana" pitchFamily="34" charset="0"/>
                    </a:defRPr>
                  </a:lvl6pPr>
                  <a:lvl7pPr marL="4319588" indent="-352425" eaLnBrk="0" fontAlgn="base" hangingPunct="0">
                    <a:lnSpc>
                      <a:spcPts val="2500"/>
                    </a:lnSpc>
                    <a:spcBef>
                      <a:spcPct val="20000"/>
                    </a:spcBef>
                    <a:spcAft>
                      <a:spcPct val="0"/>
                    </a:spcAft>
                    <a:buSzPct val="115000"/>
                    <a:buFont typeface="Verdana" pitchFamily="34" charset="0"/>
                    <a:buChar char="●"/>
                    <a:defRPr sz="2200">
                      <a:solidFill>
                        <a:schemeClr val="bg2"/>
                      </a:solidFill>
                      <a:latin typeface="Verdana" pitchFamily="34" charset="0"/>
                    </a:defRPr>
                  </a:lvl7pPr>
                  <a:lvl8pPr marL="4776788" indent="-352425" eaLnBrk="0" fontAlgn="base" hangingPunct="0">
                    <a:lnSpc>
                      <a:spcPts val="2500"/>
                    </a:lnSpc>
                    <a:spcBef>
                      <a:spcPct val="20000"/>
                    </a:spcBef>
                    <a:spcAft>
                      <a:spcPct val="0"/>
                    </a:spcAft>
                    <a:buSzPct val="115000"/>
                    <a:buFont typeface="Verdana" pitchFamily="34" charset="0"/>
                    <a:buChar char="●"/>
                    <a:defRPr sz="2200">
                      <a:solidFill>
                        <a:schemeClr val="bg2"/>
                      </a:solidFill>
                      <a:latin typeface="Verdana" pitchFamily="34" charset="0"/>
                    </a:defRPr>
                  </a:lvl8pPr>
                  <a:lvl9pPr marL="5233988" indent="-352425" eaLnBrk="0" fontAlgn="base" hangingPunct="0">
                    <a:lnSpc>
                      <a:spcPts val="2500"/>
                    </a:lnSpc>
                    <a:spcBef>
                      <a:spcPct val="20000"/>
                    </a:spcBef>
                    <a:spcAft>
                      <a:spcPct val="0"/>
                    </a:spcAft>
                    <a:buSzPct val="115000"/>
                    <a:buFont typeface="Verdana" pitchFamily="34" charset="0"/>
                    <a:buChar char="●"/>
                    <a:defRPr sz="2200">
                      <a:solidFill>
                        <a:schemeClr val="bg2"/>
                      </a:solidFill>
                      <a:latin typeface="Verdana" pitchFamily="34" charset="0"/>
                    </a:defRPr>
                  </a:lvl9pPr>
                </a:lstStyle>
                <a:p>
                  <a:pPr eaLnBrk="1" hangingPunct="1">
                    <a:lnSpc>
                      <a:spcPct val="100000"/>
                    </a:lnSpc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r>
                    <a:rPr lang="en-US" altLang="en-US" sz="1600" b="1">
                      <a:solidFill>
                        <a:srgbClr val="FFFFFF"/>
                      </a:solidFill>
                    </a:rPr>
                    <a:t>Landscape diversity</a:t>
                  </a:r>
                  <a:endParaRPr lang="en-US" altLang="en-US" sz="160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81" name="Freeform 41"/>
                <p:cNvSpPr>
                  <a:spLocks/>
                </p:cNvSpPr>
                <p:nvPr/>
              </p:nvSpPr>
              <p:spPr bwMode="auto">
                <a:xfrm>
                  <a:off x="1644" y="1145"/>
                  <a:ext cx="137" cy="122"/>
                </a:xfrm>
                <a:custGeom>
                  <a:avLst/>
                  <a:gdLst>
                    <a:gd name="T0" fmla="*/ 6 w 137"/>
                    <a:gd name="T1" fmla="*/ 48 h 122"/>
                    <a:gd name="T2" fmla="*/ 80 w 137"/>
                    <a:gd name="T3" fmla="*/ 8 h 122"/>
                    <a:gd name="T4" fmla="*/ 130 w 137"/>
                    <a:gd name="T5" fmla="*/ 74 h 122"/>
                    <a:gd name="T6" fmla="*/ 57 w 137"/>
                    <a:gd name="T7" fmla="*/ 114 h 122"/>
                    <a:gd name="T8" fmla="*/ 6 w 137"/>
                    <a:gd name="T9" fmla="*/ 48 h 12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137" h="122">
                      <a:moveTo>
                        <a:pt x="6" y="48"/>
                      </a:moveTo>
                      <a:cubicBezTo>
                        <a:pt x="13" y="18"/>
                        <a:pt x="46" y="0"/>
                        <a:pt x="80" y="8"/>
                      </a:cubicBezTo>
                      <a:cubicBezTo>
                        <a:pt x="114" y="15"/>
                        <a:pt x="137" y="45"/>
                        <a:pt x="130" y="74"/>
                      </a:cubicBezTo>
                      <a:cubicBezTo>
                        <a:pt x="124" y="104"/>
                        <a:pt x="91" y="122"/>
                        <a:pt x="57" y="114"/>
                      </a:cubicBezTo>
                      <a:cubicBezTo>
                        <a:pt x="23" y="107"/>
                        <a:pt x="0" y="77"/>
                        <a:pt x="6" y="48"/>
                      </a:cubicBezTo>
                    </a:path>
                  </a:pathLst>
                </a:custGeom>
                <a:noFill/>
                <a:ln w="31750" cap="flat">
                  <a:solidFill>
                    <a:srgbClr val="7DD97C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82" name="Rectangle 42"/>
                <p:cNvSpPr>
                  <a:spLocks noChangeArrowheads="1"/>
                </p:cNvSpPr>
                <p:nvPr/>
              </p:nvSpPr>
              <p:spPr bwMode="auto">
                <a:xfrm>
                  <a:off x="1811" y="1162"/>
                  <a:ext cx="500" cy="13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 eaLnBrk="0" hangingPunct="0">
                    <a:lnSpc>
                      <a:spcPts val="2500"/>
                    </a:lnSpc>
                    <a:spcBef>
                      <a:spcPts val="1200"/>
                    </a:spcBef>
                    <a:buClr>
                      <a:schemeClr val="bg2"/>
                    </a:buClr>
                    <a:buSzPct val="140000"/>
                    <a:buFont typeface="Wingdings" pitchFamily="2" charset="2"/>
                    <a:buChar char="§"/>
                    <a:defRPr sz="2200">
                      <a:solidFill>
                        <a:schemeClr val="bg2"/>
                      </a:solidFill>
                      <a:latin typeface="Verdana" pitchFamily="34" charset="0"/>
                    </a:defRPr>
                  </a:lvl1pPr>
                  <a:lvl2pPr marL="982663" indent="-285750" eaLnBrk="0" hangingPunct="0">
                    <a:lnSpc>
                      <a:spcPts val="2500"/>
                    </a:lnSpc>
                    <a:spcBef>
                      <a:spcPts val="1000"/>
                    </a:spcBef>
                    <a:buClr>
                      <a:schemeClr val="bg2"/>
                    </a:buClr>
                    <a:buSzPct val="115000"/>
                    <a:buFont typeface="Verdana" pitchFamily="34" charset="0"/>
                    <a:buChar char="●"/>
                    <a:defRPr sz="2200">
                      <a:solidFill>
                        <a:schemeClr val="bg2"/>
                      </a:solidFill>
                      <a:latin typeface="Verdana" pitchFamily="34" charset="0"/>
                    </a:defRPr>
                  </a:lvl2pPr>
                  <a:lvl3pPr marL="1879600" indent="-319088" eaLnBrk="0" hangingPunct="0">
                    <a:lnSpc>
                      <a:spcPts val="2500"/>
                    </a:lnSpc>
                    <a:spcBef>
                      <a:spcPts val="1000"/>
                    </a:spcBef>
                    <a:buSzPct val="115000"/>
                    <a:buFont typeface="Verdana" pitchFamily="34" charset="0"/>
                    <a:buChar char="●"/>
                    <a:defRPr sz="2200">
                      <a:solidFill>
                        <a:schemeClr val="bg2"/>
                      </a:solidFill>
                      <a:latin typeface="Verdana" pitchFamily="34" charset="0"/>
                    </a:defRPr>
                  </a:lvl3pPr>
                  <a:lvl4pPr marL="2692400" indent="-360363" eaLnBrk="0" hangingPunct="0">
                    <a:lnSpc>
                      <a:spcPts val="2500"/>
                    </a:lnSpc>
                    <a:spcBef>
                      <a:spcPct val="20000"/>
                    </a:spcBef>
                    <a:buSzPct val="115000"/>
                    <a:buFont typeface="Verdana" pitchFamily="34" charset="0"/>
                    <a:buChar char="●"/>
                    <a:defRPr sz="2200">
                      <a:solidFill>
                        <a:schemeClr val="bg2"/>
                      </a:solidFill>
                      <a:latin typeface="Verdana" pitchFamily="34" charset="0"/>
                    </a:defRPr>
                  </a:lvl4pPr>
                  <a:lvl5pPr marL="3405188" indent="-352425" eaLnBrk="0" hangingPunct="0">
                    <a:lnSpc>
                      <a:spcPts val="2500"/>
                    </a:lnSpc>
                    <a:spcBef>
                      <a:spcPct val="20000"/>
                    </a:spcBef>
                    <a:buSzPct val="115000"/>
                    <a:buFont typeface="Verdana" pitchFamily="34" charset="0"/>
                    <a:buChar char="●"/>
                    <a:defRPr sz="2200">
                      <a:solidFill>
                        <a:schemeClr val="bg2"/>
                      </a:solidFill>
                      <a:latin typeface="Verdana" pitchFamily="34" charset="0"/>
                    </a:defRPr>
                  </a:lvl5pPr>
                  <a:lvl6pPr marL="3862388" indent="-352425" eaLnBrk="0" fontAlgn="base" hangingPunct="0">
                    <a:lnSpc>
                      <a:spcPts val="2500"/>
                    </a:lnSpc>
                    <a:spcBef>
                      <a:spcPct val="20000"/>
                    </a:spcBef>
                    <a:spcAft>
                      <a:spcPct val="0"/>
                    </a:spcAft>
                    <a:buSzPct val="115000"/>
                    <a:buFont typeface="Verdana" pitchFamily="34" charset="0"/>
                    <a:buChar char="●"/>
                    <a:defRPr sz="2200">
                      <a:solidFill>
                        <a:schemeClr val="bg2"/>
                      </a:solidFill>
                      <a:latin typeface="Verdana" pitchFamily="34" charset="0"/>
                    </a:defRPr>
                  </a:lvl6pPr>
                  <a:lvl7pPr marL="4319588" indent="-352425" eaLnBrk="0" fontAlgn="base" hangingPunct="0">
                    <a:lnSpc>
                      <a:spcPts val="2500"/>
                    </a:lnSpc>
                    <a:spcBef>
                      <a:spcPct val="20000"/>
                    </a:spcBef>
                    <a:spcAft>
                      <a:spcPct val="0"/>
                    </a:spcAft>
                    <a:buSzPct val="115000"/>
                    <a:buFont typeface="Verdana" pitchFamily="34" charset="0"/>
                    <a:buChar char="●"/>
                    <a:defRPr sz="2200">
                      <a:solidFill>
                        <a:schemeClr val="bg2"/>
                      </a:solidFill>
                      <a:latin typeface="Verdana" pitchFamily="34" charset="0"/>
                    </a:defRPr>
                  </a:lvl7pPr>
                  <a:lvl8pPr marL="4776788" indent="-352425" eaLnBrk="0" fontAlgn="base" hangingPunct="0">
                    <a:lnSpc>
                      <a:spcPts val="2500"/>
                    </a:lnSpc>
                    <a:spcBef>
                      <a:spcPct val="20000"/>
                    </a:spcBef>
                    <a:spcAft>
                      <a:spcPct val="0"/>
                    </a:spcAft>
                    <a:buSzPct val="115000"/>
                    <a:buFont typeface="Verdana" pitchFamily="34" charset="0"/>
                    <a:buChar char="●"/>
                    <a:defRPr sz="2200">
                      <a:solidFill>
                        <a:schemeClr val="bg2"/>
                      </a:solidFill>
                      <a:latin typeface="Verdana" pitchFamily="34" charset="0"/>
                    </a:defRPr>
                  </a:lvl8pPr>
                  <a:lvl9pPr marL="5233988" indent="-352425" eaLnBrk="0" fontAlgn="base" hangingPunct="0">
                    <a:lnSpc>
                      <a:spcPts val="2500"/>
                    </a:lnSpc>
                    <a:spcBef>
                      <a:spcPct val="20000"/>
                    </a:spcBef>
                    <a:spcAft>
                      <a:spcPct val="0"/>
                    </a:spcAft>
                    <a:buSzPct val="115000"/>
                    <a:buFont typeface="Verdana" pitchFamily="34" charset="0"/>
                    <a:buChar char="●"/>
                    <a:defRPr sz="2200">
                      <a:solidFill>
                        <a:schemeClr val="bg2"/>
                      </a:solidFill>
                      <a:latin typeface="Verdana" pitchFamily="34" charset="0"/>
                    </a:defRPr>
                  </a:lvl9pPr>
                </a:lstStyle>
                <a:p>
                  <a:pPr eaLnBrk="1" hangingPunct="1">
                    <a:lnSpc>
                      <a:spcPct val="100000"/>
                    </a:lnSpc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r>
                    <a:rPr lang="en-US" altLang="en-US" sz="1400" b="1">
                      <a:solidFill>
                        <a:srgbClr val="FFFFFF"/>
                      </a:solidFill>
                    </a:rPr>
                    <a:t>Medium</a:t>
                  </a:r>
                  <a:endParaRPr lang="en-US" altLang="en-US" sz="1800" b="1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83" name="Freeform 43"/>
                <p:cNvSpPr>
                  <a:spLocks/>
                </p:cNvSpPr>
                <p:nvPr/>
              </p:nvSpPr>
              <p:spPr bwMode="auto">
                <a:xfrm>
                  <a:off x="1645" y="1317"/>
                  <a:ext cx="137" cy="121"/>
                </a:xfrm>
                <a:custGeom>
                  <a:avLst/>
                  <a:gdLst>
                    <a:gd name="T0" fmla="*/ 7 w 137"/>
                    <a:gd name="T1" fmla="*/ 46 h 121"/>
                    <a:gd name="T2" fmla="*/ 81 w 137"/>
                    <a:gd name="T3" fmla="*/ 8 h 121"/>
                    <a:gd name="T4" fmla="*/ 130 w 137"/>
                    <a:gd name="T5" fmla="*/ 75 h 121"/>
                    <a:gd name="T6" fmla="*/ 56 w 137"/>
                    <a:gd name="T7" fmla="*/ 113 h 121"/>
                    <a:gd name="T8" fmla="*/ 7 w 137"/>
                    <a:gd name="T9" fmla="*/ 46 h 121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137" h="121">
                      <a:moveTo>
                        <a:pt x="7" y="46"/>
                      </a:moveTo>
                      <a:cubicBezTo>
                        <a:pt x="14" y="17"/>
                        <a:pt x="47" y="0"/>
                        <a:pt x="81" y="8"/>
                      </a:cubicBezTo>
                      <a:cubicBezTo>
                        <a:pt x="115" y="16"/>
                        <a:pt x="137" y="46"/>
                        <a:pt x="130" y="75"/>
                      </a:cubicBezTo>
                      <a:cubicBezTo>
                        <a:pt x="123" y="104"/>
                        <a:pt x="90" y="121"/>
                        <a:pt x="56" y="113"/>
                      </a:cubicBezTo>
                      <a:cubicBezTo>
                        <a:pt x="22" y="105"/>
                        <a:pt x="0" y="75"/>
                        <a:pt x="7" y="46"/>
                      </a:cubicBezTo>
                    </a:path>
                  </a:pathLst>
                </a:custGeom>
                <a:noFill/>
                <a:ln w="31750" cap="flat">
                  <a:solidFill>
                    <a:srgbClr val="D4F2D3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84" name="Rectangle 44"/>
                <p:cNvSpPr>
                  <a:spLocks noChangeArrowheads="1"/>
                </p:cNvSpPr>
                <p:nvPr/>
              </p:nvSpPr>
              <p:spPr bwMode="auto">
                <a:xfrm>
                  <a:off x="1821" y="1300"/>
                  <a:ext cx="261" cy="13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 eaLnBrk="0" hangingPunct="0">
                    <a:lnSpc>
                      <a:spcPts val="2500"/>
                    </a:lnSpc>
                    <a:spcBef>
                      <a:spcPts val="1200"/>
                    </a:spcBef>
                    <a:buClr>
                      <a:schemeClr val="bg2"/>
                    </a:buClr>
                    <a:buSzPct val="140000"/>
                    <a:buFont typeface="Wingdings" pitchFamily="2" charset="2"/>
                    <a:buChar char="§"/>
                    <a:defRPr sz="2200">
                      <a:solidFill>
                        <a:schemeClr val="bg2"/>
                      </a:solidFill>
                      <a:latin typeface="Verdana" pitchFamily="34" charset="0"/>
                    </a:defRPr>
                  </a:lvl1pPr>
                  <a:lvl2pPr marL="982663" indent="-285750" eaLnBrk="0" hangingPunct="0">
                    <a:lnSpc>
                      <a:spcPts val="2500"/>
                    </a:lnSpc>
                    <a:spcBef>
                      <a:spcPts val="1000"/>
                    </a:spcBef>
                    <a:buClr>
                      <a:schemeClr val="bg2"/>
                    </a:buClr>
                    <a:buSzPct val="115000"/>
                    <a:buFont typeface="Verdana" pitchFamily="34" charset="0"/>
                    <a:buChar char="●"/>
                    <a:defRPr sz="2200">
                      <a:solidFill>
                        <a:schemeClr val="bg2"/>
                      </a:solidFill>
                      <a:latin typeface="Verdana" pitchFamily="34" charset="0"/>
                    </a:defRPr>
                  </a:lvl2pPr>
                  <a:lvl3pPr marL="1879600" indent="-319088" eaLnBrk="0" hangingPunct="0">
                    <a:lnSpc>
                      <a:spcPts val="2500"/>
                    </a:lnSpc>
                    <a:spcBef>
                      <a:spcPts val="1000"/>
                    </a:spcBef>
                    <a:buSzPct val="115000"/>
                    <a:buFont typeface="Verdana" pitchFamily="34" charset="0"/>
                    <a:buChar char="●"/>
                    <a:defRPr sz="2200">
                      <a:solidFill>
                        <a:schemeClr val="bg2"/>
                      </a:solidFill>
                      <a:latin typeface="Verdana" pitchFamily="34" charset="0"/>
                    </a:defRPr>
                  </a:lvl3pPr>
                  <a:lvl4pPr marL="2692400" indent="-360363" eaLnBrk="0" hangingPunct="0">
                    <a:lnSpc>
                      <a:spcPts val="2500"/>
                    </a:lnSpc>
                    <a:spcBef>
                      <a:spcPct val="20000"/>
                    </a:spcBef>
                    <a:buSzPct val="115000"/>
                    <a:buFont typeface="Verdana" pitchFamily="34" charset="0"/>
                    <a:buChar char="●"/>
                    <a:defRPr sz="2200">
                      <a:solidFill>
                        <a:schemeClr val="bg2"/>
                      </a:solidFill>
                      <a:latin typeface="Verdana" pitchFamily="34" charset="0"/>
                    </a:defRPr>
                  </a:lvl4pPr>
                  <a:lvl5pPr marL="3405188" indent="-352425" eaLnBrk="0" hangingPunct="0">
                    <a:lnSpc>
                      <a:spcPts val="2500"/>
                    </a:lnSpc>
                    <a:spcBef>
                      <a:spcPct val="20000"/>
                    </a:spcBef>
                    <a:buSzPct val="115000"/>
                    <a:buFont typeface="Verdana" pitchFamily="34" charset="0"/>
                    <a:buChar char="●"/>
                    <a:defRPr sz="2200">
                      <a:solidFill>
                        <a:schemeClr val="bg2"/>
                      </a:solidFill>
                      <a:latin typeface="Verdana" pitchFamily="34" charset="0"/>
                    </a:defRPr>
                  </a:lvl5pPr>
                  <a:lvl6pPr marL="3862388" indent="-352425" eaLnBrk="0" fontAlgn="base" hangingPunct="0">
                    <a:lnSpc>
                      <a:spcPts val="2500"/>
                    </a:lnSpc>
                    <a:spcBef>
                      <a:spcPct val="20000"/>
                    </a:spcBef>
                    <a:spcAft>
                      <a:spcPct val="0"/>
                    </a:spcAft>
                    <a:buSzPct val="115000"/>
                    <a:buFont typeface="Verdana" pitchFamily="34" charset="0"/>
                    <a:buChar char="●"/>
                    <a:defRPr sz="2200">
                      <a:solidFill>
                        <a:schemeClr val="bg2"/>
                      </a:solidFill>
                      <a:latin typeface="Verdana" pitchFamily="34" charset="0"/>
                    </a:defRPr>
                  </a:lvl6pPr>
                  <a:lvl7pPr marL="4319588" indent="-352425" eaLnBrk="0" fontAlgn="base" hangingPunct="0">
                    <a:lnSpc>
                      <a:spcPts val="2500"/>
                    </a:lnSpc>
                    <a:spcBef>
                      <a:spcPct val="20000"/>
                    </a:spcBef>
                    <a:spcAft>
                      <a:spcPct val="0"/>
                    </a:spcAft>
                    <a:buSzPct val="115000"/>
                    <a:buFont typeface="Verdana" pitchFamily="34" charset="0"/>
                    <a:buChar char="●"/>
                    <a:defRPr sz="2200">
                      <a:solidFill>
                        <a:schemeClr val="bg2"/>
                      </a:solidFill>
                      <a:latin typeface="Verdana" pitchFamily="34" charset="0"/>
                    </a:defRPr>
                  </a:lvl7pPr>
                  <a:lvl8pPr marL="4776788" indent="-352425" eaLnBrk="0" fontAlgn="base" hangingPunct="0">
                    <a:lnSpc>
                      <a:spcPts val="2500"/>
                    </a:lnSpc>
                    <a:spcBef>
                      <a:spcPct val="20000"/>
                    </a:spcBef>
                    <a:spcAft>
                      <a:spcPct val="0"/>
                    </a:spcAft>
                    <a:buSzPct val="115000"/>
                    <a:buFont typeface="Verdana" pitchFamily="34" charset="0"/>
                    <a:buChar char="●"/>
                    <a:defRPr sz="2200">
                      <a:solidFill>
                        <a:schemeClr val="bg2"/>
                      </a:solidFill>
                      <a:latin typeface="Verdana" pitchFamily="34" charset="0"/>
                    </a:defRPr>
                  </a:lvl8pPr>
                  <a:lvl9pPr marL="5233988" indent="-352425" eaLnBrk="0" fontAlgn="base" hangingPunct="0">
                    <a:lnSpc>
                      <a:spcPts val="2500"/>
                    </a:lnSpc>
                    <a:spcBef>
                      <a:spcPct val="20000"/>
                    </a:spcBef>
                    <a:spcAft>
                      <a:spcPct val="0"/>
                    </a:spcAft>
                    <a:buSzPct val="115000"/>
                    <a:buFont typeface="Verdana" pitchFamily="34" charset="0"/>
                    <a:buChar char="●"/>
                    <a:defRPr sz="2200">
                      <a:solidFill>
                        <a:schemeClr val="bg2"/>
                      </a:solidFill>
                      <a:latin typeface="Verdana" pitchFamily="34" charset="0"/>
                    </a:defRPr>
                  </a:lvl9pPr>
                </a:lstStyle>
                <a:p>
                  <a:pPr eaLnBrk="1" hangingPunct="1">
                    <a:lnSpc>
                      <a:spcPct val="100000"/>
                    </a:lnSpc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r>
                    <a:rPr lang="en-US" altLang="en-US" sz="1400" b="1">
                      <a:solidFill>
                        <a:srgbClr val="FFFFFF"/>
                      </a:solidFill>
                    </a:rPr>
                    <a:t>Low</a:t>
                  </a:r>
                  <a:endParaRPr lang="en-US" altLang="en-US" sz="1800" b="1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85" name="Freeform 45"/>
                <p:cNvSpPr>
                  <a:spLocks/>
                </p:cNvSpPr>
                <p:nvPr/>
              </p:nvSpPr>
              <p:spPr bwMode="auto">
                <a:xfrm>
                  <a:off x="1643" y="971"/>
                  <a:ext cx="140" cy="127"/>
                </a:xfrm>
                <a:custGeom>
                  <a:avLst/>
                  <a:gdLst>
                    <a:gd name="T0" fmla="*/ 13 w 140"/>
                    <a:gd name="T1" fmla="*/ 37 h 127"/>
                    <a:gd name="T2" fmla="*/ 93 w 140"/>
                    <a:gd name="T3" fmla="*/ 14 h 127"/>
                    <a:gd name="T4" fmla="*/ 128 w 140"/>
                    <a:gd name="T5" fmla="*/ 90 h 127"/>
                    <a:gd name="T6" fmla="*/ 48 w 140"/>
                    <a:gd name="T7" fmla="*/ 112 h 127"/>
                    <a:gd name="T8" fmla="*/ 13 w 140"/>
                    <a:gd name="T9" fmla="*/ 37 h 12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140" h="127">
                      <a:moveTo>
                        <a:pt x="13" y="37"/>
                      </a:moveTo>
                      <a:cubicBezTo>
                        <a:pt x="25" y="10"/>
                        <a:pt x="61" y="0"/>
                        <a:pt x="93" y="14"/>
                      </a:cubicBezTo>
                      <a:cubicBezTo>
                        <a:pt x="125" y="29"/>
                        <a:pt x="140" y="63"/>
                        <a:pt x="128" y="90"/>
                      </a:cubicBezTo>
                      <a:cubicBezTo>
                        <a:pt x="115" y="117"/>
                        <a:pt x="79" y="127"/>
                        <a:pt x="48" y="112"/>
                      </a:cubicBezTo>
                      <a:cubicBezTo>
                        <a:pt x="16" y="98"/>
                        <a:pt x="0" y="64"/>
                        <a:pt x="13" y="37"/>
                      </a:cubicBezTo>
                    </a:path>
                  </a:pathLst>
                </a:custGeom>
                <a:noFill/>
                <a:ln w="31750" cap="flat">
                  <a:solidFill>
                    <a:srgbClr val="278626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86" name="Rectangle 46"/>
                <p:cNvSpPr>
                  <a:spLocks noChangeArrowheads="1"/>
                </p:cNvSpPr>
                <p:nvPr/>
              </p:nvSpPr>
              <p:spPr bwMode="auto">
                <a:xfrm>
                  <a:off x="1829" y="984"/>
                  <a:ext cx="293" cy="13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 eaLnBrk="0" hangingPunct="0">
                    <a:lnSpc>
                      <a:spcPts val="2500"/>
                    </a:lnSpc>
                    <a:spcBef>
                      <a:spcPts val="1200"/>
                    </a:spcBef>
                    <a:buClr>
                      <a:schemeClr val="bg2"/>
                    </a:buClr>
                    <a:buSzPct val="140000"/>
                    <a:buFont typeface="Wingdings" pitchFamily="2" charset="2"/>
                    <a:buChar char="§"/>
                    <a:defRPr sz="2200">
                      <a:solidFill>
                        <a:schemeClr val="bg2"/>
                      </a:solidFill>
                      <a:latin typeface="Verdana" pitchFamily="34" charset="0"/>
                    </a:defRPr>
                  </a:lvl1pPr>
                  <a:lvl2pPr marL="982663" indent="-285750" eaLnBrk="0" hangingPunct="0">
                    <a:lnSpc>
                      <a:spcPts val="2500"/>
                    </a:lnSpc>
                    <a:spcBef>
                      <a:spcPts val="1000"/>
                    </a:spcBef>
                    <a:buClr>
                      <a:schemeClr val="bg2"/>
                    </a:buClr>
                    <a:buSzPct val="115000"/>
                    <a:buFont typeface="Verdana" pitchFamily="34" charset="0"/>
                    <a:buChar char="●"/>
                    <a:defRPr sz="2200">
                      <a:solidFill>
                        <a:schemeClr val="bg2"/>
                      </a:solidFill>
                      <a:latin typeface="Verdana" pitchFamily="34" charset="0"/>
                    </a:defRPr>
                  </a:lvl2pPr>
                  <a:lvl3pPr marL="1879600" indent="-319088" eaLnBrk="0" hangingPunct="0">
                    <a:lnSpc>
                      <a:spcPts val="2500"/>
                    </a:lnSpc>
                    <a:spcBef>
                      <a:spcPts val="1000"/>
                    </a:spcBef>
                    <a:buSzPct val="115000"/>
                    <a:buFont typeface="Verdana" pitchFamily="34" charset="0"/>
                    <a:buChar char="●"/>
                    <a:defRPr sz="2200">
                      <a:solidFill>
                        <a:schemeClr val="bg2"/>
                      </a:solidFill>
                      <a:latin typeface="Verdana" pitchFamily="34" charset="0"/>
                    </a:defRPr>
                  </a:lvl3pPr>
                  <a:lvl4pPr marL="2692400" indent="-360363" eaLnBrk="0" hangingPunct="0">
                    <a:lnSpc>
                      <a:spcPts val="2500"/>
                    </a:lnSpc>
                    <a:spcBef>
                      <a:spcPct val="20000"/>
                    </a:spcBef>
                    <a:buSzPct val="115000"/>
                    <a:buFont typeface="Verdana" pitchFamily="34" charset="0"/>
                    <a:buChar char="●"/>
                    <a:defRPr sz="2200">
                      <a:solidFill>
                        <a:schemeClr val="bg2"/>
                      </a:solidFill>
                      <a:latin typeface="Verdana" pitchFamily="34" charset="0"/>
                    </a:defRPr>
                  </a:lvl4pPr>
                  <a:lvl5pPr marL="3405188" indent="-352425" eaLnBrk="0" hangingPunct="0">
                    <a:lnSpc>
                      <a:spcPts val="2500"/>
                    </a:lnSpc>
                    <a:spcBef>
                      <a:spcPct val="20000"/>
                    </a:spcBef>
                    <a:buSzPct val="115000"/>
                    <a:buFont typeface="Verdana" pitchFamily="34" charset="0"/>
                    <a:buChar char="●"/>
                    <a:defRPr sz="2200">
                      <a:solidFill>
                        <a:schemeClr val="bg2"/>
                      </a:solidFill>
                      <a:latin typeface="Verdana" pitchFamily="34" charset="0"/>
                    </a:defRPr>
                  </a:lvl5pPr>
                  <a:lvl6pPr marL="3862388" indent="-352425" eaLnBrk="0" fontAlgn="base" hangingPunct="0">
                    <a:lnSpc>
                      <a:spcPts val="2500"/>
                    </a:lnSpc>
                    <a:spcBef>
                      <a:spcPct val="20000"/>
                    </a:spcBef>
                    <a:spcAft>
                      <a:spcPct val="0"/>
                    </a:spcAft>
                    <a:buSzPct val="115000"/>
                    <a:buFont typeface="Verdana" pitchFamily="34" charset="0"/>
                    <a:buChar char="●"/>
                    <a:defRPr sz="2200">
                      <a:solidFill>
                        <a:schemeClr val="bg2"/>
                      </a:solidFill>
                      <a:latin typeface="Verdana" pitchFamily="34" charset="0"/>
                    </a:defRPr>
                  </a:lvl6pPr>
                  <a:lvl7pPr marL="4319588" indent="-352425" eaLnBrk="0" fontAlgn="base" hangingPunct="0">
                    <a:lnSpc>
                      <a:spcPts val="2500"/>
                    </a:lnSpc>
                    <a:spcBef>
                      <a:spcPct val="20000"/>
                    </a:spcBef>
                    <a:spcAft>
                      <a:spcPct val="0"/>
                    </a:spcAft>
                    <a:buSzPct val="115000"/>
                    <a:buFont typeface="Verdana" pitchFamily="34" charset="0"/>
                    <a:buChar char="●"/>
                    <a:defRPr sz="2200">
                      <a:solidFill>
                        <a:schemeClr val="bg2"/>
                      </a:solidFill>
                      <a:latin typeface="Verdana" pitchFamily="34" charset="0"/>
                    </a:defRPr>
                  </a:lvl7pPr>
                  <a:lvl8pPr marL="4776788" indent="-352425" eaLnBrk="0" fontAlgn="base" hangingPunct="0">
                    <a:lnSpc>
                      <a:spcPts val="2500"/>
                    </a:lnSpc>
                    <a:spcBef>
                      <a:spcPct val="20000"/>
                    </a:spcBef>
                    <a:spcAft>
                      <a:spcPct val="0"/>
                    </a:spcAft>
                    <a:buSzPct val="115000"/>
                    <a:buFont typeface="Verdana" pitchFamily="34" charset="0"/>
                    <a:buChar char="●"/>
                    <a:defRPr sz="2200">
                      <a:solidFill>
                        <a:schemeClr val="bg2"/>
                      </a:solidFill>
                      <a:latin typeface="Verdana" pitchFamily="34" charset="0"/>
                    </a:defRPr>
                  </a:lvl8pPr>
                  <a:lvl9pPr marL="5233988" indent="-352425" eaLnBrk="0" fontAlgn="base" hangingPunct="0">
                    <a:lnSpc>
                      <a:spcPts val="2500"/>
                    </a:lnSpc>
                    <a:spcBef>
                      <a:spcPct val="20000"/>
                    </a:spcBef>
                    <a:spcAft>
                      <a:spcPct val="0"/>
                    </a:spcAft>
                    <a:buSzPct val="115000"/>
                    <a:buFont typeface="Verdana" pitchFamily="34" charset="0"/>
                    <a:buChar char="●"/>
                    <a:defRPr sz="2200">
                      <a:solidFill>
                        <a:schemeClr val="bg2"/>
                      </a:solidFill>
                      <a:latin typeface="Verdana" pitchFamily="34" charset="0"/>
                    </a:defRPr>
                  </a:lvl9pPr>
                </a:lstStyle>
                <a:p>
                  <a:pPr eaLnBrk="1" hangingPunct="1">
                    <a:lnSpc>
                      <a:spcPct val="100000"/>
                    </a:lnSpc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r>
                    <a:rPr lang="en-US" altLang="en-US" sz="1400" b="1">
                      <a:solidFill>
                        <a:srgbClr val="FFFFFF"/>
                      </a:solidFill>
                    </a:rPr>
                    <a:t>High</a:t>
                  </a:r>
                  <a:endParaRPr lang="en-US" altLang="en-US" sz="1400" b="1">
                    <a:solidFill>
                      <a:schemeClr val="tx1"/>
                    </a:solidFill>
                  </a:endParaRPr>
                </a:p>
              </p:txBody>
            </p:sp>
          </p:grpSp>
          <p:cxnSp>
            <p:nvCxnSpPr>
              <p:cNvPr id="70" name="Straight Arrow Connector 37"/>
              <p:cNvCxnSpPr>
                <a:cxnSpLocks noChangeShapeType="1"/>
              </p:cNvCxnSpPr>
              <p:nvPr/>
            </p:nvCxnSpPr>
            <p:spPr bwMode="auto">
              <a:xfrm>
                <a:off x="8575675" y="1270000"/>
                <a:ext cx="0" cy="4210050"/>
              </a:xfrm>
              <a:prstGeom prst="straightConnector1">
                <a:avLst/>
              </a:prstGeom>
              <a:noFill/>
              <a:ln w="38100">
                <a:solidFill>
                  <a:srgbClr val="005172"/>
                </a:solidFill>
                <a:round/>
                <a:headEnd type="triangle" w="med" len="med"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71" name="Rectangle 36"/>
              <p:cNvSpPr>
                <a:spLocks noChangeArrowheads="1"/>
              </p:cNvSpPr>
              <p:nvPr/>
            </p:nvSpPr>
            <p:spPr bwMode="auto">
              <a:xfrm>
                <a:off x="8239845" y="962968"/>
                <a:ext cx="671659" cy="2308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lnSpc>
                    <a:spcPts val="2500"/>
                  </a:lnSpc>
                  <a:spcBef>
                    <a:spcPts val="1200"/>
                  </a:spcBef>
                  <a:buClr>
                    <a:schemeClr val="bg2"/>
                  </a:buClr>
                  <a:buSzPct val="140000"/>
                  <a:buFont typeface="Wingdings" pitchFamily="2" charset="2"/>
                  <a:buChar char="§"/>
                  <a:defRPr sz="2200">
                    <a:solidFill>
                      <a:schemeClr val="bg2"/>
                    </a:solidFill>
                    <a:latin typeface="Verdana" pitchFamily="34" charset="0"/>
                  </a:defRPr>
                </a:lvl1pPr>
                <a:lvl2pPr marL="982663" indent="-285750" eaLnBrk="0" hangingPunct="0">
                  <a:lnSpc>
                    <a:spcPts val="2500"/>
                  </a:lnSpc>
                  <a:spcBef>
                    <a:spcPts val="1000"/>
                  </a:spcBef>
                  <a:buClr>
                    <a:schemeClr val="bg2"/>
                  </a:buClr>
                  <a:buSzPct val="115000"/>
                  <a:buFont typeface="Verdana" pitchFamily="34" charset="0"/>
                  <a:buChar char="●"/>
                  <a:defRPr sz="2200">
                    <a:solidFill>
                      <a:schemeClr val="bg2"/>
                    </a:solidFill>
                    <a:latin typeface="Verdana" pitchFamily="34" charset="0"/>
                  </a:defRPr>
                </a:lvl2pPr>
                <a:lvl3pPr marL="1879600" indent="-319088" eaLnBrk="0" hangingPunct="0">
                  <a:lnSpc>
                    <a:spcPts val="2500"/>
                  </a:lnSpc>
                  <a:spcBef>
                    <a:spcPts val="1000"/>
                  </a:spcBef>
                  <a:buSzPct val="115000"/>
                  <a:buFont typeface="Verdana" pitchFamily="34" charset="0"/>
                  <a:buChar char="●"/>
                  <a:defRPr sz="2200">
                    <a:solidFill>
                      <a:schemeClr val="bg2"/>
                    </a:solidFill>
                    <a:latin typeface="Verdana" pitchFamily="34" charset="0"/>
                  </a:defRPr>
                </a:lvl3pPr>
                <a:lvl4pPr marL="2692400" indent="-360363" eaLnBrk="0" hangingPunct="0">
                  <a:lnSpc>
                    <a:spcPts val="2500"/>
                  </a:lnSpc>
                  <a:spcBef>
                    <a:spcPct val="20000"/>
                  </a:spcBef>
                  <a:buSzPct val="115000"/>
                  <a:buFont typeface="Verdana" pitchFamily="34" charset="0"/>
                  <a:buChar char="●"/>
                  <a:defRPr sz="2200">
                    <a:solidFill>
                      <a:schemeClr val="bg2"/>
                    </a:solidFill>
                    <a:latin typeface="Verdana" pitchFamily="34" charset="0"/>
                  </a:defRPr>
                </a:lvl4pPr>
                <a:lvl5pPr marL="3405188" indent="-352425" eaLnBrk="0" hangingPunct="0">
                  <a:lnSpc>
                    <a:spcPts val="2500"/>
                  </a:lnSpc>
                  <a:spcBef>
                    <a:spcPct val="20000"/>
                  </a:spcBef>
                  <a:buSzPct val="115000"/>
                  <a:buFont typeface="Verdana" pitchFamily="34" charset="0"/>
                  <a:buChar char="●"/>
                  <a:defRPr sz="2200">
                    <a:solidFill>
                      <a:schemeClr val="bg2"/>
                    </a:solidFill>
                    <a:latin typeface="Verdana" pitchFamily="34" charset="0"/>
                  </a:defRPr>
                </a:lvl5pPr>
                <a:lvl6pPr marL="3862388" indent="-352425" eaLnBrk="0" fontAlgn="base" hangingPunct="0">
                  <a:lnSpc>
                    <a:spcPts val="2500"/>
                  </a:lnSpc>
                  <a:spcBef>
                    <a:spcPct val="20000"/>
                  </a:spcBef>
                  <a:spcAft>
                    <a:spcPct val="0"/>
                  </a:spcAft>
                  <a:buSzPct val="115000"/>
                  <a:buFont typeface="Verdana" pitchFamily="34" charset="0"/>
                  <a:buChar char="●"/>
                  <a:defRPr sz="2200">
                    <a:solidFill>
                      <a:schemeClr val="bg2"/>
                    </a:solidFill>
                    <a:latin typeface="Verdana" pitchFamily="34" charset="0"/>
                  </a:defRPr>
                </a:lvl6pPr>
                <a:lvl7pPr marL="4319588" indent="-352425" eaLnBrk="0" fontAlgn="base" hangingPunct="0">
                  <a:lnSpc>
                    <a:spcPts val="2500"/>
                  </a:lnSpc>
                  <a:spcBef>
                    <a:spcPct val="20000"/>
                  </a:spcBef>
                  <a:spcAft>
                    <a:spcPct val="0"/>
                  </a:spcAft>
                  <a:buSzPct val="115000"/>
                  <a:buFont typeface="Verdana" pitchFamily="34" charset="0"/>
                  <a:buChar char="●"/>
                  <a:defRPr sz="2200">
                    <a:solidFill>
                      <a:schemeClr val="bg2"/>
                    </a:solidFill>
                    <a:latin typeface="Verdana" pitchFamily="34" charset="0"/>
                  </a:defRPr>
                </a:lvl7pPr>
                <a:lvl8pPr marL="4776788" indent="-352425" eaLnBrk="0" fontAlgn="base" hangingPunct="0">
                  <a:lnSpc>
                    <a:spcPts val="2500"/>
                  </a:lnSpc>
                  <a:spcBef>
                    <a:spcPct val="20000"/>
                  </a:spcBef>
                  <a:spcAft>
                    <a:spcPct val="0"/>
                  </a:spcAft>
                  <a:buSzPct val="115000"/>
                  <a:buFont typeface="Verdana" pitchFamily="34" charset="0"/>
                  <a:buChar char="●"/>
                  <a:defRPr sz="2200">
                    <a:solidFill>
                      <a:schemeClr val="bg2"/>
                    </a:solidFill>
                    <a:latin typeface="Verdana" pitchFamily="34" charset="0"/>
                  </a:defRPr>
                </a:lvl8pPr>
                <a:lvl9pPr marL="5233988" indent="-352425" eaLnBrk="0" fontAlgn="base" hangingPunct="0">
                  <a:lnSpc>
                    <a:spcPts val="2500"/>
                  </a:lnSpc>
                  <a:spcBef>
                    <a:spcPct val="20000"/>
                  </a:spcBef>
                  <a:spcAft>
                    <a:spcPct val="0"/>
                  </a:spcAft>
                  <a:buSzPct val="115000"/>
                  <a:buFont typeface="Verdana" pitchFamily="34" charset="0"/>
                  <a:buChar char="●"/>
                  <a:defRPr sz="2200">
                    <a:solidFill>
                      <a:schemeClr val="bg2"/>
                    </a:solidFill>
                    <a:latin typeface="Verdana" pitchFamily="34" charset="0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1500" b="1">
                    <a:solidFill>
                      <a:srgbClr val="005172"/>
                    </a:solidFill>
                  </a:rPr>
                  <a:t>15 km</a:t>
                </a:r>
                <a:endParaRPr lang="en-US" altLang="en-US" sz="180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67" name="TextBox 66"/>
            <p:cNvSpPr txBox="1"/>
            <p:nvPr/>
          </p:nvSpPr>
          <p:spPr>
            <a:xfrm>
              <a:off x="442233" y="3627931"/>
              <a:ext cx="1989262" cy="21698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1800"/>
                </a:lnSpc>
              </a:pPr>
              <a:r>
                <a:rPr lang="en-GB" sz="2000" dirty="0" smtClean="0">
                  <a:latin typeface="+mn-lt"/>
                </a:rPr>
                <a:t>Push-pull  systems</a:t>
              </a:r>
            </a:p>
            <a:p>
              <a:pPr>
                <a:lnSpc>
                  <a:spcPts val="1800"/>
                </a:lnSpc>
              </a:pPr>
              <a:endParaRPr lang="en-GB" sz="2000" dirty="0" smtClean="0">
                <a:latin typeface="+mn-lt"/>
              </a:endParaRPr>
            </a:p>
            <a:p>
              <a:pPr>
                <a:lnSpc>
                  <a:spcPts val="1800"/>
                </a:lnSpc>
              </a:pPr>
              <a:r>
                <a:rPr lang="en-GB" sz="2000" dirty="0" err="1" smtClean="0">
                  <a:latin typeface="+mn-lt"/>
                </a:rPr>
                <a:t>Hawassa</a:t>
              </a:r>
              <a:r>
                <a:rPr lang="en-GB" sz="2000" dirty="0" smtClean="0">
                  <a:latin typeface="+mn-lt"/>
                </a:rPr>
                <a:t> area, Ethiopia</a:t>
              </a:r>
            </a:p>
            <a:p>
              <a:pPr>
                <a:lnSpc>
                  <a:spcPts val="1800"/>
                </a:lnSpc>
              </a:pPr>
              <a:endParaRPr lang="en-GB" dirty="0" smtClean="0">
                <a:latin typeface="Verdana" pitchFamily="34" charset="0"/>
              </a:endParaRPr>
            </a:p>
            <a:p>
              <a:pPr>
                <a:lnSpc>
                  <a:spcPts val="1800"/>
                </a:lnSpc>
              </a:pPr>
              <a:r>
                <a:rPr lang="en-GB" sz="2000" dirty="0" smtClean="0"/>
                <a:t>Maize-based smallholder systems</a:t>
              </a:r>
              <a:endParaRPr lang="en-GB" sz="2000" dirty="0" smtClean="0">
                <a:latin typeface="Verdana" pitchFamily="34" charset="0"/>
              </a:endParaRPr>
            </a:p>
          </p:txBody>
        </p:sp>
      </p:grpSp>
      <p:pic>
        <p:nvPicPr>
          <p:cNvPr id="134" name="Picture Placeholder 28" descr="photo-friday-a-bumper-maize-crop-in-ethiopia.big.jpg"/>
          <p:cNvPicPr>
            <a:picLocks noChangeAspect="1"/>
          </p:cNvPicPr>
          <p:nvPr/>
        </p:nvPicPr>
        <p:blipFill>
          <a:blip r:embed="rId6" cstate="print"/>
          <a:srcRect l="15833" r="15833"/>
          <a:stretch>
            <a:fillRect/>
          </a:stretch>
        </p:blipFill>
        <p:spPr>
          <a:xfrm>
            <a:off x="7045200" y="4775280"/>
            <a:ext cx="2136539" cy="2136539"/>
          </a:xfrm>
          <a:prstGeom prst="ellipse">
            <a:avLst/>
          </a:prstGeom>
        </p:spPr>
      </p:pic>
      <p:pic>
        <p:nvPicPr>
          <p:cNvPr id="135" name="Picture Placeholder 7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007461" y="-43354"/>
            <a:ext cx="2134945" cy="2134945"/>
          </a:xfrm>
          <a:prstGeom prst="ellipse">
            <a:avLst/>
          </a:prstGeom>
        </p:spPr>
      </p:pic>
      <p:sp>
        <p:nvSpPr>
          <p:cNvPr id="29" name="TextBox 28"/>
          <p:cNvSpPr txBox="1"/>
          <p:nvPr/>
        </p:nvSpPr>
        <p:spPr>
          <a:xfrm>
            <a:off x="290256" y="6412675"/>
            <a:ext cx="29332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PhD research Yodit Kebede</a:t>
            </a:r>
            <a:endParaRPr lang="en-GB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20967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Line 2"/>
          <p:cNvSpPr>
            <a:spLocks noChangeShapeType="1"/>
          </p:cNvSpPr>
          <p:nvPr/>
        </p:nvSpPr>
        <p:spPr bwMode="auto">
          <a:xfrm>
            <a:off x="0" y="404813"/>
            <a:ext cx="9144000" cy="0"/>
          </a:xfrm>
          <a:prstGeom prst="line">
            <a:avLst/>
          </a:prstGeom>
          <a:noFill/>
          <a:ln w="9525">
            <a:solidFill>
              <a:srgbClr val="3366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3" name="Text Box 3"/>
          <p:cNvSpPr txBox="1">
            <a:spLocks noChangeArrowheads="1"/>
          </p:cNvSpPr>
          <p:nvPr/>
        </p:nvSpPr>
        <p:spPr bwMode="auto">
          <a:xfrm>
            <a:off x="0" y="44450"/>
            <a:ext cx="673258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defTabSz="457200" eaLnBrk="1" fontAlgn="auto" hangingPunct="1">
              <a:spcBef>
                <a:spcPct val="50000"/>
              </a:spcBef>
              <a:spcAft>
                <a:spcPts val="0"/>
              </a:spcAft>
            </a:pPr>
            <a:r>
              <a:rPr lang="en-GB" dirty="0" smtClean="0">
                <a:solidFill>
                  <a:srgbClr val="4F81BD">
                    <a:lumMod val="50000"/>
                  </a:srgbClr>
                </a:solidFill>
                <a:latin typeface="Verdana"/>
                <a:cs typeface="Verdana"/>
              </a:rPr>
              <a:t>Designing pest suppressive landscapes</a:t>
            </a:r>
            <a:endParaRPr lang="en-GB" dirty="0">
              <a:solidFill>
                <a:srgbClr val="4F81BD">
                  <a:lumMod val="50000"/>
                </a:srgbClr>
              </a:solidFill>
              <a:latin typeface="Verdana"/>
              <a:cs typeface="Verdana"/>
            </a:endParaRPr>
          </a:p>
        </p:txBody>
      </p:sp>
      <p:grpSp>
        <p:nvGrpSpPr>
          <p:cNvPr id="64" name="Group 63"/>
          <p:cNvGrpSpPr/>
          <p:nvPr/>
        </p:nvGrpSpPr>
        <p:grpSpPr>
          <a:xfrm>
            <a:off x="352740" y="723742"/>
            <a:ext cx="8564564" cy="5440591"/>
            <a:chOff x="323850" y="980728"/>
            <a:chExt cx="8564564" cy="5440591"/>
          </a:xfrm>
        </p:grpSpPr>
        <p:sp>
          <p:nvSpPr>
            <p:cNvPr id="65" name="Rectangle 64"/>
            <p:cNvSpPr/>
            <p:nvPr/>
          </p:nvSpPr>
          <p:spPr>
            <a:xfrm>
              <a:off x="323850" y="980728"/>
              <a:ext cx="8564564" cy="5440591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grpSp>
          <p:nvGrpSpPr>
            <p:cNvPr id="66" name="Group 38"/>
            <p:cNvGrpSpPr>
              <a:grpSpLocks/>
            </p:cNvGrpSpPr>
            <p:nvPr/>
          </p:nvGrpSpPr>
          <p:grpSpPr bwMode="auto">
            <a:xfrm>
              <a:off x="485775" y="1069975"/>
              <a:ext cx="8402638" cy="4968875"/>
              <a:chOff x="509649" y="962968"/>
              <a:chExt cx="8401855" cy="4969522"/>
            </a:xfrm>
          </p:grpSpPr>
          <p:pic>
            <p:nvPicPr>
              <p:cNvPr id="68" name="Picture 4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09649" y="1290723"/>
                <a:ext cx="2151340" cy="239158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grpSp>
            <p:nvGrpSpPr>
              <p:cNvPr id="69" name="Group 29"/>
              <p:cNvGrpSpPr>
                <a:grpSpLocks noChangeAspect="1"/>
              </p:cNvGrpSpPr>
              <p:nvPr/>
            </p:nvGrpSpPr>
            <p:grpSpPr bwMode="auto">
              <a:xfrm>
                <a:off x="2322513" y="1193800"/>
                <a:ext cx="6253162" cy="4738690"/>
                <a:chOff x="1463" y="752"/>
                <a:chExt cx="3939" cy="2985"/>
              </a:xfrm>
            </p:grpSpPr>
            <p:sp>
              <p:nvSpPr>
                <p:cNvPr id="72" name="AutoShape 28"/>
                <p:cNvSpPr>
                  <a:spLocks noChangeAspect="1" noChangeArrowheads="1" noTextEdit="1"/>
                </p:cNvSpPr>
                <p:nvPr/>
              </p:nvSpPr>
              <p:spPr bwMode="auto">
                <a:xfrm>
                  <a:off x="1463" y="752"/>
                  <a:ext cx="3939" cy="291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pic>
              <p:nvPicPr>
                <p:cNvPr id="73" name="Picture 30"/>
                <p:cNvPicPr>
                  <a:picLocks noChangeAspect="1" noChangeArrowheads="1"/>
                </p:cNvPicPr>
                <p:nvPr/>
              </p:nvPicPr>
              <p:blipFill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532" y="800"/>
                  <a:ext cx="3810" cy="267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74" name="Freeform 31"/>
                <p:cNvSpPr>
                  <a:spLocks/>
                </p:cNvSpPr>
                <p:nvPr/>
              </p:nvSpPr>
              <p:spPr bwMode="auto">
                <a:xfrm>
                  <a:off x="1750" y="1723"/>
                  <a:ext cx="732" cy="880"/>
                </a:xfrm>
                <a:custGeom>
                  <a:avLst/>
                  <a:gdLst>
                    <a:gd name="T0" fmla="*/ 52 w 732"/>
                    <a:gd name="T1" fmla="*/ 366 h 880"/>
                    <a:gd name="T2" fmla="*/ 460 w 732"/>
                    <a:gd name="T3" fmla="*/ 41 h 880"/>
                    <a:gd name="T4" fmla="*/ 680 w 732"/>
                    <a:gd name="T5" fmla="*/ 514 h 880"/>
                    <a:gd name="T6" fmla="*/ 272 w 732"/>
                    <a:gd name="T7" fmla="*/ 839 h 880"/>
                    <a:gd name="T8" fmla="*/ 52 w 732"/>
                    <a:gd name="T9" fmla="*/ 366 h 88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732" h="880">
                      <a:moveTo>
                        <a:pt x="52" y="366"/>
                      </a:moveTo>
                      <a:cubicBezTo>
                        <a:pt x="104" y="146"/>
                        <a:pt x="286" y="0"/>
                        <a:pt x="460" y="41"/>
                      </a:cubicBezTo>
                      <a:cubicBezTo>
                        <a:pt x="633" y="82"/>
                        <a:pt x="732" y="294"/>
                        <a:pt x="680" y="514"/>
                      </a:cubicBezTo>
                      <a:cubicBezTo>
                        <a:pt x="628" y="734"/>
                        <a:pt x="446" y="880"/>
                        <a:pt x="272" y="839"/>
                      </a:cubicBezTo>
                      <a:cubicBezTo>
                        <a:pt x="98" y="798"/>
                        <a:pt x="0" y="586"/>
                        <a:pt x="52" y="366"/>
                      </a:cubicBezTo>
                    </a:path>
                  </a:pathLst>
                </a:custGeom>
                <a:noFill/>
                <a:ln w="31750" cap="flat">
                  <a:solidFill>
                    <a:srgbClr val="D4F2D3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75" name="Freeform 32"/>
                <p:cNvSpPr>
                  <a:spLocks/>
                </p:cNvSpPr>
                <p:nvPr/>
              </p:nvSpPr>
              <p:spPr bwMode="auto">
                <a:xfrm>
                  <a:off x="4225" y="2025"/>
                  <a:ext cx="794" cy="990"/>
                </a:xfrm>
                <a:custGeom>
                  <a:avLst/>
                  <a:gdLst>
                    <a:gd name="T0" fmla="*/ 107 w 794"/>
                    <a:gd name="T1" fmla="*/ 361 h 990"/>
                    <a:gd name="T2" fmla="*/ 592 w 794"/>
                    <a:gd name="T3" fmla="*/ 74 h 990"/>
                    <a:gd name="T4" fmla="*/ 686 w 794"/>
                    <a:gd name="T5" fmla="*/ 630 h 990"/>
                    <a:gd name="T6" fmla="*/ 202 w 794"/>
                    <a:gd name="T7" fmla="*/ 916 h 990"/>
                    <a:gd name="T8" fmla="*/ 107 w 794"/>
                    <a:gd name="T9" fmla="*/ 361 h 99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794" h="990">
                      <a:moveTo>
                        <a:pt x="107" y="361"/>
                      </a:moveTo>
                      <a:cubicBezTo>
                        <a:pt x="215" y="129"/>
                        <a:pt x="432" y="0"/>
                        <a:pt x="592" y="74"/>
                      </a:cubicBezTo>
                      <a:cubicBezTo>
                        <a:pt x="752" y="149"/>
                        <a:pt x="794" y="397"/>
                        <a:pt x="686" y="630"/>
                      </a:cubicBezTo>
                      <a:cubicBezTo>
                        <a:pt x="578" y="862"/>
                        <a:pt x="362" y="990"/>
                        <a:pt x="202" y="916"/>
                      </a:cubicBezTo>
                      <a:cubicBezTo>
                        <a:pt x="42" y="842"/>
                        <a:pt x="0" y="593"/>
                        <a:pt x="107" y="361"/>
                      </a:cubicBezTo>
                    </a:path>
                  </a:pathLst>
                </a:custGeom>
                <a:noFill/>
                <a:ln w="31750" cap="flat">
                  <a:solidFill>
                    <a:srgbClr val="278626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76" name="Freeform 33"/>
                <p:cNvSpPr>
                  <a:spLocks/>
                </p:cNvSpPr>
                <p:nvPr/>
              </p:nvSpPr>
              <p:spPr bwMode="auto">
                <a:xfrm rot="-1019020">
                  <a:off x="2663" y="2721"/>
                  <a:ext cx="914" cy="673"/>
                </a:xfrm>
                <a:custGeom>
                  <a:avLst/>
                  <a:gdLst>
                    <a:gd name="T0" fmla="*/ 34 w 914"/>
                    <a:gd name="T1" fmla="*/ 246 h 673"/>
                    <a:gd name="T2" fmla="*/ 519 w 914"/>
                    <a:gd name="T3" fmla="*/ 50 h 673"/>
                    <a:gd name="T4" fmla="*/ 880 w 914"/>
                    <a:gd name="T5" fmla="*/ 427 h 673"/>
                    <a:gd name="T6" fmla="*/ 396 w 914"/>
                    <a:gd name="T7" fmla="*/ 623 h 673"/>
                    <a:gd name="T8" fmla="*/ 34 w 914"/>
                    <a:gd name="T9" fmla="*/ 246 h 67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914" h="673">
                      <a:moveTo>
                        <a:pt x="34" y="246"/>
                      </a:moveTo>
                      <a:cubicBezTo>
                        <a:pt x="68" y="87"/>
                        <a:pt x="285" y="0"/>
                        <a:pt x="519" y="50"/>
                      </a:cubicBezTo>
                      <a:cubicBezTo>
                        <a:pt x="752" y="100"/>
                        <a:pt x="914" y="269"/>
                        <a:pt x="880" y="427"/>
                      </a:cubicBezTo>
                      <a:cubicBezTo>
                        <a:pt x="846" y="586"/>
                        <a:pt x="629" y="673"/>
                        <a:pt x="396" y="623"/>
                      </a:cubicBezTo>
                      <a:cubicBezTo>
                        <a:pt x="162" y="573"/>
                        <a:pt x="0" y="404"/>
                        <a:pt x="34" y="246"/>
                      </a:cubicBezTo>
                    </a:path>
                  </a:pathLst>
                </a:custGeom>
                <a:noFill/>
                <a:ln w="31750" cap="flat">
                  <a:solidFill>
                    <a:srgbClr val="7DD97C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77" name="Freeform 34"/>
                <p:cNvSpPr>
                  <a:spLocks noEditPoints="1"/>
                </p:cNvSpPr>
                <p:nvPr/>
              </p:nvSpPr>
              <p:spPr bwMode="auto">
                <a:xfrm>
                  <a:off x="1531" y="3485"/>
                  <a:ext cx="3804" cy="84"/>
                </a:xfrm>
                <a:custGeom>
                  <a:avLst/>
                  <a:gdLst>
                    <a:gd name="T0" fmla="*/ 0 w 25284"/>
                    <a:gd name="T1" fmla="*/ 0 h 558"/>
                    <a:gd name="T2" fmla="*/ 13 w 25284"/>
                    <a:gd name="T3" fmla="*/ 0 h 558"/>
                    <a:gd name="T4" fmla="*/ 13 w 25284"/>
                    <a:gd name="T5" fmla="*/ 0 h 558"/>
                    <a:gd name="T6" fmla="*/ 0 w 25284"/>
                    <a:gd name="T7" fmla="*/ 0 h 558"/>
                    <a:gd name="T8" fmla="*/ 0 w 25284"/>
                    <a:gd name="T9" fmla="*/ 0 h 558"/>
                    <a:gd name="T10" fmla="*/ 0 w 25284"/>
                    <a:gd name="T11" fmla="*/ 0 h 558"/>
                    <a:gd name="T12" fmla="*/ 0 w 25284"/>
                    <a:gd name="T13" fmla="*/ 0 h 558"/>
                    <a:gd name="T14" fmla="*/ 0 w 25284"/>
                    <a:gd name="T15" fmla="*/ 0 h 558"/>
                    <a:gd name="T16" fmla="*/ 0 w 25284"/>
                    <a:gd name="T17" fmla="*/ 0 h 558"/>
                    <a:gd name="T18" fmla="*/ 0 w 25284"/>
                    <a:gd name="T19" fmla="*/ 0 h 558"/>
                    <a:gd name="T20" fmla="*/ 0 w 25284"/>
                    <a:gd name="T21" fmla="*/ 0 h 558"/>
                    <a:gd name="T22" fmla="*/ 0 w 25284"/>
                    <a:gd name="T23" fmla="*/ 0 h 558"/>
                    <a:gd name="T24" fmla="*/ 0 w 25284"/>
                    <a:gd name="T25" fmla="*/ 0 h 558"/>
                    <a:gd name="T26" fmla="*/ 0 w 25284"/>
                    <a:gd name="T27" fmla="*/ 0 h 558"/>
                    <a:gd name="T28" fmla="*/ 0 w 25284"/>
                    <a:gd name="T29" fmla="*/ 0 h 558"/>
                    <a:gd name="T30" fmla="*/ 0 w 25284"/>
                    <a:gd name="T31" fmla="*/ 0 h 558"/>
                    <a:gd name="T32" fmla="*/ 13 w 25284"/>
                    <a:gd name="T33" fmla="*/ 0 h 558"/>
                    <a:gd name="T34" fmla="*/ 13 w 25284"/>
                    <a:gd name="T35" fmla="*/ 0 h 558"/>
                    <a:gd name="T36" fmla="*/ 13 w 25284"/>
                    <a:gd name="T37" fmla="*/ 0 h 558"/>
                    <a:gd name="T38" fmla="*/ 13 w 25284"/>
                    <a:gd name="T39" fmla="*/ 0 h 558"/>
                    <a:gd name="T40" fmla="*/ 13 w 25284"/>
                    <a:gd name="T41" fmla="*/ 0 h 558"/>
                    <a:gd name="T42" fmla="*/ 13 w 25284"/>
                    <a:gd name="T43" fmla="*/ 0 h 558"/>
                    <a:gd name="T44" fmla="*/ 13 w 25284"/>
                    <a:gd name="T45" fmla="*/ 0 h 558"/>
                    <a:gd name="T46" fmla="*/ 13 w 25284"/>
                    <a:gd name="T47" fmla="*/ 0 h 558"/>
                    <a:gd name="T48" fmla="*/ 13 w 25284"/>
                    <a:gd name="T49" fmla="*/ 0 h 558"/>
                    <a:gd name="T50" fmla="*/ 13 w 25284"/>
                    <a:gd name="T51" fmla="*/ 0 h 558"/>
                    <a:gd name="T52" fmla="*/ 13 w 25284"/>
                    <a:gd name="T53" fmla="*/ 0 h 558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0" t="0" r="r" b="b"/>
                  <a:pathLst>
                    <a:path w="25284" h="558">
                      <a:moveTo>
                        <a:pt x="80" y="239"/>
                      </a:moveTo>
                      <a:lnTo>
                        <a:pt x="25205" y="239"/>
                      </a:lnTo>
                      <a:lnTo>
                        <a:pt x="25205" y="319"/>
                      </a:lnTo>
                      <a:lnTo>
                        <a:pt x="80" y="319"/>
                      </a:lnTo>
                      <a:lnTo>
                        <a:pt x="80" y="239"/>
                      </a:lnTo>
                      <a:close/>
                      <a:moveTo>
                        <a:pt x="460" y="547"/>
                      </a:moveTo>
                      <a:lnTo>
                        <a:pt x="0" y="279"/>
                      </a:lnTo>
                      <a:lnTo>
                        <a:pt x="460" y="12"/>
                      </a:lnTo>
                      <a:cubicBezTo>
                        <a:pt x="479" y="0"/>
                        <a:pt x="503" y="7"/>
                        <a:pt x="514" y="26"/>
                      </a:cubicBezTo>
                      <a:cubicBezTo>
                        <a:pt x="525" y="45"/>
                        <a:pt x="519" y="70"/>
                        <a:pt x="500" y="81"/>
                      </a:cubicBezTo>
                      <a:lnTo>
                        <a:pt x="100" y="314"/>
                      </a:lnTo>
                      <a:lnTo>
                        <a:pt x="100" y="245"/>
                      </a:lnTo>
                      <a:lnTo>
                        <a:pt x="500" y="478"/>
                      </a:lnTo>
                      <a:cubicBezTo>
                        <a:pt x="519" y="489"/>
                        <a:pt x="525" y="514"/>
                        <a:pt x="514" y="533"/>
                      </a:cubicBezTo>
                      <a:cubicBezTo>
                        <a:pt x="503" y="552"/>
                        <a:pt x="479" y="558"/>
                        <a:pt x="460" y="547"/>
                      </a:cubicBezTo>
                      <a:close/>
                      <a:moveTo>
                        <a:pt x="24825" y="12"/>
                      </a:moveTo>
                      <a:lnTo>
                        <a:pt x="25284" y="279"/>
                      </a:lnTo>
                      <a:lnTo>
                        <a:pt x="24825" y="547"/>
                      </a:lnTo>
                      <a:cubicBezTo>
                        <a:pt x="24806" y="558"/>
                        <a:pt x="24781" y="552"/>
                        <a:pt x="24770" y="533"/>
                      </a:cubicBezTo>
                      <a:cubicBezTo>
                        <a:pt x="24759" y="514"/>
                        <a:pt x="24765" y="489"/>
                        <a:pt x="24784" y="478"/>
                      </a:cubicBezTo>
                      <a:lnTo>
                        <a:pt x="25184" y="245"/>
                      </a:lnTo>
                      <a:lnTo>
                        <a:pt x="25184" y="314"/>
                      </a:lnTo>
                      <a:lnTo>
                        <a:pt x="24784" y="81"/>
                      </a:lnTo>
                      <a:cubicBezTo>
                        <a:pt x="24765" y="70"/>
                        <a:pt x="24759" y="45"/>
                        <a:pt x="24770" y="26"/>
                      </a:cubicBezTo>
                      <a:cubicBezTo>
                        <a:pt x="24781" y="7"/>
                        <a:pt x="24806" y="0"/>
                        <a:pt x="24825" y="12"/>
                      </a:cubicBezTo>
                      <a:close/>
                    </a:path>
                  </a:pathLst>
                </a:custGeom>
                <a:solidFill>
                  <a:srgbClr val="005172"/>
                </a:solidFill>
                <a:ln w="0" cap="flat">
                  <a:solidFill>
                    <a:srgbClr val="005172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78" name="Rectangle 35"/>
                <p:cNvSpPr>
                  <a:spLocks noChangeArrowheads="1"/>
                </p:cNvSpPr>
                <p:nvPr/>
              </p:nvSpPr>
              <p:spPr bwMode="auto">
                <a:xfrm>
                  <a:off x="3093" y="3467"/>
                  <a:ext cx="639" cy="23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lnSpc>
                      <a:spcPts val="2500"/>
                    </a:lnSpc>
                    <a:spcBef>
                      <a:spcPts val="1200"/>
                    </a:spcBef>
                    <a:buClr>
                      <a:schemeClr val="bg2"/>
                    </a:buClr>
                    <a:buSzPct val="140000"/>
                    <a:buFont typeface="Wingdings" pitchFamily="2" charset="2"/>
                    <a:buChar char="§"/>
                    <a:defRPr sz="2200">
                      <a:solidFill>
                        <a:schemeClr val="bg2"/>
                      </a:solidFill>
                      <a:latin typeface="Verdana" pitchFamily="34" charset="0"/>
                    </a:defRPr>
                  </a:lvl1pPr>
                  <a:lvl2pPr marL="742950" indent="-285750" eaLnBrk="0" hangingPunct="0">
                    <a:lnSpc>
                      <a:spcPts val="2500"/>
                    </a:lnSpc>
                    <a:spcBef>
                      <a:spcPts val="1000"/>
                    </a:spcBef>
                    <a:buClr>
                      <a:schemeClr val="bg2"/>
                    </a:buClr>
                    <a:buSzPct val="115000"/>
                    <a:buFont typeface="Verdana" pitchFamily="34" charset="0"/>
                    <a:buChar char="●"/>
                    <a:defRPr sz="2200">
                      <a:solidFill>
                        <a:schemeClr val="bg2"/>
                      </a:solidFill>
                      <a:latin typeface="Verdana" pitchFamily="34" charset="0"/>
                    </a:defRPr>
                  </a:lvl2pPr>
                  <a:lvl3pPr marL="1143000" indent="-228600" eaLnBrk="0" hangingPunct="0">
                    <a:lnSpc>
                      <a:spcPts val="2500"/>
                    </a:lnSpc>
                    <a:spcBef>
                      <a:spcPts val="1000"/>
                    </a:spcBef>
                    <a:buSzPct val="115000"/>
                    <a:buFont typeface="Verdana" pitchFamily="34" charset="0"/>
                    <a:buChar char="●"/>
                    <a:defRPr sz="2200">
                      <a:solidFill>
                        <a:schemeClr val="bg2"/>
                      </a:solidFill>
                      <a:latin typeface="Verdana" pitchFamily="34" charset="0"/>
                    </a:defRPr>
                  </a:lvl3pPr>
                  <a:lvl4pPr marL="1600200" indent="-228600" eaLnBrk="0" hangingPunct="0">
                    <a:lnSpc>
                      <a:spcPts val="2500"/>
                    </a:lnSpc>
                    <a:spcBef>
                      <a:spcPct val="20000"/>
                    </a:spcBef>
                    <a:buSzPct val="115000"/>
                    <a:buFont typeface="Verdana" pitchFamily="34" charset="0"/>
                    <a:buChar char="●"/>
                    <a:defRPr sz="2200">
                      <a:solidFill>
                        <a:schemeClr val="bg2"/>
                      </a:solidFill>
                      <a:latin typeface="Verdana" pitchFamily="34" charset="0"/>
                    </a:defRPr>
                  </a:lvl4pPr>
                  <a:lvl5pPr marL="2057400" indent="-228600" eaLnBrk="0" hangingPunct="0">
                    <a:lnSpc>
                      <a:spcPts val="2500"/>
                    </a:lnSpc>
                    <a:spcBef>
                      <a:spcPct val="20000"/>
                    </a:spcBef>
                    <a:buSzPct val="115000"/>
                    <a:buFont typeface="Verdana" pitchFamily="34" charset="0"/>
                    <a:buChar char="●"/>
                    <a:defRPr sz="2200">
                      <a:solidFill>
                        <a:schemeClr val="bg2"/>
                      </a:solidFill>
                      <a:latin typeface="Verdana" pitchFamily="34" charset="0"/>
                    </a:defRPr>
                  </a:lvl5pPr>
                  <a:lvl6pPr marL="2514600" indent="-228600" eaLnBrk="0" fontAlgn="base" hangingPunct="0">
                    <a:lnSpc>
                      <a:spcPts val="2500"/>
                    </a:lnSpc>
                    <a:spcBef>
                      <a:spcPct val="20000"/>
                    </a:spcBef>
                    <a:spcAft>
                      <a:spcPct val="0"/>
                    </a:spcAft>
                    <a:buSzPct val="115000"/>
                    <a:buFont typeface="Verdana" pitchFamily="34" charset="0"/>
                    <a:buChar char="●"/>
                    <a:defRPr sz="2200">
                      <a:solidFill>
                        <a:schemeClr val="bg2"/>
                      </a:solidFill>
                      <a:latin typeface="Verdana" pitchFamily="34" charset="0"/>
                    </a:defRPr>
                  </a:lvl6pPr>
                  <a:lvl7pPr marL="2971800" indent="-228600" eaLnBrk="0" fontAlgn="base" hangingPunct="0">
                    <a:lnSpc>
                      <a:spcPts val="2500"/>
                    </a:lnSpc>
                    <a:spcBef>
                      <a:spcPct val="20000"/>
                    </a:spcBef>
                    <a:spcAft>
                      <a:spcPct val="0"/>
                    </a:spcAft>
                    <a:buSzPct val="115000"/>
                    <a:buFont typeface="Verdana" pitchFamily="34" charset="0"/>
                    <a:buChar char="●"/>
                    <a:defRPr sz="2200">
                      <a:solidFill>
                        <a:schemeClr val="bg2"/>
                      </a:solidFill>
                      <a:latin typeface="Verdana" pitchFamily="34" charset="0"/>
                    </a:defRPr>
                  </a:lvl7pPr>
                  <a:lvl8pPr marL="3429000" indent="-228600" eaLnBrk="0" fontAlgn="base" hangingPunct="0">
                    <a:lnSpc>
                      <a:spcPts val="2500"/>
                    </a:lnSpc>
                    <a:spcBef>
                      <a:spcPct val="20000"/>
                    </a:spcBef>
                    <a:spcAft>
                      <a:spcPct val="0"/>
                    </a:spcAft>
                    <a:buSzPct val="115000"/>
                    <a:buFont typeface="Verdana" pitchFamily="34" charset="0"/>
                    <a:buChar char="●"/>
                    <a:defRPr sz="2200">
                      <a:solidFill>
                        <a:schemeClr val="bg2"/>
                      </a:solidFill>
                      <a:latin typeface="Verdana" pitchFamily="34" charset="0"/>
                    </a:defRPr>
                  </a:lvl8pPr>
                  <a:lvl9pPr marL="3886200" indent="-228600" eaLnBrk="0" fontAlgn="base" hangingPunct="0">
                    <a:lnSpc>
                      <a:spcPts val="2500"/>
                    </a:lnSpc>
                    <a:spcBef>
                      <a:spcPct val="20000"/>
                    </a:spcBef>
                    <a:spcAft>
                      <a:spcPct val="0"/>
                    </a:spcAft>
                    <a:buSzPct val="115000"/>
                    <a:buFont typeface="Verdana" pitchFamily="34" charset="0"/>
                    <a:buChar char="●"/>
                    <a:defRPr sz="2200">
                      <a:solidFill>
                        <a:schemeClr val="bg2"/>
                      </a:solidFill>
                      <a:latin typeface="Verdana" pitchFamily="34" charset="0"/>
                    </a:defRPr>
                  </a:lvl9pPr>
                </a:lstStyle>
                <a:p>
                  <a:pPr eaLnBrk="1" hangingPunct="1">
                    <a:lnSpc>
                      <a:spcPct val="100000"/>
                    </a:lnSpc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GB" altLang="en-US" sz="180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79" name="Rectangle 36"/>
                <p:cNvSpPr>
                  <a:spLocks noChangeArrowheads="1"/>
                </p:cNvSpPr>
                <p:nvPr/>
              </p:nvSpPr>
              <p:spPr bwMode="auto">
                <a:xfrm>
                  <a:off x="3166" y="3569"/>
                  <a:ext cx="487" cy="16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 eaLnBrk="0" hangingPunct="0">
                    <a:lnSpc>
                      <a:spcPts val="2500"/>
                    </a:lnSpc>
                    <a:spcBef>
                      <a:spcPts val="1200"/>
                    </a:spcBef>
                    <a:buClr>
                      <a:schemeClr val="bg2"/>
                    </a:buClr>
                    <a:buSzPct val="140000"/>
                    <a:buFont typeface="Wingdings" pitchFamily="2" charset="2"/>
                    <a:buChar char="§"/>
                    <a:defRPr sz="2200">
                      <a:solidFill>
                        <a:schemeClr val="bg2"/>
                      </a:solidFill>
                      <a:latin typeface="Verdana" pitchFamily="34" charset="0"/>
                    </a:defRPr>
                  </a:lvl1pPr>
                  <a:lvl2pPr marL="982663" indent="-285750" eaLnBrk="0" hangingPunct="0">
                    <a:lnSpc>
                      <a:spcPts val="2500"/>
                    </a:lnSpc>
                    <a:spcBef>
                      <a:spcPts val="1000"/>
                    </a:spcBef>
                    <a:buClr>
                      <a:schemeClr val="bg2"/>
                    </a:buClr>
                    <a:buSzPct val="115000"/>
                    <a:buFont typeface="Verdana" pitchFamily="34" charset="0"/>
                    <a:buChar char="●"/>
                    <a:defRPr sz="2200">
                      <a:solidFill>
                        <a:schemeClr val="bg2"/>
                      </a:solidFill>
                      <a:latin typeface="Verdana" pitchFamily="34" charset="0"/>
                    </a:defRPr>
                  </a:lvl2pPr>
                  <a:lvl3pPr marL="1879600" indent="-319088" eaLnBrk="0" hangingPunct="0">
                    <a:lnSpc>
                      <a:spcPts val="2500"/>
                    </a:lnSpc>
                    <a:spcBef>
                      <a:spcPts val="1000"/>
                    </a:spcBef>
                    <a:buSzPct val="115000"/>
                    <a:buFont typeface="Verdana" pitchFamily="34" charset="0"/>
                    <a:buChar char="●"/>
                    <a:defRPr sz="2200">
                      <a:solidFill>
                        <a:schemeClr val="bg2"/>
                      </a:solidFill>
                      <a:latin typeface="Verdana" pitchFamily="34" charset="0"/>
                    </a:defRPr>
                  </a:lvl3pPr>
                  <a:lvl4pPr marL="2692400" indent="-360363" eaLnBrk="0" hangingPunct="0">
                    <a:lnSpc>
                      <a:spcPts val="2500"/>
                    </a:lnSpc>
                    <a:spcBef>
                      <a:spcPct val="20000"/>
                    </a:spcBef>
                    <a:buSzPct val="115000"/>
                    <a:buFont typeface="Verdana" pitchFamily="34" charset="0"/>
                    <a:buChar char="●"/>
                    <a:defRPr sz="2200">
                      <a:solidFill>
                        <a:schemeClr val="bg2"/>
                      </a:solidFill>
                      <a:latin typeface="Verdana" pitchFamily="34" charset="0"/>
                    </a:defRPr>
                  </a:lvl4pPr>
                  <a:lvl5pPr marL="3405188" indent="-352425" eaLnBrk="0" hangingPunct="0">
                    <a:lnSpc>
                      <a:spcPts val="2500"/>
                    </a:lnSpc>
                    <a:spcBef>
                      <a:spcPct val="20000"/>
                    </a:spcBef>
                    <a:buSzPct val="115000"/>
                    <a:buFont typeface="Verdana" pitchFamily="34" charset="0"/>
                    <a:buChar char="●"/>
                    <a:defRPr sz="2200">
                      <a:solidFill>
                        <a:schemeClr val="bg2"/>
                      </a:solidFill>
                      <a:latin typeface="Verdana" pitchFamily="34" charset="0"/>
                    </a:defRPr>
                  </a:lvl5pPr>
                  <a:lvl6pPr marL="3862388" indent="-352425" eaLnBrk="0" fontAlgn="base" hangingPunct="0">
                    <a:lnSpc>
                      <a:spcPts val="2500"/>
                    </a:lnSpc>
                    <a:spcBef>
                      <a:spcPct val="20000"/>
                    </a:spcBef>
                    <a:spcAft>
                      <a:spcPct val="0"/>
                    </a:spcAft>
                    <a:buSzPct val="115000"/>
                    <a:buFont typeface="Verdana" pitchFamily="34" charset="0"/>
                    <a:buChar char="●"/>
                    <a:defRPr sz="2200">
                      <a:solidFill>
                        <a:schemeClr val="bg2"/>
                      </a:solidFill>
                      <a:latin typeface="Verdana" pitchFamily="34" charset="0"/>
                    </a:defRPr>
                  </a:lvl6pPr>
                  <a:lvl7pPr marL="4319588" indent="-352425" eaLnBrk="0" fontAlgn="base" hangingPunct="0">
                    <a:lnSpc>
                      <a:spcPts val="2500"/>
                    </a:lnSpc>
                    <a:spcBef>
                      <a:spcPct val="20000"/>
                    </a:spcBef>
                    <a:spcAft>
                      <a:spcPct val="0"/>
                    </a:spcAft>
                    <a:buSzPct val="115000"/>
                    <a:buFont typeface="Verdana" pitchFamily="34" charset="0"/>
                    <a:buChar char="●"/>
                    <a:defRPr sz="2200">
                      <a:solidFill>
                        <a:schemeClr val="bg2"/>
                      </a:solidFill>
                      <a:latin typeface="Verdana" pitchFamily="34" charset="0"/>
                    </a:defRPr>
                  </a:lvl7pPr>
                  <a:lvl8pPr marL="4776788" indent="-352425" eaLnBrk="0" fontAlgn="base" hangingPunct="0">
                    <a:lnSpc>
                      <a:spcPts val="2500"/>
                    </a:lnSpc>
                    <a:spcBef>
                      <a:spcPct val="20000"/>
                    </a:spcBef>
                    <a:spcAft>
                      <a:spcPct val="0"/>
                    </a:spcAft>
                    <a:buSzPct val="115000"/>
                    <a:buFont typeface="Verdana" pitchFamily="34" charset="0"/>
                    <a:buChar char="●"/>
                    <a:defRPr sz="2200">
                      <a:solidFill>
                        <a:schemeClr val="bg2"/>
                      </a:solidFill>
                      <a:latin typeface="Verdana" pitchFamily="34" charset="0"/>
                    </a:defRPr>
                  </a:lvl8pPr>
                  <a:lvl9pPr marL="5233988" indent="-352425" eaLnBrk="0" fontAlgn="base" hangingPunct="0">
                    <a:lnSpc>
                      <a:spcPts val="2500"/>
                    </a:lnSpc>
                    <a:spcBef>
                      <a:spcPct val="20000"/>
                    </a:spcBef>
                    <a:spcAft>
                      <a:spcPct val="0"/>
                    </a:spcAft>
                    <a:buSzPct val="115000"/>
                    <a:buFont typeface="Verdana" pitchFamily="34" charset="0"/>
                    <a:buChar char="●"/>
                    <a:defRPr sz="2200">
                      <a:solidFill>
                        <a:schemeClr val="bg2"/>
                      </a:solidFill>
                      <a:latin typeface="Verdana" pitchFamily="34" charset="0"/>
                    </a:defRPr>
                  </a:lvl9pPr>
                </a:lstStyle>
                <a:p>
                  <a:pPr eaLnBrk="1" hangingPunct="1">
                    <a:lnSpc>
                      <a:spcPct val="100000"/>
                    </a:lnSpc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r>
                    <a:rPr lang="en-US" altLang="en-US" sz="1500" b="1">
                      <a:solidFill>
                        <a:srgbClr val="005172"/>
                      </a:solidFill>
                    </a:rPr>
                    <a:t>40 km</a:t>
                  </a:r>
                  <a:endParaRPr lang="en-US" altLang="en-US" sz="180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80" name="Rectangle 37"/>
                <p:cNvSpPr>
                  <a:spLocks noChangeArrowheads="1"/>
                </p:cNvSpPr>
                <p:nvPr/>
              </p:nvSpPr>
              <p:spPr bwMode="auto">
                <a:xfrm>
                  <a:off x="1574" y="813"/>
                  <a:ext cx="1446" cy="15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 eaLnBrk="0" hangingPunct="0">
                    <a:lnSpc>
                      <a:spcPts val="2500"/>
                    </a:lnSpc>
                    <a:spcBef>
                      <a:spcPts val="1200"/>
                    </a:spcBef>
                    <a:buClr>
                      <a:schemeClr val="bg2"/>
                    </a:buClr>
                    <a:buSzPct val="140000"/>
                    <a:buFont typeface="Wingdings" pitchFamily="2" charset="2"/>
                    <a:buChar char="§"/>
                    <a:defRPr sz="2200">
                      <a:solidFill>
                        <a:schemeClr val="bg2"/>
                      </a:solidFill>
                      <a:latin typeface="Verdana" pitchFamily="34" charset="0"/>
                    </a:defRPr>
                  </a:lvl1pPr>
                  <a:lvl2pPr marL="982663" indent="-285750" eaLnBrk="0" hangingPunct="0">
                    <a:lnSpc>
                      <a:spcPts val="2500"/>
                    </a:lnSpc>
                    <a:spcBef>
                      <a:spcPts val="1000"/>
                    </a:spcBef>
                    <a:buClr>
                      <a:schemeClr val="bg2"/>
                    </a:buClr>
                    <a:buSzPct val="115000"/>
                    <a:buFont typeface="Verdana" pitchFamily="34" charset="0"/>
                    <a:buChar char="●"/>
                    <a:defRPr sz="2200">
                      <a:solidFill>
                        <a:schemeClr val="bg2"/>
                      </a:solidFill>
                      <a:latin typeface="Verdana" pitchFamily="34" charset="0"/>
                    </a:defRPr>
                  </a:lvl2pPr>
                  <a:lvl3pPr marL="1879600" indent="-319088" eaLnBrk="0" hangingPunct="0">
                    <a:lnSpc>
                      <a:spcPts val="2500"/>
                    </a:lnSpc>
                    <a:spcBef>
                      <a:spcPts val="1000"/>
                    </a:spcBef>
                    <a:buSzPct val="115000"/>
                    <a:buFont typeface="Verdana" pitchFamily="34" charset="0"/>
                    <a:buChar char="●"/>
                    <a:defRPr sz="2200">
                      <a:solidFill>
                        <a:schemeClr val="bg2"/>
                      </a:solidFill>
                      <a:latin typeface="Verdana" pitchFamily="34" charset="0"/>
                    </a:defRPr>
                  </a:lvl3pPr>
                  <a:lvl4pPr marL="2692400" indent="-360363" eaLnBrk="0" hangingPunct="0">
                    <a:lnSpc>
                      <a:spcPts val="2500"/>
                    </a:lnSpc>
                    <a:spcBef>
                      <a:spcPct val="20000"/>
                    </a:spcBef>
                    <a:buSzPct val="115000"/>
                    <a:buFont typeface="Verdana" pitchFamily="34" charset="0"/>
                    <a:buChar char="●"/>
                    <a:defRPr sz="2200">
                      <a:solidFill>
                        <a:schemeClr val="bg2"/>
                      </a:solidFill>
                      <a:latin typeface="Verdana" pitchFamily="34" charset="0"/>
                    </a:defRPr>
                  </a:lvl4pPr>
                  <a:lvl5pPr marL="3405188" indent="-352425" eaLnBrk="0" hangingPunct="0">
                    <a:lnSpc>
                      <a:spcPts val="2500"/>
                    </a:lnSpc>
                    <a:spcBef>
                      <a:spcPct val="20000"/>
                    </a:spcBef>
                    <a:buSzPct val="115000"/>
                    <a:buFont typeface="Verdana" pitchFamily="34" charset="0"/>
                    <a:buChar char="●"/>
                    <a:defRPr sz="2200">
                      <a:solidFill>
                        <a:schemeClr val="bg2"/>
                      </a:solidFill>
                      <a:latin typeface="Verdana" pitchFamily="34" charset="0"/>
                    </a:defRPr>
                  </a:lvl5pPr>
                  <a:lvl6pPr marL="3862388" indent="-352425" eaLnBrk="0" fontAlgn="base" hangingPunct="0">
                    <a:lnSpc>
                      <a:spcPts val="2500"/>
                    </a:lnSpc>
                    <a:spcBef>
                      <a:spcPct val="20000"/>
                    </a:spcBef>
                    <a:spcAft>
                      <a:spcPct val="0"/>
                    </a:spcAft>
                    <a:buSzPct val="115000"/>
                    <a:buFont typeface="Verdana" pitchFamily="34" charset="0"/>
                    <a:buChar char="●"/>
                    <a:defRPr sz="2200">
                      <a:solidFill>
                        <a:schemeClr val="bg2"/>
                      </a:solidFill>
                      <a:latin typeface="Verdana" pitchFamily="34" charset="0"/>
                    </a:defRPr>
                  </a:lvl6pPr>
                  <a:lvl7pPr marL="4319588" indent="-352425" eaLnBrk="0" fontAlgn="base" hangingPunct="0">
                    <a:lnSpc>
                      <a:spcPts val="2500"/>
                    </a:lnSpc>
                    <a:spcBef>
                      <a:spcPct val="20000"/>
                    </a:spcBef>
                    <a:spcAft>
                      <a:spcPct val="0"/>
                    </a:spcAft>
                    <a:buSzPct val="115000"/>
                    <a:buFont typeface="Verdana" pitchFamily="34" charset="0"/>
                    <a:buChar char="●"/>
                    <a:defRPr sz="2200">
                      <a:solidFill>
                        <a:schemeClr val="bg2"/>
                      </a:solidFill>
                      <a:latin typeface="Verdana" pitchFamily="34" charset="0"/>
                    </a:defRPr>
                  </a:lvl7pPr>
                  <a:lvl8pPr marL="4776788" indent="-352425" eaLnBrk="0" fontAlgn="base" hangingPunct="0">
                    <a:lnSpc>
                      <a:spcPts val="2500"/>
                    </a:lnSpc>
                    <a:spcBef>
                      <a:spcPct val="20000"/>
                    </a:spcBef>
                    <a:spcAft>
                      <a:spcPct val="0"/>
                    </a:spcAft>
                    <a:buSzPct val="115000"/>
                    <a:buFont typeface="Verdana" pitchFamily="34" charset="0"/>
                    <a:buChar char="●"/>
                    <a:defRPr sz="2200">
                      <a:solidFill>
                        <a:schemeClr val="bg2"/>
                      </a:solidFill>
                      <a:latin typeface="Verdana" pitchFamily="34" charset="0"/>
                    </a:defRPr>
                  </a:lvl8pPr>
                  <a:lvl9pPr marL="5233988" indent="-352425" eaLnBrk="0" fontAlgn="base" hangingPunct="0">
                    <a:lnSpc>
                      <a:spcPts val="2500"/>
                    </a:lnSpc>
                    <a:spcBef>
                      <a:spcPct val="20000"/>
                    </a:spcBef>
                    <a:spcAft>
                      <a:spcPct val="0"/>
                    </a:spcAft>
                    <a:buSzPct val="115000"/>
                    <a:buFont typeface="Verdana" pitchFamily="34" charset="0"/>
                    <a:buChar char="●"/>
                    <a:defRPr sz="2200">
                      <a:solidFill>
                        <a:schemeClr val="bg2"/>
                      </a:solidFill>
                      <a:latin typeface="Verdana" pitchFamily="34" charset="0"/>
                    </a:defRPr>
                  </a:lvl9pPr>
                </a:lstStyle>
                <a:p>
                  <a:pPr eaLnBrk="1" hangingPunct="1">
                    <a:lnSpc>
                      <a:spcPct val="100000"/>
                    </a:lnSpc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r>
                    <a:rPr lang="en-US" altLang="en-US" sz="1600" b="1">
                      <a:solidFill>
                        <a:srgbClr val="FFFFFF"/>
                      </a:solidFill>
                    </a:rPr>
                    <a:t>Landscape diversity</a:t>
                  </a:r>
                  <a:endParaRPr lang="en-US" altLang="en-US" sz="160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81" name="Freeform 41"/>
                <p:cNvSpPr>
                  <a:spLocks/>
                </p:cNvSpPr>
                <p:nvPr/>
              </p:nvSpPr>
              <p:spPr bwMode="auto">
                <a:xfrm>
                  <a:off x="1644" y="1145"/>
                  <a:ext cx="137" cy="122"/>
                </a:xfrm>
                <a:custGeom>
                  <a:avLst/>
                  <a:gdLst>
                    <a:gd name="T0" fmla="*/ 6 w 137"/>
                    <a:gd name="T1" fmla="*/ 48 h 122"/>
                    <a:gd name="T2" fmla="*/ 80 w 137"/>
                    <a:gd name="T3" fmla="*/ 8 h 122"/>
                    <a:gd name="T4" fmla="*/ 130 w 137"/>
                    <a:gd name="T5" fmla="*/ 74 h 122"/>
                    <a:gd name="T6" fmla="*/ 57 w 137"/>
                    <a:gd name="T7" fmla="*/ 114 h 122"/>
                    <a:gd name="T8" fmla="*/ 6 w 137"/>
                    <a:gd name="T9" fmla="*/ 48 h 12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137" h="122">
                      <a:moveTo>
                        <a:pt x="6" y="48"/>
                      </a:moveTo>
                      <a:cubicBezTo>
                        <a:pt x="13" y="18"/>
                        <a:pt x="46" y="0"/>
                        <a:pt x="80" y="8"/>
                      </a:cubicBezTo>
                      <a:cubicBezTo>
                        <a:pt x="114" y="15"/>
                        <a:pt x="137" y="45"/>
                        <a:pt x="130" y="74"/>
                      </a:cubicBezTo>
                      <a:cubicBezTo>
                        <a:pt x="124" y="104"/>
                        <a:pt x="91" y="122"/>
                        <a:pt x="57" y="114"/>
                      </a:cubicBezTo>
                      <a:cubicBezTo>
                        <a:pt x="23" y="107"/>
                        <a:pt x="0" y="77"/>
                        <a:pt x="6" y="48"/>
                      </a:cubicBezTo>
                    </a:path>
                  </a:pathLst>
                </a:custGeom>
                <a:noFill/>
                <a:ln w="31750" cap="flat">
                  <a:solidFill>
                    <a:srgbClr val="7DD97C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82" name="Rectangle 42"/>
                <p:cNvSpPr>
                  <a:spLocks noChangeArrowheads="1"/>
                </p:cNvSpPr>
                <p:nvPr/>
              </p:nvSpPr>
              <p:spPr bwMode="auto">
                <a:xfrm>
                  <a:off x="1811" y="1162"/>
                  <a:ext cx="500" cy="13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 eaLnBrk="0" hangingPunct="0">
                    <a:lnSpc>
                      <a:spcPts val="2500"/>
                    </a:lnSpc>
                    <a:spcBef>
                      <a:spcPts val="1200"/>
                    </a:spcBef>
                    <a:buClr>
                      <a:schemeClr val="bg2"/>
                    </a:buClr>
                    <a:buSzPct val="140000"/>
                    <a:buFont typeface="Wingdings" pitchFamily="2" charset="2"/>
                    <a:buChar char="§"/>
                    <a:defRPr sz="2200">
                      <a:solidFill>
                        <a:schemeClr val="bg2"/>
                      </a:solidFill>
                      <a:latin typeface="Verdana" pitchFamily="34" charset="0"/>
                    </a:defRPr>
                  </a:lvl1pPr>
                  <a:lvl2pPr marL="982663" indent="-285750" eaLnBrk="0" hangingPunct="0">
                    <a:lnSpc>
                      <a:spcPts val="2500"/>
                    </a:lnSpc>
                    <a:spcBef>
                      <a:spcPts val="1000"/>
                    </a:spcBef>
                    <a:buClr>
                      <a:schemeClr val="bg2"/>
                    </a:buClr>
                    <a:buSzPct val="115000"/>
                    <a:buFont typeface="Verdana" pitchFamily="34" charset="0"/>
                    <a:buChar char="●"/>
                    <a:defRPr sz="2200">
                      <a:solidFill>
                        <a:schemeClr val="bg2"/>
                      </a:solidFill>
                      <a:latin typeface="Verdana" pitchFamily="34" charset="0"/>
                    </a:defRPr>
                  </a:lvl2pPr>
                  <a:lvl3pPr marL="1879600" indent="-319088" eaLnBrk="0" hangingPunct="0">
                    <a:lnSpc>
                      <a:spcPts val="2500"/>
                    </a:lnSpc>
                    <a:spcBef>
                      <a:spcPts val="1000"/>
                    </a:spcBef>
                    <a:buSzPct val="115000"/>
                    <a:buFont typeface="Verdana" pitchFamily="34" charset="0"/>
                    <a:buChar char="●"/>
                    <a:defRPr sz="2200">
                      <a:solidFill>
                        <a:schemeClr val="bg2"/>
                      </a:solidFill>
                      <a:latin typeface="Verdana" pitchFamily="34" charset="0"/>
                    </a:defRPr>
                  </a:lvl3pPr>
                  <a:lvl4pPr marL="2692400" indent="-360363" eaLnBrk="0" hangingPunct="0">
                    <a:lnSpc>
                      <a:spcPts val="2500"/>
                    </a:lnSpc>
                    <a:spcBef>
                      <a:spcPct val="20000"/>
                    </a:spcBef>
                    <a:buSzPct val="115000"/>
                    <a:buFont typeface="Verdana" pitchFamily="34" charset="0"/>
                    <a:buChar char="●"/>
                    <a:defRPr sz="2200">
                      <a:solidFill>
                        <a:schemeClr val="bg2"/>
                      </a:solidFill>
                      <a:latin typeface="Verdana" pitchFamily="34" charset="0"/>
                    </a:defRPr>
                  </a:lvl4pPr>
                  <a:lvl5pPr marL="3405188" indent="-352425" eaLnBrk="0" hangingPunct="0">
                    <a:lnSpc>
                      <a:spcPts val="2500"/>
                    </a:lnSpc>
                    <a:spcBef>
                      <a:spcPct val="20000"/>
                    </a:spcBef>
                    <a:buSzPct val="115000"/>
                    <a:buFont typeface="Verdana" pitchFamily="34" charset="0"/>
                    <a:buChar char="●"/>
                    <a:defRPr sz="2200">
                      <a:solidFill>
                        <a:schemeClr val="bg2"/>
                      </a:solidFill>
                      <a:latin typeface="Verdana" pitchFamily="34" charset="0"/>
                    </a:defRPr>
                  </a:lvl5pPr>
                  <a:lvl6pPr marL="3862388" indent="-352425" eaLnBrk="0" fontAlgn="base" hangingPunct="0">
                    <a:lnSpc>
                      <a:spcPts val="2500"/>
                    </a:lnSpc>
                    <a:spcBef>
                      <a:spcPct val="20000"/>
                    </a:spcBef>
                    <a:spcAft>
                      <a:spcPct val="0"/>
                    </a:spcAft>
                    <a:buSzPct val="115000"/>
                    <a:buFont typeface="Verdana" pitchFamily="34" charset="0"/>
                    <a:buChar char="●"/>
                    <a:defRPr sz="2200">
                      <a:solidFill>
                        <a:schemeClr val="bg2"/>
                      </a:solidFill>
                      <a:latin typeface="Verdana" pitchFamily="34" charset="0"/>
                    </a:defRPr>
                  </a:lvl6pPr>
                  <a:lvl7pPr marL="4319588" indent="-352425" eaLnBrk="0" fontAlgn="base" hangingPunct="0">
                    <a:lnSpc>
                      <a:spcPts val="2500"/>
                    </a:lnSpc>
                    <a:spcBef>
                      <a:spcPct val="20000"/>
                    </a:spcBef>
                    <a:spcAft>
                      <a:spcPct val="0"/>
                    </a:spcAft>
                    <a:buSzPct val="115000"/>
                    <a:buFont typeface="Verdana" pitchFamily="34" charset="0"/>
                    <a:buChar char="●"/>
                    <a:defRPr sz="2200">
                      <a:solidFill>
                        <a:schemeClr val="bg2"/>
                      </a:solidFill>
                      <a:latin typeface="Verdana" pitchFamily="34" charset="0"/>
                    </a:defRPr>
                  </a:lvl7pPr>
                  <a:lvl8pPr marL="4776788" indent="-352425" eaLnBrk="0" fontAlgn="base" hangingPunct="0">
                    <a:lnSpc>
                      <a:spcPts val="2500"/>
                    </a:lnSpc>
                    <a:spcBef>
                      <a:spcPct val="20000"/>
                    </a:spcBef>
                    <a:spcAft>
                      <a:spcPct val="0"/>
                    </a:spcAft>
                    <a:buSzPct val="115000"/>
                    <a:buFont typeface="Verdana" pitchFamily="34" charset="0"/>
                    <a:buChar char="●"/>
                    <a:defRPr sz="2200">
                      <a:solidFill>
                        <a:schemeClr val="bg2"/>
                      </a:solidFill>
                      <a:latin typeface="Verdana" pitchFamily="34" charset="0"/>
                    </a:defRPr>
                  </a:lvl8pPr>
                  <a:lvl9pPr marL="5233988" indent="-352425" eaLnBrk="0" fontAlgn="base" hangingPunct="0">
                    <a:lnSpc>
                      <a:spcPts val="2500"/>
                    </a:lnSpc>
                    <a:spcBef>
                      <a:spcPct val="20000"/>
                    </a:spcBef>
                    <a:spcAft>
                      <a:spcPct val="0"/>
                    </a:spcAft>
                    <a:buSzPct val="115000"/>
                    <a:buFont typeface="Verdana" pitchFamily="34" charset="0"/>
                    <a:buChar char="●"/>
                    <a:defRPr sz="2200">
                      <a:solidFill>
                        <a:schemeClr val="bg2"/>
                      </a:solidFill>
                      <a:latin typeface="Verdana" pitchFamily="34" charset="0"/>
                    </a:defRPr>
                  </a:lvl9pPr>
                </a:lstStyle>
                <a:p>
                  <a:pPr eaLnBrk="1" hangingPunct="1">
                    <a:lnSpc>
                      <a:spcPct val="100000"/>
                    </a:lnSpc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r>
                    <a:rPr lang="en-US" altLang="en-US" sz="1400" b="1">
                      <a:solidFill>
                        <a:srgbClr val="FFFFFF"/>
                      </a:solidFill>
                    </a:rPr>
                    <a:t>Medium</a:t>
                  </a:r>
                  <a:endParaRPr lang="en-US" altLang="en-US" sz="1800" b="1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83" name="Freeform 43"/>
                <p:cNvSpPr>
                  <a:spLocks/>
                </p:cNvSpPr>
                <p:nvPr/>
              </p:nvSpPr>
              <p:spPr bwMode="auto">
                <a:xfrm>
                  <a:off x="1645" y="1317"/>
                  <a:ext cx="137" cy="121"/>
                </a:xfrm>
                <a:custGeom>
                  <a:avLst/>
                  <a:gdLst>
                    <a:gd name="T0" fmla="*/ 7 w 137"/>
                    <a:gd name="T1" fmla="*/ 46 h 121"/>
                    <a:gd name="T2" fmla="*/ 81 w 137"/>
                    <a:gd name="T3" fmla="*/ 8 h 121"/>
                    <a:gd name="T4" fmla="*/ 130 w 137"/>
                    <a:gd name="T5" fmla="*/ 75 h 121"/>
                    <a:gd name="T6" fmla="*/ 56 w 137"/>
                    <a:gd name="T7" fmla="*/ 113 h 121"/>
                    <a:gd name="T8" fmla="*/ 7 w 137"/>
                    <a:gd name="T9" fmla="*/ 46 h 121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137" h="121">
                      <a:moveTo>
                        <a:pt x="7" y="46"/>
                      </a:moveTo>
                      <a:cubicBezTo>
                        <a:pt x="14" y="17"/>
                        <a:pt x="47" y="0"/>
                        <a:pt x="81" y="8"/>
                      </a:cubicBezTo>
                      <a:cubicBezTo>
                        <a:pt x="115" y="16"/>
                        <a:pt x="137" y="46"/>
                        <a:pt x="130" y="75"/>
                      </a:cubicBezTo>
                      <a:cubicBezTo>
                        <a:pt x="123" y="104"/>
                        <a:pt x="90" y="121"/>
                        <a:pt x="56" y="113"/>
                      </a:cubicBezTo>
                      <a:cubicBezTo>
                        <a:pt x="22" y="105"/>
                        <a:pt x="0" y="75"/>
                        <a:pt x="7" y="46"/>
                      </a:cubicBezTo>
                    </a:path>
                  </a:pathLst>
                </a:custGeom>
                <a:noFill/>
                <a:ln w="31750" cap="flat">
                  <a:solidFill>
                    <a:srgbClr val="D4F2D3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84" name="Rectangle 44"/>
                <p:cNvSpPr>
                  <a:spLocks noChangeArrowheads="1"/>
                </p:cNvSpPr>
                <p:nvPr/>
              </p:nvSpPr>
              <p:spPr bwMode="auto">
                <a:xfrm>
                  <a:off x="1821" y="1300"/>
                  <a:ext cx="261" cy="13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 eaLnBrk="0" hangingPunct="0">
                    <a:lnSpc>
                      <a:spcPts val="2500"/>
                    </a:lnSpc>
                    <a:spcBef>
                      <a:spcPts val="1200"/>
                    </a:spcBef>
                    <a:buClr>
                      <a:schemeClr val="bg2"/>
                    </a:buClr>
                    <a:buSzPct val="140000"/>
                    <a:buFont typeface="Wingdings" pitchFamily="2" charset="2"/>
                    <a:buChar char="§"/>
                    <a:defRPr sz="2200">
                      <a:solidFill>
                        <a:schemeClr val="bg2"/>
                      </a:solidFill>
                      <a:latin typeface="Verdana" pitchFamily="34" charset="0"/>
                    </a:defRPr>
                  </a:lvl1pPr>
                  <a:lvl2pPr marL="982663" indent="-285750" eaLnBrk="0" hangingPunct="0">
                    <a:lnSpc>
                      <a:spcPts val="2500"/>
                    </a:lnSpc>
                    <a:spcBef>
                      <a:spcPts val="1000"/>
                    </a:spcBef>
                    <a:buClr>
                      <a:schemeClr val="bg2"/>
                    </a:buClr>
                    <a:buSzPct val="115000"/>
                    <a:buFont typeface="Verdana" pitchFamily="34" charset="0"/>
                    <a:buChar char="●"/>
                    <a:defRPr sz="2200">
                      <a:solidFill>
                        <a:schemeClr val="bg2"/>
                      </a:solidFill>
                      <a:latin typeface="Verdana" pitchFamily="34" charset="0"/>
                    </a:defRPr>
                  </a:lvl2pPr>
                  <a:lvl3pPr marL="1879600" indent="-319088" eaLnBrk="0" hangingPunct="0">
                    <a:lnSpc>
                      <a:spcPts val="2500"/>
                    </a:lnSpc>
                    <a:spcBef>
                      <a:spcPts val="1000"/>
                    </a:spcBef>
                    <a:buSzPct val="115000"/>
                    <a:buFont typeface="Verdana" pitchFamily="34" charset="0"/>
                    <a:buChar char="●"/>
                    <a:defRPr sz="2200">
                      <a:solidFill>
                        <a:schemeClr val="bg2"/>
                      </a:solidFill>
                      <a:latin typeface="Verdana" pitchFamily="34" charset="0"/>
                    </a:defRPr>
                  </a:lvl3pPr>
                  <a:lvl4pPr marL="2692400" indent="-360363" eaLnBrk="0" hangingPunct="0">
                    <a:lnSpc>
                      <a:spcPts val="2500"/>
                    </a:lnSpc>
                    <a:spcBef>
                      <a:spcPct val="20000"/>
                    </a:spcBef>
                    <a:buSzPct val="115000"/>
                    <a:buFont typeface="Verdana" pitchFamily="34" charset="0"/>
                    <a:buChar char="●"/>
                    <a:defRPr sz="2200">
                      <a:solidFill>
                        <a:schemeClr val="bg2"/>
                      </a:solidFill>
                      <a:latin typeface="Verdana" pitchFamily="34" charset="0"/>
                    </a:defRPr>
                  </a:lvl4pPr>
                  <a:lvl5pPr marL="3405188" indent="-352425" eaLnBrk="0" hangingPunct="0">
                    <a:lnSpc>
                      <a:spcPts val="2500"/>
                    </a:lnSpc>
                    <a:spcBef>
                      <a:spcPct val="20000"/>
                    </a:spcBef>
                    <a:buSzPct val="115000"/>
                    <a:buFont typeface="Verdana" pitchFamily="34" charset="0"/>
                    <a:buChar char="●"/>
                    <a:defRPr sz="2200">
                      <a:solidFill>
                        <a:schemeClr val="bg2"/>
                      </a:solidFill>
                      <a:latin typeface="Verdana" pitchFamily="34" charset="0"/>
                    </a:defRPr>
                  </a:lvl5pPr>
                  <a:lvl6pPr marL="3862388" indent="-352425" eaLnBrk="0" fontAlgn="base" hangingPunct="0">
                    <a:lnSpc>
                      <a:spcPts val="2500"/>
                    </a:lnSpc>
                    <a:spcBef>
                      <a:spcPct val="20000"/>
                    </a:spcBef>
                    <a:spcAft>
                      <a:spcPct val="0"/>
                    </a:spcAft>
                    <a:buSzPct val="115000"/>
                    <a:buFont typeface="Verdana" pitchFamily="34" charset="0"/>
                    <a:buChar char="●"/>
                    <a:defRPr sz="2200">
                      <a:solidFill>
                        <a:schemeClr val="bg2"/>
                      </a:solidFill>
                      <a:latin typeface="Verdana" pitchFamily="34" charset="0"/>
                    </a:defRPr>
                  </a:lvl6pPr>
                  <a:lvl7pPr marL="4319588" indent="-352425" eaLnBrk="0" fontAlgn="base" hangingPunct="0">
                    <a:lnSpc>
                      <a:spcPts val="2500"/>
                    </a:lnSpc>
                    <a:spcBef>
                      <a:spcPct val="20000"/>
                    </a:spcBef>
                    <a:spcAft>
                      <a:spcPct val="0"/>
                    </a:spcAft>
                    <a:buSzPct val="115000"/>
                    <a:buFont typeface="Verdana" pitchFamily="34" charset="0"/>
                    <a:buChar char="●"/>
                    <a:defRPr sz="2200">
                      <a:solidFill>
                        <a:schemeClr val="bg2"/>
                      </a:solidFill>
                      <a:latin typeface="Verdana" pitchFamily="34" charset="0"/>
                    </a:defRPr>
                  </a:lvl7pPr>
                  <a:lvl8pPr marL="4776788" indent="-352425" eaLnBrk="0" fontAlgn="base" hangingPunct="0">
                    <a:lnSpc>
                      <a:spcPts val="2500"/>
                    </a:lnSpc>
                    <a:spcBef>
                      <a:spcPct val="20000"/>
                    </a:spcBef>
                    <a:spcAft>
                      <a:spcPct val="0"/>
                    </a:spcAft>
                    <a:buSzPct val="115000"/>
                    <a:buFont typeface="Verdana" pitchFamily="34" charset="0"/>
                    <a:buChar char="●"/>
                    <a:defRPr sz="2200">
                      <a:solidFill>
                        <a:schemeClr val="bg2"/>
                      </a:solidFill>
                      <a:latin typeface="Verdana" pitchFamily="34" charset="0"/>
                    </a:defRPr>
                  </a:lvl8pPr>
                  <a:lvl9pPr marL="5233988" indent="-352425" eaLnBrk="0" fontAlgn="base" hangingPunct="0">
                    <a:lnSpc>
                      <a:spcPts val="2500"/>
                    </a:lnSpc>
                    <a:spcBef>
                      <a:spcPct val="20000"/>
                    </a:spcBef>
                    <a:spcAft>
                      <a:spcPct val="0"/>
                    </a:spcAft>
                    <a:buSzPct val="115000"/>
                    <a:buFont typeface="Verdana" pitchFamily="34" charset="0"/>
                    <a:buChar char="●"/>
                    <a:defRPr sz="2200">
                      <a:solidFill>
                        <a:schemeClr val="bg2"/>
                      </a:solidFill>
                      <a:latin typeface="Verdana" pitchFamily="34" charset="0"/>
                    </a:defRPr>
                  </a:lvl9pPr>
                </a:lstStyle>
                <a:p>
                  <a:pPr eaLnBrk="1" hangingPunct="1">
                    <a:lnSpc>
                      <a:spcPct val="100000"/>
                    </a:lnSpc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r>
                    <a:rPr lang="en-US" altLang="en-US" sz="1400" b="1">
                      <a:solidFill>
                        <a:srgbClr val="FFFFFF"/>
                      </a:solidFill>
                    </a:rPr>
                    <a:t>Low</a:t>
                  </a:r>
                  <a:endParaRPr lang="en-US" altLang="en-US" sz="1800" b="1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85" name="Freeform 45"/>
                <p:cNvSpPr>
                  <a:spLocks/>
                </p:cNvSpPr>
                <p:nvPr/>
              </p:nvSpPr>
              <p:spPr bwMode="auto">
                <a:xfrm>
                  <a:off x="1643" y="971"/>
                  <a:ext cx="140" cy="127"/>
                </a:xfrm>
                <a:custGeom>
                  <a:avLst/>
                  <a:gdLst>
                    <a:gd name="T0" fmla="*/ 13 w 140"/>
                    <a:gd name="T1" fmla="*/ 37 h 127"/>
                    <a:gd name="T2" fmla="*/ 93 w 140"/>
                    <a:gd name="T3" fmla="*/ 14 h 127"/>
                    <a:gd name="T4" fmla="*/ 128 w 140"/>
                    <a:gd name="T5" fmla="*/ 90 h 127"/>
                    <a:gd name="T6" fmla="*/ 48 w 140"/>
                    <a:gd name="T7" fmla="*/ 112 h 127"/>
                    <a:gd name="T8" fmla="*/ 13 w 140"/>
                    <a:gd name="T9" fmla="*/ 37 h 12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140" h="127">
                      <a:moveTo>
                        <a:pt x="13" y="37"/>
                      </a:moveTo>
                      <a:cubicBezTo>
                        <a:pt x="25" y="10"/>
                        <a:pt x="61" y="0"/>
                        <a:pt x="93" y="14"/>
                      </a:cubicBezTo>
                      <a:cubicBezTo>
                        <a:pt x="125" y="29"/>
                        <a:pt x="140" y="63"/>
                        <a:pt x="128" y="90"/>
                      </a:cubicBezTo>
                      <a:cubicBezTo>
                        <a:pt x="115" y="117"/>
                        <a:pt x="79" y="127"/>
                        <a:pt x="48" y="112"/>
                      </a:cubicBezTo>
                      <a:cubicBezTo>
                        <a:pt x="16" y="98"/>
                        <a:pt x="0" y="64"/>
                        <a:pt x="13" y="37"/>
                      </a:cubicBezTo>
                    </a:path>
                  </a:pathLst>
                </a:custGeom>
                <a:noFill/>
                <a:ln w="31750" cap="flat">
                  <a:solidFill>
                    <a:srgbClr val="278626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86" name="Rectangle 46"/>
                <p:cNvSpPr>
                  <a:spLocks noChangeArrowheads="1"/>
                </p:cNvSpPr>
                <p:nvPr/>
              </p:nvSpPr>
              <p:spPr bwMode="auto">
                <a:xfrm>
                  <a:off x="1829" y="984"/>
                  <a:ext cx="293" cy="13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 eaLnBrk="0" hangingPunct="0">
                    <a:lnSpc>
                      <a:spcPts val="2500"/>
                    </a:lnSpc>
                    <a:spcBef>
                      <a:spcPts val="1200"/>
                    </a:spcBef>
                    <a:buClr>
                      <a:schemeClr val="bg2"/>
                    </a:buClr>
                    <a:buSzPct val="140000"/>
                    <a:buFont typeface="Wingdings" pitchFamily="2" charset="2"/>
                    <a:buChar char="§"/>
                    <a:defRPr sz="2200">
                      <a:solidFill>
                        <a:schemeClr val="bg2"/>
                      </a:solidFill>
                      <a:latin typeface="Verdana" pitchFamily="34" charset="0"/>
                    </a:defRPr>
                  </a:lvl1pPr>
                  <a:lvl2pPr marL="982663" indent="-285750" eaLnBrk="0" hangingPunct="0">
                    <a:lnSpc>
                      <a:spcPts val="2500"/>
                    </a:lnSpc>
                    <a:spcBef>
                      <a:spcPts val="1000"/>
                    </a:spcBef>
                    <a:buClr>
                      <a:schemeClr val="bg2"/>
                    </a:buClr>
                    <a:buSzPct val="115000"/>
                    <a:buFont typeface="Verdana" pitchFamily="34" charset="0"/>
                    <a:buChar char="●"/>
                    <a:defRPr sz="2200">
                      <a:solidFill>
                        <a:schemeClr val="bg2"/>
                      </a:solidFill>
                      <a:latin typeface="Verdana" pitchFamily="34" charset="0"/>
                    </a:defRPr>
                  </a:lvl2pPr>
                  <a:lvl3pPr marL="1879600" indent="-319088" eaLnBrk="0" hangingPunct="0">
                    <a:lnSpc>
                      <a:spcPts val="2500"/>
                    </a:lnSpc>
                    <a:spcBef>
                      <a:spcPts val="1000"/>
                    </a:spcBef>
                    <a:buSzPct val="115000"/>
                    <a:buFont typeface="Verdana" pitchFamily="34" charset="0"/>
                    <a:buChar char="●"/>
                    <a:defRPr sz="2200">
                      <a:solidFill>
                        <a:schemeClr val="bg2"/>
                      </a:solidFill>
                      <a:latin typeface="Verdana" pitchFamily="34" charset="0"/>
                    </a:defRPr>
                  </a:lvl3pPr>
                  <a:lvl4pPr marL="2692400" indent="-360363" eaLnBrk="0" hangingPunct="0">
                    <a:lnSpc>
                      <a:spcPts val="2500"/>
                    </a:lnSpc>
                    <a:spcBef>
                      <a:spcPct val="20000"/>
                    </a:spcBef>
                    <a:buSzPct val="115000"/>
                    <a:buFont typeface="Verdana" pitchFamily="34" charset="0"/>
                    <a:buChar char="●"/>
                    <a:defRPr sz="2200">
                      <a:solidFill>
                        <a:schemeClr val="bg2"/>
                      </a:solidFill>
                      <a:latin typeface="Verdana" pitchFamily="34" charset="0"/>
                    </a:defRPr>
                  </a:lvl4pPr>
                  <a:lvl5pPr marL="3405188" indent="-352425" eaLnBrk="0" hangingPunct="0">
                    <a:lnSpc>
                      <a:spcPts val="2500"/>
                    </a:lnSpc>
                    <a:spcBef>
                      <a:spcPct val="20000"/>
                    </a:spcBef>
                    <a:buSzPct val="115000"/>
                    <a:buFont typeface="Verdana" pitchFamily="34" charset="0"/>
                    <a:buChar char="●"/>
                    <a:defRPr sz="2200">
                      <a:solidFill>
                        <a:schemeClr val="bg2"/>
                      </a:solidFill>
                      <a:latin typeface="Verdana" pitchFamily="34" charset="0"/>
                    </a:defRPr>
                  </a:lvl5pPr>
                  <a:lvl6pPr marL="3862388" indent="-352425" eaLnBrk="0" fontAlgn="base" hangingPunct="0">
                    <a:lnSpc>
                      <a:spcPts val="2500"/>
                    </a:lnSpc>
                    <a:spcBef>
                      <a:spcPct val="20000"/>
                    </a:spcBef>
                    <a:spcAft>
                      <a:spcPct val="0"/>
                    </a:spcAft>
                    <a:buSzPct val="115000"/>
                    <a:buFont typeface="Verdana" pitchFamily="34" charset="0"/>
                    <a:buChar char="●"/>
                    <a:defRPr sz="2200">
                      <a:solidFill>
                        <a:schemeClr val="bg2"/>
                      </a:solidFill>
                      <a:latin typeface="Verdana" pitchFamily="34" charset="0"/>
                    </a:defRPr>
                  </a:lvl6pPr>
                  <a:lvl7pPr marL="4319588" indent="-352425" eaLnBrk="0" fontAlgn="base" hangingPunct="0">
                    <a:lnSpc>
                      <a:spcPts val="2500"/>
                    </a:lnSpc>
                    <a:spcBef>
                      <a:spcPct val="20000"/>
                    </a:spcBef>
                    <a:spcAft>
                      <a:spcPct val="0"/>
                    </a:spcAft>
                    <a:buSzPct val="115000"/>
                    <a:buFont typeface="Verdana" pitchFamily="34" charset="0"/>
                    <a:buChar char="●"/>
                    <a:defRPr sz="2200">
                      <a:solidFill>
                        <a:schemeClr val="bg2"/>
                      </a:solidFill>
                      <a:latin typeface="Verdana" pitchFamily="34" charset="0"/>
                    </a:defRPr>
                  </a:lvl7pPr>
                  <a:lvl8pPr marL="4776788" indent="-352425" eaLnBrk="0" fontAlgn="base" hangingPunct="0">
                    <a:lnSpc>
                      <a:spcPts val="2500"/>
                    </a:lnSpc>
                    <a:spcBef>
                      <a:spcPct val="20000"/>
                    </a:spcBef>
                    <a:spcAft>
                      <a:spcPct val="0"/>
                    </a:spcAft>
                    <a:buSzPct val="115000"/>
                    <a:buFont typeface="Verdana" pitchFamily="34" charset="0"/>
                    <a:buChar char="●"/>
                    <a:defRPr sz="2200">
                      <a:solidFill>
                        <a:schemeClr val="bg2"/>
                      </a:solidFill>
                      <a:latin typeface="Verdana" pitchFamily="34" charset="0"/>
                    </a:defRPr>
                  </a:lvl8pPr>
                  <a:lvl9pPr marL="5233988" indent="-352425" eaLnBrk="0" fontAlgn="base" hangingPunct="0">
                    <a:lnSpc>
                      <a:spcPts val="2500"/>
                    </a:lnSpc>
                    <a:spcBef>
                      <a:spcPct val="20000"/>
                    </a:spcBef>
                    <a:spcAft>
                      <a:spcPct val="0"/>
                    </a:spcAft>
                    <a:buSzPct val="115000"/>
                    <a:buFont typeface="Verdana" pitchFamily="34" charset="0"/>
                    <a:buChar char="●"/>
                    <a:defRPr sz="2200">
                      <a:solidFill>
                        <a:schemeClr val="bg2"/>
                      </a:solidFill>
                      <a:latin typeface="Verdana" pitchFamily="34" charset="0"/>
                    </a:defRPr>
                  </a:lvl9pPr>
                </a:lstStyle>
                <a:p>
                  <a:pPr eaLnBrk="1" hangingPunct="1">
                    <a:lnSpc>
                      <a:spcPct val="100000"/>
                    </a:lnSpc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r>
                    <a:rPr lang="en-US" altLang="en-US" sz="1400" b="1">
                      <a:solidFill>
                        <a:srgbClr val="FFFFFF"/>
                      </a:solidFill>
                    </a:rPr>
                    <a:t>High</a:t>
                  </a:r>
                  <a:endParaRPr lang="en-US" altLang="en-US" sz="1400" b="1">
                    <a:solidFill>
                      <a:schemeClr val="tx1"/>
                    </a:solidFill>
                  </a:endParaRPr>
                </a:p>
              </p:txBody>
            </p:sp>
          </p:grpSp>
          <p:cxnSp>
            <p:nvCxnSpPr>
              <p:cNvPr id="70" name="Straight Arrow Connector 37"/>
              <p:cNvCxnSpPr>
                <a:cxnSpLocks noChangeShapeType="1"/>
              </p:cNvCxnSpPr>
              <p:nvPr/>
            </p:nvCxnSpPr>
            <p:spPr bwMode="auto">
              <a:xfrm>
                <a:off x="8575675" y="1270000"/>
                <a:ext cx="0" cy="4210050"/>
              </a:xfrm>
              <a:prstGeom prst="straightConnector1">
                <a:avLst/>
              </a:prstGeom>
              <a:noFill/>
              <a:ln w="38100">
                <a:solidFill>
                  <a:srgbClr val="005172"/>
                </a:solidFill>
                <a:round/>
                <a:headEnd type="triangle" w="med" len="med"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71" name="Rectangle 36"/>
              <p:cNvSpPr>
                <a:spLocks noChangeArrowheads="1"/>
              </p:cNvSpPr>
              <p:nvPr/>
            </p:nvSpPr>
            <p:spPr bwMode="auto">
              <a:xfrm>
                <a:off x="8239845" y="962968"/>
                <a:ext cx="671659" cy="2308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lnSpc>
                    <a:spcPts val="2500"/>
                  </a:lnSpc>
                  <a:spcBef>
                    <a:spcPts val="1200"/>
                  </a:spcBef>
                  <a:buClr>
                    <a:schemeClr val="bg2"/>
                  </a:buClr>
                  <a:buSzPct val="140000"/>
                  <a:buFont typeface="Wingdings" pitchFamily="2" charset="2"/>
                  <a:buChar char="§"/>
                  <a:defRPr sz="2200">
                    <a:solidFill>
                      <a:schemeClr val="bg2"/>
                    </a:solidFill>
                    <a:latin typeface="Verdana" pitchFamily="34" charset="0"/>
                  </a:defRPr>
                </a:lvl1pPr>
                <a:lvl2pPr marL="982663" indent="-285750" eaLnBrk="0" hangingPunct="0">
                  <a:lnSpc>
                    <a:spcPts val="2500"/>
                  </a:lnSpc>
                  <a:spcBef>
                    <a:spcPts val="1000"/>
                  </a:spcBef>
                  <a:buClr>
                    <a:schemeClr val="bg2"/>
                  </a:buClr>
                  <a:buSzPct val="115000"/>
                  <a:buFont typeface="Verdana" pitchFamily="34" charset="0"/>
                  <a:buChar char="●"/>
                  <a:defRPr sz="2200">
                    <a:solidFill>
                      <a:schemeClr val="bg2"/>
                    </a:solidFill>
                    <a:latin typeface="Verdana" pitchFamily="34" charset="0"/>
                  </a:defRPr>
                </a:lvl2pPr>
                <a:lvl3pPr marL="1879600" indent="-319088" eaLnBrk="0" hangingPunct="0">
                  <a:lnSpc>
                    <a:spcPts val="2500"/>
                  </a:lnSpc>
                  <a:spcBef>
                    <a:spcPts val="1000"/>
                  </a:spcBef>
                  <a:buSzPct val="115000"/>
                  <a:buFont typeface="Verdana" pitchFamily="34" charset="0"/>
                  <a:buChar char="●"/>
                  <a:defRPr sz="2200">
                    <a:solidFill>
                      <a:schemeClr val="bg2"/>
                    </a:solidFill>
                    <a:latin typeface="Verdana" pitchFamily="34" charset="0"/>
                  </a:defRPr>
                </a:lvl3pPr>
                <a:lvl4pPr marL="2692400" indent="-360363" eaLnBrk="0" hangingPunct="0">
                  <a:lnSpc>
                    <a:spcPts val="2500"/>
                  </a:lnSpc>
                  <a:spcBef>
                    <a:spcPct val="20000"/>
                  </a:spcBef>
                  <a:buSzPct val="115000"/>
                  <a:buFont typeface="Verdana" pitchFamily="34" charset="0"/>
                  <a:buChar char="●"/>
                  <a:defRPr sz="2200">
                    <a:solidFill>
                      <a:schemeClr val="bg2"/>
                    </a:solidFill>
                    <a:latin typeface="Verdana" pitchFamily="34" charset="0"/>
                  </a:defRPr>
                </a:lvl4pPr>
                <a:lvl5pPr marL="3405188" indent="-352425" eaLnBrk="0" hangingPunct="0">
                  <a:lnSpc>
                    <a:spcPts val="2500"/>
                  </a:lnSpc>
                  <a:spcBef>
                    <a:spcPct val="20000"/>
                  </a:spcBef>
                  <a:buSzPct val="115000"/>
                  <a:buFont typeface="Verdana" pitchFamily="34" charset="0"/>
                  <a:buChar char="●"/>
                  <a:defRPr sz="2200">
                    <a:solidFill>
                      <a:schemeClr val="bg2"/>
                    </a:solidFill>
                    <a:latin typeface="Verdana" pitchFamily="34" charset="0"/>
                  </a:defRPr>
                </a:lvl5pPr>
                <a:lvl6pPr marL="3862388" indent="-352425" eaLnBrk="0" fontAlgn="base" hangingPunct="0">
                  <a:lnSpc>
                    <a:spcPts val="2500"/>
                  </a:lnSpc>
                  <a:spcBef>
                    <a:spcPct val="20000"/>
                  </a:spcBef>
                  <a:spcAft>
                    <a:spcPct val="0"/>
                  </a:spcAft>
                  <a:buSzPct val="115000"/>
                  <a:buFont typeface="Verdana" pitchFamily="34" charset="0"/>
                  <a:buChar char="●"/>
                  <a:defRPr sz="2200">
                    <a:solidFill>
                      <a:schemeClr val="bg2"/>
                    </a:solidFill>
                    <a:latin typeface="Verdana" pitchFamily="34" charset="0"/>
                  </a:defRPr>
                </a:lvl6pPr>
                <a:lvl7pPr marL="4319588" indent="-352425" eaLnBrk="0" fontAlgn="base" hangingPunct="0">
                  <a:lnSpc>
                    <a:spcPts val="2500"/>
                  </a:lnSpc>
                  <a:spcBef>
                    <a:spcPct val="20000"/>
                  </a:spcBef>
                  <a:spcAft>
                    <a:spcPct val="0"/>
                  </a:spcAft>
                  <a:buSzPct val="115000"/>
                  <a:buFont typeface="Verdana" pitchFamily="34" charset="0"/>
                  <a:buChar char="●"/>
                  <a:defRPr sz="2200">
                    <a:solidFill>
                      <a:schemeClr val="bg2"/>
                    </a:solidFill>
                    <a:latin typeface="Verdana" pitchFamily="34" charset="0"/>
                  </a:defRPr>
                </a:lvl7pPr>
                <a:lvl8pPr marL="4776788" indent="-352425" eaLnBrk="0" fontAlgn="base" hangingPunct="0">
                  <a:lnSpc>
                    <a:spcPts val="2500"/>
                  </a:lnSpc>
                  <a:spcBef>
                    <a:spcPct val="20000"/>
                  </a:spcBef>
                  <a:spcAft>
                    <a:spcPct val="0"/>
                  </a:spcAft>
                  <a:buSzPct val="115000"/>
                  <a:buFont typeface="Verdana" pitchFamily="34" charset="0"/>
                  <a:buChar char="●"/>
                  <a:defRPr sz="2200">
                    <a:solidFill>
                      <a:schemeClr val="bg2"/>
                    </a:solidFill>
                    <a:latin typeface="Verdana" pitchFamily="34" charset="0"/>
                  </a:defRPr>
                </a:lvl8pPr>
                <a:lvl9pPr marL="5233988" indent="-352425" eaLnBrk="0" fontAlgn="base" hangingPunct="0">
                  <a:lnSpc>
                    <a:spcPts val="2500"/>
                  </a:lnSpc>
                  <a:spcBef>
                    <a:spcPct val="20000"/>
                  </a:spcBef>
                  <a:spcAft>
                    <a:spcPct val="0"/>
                  </a:spcAft>
                  <a:buSzPct val="115000"/>
                  <a:buFont typeface="Verdana" pitchFamily="34" charset="0"/>
                  <a:buChar char="●"/>
                  <a:defRPr sz="2200">
                    <a:solidFill>
                      <a:schemeClr val="bg2"/>
                    </a:solidFill>
                    <a:latin typeface="Verdana" pitchFamily="34" charset="0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1500" b="1">
                    <a:solidFill>
                      <a:srgbClr val="005172"/>
                    </a:solidFill>
                  </a:rPr>
                  <a:t>15 km</a:t>
                </a:r>
                <a:endParaRPr lang="en-US" altLang="en-US" sz="180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67" name="TextBox 66"/>
            <p:cNvSpPr txBox="1"/>
            <p:nvPr/>
          </p:nvSpPr>
          <p:spPr>
            <a:xfrm>
              <a:off x="442233" y="3627931"/>
              <a:ext cx="1989262" cy="21698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1800"/>
                </a:lnSpc>
              </a:pPr>
              <a:r>
                <a:rPr lang="en-GB" sz="2000" dirty="0" smtClean="0">
                  <a:latin typeface="+mn-lt"/>
                </a:rPr>
                <a:t>Push-pull  systems</a:t>
              </a:r>
            </a:p>
            <a:p>
              <a:pPr>
                <a:lnSpc>
                  <a:spcPts val="1800"/>
                </a:lnSpc>
              </a:pPr>
              <a:endParaRPr lang="en-GB" sz="2000" dirty="0" smtClean="0">
                <a:latin typeface="+mn-lt"/>
              </a:endParaRPr>
            </a:p>
            <a:p>
              <a:pPr>
                <a:lnSpc>
                  <a:spcPts val="1800"/>
                </a:lnSpc>
              </a:pPr>
              <a:r>
                <a:rPr lang="en-GB" sz="2000" dirty="0" err="1" smtClean="0">
                  <a:latin typeface="+mn-lt"/>
                </a:rPr>
                <a:t>Hawassa</a:t>
              </a:r>
              <a:r>
                <a:rPr lang="en-GB" sz="2000" dirty="0" smtClean="0">
                  <a:latin typeface="+mn-lt"/>
                </a:rPr>
                <a:t> area, Ethiopia</a:t>
              </a:r>
            </a:p>
            <a:p>
              <a:pPr>
                <a:lnSpc>
                  <a:spcPts val="1800"/>
                </a:lnSpc>
              </a:pPr>
              <a:endParaRPr lang="en-GB" dirty="0" smtClean="0">
                <a:latin typeface="Verdana" pitchFamily="34" charset="0"/>
              </a:endParaRPr>
            </a:p>
            <a:p>
              <a:pPr>
                <a:lnSpc>
                  <a:spcPts val="1800"/>
                </a:lnSpc>
              </a:pPr>
              <a:r>
                <a:rPr lang="en-GB" sz="2000" dirty="0" smtClean="0"/>
                <a:t>Maize-based smallholder systems</a:t>
              </a:r>
              <a:endParaRPr lang="en-GB" sz="2000" dirty="0" smtClean="0">
                <a:latin typeface="Verdana" pitchFamily="34" charset="0"/>
              </a:endParaRPr>
            </a:p>
          </p:txBody>
        </p:sp>
      </p:grpSp>
      <p:pic>
        <p:nvPicPr>
          <p:cNvPr id="134" name="Picture Placeholder 28" descr="photo-friday-a-bumper-maize-crop-in-ethiopia.big.jpg"/>
          <p:cNvPicPr>
            <a:picLocks noChangeAspect="1"/>
          </p:cNvPicPr>
          <p:nvPr/>
        </p:nvPicPr>
        <p:blipFill>
          <a:blip r:embed="rId6" cstate="print"/>
          <a:srcRect l="15833" r="15833"/>
          <a:stretch>
            <a:fillRect/>
          </a:stretch>
        </p:blipFill>
        <p:spPr>
          <a:xfrm>
            <a:off x="7045200" y="4775280"/>
            <a:ext cx="2136539" cy="2136539"/>
          </a:xfrm>
          <a:prstGeom prst="ellipse">
            <a:avLst/>
          </a:prstGeom>
        </p:spPr>
      </p:pic>
      <p:pic>
        <p:nvPicPr>
          <p:cNvPr id="135" name="Picture Placeholder 7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007461" y="-43354"/>
            <a:ext cx="2134945" cy="2134945"/>
          </a:xfrm>
          <a:prstGeom prst="ellipse">
            <a:avLst/>
          </a:prstGeom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40701"/>
            <a:ext cx="7392290" cy="50268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493180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491642" y="230188"/>
            <a:ext cx="8442796" cy="791650"/>
          </a:xfrm>
        </p:spPr>
        <p:txBody>
          <a:bodyPr/>
          <a:lstStyle/>
          <a:p>
            <a:r>
              <a:rPr lang="en-GB" dirty="0" smtClean="0"/>
              <a:t>Outline</a:t>
            </a:r>
            <a:endParaRPr lang="en-GB" dirty="0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10"/>
          </p:nvPr>
        </p:nvSpPr>
        <p:spPr>
          <a:xfrm>
            <a:off x="421200" y="1835249"/>
            <a:ext cx="8722800" cy="4089600"/>
          </a:xfrm>
        </p:spPr>
        <p:txBody>
          <a:bodyPr/>
          <a:lstStyle/>
          <a:p>
            <a:r>
              <a:rPr lang="en-GB" dirty="0"/>
              <a:t>Origins of agroecology</a:t>
            </a:r>
          </a:p>
          <a:p>
            <a:r>
              <a:rPr lang="en-GB" dirty="0"/>
              <a:t>Agroecology examples at different scales</a:t>
            </a:r>
          </a:p>
          <a:p>
            <a:r>
              <a:rPr lang="en-GB" dirty="0"/>
              <a:t>Evidence on achieving growth, resilience and food security</a:t>
            </a:r>
          </a:p>
          <a:p>
            <a:r>
              <a:rPr lang="en-GB" dirty="0"/>
              <a:t>Institutional barriers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67016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491642" y="230188"/>
            <a:ext cx="8442796" cy="840125"/>
          </a:xfrm>
        </p:spPr>
        <p:txBody>
          <a:bodyPr/>
          <a:lstStyle/>
          <a:p>
            <a:r>
              <a:rPr lang="en-GB" dirty="0" smtClean="0"/>
              <a:t>Agro-ecology at different scales</a:t>
            </a:r>
            <a:endParaRPr lang="en-GB" dirty="0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9" name="Espace réservé du contenu 2"/>
          <p:cNvSpPr txBox="1">
            <a:spLocks/>
          </p:cNvSpPr>
          <p:nvPr/>
        </p:nvSpPr>
        <p:spPr>
          <a:xfrm>
            <a:off x="376699" y="1587069"/>
            <a:ext cx="8767301" cy="3437509"/>
          </a:xfrm>
          <a:prstGeom prst="rect">
            <a:avLst/>
          </a:prstGeom>
          <a:solidFill>
            <a:srgbClr val="FFFFFF">
              <a:alpha val="82000"/>
            </a:srgbClr>
          </a:solidFill>
        </p:spPr>
        <p:txBody>
          <a:bodyPr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fontAlgn="auto">
              <a:spcAft>
                <a:spcPts val="0"/>
              </a:spcAft>
              <a:buFont typeface="+mj-lt"/>
              <a:buAutoNum type="arabicPeriod"/>
            </a:pPr>
            <a:endParaRPr lang="en-GB" sz="2400" dirty="0" smtClean="0">
              <a:solidFill>
                <a:srgbClr val="1F497D">
                  <a:lumMod val="50000"/>
                </a:srgbClr>
              </a:solidFill>
              <a:latin typeface="Calibri"/>
              <a:cs typeface="Verdana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187871" y="6289724"/>
            <a:ext cx="3933372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ts val="1800"/>
              </a:lnSpc>
            </a:pPr>
            <a:r>
              <a:rPr lang="en-GB" sz="1200" dirty="0" err="1" smtClean="0">
                <a:latin typeface="Verdana" pitchFamily="34" charset="0"/>
              </a:rPr>
              <a:t>Kremen</a:t>
            </a:r>
            <a:r>
              <a:rPr lang="en-GB" sz="1200" dirty="0" smtClean="0">
                <a:latin typeface="Verdana" pitchFamily="34" charset="0"/>
              </a:rPr>
              <a:t> et al., 2012; Ecology and Society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64" t="12350" r="17105" b="7930"/>
          <a:stretch/>
        </p:blipFill>
        <p:spPr bwMode="auto">
          <a:xfrm>
            <a:off x="1006495" y="1130814"/>
            <a:ext cx="7507707" cy="50525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25487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491642" y="230188"/>
            <a:ext cx="8652358" cy="840125"/>
          </a:xfrm>
        </p:spPr>
        <p:txBody>
          <a:bodyPr/>
          <a:lstStyle/>
          <a:p>
            <a:r>
              <a:rPr lang="en-GB" dirty="0"/>
              <a:t>Agroecological systems: do they </a:t>
            </a:r>
            <a:r>
              <a:rPr lang="en-GB" dirty="0" smtClean="0"/>
              <a:t>deliver? - 1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GB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19193155"/>
              </p:ext>
            </p:extLst>
          </p:nvPr>
        </p:nvGraphicFramePr>
        <p:xfrm>
          <a:off x="367030" y="1293225"/>
          <a:ext cx="8626086" cy="4685768"/>
        </p:xfrm>
        <a:graphic>
          <a:graphicData uri="http://schemas.openxmlformats.org/drawingml/2006/table">
            <a:tbl>
              <a:tblPr firstRow="1" bandRow="1">
                <a:tableStyleId>{E8034E78-7F5D-4C2E-B375-FC64B27BC917}</a:tableStyleId>
              </a:tblPr>
              <a:tblGrid>
                <a:gridCol w="3660960"/>
                <a:gridCol w="2615878"/>
                <a:gridCol w="2349248"/>
              </a:tblGrid>
              <a:tr h="701625">
                <a:tc>
                  <a:txBody>
                    <a:bodyPr/>
                    <a:lstStyle/>
                    <a:p>
                      <a:r>
                        <a:rPr lang="en-GB" b="1" dirty="0" smtClean="0"/>
                        <a:t>Indicator/ES</a:t>
                      </a:r>
                      <a:endParaRPr lang="en-GB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Effect size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Evidence strength</a:t>
                      </a:r>
                      <a:endParaRPr lang="en-GB" dirty="0"/>
                    </a:p>
                  </a:txBody>
                  <a:tcPr/>
                </a:tc>
              </a:tr>
              <a:tr h="528426">
                <a:tc>
                  <a:txBody>
                    <a:bodyPr/>
                    <a:lstStyle/>
                    <a:p>
                      <a:r>
                        <a:rPr lang="en-GB" b="1" dirty="0" smtClean="0">
                          <a:solidFill>
                            <a:schemeClr val="tx1"/>
                          </a:solidFill>
                        </a:rPr>
                        <a:t>Biodiversity</a:t>
                      </a:r>
                      <a:endParaRPr lang="en-GB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 smtClean="0">
                          <a:solidFill>
                            <a:schemeClr val="tx1"/>
                          </a:solidFill>
                        </a:rPr>
                        <a:t>Medium to large +</a:t>
                      </a:r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>
                          <a:solidFill>
                            <a:schemeClr val="tx1"/>
                          </a:solidFill>
                        </a:rPr>
                        <a:t>Strong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</a:tr>
              <a:tr h="509286">
                <a:tc>
                  <a:txBody>
                    <a:bodyPr/>
                    <a:lstStyle/>
                    <a:p>
                      <a:pPr algn="l"/>
                      <a:r>
                        <a:rPr lang="en-GB" b="1" dirty="0" err="1" smtClean="0">
                          <a:solidFill>
                            <a:schemeClr val="tx1"/>
                          </a:solidFill>
                        </a:rPr>
                        <a:t>SOM</a:t>
                      </a:r>
                      <a:endParaRPr lang="en-GB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dirty="0" smtClean="0">
                          <a:solidFill>
                            <a:schemeClr val="tx1"/>
                          </a:solidFill>
                        </a:rPr>
                        <a:t>Small</a:t>
                      </a:r>
                      <a:r>
                        <a:rPr lang="en-GB" baseline="0" dirty="0" smtClean="0">
                          <a:solidFill>
                            <a:schemeClr val="tx1"/>
                          </a:solidFill>
                        </a:rPr>
                        <a:t> to l</a:t>
                      </a:r>
                      <a:r>
                        <a:rPr lang="en-GB" dirty="0" smtClean="0">
                          <a:solidFill>
                            <a:schemeClr val="tx1"/>
                          </a:solidFill>
                        </a:rPr>
                        <a:t>arge +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 smtClean="0">
                          <a:solidFill>
                            <a:schemeClr val="tx1"/>
                          </a:solidFill>
                        </a:rPr>
                        <a:t>Strong</a:t>
                      </a:r>
                      <a:r>
                        <a:rPr lang="en-GB" sz="1800" kern="1200" baseline="300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&amp;,#</a:t>
                      </a:r>
                    </a:p>
                  </a:txBody>
                  <a:tcPr>
                    <a:solidFill>
                      <a:schemeClr val="accent3"/>
                    </a:solidFill>
                  </a:tcPr>
                </a:tc>
              </a:tr>
              <a:tr h="701625">
                <a:tc>
                  <a:txBody>
                    <a:bodyPr/>
                    <a:lstStyle/>
                    <a:p>
                      <a:pPr algn="l"/>
                      <a:r>
                        <a:rPr lang="en-GB" b="1" dirty="0" smtClean="0">
                          <a:solidFill>
                            <a:schemeClr val="tx1"/>
                          </a:solidFill>
                        </a:rPr>
                        <a:t>Soil quality (phys., biol., erosion)</a:t>
                      </a:r>
                      <a:endParaRPr lang="en-GB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dirty="0" smtClean="0">
                          <a:solidFill>
                            <a:schemeClr val="tx1"/>
                          </a:solidFill>
                        </a:rPr>
                        <a:t>Small</a:t>
                      </a:r>
                      <a:r>
                        <a:rPr lang="en-GB" baseline="0" dirty="0" smtClean="0">
                          <a:solidFill>
                            <a:schemeClr val="tx1"/>
                          </a:solidFill>
                        </a:rPr>
                        <a:t> to l</a:t>
                      </a:r>
                      <a:r>
                        <a:rPr lang="en-GB" dirty="0" smtClean="0">
                          <a:solidFill>
                            <a:schemeClr val="tx1"/>
                          </a:solidFill>
                        </a:rPr>
                        <a:t>arge +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>
                          <a:solidFill>
                            <a:schemeClr val="tx1"/>
                          </a:solidFill>
                        </a:rPr>
                        <a:t>Strong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3"/>
                    </a:solidFill>
                  </a:tcPr>
                </a:tc>
              </a:tr>
              <a:tr h="502142">
                <a:tc>
                  <a:txBody>
                    <a:bodyPr/>
                    <a:lstStyle/>
                    <a:p>
                      <a:r>
                        <a:rPr lang="en-GB" b="1" dirty="0" smtClean="0">
                          <a:solidFill>
                            <a:schemeClr val="tx1"/>
                          </a:solidFill>
                        </a:rPr>
                        <a:t>C-sequestration &lt;</a:t>
                      </a:r>
                      <a:r>
                        <a:rPr lang="en-GB" b="1" dirty="0" err="1" smtClean="0">
                          <a:solidFill>
                            <a:schemeClr val="tx1"/>
                          </a:solidFill>
                        </a:rPr>
                        <a:t>30cm</a:t>
                      </a:r>
                      <a:endParaRPr lang="en-GB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 smtClean="0">
                          <a:solidFill>
                            <a:schemeClr val="tx1"/>
                          </a:solidFill>
                        </a:rPr>
                        <a:t>Large +</a:t>
                      </a:r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>
                          <a:solidFill>
                            <a:schemeClr val="tx1"/>
                          </a:solidFill>
                        </a:rPr>
                        <a:t>Strong</a:t>
                      </a:r>
                      <a:r>
                        <a:rPr lang="en-GB" baseline="30000" dirty="0" smtClean="0">
                          <a:solidFill>
                            <a:schemeClr val="tx1"/>
                          </a:solidFill>
                        </a:rPr>
                        <a:t>&amp;,#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3"/>
                    </a:solidFill>
                  </a:tcPr>
                </a:tc>
              </a:tr>
              <a:tr h="509287">
                <a:tc>
                  <a:txBody>
                    <a:bodyPr/>
                    <a:lstStyle/>
                    <a:p>
                      <a:pPr algn="l"/>
                      <a:r>
                        <a:rPr lang="en-GB" b="1" dirty="0" smtClean="0">
                          <a:solidFill>
                            <a:schemeClr val="tx1"/>
                          </a:solidFill>
                        </a:rPr>
                        <a:t>Water holding capacity</a:t>
                      </a:r>
                      <a:endParaRPr lang="en-GB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dirty="0" smtClean="0">
                          <a:solidFill>
                            <a:schemeClr val="tx1"/>
                          </a:solidFill>
                        </a:rPr>
                        <a:t>Small to large +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>
                          <a:solidFill>
                            <a:schemeClr val="tx1"/>
                          </a:solidFill>
                        </a:rPr>
                        <a:t>Strong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3"/>
                    </a:solidFill>
                  </a:tcPr>
                </a:tc>
              </a:tr>
              <a:tr h="531752">
                <a:tc>
                  <a:txBody>
                    <a:bodyPr/>
                    <a:lstStyle/>
                    <a:p>
                      <a:pPr algn="l"/>
                      <a:r>
                        <a:rPr lang="en-GB" b="1" dirty="0" smtClean="0">
                          <a:solidFill>
                            <a:schemeClr val="tx1"/>
                          </a:solidFill>
                        </a:rPr>
                        <a:t>Nutrient management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dirty="0" smtClean="0">
                          <a:solidFill>
                            <a:schemeClr val="tx1"/>
                          </a:solidFill>
                        </a:rPr>
                        <a:t>Small to medium +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>
                          <a:solidFill>
                            <a:schemeClr val="tx1"/>
                          </a:solidFill>
                        </a:rPr>
                        <a:t>Strong</a:t>
                      </a:r>
                      <a:endParaRPr lang="en-GB" sz="1800" kern="1200" baseline="300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</a:tr>
              <a:tr h="701625">
                <a:tc>
                  <a:txBody>
                    <a:bodyPr/>
                    <a:lstStyle/>
                    <a:p>
                      <a:pPr algn="l"/>
                      <a:r>
                        <a:rPr lang="en-GB" b="1" dirty="0" smtClean="0">
                          <a:solidFill>
                            <a:schemeClr val="tx1"/>
                          </a:solidFill>
                        </a:rPr>
                        <a:t>N,</a:t>
                      </a:r>
                      <a:r>
                        <a:rPr lang="en-GB" b="1" baseline="0" dirty="0" smtClean="0">
                          <a:solidFill>
                            <a:schemeClr val="tx1"/>
                          </a:solidFill>
                        </a:rPr>
                        <a:t> P leaching</a:t>
                      </a:r>
                      <a:endParaRPr lang="en-GB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dirty="0" smtClean="0">
                          <a:solidFill>
                            <a:schemeClr val="tx1"/>
                          </a:solidFill>
                        </a:rPr>
                        <a:t>Small to large +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>
                          <a:solidFill>
                            <a:schemeClr val="tx1"/>
                          </a:solidFill>
                        </a:rPr>
                        <a:t>Weak-strong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4673600" y="6092905"/>
            <a:ext cx="4319516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>
              <a:lnSpc>
                <a:spcPts val="1800"/>
              </a:lnSpc>
            </a:pPr>
            <a:r>
              <a:rPr lang="en-GB" sz="1400" baseline="30000" dirty="0" smtClean="0"/>
              <a:t>&amp;</a:t>
            </a:r>
            <a:r>
              <a:rPr lang="en-GB" sz="1400" dirty="0" err="1" smtClean="0">
                <a:latin typeface="Verdana" pitchFamily="34" charset="0"/>
              </a:rPr>
              <a:t>Gattinger</a:t>
            </a:r>
            <a:r>
              <a:rPr lang="en-GB" sz="1400" dirty="0" smtClean="0">
                <a:latin typeface="Verdana" pitchFamily="34" charset="0"/>
              </a:rPr>
              <a:t> et al., 2012. </a:t>
            </a:r>
            <a:r>
              <a:rPr lang="en-GB" sz="1400" dirty="0" err="1" smtClean="0">
                <a:latin typeface="Verdana" pitchFamily="34" charset="0"/>
              </a:rPr>
              <a:t>PNAS</a:t>
            </a:r>
            <a:endParaRPr lang="en-GB" sz="1400" dirty="0" smtClean="0">
              <a:latin typeface="Verdana" pitchFamily="34" charset="0"/>
            </a:endParaRPr>
          </a:p>
          <a:p>
            <a:pPr algn="r">
              <a:lnSpc>
                <a:spcPts val="1800"/>
              </a:lnSpc>
            </a:pPr>
            <a:r>
              <a:rPr lang="en-GB" sz="1400" baseline="30000" dirty="0"/>
              <a:t>#</a:t>
            </a:r>
            <a:r>
              <a:rPr lang="en-GB" sz="1400" dirty="0" err="1" smtClean="0">
                <a:latin typeface="Verdana" pitchFamily="34" charset="0"/>
              </a:rPr>
              <a:t>Tuomisto</a:t>
            </a:r>
            <a:r>
              <a:rPr lang="en-GB" sz="1400" dirty="0" smtClean="0">
                <a:latin typeface="Verdana" pitchFamily="34" charset="0"/>
              </a:rPr>
              <a:t> et al. 2012. J. </a:t>
            </a:r>
            <a:r>
              <a:rPr lang="en-GB" sz="1400" dirty="0" err="1" smtClean="0">
                <a:latin typeface="Verdana" pitchFamily="34" charset="0"/>
              </a:rPr>
              <a:t>Envir</a:t>
            </a:r>
            <a:r>
              <a:rPr lang="en-GB" sz="1400" dirty="0" smtClean="0">
                <a:latin typeface="Verdana" pitchFamily="34" charset="0"/>
              </a:rPr>
              <a:t>. </a:t>
            </a:r>
            <a:r>
              <a:rPr lang="en-GB" sz="1400" dirty="0" err="1" smtClean="0">
                <a:latin typeface="Verdana" pitchFamily="34" charset="0"/>
              </a:rPr>
              <a:t>Manag</a:t>
            </a:r>
            <a:r>
              <a:rPr lang="en-GB" sz="1400" dirty="0" smtClean="0">
                <a:latin typeface="Verdana" pitchFamily="34" charset="0"/>
              </a:rPr>
              <a:t>. </a:t>
            </a:r>
          </a:p>
          <a:p>
            <a:pPr algn="r">
              <a:lnSpc>
                <a:spcPts val="1800"/>
              </a:lnSpc>
            </a:pPr>
            <a:r>
              <a:rPr lang="en-GB" sz="1400" dirty="0" err="1" smtClean="0">
                <a:latin typeface="Verdana" pitchFamily="34" charset="0"/>
              </a:rPr>
              <a:t>Kremen</a:t>
            </a:r>
            <a:r>
              <a:rPr lang="en-GB" sz="1400" dirty="0" smtClean="0">
                <a:latin typeface="Verdana" pitchFamily="34" charset="0"/>
              </a:rPr>
              <a:t> and Miles, 2012. Ecology and Society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38535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491642" y="230189"/>
            <a:ext cx="8652358" cy="791650"/>
          </a:xfrm>
        </p:spPr>
        <p:txBody>
          <a:bodyPr/>
          <a:lstStyle/>
          <a:p>
            <a:r>
              <a:rPr lang="en-GB" dirty="0"/>
              <a:t>Agroecological systems: do they deliver? - </a:t>
            </a:r>
            <a:r>
              <a:rPr lang="en-GB" dirty="0" smtClean="0"/>
              <a:t>2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GB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61267472"/>
              </p:ext>
            </p:extLst>
          </p:nvPr>
        </p:nvGraphicFramePr>
        <p:xfrm>
          <a:off x="304800" y="1384300"/>
          <a:ext cx="8561408" cy="4229420"/>
        </p:xfrm>
        <a:graphic>
          <a:graphicData uri="http://schemas.openxmlformats.org/drawingml/2006/table">
            <a:tbl>
              <a:tblPr firstRow="1" bandRow="1">
                <a:tableStyleId>{E8034E78-7F5D-4C2E-B375-FC64B27BC917}</a:tableStyleId>
              </a:tblPr>
              <a:tblGrid>
                <a:gridCol w="4058856"/>
                <a:gridCol w="2106592"/>
                <a:gridCol w="2395960"/>
              </a:tblGrid>
              <a:tr h="772330">
                <a:tc>
                  <a:txBody>
                    <a:bodyPr/>
                    <a:lstStyle/>
                    <a:p>
                      <a:r>
                        <a:rPr lang="en-GB" b="1" dirty="0" smtClean="0"/>
                        <a:t>Indicator/ES</a:t>
                      </a:r>
                      <a:endParaRPr lang="en-GB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Effect size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Evidence strength</a:t>
                      </a:r>
                      <a:endParaRPr lang="en-GB" dirty="0"/>
                    </a:p>
                  </a:txBody>
                  <a:tcPr/>
                </a:tc>
              </a:tr>
              <a:tr h="447460">
                <a:tc>
                  <a:txBody>
                    <a:bodyPr/>
                    <a:lstStyle/>
                    <a:p>
                      <a:pPr algn="l"/>
                      <a:r>
                        <a:rPr lang="en-GB" b="1" dirty="0" smtClean="0">
                          <a:solidFill>
                            <a:schemeClr val="tx1"/>
                          </a:solidFill>
                        </a:rPr>
                        <a:t>Weed control</a:t>
                      </a:r>
                      <a:endParaRPr lang="en-GB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 smtClean="0">
                          <a:solidFill>
                            <a:schemeClr val="tx1"/>
                          </a:solidFill>
                        </a:rPr>
                        <a:t>+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>
                          <a:solidFill>
                            <a:schemeClr val="tx1"/>
                          </a:solidFill>
                        </a:rPr>
                        <a:t>Moderate to strong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447460">
                <a:tc>
                  <a:txBody>
                    <a:bodyPr/>
                    <a:lstStyle/>
                    <a:p>
                      <a:pPr algn="l"/>
                      <a:r>
                        <a:rPr lang="en-GB" b="1" dirty="0" smtClean="0">
                          <a:solidFill>
                            <a:schemeClr val="tx1"/>
                          </a:solidFill>
                        </a:rPr>
                        <a:t>Plant pathogen</a:t>
                      </a:r>
                      <a:r>
                        <a:rPr lang="en-GB" b="1" baseline="0" dirty="0" smtClean="0">
                          <a:solidFill>
                            <a:schemeClr val="tx1"/>
                          </a:solidFill>
                        </a:rPr>
                        <a:t> control</a:t>
                      </a:r>
                      <a:endParaRPr lang="en-GB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dirty="0" smtClean="0">
                          <a:solidFill>
                            <a:schemeClr val="tx1"/>
                          </a:solidFill>
                        </a:rPr>
                        <a:t>Large +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>
                          <a:solidFill>
                            <a:schemeClr val="tx1"/>
                          </a:solidFill>
                        </a:rPr>
                        <a:t>Strong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447460">
                <a:tc>
                  <a:txBody>
                    <a:bodyPr/>
                    <a:lstStyle/>
                    <a:p>
                      <a:pPr algn="l"/>
                      <a:r>
                        <a:rPr lang="en-GB" b="1" dirty="0" smtClean="0">
                          <a:solidFill>
                            <a:schemeClr val="tx1"/>
                          </a:solidFill>
                        </a:rPr>
                        <a:t>Pest control ~ yield</a:t>
                      </a:r>
                      <a:endParaRPr lang="en-GB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 smtClean="0">
                          <a:solidFill>
                            <a:schemeClr val="tx1"/>
                          </a:solidFill>
                        </a:rPr>
                        <a:t>None to large +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>
                          <a:solidFill>
                            <a:schemeClr val="tx1"/>
                          </a:solidFill>
                        </a:rPr>
                        <a:t>Weak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447460">
                <a:tc>
                  <a:txBody>
                    <a:bodyPr/>
                    <a:lstStyle/>
                    <a:p>
                      <a:pPr algn="l"/>
                      <a:r>
                        <a:rPr lang="en-GB" b="1" dirty="0" smtClean="0">
                          <a:solidFill>
                            <a:schemeClr val="tx1"/>
                          </a:solidFill>
                        </a:rPr>
                        <a:t>Pollination ~ yield</a:t>
                      </a:r>
                      <a:endParaRPr lang="en-GB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 smtClean="0">
                          <a:solidFill>
                            <a:schemeClr val="tx1"/>
                          </a:solidFill>
                        </a:rPr>
                        <a:t>Small 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>
                          <a:solidFill>
                            <a:schemeClr val="tx1"/>
                          </a:solidFill>
                        </a:rPr>
                        <a:t>Weak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447460">
                <a:tc>
                  <a:txBody>
                    <a:bodyPr/>
                    <a:lstStyle/>
                    <a:p>
                      <a:pPr algn="l"/>
                      <a:r>
                        <a:rPr lang="en-GB" b="1" dirty="0" smtClean="0">
                          <a:solidFill>
                            <a:schemeClr val="tx1"/>
                          </a:solidFill>
                        </a:rPr>
                        <a:t>Energy use efficiency</a:t>
                      </a:r>
                      <a:endParaRPr lang="en-GB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dirty="0" smtClean="0">
                          <a:solidFill>
                            <a:schemeClr val="tx1"/>
                          </a:solidFill>
                        </a:rPr>
                        <a:t>Large +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 smtClean="0">
                          <a:solidFill>
                            <a:schemeClr val="tx1"/>
                          </a:solidFill>
                        </a:rPr>
                        <a:t>Strong</a:t>
                      </a:r>
                      <a:r>
                        <a:rPr lang="en-GB" baseline="30000" dirty="0" smtClean="0">
                          <a:solidFill>
                            <a:schemeClr val="tx1"/>
                          </a:solidFill>
                        </a:rPr>
                        <a:t>&amp;</a:t>
                      </a:r>
                      <a:endParaRPr lang="en-GB" sz="1800" kern="1200" baseline="300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CCFFFF"/>
                    </a:solidFill>
                  </a:tcPr>
                </a:tc>
              </a:tr>
              <a:tr h="447460">
                <a:tc>
                  <a:txBody>
                    <a:bodyPr/>
                    <a:lstStyle/>
                    <a:p>
                      <a:pPr algn="l"/>
                      <a:r>
                        <a:rPr lang="en-GB" b="1" dirty="0" smtClean="0">
                          <a:solidFill>
                            <a:schemeClr val="tx1"/>
                          </a:solidFill>
                        </a:rPr>
                        <a:t>Global warming potential</a:t>
                      </a:r>
                      <a:endParaRPr lang="en-GB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>
                          <a:solidFill>
                            <a:schemeClr val="tx1"/>
                          </a:solidFill>
                        </a:rPr>
                        <a:t>Equivocal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CCFFFF"/>
                    </a:solidFill>
                  </a:tcPr>
                </a:tc>
              </a:tr>
              <a:tr h="772330">
                <a:tc>
                  <a:txBody>
                    <a:bodyPr/>
                    <a:lstStyle/>
                    <a:p>
                      <a:pPr algn="l"/>
                      <a:r>
                        <a:rPr lang="en-GB" b="1" dirty="0" smtClean="0">
                          <a:solidFill>
                            <a:schemeClr val="tx1"/>
                          </a:solidFill>
                        </a:rPr>
                        <a:t>Resilience to environmental disturbance</a:t>
                      </a:r>
                      <a:endParaRPr lang="en-GB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dirty="0" smtClean="0">
                          <a:solidFill>
                            <a:schemeClr val="tx1"/>
                          </a:solidFill>
                        </a:rPr>
                        <a:t>Small to large +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>
                          <a:solidFill>
                            <a:schemeClr val="tx1"/>
                          </a:solidFill>
                        </a:rPr>
                        <a:t>Strong</a:t>
                      </a:r>
                      <a:endParaRPr lang="en-GB" sz="1800" kern="1200" baseline="300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4673600" y="6092905"/>
            <a:ext cx="431951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>
              <a:lnSpc>
                <a:spcPts val="1800"/>
              </a:lnSpc>
            </a:pPr>
            <a:r>
              <a:rPr lang="en-GB" sz="1400" baseline="30000" dirty="0" smtClean="0"/>
              <a:t>&amp;</a:t>
            </a:r>
            <a:r>
              <a:rPr lang="en-GB" sz="1400" dirty="0" err="1" smtClean="0">
                <a:latin typeface="Verdana" pitchFamily="34" charset="0"/>
              </a:rPr>
              <a:t>Tuomisto</a:t>
            </a:r>
            <a:r>
              <a:rPr lang="en-GB" sz="1400" dirty="0" smtClean="0">
                <a:latin typeface="Verdana" pitchFamily="34" charset="0"/>
              </a:rPr>
              <a:t> et al. 2012. J. </a:t>
            </a:r>
            <a:r>
              <a:rPr lang="en-GB" sz="1400" dirty="0" err="1" smtClean="0">
                <a:latin typeface="Verdana" pitchFamily="34" charset="0"/>
              </a:rPr>
              <a:t>Envir</a:t>
            </a:r>
            <a:r>
              <a:rPr lang="en-GB" sz="1400" dirty="0" smtClean="0">
                <a:latin typeface="Verdana" pitchFamily="34" charset="0"/>
              </a:rPr>
              <a:t>. </a:t>
            </a:r>
            <a:r>
              <a:rPr lang="en-GB" sz="1400" dirty="0" err="1" smtClean="0">
                <a:latin typeface="Verdana" pitchFamily="34" charset="0"/>
              </a:rPr>
              <a:t>Manag</a:t>
            </a:r>
            <a:r>
              <a:rPr lang="en-GB" sz="1400" dirty="0" smtClean="0">
                <a:latin typeface="Verdana" pitchFamily="34" charset="0"/>
              </a:rPr>
              <a:t>. </a:t>
            </a:r>
          </a:p>
          <a:p>
            <a:pPr algn="r">
              <a:lnSpc>
                <a:spcPts val="1800"/>
              </a:lnSpc>
            </a:pPr>
            <a:r>
              <a:rPr lang="en-GB" sz="1400" dirty="0" err="1" smtClean="0">
                <a:latin typeface="Verdana" pitchFamily="34" charset="0"/>
              </a:rPr>
              <a:t>Kremen</a:t>
            </a:r>
            <a:r>
              <a:rPr lang="en-GB" sz="1400" dirty="0" smtClean="0">
                <a:latin typeface="Verdana" pitchFamily="34" charset="0"/>
              </a:rPr>
              <a:t> and Miles, 2012. Ecology and Society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00295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335666" y="230188"/>
            <a:ext cx="8808334" cy="840125"/>
          </a:xfrm>
        </p:spPr>
        <p:txBody>
          <a:bodyPr/>
          <a:lstStyle/>
          <a:p>
            <a:r>
              <a:rPr lang="en-GB" dirty="0"/>
              <a:t>Agroecological systems: do they deliver? - </a:t>
            </a:r>
            <a:r>
              <a:rPr lang="en-GB" dirty="0" smtClean="0"/>
              <a:t>3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GB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75588440"/>
              </p:ext>
            </p:extLst>
          </p:nvPr>
        </p:nvGraphicFramePr>
        <p:xfrm>
          <a:off x="304798" y="1238251"/>
          <a:ext cx="8179444" cy="4095749"/>
        </p:xfrm>
        <a:graphic>
          <a:graphicData uri="http://schemas.openxmlformats.org/drawingml/2006/table">
            <a:tbl>
              <a:tblPr firstRow="1" bandRow="1">
                <a:tableStyleId>{E8034E78-7F5D-4C2E-B375-FC64B27BC917}</a:tableStyleId>
              </a:tblPr>
              <a:tblGrid>
                <a:gridCol w="3003659"/>
                <a:gridCol w="3020613"/>
                <a:gridCol w="2155172"/>
              </a:tblGrid>
              <a:tr h="733046">
                <a:tc>
                  <a:txBody>
                    <a:bodyPr/>
                    <a:lstStyle/>
                    <a:p>
                      <a:r>
                        <a:rPr lang="en-GB" dirty="0" smtClean="0"/>
                        <a:t>Indicator/ES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Effect size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Strength of evidence</a:t>
                      </a:r>
                      <a:endParaRPr lang="en-GB" dirty="0"/>
                    </a:p>
                  </a:txBody>
                  <a:tcPr/>
                </a:tc>
              </a:tr>
              <a:tr h="424701">
                <a:tc gridSpan="2">
                  <a:txBody>
                    <a:bodyPr/>
                    <a:lstStyle/>
                    <a:p>
                      <a:r>
                        <a:rPr lang="en-GB" b="1" dirty="0" smtClean="0">
                          <a:solidFill>
                            <a:schemeClr val="tx1"/>
                          </a:solidFill>
                        </a:rPr>
                        <a:t>Yield – all countries</a:t>
                      </a:r>
                      <a:endParaRPr lang="en-GB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733046">
                <a:tc>
                  <a:txBody>
                    <a:bodyPr/>
                    <a:lstStyle/>
                    <a:p>
                      <a:pPr algn="r"/>
                      <a:r>
                        <a:rPr lang="en-GB" dirty="0" smtClean="0">
                          <a:solidFill>
                            <a:schemeClr val="tx1"/>
                          </a:solidFill>
                        </a:rPr>
                        <a:t>Organic - conventional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>
                          <a:solidFill>
                            <a:schemeClr val="tx1"/>
                          </a:solidFill>
                        </a:rPr>
                        <a:t>Small to medium -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>
                          <a:solidFill>
                            <a:schemeClr val="tx1"/>
                          </a:solidFill>
                        </a:rPr>
                        <a:t>Strong</a:t>
                      </a:r>
                      <a:r>
                        <a:rPr lang="en-GB" baseline="30000" dirty="0" smtClean="0">
                          <a:solidFill>
                            <a:schemeClr val="tx1"/>
                          </a:solidFill>
                        </a:rPr>
                        <a:t>&amp;</a:t>
                      </a:r>
                      <a:endParaRPr lang="en-GB" baseline="30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424701"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b="1" dirty="0" smtClean="0">
                          <a:solidFill>
                            <a:schemeClr val="tx1"/>
                          </a:solidFill>
                        </a:rPr>
                        <a:t>Yield – developing countries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733046"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 smtClean="0">
                          <a:solidFill>
                            <a:schemeClr val="tx1"/>
                          </a:solidFill>
                        </a:rPr>
                        <a:t>Organic - conventional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 smtClean="0">
                          <a:solidFill>
                            <a:schemeClr val="tx1"/>
                          </a:solidFill>
                        </a:rPr>
                        <a:t>Small to medium 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>
                          <a:solidFill>
                            <a:schemeClr val="tx1"/>
                          </a:solidFill>
                        </a:rPr>
                        <a:t>Equivocal</a:t>
                      </a:r>
                      <a:r>
                        <a:rPr lang="en-GB" baseline="30000" dirty="0" smtClean="0">
                          <a:solidFill>
                            <a:schemeClr val="tx1"/>
                          </a:solidFill>
                        </a:rPr>
                        <a:t>&amp;,#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1047209">
                <a:tc>
                  <a:txBody>
                    <a:bodyPr/>
                    <a:lstStyle/>
                    <a:p>
                      <a:pPr algn="r"/>
                      <a:r>
                        <a:rPr lang="en-GB" dirty="0" smtClean="0">
                          <a:solidFill>
                            <a:schemeClr val="tx1"/>
                          </a:solidFill>
                        </a:rPr>
                        <a:t>Resource conserving - subsistence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 smtClean="0">
                          <a:solidFill>
                            <a:schemeClr val="tx1"/>
                          </a:solidFill>
                        </a:rPr>
                        <a:t>Large 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baseline="0" dirty="0" smtClean="0">
                          <a:solidFill>
                            <a:schemeClr val="tx1"/>
                          </a:solidFill>
                        </a:rPr>
                        <a:t>Weak</a:t>
                      </a:r>
                      <a:r>
                        <a:rPr lang="en-GB" baseline="30000" dirty="0" smtClean="0">
                          <a:solidFill>
                            <a:schemeClr val="tx1"/>
                          </a:solidFill>
                        </a:rPr>
                        <a:t>$</a:t>
                      </a:r>
                      <a:r>
                        <a:rPr lang="en-GB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baseline="0" dirty="0" smtClean="0">
                          <a:solidFill>
                            <a:schemeClr val="tx1"/>
                          </a:solidFill>
                        </a:rPr>
                        <a:t>(no control)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4465979" y="5673805"/>
            <a:ext cx="452713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>
              <a:lnSpc>
                <a:spcPts val="1800"/>
              </a:lnSpc>
            </a:pPr>
            <a:r>
              <a:rPr lang="en-GB" sz="1400" baseline="30000" dirty="0" smtClean="0"/>
              <a:t>&amp;</a:t>
            </a:r>
            <a:r>
              <a:rPr lang="en-GB" sz="1400" dirty="0" err="1" smtClean="0">
                <a:latin typeface="Verdana" pitchFamily="34" charset="0"/>
              </a:rPr>
              <a:t>Ponisio</a:t>
            </a:r>
            <a:r>
              <a:rPr lang="en-GB" sz="1400" dirty="0" smtClean="0">
                <a:latin typeface="Verdana" pitchFamily="34" charset="0"/>
              </a:rPr>
              <a:t> et al., 2015. Proc. R. Soc. B </a:t>
            </a:r>
          </a:p>
          <a:p>
            <a:pPr algn="r">
              <a:lnSpc>
                <a:spcPts val="1800"/>
              </a:lnSpc>
            </a:pPr>
            <a:r>
              <a:rPr lang="en-GB" sz="1400" baseline="30000" dirty="0" smtClean="0"/>
              <a:t>#</a:t>
            </a:r>
            <a:r>
              <a:rPr lang="en-GB" sz="1400" dirty="0" err="1" smtClean="0">
                <a:latin typeface="Verdana" pitchFamily="34" charset="0"/>
              </a:rPr>
              <a:t>Seufert</a:t>
            </a:r>
            <a:r>
              <a:rPr lang="en-GB" sz="1400" dirty="0" smtClean="0">
                <a:latin typeface="Verdana" pitchFamily="34" charset="0"/>
              </a:rPr>
              <a:t> et al. 2012. Nature </a:t>
            </a:r>
          </a:p>
          <a:p>
            <a:pPr algn="r">
              <a:lnSpc>
                <a:spcPts val="1800"/>
              </a:lnSpc>
            </a:pPr>
            <a:r>
              <a:rPr lang="en-GB" sz="1400" baseline="30000" dirty="0" smtClean="0"/>
              <a:t>$</a:t>
            </a:r>
            <a:r>
              <a:rPr lang="en-GB" sz="1400" dirty="0" err="1" smtClean="0">
                <a:latin typeface="Verdana" pitchFamily="34" charset="0"/>
              </a:rPr>
              <a:t>Badgley</a:t>
            </a:r>
            <a:r>
              <a:rPr lang="en-GB" sz="1400" dirty="0" smtClean="0">
                <a:latin typeface="Verdana" pitchFamily="34" charset="0"/>
              </a:rPr>
              <a:t> et al., </a:t>
            </a:r>
            <a:r>
              <a:rPr lang="en-GB" sz="1400" dirty="0">
                <a:latin typeface="Verdana" pitchFamily="34" charset="0"/>
              </a:rPr>
              <a:t>2007. Renew. Agric. Food Syst. </a:t>
            </a:r>
            <a:endParaRPr lang="en-GB" sz="1400" dirty="0" smtClean="0">
              <a:latin typeface="Verdana" pitchFamily="34" charset="0"/>
            </a:endParaRPr>
          </a:p>
          <a:p>
            <a:pPr algn="r">
              <a:lnSpc>
                <a:spcPts val="1800"/>
              </a:lnSpc>
            </a:pPr>
            <a:r>
              <a:rPr lang="en-GB" sz="1400" dirty="0" err="1" smtClean="0">
                <a:latin typeface="Verdana" pitchFamily="34" charset="0"/>
              </a:rPr>
              <a:t>Kremen</a:t>
            </a:r>
            <a:r>
              <a:rPr lang="en-GB" sz="1400" dirty="0" smtClean="0">
                <a:latin typeface="Verdana" pitchFamily="34" charset="0"/>
              </a:rPr>
              <a:t> and Miles, 2012. Ecology and Society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76598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491642" y="230188"/>
            <a:ext cx="8442796" cy="840125"/>
          </a:xfrm>
        </p:spPr>
        <p:txBody>
          <a:bodyPr/>
          <a:lstStyle/>
          <a:p>
            <a:r>
              <a:rPr lang="en-GB" dirty="0" smtClean="0"/>
              <a:t>Productivity </a:t>
            </a:r>
            <a:r>
              <a:rPr lang="en-GB" u="sng" dirty="0" smtClean="0"/>
              <a:t>organic</a:t>
            </a:r>
            <a:r>
              <a:rPr lang="en-GB" dirty="0" smtClean="0"/>
              <a:t> versus conventional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TextBox 6"/>
          <p:cNvSpPr txBox="1"/>
          <p:nvPr/>
        </p:nvSpPr>
        <p:spPr>
          <a:xfrm>
            <a:off x="5462727" y="6321505"/>
            <a:ext cx="3530389" cy="30271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>
              <a:lnSpc>
                <a:spcPts val="1800"/>
              </a:lnSpc>
            </a:pPr>
            <a:r>
              <a:rPr lang="en-GB" sz="1400" dirty="0" err="1" smtClean="0">
                <a:latin typeface="Verdana" pitchFamily="34" charset="0"/>
              </a:rPr>
              <a:t>Ponisio</a:t>
            </a:r>
            <a:r>
              <a:rPr lang="en-GB" sz="1400" dirty="0" smtClean="0">
                <a:latin typeface="Verdana" pitchFamily="34" charset="0"/>
              </a:rPr>
              <a:t> et al., 2015. Proc. R. Soc. B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38" t="17667" r="17875" b="11000"/>
          <a:stretch/>
        </p:blipFill>
        <p:spPr bwMode="auto">
          <a:xfrm>
            <a:off x="75447" y="1337842"/>
            <a:ext cx="8917669" cy="528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Oval 5"/>
          <p:cNvSpPr/>
          <p:nvPr/>
        </p:nvSpPr>
        <p:spPr>
          <a:xfrm>
            <a:off x="2343150" y="3562350"/>
            <a:ext cx="1276350" cy="1303035"/>
          </a:xfrm>
          <a:prstGeom prst="ellipse">
            <a:avLst/>
          </a:prstGeom>
          <a:noFill/>
          <a:ln w="3810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7200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endParaRPr lang="en-GB" sz="1400" dirty="0" smtClean="0">
              <a:solidFill>
                <a:schemeClr val="tx1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5305203" y="6475176"/>
            <a:ext cx="392088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600" dirty="0" err="1">
                <a:latin typeface="Verdana" pitchFamily="34" charset="0"/>
              </a:rPr>
              <a:t>Ponisio</a:t>
            </a:r>
            <a:r>
              <a:rPr lang="en-GB" sz="1600" dirty="0">
                <a:latin typeface="Verdana" pitchFamily="34" charset="0"/>
              </a:rPr>
              <a:t> et al., 2015. Proc. R. Soc. B </a:t>
            </a:r>
            <a:endParaRPr lang="en-GB" sz="1600" dirty="0"/>
          </a:p>
        </p:txBody>
      </p:sp>
      <p:sp>
        <p:nvSpPr>
          <p:cNvPr id="8" name="Oval 7"/>
          <p:cNvSpPr/>
          <p:nvPr/>
        </p:nvSpPr>
        <p:spPr>
          <a:xfrm>
            <a:off x="1704975" y="4366267"/>
            <a:ext cx="1276350" cy="1303035"/>
          </a:xfrm>
          <a:prstGeom prst="ellipse">
            <a:avLst/>
          </a:prstGeom>
          <a:noFill/>
          <a:ln w="3810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7200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endParaRPr lang="en-GB" sz="1400" dirty="0" smtClean="0">
              <a:solidFill>
                <a:schemeClr val="tx1"/>
              </a:solidFill>
            </a:endParaRPr>
          </a:p>
        </p:txBody>
      </p:sp>
      <p:sp>
        <p:nvSpPr>
          <p:cNvPr id="3" name="Rounded Rectangular Callout 2"/>
          <p:cNvSpPr/>
          <p:nvPr/>
        </p:nvSpPr>
        <p:spPr>
          <a:xfrm>
            <a:off x="6053559" y="915326"/>
            <a:ext cx="2939557" cy="437982"/>
          </a:xfrm>
          <a:prstGeom prst="wedgeRoundRectCallout">
            <a:avLst>
              <a:gd name="adj1" fmla="val -6498"/>
              <a:gd name="adj2" fmla="val 116462"/>
              <a:gd name="adj3" fmla="val 16667"/>
            </a:avLst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7200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GB" dirty="0" smtClean="0">
                <a:solidFill>
                  <a:schemeClr val="tx1"/>
                </a:solidFill>
              </a:rPr>
              <a:t>#studies, #data points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38532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491642" y="230188"/>
            <a:ext cx="8442796" cy="840125"/>
          </a:xfrm>
        </p:spPr>
        <p:txBody>
          <a:bodyPr/>
          <a:lstStyle/>
          <a:p>
            <a:r>
              <a:rPr lang="en-GB" dirty="0"/>
              <a:t>Productivity </a:t>
            </a:r>
            <a:r>
              <a:rPr lang="en-GB" u="sng" dirty="0"/>
              <a:t>organic</a:t>
            </a:r>
            <a:r>
              <a:rPr lang="en-GB" dirty="0"/>
              <a:t> versus conventional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TextBox 6"/>
          <p:cNvSpPr txBox="1"/>
          <p:nvPr/>
        </p:nvSpPr>
        <p:spPr>
          <a:xfrm>
            <a:off x="5297859" y="6392755"/>
            <a:ext cx="3920882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>
              <a:lnSpc>
                <a:spcPts val="1800"/>
              </a:lnSpc>
            </a:pPr>
            <a:r>
              <a:rPr lang="en-GB" sz="1600" dirty="0" err="1" smtClean="0">
                <a:latin typeface="Verdana" pitchFamily="34" charset="0"/>
              </a:rPr>
              <a:t>Ponisio</a:t>
            </a:r>
            <a:r>
              <a:rPr lang="en-GB" sz="1600" dirty="0" smtClean="0">
                <a:latin typeface="Verdana" pitchFamily="34" charset="0"/>
              </a:rPr>
              <a:t> et al., 2015. Proc. R. Soc. B 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173" t="17963" r="12347" b="35407"/>
          <a:stretch/>
        </p:blipFill>
        <p:spPr bwMode="auto">
          <a:xfrm>
            <a:off x="-30973" y="1295400"/>
            <a:ext cx="8578289" cy="41300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049487" y="1448790"/>
            <a:ext cx="5167750" cy="1015663"/>
          </a:xfrm>
          <a:prstGeom prst="rect">
            <a:avLst/>
          </a:prstGeom>
          <a:solidFill>
            <a:schemeClr val="tx2">
              <a:lumMod val="20000"/>
              <a:lumOff val="80000"/>
              <a:alpha val="52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r">
              <a:lnSpc>
                <a:spcPts val="1800"/>
              </a:lnSpc>
            </a:pPr>
            <a:endParaRPr lang="en-GB" dirty="0" smtClean="0">
              <a:latin typeface="Verdana" pitchFamily="34" charset="0"/>
            </a:endParaRPr>
          </a:p>
          <a:p>
            <a:pPr algn="r">
              <a:lnSpc>
                <a:spcPts val="1800"/>
              </a:lnSpc>
            </a:pPr>
            <a:r>
              <a:rPr lang="en-GB" b="1" dirty="0" smtClean="0">
                <a:latin typeface="Verdana" pitchFamily="34" charset="0"/>
              </a:rPr>
              <a:t>Cropping system</a:t>
            </a:r>
          </a:p>
          <a:p>
            <a:pPr algn="r">
              <a:lnSpc>
                <a:spcPts val="1800"/>
              </a:lnSpc>
            </a:pPr>
            <a:endParaRPr lang="en-GB" dirty="0" smtClean="0">
              <a:latin typeface="Verdana" pitchFamily="34" charset="0"/>
            </a:endParaRPr>
          </a:p>
          <a:p>
            <a:pPr algn="r">
              <a:lnSpc>
                <a:spcPts val="1800"/>
              </a:lnSpc>
            </a:pPr>
            <a:endParaRPr lang="en-GB" dirty="0" smtClean="0">
              <a:latin typeface="Verdana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049488" y="2528105"/>
            <a:ext cx="5169725" cy="913070"/>
          </a:xfrm>
          <a:prstGeom prst="rect">
            <a:avLst/>
          </a:prstGeom>
          <a:solidFill>
            <a:schemeClr val="tx2">
              <a:lumMod val="20000"/>
              <a:lumOff val="80000"/>
              <a:alpha val="52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r">
              <a:lnSpc>
                <a:spcPts val="1600"/>
              </a:lnSpc>
            </a:pPr>
            <a:endParaRPr lang="en-GB" dirty="0" smtClean="0">
              <a:latin typeface="Verdana" pitchFamily="34" charset="0"/>
            </a:endParaRPr>
          </a:p>
          <a:p>
            <a:pPr algn="r">
              <a:lnSpc>
                <a:spcPts val="1600"/>
              </a:lnSpc>
            </a:pPr>
            <a:r>
              <a:rPr lang="en-GB" b="1" dirty="0" smtClean="0">
                <a:latin typeface="Verdana" pitchFamily="34" charset="0"/>
              </a:rPr>
              <a:t>Rotation</a:t>
            </a:r>
          </a:p>
          <a:p>
            <a:pPr algn="r">
              <a:lnSpc>
                <a:spcPts val="1600"/>
              </a:lnSpc>
            </a:pPr>
            <a:endParaRPr lang="en-GB" dirty="0" smtClean="0">
              <a:latin typeface="Verdana" pitchFamily="34" charset="0"/>
            </a:endParaRPr>
          </a:p>
          <a:p>
            <a:pPr algn="r">
              <a:lnSpc>
                <a:spcPts val="1600"/>
              </a:lnSpc>
            </a:pPr>
            <a:endParaRPr lang="en-GB" dirty="0" smtClean="0">
              <a:latin typeface="Verdana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049488" y="3524293"/>
            <a:ext cx="5167750" cy="1015663"/>
          </a:xfrm>
          <a:prstGeom prst="rect">
            <a:avLst/>
          </a:prstGeom>
          <a:solidFill>
            <a:schemeClr val="tx2">
              <a:lumMod val="20000"/>
              <a:lumOff val="80000"/>
              <a:alpha val="51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r">
              <a:lnSpc>
                <a:spcPts val="1800"/>
              </a:lnSpc>
            </a:pPr>
            <a:endParaRPr lang="en-GB" dirty="0" smtClean="0">
              <a:latin typeface="Verdana" pitchFamily="34" charset="0"/>
            </a:endParaRPr>
          </a:p>
          <a:p>
            <a:pPr algn="r">
              <a:lnSpc>
                <a:spcPts val="1800"/>
              </a:lnSpc>
            </a:pPr>
            <a:r>
              <a:rPr lang="en-GB" b="1" dirty="0" smtClean="0">
                <a:latin typeface="Verdana" pitchFamily="34" charset="0"/>
              </a:rPr>
              <a:t>Nitrogen input</a:t>
            </a:r>
          </a:p>
          <a:p>
            <a:pPr algn="r">
              <a:lnSpc>
                <a:spcPts val="1800"/>
              </a:lnSpc>
            </a:pPr>
            <a:endParaRPr lang="en-GB" dirty="0" smtClean="0">
              <a:latin typeface="Verdana" pitchFamily="34" charset="0"/>
            </a:endParaRPr>
          </a:p>
          <a:p>
            <a:pPr algn="r">
              <a:lnSpc>
                <a:spcPts val="1800"/>
              </a:lnSpc>
            </a:pPr>
            <a:endParaRPr lang="en-GB" dirty="0" smtClean="0">
              <a:latin typeface="Verdana" pitchFamily="34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2465405" y="1921896"/>
            <a:ext cx="682906" cy="2583335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7200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endParaRPr lang="en-GB" sz="1400" dirty="0" smtClean="0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36630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127323" y="1111174"/>
            <a:ext cx="9016678" cy="4952576"/>
          </a:xfrm>
        </p:spPr>
        <p:txBody>
          <a:bodyPr/>
          <a:lstStyle/>
          <a:p>
            <a:r>
              <a:rPr lang="en-GB" dirty="0" smtClean="0"/>
              <a:t>Lock-in in current paradigm</a:t>
            </a:r>
          </a:p>
          <a:p>
            <a:pPr lvl="1"/>
            <a:r>
              <a:rPr lang="en-GB" dirty="0" smtClean="0"/>
              <a:t>Organization breeding, services, collectors, contractors, value chains, business models, science</a:t>
            </a:r>
          </a:p>
          <a:p>
            <a:pPr marL="0" indent="0">
              <a:buNone/>
            </a:pPr>
            <a:endParaRPr lang="en-GB" dirty="0" smtClean="0"/>
          </a:p>
          <a:p>
            <a:endParaRPr lang="en-GB" dirty="0"/>
          </a:p>
        </p:txBody>
      </p:sp>
      <p:sp>
        <p:nvSpPr>
          <p:cNvPr id="7" name="Titel 3"/>
          <p:cNvSpPr>
            <a:spLocks noGrp="1"/>
          </p:cNvSpPr>
          <p:nvPr>
            <p:ph type="title"/>
          </p:nvPr>
        </p:nvSpPr>
        <p:spPr>
          <a:xfrm>
            <a:off x="491642" y="230188"/>
            <a:ext cx="8442796" cy="791650"/>
          </a:xfrm>
          <a:noFill/>
          <a:ln w="0">
            <a:gradFill>
              <a:gsLst>
                <a:gs pos="0">
                  <a:schemeClr val="tx1"/>
                </a:gs>
                <a:gs pos="1000">
                  <a:schemeClr val="tx1">
                    <a:alpha val="0"/>
                  </a:schemeClr>
                </a:gs>
                <a:gs pos="99000">
                  <a:srgbClr val="005172">
                    <a:alpha val="0"/>
                  </a:srgbClr>
                </a:gs>
                <a:gs pos="100000">
                  <a:schemeClr val="tx1"/>
                </a:gs>
              </a:gsLst>
              <a:lin ang="5400000" scaled="0"/>
            </a:gradFill>
          </a:ln>
        </p:spPr>
        <p:txBody>
          <a:bodyPr vert="horz" wrap="square" lIns="18000" tIns="0" rIns="91440" bIns="324000" numCol="1" anchor="t" anchorCtr="0" compatLnSpc="1">
            <a:prstTxWarp prst="textNoShape">
              <a:avLst/>
            </a:prstTxWarp>
            <a:spAutoFit/>
          </a:bodyPr>
          <a:lstStyle/>
          <a:p>
            <a:r>
              <a:rPr lang="en-US" dirty="0"/>
              <a:t>Institutional constraints to agro-ecology</a:t>
            </a:r>
            <a:endParaRPr lang="en-GB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315788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3"/>
          <p:cNvSpPr>
            <a:spLocks noGrp="1"/>
          </p:cNvSpPr>
          <p:nvPr>
            <p:ph type="title"/>
          </p:nvPr>
        </p:nvSpPr>
        <p:spPr>
          <a:xfrm>
            <a:off x="491642" y="230188"/>
            <a:ext cx="8442796" cy="840125"/>
          </a:xfrm>
          <a:noFill/>
          <a:ln w="0">
            <a:gradFill>
              <a:gsLst>
                <a:gs pos="0">
                  <a:schemeClr val="tx1"/>
                </a:gs>
                <a:gs pos="1000">
                  <a:schemeClr val="tx1">
                    <a:alpha val="0"/>
                  </a:schemeClr>
                </a:gs>
                <a:gs pos="99000">
                  <a:srgbClr val="005172">
                    <a:alpha val="0"/>
                  </a:srgbClr>
                </a:gs>
                <a:gs pos="100000">
                  <a:schemeClr val="tx1"/>
                </a:gs>
              </a:gsLst>
              <a:lin ang="5400000" scaled="0"/>
            </a:gradFill>
          </a:ln>
        </p:spPr>
        <p:txBody>
          <a:bodyPr vert="horz" wrap="square" lIns="18000" tIns="0" rIns="91440" bIns="324000" numCol="1" anchor="t" anchorCtr="0" compatLnSpc="1">
            <a:prstTxWarp prst="textNoShape">
              <a:avLst/>
            </a:prstTxWarp>
            <a:spAutoFit/>
          </a:bodyPr>
          <a:lstStyle/>
          <a:p>
            <a:r>
              <a:rPr lang="en-GB" dirty="0" smtClean="0"/>
              <a:t>Institutional constraints to agro-ecology</a:t>
            </a:r>
            <a:endParaRPr lang="en-GB" dirty="0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3881" y="698527"/>
            <a:ext cx="6336873" cy="61122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67317" y="1553900"/>
            <a:ext cx="8912511" cy="4929716"/>
            <a:chOff x="67317" y="1553900"/>
            <a:chExt cx="8912511" cy="4929716"/>
          </a:xfrm>
        </p:grpSpPr>
        <p:grpSp>
          <p:nvGrpSpPr>
            <p:cNvPr id="3" name="Group 2"/>
            <p:cNvGrpSpPr/>
            <p:nvPr/>
          </p:nvGrpSpPr>
          <p:grpSpPr>
            <a:xfrm>
              <a:off x="67317" y="1553900"/>
              <a:ext cx="8912511" cy="4894991"/>
              <a:chOff x="740780" y="1438907"/>
              <a:chExt cx="7355470" cy="3826832"/>
            </a:xfrm>
          </p:grpSpPr>
          <p:pic>
            <p:nvPicPr>
              <p:cNvPr id="2050" name="Picture 2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40780" y="1438907"/>
                <a:ext cx="7355470" cy="382683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sp>
            <p:nvSpPr>
              <p:cNvPr id="2" name="TextBox 1"/>
              <p:cNvSpPr txBox="1"/>
              <p:nvPr/>
            </p:nvSpPr>
            <p:spPr>
              <a:xfrm>
                <a:off x="2627453" y="1682882"/>
                <a:ext cx="2995802" cy="25740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lnSpc>
                    <a:spcPts val="1800"/>
                  </a:lnSpc>
                </a:pPr>
                <a:r>
                  <a:rPr lang="en-GB" sz="2400" dirty="0" smtClean="0">
                    <a:solidFill>
                      <a:schemeClr val="bg1">
                        <a:lumMod val="50000"/>
                      </a:schemeClr>
                    </a:solidFill>
                    <a:latin typeface="Verdana" pitchFamily="34" charset="0"/>
                  </a:rPr>
                  <a:t>Farmer leaflets France</a:t>
                </a:r>
              </a:p>
            </p:txBody>
          </p:sp>
        </p:grpSp>
        <p:sp>
          <p:nvSpPr>
            <p:cNvPr id="6" name="TextBox 5"/>
            <p:cNvSpPr txBox="1"/>
            <p:nvPr/>
          </p:nvSpPr>
          <p:spPr>
            <a:xfrm>
              <a:off x="5278055" y="6160001"/>
              <a:ext cx="2128083" cy="32361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ts val="1800"/>
                </a:lnSpc>
              </a:pPr>
              <a:r>
                <a:rPr lang="en-GB" dirty="0" err="1"/>
                <a:t>Meynard</a:t>
              </a:r>
              <a:r>
                <a:rPr lang="en-GB" dirty="0"/>
                <a:t> </a:t>
              </a:r>
              <a:r>
                <a:rPr lang="en-GB" dirty="0" smtClean="0"/>
                <a:t>et al., 2013</a:t>
              </a:r>
              <a:endParaRPr lang="en-GB" dirty="0" smtClean="0">
                <a:latin typeface="Verdana" pitchFamily="34" charset="0"/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-127127" y="761761"/>
            <a:ext cx="9618367" cy="6935403"/>
            <a:chOff x="-127127" y="761761"/>
            <a:chExt cx="9618367" cy="6935403"/>
          </a:xfrm>
        </p:grpSpPr>
        <p:grpSp>
          <p:nvGrpSpPr>
            <p:cNvPr id="12" name="Group 11"/>
            <p:cNvGrpSpPr/>
            <p:nvPr/>
          </p:nvGrpSpPr>
          <p:grpSpPr>
            <a:xfrm>
              <a:off x="-127127" y="761761"/>
              <a:ext cx="9618367" cy="6935403"/>
              <a:chOff x="-127127" y="761762"/>
              <a:chExt cx="9618367" cy="5648446"/>
            </a:xfrm>
          </p:grpSpPr>
          <p:sp>
            <p:nvSpPr>
              <p:cNvPr id="10" name="Rectangle 9"/>
              <p:cNvSpPr/>
              <p:nvPr/>
            </p:nvSpPr>
            <p:spPr>
              <a:xfrm>
                <a:off x="-127127" y="761762"/>
                <a:ext cx="9618367" cy="5648446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72000" numCol="1" spcCol="0" rtlCol="0" fromWordArt="0" anchor="ctr" anchorCtr="0" forceAA="0" compatLnSpc="1">
                <a:prstTxWarp prst="textNoShape">
                  <a:avLst/>
                </a:prstTxWarp>
                <a:spAutoFit/>
              </a:bodyPr>
              <a:lstStyle/>
              <a:p>
                <a:pPr algn="ctr"/>
                <a:endParaRPr lang="en-GB" sz="1400" dirty="0" smtClean="0">
                  <a:solidFill>
                    <a:schemeClr val="tx1"/>
                  </a:solidFill>
                </a:endParaRPr>
              </a:p>
            </p:txBody>
          </p:sp>
          <p:pic>
            <p:nvPicPr>
              <p:cNvPr id="11" name="Picture 2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127126" y="1553900"/>
                <a:ext cx="9301396" cy="323571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13" name="TextBox 12"/>
            <p:cNvSpPr txBox="1"/>
            <p:nvPr/>
          </p:nvSpPr>
          <p:spPr>
            <a:xfrm>
              <a:off x="6979534" y="5903089"/>
              <a:ext cx="1863524" cy="30271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1800"/>
                </a:lnSpc>
              </a:pPr>
              <a:r>
                <a:rPr lang="en-GB" sz="1400" dirty="0" smtClean="0">
                  <a:latin typeface="Verdana" pitchFamily="34" charset="0"/>
                </a:rPr>
                <a:t>Source: </a:t>
              </a:r>
              <a:r>
                <a:rPr lang="en-GB" sz="1400" dirty="0" err="1" smtClean="0">
                  <a:latin typeface="Verdana" pitchFamily="34" charset="0"/>
                </a:rPr>
                <a:t>PBL</a:t>
              </a:r>
              <a:r>
                <a:rPr lang="en-GB" sz="1400" dirty="0" smtClean="0">
                  <a:latin typeface="Verdana" pitchFamily="34" charset="0"/>
                </a:rPr>
                <a:t>, 2014</a:t>
              </a: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41993232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0" y="1192199"/>
            <a:ext cx="9144001" cy="4952576"/>
          </a:xfrm>
        </p:spPr>
        <p:txBody>
          <a:bodyPr/>
          <a:lstStyle/>
          <a:p>
            <a:r>
              <a:rPr lang="en-GB" dirty="0" smtClean="0"/>
              <a:t>Lock-in in current paradigm</a:t>
            </a:r>
          </a:p>
          <a:p>
            <a:pPr lvl="1"/>
            <a:r>
              <a:rPr lang="en-GB" dirty="0" smtClean="0"/>
              <a:t>Organization breeding, services, collectors, contractors, value chains, business models, science</a:t>
            </a:r>
          </a:p>
          <a:p>
            <a:r>
              <a:rPr lang="en-GB" dirty="0" smtClean="0"/>
              <a:t>Benefits of change accrue over time; changes in multiple components are needed simultaneously</a:t>
            </a:r>
          </a:p>
          <a:p>
            <a:r>
              <a:rPr lang="en-GB" dirty="0" smtClean="0"/>
              <a:t>Lack of knowledge on functional agro-biodiversity</a:t>
            </a:r>
          </a:p>
          <a:p>
            <a:pPr lvl="1"/>
            <a:r>
              <a:rPr lang="en-GB" dirty="0" smtClean="0"/>
              <a:t>Need for combining generic and local wisdoms</a:t>
            </a:r>
          </a:p>
          <a:p>
            <a:pPr lvl="1"/>
            <a:r>
              <a:rPr lang="en-GB" dirty="0" smtClean="0"/>
              <a:t>Need for experimentation and local learning: e.g. Farmer Field Schools</a:t>
            </a:r>
          </a:p>
          <a:p>
            <a:r>
              <a:rPr lang="en-GB" dirty="0" smtClean="0"/>
              <a:t>Research funding favours conventional models</a:t>
            </a:r>
          </a:p>
          <a:p>
            <a:pPr lvl="1"/>
            <a:r>
              <a:rPr lang="en-GB" dirty="0" smtClean="0"/>
              <a:t>Amounts, procedures</a:t>
            </a:r>
          </a:p>
          <a:p>
            <a:pPr lvl="1"/>
            <a:endParaRPr lang="en-GB" dirty="0" smtClean="0"/>
          </a:p>
          <a:p>
            <a:endParaRPr lang="en-GB" dirty="0"/>
          </a:p>
        </p:txBody>
      </p:sp>
      <p:sp>
        <p:nvSpPr>
          <p:cNvPr id="7" name="Titel 3"/>
          <p:cNvSpPr>
            <a:spLocks noGrp="1"/>
          </p:cNvSpPr>
          <p:nvPr>
            <p:ph type="title"/>
          </p:nvPr>
        </p:nvSpPr>
        <p:spPr>
          <a:xfrm>
            <a:off x="491642" y="230188"/>
            <a:ext cx="8442796" cy="840125"/>
          </a:xfrm>
          <a:noFill/>
          <a:ln w="0">
            <a:gradFill>
              <a:gsLst>
                <a:gs pos="0">
                  <a:schemeClr val="tx1"/>
                </a:gs>
                <a:gs pos="1000">
                  <a:schemeClr val="tx1">
                    <a:alpha val="0"/>
                  </a:schemeClr>
                </a:gs>
                <a:gs pos="99000">
                  <a:srgbClr val="005172">
                    <a:alpha val="0"/>
                  </a:srgbClr>
                </a:gs>
                <a:gs pos="100000">
                  <a:schemeClr val="tx1"/>
                </a:gs>
              </a:gsLst>
              <a:lin ang="5400000" scaled="0"/>
            </a:gradFill>
          </a:ln>
        </p:spPr>
        <p:txBody>
          <a:bodyPr vert="horz" wrap="square" lIns="18000" tIns="0" rIns="91440" bIns="324000" numCol="1" anchor="t" anchorCtr="0" compatLnSpc="1">
            <a:prstTxWarp prst="textNoShape">
              <a:avLst/>
            </a:prstTxWarp>
            <a:spAutoFit/>
          </a:bodyPr>
          <a:lstStyle/>
          <a:p>
            <a:r>
              <a:rPr lang="en-GB" dirty="0" smtClean="0"/>
              <a:t>Institutional constraints to agro-ecology</a:t>
            </a:r>
            <a:endParaRPr lang="en-GB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095718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491642" y="230188"/>
            <a:ext cx="8442796" cy="791650"/>
          </a:xfrm>
        </p:spPr>
        <p:txBody>
          <a:bodyPr/>
          <a:lstStyle/>
          <a:p>
            <a:r>
              <a:rPr lang="en-GB" dirty="0" smtClean="0"/>
              <a:t>Wrapping up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21199" y="981886"/>
            <a:ext cx="8896421" cy="5375563"/>
          </a:xfrm>
          <a:noFill/>
        </p:spPr>
        <p:txBody>
          <a:bodyPr/>
          <a:lstStyle/>
          <a:p>
            <a:r>
              <a:rPr lang="en-GB" dirty="0" smtClean="0"/>
              <a:t>Diversified / organic / agro-ecological production systems have </a:t>
            </a:r>
            <a:r>
              <a:rPr lang="en-GB" b="1" dirty="0" smtClean="0"/>
              <a:t>similar or better ecosystem service provisioning</a:t>
            </a:r>
            <a:r>
              <a:rPr lang="en-GB" dirty="0" smtClean="0"/>
              <a:t> and are </a:t>
            </a:r>
            <a:r>
              <a:rPr lang="en-GB" b="1" dirty="0" smtClean="0"/>
              <a:t>more resilient </a:t>
            </a:r>
            <a:r>
              <a:rPr lang="en-GB" dirty="0" smtClean="0"/>
              <a:t>than industrial systems</a:t>
            </a:r>
          </a:p>
          <a:p>
            <a:r>
              <a:rPr lang="en-GB" dirty="0" smtClean="0"/>
              <a:t>Diversified </a:t>
            </a:r>
            <a:r>
              <a:rPr lang="en-GB" dirty="0"/>
              <a:t>/ </a:t>
            </a:r>
            <a:r>
              <a:rPr lang="en-GB" dirty="0" smtClean="0"/>
              <a:t>organic has </a:t>
            </a:r>
            <a:r>
              <a:rPr lang="en-GB" b="1" dirty="0" smtClean="0"/>
              <a:t>~ 20% lower yield </a:t>
            </a:r>
            <a:r>
              <a:rPr lang="en-GB" dirty="0" smtClean="0"/>
              <a:t>at</a:t>
            </a:r>
            <a:r>
              <a:rPr lang="en-GB" b="1" dirty="0" smtClean="0"/>
              <a:t> field level</a:t>
            </a:r>
            <a:r>
              <a:rPr lang="en-GB" dirty="0" smtClean="0"/>
              <a:t>, with major difference between crops (8-28%)</a:t>
            </a:r>
          </a:p>
          <a:p>
            <a:r>
              <a:rPr lang="en-GB" dirty="0" smtClean="0"/>
              <a:t>Hardly any </a:t>
            </a:r>
            <a:r>
              <a:rPr lang="en-GB" b="1" dirty="0" smtClean="0"/>
              <a:t>data from the South</a:t>
            </a:r>
          </a:p>
          <a:p>
            <a:r>
              <a:rPr lang="en-GB" dirty="0" smtClean="0"/>
              <a:t>Important </a:t>
            </a:r>
            <a:r>
              <a:rPr lang="en-GB" b="1" dirty="0" smtClean="0"/>
              <a:t>lock-in</a:t>
            </a:r>
            <a:r>
              <a:rPr lang="en-GB" dirty="0" smtClean="0"/>
              <a:t> and </a:t>
            </a:r>
            <a:r>
              <a:rPr lang="en-GB" b="1" dirty="0" smtClean="0"/>
              <a:t>research investment gap</a:t>
            </a:r>
          </a:p>
          <a:p>
            <a:r>
              <a:rPr lang="en-GB" dirty="0" smtClean="0"/>
              <a:t>Priorities:</a:t>
            </a:r>
          </a:p>
          <a:p>
            <a:pPr lvl="1"/>
            <a:r>
              <a:rPr lang="en-GB" dirty="0" smtClean="0"/>
              <a:t>Develop </a:t>
            </a:r>
            <a:r>
              <a:rPr lang="en-GB" b="1" dirty="0" smtClean="0"/>
              <a:t>technologies</a:t>
            </a:r>
            <a:r>
              <a:rPr lang="en-GB" dirty="0" smtClean="0"/>
              <a:t> and </a:t>
            </a:r>
            <a:r>
              <a:rPr lang="en-GB" b="1" dirty="0" smtClean="0"/>
              <a:t>institutions</a:t>
            </a:r>
            <a:r>
              <a:rPr lang="en-GB" dirty="0" smtClean="0"/>
              <a:t> for diversity</a:t>
            </a:r>
          </a:p>
          <a:p>
            <a:pPr lvl="1"/>
            <a:r>
              <a:rPr lang="en-GB" dirty="0" smtClean="0"/>
              <a:t>Engage in </a:t>
            </a:r>
            <a:r>
              <a:rPr lang="en-GB" b="1" dirty="0" smtClean="0"/>
              <a:t>sustained co-innovation (</a:t>
            </a:r>
            <a:r>
              <a:rPr lang="en-GB" b="1" dirty="0" err="1" smtClean="0"/>
              <a:t>FFS</a:t>
            </a:r>
            <a:r>
              <a:rPr lang="en-GB" b="1" dirty="0"/>
              <a:t>)</a:t>
            </a:r>
            <a:endParaRPr lang="en-GB" b="1" dirty="0" smtClean="0"/>
          </a:p>
          <a:p>
            <a:pPr lvl="1"/>
            <a:r>
              <a:rPr lang="en-GB" dirty="0" smtClean="0"/>
              <a:t>Generate evidence on positive examples to </a:t>
            </a:r>
            <a:r>
              <a:rPr lang="en-GB" b="1" dirty="0" smtClean="0"/>
              <a:t>accelerate scaling out</a:t>
            </a:r>
          </a:p>
          <a:p>
            <a:pPr lvl="1"/>
            <a:r>
              <a:rPr lang="en-GB" dirty="0" smtClean="0"/>
              <a:t>Develop policy on food </a:t>
            </a:r>
            <a:r>
              <a:rPr lang="en-GB" b="1" dirty="0" smtClean="0"/>
              <a:t>system</a:t>
            </a:r>
          </a:p>
          <a:p>
            <a:endParaRPr lang="en-GB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075088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491642" y="230188"/>
            <a:ext cx="8442796" cy="791650"/>
          </a:xfrm>
        </p:spPr>
        <p:txBody>
          <a:bodyPr/>
          <a:lstStyle/>
          <a:p>
            <a:r>
              <a:rPr lang="en-GB" dirty="0" smtClean="0"/>
              <a:t>Biophysical planetary boundaries</a:t>
            </a:r>
            <a:endParaRPr lang="en-GB" dirty="0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9920" y="5943505"/>
            <a:ext cx="1226880" cy="652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F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200" y="971550"/>
            <a:ext cx="7646498" cy="54545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F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1" name="Text Box 4"/>
          <p:cNvSpPr txBox="1">
            <a:spLocks noChangeArrowheads="1"/>
          </p:cNvSpPr>
          <p:nvPr/>
        </p:nvSpPr>
        <p:spPr bwMode="auto">
          <a:xfrm>
            <a:off x="896622" y="6436756"/>
            <a:ext cx="3918240" cy="23186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/>
        </p:spPr>
        <p:txBody>
          <a:bodyPr lIns="0" tIns="0" rIns="0" bIns="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5pPr>
            <a:lvl6pPr marL="15367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6pPr>
            <a:lvl7pPr marL="19939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7pPr>
            <a:lvl8pPr marL="24511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8pPr>
            <a:lvl9pPr marL="29083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msgothic" charset="0"/>
                <a:cs typeface="msgothic" charset="0"/>
              </a:defRPr>
            </a:lvl9pPr>
          </a:lstStyle>
          <a:p>
            <a:r>
              <a:rPr lang="en-GB" altLang="en-US" sz="1100" b="1" dirty="0">
                <a:latin typeface="Arial" charset="0"/>
              </a:rPr>
              <a:t>Will Steffen et al. Science 2015;347:1259855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49052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493200" y="230188"/>
            <a:ext cx="3276000" cy="1353086"/>
          </a:xfrm>
        </p:spPr>
        <p:txBody>
          <a:bodyPr/>
          <a:lstStyle/>
          <a:p>
            <a:r>
              <a:rPr lang="en-GB" dirty="0" smtClean="0"/>
              <a:t>Thank you for your attention</a:t>
            </a:r>
            <a:endParaRPr lang="en-GB" dirty="0"/>
          </a:p>
        </p:txBody>
      </p:sp>
      <p:sp>
        <p:nvSpPr>
          <p:cNvPr id="6" name="Tijdelijke aanduiding voor tekst 5"/>
          <p:cNvSpPr>
            <a:spLocks noGrp="1"/>
          </p:cNvSpPr>
          <p:nvPr>
            <p:ph type="body" sz="quarter" idx="17"/>
          </p:nvPr>
        </p:nvSpPr>
        <p:spPr>
          <a:xfrm>
            <a:off x="495300" y="2729552"/>
            <a:ext cx="3394311" cy="3384644"/>
          </a:xfrm>
        </p:spPr>
        <p:txBody>
          <a:bodyPr/>
          <a:lstStyle/>
          <a:p>
            <a:r>
              <a:rPr lang="en-GB" sz="1800" dirty="0" smtClean="0"/>
              <a:t>Thanks to Pablo Tittonell, Jeroen Groot, Felix Bianchi and other colleagues </a:t>
            </a:r>
            <a:r>
              <a:rPr lang="en-GB" sz="1800" dirty="0"/>
              <a:t>from Farming Systems Ecology</a:t>
            </a:r>
          </a:p>
          <a:p>
            <a:endParaRPr lang="en-GB" sz="1800" dirty="0" smtClean="0"/>
          </a:p>
          <a:p>
            <a:r>
              <a:rPr lang="en-GB" sz="1800" dirty="0" smtClean="0">
                <a:hlinkClick r:id="rId3"/>
              </a:rPr>
              <a:t>walter.rossing@wur.nl</a:t>
            </a:r>
            <a:r>
              <a:rPr lang="en-GB" sz="1800" dirty="0" smtClean="0"/>
              <a:t> </a:t>
            </a:r>
          </a:p>
          <a:p>
            <a:r>
              <a:rPr lang="en-GB" sz="1800" u="sng" dirty="0">
                <a:hlinkClick r:id="rId4"/>
              </a:rPr>
              <a:t>www.wageningenur.nl/fse</a:t>
            </a:r>
            <a:endParaRPr lang="en-GB" sz="1800" dirty="0" smtClean="0"/>
          </a:p>
        </p:txBody>
      </p:sp>
      <p:pic>
        <p:nvPicPr>
          <p:cNvPr id="12" name="Picture Placeholder 11"/>
          <p:cNvPicPr>
            <a:picLocks noGrp="1" noChangeAspect="1"/>
          </p:cNvPicPr>
          <p:nvPr>
            <p:ph type="pic" sz="quarter" idx="16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custDataLst>
      <p:tags r:id="rId1"/>
    </p:custDataLst>
    <p:extLst>
      <p:ext uri="{BB962C8B-B14F-4D97-AF65-F5344CB8AC3E}">
        <p14:creationId xmlns:p14="http://schemas.microsoft.com/office/powerpoint/2010/main" val="478768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491642" y="230188"/>
            <a:ext cx="8442796" cy="840125"/>
          </a:xfrm>
        </p:spPr>
        <p:txBody>
          <a:bodyPr/>
          <a:lstStyle/>
          <a:p>
            <a:r>
              <a:rPr lang="en-GB" dirty="0" smtClean="0"/>
              <a:t>An untenable agricultural model</a:t>
            </a:r>
            <a:endParaRPr lang="en-GB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0562" y="1134663"/>
            <a:ext cx="1111459" cy="17159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79394" y="1134663"/>
            <a:ext cx="1216236" cy="1715977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73785" y="1122334"/>
            <a:ext cx="1258134" cy="17283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13" name="Image 13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95790" y="1122333"/>
            <a:ext cx="1216930" cy="1744431"/>
          </a:xfrm>
          <a:prstGeom prst="rect">
            <a:avLst/>
          </a:prstGeom>
        </p:spPr>
      </p:pic>
      <p:pic>
        <p:nvPicPr>
          <p:cNvPr id="14" name="Image 14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61775" y="1143404"/>
            <a:ext cx="1222524" cy="1704481"/>
          </a:xfrm>
          <a:prstGeom prst="rect">
            <a:avLst/>
          </a:prstGeom>
        </p:spPr>
      </p:pic>
      <p:pic>
        <p:nvPicPr>
          <p:cNvPr id="15" name="Image 15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83685" y="1122333"/>
            <a:ext cx="1187050" cy="1679825"/>
          </a:xfrm>
          <a:prstGeom prst="rect">
            <a:avLst/>
          </a:prstGeom>
        </p:spPr>
      </p:pic>
      <p:pic>
        <p:nvPicPr>
          <p:cNvPr id="16" name="Image 2"/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84269" y="1122333"/>
            <a:ext cx="1230755" cy="1725552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7238" y="3427413"/>
            <a:ext cx="9525" cy="9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9638" y="3576638"/>
            <a:ext cx="9525" cy="9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AutoShape 2" descr="Image result for agroecology log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9" name="AutoShape 7" descr="Image result for ifoam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10" name="AutoShape 9" descr="Image result for ifoam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11" name="TextBox 10"/>
          <p:cNvSpPr txBox="1"/>
          <p:nvPr/>
        </p:nvSpPr>
        <p:spPr>
          <a:xfrm>
            <a:off x="90562" y="3427413"/>
            <a:ext cx="8888495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200" dirty="0">
                <a:solidFill>
                  <a:schemeClr val="bg2"/>
                </a:solidFill>
                <a:latin typeface="Verdana" pitchFamily="34" charset="0"/>
              </a:rPr>
              <a:t>Disconnection between producers and consumers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200" dirty="0">
                <a:solidFill>
                  <a:schemeClr val="bg2"/>
                </a:solidFill>
                <a:latin typeface="Verdana" pitchFamily="34" charset="0"/>
              </a:rPr>
              <a:t>Disconnection between outputs and inputs of production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200" dirty="0" smtClean="0">
                <a:solidFill>
                  <a:schemeClr val="bg2"/>
                </a:solidFill>
                <a:latin typeface="Verdana" pitchFamily="34" charset="0"/>
              </a:rPr>
              <a:t>Disconnection </a:t>
            </a:r>
            <a:r>
              <a:rPr lang="en-GB" sz="2200" dirty="0">
                <a:solidFill>
                  <a:schemeClr val="bg2"/>
                </a:solidFill>
                <a:latin typeface="Verdana" pitchFamily="34" charset="0"/>
              </a:rPr>
              <a:t>between </a:t>
            </a:r>
            <a:r>
              <a:rPr lang="en-GB" sz="2200" dirty="0" smtClean="0">
                <a:solidFill>
                  <a:schemeClr val="bg2"/>
                </a:solidFill>
                <a:latin typeface="Verdana" pitchFamily="34" charset="0"/>
              </a:rPr>
              <a:t>production and ecosystem services</a:t>
            </a:r>
            <a:endParaRPr lang="en-GB" sz="2200" dirty="0">
              <a:solidFill>
                <a:schemeClr val="bg2"/>
              </a:solidFill>
              <a:latin typeface="Verdana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419" t="56889" r="10125" b="26666"/>
          <a:stretch/>
        </p:blipFill>
        <p:spPr bwMode="auto">
          <a:xfrm>
            <a:off x="3004256" y="-1694822"/>
            <a:ext cx="9144000" cy="13122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145192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491642" y="230188"/>
            <a:ext cx="8442796" cy="840125"/>
          </a:xfrm>
        </p:spPr>
        <p:txBody>
          <a:bodyPr/>
          <a:lstStyle/>
          <a:p>
            <a:r>
              <a:rPr lang="en-GB" dirty="0" smtClean="0"/>
              <a:t>An untenable agricultural model</a:t>
            </a:r>
            <a:endParaRPr lang="en-GB" dirty="0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0562" y="1134663"/>
            <a:ext cx="1111459" cy="17159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79394" y="1134663"/>
            <a:ext cx="1216236" cy="1715977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73785" y="1122334"/>
            <a:ext cx="1258134" cy="17283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13" name="Image 13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95790" y="1122333"/>
            <a:ext cx="1216930" cy="1744431"/>
          </a:xfrm>
          <a:prstGeom prst="rect">
            <a:avLst/>
          </a:prstGeom>
        </p:spPr>
      </p:pic>
      <p:pic>
        <p:nvPicPr>
          <p:cNvPr id="14" name="Image 14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61775" y="1143404"/>
            <a:ext cx="1222524" cy="1704481"/>
          </a:xfrm>
          <a:prstGeom prst="rect">
            <a:avLst/>
          </a:prstGeom>
        </p:spPr>
      </p:pic>
      <p:pic>
        <p:nvPicPr>
          <p:cNvPr id="15" name="Image 15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83685" y="1122333"/>
            <a:ext cx="1187050" cy="1679825"/>
          </a:xfrm>
          <a:prstGeom prst="rect">
            <a:avLst/>
          </a:prstGeom>
        </p:spPr>
      </p:pic>
      <p:pic>
        <p:nvPicPr>
          <p:cNvPr id="16" name="Image 2"/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84269" y="1122333"/>
            <a:ext cx="1230755" cy="1725552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7238" y="3427413"/>
            <a:ext cx="9525" cy="9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9638" y="3576638"/>
            <a:ext cx="9525" cy="9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AutoShape 2" descr="Image result for agroecology log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9" name="AutoShape 7" descr="Image result for ifoam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10" name="AutoShape 9" descr="Image result for ifoam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pic>
        <p:nvPicPr>
          <p:cNvPr id="23" name="Picture 22" descr="http://biblioteca2012.hegoa.efaber.net/system/covers/19577/original/Campesino_a_Campesino.jpg?1384957675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384" y="3011233"/>
            <a:ext cx="1886073" cy="2671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10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7457" y="3612387"/>
            <a:ext cx="3095625" cy="147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TextBox 24"/>
          <p:cNvSpPr txBox="1"/>
          <p:nvPr/>
        </p:nvSpPr>
        <p:spPr>
          <a:xfrm>
            <a:off x="485011" y="5763266"/>
            <a:ext cx="4823944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GB" sz="1600" dirty="0" smtClean="0">
                <a:latin typeface="Verdana" pitchFamily="34" charset="0"/>
              </a:rPr>
              <a:t>Agroecology as movement and practices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5618665" y="6349013"/>
            <a:ext cx="2895279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GB" sz="1600" dirty="0" smtClean="0">
                <a:latin typeface="Verdana" pitchFamily="34" charset="0"/>
              </a:rPr>
              <a:t>Agroecology as a science</a:t>
            </a: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75" t="10000" r="50244" b="7333"/>
          <a:stretch/>
        </p:blipFill>
        <p:spPr bwMode="auto">
          <a:xfrm>
            <a:off x="5154270" y="2962598"/>
            <a:ext cx="1912035" cy="2879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50" t="13648" r="49969" b="10000"/>
          <a:stretch/>
        </p:blipFill>
        <p:spPr bwMode="auto">
          <a:xfrm>
            <a:off x="6718795" y="3093918"/>
            <a:ext cx="2425205" cy="3226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9209" y="2861925"/>
            <a:ext cx="2521170" cy="30007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136744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500"/>
                            </p:stCondLst>
                            <p:childTnLst>
                              <p:par>
                                <p:cTn id="34" presetID="2" presetClass="entr" presetSubtype="4" fill="hold" nodeType="afterEffect">
                                  <p:stCondLst>
                                    <p:cond delay="21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491642" y="230188"/>
            <a:ext cx="8442796" cy="840125"/>
          </a:xfrm>
        </p:spPr>
        <p:txBody>
          <a:bodyPr/>
          <a:lstStyle/>
          <a:p>
            <a:r>
              <a:rPr lang="en-GB" dirty="0" smtClean="0"/>
              <a:t>An untenable agricultural model</a:t>
            </a:r>
            <a:endParaRPr lang="en-GB" dirty="0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0562" y="1134663"/>
            <a:ext cx="1111459" cy="17159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79394" y="1134663"/>
            <a:ext cx="1216236" cy="1715977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73785" y="1122334"/>
            <a:ext cx="1258134" cy="17283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13" name="Image 13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95790" y="1122333"/>
            <a:ext cx="1216930" cy="1744431"/>
          </a:xfrm>
          <a:prstGeom prst="rect">
            <a:avLst/>
          </a:prstGeom>
        </p:spPr>
      </p:pic>
      <p:pic>
        <p:nvPicPr>
          <p:cNvPr id="14" name="Image 14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61775" y="1143404"/>
            <a:ext cx="1222524" cy="1704481"/>
          </a:xfrm>
          <a:prstGeom prst="rect">
            <a:avLst/>
          </a:prstGeom>
        </p:spPr>
      </p:pic>
      <p:pic>
        <p:nvPicPr>
          <p:cNvPr id="15" name="Image 15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83685" y="1122333"/>
            <a:ext cx="1187050" cy="1679825"/>
          </a:xfrm>
          <a:prstGeom prst="rect">
            <a:avLst/>
          </a:prstGeom>
        </p:spPr>
      </p:pic>
      <p:pic>
        <p:nvPicPr>
          <p:cNvPr id="16" name="Image 2"/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84269" y="1122333"/>
            <a:ext cx="1230755" cy="1725552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7238" y="3427413"/>
            <a:ext cx="9525" cy="9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9638" y="3576638"/>
            <a:ext cx="9525" cy="9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AutoShape 2" descr="Image result for agroecology log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9" name="AutoShape 7" descr="Image result for ifoam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10" name="AutoShape 9" descr="Image result for ifoam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pic>
        <p:nvPicPr>
          <p:cNvPr id="23" name="Picture 22" descr="http://biblioteca2012.hegoa.efaber.net/system/covers/19577/original/Campesino_a_Campesino.jpg?1384957675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384" y="3011233"/>
            <a:ext cx="1886073" cy="2671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10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7457" y="3612387"/>
            <a:ext cx="3095625" cy="147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TextBox 24"/>
          <p:cNvSpPr txBox="1"/>
          <p:nvPr/>
        </p:nvSpPr>
        <p:spPr>
          <a:xfrm>
            <a:off x="485011" y="5763266"/>
            <a:ext cx="4823944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GB" sz="1600" dirty="0" smtClean="0">
                <a:latin typeface="Verdana" pitchFamily="34" charset="0"/>
              </a:rPr>
              <a:t>Agroecology as movement and practices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5618665" y="6349013"/>
            <a:ext cx="2895279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GB" sz="1600" dirty="0" smtClean="0">
                <a:latin typeface="Verdana" pitchFamily="34" charset="0"/>
              </a:rPr>
              <a:t>Agroecology as a science</a:t>
            </a: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75" t="10000" r="50244" b="7333"/>
          <a:stretch/>
        </p:blipFill>
        <p:spPr bwMode="auto">
          <a:xfrm>
            <a:off x="5154270" y="2962598"/>
            <a:ext cx="1912035" cy="2879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50" t="13648" r="49969" b="10000"/>
          <a:stretch/>
        </p:blipFill>
        <p:spPr bwMode="auto">
          <a:xfrm>
            <a:off x="6718795" y="3093918"/>
            <a:ext cx="2425205" cy="3226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9209" y="2861925"/>
            <a:ext cx="2521170" cy="30007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Picture 2"/>
          <p:cNvPicPr>
            <a:picLocks noChangeAspect="1" noChangeArrowheads="1"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69" t="34074" r="40000" b="26543"/>
          <a:stretch/>
        </p:blipFill>
        <p:spPr bwMode="auto">
          <a:xfrm>
            <a:off x="52104" y="1122333"/>
            <a:ext cx="9010790" cy="5714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-300251" y="1122334"/>
            <a:ext cx="9715500" cy="5872232"/>
            <a:chOff x="-300251" y="1122334"/>
            <a:chExt cx="9715500" cy="5872232"/>
          </a:xfrm>
        </p:grpSpPr>
        <p:sp>
          <p:nvSpPr>
            <p:cNvPr id="6" name="Rectangle 5"/>
            <p:cNvSpPr/>
            <p:nvPr/>
          </p:nvSpPr>
          <p:spPr>
            <a:xfrm>
              <a:off x="-213756" y="1122334"/>
              <a:ext cx="9524011" cy="5872232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72000" numCol="1" spcCol="0" rtlCol="0" fromWordArt="0" anchor="ctr" anchorCtr="0" forceAA="0" compatLnSpc="1">
              <a:prstTxWarp prst="textNoShape">
                <a:avLst/>
              </a:prstTxWarp>
              <a:spAutoFit/>
            </a:bodyPr>
            <a:lstStyle/>
            <a:p>
              <a:pPr algn="ctr"/>
              <a:endParaRPr lang="en-GB" sz="1400" dirty="0" smtClean="0">
                <a:solidFill>
                  <a:schemeClr val="tx1"/>
                </a:solidFill>
              </a:endParaRPr>
            </a:p>
          </p:txBody>
        </p:sp>
        <p:pic>
          <p:nvPicPr>
            <p:cNvPr id="5" name="Picture 2" descr="http://www.agriculture-nouvelle.fr/wp-content/uploads/2012/10/Plateforme-produisons-autrement.jpg"/>
            <p:cNvPicPr>
              <a:picLocks noChangeAspect="1" noChangeArrowheads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300251" y="2980576"/>
              <a:ext cx="9715500" cy="260985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custDataLst>
      <p:tags r:id="rId1"/>
    </p:custDataLst>
    <p:extLst>
      <p:ext uri="{BB962C8B-B14F-4D97-AF65-F5344CB8AC3E}">
        <p14:creationId xmlns:p14="http://schemas.microsoft.com/office/powerpoint/2010/main" val="62161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491642" y="230188"/>
            <a:ext cx="8442796" cy="791650"/>
          </a:xfrm>
        </p:spPr>
        <p:txBody>
          <a:bodyPr/>
          <a:lstStyle/>
          <a:p>
            <a:r>
              <a:rPr lang="en-GB" dirty="0" smtClean="0"/>
              <a:t>Transition to agroecology</a:t>
            </a:r>
            <a:endParaRPr lang="en-GB" dirty="0"/>
          </a:p>
        </p:txBody>
      </p:sp>
      <p:sp>
        <p:nvSpPr>
          <p:cNvPr id="6" name="AutoShape 48"/>
          <p:cNvSpPr>
            <a:spLocks noChangeArrowheads="1"/>
          </p:cNvSpPr>
          <p:nvPr/>
        </p:nvSpPr>
        <p:spPr bwMode="auto">
          <a:xfrm>
            <a:off x="3419475" y="2970051"/>
            <a:ext cx="2089150" cy="576262"/>
          </a:xfrm>
          <a:prstGeom prst="downArrow">
            <a:avLst>
              <a:gd name="adj1" fmla="val 49861"/>
              <a:gd name="adj2" fmla="val 38843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DDDDDD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 dirty="0">
              <a:solidFill>
                <a:srgbClr val="005172"/>
              </a:solidFill>
            </a:endParaRPr>
          </a:p>
        </p:txBody>
      </p:sp>
      <p:sp>
        <p:nvSpPr>
          <p:cNvPr id="7" name="AutoShape 2"/>
          <p:cNvSpPr>
            <a:spLocks noChangeArrowheads="1"/>
          </p:cNvSpPr>
          <p:nvPr/>
        </p:nvSpPr>
        <p:spPr bwMode="auto">
          <a:xfrm>
            <a:off x="1549400" y="738026"/>
            <a:ext cx="1439863" cy="2592387"/>
          </a:xfrm>
          <a:prstGeom prst="rightArrow">
            <a:avLst>
              <a:gd name="adj1" fmla="val 50000"/>
              <a:gd name="adj2" fmla="val 2500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 dirty="0">
              <a:solidFill>
                <a:srgbClr val="005172"/>
              </a:solidFill>
            </a:endParaRPr>
          </a:p>
        </p:txBody>
      </p:sp>
      <p:sp>
        <p:nvSpPr>
          <p:cNvPr id="8" name="Text Box 3"/>
          <p:cNvSpPr txBox="1">
            <a:spLocks noChangeArrowheads="1"/>
          </p:cNvSpPr>
          <p:nvPr/>
        </p:nvSpPr>
        <p:spPr bwMode="auto">
          <a:xfrm>
            <a:off x="1549400" y="1888963"/>
            <a:ext cx="136842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1400" dirty="0" smtClean="0">
                <a:solidFill>
                  <a:srgbClr val="005172"/>
                </a:solidFill>
              </a:rPr>
              <a:t>Input</a:t>
            </a:r>
            <a:endParaRPr lang="en-GB" sz="1400" dirty="0">
              <a:solidFill>
                <a:srgbClr val="005172"/>
              </a:solidFill>
            </a:endParaRPr>
          </a:p>
        </p:txBody>
      </p:sp>
      <p:sp>
        <p:nvSpPr>
          <p:cNvPr id="9" name="AutoShape 4"/>
          <p:cNvSpPr>
            <a:spLocks noChangeArrowheads="1"/>
          </p:cNvSpPr>
          <p:nvPr/>
        </p:nvSpPr>
        <p:spPr bwMode="auto">
          <a:xfrm>
            <a:off x="5868988" y="1197876"/>
            <a:ext cx="1079500" cy="647700"/>
          </a:xfrm>
          <a:prstGeom prst="rightArrow">
            <a:avLst>
              <a:gd name="adj1" fmla="val 50000"/>
              <a:gd name="adj2" fmla="val 41667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 dirty="0">
              <a:solidFill>
                <a:srgbClr val="005172"/>
              </a:solidFill>
            </a:endParaRPr>
          </a:p>
        </p:txBody>
      </p:sp>
      <p:sp>
        <p:nvSpPr>
          <p:cNvPr id="10" name="Text Box 5"/>
          <p:cNvSpPr txBox="1">
            <a:spLocks noChangeArrowheads="1"/>
          </p:cNvSpPr>
          <p:nvPr/>
        </p:nvSpPr>
        <p:spPr bwMode="auto">
          <a:xfrm>
            <a:off x="6948488" y="1405838"/>
            <a:ext cx="201612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1400" dirty="0" smtClean="0">
                <a:solidFill>
                  <a:srgbClr val="005172"/>
                </a:solidFill>
              </a:rPr>
              <a:t>Yield </a:t>
            </a:r>
            <a:endParaRPr lang="en-GB" sz="1400" dirty="0">
              <a:solidFill>
                <a:srgbClr val="005172"/>
              </a:solidFill>
            </a:endParaRPr>
          </a:p>
        </p:txBody>
      </p:sp>
      <p:sp>
        <p:nvSpPr>
          <p:cNvPr id="11" name="Rectangle 7"/>
          <p:cNvSpPr>
            <a:spLocks noChangeArrowheads="1"/>
          </p:cNvSpPr>
          <p:nvPr/>
        </p:nvSpPr>
        <p:spPr bwMode="auto">
          <a:xfrm>
            <a:off x="2989263" y="1096801"/>
            <a:ext cx="2879725" cy="1871662"/>
          </a:xfrm>
          <a:prstGeom prst="rect">
            <a:avLst/>
          </a:prstGeom>
          <a:noFill/>
          <a:ln w="28575">
            <a:solidFill>
              <a:schemeClr val="tx1"/>
            </a:solidFill>
            <a:prstDash val="dashDot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 dirty="0">
              <a:solidFill>
                <a:srgbClr val="005172"/>
              </a:solidFill>
            </a:endParaRPr>
          </a:p>
        </p:txBody>
      </p:sp>
      <p:sp>
        <p:nvSpPr>
          <p:cNvPr id="12" name="Rectangle 8"/>
          <p:cNvSpPr>
            <a:spLocks noChangeArrowheads="1"/>
          </p:cNvSpPr>
          <p:nvPr/>
        </p:nvSpPr>
        <p:spPr bwMode="auto">
          <a:xfrm>
            <a:off x="3781425" y="1385726"/>
            <a:ext cx="1295400" cy="503237"/>
          </a:xfrm>
          <a:prstGeom prst="rect">
            <a:avLst/>
          </a:prstGeom>
          <a:solidFill>
            <a:schemeClr val="bg2"/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 dirty="0">
              <a:solidFill>
                <a:srgbClr val="005172"/>
              </a:solidFill>
            </a:endParaRPr>
          </a:p>
        </p:txBody>
      </p:sp>
      <p:sp>
        <p:nvSpPr>
          <p:cNvPr id="13" name="Rectangle 9"/>
          <p:cNvSpPr>
            <a:spLocks noChangeArrowheads="1"/>
          </p:cNvSpPr>
          <p:nvPr/>
        </p:nvSpPr>
        <p:spPr bwMode="auto">
          <a:xfrm>
            <a:off x="3781425" y="2320763"/>
            <a:ext cx="1295400" cy="431800"/>
          </a:xfrm>
          <a:prstGeom prst="rect">
            <a:avLst/>
          </a:prstGeom>
          <a:solidFill>
            <a:schemeClr val="bg2"/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 dirty="0">
              <a:solidFill>
                <a:srgbClr val="005172"/>
              </a:solidFill>
            </a:endParaRPr>
          </a:p>
        </p:txBody>
      </p:sp>
      <p:sp>
        <p:nvSpPr>
          <p:cNvPr id="14" name="Line 10"/>
          <p:cNvSpPr>
            <a:spLocks noChangeShapeType="1"/>
          </p:cNvSpPr>
          <p:nvPr/>
        </p:nvSpPr>
        <p:spPr bwMode="auto">
          <a:xfrm flipV="1">
            <a:off x="4286250" y="1888963"/>
            <a:ext cx="0" cy="431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 dirty="0">
              <a:solidFill>
                <a:srgbClr val="005172"/>
              </a:solidFill>
            </a:endParaRPr>
          </a:p>
        </p:txBody>
      </p:sp>
      <p:sp>
        <p:nvSpPr>
          <p:cNvPr id="15" name="Line 11"/>
          <p:cNvSpPr>
            <a:spLocks noChangeShapeType="1"/>
          </p:cNvSpPr>
          <p:nvPr/>
        </p:nvSpPr>
        <p:spPr bwMode="auto">
          <a:xfrm flipV="1">
            <a:off x="4573588" y="1888963"/>
            <a:ext cx="0" cy="431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 dirty="0">
              <a:solidFill>
                <a:srgbClr val="005172"/>
              </a:solidFill>
            </a:endParaRPr>
          </a:p>
        </p:txBody>
      </p:sp>
      <p:sp>
        <p:nvSpPr>
          <p:cNvPr id="16" name="AutoShape 12"/>
          <p:cNvSpPr>
            <a:spLocks noChangeArrowheads="1"/>
          </p:cNvSpPr>
          <p:nvPr/>
        </p:nvSpPr>
        <p:spPr bwMode="auto">
          <a:xfrm>
            <a:off x="1549400" y="4729138"/>
            <a:ext cx="1439863" cy="935038"/>
          </a:xfrm>
          <a:prstGeom prst="rightArrow">
            <a:avLst>
              <a:gd name="adj1" fmla="val 50000"/>
              <a:gd name="adj2" fmla="val 38497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 dirty="0">
              <a:solidFill>
                <a:srgbClr val="005172"/>
              </a:solidFill>
            </a:endParaRPr>
          </a:p>
        </p:txBody>
      </p:sp>
      <p:sp>
        <p:nvSpPr>
          <p:cNvPr id="17" name="Text Box 13"/>
          <p:cNvSpPr txBox="1">
            <a:spLocks noChangeArrowheads="1"/>
          </p:cNvSpPr>
          <p:nvPr/>
        </p:nvSpPr>
        <p:spPr bwMode="auto">
          <a:xfrm>
            <a:off x="1549400" y="5070451"/>
            <a:ext cx="136842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1400" dirty="0" smtClean="0">
                <a:solidFill>
                  <a:srgbClr val="005172"/>
                </a:solidFill>
              </a:rPr>
              <a:t>Input</a:t>
            </a:r>
            <a:endParaRPr lang="en-GB" sz="1400" dirty="0">
              <a:solidFill>
                <a:srgbClr val="005172"/>
              </a:solidFill>
            </a:endParaRPr>
          </a:p>
        </p:txBody>
      </p:sp>
      <p:sp>
        <p:nvSpPr>
          <p:cNvPr id="18" name="AutoShape 14"/>
          <p:cNvSpPr>
            <a:spLocks noChangeArrowheads="1"/>
          </p:cNvSpPr>
          <p:nvPr/>
        </p:nvSpPr>
        <p:spPr bwMode="auto">
          <a:xfrm>
            <a:off x="5868988" y="4682388"/>
            <a:ext cx="1079500" cy="360363"/>
          </a:xfrm>
          <a:prstGeom prst="rightArrow">
            <a:avLst>
              <a:gd name="adj1" fmla="val 50000"/>
              <a:gd name="adj2" fmla="val 7489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 dirty="0">
              <a:solidFill>
                <a:srgbClr val="005172"/>
              </a:solidFill>
            </a:endParaRPr>
          </a:p>
        </p:txBody>
      </p:sp>
      <p:sp>
        <p:nvSpPr>
          <p:cNvPr id="19" name="Text Box 15"/>
          <p:cNvSpPr txBox="1">
            <a:spLocks noChangeArrowheads="1"/>
          </p:cNvSpPr>
          <p:nvPr/>
        </p:nvSpPr>
        <p:spPr bwMode="auto">
          <a:xfrm>
            <a:off x="6948488" y="4761701"/>
            <a:ext cx="201612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1400" dirty="0" smtClean="0">
                <a:solidFill>
                  <a:srgbClr val="005172"/>
                </a:solidFill>
              </a:rPr>
              <a:t>Yield</a:t>
            </a:r>
            <a:endParaRPr lang="en-GB" sz="1400" dirty="0">
              <a:solidFill>
                <a:srgbClr val="005172"/>
              </a:solidFill>
            </a:endParaRPr>
          </a:p>
        </p:txBody>
      </p:sp>
      <p:sp>
        <p:nvSpPr>
          <p:cNvPr id="20" name="Rectangle 16"/>
          <p:cNvSpPr>
            <a:spLocks noChangeArrowheads="1"/>
          </p:cNvSpPr>
          <p:nvPr/>
        </p:nvSpPr>
        <p:spPr bwMode="auto">
          <a:xfrm>
            <a:off x="2989263" y="4367188"/>
            <a:ext cx="2879725" cy="1871663"/>
          </a:xfrm>
          <a:prstGeom prst="rect">
            <a:avLst/>
          </a:prstGeom>
          <a:noFill/>
          <a:ln w="28575">
            <a:solidFill>
              <a:schemeClr val="tx1"/>
            </a:solidFill>
            <a:prstDash val="dashDot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 dirty="0">
              <a:solidFill>
                <a:srgbClr val="005172"/>
              </a:solidFill>
            </a:endParaRPr>
          </a:p>
        </p:txBody>
      </p:sp>
      <p:sp>
        <p:nvSpPr>
          <p:cNvPr id="21" name="Rectangle 17"/>
          <p:cNvSpPr>
            <a:spLocks noChangeArrowheads="1"/>
          </p:cNvSpPr>
          <p:nvPr/>
        </p:nvSpPr>
        <p:spPr bwMode="auto">
          <a:xfrm>
            <a:off x="3781425" y="4727551"/>
            <a:ext cx="719138" cy="360362"/>
          </a:xfrm>
          <a:prstGeom prst="rect">
            <a:avLst/>
          </a:prstGeom>
          <a:solidFill>
            <a:schemeClr val="bg2"/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 dirty="0">
              <a:solidFill>
                <a:srgbClr val="005172"/>
              </a:solidFill>
            </a:endParaRPr>
          </a:p>
        </p:txBody>
      </p:sp>
      <p:sp>
        <p:nvSpPr>
          <p:cNvPr id="22" name="Rectangle 18"/>
          <p:cNvSpPr>
            <a:spLocks noChangeArrowheads="1"/>
          </p:cNvSpPr>
          <p:nvPr/>
        </p:nvSpPr>
        <p:spPr bwMode="auto">
          <a:xfrm>
            <a:off x="3781425" y="5591151"/>
            <a:ext cx="719138" cy="360362"/>
          </a:xfrm>
          <a:prstGeom prst="rect">
            <a:avLst/>
          </a:prstGeom>
          <a:solidFill>
            <a:schemeClr val="bg2"/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 dirty="0">
              <a:solidFill>
                <a:srgbClr val="005172"/>
              </a:solidFill>
            </a:endParaRPr>
          </a:p>
        </p:txBody>
      </p:sp>
      <p:sp>
        <p:nvSpPr>
          <p:cNvPr id="23" name="Line 19"/>
          <p:cNvSpPr>
            <a:spLocks noChangeShapeType="1"/>
          </p:cNvSpPr>
          <p:nvPr/>
        </p:nvSpPr>
        <p:spPr bwMode="auto">
          <a:xfrm flipV="1">
            <a:off x="3924300" y="5087913"/>
            <a:ext cx="0" cy="5048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 dirty="0">
              <a:solidFill>
                <a:srgbClr val="005172"/>
              </a:solidFill>
            </a:endParaRPr>
          </a:p>
        </p:txBody>
      </p:sp>
      <p:sp>
        <p:nvSpPr>
          <p:cNvPr id="24" name="Line 20"/>
          <p:cNvSpPr>
            <a:spLocks noChangeShapeType="1"/>
          </p:cNvSpPr>
          <p:nvPr/>
        </p:nvSpPr>
        <p:spPr bwMode="auto">
          <a:xfrm flipV="1">
            <a:off x="4140200" y="5087913"/>
            <a:ext cx="0" cy="5048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 dirty="0">
              <a:solidFill>
                <a:srgbClr val="005172"/>
              </a:solidFill>
            </a:endParaRPr>
          </a:p>
        </p:txBody>
      </p:sp>
      <p:sp>
        <p:nvSpPr>
          <p:cNvPr id="25" name="Rectangle 21"/>
          <p:cNvSpPr>
            <a:spLocks noChangeArrowheads="1"/>
          </p:cNvSpPr>
          <p:nvPr/>
        </p:nvSpPr>
        <p:spPr bwMode="auto">
          <a:xfrm>
            <a:off x="4933950" y="4581501"/>
            <a:ext cx="719138" cy="360362"/>
          </a:xfrm>
          <a:prstGeom prst="rect">
            <a:avLst/>
          </a:prstGeom>
          <a:solidFill>
            <a:schemeClr val="bg2"/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 dirty="0">
              <a:solidFill>
                <a:srgbClr val="005172"/>
              </a:solidFill>
            </a:endParaRPr>
          </a:p>
        </p:txBody>
      </p:sp>
      <p:sp>
        <p:nvSpPr>
          <p:cNvPr id="26" name="Oval 22"/>
          <p:cNvSpPr>
            <a:spLocks noChangeArrowheads="1"/>
          </p:cNvSpPr>
          <p:nvPr/>
        </p:nvSpPr>
        <p:spPr bwMode="auto">
          <a:xfrm>
            <a:off x="3132138" y="5086326"/>
            <a:ext cx="504825" cy="36036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 dirty="0">
              <a:solidFill>
                <a:srgbClr val="005172"/>
              </a:solidFill>
            </a:endParaRPr>
          </a:p>
        </p:txBody>
      </p:sp>
      <p:sp>
        <p:nvSpPr>
          <p:cNvPr id="27" name="Line 23"/>
          <p:cNvSpPr>
            <a:spLocks noChangeShapeType="1"/>
          </p:cNvSpPr>
          <p:nvPr/>
        </p:nvSpPr>
        <p:spPr bwMode="auto">
          <a:xfrm flipV="1">
            <a:off x="3492500" y="4941863"/>
            <a:ext cx="288925" cy="1444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 dirty="0">
              <a:solidFill>
                <a:srgbClr val="005172"/>
              </a:solidFill>
            </a:endParaRPr>
          </a:p>
        </p:txBody>
      </p:sp>
      <p:sp>
        <p:nvSpPr>
          <p:cNvPr id="28" name="Line 24"/>
          <p:cNvSpPr>
            <a:spLocks noChangeShapeType="1"/>
          </p:cNvSpPr>
          <p:nvPr/>
        </p:nvSpPr>
        <p:spPr bwMode="auto">
          <a:xfrm>
            <a:off x="3421063" y="5446688"/>
            <a:ext cx="360362" cy="2873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 dirty="0">
              <a:solidFill>
                <a:srgbClr val="005172"/>
              </a:solidFill>
            </a:endParaRPr>
          </a:p>
        </p:txBody>
      </p:sp>
      <p:sp>
        <p:nvSpPr>
          <p:cNvPr id="29" name="Line 25"/>
          <p:cNvSpPr>
            <a:spLocks noChangeShapeType="1"/>
          </p:cNvSpPr>
          <p:nvPr/>
        </p:nvSpPr>
        <p:spPr bwMode="auto">
          <a:xfrm>
            <a:off x="4500563" y="4797401"/>
            <a:ext cx="431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 dirty="0">
              <a:solidFill>
                <a:srgbClr val="005172"/>
              </a:solidFill>
            </a:endParaRPr>
          </a:p>
        </p:txBody>
      </p:sp>
      <p:sp>
        <p:nvSpPr>
          <p:cNvPr id="30" name="Line 26"/>
          <p:cNvSpPr>
            <a:spLocks noChangeShapeType="1"/>
          </p:cNvSpPr>
          <p:nvPr/>
        </p:nvSpPr>
        <p:spPr bwMode="auto">
          <a:xfrm flipH="1">
            <a:off x="3349625" y="4654526"/>
            <a:ext cx="15827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 dirty="0">
              <a:solidFill>
                <a:srgbClr val="005172"/>
              </a:solidFill>
            </a:endParaRPr>
          </a:p>
        </p:txBody>
      </p:sp>
      <p:sp>
        <p:nvSpPr>
          <p:cNvPr id="31" name="Line 27"/>
          <p:cNvSpPr>
            <a:spLocks noChangeShapeType="1"/>
          </p:cNvSpPr>
          <p:nvPr/>
        </p:nvSpPr>
        <p:spPr bwMode="auto">
          <a:xfrm>
            <a:off x="3349625" y="4654526"/>
            <a:ext cx="0" cy="431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 dirty="0">
              <a:solidFill>
                <a:srgbClr val="005172"/>
              </a:solidFill>
            </a:endParaRPr>
          </a:p>
        </p:txBody>
      </p:sp>
      <p:sp>
        <p:nvSpPr>
          <p:cNvPr id="32" name="Line 28"/>
          <p:cNvSpPr>
            <a:spLocks noChangeShapeType="1"/>
          </p:cNvSpPr>
          <p:nvPr/>
        </p:nvSpPr>
        <p:spPr bwMode="auto">
          <a:xfrm>
            <a:off x="3349625" y="5446688"/>
            <a:ext cx="0" cy="5762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 dirty="0">
              <a:solidFill>
                <a:srgbClr val="005172"/>
              </a:solidFill>
            </a:endParaRPr>
          </a:p>
        </p:txBody>
      </p:sp>
      <p:sp>
        <p:nvSpPr>
          <p:cNvPr id="33" name="Line 29"/>
          <p:cNvSpPr>
            <a:spLocks noChangeShapeType="1"/>
          </p:cNvSpPr>
          <p:nvPr/>
        </p:nvSpPr>
        <p:spPr bwMode="auto">
          <a:xfrm>
            <a:off x="3349625" y="6022951"/>
            <a:ext cx="19431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 dirty="0">
              <a:solidFill>
                <a:srgbClr val="005172"/>
              </a:solidFill>
            </a:endParaRPr>
          </a:p>
        </p:txBody>
      </p:sp>
      <p:sp>
        <p:nvSpPr>
          <p:cNvPr id="34" name="Rectangle 30"/>
          <p:cNvSpPr>
            <a:spLocks noChangeArrowheads="1"/>
          </p:cNvSpPr>
          <p:nvPr/>
        </p:nvSpPr>
        <p:spPr bwMode="auto">
          <a:xfrm>
            <a:off x="4932363" y="5445101"/>
            <a:ext cx="719137" cy="360362"/>
          </a:xfrm>
          <a:prstGeom prst="rect">
            <a:avLst/>
          </a:prstGeom>
          <a:solidFill>
            <a:schemeClr val="bg2"/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 dirty="0">
              <a:solidFill>
                <a:srgbClr val="005172"/>
              </a:solidFill>
            </a:endParaRPr>
          </a:p>
        </p:txBody>
      </p:sp>
      <p:sp>
        <p:nvSpPr>
          <p:cNvPr id="35" name="Line 31"/>
          <p:cNvSpPr>
            <a:spLocks noChangeShapeType="1"/>
          </p:cNvSpPr>
          <p:nvPr/>
        </p:nvSpPr>
        <p:spPr bwMode="auto">
          <a:xfrm flipV="1">
            <a:off x="5292725" y="5805463"/>
            <a:ext cx="0" cy="2174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 dirty="0">
              <a:solidFill>
                <a:srgbClr val="005172"/>
              </a:solidFill>
            </a:endParaRPr>
          </a:p>
        </p:txBody>
      </p:sp>
      <p:sp>
        <p:nvSpPr>
          <p:cNvPr id="36" name="Line 32"/>
          <p:cNvSpPr>
            <a:spLocks noChangeShapeType="1"/>
          </p:cNvSpPr>
          <p:nvPr/>
        </p:nvSpPr>
        <p:spPr bwMode="auto">
          <a:xfrm flipV="1">
            <a:off x="5148263" y="4941863"/>
            <a:ext cx="0" cy="5048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 dirty="0">
              <a:solidFill>
                <a:srgbClr val="005172"/>
              </a:solidFill>
            </a:endParaRPr>
          </a:p>
        </p:txBody>
      </p:sp>
      <p:sp>
        <p:nvSpPr>
          <p:cNvPr id="37" name="Oval 33"/>
          <p:cNvSpPr>
            <a:spLocks noChangeArrowheads="1"/>
          </p:cNvSpPr>
          <p:nvPr/>
        </p:nvSpPr>
        <p:spPr bwMode="auto">
          <a:xfrm>
            <a:off x="5365750" y="5086326"/>
            <a:ext cx="287338" cy="2159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 dirty="0">
              <a:solidFill>
                <a:srgbClr val="005172"/>
              </a:solidFill>
            </a:endParaRPr>
          </a:p>
        </p:txBody>
      </p:sp>
      <p:sp>
        <p:nvSpPr>
          <p:cNvPr id="38" name="Line 34"/>
          <p:cNvSpPr>
            <a:spLocks noChangeShapeType="1"/>
          </p:cNvSpPr>
          <p:nvPr/>
        </p:nvSpPr>
        <p:spPr bwMode="auto">
          <a:xfrm>
            <a:off x="5508625" y="4941863"/>
            <a:ext cx="0" cy="1444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 dirty="0">
              <a:solidFill>
                <a:srgbClr val="005172"/>
              </a:solidFill>
            </a:endParaRPr>
          </a:p>
        </p:txBody>
      </p:sp>
      <p:sp>
        <p:nvSpPr>
          <p:cNvPr id="39" name="Line 35"/>
          <p:cNvSpPr>
            <a:spLocks noChangeShapeType="1"/>
          </p:cNvSpPr>
          <p:nvPr/>
        </p:nvSpPr>
        <p:spPr bwMode="auto">
          <a:xfrm>
            <a:off x="5508625" y="5302226"/>
            <a:ext cx="0" cy="1444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 dirty="0">
              <a:solidFill>
                <a:srgbClr val="005172"/>
              </a:solidFill>
            </a:endParaRPr>
          </a:p>
        </p:txBody>
      </p:sp>
      <p:sp>
        <p:nvSpPr>
          <p:cNvPr id="40" name="Line 36"/>
          <p:cNvSpPr>
            <a:spLocks noChangeShapeType="1"/>
          </p:cNvSpPr>
          <p:nvPr/>
        </p:nvSpPr>
        <p:spPr bwMode="auto">
          <a:xfrm flipV="1">
            <a:off x="4284663" y="5373663"/>
            <a:ext cx="0" cy="215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 dirty="0">
              <a:solidFill>
                <a:srgbClr val="005172"/>
              </a:solidFill>
            </a:endParaRPr>
          </a:p>
        </p:txBody>
      </p:sp>
      <p:sp>
        <p:nvSpPr>
          <p:cNvPr id="41" name="Line 37"/>
          <p:cNvSpPr>
            <a:spLocks noChangeShapeType="1"/>
          </p:cNvSpPr>
          <p:nvPr/>
        </p:nvSpPr>
        <p:spPr bwMode="auto">
          <a:xfrm>
            <a:off x="4284663" y="5373663"/>
            <a:ext cx="3603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 dirty="0">
              <a:solidFill>
                <a:srgbClr val="005172"/>
              </a:solidFill>
            </a:endParaRPr>
          </a:p>
        </p:txBody>
      </p:sp>
      <p:sp>
        <p:nvSpPr>
          <p:cNvPr id="42" name="Line 38"/>
          <p:cNvSpPr>
            <a:spLocks noChangeShapeType="1"/>
          </p:cNvSpPr>
          <p:nvPr/>
        </p:nvSpPr>
        <p:spPr bwMode="auto">
          <a:xfrm>
            <a:off x="4645025" y="5373663"/>
            <a:ext cx="0" cy="2889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 dirty="0">
              <a:solidFill>
                <a:srgbClr val="005172"/>
              </a:solidFill>
            </a:endParaRPr>
          </a:p>
        </p:txBody>
      </p:sp>
      <p:sp>
        <p:nvSpPr>
          <p:cNvPr id="43" name="Line 39"/>
          <p:cNvSpPr>
            <a:spLocks noChangeShapeType="1"/>
          </p:cNvSpPr>
          <p:nvPr/>
        </p:nvSpPr>
        <p:spPr bwMode="auto">
          <a:xfrm flipH="1">
            <a:off x="4500563" y="5662588"/>
            <a:ext cx="1444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 dirty="0">
              <a:solidFill>
                <a:srgbClr val="005172"/>
              </a:solidFill>
            </a:endParaRPr>
          </a:p>
        </p:txBody>
      </p:sp>
      <p:sp>
        <p:nvSpPr>
          <p:cNvPr id="44" name="Line 40"/>
          <p:cNvSpPr>
            <a:spLocks noChangeShapeType="1"/>
          </p:cNvSpPr>
          <p:nvPr/>
        </p:nvSpPr>
        <p:spPr bwMode="auto">
          <a:xfrm>
            <a:off x="4500563" y="5878488"/>
            <a:ext cx="6477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 dirty="0">
              <a:solidFill>
                <a:srgbClr val="005172"/>
              </a:solidFill>
            </a:endParaRPr>
          </a:p>
        </p:txBody>
      </p:sp>
      <p:sp>
        <p:nvSpPr>
          <p:cNvPr id="45" name="Line 41"/>
          <p:cNvSpPr>
            <a:spLocks noChangeShapeType="1"/>
          </p:cNvSpPr>
          <p:nvPr/>
        </p:nvSpPr>
        <p:spPr bwMode="auto">
          <a:xfrm flipV="1">
            <a:off x="5148263" y="5805463"/>
            <a:ext cx="0" cy="730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 dirty="0">
              <a:solidFill>
                <a:srgbClr val="005172"/>
              </a:solidFill>
            </a:endParaRPr>
          </a:p>
        </p:txBody>
      </p:sp>
      <p:sp>
        <p:nvSpPr>
          <p:cNvPr id="46" name="Line 42"/>
          <p:cNvSpPr>
            <a:spLocks noChangeShapeType="1"/>
          </p:cNvSpPr>
          <p:nvPr/>
        </p:nvSpPr>
        <p:spPr bwMode="auto">
          <a:xfrm>
            <a:off x="4500563" y="4941863"/>
            <a:ext cx="431800" cy="504825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 dirty="0">
              <a:solidFill>
                <a:srgbClr val="005172"/>
              </a:solidFill>
            </a:endParaRPr>
          </a:p>
        </p:txBody>
      </p:sp>
      <p:sp>
        <p:nvSpPr>
          <p:cNvPr id="47" name="Text Box 43"/>
          <p:cNvSpPr txBox="1">
            <a:spLocks noChangeArrowheads="1"/>
          </p:cNvSpPr>
          <p:nvPr/>
        </p:nvSpPr>
        <p:spPr bwMode="auto">
          <a:xfrm>
            <a:off x="2916238" y="736438"/>
            <a:ext cx="2881312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dirty="0" smtClean="0">
                <a:solidFill>
                  <a:srgbClr val="005172"/>
                </a:solidFill>
              </a:rPr>
              <a:t>Specialized System</a:t>
            </a:r>
            <a:endParaRPr lang="en-GB" dirty="0">
              <a:solidFill>
                <a:srgbClr val="005172"/>
              </a:solidFill>
            </a:endParaRPr>
          </a:p>
        </p:txBody>
      </p:sp>
      <p:sp>
        <p:nvSpPr>
          <p:cNvPr id="48" name="Text Box 44"/>
          <p:cNvSpPr txBox="1">
            <a:spLocks noChangeArrowheads="1"/>
          </p:cNvSpPr>
          <p:nvPr/>
        </p:nvSpPr>
        <p:spPr bwMode="auto">
          <a:xfrm>
            <a:off x="3132138" y="3933801"/>
            <a:ext cx="244792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dirty="0" smtClean="0">
                <a:solidFill>
                  <a:srgbClr val="005172"/>
                </a:solidFill>
              </a:rPr>
              <a:t>Agro-diverse System </a:t>
            </a:r>
            <a:endParaRPr lang="en-GB" dirty="0">
              <a:solidFill>
                <a:srgbClr val="005172"/>
              </a:solidFill>
            </a:endParaRPr>
          </a:p>
        </p:txBody>
      </p:sp>
      <p:sp>
        <p:nvSpPr>
          <p:cNvPr id="49" name="AutoShape 49"/>
          <p:cNvSpPr>
            <a:spLocks noChangeArrowheads="1"/>
          </p:cNvSpPr>
          <p:nvPr/>
        </p:nvSpPr>
        <p:spPr bwMode="auto">
          <a:xfrm>
            <a:off x="4284663" y="6238851"/>
            <a:ext cx="287337" cy="431800"/>
          </a:xfrm>
          <a:prstGeom prst="downArrow">
            <a:avLst>
              <a:gd name="adj1" fmla="val 49861"/>
              <a:gd name="adj2" fmla="val 58371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DDDDDD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 dirty="0">
              <a:solidFill>
                <a:srgbClr val="005172"/>
              </a:solidFill>
            </a:endParaRPr>
          </a:p>
        </p:txBody>
      </p:sp>
      <p:sp>
        <p:nvSpPr>
          <p:cNvPr id="50" name="Text Box 50"/>
          <p:cNvSpPr txBox="1">
            <a:spLocks noChangeArrowheads="1"/>
          </p:cNvSpPr>
          <p:nvPr/>
        </p:nvSpPr>
        <p:spPr bwMode="auto">
          <a:xfrm>
            <a:off x="4716463" y="3457413"/>
            <a:ext cx="14414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1400" dirty="0" smtClean="0">
                <a:solidFill>
                  <a:srgbClr val="005172"/>
                </a:solidFill>
              </a:rPr>
              <a:t>Externalities</a:t>
            </a:r>
            <a:endParaRPr lang="en-GB" sz="1400" dirty="0">
              <a:solidFill>
                <a:srgbClr val="005172"/>
              </a:solidFill>
            </a:endParaRPr>
          </a:p>
        </p:txBody>
      </p:sp>
      <p:sp>
        <p:nvSpPr>
          <p:cNvPr id="51" name="Text Box 51"/>
          <p:cNvSpPr txBox="1">
            <a:spLocks noChangeArrowheads="1"/>
          </p:cNvSpPr>
          <p:nvPr/>
        </p:nvSpPr>
        <p:spPr bwMode="auto">
          <a:xfrm>
            <a:off x="4500563" y="6454751"/>
            <a:ext cx="14414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1400" dirty="0" smtClean="0">
                <a:solidFill>
                  <a:srgbClr val="005172"/>
                </a:solidFill>
              </a:rPr>
              <a:t>Externalities</a:t>
            </a:r>
            <a:endParaRPr lang="en-GB" sz="1400" dirty="0">
              <a:solidFill>
                <a:srgbClr val="005172"/>
              </a:solidFill>
            </a:endParaRPr>
          </a:p>
        </p:txBody>
      </p:sp>
      <p:sp>
        <p:nvSpPr>
          <p:cNvPr id="54" name="Demi-tour 4"/>
          <p:cNvSpPr/>
          <p:nvPr/>
        </p:nvSpPr>
        <p:spPr>
          <a:xfrm rot="5400000">
            <a:off x="6569160" y="3026653"/>
            <a:ext cx="2952192" cy="1944216"/>
          </a:xfrm>
          <a:prstGeom prst="uturnArrow">
            <a:avLst>
              <a:gd name="adj1" fmla="val 30095"/>
              <a:gd name="adj2" fmla="val 19631"/>
              <a:gd name="adj3" fmla="val 14810"/>
              <a:gd name="adj4" fmla="val 39047"/>
              <a:gd name="adj5" fmla="val 89110"/>
            </a:avLst>
          </a:prstGeom>
          <a:solidFill>
            <a:srgbClr val="507303"/>
          </a:solidFill>
          <a:ln>
            <a:solidFill>
              <a:srgbClr val="50730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solidFill>
                  <a:srgbClr val="FFFFFF"/>
                </a:solidFill>
              </a:rPr>
              <a:t>Ecologically-intensive</a:t>
            </a:r>
          </a:p>
          <a:p>
            <a:pPr algn="ctr"/>
            <a:endParaRPr lang="en-GB" b="1" dirty="0" smtClean="0">
              <a:solidFill>
                <a:srgbClr val="FFFFFF"/>
              </a:solidFill>
            </a:endParaRPr>
          </a:p>
          <a:p>
            <a:pPr algn="ctr"/>
            <a:endParaRPr lang="en-GB" b="1" dirty="0" smtClean="0">
              <a:solidFill>
                <a:srgbClr val="FFFFFF"/>
              </a:solidFill>
            </a:endParaRPr>
          </a:p>
          <a:p>
            <a:pPr algn="ctr"/>
            <a:endParaRPr lang="en-GB" b="1" dirty="0" smtClean="0">
              <a:solidFill>
                <a:srgbClr val="FFFFFF"/>
              </a:solidFill>
            </a:endParaRPr>
          </a:p>
          <a:p>
            <a:pPr algn="ctr"/>
            <a:endParaRPr lang="en-GB" b="1" dirty="0" smtClean="0">
              <a:solidFill>
                <a:srgbClr val="FFFFFF"/>
              </a:solidFill>
            </a:endParaRPr>
          </a:p>
          <a:p>
            <a:pPr algn="ctr"/>
            <a:endParaRPr lang="en-GB" b="1" dirty="0">
              <a:solidFill>
                <a:srgbClr val="FFFFFF"/>
              </a:solidFill>
            </a:endParaRPr>
          </a:p>
        </p:txBody>
      </p:sp>
      <p:sp>
        <p:nvSpPr>
          <p:cNvPr id="52" name="AutoShape 4"/>
          <p:cNvSpPr>
            <a:spLocks noChangeArrowheads="1"/>
          </p:cNvSpPr>
          <p:nvPr/>
        </p:nvSpPr>
        <p:spPr bwMode="auto">
          <a:xfrm>
            <a:off x="5867013" y="2166387"/>
            <a:ext cx="1079500" cy="247213"/>
          </a:xfrm>
          <a:prstGeom prst="rightArrow">
            <a:avLst>
              <a:gd name="adj1" fmla="val 50000"/>
              <a:gd name="adj2" fmla="val 41667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 dirty="0">
              <a:solidFill>
                <a:srgbClr val="005172"/>
              </a:solidFill>
            </a:endParaRPr>
          </a:p>
        </p:txBody>
      </p:sp>
      <p:sp>
        <p:nvSpPr>
          <p:cNvPr id="53" name="Text Box 5"/>
          <p:cNvSpPr txBox="1">
            <a:spLocks noChangeArrowheads="1"/>
          </p:cNvSpPr>
          <p:nvPr/>
        </p:nvSpPr>
        <p:spPr bwMode="auto">
          <a:xfrm>
            <a:off x="6946513" y="2128238"/>
            <a:ext cx="2197487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GB" sz="1400" dirty="0" smtClean="0">
                <a:solidFill>
                  <a:srgbClr val="005172"/>
                </a:solidFill>
              </a:rPr>
              <a:t>Other ecosystem services</a:t>
            </a:r>
            <a:endParaRPr lang="en-GB" sz="1400" dirty="0">
              <a:solidFill>
                <a:srgbClr val="005172"/>
              </a:solidFill>
            </a:endParaRPr>
          </a:p>
        </p:txBody>
      </p:sp>
      <p:sp>
        <p:nvSpPr>
          <p:cNvPr id="55" name="AutoShape 4"/>
          <p:cNvSpPr>
            <a:spLocks noChangeArrowheads="1"/>
          </p:cNvSpPr>
          <p:nvPr/>
        </p:nvSpPr>
        <p:spPr bwMode="auto">
          <a:xfrm>
            <a:off x="5867013" y="5329213"/>
            <a:ext cx="1079500" cy="647700"/>
          </a:xfrm>
          <a:prstGeom prst="rightArrow">
            <a:avLst>
              <a:gd name="adj1" fmla="val 50000"/>
              <a:gd name="adj2" fmla="val 41667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 dirty="0">
              <a:solidFill>
                <a:srgbClr val="005172"/>
              </a:solidFill>
            </a:endParaRPr>
          </a:p>
        </p:txBody>
      </p:sp>
      <p:sp>
        <p:nvSpPr>
          <p:cNvPr id="56" name="Text Box 5"/>
          <p:cNvSpPr txBox="1">
            <a:spLocks noChangeArrowheads="1"/>
          </p:cNvSpPr>
          <p:nvPr/>
        </p:nvSpPr>
        <p:spPr bwMode="auto">
          <a:xfrm>
            <a:off x="6946513" y="5537175"/>
            <a:ext cx="2197487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GB" sz="1400" dirty="0">
                <a:solidFill>
                  <a:srgbClr val="005172"/>
                </a:solidFill>
              </a:rPr>
              <a:t>Other ecosystem </a:t>
            </a:r>
            <a:r>
              <a:rPr lang="en-GB" sz="1400" dirty="0" smtClean="0">
                <a:solidFill>
                  <a:srgbClr val="005172"/>
                </a:solidFill>
              </a:rPr>
              <a:t>services</a:t>
            </a:r>
            <a:endParaRPr lang="en-GB" sz="1400" dirty="0">
              <a:solidFill>
                <a:srgbClr val="005172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2930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/>
      <p:bldP spid="18" grpId="0" animBg="1"/>
      <p:bldP spid="19" grpId="0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8" grpId="0"/>
      <p:bldP spid="49" grpId="0" animBg="1"/>
      <p:bldP spid="51" grpId="0"/>
      <p:bldP spid="54" grpId="0" animBg="1"/>
      <p:bldP spid="55" grpId="0" animBg="1"/>
      <p:bldP spid="5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2" descr="Image result for agroecology log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9" name="AutoShape 7" descr="Image result for ifoam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10" name="AutoShape 9" descr="Image result for ifoam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5" name="TextBox 4"/>
          <p:cNvSpPr txBox="1"/>
          <p:nvPr/>
        </p:nvSpPr>
        <p:spPr>
          <a:xfrm>
            <a:off x="6121400" y="6540500"/>
            <a:ext cx="184731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800"/>
              </a:lnSpc>
            </a:pPr>
            <a:endParaRPr lang="en-GB" sz="1400" dirty="0" smtClean="0">
              <a:latin typeface="Verdana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024235" y="679412"/>
            <a:ext cx="1644510" cy="5789923"/>
          </a:xfrm>
          <a:prstGeom prst="rect">
            <a:avLst/>
          </a:prstGeom>
          <a:pattFill prst="ltUpDiag">
            <a:fgClr>
              <a:schemeClr val="bg1">
                <a:lumMod val="50000"/>
              </a:schemeClr>
            </a:fgClr>
            <a:bgClr>
              <a:prstClr val="white"/>
            </a:bgClr>
          </a:pattFill>
          <a:ln>
            <a:noFill/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Forme libre 15"/>
          <p:cNvSpPr>
            <a:spLocks/>
          </p:cNvSpPr>
          <p:nvPr/>
        </p:nvSpPr>
        <p:spPr bwMode="auto">
          <a:xfrm>
            <a:off x="2919491" y="2408340"/>
            <a:ext cx="4820132" cy="3615629"/>
          </a:xfrm>
          <a:custGeom>
            <a:avLst/>
            <a:gdLst>
              <a:gd name="T0" fmla="*/ 0 w 4229081"/>
              <a:gd name="T1" fmla="*/ 1935163 h 1935651"/>
              <a:gd name="T2" fmla="*/ 1161894 w 4229081"/>
              <a:gd name="T3" fmla="*/ 1109329 h 1935651"/>
              <a:gd name="T4" fmla="*/ 2966250 w 4229081"/>
              <a:gd name="T5" fmla="*/ 382103 h 1935651"/>
              <a:gd name="T6" fmla="*/ 4688588 w 4229081"/>
              <a:gd name="T7" fmla="*/ 0 h 1935651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4229081" h="1935651">
                <a:moveTo>
                  <a:pt x="0" y="1935651"/>
                </a:moveTo>
                <a:cubicBezTo>
                  <a:pt x="301049" y="1652084"/>
                  <a:pt x="602099" y="1368518"/>
                  <a:pt x="1048023" y="1109609"/>
                </a:cubicBezTo>
                <a:cubicBezTo>
                  <a:pt x="1493947" y="850700"/>
                  <a:pt x="2145365" y="567134"/>
                  <a:pt x="2675541" y="382199"/>
                </a:cubicBezTo>
                <a:cubicBezTo>
                  <a:pt x="3205717" y="197264"/>
                  <a:pt x="4229081" y="0"/>
                  <a:pt x="4229081" y="0"/>
                </a:cubicBezTo>
              </a:path>
            </a:pathLst>
          </a:custGeom>
          <a:noFill/>
          <a:ln w="57150" cap="flat" cmpd="sng">
            <a:solidFill>
              <a:srgbClr val="000000"/>
            </a:solidFill>
            <a:prstDash val="dash"/>
            <a:round/>
            <a:headEnd type="none" w="med" len="med"/>
            <a:tailEnd type="none" w="med" len="med"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>
              <a:defRPr/>
            </a:pPr>
            <a:endParaRPr lang="en-GB" dirty="0"/>
          </a:p>
        </p:txBody>
      </p:sp>
      <p:sp>
        <p:nvSpPr>
          <p:cNvPr id="13" name="Line 2"/>
          <p:cNvSpPr>
            <a:spLocks noChangeShapeType="1"/>
          </p:cNvSpPr>
          <p:nvPr/>
        </p:nvSpPr>
        <p:spPr bwMode="auto">
          <a:xfrm flipV="1">
            <a:off x="760084" y="366018"/>
            <a:ext cx="0" cy="61198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GB" dirty="0"/>
          </a:p>
        </p:txBody>
      </p:sp>
      <p:sp>
        <p:nvSpPr>
          <p:cNvPr id="14" name="Line 3"/>
          <p:cNvSpPr>
            <a:spLocks noChangeShapeType="1"/>
          </p:cNvSpPr>
          <p:nvPr/>
        </p:nvSpPr>
        <p:spPr bwMode="auto">
          <a:xfrm>
            <a:off x="760084" y="6485830"/>
            <a:ext cx="8146811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GB" dirty="0"/>
          </a:p>
        </p:txBody>
      </p:sp>
      <p:sp>
        <p:nvSpPr>
          <p:cNvPr id="15" name="Text Box 11"/>
          <p:cNvSpPr txBox="1">
            <a:spLocks noChangeArrowheads="1"/>
          </p:cNvSpPr>
          <p:nvPr/>
        </p:nvSpPr>
        <p:spPr bwMode="auto">
          <a:xfrm>
            <a:off x="4072746" y="6398668"/>
            <a:ext cx="4824413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  <a:defRPr/>
            </a:pPr>
            <a:r>
              <a:rPr lang="en-GB" sz="2800" dirty="0" smtClean="0">
                <a:cs typeface="+mn-cs"/>
              </a:rPr>
              <a:t>Technical innovation</a:t>
            </a:r>
            <a:endParaRPr lang="en-GB" sz="2800" dirty="0">
              <a:cs typeface="+mn-cs"/>
            </a:endParaRPr>
          </a:p>
        </p:txBody>
      </p:sp>
      <p:sp>
        <p:nvSpPr>
          <p:cNvPr id="16" name="Text Box 12"/>
          <p:cNvSpPr txBox="1">
            <a:spLocks noChangeArrowheads="1"/>
          </p:cNvSpPr>
          <p:nvPr/>
        </p:nvSpPr>
        <p:spPr bwMode="auto">
          <a:xfrm rot="16200000">
            <a:off x="-1906122" y="2553128"/>
            <a:ext cx="4751387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  <a:defRPr/>
            </a:pPr>
            <a:r>
              <a:rPr lang="en-GB" sz="2800" dirty="0" smtClean="0">
                <a:cs typeface="+mn-cs"/>
              </a:rPr>
              <a:t>Institutional innovation</a:t>
            </a:r>
            <a:endParaRPr lang="en-GB" sz="2800" dirty="0">
              <a:cs typeface="+mn-cs"/>
            </a:endParaRPr>
          </a:p>
        </p:txBody>
      </p:sp>
      <p:sp>
        <p:nvSpPr>
          <p:cNvPr id="17" name="Forme libre 21"/>
          <p:cNvSpPr>
            <a:spLocks/>
          </p:cNvSpPr>
          <p:nvPr/>
        </p:nvSpPr>
        <p:spPr bwMode="auto">
          <a:xfrm rot="10626574">
            <a:off x="1624429" y="823359"/>
            <a:ext cx="5142741" cy="3478726"/>
          </a:xfrm>
          <a:custGeom>
            <a:avLst/>
            <a:gdLst>
              <a:gd name="T0" fmla="*/ 0 w 4229081"/>
              <a:gd name="T1" fmla="*/ 1935163 h 1935651"/>
              <a:gd name="T2" fmla="*/ 1161894 w 4229081"/>
              <a:gd name="T3" fmla="*/ 1109329 h 1935651"/>
              <a:gd name="T4" fmla="*/ 2966250 w 4229081"/>
              <a:gd name="T5" fmla="*/ 382103 h 1935651"/>
              <a:gd name="T6" fmla="*/ 4688588 w 4229081"/>
              <a:gd name="T7" fmla="*/ 0 h 1935651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4229081" h="1935651">
                <a:moveTo>
                  <a:pt x="0" y="1935651"/>
                </a:moveTo>
                <a:cubicBezTo>
                  <a:pt x="301049" y="1652084"/>
                  <a:pt x="602099" y="1368518"/>
                  <a:pt x="1048023" y="1109609"/>
                </a:cubicBezTo>
                <a:cubicBezTo>
                  <a:pt x="1493947" y="850700"/>
                  <a:pt x="2145365" y="567134"/>
                  <a:pt x="2675541" y="382199"/>
                </a:cubicBezTo>
                <a:cubicBezTo>
                  <a:pt x="3205717" y="197264"/>
                  <a:pt x="4229081" y="0"/>
                  <a:pt x="4229081" y="0"/>
                </a:cubicBezTo>
              </a:path>
            </a:pathLst>
          </a:custGeom>
          <a:noFill/>
          <a:ln w="57150" cap="flat" cmpd="sng">
            <a:solidFill>
              <a:srgbClr val="000000"/>
            </a:solidFill>
            <a:prstDash val="dash"/>
            <a:round/>
            <a:headEnd type="none" w="med" len="med"/>
            <a:tailEnd type="none" w="med" len="med"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>
              <a:defRPr/>
            </a:pPr>
            <a:endParaRPr lang="en-GB" dirty="0"/>
          </a:p>
        </p:txBody>
      </p:sp>
      <p:sp>
        <p:nvSpPr>
          <p:cNvPr id="18" name="Ellipse 22"/>
          <p:cNvSpPr/>
          <p:nvPr/>
        </p:nvSpPr>
        <p:spPr>
          <a:xfrm rot="20389211">
            <a:off x="923849" y="4613578"/>
            <a:ext cx="1896659" cy="1735738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 smtClean="0"/>
              <a:t>Current</a:t>
            </a:r>
          </a:p>
          <a:p>
            <a:pPr algn="ctr"/>
            <a:r>
              <a:rPr lang="en-GB" sz="1600" dirty="0" smtClean="0"/>
              <a:t>systems</a:t>
            </a:r>
            <a:endParaRPr lang="en-GB" sz="1600" dirty="0"/>
          </a:p>
        </p:txBody>
      </p:sp>
      <p:sp>
        <p:nvSpPr>
          <p:cNvPr id="19" name="Ellipse 23"/>
          <p:cNvSpPr/>
          <p:nvPr/>
        </p:nvSpPr>
        <p:spPr>
          <a:xfrm rot="20521686">
            <a:off x="2402344" y="3892527"/>
            <a:ext cx="1726691" cy="983606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 smtClean="0"/>
              <a:t>Eco-efficiency</a:t>
            </a:r>
            <a:endParaRPr lang="en-GB" sz="1600" dirty="0"/>
          </a:p>
        </p:txBody>
      </p:sp>
      <p:sp>
        <p:nvSpPr>
          <p:cNvPr id="20" name="Ellipse 24"/>
          <p:cNvSpPr/>
          <p:nvPr/>
        </p:nvSpPr>
        <p:spPr>
          <a:xfrm rot="19958697">
            <a:off x="3834082" y="3004521"/>
            <a:ext cx="1988578" cy="635618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 smtClean="0"/>
              <a:t>Input substitution</a:t>
            </a:r>
            <a:endParaRPr lang="en-GB" sz="1600" dirty="0"/>
          </a:p>
        </p:txBody>
      </p:sp>
      <p:sp>
        <p:nvSpPr>
          <p:cNvPr id="21" name="Ellipse 25"/>
          <p:cNvSpPr/>
          <p:nvPr/>
        </p:nvSpPr>
        <p:spPr>
          <a:xfrm rot="20521686">
            <a:off x="5612664" y="1747658"/>
            <a:ext cx="1522347" cy="105568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Systems re-design</a:t>
            </a:r>
            <a:endParaRPr lang="en-GB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2" name="Ellipse 26"/>
          <p:cNvSpPr/>
          <p:nvPr/>
        </p:nvSpPr>
        <p:spPr>
          <a:xfrm rot="20389211">
            <a:off x="6989222" y="349249"/>
            <a:ext cx="1896659" cy="173573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 smtClean="0">
                <a:solidFill>
                  <a:srgbClr val="404040"/>
                </a:solidFill>
              </a:rPr>
              <a:t>Agro-ecological landscapes &amp; food systems</a:t>
            </a:r>
            <a:endParaRPr lang="en-GB" sz="1600" dirty="0">
              <a:solidFill>
                <a:srgbClr val="404040"/>
              </a:solidFill>
            </a:endParaRPr>
          </a:p>
        </p:txBody>
      </p:sp>
      <p:sp>
        <p:nvSpPr>
          <p:cNvPr id="23" name="ZoneTexte 31"/>
          <p:cNvSpPr txBox="1"/>
          <p:nvPr/>
        </p:nvSpPr>
        <p:spPr>
          <a:xfrm>
            <a:off x="4006699" y="709310"/>
            <a:ext cx="167854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Critical transition zone (vulnerability)</a:t>
            </a:r>
            <a:endParaRPr lang="en-GB" sz="20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0" y="6532435"/>
            <a:ext cx="2266967" cy="32316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GB" sz="1400" dirty="0" smtClean="0">
                <a:latin typeface="Verdana" pitchFamily="34" charset="0"/>
              </a:rPr>
              <a:t>Source: Tittonell, 2014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036021" y="5152248"/>
            <a:ext cx="3927258" cy="124649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marL="285750" indent="-285750">
              <a:lnSpc>
                <a:spcPts val="1800"/>
              </a:lnSpc>
              <a:buFont typeface="Arial" panose="020B0604020202020204" pitchFamily="34" charset="0"/>
              <a:buChar char="•"/>
            </a:pPr>
            <a:r>
              <a:rPr lang="en-GB" sz="1600" dirty="0" smtClean="0">
                <a:latin typeface="Verdana" pitchFamily="34" charset="0"/>
              </a:rPr>
              <a:t>Crop rotation &amp; management</a:t>
            </a:r>
          </a:p>
          <a:p>
            <a:pPr marL="285750" indent="-285750">
              <a:lnSpc>
                <a:spcPts val="1800"/>
              </a:lnSpc>
              <a:buFont typeface="Arial" panose="020B0604020202020204" pitchFamily="34" charset="0"/>
              <a:buChar char="•"/>
            </a:pPr>
            <a:r>
              <a:rPr lang="en-GB" sz="1600" dirty="0">
                <a:latin typeface="Verdana" pitchFamily="34" charset="0"/>
              </a:rPr>
              <a:t>Crop diversity in space</a:t>
            </a:r>
          </a:p>
          <a:p>
            <a:pPr marL="285750" indent="-285750">
              <a:lnSpc>
                <a:spcPts val="1800"/>
              </a:lnSpc>
              <a:buFont typeface="Arial" panose="020B0604020202020204" pitchFamily="34" charset="0"/>
              <a:buChar char="•"/>
            </a:pPr>
            <a:r>
              <a:rPr lang="en-GB" sz="1600" dirty="0" smtClean="0">
                <a:latin typeface="Verdana" pitchFamily="34" charset="0"/>
              </a:rPr>
              <a:t>Functional biodiversity</a:t>
            </a:r>
          </a:p>
          <a:p>
            <a:pPr marL="285750" indent="-285750">
              <a:lnSpc>
                <a:spcPts val="1800"/>
              </a:lnSpc>
              <a:buFont typeface="Arial" panose="020B0604020202020204" pitchFamily="34" charset="0"/>
              <a:buChar char="•"/>
            </a:pPr>
            <a:r>
              <a:rPr lang="en-GB" sz="1600" dirty="0" smtClean="0">
                <a:latin typeface="Verdana" pitchFamily="34" charset="0"/>
              </a:rPr>
              <a:t>Including livestock</a:t>
            </a:r>
          </a:p>
          <a:p>
            <a:pPr marL="285750" indent="-285750">
              <a:lnSpc>
                <a:spcPts val="1800"/>
              </a:lnSpc>
              <a:buFont typeface="Arial" panose="020B0604020202020204" pitchFamily="34" charset="0"/>
              <a:buChar char="•"/>
            </a:pPr>
            <a:r>
              <a:rPr lang="en-GB" sz="1600" dirty="0">
                <a:latin typeface="Verdana" pitchFamily="34" charset="0"/>
              </a:rPr>
              <a:t>Closing </a:t>
            </a:r>
            <a:r>
              <a:rPr lang="en-GB" sz="1600" dirty="0" err="1">
                <a:latin typeface="Verdana" pitchFamily="34" charset="0"/>
              </a:rPr>
              <a:t>NPK</a:t>
            </a:r>
            <a:r>
              <a:rPr lang="en-GB" sz="1600" dirty="0">
                <a:latin typeface="Verdana" pitchFamily="34" charset="0"/>
              </a:rPr>
              <a:t> cycles: </a:t>
            </a:r>
            <a:r>
              <a:rPr lang="en-GB" sz="1600" dirty="0" smtClean="0">
                <a:latin typeface="Verdana" pitchFamily="34" charset="0"/>
              </a:rPr>
              <a:t>farm/region</a:t>
            </a:r>
            <a:endParaRPr lang="en-GB" sz="1600" dirty="0">
              <a:latin typeface="Verdana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876806" y="884845"/>
            <a:ext cx="2728039" cy="1477328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marL="285750" indent="-285750">
              <a:lnSpc>
                <a:spcPts val="1800"/>
              </a:lnSpc>
              <a:buFont typeface="Arial" panose="020B0604020202020204" pitchFamily="34" charset="0"/>
              <a:buChar char="•"/>
            </a:pPr>
            <a:r>
              <a:rPr lang="en-GB" sz="1600" dirty="0" smtClean="0">
                <a:latin typeface="Verdana" pitchFamily="34" charset="0"/>
              </a:rPr>
              <a:t>Access to markets</a:t>
            </a:r>
          </a:p>
          <a:p>
            <a:pPr marL="285750" indent="-285750">
              <a:lnSpc>
                <a:spcPts val="1800"/>
              </a:lnSpc>
              <a:buFont typeface="Arial" panose="020B0604020202020204" pitchFamily="34" charset="0"/>
              <a:buChar char="•"/>
            </a:pPr>
            <a:r>
              <a:rPr lang="en-GB" sz="1600" dirty="0" smtClean="0">
                <a:latin typeface="Verdana" pitchFamily="34" charset="0"/>
              </a:rPr>
              <a:t>Legal framework</a:t>
            </a:r>
          </a:p>
          <a:p>
            <a:pPr marL="285750" indent="-285750">
              <a:lnSpc>
                <a:spcPts val="1800"/>
              </a:lnSpc>
              <a:buFont typeface="Arial" panose="020B0604020202020204" pitchFamily="34" charset="0"/>
              <a:buChar char="•"/>
            </a:pPr>
            <a:r>
              <a:rPr lang="en-GB" sz="1600" dirty="0" smtClean="0">
                <a:latin typeface="Verdana" pitchFamily="34" charset="0"/>
              </a:rPr>
              <a:t>Logistic opportunities</a:t>
            </a:r>
          </a:p>
          <a:p>
            <a:pPr marL="285750" indent="-285750">
              <a:lnSpc>
                <a:spcPts val="1800"/>
              </a:lnSpc>
              <a:buFont typeface="Arial" panose="020B0604020202020204" pitchFamily="34" charset="0"/>
              <a:buChar char="•"/>
            </a:pPr>
            <a:r>
              <a:rPr lang="en-GB" sz="1600" dirty="0" smtClean="0">
                <a:latin typeface="Verdana" pitchFamily="34" charset="0"/>
              </a:rPr>
              <a:t>Capital availability</a:t>
            </a:r>
          </a:p>
          <a:p>
            <a:pPr marL="285750" indent="-285750">
              <a:lnSpc>
                <a:spcPts val="1800"/>
              </a:lnSpc>
              <a:buFont typeface="Arial" panose="020B0604020202020204" pitchFamily="34" charset="0"/>
              <a:buChar char="•"/>
            </a:pPr>
            <a:r>
              <a:rPr lang="en-GB" sz="1600" dirty="0" smtClean="0">
                <a:latin typeface="Verdana" pitchFamily="34" charset="0"/>
              </a:rPr>
              <a:t>Farmer learning</a:t>
            </a:r>
          </a:p>
          <a:p>
            <a:pPr marL="285750" indent="-285750">
              <a:lnSpc>
                <a:spcPts val="1800"/>
              </a:lnSpc>
              <a:buFont typeface="Arial" panose="020B0604020202020204" pitchFamily="34" charset="0"/>
              <a:buChar char="•"/>
            </a:pPr>
            <a:r>
              <a:rPr lang="en-GB" sz="1600" dirty="0" smtClean="0">
                <a:latin typeface="Verdana" pitchFamily="34" charset="0"/>
              </a:rPr>
              <a:t>Advisory services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199913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9" grpId="0" animBg="1"/>
      <p:bldP spid="20" grpId="0" animBg="1"/>
      <p:bldP spid="21" grpId="0" animBg="1"/>
      <p:bldP spid="23" grpId="0"/>
      <p:bldP spid="25" grpId="0" animBg="1"/>
      <p:bldP spid="2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307975" y="230188"/>
            <a:ext cx="8755001" cy="840125"/>
          </a:xfrm>
        </p:spPr>
        <p:txBody>
          <a:bodyPr/>
          <a:lstStyle/>
          <a:p>
            <a:r>
              <a:rPr lang="en-GB" dirty="0" smtClean="0"/>
              <a:t>Characteristics of agro-ecological production</a:t>
            </a:r>
            <a:endParaRPr lang="en-GB" dirty="0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0" y="1231003"/>
            <a:ext cx="9144000" cy="4400550"/>
          </a:xfrm>
          <a:solidFill>
            <a:schemeClr val="accent1">
              <a:lumMod val="40000"/>
              <a:lumOff val="60000"/>
            </a:schemeClr>
          </a:solidFill>
        </p:spPr>
        <p:txBody>
          <a:bodyPr/>
          <a:lstStyle/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Principles taken from natural systems:</a:t>
            </a:r>
          </a:p>
          <a:p>
            <a:r>
              <a:rPr lang="en-GB" dirty="0" smtClean="0"/>
              <a:t>Positive interactions - Benefit from diversity: time, space and genotypes</a:t>
            </a:r>
          </a:p>
          <a:p>
            <a:r>
              <a:rPr lang="en-GB" dirty="0" smtClean="0"/>
              <a:t>Systemic approaches - Manage interactions for system-wide productivity rather than individual species productivity</a:t>
            </a:r>
          </a:p>
          <a:p>
            <a:r>
              <a:rPr lang="en-GB" dirty="0" smtClean="0"/>
              <a:t>Integrate crops and livestock</a:t>
            </a:r>
          </a:p>
          <a:p>
            <a:r>
              <a:rPr lang="en-GB" dirty="0" smtClean="0"/>
              <a:t>Stimulate cycling of nutrients and energy on-farm to avoid external inputs</a:t>
            </a:r>
          </a:p>
          <a:p>
            <a:pPr marL="0" indent="0">
              <a:buNone/>
            </a:pPr>
            <a:r>
              <a:rPr lang="en-GB" dirty="0" smtClean="0"/>
              <a:t>Knowledge-intensive, local, profitable</a:t>
            </a:r>
          </a:p>
          <a:p>
            <a:pPr marL="0" indent="0">
              <a:buNone/>
            </a:pPr>
            <a:endParaRPr lang="en-GB" dirty="0" smtClean="0"/>
          </a:p>
        </p:txBody>
      </p:sp>
      <p:sp>
        <p:nvSpPr>
          <p:cNvPr id="3" name="AutoShape 2" descr="Image result for agroecology log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9" name="AutoShape 7" descr="Image result for ifoam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10" name="AutoShape 9" descr="Image result for ifoam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5" name="TextBox 4"/>
          <p:cNvSpPr txBox="1"/>
          <p:nvPr/>
        </p:nvSpPr>
        <p:spPr>
          <a:xfrm>
            <a:off x="6121400" y="6540500"/>
            <a:ext cx="184731" cy="30271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800"/>
              </a:lnSpc>
            </a:pPr>
            <a:endParaRPr lang="en-GB" sz="1400" dirty="0" smtClean="0">
              <a:latin typeface="Verdana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67306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OWBARVISIBLE" val="True"/>
  <p:tag name="CSVFORMAT" val="0"/>
  <p:tag name="COUNTDOWNSTYLE" val="-1"/>
  <p:tag name="COUNTDOWNSECONDS" val="10"/>
  <p:tag name="BACKUPSESSIONS" val="True"/>
  <p:tag name="REVIEWONLY" val="False"/>
  <p:tag name="RACEENDPOINTS" val="100"/>
  <p:tag name="PARTICIPANTSINLEADERBOARD" val="5"/>
  <p:tag name="BUBBLESIZEVISIBLE" val="True"/>
  <p:tag name="CUSTOMGRIDBACKCOLOR" val="-2830136"/>
  <p:tag name="CUSTOMCELLBACKCOLOR3" val="-268652"/>
  <p:tag name="DISPLAYDEVICENUMBER" val="True"/>
  <p:tag name="AUTOSIZEGRID" val="True"/>
  <p:tag name="POLLINGCYCLE" val="2"/>
  <p:tag name="INCLUDENONRESPONDERS" val="False"/>
  <p:tag name="CORRECTPOINTVALUE" val="1"/>
  <p:tag name="ZEROBASED" val="False"/>
  <p:tag name="FIBDISPLAYRESULTS" val="True"/>
  <p:tag name="PRRESPONSE1" val="10"/>
  <p:tag name="PRRESPONSE5" val="6"/>
  <p:tag name="PRRESPONSE9" val="2"/>
  <p:tag name="USESECONDARYMONITOR" val="True"/>
  <p:tag name="ANSWERNOWTEXT" val="Answer Now"/>
  <p:tag name="INPUTSOURCE" val="1"/>
  <p:tag name="CHARTVALUEFORMAT" val="0%"/>
  <p:tag name="STDCHART" val="1"/>
  <p:tag name="TEAMSINLEADERBOARD" val="5"/>
  <p:tag name="BUBBLEGROUPING" val="3"/>
  <p:tag name="CUSTOMCELLBACKCOLOR2" val="-13395457"/>
  <p:tag name="DISPLAYDEVICEID" val="True"/>
  <p:tag name="GRIDPOSITION" val="1"/>
  <p:tag name="RESETCHARTS" val="True"/>
  <p:tag name="INCORRECTPOINTVALUE" val="0"/>
  <p:tag name="CHARTSCALE" val="True"/>
  <p:tag name="FIBDISPLAYKEYWORDS" val="True"/>
  <p:tag name="PRRESPONSE6" val="5"/>
  <p:tag name="SHOWFLASHWARNING" val="True"/>
  <p:tag name="EXPANDSHOWBAR" val="True"/>
  <p:tag name="RESPCOUNTERSTYLE" val="-1"/>
  <p:tag name="ALLOWDUPLICATES" val="False"/>
  <p:tag name="AUTOUPDATEALIASES" val="True"/>
  <p:tag name="MAXRESPONDERS" val="5"/>
  <p:tag name="CUSTOMCELLFORECOLOR" val="-16777216"/>
  <p:tag name="DISPLAYNAME" val="True"/>
  <p:tag name="GRIDFONTSIZE" val="12"/>
  <p:tag name="INCLUDEPPT" val="True"/>
  <p:tag name="AUTOADJUSTPARTRANGE" val="True"/>
  <p:tag name="PRRESPONSE2" val="9"/>
  <p:tag name="PRRESPONSE8" val="3"/>
  <p:tag name="POWERPOINTVERSION" val="14.0"/>
  <p:tag name="RESPCOUNTERFORMAT" val="0"/>
  <p:tag name="AUTOADVANCE" val="False"/>
  <p:tag name="SKIPREMAININGRACESLIDES" val="True"/>
  <p:tag name="CUSTOMCELLBACKCOLOR1" val="-657956"/>
  <p:tag name="GRIDROTATIONINTERVAL" val="2"/>
  <p:tag name="MULTIRESPDIVISOR" val="1"/>
  <p:tag name="ADVANCEDSETTINGSVIEW" val="True"/>
  <p:tag name="PRRESPONSE4" val="7"/>
  <p:tag name="TPVERSION" val="2008"/>
  <p:tag name="RESPTABLESTYLE" val="-1"/>
  <p:tag name="RACERSMAXDISPLAYED" val="5"/>
  <p:tag name="DEFAULTNUMTEAMS" val="5"/>
  <p:tag name="GRIDSIZE" val="{Width=800, Height=600}"/>
  <p:tag name="REALTIMEBACKUP" val="False"/>
  <p:tag name="PRRESPONSE3" val="8"/>
  <p:tag name="SAVECSVWITHSESSION" val="True"/>
  <p:tag name="BACKUPMAINTENANCE" val="7"/>
  <p:tag name="BUBBLEVALUEFORMAT" val="0.0"/>
  <p:tag name="CHARTCOLORS" val="0"/>
  <p:tag name="FIBNUMRESULTS" val="5"/>
  <p:tag name="ALWAYSOPENPOLL" val="False"/>
  <p:tag name="ROTATIONINTERVAL" val="2"/>
  <p:tag name="USESCHEMECOLORS" val="True"/>
  <p:tag name="REALTIMEBACKUPPATH" val="M:\My Documents"/>
  <p:tag name="BULLETTYPE" val="3"/>
  <p:tag name="BUBBLENAMEVISIBLE" val="True"/>
  <p:tag name="ALLOWUSERFEEDBACK" val="False"/>
  <p:tag name="ANSWERNOWSTYLE" val="-1"/>
  <p:tag name="GRIDOPACITY" val="90"/>
  <p:tag name="PRRESPONSE10" val="1"/>
  <p:tag name="CHARTLABELS" val="1"/>
  <p:tag name="RACEANIMATIONSPEED" val="3"/>
  <p:tag name="NUMRESPONSES" val="1"/>
  <p:tag name="CUSTOMCELLBACKCOLOR4" val="-8355712"/>
  <p:tag name="PRRESPONSE7" val="4"/>
  <p:tag name="FIBINCLUDEOTHER" val="True"/>
  <p:tag name="DELIMITERS" val="3.1"/>
  <p:tag name="INCLUDESESSION" val="True"/>
  <p:tag name="TASKPANEKEY" val="54986830-d83a-4151-bdb5-d524e481058b"/>
  <p:tag name="TPFULLVERSION" val="4.5.1.2243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  <p:tag name="DELIMITERS" val="3.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  <p:tag name="DELIMITERS" val="3.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  <p:tag name="DELIMITERS" val="3.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  <p:tag name="DELIMITERS" val="3.1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  <p:tag name="DELIMITERS" val="3.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  <p:tag name="DELIMITERS" val="3.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  <p:tag name="DELIMITERS" val="3.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  <p:tag name="DELIMITERS" val="3.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  <p:tag name="DELIMITERS" val="3.1"/>
</p:tagLst>
</file>

<file path=ppt/theme/theme1.xml><?xml version="1.0" encoding="utf-8"?>
<a:theme xmlns:a="http://schemas.openxmlformats.org/drawingml/2006/main" name="Wageningen UR">
  <a:themeElements>
    <a:clrScheme name="Wageningen UR witte achtergrond">
      <a:dk1>
        <a:srgbClr val="005172"/>
      </a:dk1>
      <a:lt1>
        <a:srgbClr val="FFFFFF"/>
      </a:lt1>
      <a:dk2>
        <a:srgbClr val="34B233"/>
      </a:dk2>
      <a:lt2>
        <a:srgbClr val="005172"/>
      </a:lt2>
      <a:accent1>
        <a:srgbClr val="519FD7"/>
      </a:accent1>
      <a:accent2>
        <a:srgbClr val="A59D95"/>
      </a:accent2>
      <a:accent3>
        <a:srgbClr val="D5D2CA"/>
      </a:accent3>
      <a:accent4>
        <a:srgbClr val="FF7900"/>
      </a:accent4>
      <a:accent5>
        <a:srgbClr val="00549F"/>
      </a:accent5>
      <a:accent6>
        <a:srgbClr val="000000"/>
      </a:accent6>
      <a:hlink>
        <a:srgbClr val="00549F"/>
      </a:hlink>
      <a:folHlink>
        <a:srgbClr val="000000"/>
      </a:folHlink>
    </a:clrScheme>
    <a:fontScheme name="Wageningen UR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3"/>
        </a:solidFill>
        <a:ln>
          <a:noFill/>
        </a:ln>
      </a:spPr>
      <a:bodyPr rot="0" spcFirstLastPara="0" vertOverflow="overflow" horzOverflow="overflow" vert="horz" wrap="square" lIns="91440" tIns="45720" rIns="91440" bIns="72000" numCol="1" spcCol="0" rtlCol="0" fromWordArt="0" anchor="ctr" anchorCtr="0" forceAA="0" compatLnSpc="1">
        <a:prstTxWarp prst="textNoShape">
          <a:avLst/>
        </a:prstTxWarp>
        <a:spAutoFit/>
      </a:bodyPr>
      <a:lstStyle>
        <a:defPPr algn="ctr">
          <a:defRPr sz="1400" dirty="0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5875">
          <a:solidFill>
            <a:schemeClr val="bg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lnSpc>
            <a:spcPts val="1800"/>
          </a:lnSpc>
          <a:defRPr sz="1400" dirty="0" err="1" smtClean="0">
            <a:latin typeface="Verdana" pitchFamily="34" charset="0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1_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3_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1_Wageningen UR">
  <a:themeElements>
    <a:clrScheme name="WHUK - 010412">
      <a:dk1>
        <a:srgbClr val="005172"/>
      </a:dk1>
      <a:lt1>
        <a:srgbClr val="FFFFFF"/>
      </a:lt1>
      <a:dk2>
        <a:srgbClr val="34B233"/>
      </a:dk2>
      <a:lt2>
        <a:srgbClr val="005172"/>
      </a:lt2>
      <a:accent1>
        <a:srgbClr val="519FD7"/>
      </a:accent1>
      <a:accent2>
        <a:srgbClr val="948A85"/>
      </a:accent2>
      <a:accent3>
        <a:srgbClr val="D5D2CA"/>
      </a:accent3>
      <a:accent4>
        <a:srgbClr val="FF7900"/>
      </a:accent4>
      <a:accent5>
        <a:srgbClr val="00549F"/>
      </a:accent5>
      <a:accent6>
        <a:srgbClr val="000000"/>
      </a:accent6>
      <a:hlink>
        <a:srgbClr val="00549F"/>
      </a:hlink>
      <a:folHlink>
        <a:srgbClr val="000000"/>
      </a:folHlink>
    </a:clrScheme>
    <a:fontScheme name="Wageningen UR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3"/>
        </a:solidFill>
        <a:ln>
          <a:noFill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5875">
          <a:solidFill>
            <a:schemeClr val="bg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solidFill>
          <a:schemeClr val="accent3"/>
        </a:solidFill>
      </a:spPr>
      <a:bodyPr wrap="none" rtlCol="0">
        <a:spAutoFit/>
      </a:bodyPr>
      <a:lstStyle>
        <a:defPPr>
          <a:lnSpc>
            <a:spcPts val="1800"/>
          </a:lnSpc>
          <a:defRPr sz="1400" dirty="0" err="1" smtClean="0">
            <a:latin typeface="Verdana" pitchFamily="34" charset="0"/>
          </a:defRPr>
        </a:defPPr>
      </a:lstStyle>
    </a:txDef>
  </a:objectDefaults>
  <a:extraClrSchemeLst/>
</a:theme>
</file>

<file path=ppt/theme/theme6.xml><?xml version="1.0" encoding="utf-8"?>
<a:theme xmlns:a="http://schemas.openxmlformats.org/drawingml/2006/main" name="3_Wageningen UR">
  <a:themeElements>
    <a:clrScheme name="Wageningen UR witte achtergrond">
      <a:dk1>
        <a:srgbClr val="005172"/>
      </a:dk1>
      <a:lt1>
        <a:srgbClr val="FFFFFF"/>
      </a:lt1>
      <a:dk2>
        <a:srgbClr val="34B233"/>
      </a:dk2>
      <a:lt2>
        <a:srgbClr val="005172"/>
      </a:lt2>
      <a:accent1>
        <a:srgbClr val="519FD7"/>
      </a:accent1>
      <a:accent2>
        <a:srgbClr val="A59D95"/>
      </a:accent2>
      <a:accent3>
        <a:srgbClr val="D5D2CA"/>
      </a:accent3>
      <a:accent4>
        <a:srgbClr val="FF7900"/>
      </a:accent4>
      <a:accent5>
        <a:srgbClr val="00549F"/>
      </a:accent5>
      <a:accent6>
        <a:srgbClr val="000000"/>
      </a:accent6>
      <a:hlink>
        <a:srgbClr val="00549F"/>
      </a:hlink>
      <a:folHlink>
        <a:srgbClr val="000000"/>
      </a:folHlink>
    </a:clrScheme>
    <a:fontScheme name="Wageningen UR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3"/>
        </a:solidFill>
        <a:ln>
          <a:noFill/>
        </a:ln>
      </a:spPr>
      <a:bodyPr rot="0" spcFirstLastPara="0" vertOverflow="overflow" horzOverflow="overflow" vert="horz" wrap="square" lIns="91440" tIns="45720" rIns="91440" bIns="72000" numCol="1" spcCol="0" rtlCol="0" fromWordArt="0" anchor="ctr" anchorCtr="0" forceAA="0" compatLnSpc="1">
        <a:prstTxWarp prst="textNoShape">
          <a:avLst/>
        </a:prstTxWarp>
        <a:spAutoFit/>
      </a:bodyPr>
      <a:lstStyle>
        <a:defPPr algn="ctr">
          <a:defRPr sz="1400" dirty="0" err="1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5875">
          <a:solidFill>
            <a:schemeClr val="bg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lnSpc>
            <a:spcPts val="1800"/>
          </a:lnSpc>
          <a:defRPr sz="1400" dirty="0" err="1" smtClean="0">
            <a:latin typeface="Verdana" pitchFamily="34" charset="0"/>
          </a:defRPr>
        </a:defPPr>
      </a:lstStyle>
    </a:txDef>
  </a:objectDefaults>
  <a:extraClrSchemeLst/>
</a:theme>
</file>

<file path=ppt/theme/theme7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4524</TotalTime>
  <Words>1102</Words>
  <Application>Microsoft Office PowerPoint</Application>
  <PresentationFormat>On-screen Show (4:3)</PresentationFormat>
  <Paragraphs>271</Paragraphs>
  <Slides>30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30</vt:i4>
      </vt:variant>
    </vt:vector>
  </HeadingPairs>
  <TitlesOfParts>
    <vt:vector size="42" baseType="lpstr">
      <vt:lpstr>ＭＳ Ｐゴシック</vt:lpstr>
      <vt:lpstr>Arial</vt:lpstr>
      <vt:lpstr>Calibri</vt:lpstr>
      <vt:lpstr>msgothic</vt:lpstr>
      <vt:lpstr>Verdana</vt:lpstr>
      <vt:lpstr>Wingdings</vt:lpstr>
      <vt:lpstr>Wageningen UR</vt:lpstr>
      <vt:lpstr>Thème Office</vt:lpstr>
      <vt:lpstr>1_Thème Office</vt:lpstr>
      <vt:lpstr>3_Thème Office</vt:lpstr>
      <vt:lpstr>1_Wageningen UR</vt:lpstr>
      <vt:lpstr>3_Wageningen UR</vt:lpstr>
      <vt:lpstr>Agroecology and ecological intensification – what potential and how to unlock it?</vt:lpstr>
      <vt:lpstr>Outline</vt:lpstr>
      <vt:lpstr>Biophysical planetary boundaries</vt:lpstr>
      <vt:lpstr>An untenable agricultural model</vt:lpstr>
      <vt:lpstr>An untenable agricultural model</vt:lpstr>
      <vt:lpstr>An untenable agricultural model</vt:lpstr>
      <vt:lpstr>Transition to agroecology</vt:lpstr>
      <vt:lpstr>PowerPoint Presentation</vt:lpstr>
      <vt:lpstr>Characteristics of agro-ecological production</vt:lpstr>
      <vt:lpstr>Diversity in terminology</vt:lpstr>
      <vt:lpstr>Rice-ducks-fish-azolla - Indonesia</vt:lpstr>
      <vt:lpstr>Rice-ducks-fish-azolla - Indonesia</vt:lpstr>
      <vt:lpstr>PowerPoint Presentation</vt:lpstr>
      <vt:lpstr>PowerPoint Presentation</vt:lpstr>
      <vt:lpstr>PowerPoint Presentation</vt:lpstr>
      <vt:lpstr>Diversity in time &amp; space &amp; genes</vt:lpstr>
      <vt:lpstr>Push-pull in maize</vt:lpstr>
      <vt:lpstr>PowerPoint Presentation</vt:lpstr>
      <vt:lpstr>PowerPoint Presentation</vt:lpstr>
      <vt:lpstr>Agro-ecology at different scales</vt:lpstr>
      <vt:lpstr>Agroecological systems: do they deliver? - 1</vt:lpstr>
      <vt:lpstr>Agroecological systems: do they deliver? - 2</vt:lpstr>
      <vt:lpstr>Agroecological systems: do they deliver? - 3</vt:lpstr>
      <vt:lpstr>Productivity organic versus conventional</vt:lpstr>
      <vt:lpstr>Productivity organic versus conventional</vt:lpstr>
      <vt:lpstr>Institutional constraints to agro-ecology</vt:lpstr>
      <vt:lpstr>Institutional constraints to agro-ecology</vt:lpstr>
      <vt:lpstr>Institutional constraints to agro-ecology</vt:lpstr>
      <vt:lpstr>Wrapping up</vt:lpstr>
      <vt:lpstr>Thank you for your attention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Martin Brinkman</dc:creator>
  <cp:lastModifiedBy>Sarah Cummings</cp:lastModifiedBy>
  <cp:revision>432</cp:revision>
  <dcterms:created xsi:type="dcterms:W3CDTF">2011-09-29T08:30:03Z</dcterms:created>
  <dcterms:modified xsi:type="dcterms:W3CDTF">2016-03-04T09:22:48Z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do_Template">
    <vt:lpwstr>WHUK.pptx</vt:lpwstr>
  </property>
</Properties>
</file>