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9"/>
  </p:notesMasterIdLst>
  <p:sldIdLst>
    <p:sldId id="283" r:id="rId2"/>
    <p:sldId id="335" r:id="rId3"/>
    <p:sldId id="339" r:id="rId4"/>
    <p:sldId id="340" r:id="rId5"/>
    <p:sldId id="341" r:id="rId6"/>
    <p:sldId id="342" r:id="rId7"/>
    <p:sldId id="369" r:id="rId8"/>
    <p:sldId id="370" r:id="rId9"/>
    <p:sldId id="347" r:id="rId10"/>
    <p:sldId id="348" r:id="rId11"/>
    <p:sldId id="374" r:id="rId12"/>
    <p:sldId id="373" r:id="rId13"/>
    <p:sldId id="350" r:id="rId14"/>
    <p:sldId id="349" r:id="rId15"/>
    <p:sldId id="351" r:id="rId16"/>
    <p:sldId id="352" r:id="rId17"/>
    <p:sldId id="353" r:id="rId18"/>
    <p:sldId id="354" r:id="rId19"/>
    <p:sldId id="355" r:id="rId20"/>
    <p:sldId id="356" r:id="rId21"/>
    <p:sldId id="357" r:id="rId22"/>
    <p:sldId id="358" r:id="rId23"/>
    <p:sldId id="360" r:id="rId24"/>
    <p:sldId id="361" r:id="rId25"/>
    <p:sldId id="362" r:id="rId26"/>
    <p:sldId id="367" r:id="rId27"/>
    <p:sldId id="366" r:id="rId28"/>
  </p:sldIdLst>
  <p:sldSz cx="9144000" cy="6858000" type="screen4x3"/>
  <p:notesSz cx="6858000" cy="9144000"/>
  <p:defaultTextStyle>
    <a:defPPr>
      <a:defRPr lang="en-US"/>
    </a:defPPr>
    <a:lvl1pPr marL="0" algn="l" defTabSz="913545" rtl="0" eaLnBrk="1" latinLnBrk="0" hangingPunct="1">
      <a:defRPr sz="1800" kern="1200">
        <a:solidFill>
          <a:schemeClr val="tx1"/>
        </a:solidFill>
        <a:latin typeface="+mn-lt"/>
        <a:ea typeface="+mn-ea"/>
        <a:cs typeface="+mn-cs"/>
      </a:defRPr>
    </a:lvl1pPr>
    <a:lvl2pPr marL="456774"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20" algn="l" defTabSz="913545" rtl="0" eaLnBrk="1" latinLnBrk="0" hangingPunct="1">
      <a:defRPr sz="1800" kern="1200">
        <a:solidFill>
          <a:schemeClr val="tx1"/>
        </a:solidFill>
        <a:latin typeface="+mn-lt"/>
        <a:ea typeface="+mn-ea"/>
        <a:cs typeface="+mn-cs"/>
      </a:defRPr>
    </a:lvl4pPr>
    <a:lvl5pPr marL="1827095" algn="l" defTabSz="913545" rtl="0" eaLnBrk="1" latinLnBrk="0" hangingPunct="1">
      <a:defRPr sz="1800" kern="1200">
        <a:solidFill>
          <a:schemeClr val="tx1"/>
        </a:solidFill>
        <a:latin typeface="+mn-lt"/>
        <a:ea typeface="+mn-ea"/>
        <a:cs typeface="+mn-cs"/>
      </a:defRPr>
    </a:lvl5pPr>
    <a:lvl6pPr marL="2283865" algn="l" defTabSz="913545" rtl="0" eaLnBrk="1" latinLnBrk="0" hangingPunct="1">
      <a:defRPr sz="1800" kern="1200">
        <a:solidFill>
          <a:schemeClr val="tx1"/>
        </a:solidFill>
        <a:latin typeface="+mn-lt"/>
        <a:ea typeface="+mn-ea"/>
        <a:cs typeface="+mn-cs"/>
      </a:defRPr>
    </a:lvl6pPr>
    <a:lvl7pPr marL="2740639" algn="l" defTabSz="913545" rtl="0" eaLnBrk="1" latinLnBrk="0" hangingPunct="1">
      <a:defRPr sz="1800" kern="1200">
        <a:solidFill>
          <a:schemeClr val="tx1"/>
        </a:solidFill>
        <a:latin typeface="+mn-lt"/>
        <a:ea typeface="+mn-ea"/>
        <a:cs typeface="+mn-cs"/>
      </a:defRPr>
    </a:lvl7pPr>
    <a:lvl8pPr marL="3197411" algn="l" defTabSz="913545" rtl="0" eaLnBrk="1" latinLnBrk="0" hangingPunct="1">
      <a:defRPr sz="1800" kern="1200">
        <a:solidFill>
          <a:schemeClr val="tx1"/>
        </a:solidFill>
        <a:latin typeface="+mn-lt"/>
        <a:ea typeface="+mn-ea"/>
        <a:cs typeface="+mn-cs"/>
      </a:defRPr>
    </a:lvl8pPr>
    <a:lvl9pPr marL="3654184" algn="l" defTabSz="913545"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LLAY, Cassandra" initials="P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6A2E"/>
    <a:srgbClr val="FCC511"/>
    <a:srgbClr val="C55A25"/>
    <a:srgbClr val="FFFF00"/>
    <a:srgbClr val="3E7E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77297" autoAdjust="0"/>
  </p:normalViewPr>
  <p:slideViewPr>
    <p:cSldViewPr>
      <p:cViewPr>
        <p:scale>
          <a:sx n="150" d="100"/>
          <a:sy n="150" d="100"/>
        </p:scale>
        <p:origin x="-440" y="9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F8B510-53C4-CB44-8628-BAD8D8C2FBFD}" type="doc">
      <dgm:prSet loTypeId="urn:microsoft.com/office/officeart/2005/8/layout/gear1" loCatId="" qsTypeId="urn:microsoft.com/office/officeart/2005/8/quickstyle/simple4" qsCatId="simple" csTypeId="urn:microsoft.com/office/officeart/2005/8/colors/accent1_2" csCatId="accent1" phldr="1"/>
      <dgm:spPr/>
    </dgm:pt>
    <dgm:pt modelId="{3D69F6B0-02A0-F345-A7D5-BB52A5E00E34}">
      <dgm:prSet phldrT="[Text]"/>
      <dgm:spPr>
        <a:solidFill>
          <a:srgbClr val="FFC000"/>
        </a:solidFill>
      </dgm:spPr>
      <dgm:t>
        <a:bodyPr/>
        <a:lstStyle/>
        <a:p>
          <a:endParaRPr lang="en-US" dirty="0"/>
        </a:p>
      </dgm:t>
    </dgm:pt>
    <dgm:pt modelId="{E200A4C6-CB57-394D-832E-C1ADC25C09F8}" type="parTrans" cxnId="{0454AA8B-E1E8-F442-B70A-2C9F45904CF1}">
      <dgm:prSet/>
      <dgm:spPr/>
      <dgm:t>
        <a:bodyPr/>
        <a:lstStyle/>
        <a:p>
          <a:endParaRPr lang="en-US"/>
        </a:p>
      </dgm:t>
    </dgm:pt>
    <dgm:pt modelId="{CC8C77A0-5FBF-884E-8AE5-E62AD4F0EAB0}" type="sibTrans" cxnId="{0454AA8B-E1E8-F442-B70A-2C9F45904CF1}">
      <dgm:prSet/>
      <dgm:spPr>
        <a:solidFill>
          <a:schemeClr val="accent3">
            <a:alpha val="0"/>
          </a:schemeClr>
        </a:solidFill>
      </dgm:spPr>
      <dgm:t>
        <a:bodyPr/>
        <a:lstStyle/>
        <a:p>
          <a:endParaRPr lang="en-US"/>
        </a:p>
      </dgm:t>
    </dgm:pt>
    <dgm:pt modelId="{AE0CEB1D-C375-E448-92ED-8EF297FD28C9}">
      <dgm:prSet phldrT="[Text]"/>
      <dgm:spPr>
        <a:solidFill>
          <a:srgbClr val="00B0F0"/>
        </a:solidFill>
      </dgm:spPr>
      <dgm:t>
        <a:bodyPr/>
        <a:lstStyle/>
        <a:p>
          <a:endParaRPr lang="en-US" dirty="0"/>
        </a:p>
      </dgm:t>
    </dgm:pt>
    <dgm:pt modelId="{87C5B764-3FF1-7B42-B7C6-29E27F45F0C8}" type="parTrans" cxnId="{F53757DD-9506-C142-9733-C7D5DFC3769F}">
      <dgm:prSet/>
      <dgm:spPr/>
      <dgm:t>
        <a:bodyPr/>
        <a:lstStyle/>
        <a:p>
          <a:endParaRPr lang="en-US"/>
        </a:p>
      </dgm:t>
    </dgm:pt>
    <dgm:pt modelId="{E853169F-4377-1C4E-AB13-83ACCA6458B9}" type="sibTrans" cxnId="{F53757DD-9506-C142-9733-C7D5DFC3769F}">
      <dgm:prSet/>
      <dgm:spPr>
        <a:solidFill>
          <a:schemeClr val="accent3">
            <a:alpha val="0"/>
          </a:schemeClr>
        </a:solidFill>
      </dgm:spPr>
      <dgm:t>
        <a:bodyPr/>
        <a:lstStyle/>
        <a:p>
          <a:endParaRPr lang="en-US"/>
        </a:p>
      </dgm:t>
    </dgm:pt>
    <dgm:pt modelId="{DC4AEB71-1CE0-5849-B432-BAEDEE3B3493}" type="pres">
      <dgm:prSet presAssocID="{67F8B510-53C4-CB44-8628-BAD8D8C2FBFD}" presName="composite" presStyleCnt="0">
        <dgm:presLayoutVars>
          <dgm:chMax val="3"/>
          <dgm:animLvl val="lvl"/>
          <dgm:resizeHandles val="exact"/>
        </dgm:presLayoutVars>
      </dgm:prSet>
      <dgm:spPr/>
    </dgm:pt>
    <dgm:pt modelId="{38940DD7-BDD1-084A-AD19-1954EA2A47B5}" type="pres">
      <dgm:prSet presAssocID="{3D69F6B0-02A0-F345-A7D5-BB52A5E00E34}" presName="gear1" presStyleLbl="node1" presStyleIdx="0" presStyleCnt="2" custScaleX="95067" custScaleY="89229" custLinFactNeighborX="64358" custLinFactNeighborY="-1244">
        <dgm:presLayoutVars>
          <dgm:chMax val="1"/>
          <dgm:bulletEnabled val="1"/>
        </dgm:presLayoutVars>
      </dgm:prSet>
      <dgm:spPr/>
      <dgm:t>
        <a:bodyPr/>
        <a:lstStyle/>
        <a:p>
          <a:endParaRPr lang="en-US"/>
        </a:p>
      </dgm:t>
    </dgm:pt>
    <dgm:pt modelId="{E59580AE-C36F-1941-90D2-0376B91E9A81}" type="pres">
      <dgm:prSet presAssocID="{3D69F6B0-02A0-F345-A7D5-BB52A5E00E34}" presName="gear1srcNode" presStyleLbl="node1" presStyleIdx="0" presStyleCnt="2"/>
      <dgm:spPr/>
      <dgm:t>
        <a:bodyPr/>
        <a:lstStyle/>
        <a:p>
          <a:endParaRPr lang="en-US"/>
        </a:p>
      </dgm:t>
    </dgm:pt>
    <dgm:pt modelId="{83A8E7F9-4AEA-AB47-93F0-ECDFC8048574}" type="pres">
      <dgm:prSet presAssocID="{3D69F6B0-02A0-F345-A7D5-BB52A5E00E34}" presName="gear1dstNode" presStyleLbl="node1" presStyleIdx="0" presStyleCnt="2"/>
      <dgm:spPr/>
      <dgm:t>
        <a:bodyPr/>
        <a:lstStyle/>
        <a:p>
          <a:endParaRPr lang="en-US"/>
        </a:p>
      </dgm:t>
    </dgm:pt>
    <dgm:pt modelId="{E720CC24-8A87-714A-9AF1-C51F6AC33DFB}" type="pres">
      <dgm:prSet presAssocID="{AE0CEB1D-C375-E448-92ED-8EF297FD28C9}" presName="gear2" presStyleLbl="node1" presStyleIdx="1" presStyleCnt="2" custScaleX="220057" custScaleY="220057" custLinFactNeighborX="-75003" custLinFactNeighborY="20933">
        <dgm:presLayoutVars>
          <dgm:chMax val="1"/>
          <dgm:bulletEnabled val="1"/>
        </dgm:presLayoutVars>
      </dgm:prSet>
      <dgm:spPr/>
      <dgm:t>
        <a:bodyPr/>
        <a:lstStyle/>
        <a:p>
          <a:endParaRPr lang="en-US"/>
        </a:p>
      </dgm:t>
    </dgm:pt>
    <dgm:pt modelId="{1295B254-C8A9-524D-8AA7-14B7085B26A6}" type="pres">
      <dgm:prSet presAssocID="{AE0CEB1D-C375-E448-92ED-8EF297FD28C9}" presName="gear2srcNode" presStyleLbl="node1" presStyleIdx="1" presStyleCnt="2"/>
      <dgm:spPr/>
      <dgm:t>
        <a:bodyPr/>
        <a:lstStyle/>
        <a:p>
          <a:endParaRPr lang="en-US"/>
        </a:p>
      </dgm:t>
    </dgm:pt>
    <dgm:pt modelId="{A29E1F12-1695-194B-8804-AA387AF4C067}" type="pres">
      <dgm:prSet presAssocID="{AE0CEB1D-C375-E448-92ED-8EF297FD28C9}" presName="gear2dstNode" presStyleLbl="node1" presStyleIdx="1" presStyleCnt="2"/>
      <dgm:spPr/>
      <dgm:t>
        <a:bodyPr/>
        <a:lstStyle/>
        <a:p>
          <a:endParaRPr lang="en-US"/>
        </a:p>
      </dgm:t>
    </dgm:pt>
    <dgm:pt modelId="{7016D1C0-0A5F-EE41-85CC-374F22C2BA8D}" type="pres">
      <dgm:prSet presAssocID="{CC8C77A0-5FBF-884E-8AE5-E62AD4F0EAB0}" presName="connector1" presStyleLbl="sibTrans2D1" presStyleIdx="0" presStyleCnt="2" custAng="1948084" custFlipVert="1" custFlipHor="1" custScaleX="36578" custScaleY="4769" custLinFactNeighborX="310" custLinFactNeighborY="54108"/>
      <dgm:spPr/>
      <dgm:t>
        <a:bodyPr/>
        <a:lstStyle/>
        <a:p>
          <a:endParaRPr lang="en-US"/>
        </a:p>
      </dgm:t>
    </dgm:pt>
    <dgm:pt modelId="{24F6D708-EE7A-9E46-8FC2-9A56F6FC49A2}" type="pres">
      <dgm:prSet presAssocID="{E853169F-4377-1C4E-AB13-83ACCA6458B9}" presName="connector2" presStyleLbl="sibTrans2D1" presStyleIdx="1" presStyleCnt="2"/>
      <dgm:spPr/>
      <dgm:t>
        <a:bodyPr/>
        <a:lstStyle/>
        <a:p>
          <a:endParaRPr lang="en-US"/>
        </a:p>
      </dgm:t>
    </dgm:pt>
  </dgm:ptLst>
  <dgm:cxnLst>
    <dgm:cxn modelId="{F53757DD-9506-C142-9733-C7D5DFC3769F}" srcId="{67F8B510-53C4-CB44-8628-BAD8D8C2FBFD}" destId="{AE0CEB1D-C375-E448-92ED-8EF297FD28C9}" srcOrd="1" destOrd="0" parTransId="{87C5B764-3FF1-7B42-B7C6-29E27F45F0C8}" sibTransId="{E853169F-4377-1C4E-AB13-83ACCA6458B9}"/>
    <dgm:cxn modelId="{0D7F10D4-0463-6544-A03A-C6F93A3C9D60}" type="presOf" srcId="{E853169F-4377-1C4E-AB13-83ACCA6458B9}" destId="{24F6D708-EE7A-9E46-8FC2-9A56F6FC49A2}" srcOrd="0" destOrd="0" presId="urn:microsoft.com/office/officeart/2005/8/layout/gear1"/>
    <dgm:cxn modelId="{A89CB057-2985-2C43-BE38-48090DB6FD3E}" type="presOf" srcId="{3D69F6B0-02A0-F345-A7D5-BB52A5E00E34}" destId="{38940DD7-BDD1-084A-AD19-1954EA2A47B5}" srcOrd="0" destOrd="0" presId="urn:microsoft.com/office/officeart/2005/8/layout/gear1"/>
    <dgm:cxn modelId="{4F3EC1F6-1E81-7443-8EDD-F129FCD8971A}" type="presOf" srcId="{3D69F6B0-02A0-F345-A7D5-BB52A5E00E34}" destId="{83A8E7F9-4AEA-AB47-93F0-ECDFC8048574}" srcOrd="2" destOrd="0" presId="urn:microsoft.com/office/officeart/2005/8/layout/gear1"/>
    <dgm:cxn modelId="{9BF04AD0-A5C7-984F-B467-D69A3C8C1CF8}" type="presOf" srcId="{AE0CEB1D-C375-E448-92ED-8EF297FD28C9}" destId="{E720CC24-8A87-714A-9AF1-C51F6AC33DFB}" srcOrd="0" destOrd="0" presId="urn:microsoft.com/office/officeart/2005/8/layout/gear1"/>
    <dgm:cxn modelId="{B589170A-575B-3A42-B46D-C82CF54FDD37}" type="presOf" srcId="{AE0CEB1D-C375-E448-92ED-8EF297FD28C9}" destId="{1295B254-C8A9-524D-8AA7-14B7085B26A6}" srcOrd="1" destOrd="0" presId="urn:microsoft.com/office/officeart/2005/8/layout/gear1"/>
    <dgm:cxn modelId="{CC4B1F43-1C48-454D-9622-F062549C7395}" type="presOf" srcId="{AE0CEB1D-C375-E448-92ED-8EF297FD28C9}" destId="{A29E1F12-1695-194B-8804-AA387AF4C067}" srcOrd="2" destOrd="0" presId="urn:microsoft.com/office/officeart/2005/8/layout/gear1"/>
    <dgm:cxn modelId="{162A8A33-8E59-D94C-AB80-154AD8EFD470}" type="presOf" srcId="{67F8B510-53C4-CB44-8628-BAD8D8C2FBFD}" destId="{DC4AEB71-1CE0-5849-B432-BAEDEE3B3493}" srcOrd="0" destOrd="0" presId="urn:microsoft.com/office/officeart/2005/8/layout/gear1"/>
    <dgm:cxn modelId="{4566E462-3C7F-044E-9631-29964BFDB5BC}" type="presOf" srcId="{CC8C77A0-5FBF-884E-8AE5-E62AD4F0EAB0}" destId="{7016D1C0-0A5F-EE41-85CC-374F22C2BA8D}" srcOrd="0" destOrd="0" presId="urn:microsoft.com/office/officeart/2005/8/layout/gear1"/>
    <dgm:cxn modelId="{0454AA8B-E1E8-F442-B70A-2C9F45904CF1}" srcId="{67F8B510-53C4-CB44-8628-BAD8D8C2FBFD}" destId="{3D69F6B0-02A0-F345-A7D5-BB52A5E00E34}" srcOrd="0" destOrd="0" parTransId="{E200A4C6-CB57-394D-832E-C1ADC25C09F8}" sibTransId="{CC8C77A0-5FBF-884E-8AE5-E62AD4F0EAB0}"/>
    <dgm:cxn modelId="{6520234D-0565-BB4D-961B-ADAFE91E8524}" type="presOf" srcId="{3D69F6B0-02A0-F345-A7D5-BB52A5E00E34}" destId="{E59580AE-C36F-1941-90D2-0376B91E9A81}" srcOrd="1" destOrd="0" presId="urn:microsoft.com/office/officeart/2005/8/layout/gear1"/>
    <dgm:cxn modelId="{70D5AB2E-BF24-6A42-ACC2-D3AE31490446}" type="presParOf" srcId="{DC4AEB71-1CE0-5849-B432-BAEDEE3B3493}" destId="{38940DD7-BDD1-084A-AD19-1954EA2A47B5}" srcOrd="0" destOrd="0" presId="urn:microsoft.com/office/officeart/2005/8/layout/gear1"/>
    <dgm:cxn modelId="{114B54D5-8031-0946-BDE7-3CA644B1E818}" type="presParOf" srcId="{DC4AEB71-1CE0-5849-B432-BAEDEE3B3493}" destId="{E59580AE-C36F-1941-90D2-0376B91E9A81}" srcOrd="1" destOrd="0" presId="urn:microsoft.com/office/officeart/2005/8/layout/gear1"/>
    <dgm:cxn modelId="{81F65539-E950-EE4A-910E-05CE11615B73}" type="presParOf" srcId="{DC4AEB71-1CE0-5849-B432-BAEDEE3B3493}" destId="{83A8E7F9-4AEA-AB47-93F0-ECDFC8048574}" srcOrd="2" destOrd="0" presId="urn:microsoft.com/office/officeart/2005/8/layout/gear1"/>
    <dgm:cxn modelId="{9DB91182-552D-D542-99BC-048893CE8370}" type="presParOf" srcId="{DC4AEB71-1CE0-5849-B432-BAEDEE3B3493}" destId="{E720CC24-8A87-714A-9AF1-C51F6AC33DFB}" srcOrd="3" destOrd="0" presId="urn:microsoft.com/office/officeart/2005/8/layout/gear1"/>
    <dgm:cxn modelId="{5F184774-BF95-E544-94E9-D4E9D34DC5F3}" type="presParOf" srcId="{DC4AEB71-1CE0-5849-B432-BAEDEE3B3493}" destId="{1295B254-C8A9-524D-8AA7-14B7085B26A6}" srcOrd="4" destOrd="0" presId="urn:microsoft.com/office/officeart/2005/8/layout/gear1"/>
    <dgm:cxn modelId="{2AFB451D-46D0-C544-9AF0-0718D72A63E6}" type="presParOf" srcId="{DC4AEB71-1CE0-5849-B432-BAEDEE3B3493}" destId="{A29E1F12-1695-194B-8804-AA387AF4C067}" srcOrd="5" destOrd="0" presId="urn:microsoft.com/office/officeart/2005/8/layout/gear1"/>
    <dgm:cxn modelId="{8FB713E6-E246-E048-936C-88D756D1F07C}" type="presParOf" srcId="{DC4AEB71-1CE0-5849-B432-BAEDEE3B3493}" destId="{7016D1C0-0A5F-EE41-85CC-374F22C2BA8D}" srcOrd="6" destOrd="0" presId="urn:microsoft.com/office/officeart/2005/8/layout/gear1"/>
    <dgm:cxn modelId="{060309AF-6D6B-7B41-A1A2-6F00A85C8A86}" type="presParOf" srcId="{DC4AEB71-1CE0-5849-B432-BAEDEE3B3493}" destId="{24F6D708-EE7A-9E46-8FC2-9A56F6FC49A2}"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59B23E-0537-4E6F-A3D5-1319D01D9D09}" type="doc">
      <dgm:prSet loTypeId="urn:microsoft.com/office/officeart/2005/8/layout/venn1" loCatId="relationship" qsTypeId="urn:microsoft.com/office/officeart/2005/8/quickstyle/simple1" qsCatId="simple" csTypeId="urn:microsoft.com/office/officeart/2005/8/colors/colorful2" csCatId="colorful" phldr="1"/>
      <dgm:spPr/>
    </dgm:pt>
    <dgm:pt modelId="{014EA851-5386-4FAC-ADE4-22F29904BBBA}">
      <dgm:prSet phldrT="[Text]" custT="1"/>
      <dgm:spPr>
        <a:solidFill>
          <a:schemeClr val="accent6">
            <a:lumMod val="60000"/>
            <a:lumOff val="40000"/>
          </a:schemeClr>
        </a:solidFill>
        <a:ln>
          <a:noFill/>
        </a:ln>
      </dgm:spPr>
      <dgm:t>
        <a:bodyPr/>
        <a:lstStyle/>
        <a:p>
          <a:endParaRPr lang="en-US" sz="3600" b="1" dirty="0" smtClean="0">
            <a:solidFill>
              <a:schemeClr val="bg1">
                <a:lumMod val="95000"/>
              </a:schemeClr>
            </a:solidFill>
            <a:latin typeface="Calibri" panose="020F0502020204030204" pitchFamily="34" charset="0"/>
          </a:endParaRPr>
        </a:p>
      </dgm:t>
    </dgm:pt>
    <dgm:pt modelId="{645F5182-9DB0-4F4E-A328-526DEC266129}" type="parTrans" cxnId="{9C3A7E35-8422-4FDF-915A-C7D084C5E4F2}">
      <dgm:prSet/>
      <dgm:spPr/>
      <dgm:t>
        <a:bodyPr/>
        <a:lstStyle/>
        <a:p>
          <a:endParaRPr lang="en-US"/>
        </a:p>
      </dgm:t>
    </dgm:pt>
    <dgm:pt modelId="{B33BF929-E722-45F5-9426-8C06734BABFD}" type="sibTrans" cxnId="{9C3A7E35-8422-4FDF-915A-C7D084C5E4F2}">
      <dgm:prSet/>
      <dgm:spPr/>
      <dgm:t>
        <a:bodyPr/>
        <a:lstStyle/>
        <a:p>
          <a:endParaRPr lang="en-US"/>
        </a:p>
      </dgm:t>
    </dgm:pt>
    <dgm:pt modelId="{95E55DF1-5305-4197-8998-C8336C6421EF}">
      <dgm:prSet phldrT="[Text]" custT="1"/>
      <dgm:spPr>
        <a:solidFill>
          <a:srgbClr val="92D050">
            <a:alpha val="90000"/>
          </a:srgbClr>
        </a:solidFill>
        <a:ln>
          <a:noFill/>
        </a:ln>
      </dgm:spPr>
      <dgm:t>
        <a:bodyPr/>
        <a:lstStyle/>
        <a:p>
          <a:endParaRPr lang="en-US" sz="3600" b="1" dirty="0" smtClean="0">
            <a:latin typeface="Calibri" panose="020F0502020204030204" pitchFamily="34" charset="0"/>
          </a:endParaRPr>
        </a:p>
      </dgm:t>
    </dgm:pt>
    <dgm:pt modelId="{37E249E0-980D-4E11-9572-CE380B5D058B}" type="parTrans" cxnId="{16E9912C-CC74-48AF-8A46-3D5E781B3BD6}">
      <dgm:prSet/>
      <dgm:spPr/>
      <dgm:t>
        <a:bodyPr/>
        <a:lstStyle/>
        <a:p>
          <a:endParaRPr lang="en-US"/>
        </a:p>
      </dgm:t>
    </dgm:pt>
    <dgm:pt modelId="{70CCD879-BB7E-42DC-890B-E434CE16B284}" type="sibTrans" cxnId="{16E9912C-CC74-48AF-8A46-3D5E781B3BD6}">
      <dgm:prSet/>
      <dgm:spPr/>
      <dgm:t>
        <a:bodyPr/>
        <a:lstStyle/>
        <a:p>
          <a:endParaRPr lang="en-US"/>
        </a:p>
      </dgm:t>
    </dgm:pt>
    <dgm:pt modelId="{B22E8243-EA5C-4A70-9A9D-C82473E4FAE0}">
      <dgm:prSet phldrT="[Text]" custT="1"/>
      <dgm:spPr>
        <a:solidFill>
          <a:srgbClr val="FFFF00">
            <a:alpha val="78000"/>
          </a:srgbClr>
        </a:solidFill>
        <a:ln>
          <a:noFill/>
        </a:ln>
      </dgm:spPr>
      <dgm:t>
        <a:bodyPr/>
        <a:lstStyle/>
        <a:p>
          <a:pPr algn="ctr"/>
          <a:endParaRPr lang="en-US" sz="3600" b="1" dirty="0">
            <a:latin typeface="Calibri" panose="020F0502020204030204" pitchFamily="34" charset="0"/>
          </a:endParaRPr>
        </a:p>
      </dgm:t>
    </dgm:pt>
    <dgm:pt modelId="{BEF53A5F-C672-4AB3-8225-5DAD1A0610EA}" type="parTrans" cxnId="{9A22E690-8737-401B-AC9F-C16C1AA6A3FC}">
      <dgm:prSet/>
      <dgm:spPr/>
      <dgm:t>
        <a:bodyPr/>
        <a:lstStyle/>
        <a:p>
          <a:endParaRPr lang="en-US"/>
        </a:p>
      </dgm:t>
    </dgm:pt>
    <dgm:pt modelId="{C34076E4-020E-4B44-83A8-F5C931161110}" type="sibTrans" cxnId="{9A22E690-8737-401B-AC9F-C16C1AA6A3FC}">
      <dgm:prSet/>
      <dgm:spPr/>
      <dgm:t>
        <a:bodyPr/>
        <a:lstStyle/>
        <a:p>
          <a:endParaRPr lang="en-US"/>
        </a:p>
      </dgm:t>
    </dgm:pt>
    <dgm:pt modelId="{ED314891-EE2E-4CBC-82D2-3768538CE8AB}" type="pres">
      <dgm:prSet presAssocID="{A359B23E-0537-4E6F-A3D5-1319D01D9D09}" presName="compositeShape" presStyleCnt="0">
        <dgm:presLayoutVars>
          <dgm:chMax val="7"/>
          <dgm:dir/>
          <dgm:resizeHandles val="exact"/>
        </dgm:presLayoutVars>
      </dgm:prSet>
      <dgm:spPr/>
    </dgm:pt>
    <dgm:pt modelId="{1E2753D5-4C50-4E03-982A-9A2E449812ED}" type="pres">
      <dgm:prSet presAssocID="{014EA851-5386-4FAC-ADE4-22F29904BBBA}" presName="circ1" presStyleLbl="vennNode1" presStyleIdx="0" presStyleCnt="3" custScaleX="104230"/>
      <dgm:spPr/>
      <dgm:t>
        <a:bodyPr/>
        <a:lstStyle/>
        <a:p>
          <a:endParaRPr lang="en-US"/>
        </a:p>
      </dgm:t>
    </dgm:pt>
    <dgm:pt modelId="{E13BCE91-FE60-46CA-A428-CE2C20C816C4}" type="pres">
      <dgm:prSet presAssocID="{014EA851-5386-4FAC-ADE4-22F29904BBBA}" presName="circ1Tx" presStyleLbl="revTx" presStyleIdx="0" presStyleCnt="0">
        <dgm:presLayoutVars>
          <dgm:chMax val="0"/>
          <dgm:chPref val="0"/>
          <dgm:bulletEnabled val="1"/>
        </dgm:presLayoutVars>
      </dgm:prSet>
      <dgm:spPr/>
      <dgm:t>
        <a:bodyPr/>
        <a:lstStyle/>
        <a:p>
          <a:endParaRPr lang="en-US"/>
        </a:p>
      </dgm:t>
    </dgm:pt>
    <dgm:pt modelId="{E153B019-B4BB-4F5B-86EC-5351304B136A}" type="pres">
      <dgm:prSet presAssocID="{95E55DF1-5305-4197-8998-C8336C6421EF}" presName="circ2" presStyleLbl="vennNode1" presStyleIdx="1" presStyleCnt="3"/>
      <dgm:spPr/>
      <dgm:t>
        <a:bodyPr/>
        <a:lstStyle/>
        <a:p>
          <a:endParaRPr lang="en-US"/>
        </a:p>
      </dgm:t>
    </dgm:pt>
    <dgm:pt modelId="{58E301F8-CB25-4364-AA66-162580D20A64}" type="pres">
      <dgm:prSet presAssocID="{95E55DF1-5305-4197-8998-C8336C6421EF}" presName="circ2Tx" presStyleLbl="revTx" presStyleIdx="0" presStyleCnt="0">
        <dgm:presLayoutVars>
          <dgm:chMax val="0"/>
          <dgm:chPref val="0"/>
          <dgm:bulletEnabled val="1"/>
        </dgm:presLayoutVars>
      </dgm:prSet>
      <dgm:spPr/>
      <dgm:t>
        <a:bodyPr/>
        <a:lstStyle/>
        <a:p>
          <a:endParaRPr lang="en-US"/>
        </a:p>
      </dgm:t>
    </dgm:pt>
    <dgm:pt modelId="{EC174102-C7B2-4ED4-9367-4DB8D5ABDB3D}" type="pres">
      <dgm:prSet presAssocID="{B22E8243-EA5C-4A70-9A9D-C82473E4FAE0}" presName="circ3" presStyleLbl="vennNode1" presStyleIdx="2" presStyleCnt="3"/>
      <dgm:spPr/>
      <dgm:t>
        <a:bodyPr/>
        <a:lstStyle/>
        <a:p>
          <a:endParaRPr lang="en-US"/>
        </a:p>
      </dgm:t>
    </dgm:pt>
    <dgm:pt modelId="{BA9F2C24-52A0-4438-9377-EF209EDA8DA0}" type="pres">
      <dgm:prSet presAssocID="{B22E8243-EA5C-4A70-9A9D-C82473E4FAE0}" presName="circ3Tx" presStyleLbl="revTx" presStyleIdx="0" presStyleCnt="0">
        <dgm:presLayoutVars>
          <dgm:chMax val="0"/>
          <dgm:chPref val="0"/>
          <dgm:bulletEnabled val="1"/>
        </dgm:presLayoutVars>
      </dgm:prSet>
      <dgm:spPr/>
      <dgm:t>
        <a:bodyPr/>
        <a:lstStyle/>
        <a:p>
          <a:endParaRPr lang="en-US"/>
        </a:p>
      </dgm:t>
    </dgm:pt>
  </dgm:ptLst>
  <dgm:cxnLst>
    <dgm:cxn modelId="{15647923-BDF8-DC40-93F2-18FE231A6D9F}" type="presOf" srcId="{014EA851-5386-4FAC-ADE4-22F29904BBBA}" destId="{E13BCE91-FE60-46CA-A428-CE2C20C816C4}" srcOrd="1" destOrd="0" presId="urn:microsoft.com/office/officeart/2005/8/layout/venn1"/>
    <dgm:cxn modelId="{403C0916-85D7-144F-8E7B-82828562D985}" type="presOf" srcId="{95E55DF1-5305-4197-8998-C8336C6421EF}" destId="{E153B019-B4BB-4F5B-86EC-5351304B136A}" srcOrd="0" destOrd="0" presId="urn:microsoft.com/office/officeart/2005/8/layout/venn1"/>
    <dgm:cxn modelId="{59AF5050-8158-FA49-882F-0D856D8345B9}" type="presOf" srcId="{B22E8243-EA5C-4A70-9A9D-C82473E4FAE0}" destId="{EC174102-C7B2-4ED4-9367-4DB8D5ABDB3D}" srcOrd="0" destOrd="0" presId="urn:microsoft.com/office/officeart/2005/8/layout/venn1"/>
    <dgm:cxn modelId="{EDDC2737-256A-674D-8752-7A8103933F14}" type="presOf" srcId="{A359B23E-0537-4E6F-A3D5-1319D01D9D09}" destId="{ED314891-EE2E-4CBC-82D2-3768538CE8AB}" srcOrd="0" destOrd="0" presId="urn:microsoft.com/office/officeart/2005/8/layout/venn1"/>
    <dgm:cxn modelId="{DB9A277B-5E5F-5443-B592-C3535D2E5BDD}" type="presOf" srcId="{95E55DF1-5305-4197-8998-C8336C6421EF}" destId="{58E301F8-CB25-4364-AA66-162580D20A64}" srcOrd="1" destOrd="0" presId="urn:microsoft.com/office/officeart/2005/8/layout/venn1"/>
    <dgm:cxn modelId="{16E9912C-CC74-48AF-8A46-3D5E781B3BD6}" srcId="{A359B23E-0537-4E6F-A3D5-1319D01D9D09}" destId="{95E55DF1-5305-4197-8998-C8336C6421EF}" srcOrd="1" destOrd="0" parTransId="{37E249E0-980D-4E11-9572-CE380B5D058B}" sibTransId="{70CCD879-BB7E-42DC-890B-E434CE16B284}"/>
    <dgm:cxn modelId="{9C3A7E35-8422-4FDF-915A-C7D084C5E4F2}" srcId="{A359B23E-0537-4E6F-A3D5-1319D01D9D09}" destId="{014EA851-5386-4FAC-ADE4-22F29904BBBA}" srcOrd="0" destOrd="0" parTransId="{645F5182-9DB0-4F4E-A328-526DEC266129}" sibTransId="{B33BF929-E722-45F5-9426-8C06734BABFD}"/>
    <dgm:cxn modelId="{15D2237A-99D3-8B4D-A306-6E56F5FAFD1F}" type="presOf" srcId="{014EA851-5386-4FAC-ADE4-22F29904BBBA}" destId="{1E2753D5-4C50-4E03-982A-9A2E449812ED}" srcOrd="0" destOrd="0" presId="urn:microsoft.com/office/officeart/2005/8/layout/venn1"/>
    <dgm:cxn modelId="{9A22E690-8737-401B-AC9F-C16C1AA6A3FC}" srcId="{A359B23E-0537-4E6F-A3D5-1319D01D9D09}" destId="{B22E8243-EA5C-4A70-9A9D-C82473E4FAE0}" srcOrd="2" destOrd="0" parTransId="{BEF53A5F-C672-4AB3-8225-5DAD1A0610EA}" sibTransId="{C34076E4-020E-4B44-83A8-F5C931161110}"/>
    <dgm:cxn modelId="{329FFDCA-8CDC-834F-A4B1-8B82377C2CD5}" type="presOf" srcId="{B22E8243-EA5C-4A70-9A9D-C82473E4FAE0}" destId="{BA9F2C24-52A0-4438-9377-EF209EDA8DA0}" srcOrd="1" destOrd="0" presId="urn:microsoft.com/office/officeart/2005/8/layout/venn1"/>
    <dgm:cxn modelId="{8E53FCEB-9AF5-3944-965B-426A6B31483C}" type="presParOf" srcId="{ED314891-EE2E-4CBC-82D2-3768538CE8AB}" destId="{1E2753D5-4C50-4E03-982A-9A2E449812ED}" srcOrd="0" destOrd="0" presId="urn:microsoft.com/office/officeart/2005/8/layout/venn1"/>
    <dgm:cxn modelId="{D87156B4-6145-6949-B13D-98B57B0397DF}" type="presParOf" srcId="{ED314891-EE2E-4CBC-82D2-3768538CE8AB}" destId="{E13BCE91-FE60-46CA-A428-CE2C20C816C4}" srcOrd="1" destOrd="0" presId="urn:microsoft.com/office/officeart/2005/8/layout/venn1"/>
    <dgm:cxn modelId="{B2E60718-CC88-AA47-8C3E-D793569EAF39}" type="presParOf" srcId="{ED314891-EE2E-4CBC-82D2-3768538CE8AB}" destId="{E153B019-B4BB-4F5B-86EC-5351304B136A}" srcOrd="2" destOrd="0" presId="urn:microsoft.com/office/officeart/2005/8/layout/venn1"/>
    <dgm:cxn modelId="{B2898DD0-FC96-8B42-97B1-756ADF3DA61A}" type="presParOf" srcId="{ED314891-EE2E-4CBC-82D2-3768538CE8AB}" destId="{58E301F8-CB25-4364-AA66-162580D20A64}" srcOrd="3" destOrd="0" presId="urn:microsoft.com/office/officeart/2005/8/layout/venn1"/>
    <dgm:cxn modelId="{6B7B3EFB-2EC9-8148-9104-EA4BD143D0D7}" type="presParOf" srcId="{ED314891-EE2E-4CBC-82D2-3768538CE8AB}" destId="{EC174102-C7B2-4ED4-9367-4DB8D5ABDB3D}" srcOrd="4" destOrd="0" presId="urn:microsoft.com/office/officeart/2005/8/layout/venn1"/>
    <dgm:cxn modelId="{D56A0BA9-856C-0643-9A04-6B558C57C61E}" type="presParOf" srcId="{ED314891-EE2E-4CBC-82D2-3768538CE8AB}" destId="{BA9F2C24-52A0-4438-9377-EF209EDA8DA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9FC0F0-58FE-4F86-9166-1A406F17930F}" type="doc">
      <dgm:prSet loTypeId="urn:microsoft.com/office/officeart/2005/8/layout/lProcess2" loCatId="list" qsTypeId="urn:microsoft.com/office/officeart/2005/8/quickstyle/simple2" qsCatId="simple" csTypeId="urn:microsoft.com/office/officeart/2005/8/colors/colorful1" csCatId="colorful" phldr="1"/>
      <dgm:spPr/>
      <dgm:t>
        <a:bodyPr/>
        <a:lstStyle/>
        <a:p>
          <a:endParaRPr lang="en-US"/>
        </a:p>
      </dgm:t>
    </dgm:pt>
    <dgm:pt modelId="{BC103566-2FED-4616-9ABC-A764ED39D9EB}">
      <dgm:prSet phldrT="[Text]" custT="1"/>
      <dgm:spPr/>
      <dgm:t>
        <a:bodyPr/>
        <a:lstStyle/>
        <a:p>
          <a:endParaRPr lang="en-US" sz="2200" b="1" dirty="0" smtClean="0"/>
        </a:p>
        <a:p>
          <a:endParaRPr lang="en-US" sz="2200" b="1" dirty="0" smtClean="0"/>
        </a:p>
        <a:p>
          <a:r>
            <a:rPr lang="en-US" sz="2200" b="1" dirty="0" smtClean="0"/>
            <a:t>Industrial Energy Efficiency</a:t>
          </a:r>
          <a:endParaRPr lang="en-US" sz="2200" b="1" dirty="0"/>
        </a:p>
      </dgm:t>
    </dgm:pt>
    <dgm:pt modelId="{777C96BC-0AB7-418C-8142-5F7A6B2D477B}" type="parTrans" cxnId="{99962F9C-1D93-42B9-9920-B3539BEB14C4}">
      <dgm:prSet/>
      <dgm:spPr/>
      <dgm:t>
        <a:bodyPr/>
        <a:lstStyle/>
        <a:p>
          <a:endParaRPr lang="en-US" sz="2200"/>
        </a:p>
      </dgm:t>
    </dgm:pt>
    <dgm:pt modelId="{99C6D30E-BB22-4B65-AA30-5FC3DD6FEB0C}" type="sibTrans" cxnId="{99962F9C-1D93-42B9-9920-B3539BEB14C4}">
      <dgm:prSet/>
      <dgm:spPr/>
      <dgm:t>
        <a:bodyPr/>
        <a:lstStyle/>
        <a:p>
          <a:endParaRPr lang="en-US" sz="2200"/>
        </a:p>
      </dgm:t>
    </dgm:pt>
    <dgm:pt modelId="{9A91EFE0-0096-49EF-90A5-4B704E5D705C}">
      <dgm:prSet phldrT="[Text]" custT="1"/>
      <dgm:spPr/>
      <dgm:t>
        <a:bodyPr/>
        <a:lstStyle/>
        <a:p>
          <a:endParaRPr lang="en-US" sz="2200" b="1" dirty="0" smtClean="0"/>
        </a:p>
        <a:p>
          <a:endParaRPr lang="en-US" sz="2200" b="1" dirty="0" smtClean="0"/>
        </a:p>
        <a:p>
          <a:endParaRPr lang="en-US" sz="2200" b="1" dirty="0" smtClean="0"/>
        </a:p>
        <a:p>
          <a:r>
            <a:rPr lang="en-US" sz="2200" b="1" dirty="0" smtClean="0"/>
            <a:t>Renewable Energy for Productive Uses</a:t>
          </a:r>
          <a:endParaRPr lang="en-US" sz="2200" b="1" dirty="0"/>
        </a:p>
      </dgm:t>
    </dgm:pt>
    <dgm:pt modelId="{B307BE78-3562-4903-91F3-FF11876443A8}" type="parTrans" cxnId="{A232C784-2E8F-4305-A44D-AC11644CE272}">
      <dgm:prSet/>
      <dgm:spPr/>
      <dgm:t>
        <a:bodyPr/>
        <a:lstStyle/>
        <a:p>
          <a:endParaRPr lang="en-US" sz="2200"/>
        </a:p>
      </dgm:t>
    </dgm:pt>
    <dgm:pt modelId="{0A7F22DC-1233-459D-A475-B7FA09887260}" type="sibTrans" cxnId="{A232C784-2E8F-4305-A44D-AC11644CE272}">
      <dgm:prSet/>
      <dgm:spPr/>
      <dgm:t>
        <a:bodyPr/>
        <a:lstStyle/>
        <a:p>
          <a:endParaRPr lang="en-US" sz="2200"/>
        </a:p>
      </dgm:t>
    </dgm:pt>
    <dgm:pt modelId="{369A5609-4BAA-48D0-B47A-3A0693122BA7}">
      <dgm:prSet phldrT="[Text]" custT="1"/>
      <dgm:spPr/>
      <dgm:t>
        <a:bodyPr/>
        <a:lstStyle/>
        <a:p>
          <a:endParaRPr lang="en-US" sz="2200" b="1" dirty="0" smtClean="0"/>
        </a:p>
        <a:p>
          <a:endParaRPr lang="en-US" sz="2200" b="1" dirty="0" smtClean="0"/>
        </a:p>
        <a:p>
          <a:endParaRPr lang="en-US" sz="2200" b="1" dirty="0" smtClean="0"/>
        </a:p>
        <a:p>
          <a:endParaRPr lang="en-US" sz="2200" b="1" dirty="0" smtClean="0"/>
        </a:p>
        <a:p>
          <a:r>
            <a:rPr lang="en-US" sz="2200" b="1" dirty="0" smtClean="0"/>
            <a:t>Low-Carbon Low Emission Technologies</a:t>
          </a:r>
          <a:endParaRPr lang="en-US" sz="2200" b="1" dirty="0"/>
        </a:p>
      </dgm:t>
    </dgm:pt>
    <dgm:pt modelId="{CD741EB6-11F2-4D21-8E58-959515A81B53}" type="parTrans" cxnId="{B9790F65-3B2E-4FA3-94A0-AAAC5AAE8BC7}">
      <dgm:prSet/>
      <dgm:spPr/>
      <dgm:t>
        <a:bodyPr/>
        <a:lstStyle/>
        <a:p>
          <a:endParaRPr lang="en-US" sz="2200"/>
        </a:p>
      </dgm:t>
    </dgm:pt>
    <dgm:pt modelId="{AB11CE0F-E651-4D98-A05C-19BBA2146EBF}" type="sibTrans" cxnId="{B9790F65-3B2E-4FA3-94A0-AAAC5AAE8BC7}">
      <dgm:prSet/>
      <dgm:spPr/>
      <dgm:t>
        <a:bodyPr/>
        <a:lstStyle/>
        <a:p>
          <a:endParaRPr lang="en-US" sz="2200"/>
        </a:p>
      </dgm:t>
    </dgm:pt>
    <dgm:pt modelId="{CB742721-4074-4F2D-8E64-138EE00FCE2F}">
      <dgm:prSet phldrT="[Text]" custT="1"/>
      <dgm:spPr/>
      <dgm:t>
        <a:bodyPr/>
        <a:lstStyle/>
        <a:p>
          <a:endParaRPr lang="en-US" sz="2200" b="1" dirty="0" smtClean="0"/>
        </a:p>
        <a:p>
          <a:endParaRPr lang="en-US" sz="2200" b="1" dirty="0" smtClean="0"/>
        </a:p>
        <a:p>
          <a:endParaRPr lang="en-US" sz="2200" b="1" dirty="0" smtClean="0"/>
        </a:p>
        <a:p>
          <a:endParaRPr lang="en-US" sz="2200" b="1" dirty="0" smtClean="0"/>
        </a:p>
        <a:p>
          <a:r>
            <a:rPr lang="en-US" sz="2200" b="1" dirty="0" smtClean="0"/>
            <a:t>Climate Policy, Partnership and Global Forums</a:t>
          </a:r>
          <a:endParaRPr lang="en-US" sz="2200" b="1" dirty="0"/>
        </a:p>
      </dgm:t>
    </dgm:pt>
    <dgm:pt modelId="{7DDC487C-1F02-4FA9-8A4F-A011D754B652}" type="parTrans" cxnId="{24DEE269-4923-46A3-A284-9475E7A511F4}">
      <dgm:prSet/>
      <dgm:spPr/>
      <dgm:t>
        <a:bodyPr/>
        <a:lstStyle/>
        <a:p>
          <a:endParaRPr lang="en-US" sz="2200"/>
        </a:p>
      </dgm:t>
    </dgm:pt>
    <dgm:pt modelId="{CC45CD81-EA33-4BE1-93F6-73E53A8938CA}" type="sibTrans" cxnId="{24DEE269-4923-46A3-A284-9475E7A511F4}">
      <dgm:prSet/>
      <dgm:spPr/>
      <dgm:t>
        <a:bodyPr/>
        <a:lstStyle/>
        <a:p>
          <a:endParaRPr lang="en-US" sz="2200"/>
        </a:p>
      </dgm:t>
    </dgm:pt>
    <dgm:pt modelId="{EC91EA00-A22C-4958-AB04-A305F248970B}" type="pres">
      <dgm:prSet presAssocID="{989FC0F0-58FE-4F86-9166-1A406F17930F}" presName="theList" presStyleCnt="0">
        <dgm:presLayoutVars>
          <dgm:dir/>
          <dgm:animLvl val="lvl"/>
          <dgm:resizeHandles val="exact"/>
        </dgm:presLayoutVars>
      </dgm:prSet>
      <dgm:spPr/>
      <dgm:t>
        <a:bodyPr/>
        <a:lstStyle/>
        <a:p>
          <a:endParaRPr lang="en-US"/>
        </a:p>
      </dgm:t>
    </dgm:pt>
    <dgm:pt modelId="{5CF72B6D-B5A9-4E6B-B0E4-1BA270D87A6B}" type="pres">
      <dgm:prSet presAssocID="{BC103566-2FED-4616-9ABC-A764ED39D9EB}" presName="compNode" presStyleCnt="0"/>
      <dgm:spPr/>
      <dgm:t>
        <a:bodyPr/>
        <a:lstStyle/>
        <a:p>
          <a:endParaRPr lang="en-US"/>
        </a:p>
      </dgm:t>
    </dgm:pt>
    <dgm:pt modelId="{F51ECB99-B30D-4BC1-A833-FED38238540C}" type="pres">
      <dgm:prSet presAssocID="{BC103566-2FED-4616-9ABC-A764ED39D9EB}" presName="aNode" presStyleLbl="bgShp" presStyleIdx="0" presStyleCnt="4"/>
      <dgm:spPr/>
      <dgm:t>
        <a:bodyPr/>
        <a:lstStyle/>
        <a:p>
          <a:endParaRPr lang="en-US"/>
        </a:p>
      </dgm:t>
    </dgm:pt>
    <dgm:pt modelId="{CB9C1F9E-72D7-47F3-A5D2-E5157E97D74F}" type="pres">
      <dgm:prSet presAssocID="{BC103566-2FED-4616-9ABC-A764ED39D9EB}" presName="textNode" presStyleLbl="bgShp" presStyleIdx="0" presStyleCnt="4"/>
      <dgm:spPr/>
      <dgm:t>
        <a:bodyPr/>
        <a:lstStyle/>
        <a:p>
          <a:endParaRPr lang="en-US"/>
        </a:p>
      </dgm:t>
    </dgm:pt>
    <dgm:pt modelId="{855C62C0-8113-49F2-B1DE-40CEDD952909}" type="pres">
      <dgm:prSet presAssocID="{BC103566-2FED-4616-9ABC-A764ED39D9EB}" presName="compChildNode" presStyleCnt="0"/>
      <dgm:spPr/>
      <dgm:t>
        <a:bodyPr/>
        <a:lstStyle/>
        <a:p>
          <a:endParaRPr lang="en-US"/>
        </a:p>
      </dgm:t>
    </dgm:pt>
    <dgm:pt modelId="{FB9687A7-E6AD-4835-97A8-1652419680B7}" type="pres">
      <dgm:prSet presAssocID="{BC103566-2FED-4616-9ABC-A764ED39D9EB}" presName="theInnerList" presStyleCnt="0"/>
      <dgm:spPr/>
      <dgm:t>
        <a:bodyPr/>
        <a:lstStyle/>
        <a:p>
          <a:endParaRPr lang="en-US"/>
        </a:p>
      </dgm:t>
    </dgm:pt>
    <dgm:pt modelId="{FD759BFD-E5B9-4238-97E0-17F482E806F5}" type="pres">
      <dgm:prSet presAssocID="{BC103566-2FED-4616-9ABC-A764ED39D9EB}" presName="aSpace" presStyleCnt="0"/>
      <dgm:spPr/>
      <dgm:t>
        <a:bodyPr/>
        <a:lstStyle/>
        <a:p>
          <a:endParaRPr lang="en-US"/>
        </a:p>
      </dgm:t>
    </dgm:pt>
    <dgm:pt modelId="{F8B4CDB3-8F36-42A2-9412-D2D2A3DAC4C4}" type="pres">
      <dgm:prSet presAssocID="{9A91EFE0-0096-49EF-90A5-4B704E5D705C}" presName="compNode" presStyleCnt="0"/>
      <dgm:spPr/>
      <dgm:t>
        <a:bodyPr/>
        <a:lstStyle/>
        <a:p>
          <a:endParaRPr lang="en-US"/>
        </a:p>
      </dgm:t>
    </dgm:pt>
    <dgm:pt modelId="{5C81A36D-5BA6-4B9B-8525-3A05BBAD64DE}" type="pres">
      <dgm:prSet presAssocID="{9A91EFE0-0096-49EF-90A5-4B704E5D705C}" presName="aNode" presStyleLbl="bgShp" presStyleIdx="1" presStyleCnt="4"/>
      <dgm:spPr/>
      <dgm:t>
        <a:bodyPr/>
        <a:lstStyle/>
        <a:p>
          <a:endParaRPr lang="en-US"/>
        </a:p>
      </dgm:t>
    </dgm:pt>
    <dgm:pt modelId="{7884A2CD-9F88-47DC-806E-B543B6D7F4F9}" type="pres">
      <dgm:prSet presAssocID="{9A91EFE0-0096-49EF-90A5-4B704E5D705C}" presName="textNode" presStyleLbl="bgShp" presStyleIdx="1" presStyleCnt="4"/>
      <dgm:spPr/>
      <dgm:t>
        <a:bodyPr/>
        <a:lstStyle/>
        <a:p>
          <a:endParaRPr lang="en-US"/>
        </a:p>
      </dgm:t>
    </dgm:pt>
    <dgm:pt modelId="{DAC6F4BC-5E49-4D5A-B7A0-1300FE1D28AD}" type="pres">
      <dgm:prSet presAssocID="{9A91EFE0-0096-49EF-90A5-4B704E5D705C}" presName="compChildNode" presStyleCnt="0"/>
      <dgm:spPr/>
      <dgm:t>
        <a:bodyPr/>
        <a:lstStyle/>
        <a:p>
          <a:endParaRPr lang="en-US"/>
        </a:p>
      </dgm:t>
    </dgm:pt>
    <dgm:pt modelId="{251A2AA8-4DD2-4450-990C-C33711309430}" type="pres">
      <dgm:prSet presAssocID="{9A91EFE0-0096-49EF-90A5-4B704E5D705C}" presName="theInnerList" presStyleCnt="0"/>
      <dgm:spPr/>
      <dgm:t>
        <a:bodyPr/>
        <a:lstStyle/>
        <a:p>
          <a:endParaRPr lang="en-US"/>
        </a:p>
      </dgm:t>
    </dgm:pt>
    <dgm:pt modelId="{F0FF134E-D9A4-449D-8C0F-40F71C70D933}" type="pres">
      <dgm:prSet presAssocID="{9A91EFE0-0096-49EF-90A5-4B704E5D705C}" presName="aSpace" presStyleCnt="0"/>
      <dgm:spPr/>
      <dgm:t>
        <a:bodyPr/>
        <a:lstStyle/>
        <a:p>
          <a:endParaRPr lang="en-US"/>
        </a:p>
      </dgm:t>
    </dgm:pt>
    <dgm:pt modelId="{97E7562C-469C-46D0-B5CF-654960E90C96}" type="pres">
      <dgm:prSet presAssocID="{369A5609-4BAA-48D0-B47A-3A0693122BA7}" presName="compNode" presStyleCnt="0"/>
      <dgm:spPr/>
      <dgm:t>
        <a:bodyPr/>
        <a:lstStyle/>
        <a:p>
          <a:endParaRPr lang="en-US"/>
        </a:p>
      </dgm:t>
    </dgm:pt>
    <dgm:pt modelId="{95C9D495-EE8E-44A0-A7DF-FD2EC3EDF534}" type="pres">
      <dgm:prSet presAssocID="{369A5609-4BAA-48D0-B47A-3A0693122BA7}" presName="aNode" presStyleLbl="bgShp" presStyleIdx="2" presStyleCnt="4"/>
      <dgm:spPr/>
      <dgm:t>
        <a:bodyPr/>
        <a:lstStyle/>
        <a:p>
          <a:endParaRPr lang="en-US"/>
        </a:p>
      </dgm:t>
    </dgm:pt>
    <dgm:pt modelId="{DB661C6B-3351-4483-A9F4-7E7A6064A085}" type="pres">
      <dgm:prSet presAssocID="{369A5609-4BAA-48D0-B47A-3A0693122BA7}" presName="textNode" presStyleLbl="bgShp" presStyleIdx="2" presStyleCnt="4"/>
      <dgm:spPr/>
      <dgm:t>
        <a:bodyPr/>
        <a:lstStyle/>
        <a:p>
          <a:endParaRPr lang="en-US"/>
        </a:p>
      </dgm:t>
    </dgm:pt>
    <dgm:pt modelId="{758A31A0-4D93-4C1B-A516-3861B3D1B3A8}" type="pres">
      <dgm:prSet presAssocID="{369A5609-4BAA-48D0-B47A-3A0693122BA7}" presName="compChildNode" presStyleCnt="0"/>
      <dgm:spPr/>
      <dgm:t>
        <a:bodyPr/>
        <a:lstStyle/>
        <a:p>
          <a:endParaRPr lang="en-US"/>
        </a:p>
      </dgm:t>
    </dgm:pt>
    <dgm:pt modelId="{C6EE7410-C079-47E6-9955-16E09DDF20FF}" type="pres">
      <dgm:prSet presAssocID="{369A5609-4BAA-48D0-B47A-3A0693122BA7}" presName="theInnerList" presStyleCnt="0"/>
      <dgm:spPr/>
      <dgm:t>
        <a:bodyPr/>
        <a:lstStyle/>
        <a:p>
          <a:endParaRPr lang="en-US"/>
        </a:p>
      </dgm:t>
    </dgm:pt>
    <dgm:pt modelId="{E1242846-735E-45E3-8ADC-3F33F64ACB96}" type="pres">
      <dgm:prSet presAssocID="{369A5609-4BAA-48D0-B47A-3A0693122BA7}" presName="aSpace" presStyleCnt="0"/>
      <dgm:spPr/>
      <dgm:t>
        <a:bodyPr/>
        <a:lstStyle/>
        <a:p>
          <a:endParaRPr lang="en-US"/>
        </a:p>
      </dgm:t>
    </dgm:pt>
    <dgm:pt modelId="{60E88A0E-B6AF-46FF-9D21-1307878F255F}" type="pres">
      <dgm:prSet presAssocID="{CB742721-4074-4F2D-8E64-138EE00FCE2F}" presName="compNode" presStyleCnt="0"/>
      <dgm:spPr/>
      <dgm:t>
        <a:bodyPr/>
        <a:lstStyle/>
        <a:p>
          <a:endParaRPr lang="en-US"/>
        </a:p>
      </dgm:t>
    </dgm:pt>
    <dgm:pt modelId="{CC71E81A-E1F9-47B5-A2D5-7265A1259182}" type="pres">
      <dgm:prSet presAssocID="{CB742721-4074-4F2D-8E64-138EE00FCE2F}" presName="aNode" presStyleLbl="bgShp" presStyleIdx="3" presStyleCnt="4"/>
      <dgm:spPr/>
      <dgm:t>
        <a:bodyPr/>
        <a:lstStyle/>
        <a:p>
          <a:endParaRPr lang="en-US"/>
        </a:p>
      </dgm:t>
    </dgm:pt>
    <dgm:pt modelId="{66CC5DE5-D89B-4893-88CE-F7AF049F3390}" type="pres">
      <dgm:prSet presAssocID="{CB742721-4074-4F2D-8E64-138EE00FCE2F}" presName="textNode" presStyleLbl="bgShp" presStyleIdx="3" presStyleCnt="4"/>
      <dgm:spPr/>
      <dgm:t>
        <a:bodyPr/>
        <a:lstStyle/>
        <a:p>
          <a:endParaRPr lang="en-US"/>
        </a:p>
      </dgm:t>
    </dgm:pt>
    <dgm:pt modelId="{182DD48C-2A50-4BF5-A231-9969C2C9F90B}" type="pres">
      <dgm:prSet presAssocID="{CB742721-4074-4F2D-8E64-138EE00FCE2F}" presName="compChildNode" presStyleCnt="0"/>
      <dgm:spPr/>
      <dgm:t>
        <a:bodyPr/>
        <a:lstStyle/>
        <a:p>
          <a:endParaRPr lang="en-US"/>
        </a:p>
      </dgm:t>
    </dgm:pt>
    <dgm:pt modelId="{84AC3E28-8EB9-446A-8DE6-8218653F3A58}" type="pres">
      <dgm:prSet presAssocID="{CB742721-4074-4F2D-8E64-138EE00FCE2F}" presName="theInnerList" presStyleCnt="0"/>
      <dgm:spPr/>
      <dgm:t>
        <a:bodyPr/>
        <a:lstStyle/>
        <a:p>
          <a:endParaRPr lang="en-US"/>
        </a:p>
      </dgm:t>
    </dgm:pt>
  </dgm:ptLst>
  <dgm:cxnLst>
    <dgm:cxn modelId="{8C650D3C-8EFC-8E41-BCBD-2F6D520C19CE}" type="presOf" srcId="{CB742721-4074-4F2D-8E64-138EE00FCE2F}" destId="{66CC5DE5-D89B-4893-88CE-F7AF049F3390}" srcOrd="1" destOrd="0" presId="urn:microsoft.com/office/officeart/2005/8/layout/lProcess2"/>
    <dgm:cxn modelId="{815D0B57-8FB2-694E-8243-39F2507CEA4A}" type="presOf" srcId="{9A91EFE0-0096-49EF-90A5-4B704E5D705C}" destId="{7884A2CD-9F88-47DC-806E-B543B6D7F4F9}" srcOrd="1" destOrd="0" presId="urn:microsoft.com/office/officeart/2005/8/layout/lProcess2"/>
    <dgm:cxn modelId="{A232C784-2E8F-4305-A44D-AC11644CE272}" srcId="{989FC0F0-58FE-4F86-9166-1A406F17930F}" destId="{9A91EFE0-0096-49EF-90A5-4B704E5D705C}" srcOrd="1" destOrd="0" parTransId="{B307BE78-3562-4903-91F3-FF11876443A8}" sibTransId="{0A7F22DC-1233-459D-A475-B7FA09887260}"/>
    <dgm:cxn modelId="{1EC31F63-B86D-2549-886F-EC73722AC6B4}" type="presOf" srcId="{989FC0F0-58FE-4F86-9166-1A406F17930F}" destId="{EC91EA00-A22C-4958-AB04-A305F248970B}" srcOrd="0" destOrd="0" presId="urn:microsoft.com/office/officeart/2005/8/layout/lProcess2"/>
    <dgm:cxn modelId="{A71D8989-C911-FC4F-9E74-F9B885B10D89}" type="presOf" srcId="{CB742721-4074-4F2D-8E64-138EE00FCE2F}" destId="{CC71E81A-E1F9-47B5-A2D5-7265A1259182}" srcOrd="0" destOrd="0" presId="urn:microsoft.com/office/officeart/2005/8/layout/lProcess2"/>
    <dgm:cxn modelId="{B9790F65-3B2E-4FA3-94A0-AAAC5AAE8BC7}" srcId="{989FC0F0-58FE-4F86-9166-1A406F17930F}" destId="{369A5609-4BAA-48D0-B47A-3A0693122BA7}" srcOrd="2" destOrd="0" parTransId="{CD741EB6-11F2-4D21-8E58-959515A81B53}" sibTransId="{AB11CE0F-E651-4D98-A05C-19BBA2146EBF}"/>
    <dgm:cxn modelId="{D2949BE0-2B4B-834E-9CA5-F01D15C3A33F}" type="presOf" srcId="{369A5609-4BAA-48D0-B47A-3A0693122BA7}" destId="{95C9D495-EE8E-44A0-A7DF-FD2EC3EDF534}" srcOrd="0" destOrd="0" presId="urn:microsoft.com/office/officeart/2005/8/layout/lProcess2"/>
    <dgm:cxn modelId="{CF5CA0DD-8177-9B41-BD8B-1636EE37CA7B}" type="presOf" srcId="{9A91EFE0-0096-49EF-90A5-4B704E5D705C}" destId="{5C81A36D-5BA6-4B9B-8525-3A05BBAD64DE}" srcOrd="0" destOrd="0" presId="urn:microsoft.com/office/officeart/2005/8/layout/lProcess2"/>
    <dgm:cxn modelId="{95A9B331-660D-074F-B3E2-0B189562E817}" type="presOf" srcId="{BC103566-2FED-4616-9ABC-A764ED39D9EB}" destId="{CB9C1F9E-72D7-47F3-A5D2-E5157E97D74F}" srcOrd="1" destOrd="0" presId="urn:microsoft.com/office/officeart/2005/8/layout/lProcess2"/>
    <dgm:cxn modelId="{BDE166FA-227E-EE4B-B1B6-7CF941D7C024}" type="presOf" srcId="{369A5609-4BAA-48D0-B47A-3A0693122BA7}" destId="{DB661C6B-3351-4483-A9F4-7E7A6064A085}" srcOrd="1" destOrd="0" presId="urn:microsoft.com/office/officeart/2005/8/layout/lProcess2"/>
    <dgm:cxn modelId="{24DEE269-4923-46A3-A284-9475E7A511F4}" srcId="{989FC0F0-58FE-4F86-9166-1A406F17930F}" destId="{CB742721-4074-4F2D-8E64-138EE00FCE2F}" srcOrd="3" destOrd="0" parTransId="{7DDC487C-1F02-4FA9-8A4F-A011D754B652}" sibTransId="{CC45CD81-EA33-4BE1-93F6-73E53A8938CA}"/>
    <dgm:cxn modelId="{99962F9C-1D93-42B9-9920-B3539BEB14C4}" srcId="{989FC0F0-58FE-4F86-9166-1A406F17930F}" destId="{BC103566-2FED-4616-9ABC-A764ED39D9EB}" srcOrd="0" destOrd="0" parTransId="{777C96BC-0AB7-418C-8142-5F7A6B2D477B}" sibTransId="{99C6D30E-BB22-4B65-AA30-5FC3DD6FEB0C}"/>
    <dgm:cxn modelId="{6E5707C8-E7A0-1240-A02B-343A7B5899CA}" type="presOf" srcId="{BC103566-2FED-4616-9ABC-A764ED39D9EB}" destId="{F51ECB99-B30D-4BC1-A833-FED38238540C}" srcOrd="0" destOrd="0" presId="urn:microsoft.com/office/officeart/2005/8/layout/lProcess2"/>
    <dgm:cxn modelId="{E054208C-C9CB-0444-9A97-D828FBDB707E}" type="presParOf" srcId="{EC91EA00-A22C-4958-AB04-A305F248970B}" destId="{5CF72B6D-B5A9-4E6B-B0E4-1BA270D87A6B}" srcOrd="0" destOrd="0" presId="urn:microsoft.com/office/officeart/2005/8/layout/lProcess2"/>
    <dgm:cxn modelId="{D24014A9-94AD-ED49-AC12-1936379AF5B2}" type="presParOf" srcId="{5CF72B6D-B5A9-4E6B-B0E4-1BA270D87A6B}" destId="{F51ECB99-B30D-4BC1-A833-FED38238540C}" srcOrd="0" destOrd="0" presId="urn:microsoft.com/office/officeart/2005/8/layout/lProcess2"/>
    <dgm:cxn modelId="{01477FD7-6AED-3648-815F-FC82D2909B9D}" type="presParOf" srcId="{5CF72B6D-B5A9-4E6B-B0E4-1BA270D87A6B}" destId="{CB9C1F9E-72D7-47F3-A5D2-E5157E97D74F}" srcOrd="1" destOrd="0" presId="urn:microsoft.com/office/officeart/2005/8/layout/lProcess2"/>
    <dgm:cxn modelId="{CEE71599-94A3-7749-93BE-758E54254D7A}" type="presParOf" srcId="{5CF72B6D-B5A9-4E6B-B0E4-1BA270D87A6B}" destId="{855C62C0-8113-49F2-B1DE-40CEDD952909}" srcOrd="2" destOrd="0" presId="urn:microsoft.com/office/officeart/2005/8/layout/lProcess2"/>
    <dgm:cxn modelId="{6CBE0642-A39F-AD49-8326-330F4D3CCDD1}" type="presParOf" srcId="{855C62C0-8113-49F2-B1DE-40CEDD952909}" destId="{FB9687A7-E6AD-4835-97A8-1652419680B7}" srcOrd="0" destOrd="0" presId="urn:microsoft.com/office/officeart/2005/8/layout/lProcess2"/>
    <dgm:cxn modelId="{74315A5C-EC97-5845-A90C-DDFEC12DD38D}" type="presParOf" srcId="{EC91EA00-A22C-4958-AB04-A305F248970B}" destId="{FD759BFD-E5B9-4238-97E0-17F482E806F5}" srcOrd="1" destOrd="0" presId="urn:microsoft.com/office/officeart/2005/8/layout/lProcess2"/>
    <dgm:cxn modelId="{6B694A64-C008-8942-A68A-070DDB7DF9A5}" type="presParOf" srcId="{EC91EA00-A22C-4958-AB04-A305F248970B}" destId="{F8B4CDB3-8F36-42A2-9412-D2D2A3DAC4C4}" srcOrd="2" destOrd="0" presId="urn:microsoft.com/office/officeart/2005/8/layout/lProcess2"/>
    <dgm:cxn modelId="{3E1F4A43-4717-9047-8F76-B2C2C7076422}" type="presParOf" srcId="{F8B4CDB3-8F36-42A2-9412-D2D2A3DAC4C4}" destId="{5C81A36D-5BA6-4B9B-8525-3A05BBAD64DE}" srcOrd="0" destOrd="0" presId="urn:microsoft.com/office/officeart/2005/8/layout/lProcess2"/>
    <dgm:cxn modelId="{C5035C24-8D42-EF44-B3C7-EFCFB63FB723}" type="presParOf" srcId="{F8B4CDB3-8F36-42A2-9412-D2D2A3DAC4C4}" destId="{7884A2CD-9F88-47DC-806E-B543B6D7F4F9}" srcOrd="1" destOrd="0" presId="urn:microsoft.com/office/officeart/2005/8/layout/lProcess2"/>
    <dgm:cxn modelId="{6183B53A-1682-EF49-8AF8-E3C79037200E}" type="presParOf" srcId="{F8B4CDB3-8F36-42A2-9412-D2D2A3DAC4C4}" destId="{DAC6F4BC-5E49-4D5A-B7A0-1300FE1D28AD}" srcOrd="2" destOrd="0" presId="urn:microsoft.com/office/officeart/2005/8/layout/lProcess2"/>
    <dgm:cxn modelId="{4DF3FC57-811B-6E43-9656-84E090B7DFBD}" type="presParOf" srcId="{DAC6F4BC-5E49-4D5A-B7A0-1300FE1D28AD}" destId="{251A2AA8-4DD2-4450-990C-C33711309430}" srcOrd="0" destOrd="0" presId="urn:microsoft.com/office/officeart/2005/8/layout/lProcess2"/>
    <dgm:cxn modelId="{9F4F719B-5651-FE4A-AC1C-DC18C43B1131}" type="presParOf" srcId="{EC91EA00-A22C-4958-AB04-A305F248970B}" destId="{F0FF134E-D9A4-449D-8C0F-40F71C70D933}" srcOrd="3" destOrd="0" presId="urn:microsoft.com/office/officeart/2005/8/layout/lProcess2"/>
    <dgm:cxn modelId="{EC0A260A-FFE3-8D4A-A417-8774CA174382}" type="presParOf" srcId="{EC91EA00-A22C-4958-AB04-A305F248970B}" destId="{97E7562C-469C-46D0-B5CF-654960E90C96}" srcOrd="4" destOrd="0" presId="urn:microsoft.com/office/officeart/2005/8/layout/lProcess2"/>
    <dgm:cxn modelId="{9A57FB15-730A-FA45-A783-8445DB7EBBC4}" type="presParOf" srcId="{97E7562C-469C-46D0-B5CF-654960E90C96}" destId="{95C9D495-EE8E-44A0-A7DF-FD2EC3EDF534}" srcOrd="0" destOrd="0" presId="urn:microsoft.com/office/officeart/2005/8/layout/lProcess2"/>
    <dgm:cxn modelId="{1100EBBE-4709-A445-9BAC-459980B78B94}" type="presParOf" srcId="{97E7562C-469C-46D0-B5CF-654960E90C96}" destId="{DB661C6B-3351-4483-A9F4-7E7A6064A085}" srcOrd="1" destOrd="0" presId="urn:microsoft.com/office/officeart/2005/8/layout/lProcess2"/>
    <dgm:cxn modelId="{E02D58F9-62F4-4247-A21D-AD599F2692EA}" type="presParOf" srcId="{97E7562C-469C-46D0-B5CF-654960E90C96}" destId="{758A31A0-4D93-4C1B-A516-3861B3D1B3A8}" srcOrd="2" destOrd="0" presId="urn:microsoft.com/office/officeart/2005/8/layout/lProcess2"/>
    <dgm:cxn modelId="{2DBF4579-8FA0-FC44-A94E-47E67AD150D4}" type="presParOf" srcId="{758A31A0-4D93-4C1B-A516-3861B3D1B3A8}" destId="{C6EE7410-C079-47E6-9955-16E09DDF20FF}" srcOrd="0" destOrd="0" presId="urn:microsoft.com/office/officeart/2005/8/layout/lProcess2"/>
    <dgm:cxn modelId="{1F3C68F8-9AF2-A848-A44B-7FF9260699E8}" type="presParOf" srcId="{EC91EA00-A22C-4958-AB04-A305F248970B}" destId="{E1242846-735E-45E3-8ADC-3F33F64ACB96}" srcOrd="5" destOrd="0" presId="urn:microsoft.com/office/officeart/2005/8/layout/lProcess2"/>
    <dgm:cxn modelId="{9B9494E8-FCF9-6B46-9782-D3F227E4DCC9}" type="presParOf" srcId="{EC91EA00-A22C-4958-AB04-A305F248970B}" destId="{60E88A0E-B6AF-46FF-9D21-1307878F255F}" srcOrd="6" destOrd="0" presId="urn:microsoft.com/office/officeart/2005/8/layout/lProcess2"/>
    <dgm:cxn modelId="{221CB07C-C692-CF4A-9E30-5AEB9083F73D}" type="presParOf" srcId="{60E88A0E-B6AF-46FF-9D21-1307878F255F}" destId="{CC71E81A-E1F9-47B5-A2D5-7265A1259182}" srcOrd="0" destOrd="0" presId="urn:microsoft.com/office/officeart/2005/8/layout/lProcess2"/>
    <dgm:cxn modelId="{68D296FC-63BC-1244-A25E-6924BE0F1830}" type="presParOf" srcId="{60E88A0E-B6AF-46FF-9D21-1307878F255F}" destId="{66CC5DE5-D89B-4893-88CE-F7AF049F3390}" srcOrd="1" destOrd="0" presId="urn:microsoft.com/office/officeart/2005/8/layout/lProcess2"/>
    <dgm:cxn modelId="{E483C61B-2E57-754F-A846-85D256E3E7A9}" type="presParOf" srcId="{60E88A0E-B6AF-46FF-9D21-1307878F255F}" destId="{182DD48C-2A50-4BF5-A231-9969C2C9F90B}" srcOrd="2" destOrd="0" presId="urn:microsoft.com/office/officeart/2005/8/layout/lProcess2"/>
    <dgm:cxn modelId="{471B0630-89EB-8946-B294-6A5C2894C7F9}" type="presParOf" srcId="{182DD48C-2A50-4BF5-A231-9969C2C9F90B}" destId="{84AC3E28-8EB9-446A-8DE6-8218653F3A58}"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9D5FD5-C529-483F-AE7A-4A4A7E969EA3}" type="doc">
      <dgm:prSet loTypeId="urn:microsoft.com/office/officeart/2005/8/layout/venn1" loCatId="" qsTypeId="urn:microsoft.com/office/officeart/2005/8/quickstyle/simple1" qsCatId="simple" csTypeId="urn:microsoft.com/office/officeart/2005/8/colors/colorful1" csCatId="colorful" phldr="1"/>
      <dgm:spPr/>
    </dgm:pt>
    <dgm:pt modelId="{7B0F2F8C-38AA-4438-BAB8-020534F6F2E3}">
      <dgm:prSet phldrT="[Text]" custT="1"/>
      <dgm:spPr>
        <a:solidFill>
          <a:srgbClr val="FF0000">
            <a:alpha val="78000"/>
          </a:srgbClr>
        </a:solidFill>
        <a:ln>
          <a:noFill/>
        </a:ln>
      </dgm:spPr>
      <dgm:t>
        <a:bodyPr/>
        <a:lstStyle/>
        <a:p>
          <a:endParaRPr lang="en-US" sz="1800" dirty="0" smtClean="0">
            <a:latin typeface="+mn-lt"/>
          </a:endParaRPr>
        </a:p>
        <a:p>
          <a:endParaRPr lang="en-US" sz="1800" dirty="0" smtClean="0">
            <a:latin typeface="+mn-lt"/>
          </a:endParaRPr>
        </a:p>
        <a:p>
          <a:endParaRPr lang="en-US" sz="1800" dirty="0" smtClean="0">
            <a:latin typeface="+mn-lt"/>
          </a:endParaRPr>
        </a:p>
        <a:p>
          <a:r>
            <a:rPr lang="en-US" sz="2200" dirty="0" smtClean="0">
              <a:solidFill>
                <a:schemeClr val="bg1"/>
              </a:solidFill>
              <a:latin typeface="+mn-lt"/>
            </a:rPr>
            <a:t>Industrial Applications</a:t>
          </a:r>
          <a:endParaRPr lang="en-US" sz="2200" dirty="0">
            <a:solidFill>
              <a:schemeClr val="bg1"/>
            </a:solidFill>
            <a:latin typeface="+mn-lt"/>
          </a:endParaRPr>
        </a:p>
      </dgm:t>
    </dgm:pt>
    <dgm:pt modelId="{F0078FF2-58B3-4BE9-8553-E51CD307E7A7}" type="parTrans" cxnId="{B03B85D9-46B1-4127-BB18-1D5C1645E5B0}">
      <dgm:prSet/>
      <dgm:spPr/>
      <dgm:t>
        <a:bodyPr/>
        <a:lstStyle/>
        <a:p>
          <a:endParaRPr lang="en-US"/>
        </a:p>
      </dgm:t>
    </dgm:pt>
    <dgm:pt modelId="{053DAA70-5E94-49F3-B2F1-A8C3C6EF2A98}" type="sibTrans" cxnId="{B03B85D9-46B1-4127-BB18-1D5C1645E5B0}">
      <dgm:prSet/>
      <dgm:spPr/>
      <dgm:t>
        <a:bodyPr/>
        <a:lstStyle/>
        <a:p>
          <a:endParaRPr lang="en-US"/>
        </a:p>
      </dgm:t>
    </dgm:pt>
    <dgm:pt modelId="{90FD291C-E967-40B4-A59E-BD33E69C8444}">
      <dgm:prSet phldrT="[Text]" custT="1"/>
      <dgm:spPr>
        <a:solidFill>
          <a:srgbClr val="92D050">
            <a:alpha val="88000"/>
          </a:srgbClr>
        </a:solidFill>
        <a:ln>
          <a:noFill/>
        </a:ln>
      </dgm:spPr>
      <dgm:t>
        <a:bodyPr/>
        <a:lstStyle/>
        <a:p>
          <a:pPr algn="r"/>
          <a:r>
            <a:rPr lang="en-US" sz="2200" dirty="0" smtClean="0">
              <a:solidFill>
                <a:schemeClr val="bg1"/>
              </a:solidFill>
              <a:latin typeface="+mn-lt"/>
            </a:rPr>
            <a:t>Business Models</a:t>
          </a:r>
          <a:endParaRPr lang="en-US" sz="2200" dirty="0">
            <a:solidFill>
              <a:schemeClr val="bg1"/>
            </a:solidFill>
            <a:latin typeface="+mn-lt"/>
          </a:endParaRPr>
        </a:p>
      </dgm:t>
    </dgm:pt>
    <dgm:pt modelId="{39653832-53E7-491E-A726-430EDC1F6C6E}" type="parTrans" cxnId="{77B27556-BF47-476B-91E1-3C3BD95498B8}">
      <dgm:prSet/>
      <dgm:spPr/>
      <dgm:t>
        <a:bodyPr/>
        <a:lstStyle/>
        <a:p>
          <a:endParaRPr lang="en-US"/>
        </a:p>
      </dgm:t>
    </dgm:pt>
    <dgm:pt modelId="{363B0370-9259-4D20-8C36-0C8395FEDD4F}" type="sibTrans" cxnId="{77B27556-BF47-476B-91E1-3C3BD95498B8}">
      <dgm:prSet/>
      <dgm:spPr/>
      <dgm:t>
        <a:bodyPr/>
        <a:lstStyle/>
        <a:p>
          <a:endParaRPr lang="en-US"/>
        </a:p>
      </dgm:t>
    </dgm:pt>
    <dgm:pt modelId="{E1A21829-50F5-4C66-BEBB-A92A2C34218A}">
      <dgm:prSet phldrT="[Text]" custT="1"/>
      <dgm:spPr>
        <a:solidFill>
          <a:schemeClr val="accent4">
            <a:lumMod val="75000"/>
            <a:alpha val="70000"/>
          </a:schemeClr>
        </a:solidFill>
        <a:ln>
          <a:noFill/>
        </a:ln>
      </dgm:spPr>
      <dgm:t>
        <a:bodyPr/>
        <a:lstStyle/>
        <a:p>
          <a:pPr algn="l"/>
          <a:r>
            <a:rPr lang="en-US" sz="2400" dirty="0" smtClean="0">
              <a:solidFill>
                <a:schemeClr val="bg1"/>
              </a:solidFill>
              <a:latin typeface="+mn-lt"/>
            </a:rPr>
            <a:t>Mini-grids</a:t>
          </a:r>
          <a:endParaRPr lang="en-US" sz="2400" dirty="0">
            <a:solidFill>
              <a:schemeClr val="bg1"/>
            </a:solidFill>
            <a:latin typeface="+mn-lt"/>
          </a:endParaRPr>
        </a:p>
      </dgm:t>
    </dgm:pt>
    <dgm:pt modelId="{1EF895BF-F640-4E6D-A9DA-5BFA9B368A41}" type="parTrans" cxnId="{491AE3D8-F801-4846-ABEF-EC8F97CC1E82}">
      <dgm:prSet/>
      <dgm:spPr/>
      <dgm:t>
        <a:bodyPr/>
        <a:lstStyle/>
        <a:p>
          <a:endParaRPr lang="en-US"/>
        </a:p>
      </dgm:t>
    </dgm:pt>
    <dgm:pt modelId="{30701E80-5386-4374-A71A-125FB40FE028}" type="sibTrans" cxnId="{491AE3D8-F801-4846-ABEF-EC8F97CC1E82}">
      <dgm:prSet/>
      <dgm:spPr/>
      <dgm:t>
        <a:bodyPr/>
        <a:lstStyle/>
        <a:p>
          <a:endParaRPr lang="en-US"/>
        </a:p>
      </dgm:t>
    </dgm:pt>
    <dgm:pt modelId="{AB66C0E8-5016-41A8-92CB-8CC08E17169E}" type="pres">
      <dgm:prSet presAssocID="{019D5FD5-C529-483F-AE7A-4A4A7E969EA3}" presName="compositeShape" presStyleCnt="0">
        <dgm:presLayoutVars>
          <dgm:chMax val="7"/>
          <dgm:dir/>
          <dgm:resizeHandles val="exact"/>
        </dgm:presLayoutVars>
      </dgm:prSet>
      <dgm:spPr/>
    </dgm:pt>
    <dgm:pt modelId="{2C3DC175-2242-4EC7-9F92-B57A74E20F34}" type="pres">
      <dgm:prSet presAssocID="{7B0F2F8C-38AA-4438-BAB8-020534F6F2E3}" presName="circ1" presStyleLbl="vennNode1" presStyleIdx="0" presStyleCnt="3" custLinFactNeighborX="1102" custLinFactNeighborY="56118"/>
      <dgm:spPr/>
      <dgm:t>
        <a:bodyPr/>
        <a:lstStyle/>
        <a:p>
          <a:endParaRPr lang="en-US"/>
        </a:p>
      </dgm:t>
    </dgm:pt>
    <dgm:pt modelId="{5CDE1CB7-80F2-4F9D-9C0B-6E0E2F190CDC}" type="pres">
      <dgm:prSet presAssocID="{7B0F2F8C-38AA-4438-BAB8-020534F6F2E3}" presName="circ1Tx" presStyleLbl="revTx" presStyleIdx="0" presStyleCnt="0">
        <dgm:presLayoutVars>
          <dgm:chMax val="0"/>
          <dgm:chPref val="0"/>
          <dgm:bulletEnabled val="1"/>
        </dgm:presLayoutVars>
      </dgm:prSet>
      <dgm:spPr/>
      <dgm:t>
        <a:bodyPr/>
        <a:lstStyle/>
        <a:p>
          <a:endParaRPr lang="en-US"/>
        </a:p>
      </dgm:t>
    </dgm:pt>
    <dgm:pt modelId="{C528FDE5-FD09-4B1A-93F7-3C375E4D915E}" type="pres">
      <dgm:prSet presAssocID="{90FD291C-E967-40B4-A59E-BD33E69C8444}" presName="circ2" presStyleLbl="vennNode1" presStyleIdx="1" presStyleCnt="3" custLinFactNeighborX="-4192" custLinFactNeighborY="-64223"/>
      <dgm:spPr/>
      <dgm:t>
        <a:bodyPr/>
        <a:lstStyle/>
        <a:p>
          <a:endParaRPr lang="en-US"/>
        </a:p>
      </dgm:t>
    </dgm:pt>
    <dgm:pt modelId="{8C2DCA13-D8EE-4183-8BD4-C3EC11EBA384}" type="pres">
      <dgm:prSet presAssocID="{90FD291C-E967-40B4-A59E-BD33E69C8444}" presName="circ2Tx" presStyleLbl="revTx" presStyleIdx="0" presStyleCnt="0">
        <dgm:presLayoutVars>
          <dgm:chMax val="0"/>
          <dgm:chPref val="0"/>
          <dgm:bulletEnabled val="1"/>
        </dgm:presLayoutVars>
      </dgm:prSet>
      <dgm:spPr/>
      <dgm:t>
        <a:bodyPr/>
        <a:lstStyle/>
        <a:p>
          <a:endParaRPr lang="en-US"/>
        </a:p>
      </dgm:t>
    </dgm:pt>
    <dgm:pt modelId="{79570A8D-E47B-4DEC-BCA5-9BABEE15B7EA}" type="pres">
      <dgm:prSet presAssocID="{E1A21829-50F5-4C66-BEBB-A92A2C34218A}" presName="circ3" presStyleLbl="vennNode1" presStyleIdx="2" presStyleCnt="3" custLinFactNeighborX="-2629" custLinFactNeighborY="-64223"/>
      <dgm:spPr/>
      <dgm:t>
        <a:bodyPr/>
        <a:lstStyle/>
        <a:p>
          <a:endParaRPr lang="en-US"/>
        </a:p>
      </dgm:t>
    </dgm:pt>
    <dgm:pt modelId="{26384944-85B1-4A0B-A1DB-A9D1BF53B214}" type="pres">
      <dgm:prSet presAssocID="{E1A21829-50F5-4C66-BEBB-A92A2C34218A}" presName="circ3Tx" presStyleLbl="revTx" presStyleIdx="0" presStyleCnt="0">
        <dgm:presLayoutVars>
          <dgm:chMax val="0"/>
          <dgm:chPref val="0"/>
          <dgm:bulletEnabled val="1"/>
        </dgm:presLayoutVars>
      </dgm:prSet>
      <dgm:spPr/>
      <dgm:t>
        <a:bodyPr/>
        <a:lstStyle/>
        <a:p>
          <a:endParaRPr lang="en-US"/>
        </a:p>
      </dgm:t>
    </dgm:pt>
  </dgm:ptLst>
  <dgm:cxnLst>
    <dgm:cxn modelId="{491AE3D8-F801-4846-ABEF-EC8F97CC1E82}" srcId="{019D5FD5-C529-483F-AE7A-4A4A7E969EA3}" destId="{E1A21829-50F5-4C66-BEBB-A92A2C34218A}" srcOrd="2" destOrd="0" parTransId="{1EF895BF-F640-4E6D-A9DA-5BFA9B368A41}" sibTransId="{30701E80-5386-4374-A71A-125FB40FE028}"/>
    <dgm:cxn modelId="{30EED2EA-BA67-F44B-AC6C-65C0320F38D0}" type="presOf" srcId="{019D5FD5-C529-483F-AE7A-4A4A7E969EA3}" destId="{AB66C0E8-5016-41A8-92CB-8CC08E17169E}" srcOrd="0" destOrd="0" presId="urn:microsoft.com/office/officeart/2005/8/layout/venn1"/>
    <dgm:cxn modelId="{982DF2B5-5D2D-2B4D-835A-326D562B97BD}" type="presOf" srcId="{E1A21829-50F5-4C66-BEBB-A92A2C34218A}" destId="{79570A8D-E47B-4DEC-BCA5-9BABEE15B7EA}" srcOrd="0" destOrd="0" presId="urn:microsoft.com/office/officeart/2005/8/layout/venn1"/>
    <dgm:cxn modelId="{77B27556-BF47-476B-91E1-3C3BD95498B8}" srcId="{019D5FD5-C529-483F-AE7A-4A4A7E969EA3}" destId="{90FD291C-E967-40B4-A59E-BD33E69C8444}" srcOrd="1" destOrd="0" parTransId="{39653832-53E7-491E-A726-430EDC1F6C6E}" sibTransId="{363B0370-9259-4D20-8C36-0C8395FEDD4F}"/>
    <dgm:cxn modelId="{22B126E5-26F1-1048-8990-F246BCFE9184}" type="presOf" srcId="{90FD291C-E967-40B4-A59E-BD33E69C8444}" destId="{C528FDE5-FD09-4B1A-93F7-3C375E4D915E}" srcOrd="0" destOrd="0" presId="urn:microsoft.com/office/officeart/2005/8/layout/venn1"/>
    <dgm:cxn modelId="{C9ADDF23-F3D9-5F42-B00C-F38A589C4127}" type="presOf" srcId="{90FD291C-E967-40B4-A59E-BD33E69C8444}" destId="{8C2DCA13-D8EE-4183-8BD4-C3EC11EBA384}" srcOrd="1" destOrd="0" presId="urn:microsoft.com/office/officeart/2005/8/layout/venn1"/>
    <dgm:cxn modelId="{34A3EF62-6C8F-3C4E-8333-5BC19230CA0A}" type="presOf" srcId="{7B0F2F8C-38AA-4438-BAB8-020534F6F2E3}" destId="{2C3DC175-2242-4EC7-9F92-B57A74E20F34}" srcOrd="0" destOrd="0" presId="urn:microsoft.com/office/officeart/2005/8/layout/venn1"/>
    <dgm:cxn modelId="{7FE54154-60EB-ED45-8586-83AA18BC3912}" type="presOf" srcId="{E1A21829-50F5-4C66-BEBB-A92A2C34218A}" destId="{26384944-85B1-4A0B-A1DB-A9D1BF53B214}" srcOrd="1" destOrd="0" presId="urn:microsoft.com/office/officeart/2005/8/layout/venn1"/>
    <dgm:cxn modelId="{B03B85D9-46B1-4127-BB18-1D5C1645E5B0}" srcId="{019D5FD5-C529-483F-AE7A-4A4A7E969EA3}" destId="{7B0F2F8C-38AA-4438-BAB8-020534F6F2E3}" srcOrd="0" destOrd="0" parTransId="{F0078FF2-58B3-4BE9-8553-E51CD307E7A7}" sibTransId="{053DAA70-5E94-49F3-B2F1-A8C3C6EF2A98}"/>
    <dgm:cxn modelId="{D3072EF2-F73D-F544-9FF4-3CE17FE189EC}" type="presOf" srcId="{7B0F2F8C-38AA-4438-BAB8-020534F6F2E3}" destId="{5CDE1CB7-80F2-4F9D-9C0B-6E0E2F190CDC}" srcOrd="1" destOrd="0" presId="urn:microsoft.com/office/officeart/2005/8/layout/venn1"/>
    <dgm:cxn modelId="{1F0A4A62-7489-904E-9225-53D37A976C17}" type="presParOf" srcId="{AB66C0E8-5016-41A8-92CB-8CC08E17169E}" destId="{2C3DC175-2242-4EC7-9F92-B57A74E20F34}" srcOrd="0" destOrd="0" presId="urn:microsoft.com/office/officeart/2005/8/layout/venn1"/>
    <dgm:cxn modelId="{7942B6BB-D946-6D4A-BC60-4256F4395AA6}" type="presParOf" srcId="{AB66C0E8-5016-41A8-92CB-8CC08E17169E}" destId="{5CDE1CB7-80F2-4F9D-9C0B-6E0E2F190CDC}" srcOrd="1" destOrd="0" presId="urn:microsoft.com/office/officeart/2005/8/layout/venn1"/>
    <dgm:cxn modelId="{25C8DB10-AA68-9C4F-803B-28819BA73365}" type="presParOf" srcId="{AB66C0E8-5016-41A8-92CB-8CC08E17169E}" destId="{C528FDE5-FD09-4B1A-93F7-3C375E4D915E}" srcOrd="2" destOrd="0" presId="urn:microsoft.com/office/officeart/2005/8/layout/venn1"/>
    <dgm:cxn modelId="{2515F91B-4E52-7546-B114-5C7894826B7D}" type="presParOf" srcId="{AB66C0E8-5016-41A8-92CB-8CC08E17169E}" destId="{8C2DCA13-D8EE-4183-8BD4-C3EC11EBA384}" srcOrd="3" destOrd="0" presId="urn:microsoft.com/office/officeart/2005/8/layout/venn1"/>
    <dgm:cxn modelId="{FB9BF1C7-1745-0348-B42F-71EAC4FCD411}" type="presParOf" srcId="{AB66C0E8-5016-41A8-92CB-8CC08E17169E}" destId="{79570A8D-E47B-4DEC-BCA5-9BABEE15B7EA}" srcOrd="4" destOrd="0" presId="urn:microsoft.com/office/officeart/2005/8/layout/venn1"/>
    <dgm:cxn modelId="{0F7F83F2-E939-0144-B3A3-418CFD9391A1}" type="presParOf" srcId="{AB66C0E8-5016-41A8-92CB-8CC08E17169E}" destId="{26384944-85B1-4A0B-A1DB-A9D1BF53B21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0AE796-0D1D-8F4E-A167-34812DC8EB40}" type="doc">
      <dgm:prSet loTypeId="urn:microsoft.com/office/officeart/2005/8/layout/matrix1" loCatId="" qsTypeId="urn:microsoft.com/office/officeart/2005/8/quickstyle/simple4" qsCatId="simple" csTypeId="urn:microsoft.com/office/officeart/2005/8/colors/colorful2" csCatId="colorful" phldr="1"/>
      <dgm:spPr/>
      <dgm:t>
        <a:bodyPr/>
        <a:lstStyle/>
        <a:p>
          <a:endParaRPr lang="en-US"/>
        </a:p>
      </dgm:t>
    </dgm:pt>
    <dgm:pt modelId="{837DE976-5C70-8D42-ABF1-0844539FAF6C}">
      <dgm:prSet phldrT="[Text]"/>
      <dgm:spPr>
        <a:solidFill>
          <a:schemeClr val="bg1"/>
        </a:solidFill>
      </dgm:spPr>
      <dgm:t>
        <a:bodyPr/>
        <a:lstStyle/>
        <a:p>
          <a:endParaRPr lang="en-US" dirty="0"/>
        </a:p>
      </dgm:t>
    </dgm:pt>
    <dgm:pt modelId="{4D465928-3E22-674B-853B-A7738BB50E54}" type="parTrans" cxnId="{F6F2DF47-D0E4-DF49-8AF0-FA08D0EF9FCB}">
      <dgm:prSet/>
      <dgm:spPr/>
      <dgm:t>
        <a:bodyPr/>
        <a:lstStyle/>
        <a:p>
          <a:endParaRPr lang="en-US"/>
        </a:p>
      </dgm:t>
    </dgm:pt>
    <dgm:pt modelId="{7431DA34-A356-8241-BBD0-C3A954904C12}" type="sibTrans" cxnId="{F6F2DF47-D0E4-DF49-8AF0-FA08D0EF9FCB}">
      <dgm:prSet/>
      <dgm:spPr/>
      <dgm:t>
        <a:bodyPr/>
        <a:lstStyle/>
        <a:p>
          <a:endParaRPr lang="en-US"/>
        </a:p>
      </dgm:t>
    </dgm:pt>
    <dgm:pt modelId="{8BCF5CD1-0109-F645-8D7F-E043A9407B50}">
      <dgm:prSet phldrT="[Text]"/>
      <dgm:spPr>
        <a:solidFill>
          <a:srgbClr val="FF0000"/>
        </a:solidFill>
      </dgm:spPr>
      <dgm:t>
        <a:bodyPr/>
        <a:lstStyle/>
        <a:p>
          <a:endParaRPr lang="en-US" dirty="0"/>
        </a:p>
      </dgm:t>
    </dgm:pt>
    <dgm:pt modelId="{EF4F6716-1884-F844-ABC3-92209D404A20}" type="parTrans" cxnId="{0FEE508A-24A4-D940-B003-F1B359D3DBB1}">
      <dgm:prSet/>
      <dgm:spPr/>
      <dgm:t>
        <a:bodyPr/>
        <a:lstStyle/>
        <a:p>
          <a:endParaRPr lang="en-US"/>
        </a:p>
      </dgm:t>
    </dgm:pt>
    <dgm:pt modelId="{C8BA4E92-0E4D-DA43-8C7F-CC865348C8FD}" type="sibTrans" cxnId="{0FEE508A-24A4-D940-B003-F1B359D3DBB1}">
      <dgm:prSet/>
      <dgm:spPr/>
      <dgm:t>
        <a:bodyPr/>
        <a:lstStyle/>
        <a:p>
          <a:endParaRPr lang="en-US"/>
        </a:p>
      </dgm:t>
    </dgm:pt>
    <dgm:pt modelId="{F26F4608-D85C-5F4E-A339-23D88F72B42C}">
      <dgm:prSet phldrT="[Text]"/>
      <dgm:spPr>
        <a:solidFill>
          <a:srgbClr val="FFC000"/>
        </a:solidFill>
      </dgm:spPr>
      <dgm:t>
        <a:bodyPr/>
        <a:lstStyle/>
        <a:p>
          <a:endParaRPr lang="en-US" dirty="0"/>
        </a:p>
      </dgm:t>
    </dgm:pt>
    <dgm:pt modelId="{5166C7D6-D8B7-574B-96C0-3136B92103E4}" type="parTrans" cxnId="{5EFF64B9-C22B-D24A-A916-DC683651F42C}">
      <dgm:prSet/>
      <dgm:spPr/>
      <dgm:t>
        <a:bodyPr/>
        <a:lstStyle/>
        <a:p>
          <a:endParaRPr lang="en-US"/>
        </a:p>
      </dgm:t>
    </dgm:pt>
    <dgm:pt modelId="{E75FBBF3-2269-7B43-B7FC-1AFA362B5510}" type="sibTrans" cxnId="{5EFF64B9-C22B-D24A-A916-DC683651F42C}">
      <dgm:prSet/>
      <dgm:spPr/>
      <dgm:t>
        <a:bodyPr/>
        <a:lstStyle/>
        <a:p>
          <a:endParaRPr lang="en-US"/>
        </a:p>
      </dgm:t>
    </dgm:pt>
    <dgm:pt modelId="{95570CFE-0BF3-B642-BD60-BAF34973751B}">
      <dgm:prSet phldrT="[Text]"/>
      <dgm:spPr>
        <a:solidFill>
          <a:schemeClr val="accent5">
            <a:lumMod val="60000"/>
            <a:lumOff val="40000"/>
          </a:schemeClr>
        </a:solidFill>
      </dgm:spPr>
      <dgm:t>
        <a:bodyPr/>
        <a:lstStyle/>
        <a:p>
          <a:endParaRPr lang="en-US" dirty="0"/>
        </a:p>
      </dgm:t>
    </dgm:pt>
    <dgm:pt modelId="{859961D2-CEA8-0B40-8895-A5FF2D0A9462}" type="parTrans" cxnId="{E70DF793-2E9A-964A-9AAD-C7C645ACD509}">
      <dgm:prSet/>
      <dgm:spPr/>
      <dgm:t>
        <a:bodyPr/>
        <a:lstStyle/>
        <a:p>
          <a:endParaRPr lang="en-US"/>
        </a:p>
      </dgm:t>
    </dgm:pt>
    <dgm:pt modelId="{3EF58499-4B55-D040-869B-555C6DF6BF11}" type="sibTrans" cxnId="{E70DF793-2E9A-964A-9AAD-C7C645ACD509}">
      <dgm:prSet/>
      <dgm:spPr/>
      <dgm:t>
        <a:bodyPr/>
        <a:lstStyle/>
        <a:p>
          <a:endParaRPr lang="en-US"/>
        </a:p>
      </dgm:t>
    </dgm:pt>
    <dgm:pt modelId="{8EA80440-C06C-7346-B23B-3D9F25FB2054}" type="pres">
      <dgm:prSet presAssocID="{A70AE796-0D1D-8F4E-A167-34812DC8EB40}" presName="diagram" presStyleCnt="0">
        <dgm:presLayoutVars>
          <dgm:chMax val="1"/>
          <dgm:dir/>
          <dgm:animLvl val="ctr"/>
          <dgm:resizeHandles val="exact"/>
        </dgm:presLayoutVars>
      </dgm:prSet>
      <dgm:spPr/>
      <dgm:t>
        <a:bodyPr/>
        <a:lstStyle/>
        <a:p>
          <a:endParaRPr lang="en-US"/>
        </a:p>
      </dgm:t>
    </dgm:pt>
    <dgm:pt modelId="{C6CB2E75-AA3B-A045-BE63-0B569890428A}" type="pres">
      <dgm:prSet presAssocID="{A70AE796-0D1D-8F4E-A167-34812DC8EB40}" presName="matrix" presStyleCnt="0"/>
      <dgm:spPr/>
    </dgm:pt>
    <dgm:pt modelId="{427655BC-A3E3-9143-88BC-CCEF182C33EE}" type="pres">
      <dgm:prSet presAssocID="{A70AE796-0D1D-8F4E-A167-34812DC8EB40}" presName="tile1" presStyleLbl="node1" presStyleIdx="0" presStyleCnt="4"/>
      <dgm:spPr/>
      <dgm:t>
        <a:bodyPr/>
        <a:lstStyle/>
        <a:p>
          <a:endParaRPr lang="en-US"/>
        </a:p>
      </dgm:t>
    </dgm:pt>
    <dgm:pt modelId="{E9C9227C-C71F-064A-8189-0C078449D3A9}" type="pres">
      <dgm:prSet presAssocID="{A70AE796-0D1D-8F4E-A167-34812DC8EB40}" presName="tile1text" presStyleLbl="node1" presStyleIdx="0" presStyleCnt="4">
        <dgm:presLayoutVars>
          <dgm:chMax val="0"/>
          <dgm:chPref val="0"/>
          <dgm:bulletEnabled val="1"/>
        </dgm:presLayoutVars>
      </dgm:prSet>
      <dgm:spPr/>
      <dgm:t>
        <a:bodyPr/>
        <a:lstStyle/>
        <a:p>
          <a:endParaRPr lang="en-US"/>
        </a:p>
      </dgm:t>
    </dgm:pt>
    <dgm:pt modelId="{B4AA711C-F514-C240-8CCC-52B3365B0FF3}" type="pres">
      <dgm:prSet presAssocID="{A70AE796-0D1D-8F4E-A167-34812DC8EB40}" presName="tile2" presStyleLbl="node1" presStyleIdx="1" presStyleCnt="4"/>
      <dgm:spPr/>
      <dgm:t>
        <a:bodyPr/>
        <a:lstStyle/>
        <a:p>
          <a:endParaRPr lang="en-US"/>
        </a:p>
      </dgm:t>
    </dgm:pt>
    <dgm:pt modelId="{A84EF75B-946D-7F49-B3E5-409C1FD2DF33}" type="pres">
      <dgm:prSet presAssocID="{A70AE796-0D1D-8F4E-A167-34812DC8EB40}" presName="tile2text" presStyleLbl="node1" presStyleIdx="1" presStyleCnt="4">
        <dgm:presLayoutVars>
          <dgm:chMax val="0"/>
          <dgm:chPref val="0"/>
          <dgm:bulletEnabled val="1"/>
        </dgm:presLayoutVars>
      </dgm:prSet>
      <dgm:spPr/>
      <dgm:t>
        <a:bodyPr/>
        <a:lstStyle/>
        <a:p>
          <a:endParaRPr lang="en-US"/>
        </a:p>
      </dgm:t>
    </dgm:pt>
    <dgm:pt modelId="{719F6AD7-F2DC-3C49-B7C1-CD0188DD558A}" type="pres">
      <dgm:prSet presAssocID="{A70AE796-0D1D-8F4E-A167-34812DC8EB40}" presName="tile3" presStyleLbl="node1" presStyleIdx="2" presStyleCnt="4"/>
      <dgm:spPr/>
      <dgm:t>
        <a:bodyPr/>
        <a:lstStyle/>
        <a:p>
          <a:endParaRPr lang="en-US"/>
        </a:p>
      </dgm:t>
    </dgm:pt>
    <dgm:pt modelId="{1EA64A62-7A7D-A54F-938B-2B8CE278BC28}" type="pres">
      <dgm:prSet presAssocID="{A70AE796-0D1D-8F4E-A167-34812DC8EB40}" presName="tile3text" presStyleLbl="node1" presStyleIdx="2" presStyleCnt="4">
        <dgm:presLayoutVars>
          <dgm:chMax val="0"/>
          <dgm:chPref val="0"/>
          <dgm:bulletEnabled val="1"/>
        </dgm:presLayoutVars>
      </dgm:prSet>
      <dgm:spPr/>
      <dgm:t>
        <a:bodyPr/>
        <a:lstStyle/>
        <a:p>
          <a:endParaRPr lang="en-US"/>
        </a:p>
      </dgm:t>
    </dgm:pt>
    <dgm:pt modelId="{A346FC55-F114-CE4C-983B-8537CE67A2A5}" type="pres">
      <dgm:prSet presAssocID="{A70AE796-0D1D-8F4E-A167-34812DC8EB40}" presName="tile4" presStyleLbl="node1" presStyleIdx="3" presStyleCnt="4"/>
      <dgm:spPr>
        <a:solidFill>
          <a:srgbClr val="92D050"/>
        </a:solidFill>
      </dgm:spPr>
    </dgm:pt>
    <dgm:pt modelId="{E58C0EED-5F96-FC4A-8B5C-E19CFB810C09}" type="pres">
      <dgm:prSet presAssocID="{A70AE796-0D1D-8F4E-A167-34812DC8EB40}" presName="tile4text" presStyleLbl="node1" presStyleIdx="3" presStyleCnt="4">
        <dgm:presLayoutVars>
          <dgm:chMax val="0"/>
          <dgm:chPref val="0"/>
          <dgm:bulletEnabled val="1"/>
        </dgm:presLayoutVars>
      </dgm:prSet>
      <dgm:spPr/>
    </dgm:pt>
    <dgm:pt modelId="{9885D057-EF5A-FF44-97AD-9ACC2FE2F3B3}" type="pres">
      <dgm:prSet presAssocID="{A70AE796-0D1D-8F4E-A167-34812DC8EB40}" presName="centerTile" presStyleLbl="fgShp" presStyleIdx="0" presStyleCnt="1" custScaleX="135526" custScaleY="135526">
        <dgm:presLayoutVars>
          <dgm:chMax val="0"/>
          <dgm:chPref val="0"/>
        </dgm:presLayoutVars>
      </dgm:prSet>
      <dgm:spPr/>
      <dgm:t>
        <a:bodyPr/>
        <a:lstStyle/>
        <a:p>
          <a:endParaRPr lang="en-US"/>
        </a:p>
      </dgm:t>
    </dgm:pt>
  </dgm:ptLst>
  <dgm:cxnLst>
    <dgm:cxn modelId="{E70DF793-2E9A-964A-9AAD-C7C645ACD509}" srcId="{837DE976-5C70-8D42-ABF1-0844539FAF6C}" destId="{95570CFE-0BF3-B642-BD60-BAF34973751B}" srcOrd="2" destOrd="0" parTransId="{859961D2-CEA8-0B40-8895-A5FF2D0A9462}" sibTransId="{3EF58499-4B55-D040-869B-555C6DF6BF11}"/>
    <dgm:cxn modelId="{F6F2DF47-D0E4-DF49-8AF0-FA08D0EF9FCB}" srcId="{A70AE796-0D1D-8F4E-A167-34812DC8EB40}" destId="{837DE976-5C70-8D42-ABF1-0844539FAF6C}" srcOrd="0" destOrd="0" parTransId="{4D465928-3E22-674B-853B-A7738BB50E54}" sibTransId="{7431DA34-A356-8241-BBD0-C3A954904C12}"/>
    <dgm:cxn modelId="{9E25CD18-ABBA-0240-BCF3-63249B851517}" type="presOf" srcId="{95570CFE-0BF3-B642-BD60-BAF34973751B}" destId="{1EA64A62-7A7D-A54F-938B-2B8CE278BC28}" srcOrd="1" destOrd="0" presId="urn:microsoft.com/office/officeart/2005/8/layout/matrix1"/>
    <dgm:cxn modelId="{6B703DA3-010C-A149-84E6-FF435DDAE856}" type="presOf" srcId="{95570CFE-0BF3-B642-BD60-BAF34973751B}" destId="{719F6AD7-F2DC-3C49-B7C1-CD0188DD558A}" srcOrd="0" destOrd="0" presId="urn:microsoft.com/office/officeart/2005/8/layout/matrix1"/>
    <dgm:cxn modelId="{FF1FC658-4543-E14C-A9AE-8EBEFCA40F0D}" type="presOf" srcId="{8BCF5CD1-0109-F645-8D7F-E043A9407B50}" destId="{E9C9227C-C71F-064A-8189-0C078449D3A9}" srcOrd="1" destOrd="0" presId="urn:microsoft.com/office/officeart/2005/8/layout/matrix1"/>
    <dgm:cxn modelId="{0FEE508A-24A4-D940-B003-F1B359D3DBB1}" srcId="{837DE976-5C70-8D42-ABF1-0844539FAF6C}" destId="{8BCF5CD1-0109-F645-8D7F-E043A9407B50}" srcOrd="0" destOrd="0" parTransId="{EF4F6716-1884-F844-ABC3-92209D404A20}" sibTransId="{C8BA4E92-0E4D-DA43-8C7F-CC865348C8FD}"/>
    <dgm:cxn modelId="{D8A0AD2D-B132-EB44-9422-31D076D5ABD6}" type="presOf" srcId="{A70AE796-0D1D-8F4E-A167-34812DC8EB40}" destId="{8EA80440-C06C-7346-B23B-3D9F25FB2054}" srcOrd="0" destOrd="0" presId="urn:microsoft.com/office/officeart/2005/8/layout/matrix1"/>
    <dgm:cxn modelId="{5CB8B73F-9744-444D-A00C-B22B0CC34685}" type="presOf" srcId="{8BCF5CD1-0109-F645-8D7F-E043A9407B50}" destId="{427655BC-A3E3-9143-88BC-CCEF182C33EE}" srcOrd="0" destOrd="0" presId="urn:microsoft.com/office/officeart/2005/8/layout/matrix1"/>
    <dgm:cxn modelId="{4FD6A53F-B277-6B4E-B2BD-8765DB8D0AB6}" type="presOf" srcId="{F26F4608-D85C-5F4E-A339-23D88F72B42C}" destId="{A84EF75B-946D-7F49-B3E5-409C1FD2DF33}" srcOrd="1" destOrd="0" presId="urn:microsoft.com/office/officeart/2005/8/layout/matrix1"/>
    <dgm:cxn modelId="{E6FE28CE-8ECB-1D49-80B0-ED075B5993A9}" type="presOf" srcId="{837DE976-5C70-8D42-ABF1-0844539FAF6C}" destId="{9885D057-EF5A-FF44-97AD-9ACC2FE2F3B3}" srcOrd="0" destOrd="0" presId="urn:microsoft.com/office/officeart/2005/8/layout/matrix1"/>
    <dgm:cxn modelId="{5EFF64B9-C22B-D24A-A916-DC683651F42C}" srcId="{837DE976-5C70-8D42-ABF1-0844539FAF6C}" destId="{F26F4608-D85C-5F4E-A339-23D88F72B42C}" srcOrd="1" destOrd="0" parTransId="{5166C7D6-D8B7-574B-96C0-3136B92103E4}" sibTransId="{E75FBBF3-2269-7B43-B7FC-1AFA362B5510}"/>
    <dgm:cxn modelId="{D3946EC4-4D8D-8A44-831C-201D408A0509}" type="presOf" srcId="{F26F4608-D85C-5F4E-A339-23D88F72B42C}" destId="{B4AA711C-F514-C240-8CCC-52B3365B0FF3}" srcOrd="0" destOrd="0" presId="urn:microsoft.com/office/officeart/2005/8/layout/matrix1"/>
    <dgm:cxn modelId="{8F95E66B-95C3-C948-99C0-A8BDA6BF27F5}" type="presParOf" srcId="{8EA80440-C06C-7346-B23B-3D9F25FB2054}" destId="{C6CB2E75-AA3B-A045-BE63-0B569890428A}" srcOrd="0" destOrd="0" presId="urn:microsoft.com/office/officeart/2005/8/layout/matrix1"/>
    <dgm:cxn modelId="{E0F9BAE3-CD7E-EF41-9369-26BD95871545}" type="presParOf" srcId="{C6CB2E75-AA3B-A045-BE63-0B569890428A}" destId="{427655BC-A3E3-9143-88BC-CCEF182C33EE}" srcOrd="0" destOrd="0" presId="urn:microsoft.com/office/officeart/2005/8/layout/matrix1"/>
    <dgm:cxn modelId="{D209E8F0-D157-D94C-BB42-DEFE8CB19C34}" type="presParOf" srcId="{C6CB2E75-AA3B-A045-BE63-0B569890428A}" destId="{E9C9227C-C71F-064A-8189-0C078449D3A9}" srcOrd="1" destOrd="0" presId="urn:microsoft.com/office/officeart/2005/8/layout/matrix1"/>
    <dgm:cxn modelId="{AC8B24C8-89FB-E34A-9089-934F876D10C3}" type="presParOf" srcId="{C6CB2E75-AA3B-A045-BE63-0B569890428A}" destId="{B4AA711C-F514-C240-8CCC-52B3365B0FF3}" srcOrd="2" destOrd="0" presId="urn:microsoft.com/office/officeart/2005/8/layout/matrix1"/>
    <dgm:cxn modelId="{C3672BD4-BCB6-2747-8BB9-337A35C3E5ED}" type="presParOf" srcId="{C6CB2E75-AA3B-A045-BE63-0B569890428A}" destId="{A84EF75B-946D-7F49-B3E5-409C1FD2DF33}" srcOrd="3" destOrd="0" presId="urn:microsoft.com/office/officeart/2005/8/layout/matrix1"/>
    <dgm:cxn modelId="{06EB8856-0548-BB41-9258-609AC0286721}" type="presParOf" srcId="{C6CB2E75-AA3B-A045-BE63-0B569890428A}" destId="{719F6AD7-F2DC-3C49-B7C1-CD0188DD558A}" srcOrd="4" destOrd="0" presId="urn:microsoft.com/office/officeart/2005/8/layout/matrix1"/>
    <dgm:cxn modelId="{C45D078A-18F5-6F4E-B62A-53FBE931E62B}" type="presParOf" srcId="{C6CB2E75-AA3B-A045-BE63-0B569890428A}" destId="{1EA64A62-7A7D-A54F-938B-2B8CE278BC28}" srcOrd="5" destOrd="0" presId="urn:microsoft.com/office/officeart/2005/8/layout/matrix1"/>
    <dgm:cxn modelId="{478E9E3C-E022-6B47-9901-03C67DCBD150}" type="presParOf" srcId="{C6CB2E75-AA3B-A045-BE63-0B569890428A}" destId="{A346FC55-F114-CE4C-983B-8537CE67A2A5}" srcOrd="6" destOrd="0" presId="urn:microsoft.com/office/officeart/2005/8/layout/matrix1"/>
    <dgm:cxn modelId="{AA10A53B-2F5F-294B-9474-F9C0C611BE3D}" type="presParOf" srcId="{C6CB2E75-AA3B-A045-BE63-0B569890428A}" destId="{E58C0EED-5F96-FC4A-8B5C-E19CFB810C09}" srcOrd="7" destOrd="0" presId="urn:microsoft.com/office/officeart/2005/8/layout/matrix1"/>
    <dgm:cxn modelId="{EA0B2B67-E9F1-F049-9767-F045E937ED58}" type="presParOf" srcId="{8EA80440-C06C-7346-B23B-3D9F25FB2054}" destId="{9885D057-EF5A-FF44-97AD-9ACC2FE2F3B3}" srcOrd="1" destOrd="0" presId="urn:microsoft.com/office/officeart/2005/8/layout/matrix1"/>
  </dgm:cxnLst>
  <dgm:bg>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51A05B-A548-4D82-9440-966E29421C92}"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A86D67C1-C48A-4DC6-AFDB-A7DDFE424AFC}">
      <dgm:prSet/>
      <dgm:spPr/>
      <dgm:t>
        <a:bodyPr/>
        <a:lstStyle/>
        <a:p>
          <a:pPr rtl="0"/>
          <a:r>
            <a:rPr lang="en-US" b="1" dirty="0" smtClean="0"/>
            <a:t>Global Hub for Industrial Energy Efficiency</a:t>
          </a:r>
          <a:endParaRPr lang="en-US" b="1" dirty="0"/>
        </a:p>
      </dgm:t>
    </dgm:pt>
    <dgm:pt modelId="{048DECDF-8B3A-4D98-B697-740A465F12CD}" type="parTrans" cxnId="{BCAF6799-0431-4E42-8F42-D2E1C8515A4E}">
      <dgm:prSet/>
      <dgm:spPr/>
      <dgm:t>
        <a:bodyPr/>
        <a:lstStyle/>
        <a:p>
          <a:endParaRPr lang="en-US"/>
        </a:p>
      </dgm:t>
    </dgm:pt>
    <dgm:pt modelId="{2057B046-5D23-4007-B8CD-E2D12D49F0DE}" type="sibTrans" cxnId="{BCAF6799-0431-4E42-8F42-D2E1C8515A4E}">
      <dgm:prSet/>
      <dgm:spPr/>
      <dgm:t>
        <a:bodyPr/>
        <a:lstStyle/>
        <a:p>
          <a:endParaRPr lang="en-US"/>
        </a:p>
      </dgm:t>
    </dgm:pt>
    <dgm:pt modelId="{2FC1041B-3B63-4820-922C-E4E66FE76235}">
      <dgm:prSet/>
      <dgm:spPr/>
      <dgm:t>
        <a:bodyPr/>
        <a:lstStyle/>
        <a:p>
          <a:pPr rtl="0"/>
          <a:r>
            <a:rPr lang="en-US" b="1" dirty="0" smtClean="0"/>
            <a:t>Regional Approaches and Country Level Action Plans – Focus on IEE and RE Technologies</a:t>
          </a:r>
          <a:endParaRPr lang="en-US" b="1" dirty="0"/>
        </a:p>
      </dgm:t>
    </dgm:pt>
    <dgm:pt modelId="{0D91A202-962D-4514-9C5E-F867DD6DC5D4}" type="parTrans" cxnId="{BCA4D2E8-DD4A-4879-9D18-23A9C22B68D2}">
      <dgm:prSet/>
      <dgm:spPr/>
      <dgm:t>
        <a:bodyPr/>
        <a:lstStyle/>
        <a:p>
          <a:endParaRPr lang="en-US"/>
        </a:p>
      </dgm:t>
    </dgm:pt>
    <dgm:pt modelId="{467CF07B-6C2C-4338-8986-922F14052894}" type="sibTrans" cxnId="{BCA4D2E8-DD4A-4879-9D18-23A9C22B68D2}">
      <dgm:prSet/>
      <dgm:spPr/>
      <dgm:t>
        <a:bodyPr/>
        <a:lstStyle/>
        <a:p>
          <a:endParaRPr lang="en-US"/>
        </a:p>
      </dgm:t>
    </dgm:pt>
    <dgm:pt modelId="{6FF95F21-B335-4049-9A96-CFF18CC28B5F}">
      <dgm:prSet/>
      <dgm:spPr/>
      <dgm:t>
        <a:bodyPr/>
        <a:lstStyle/>
        <a:p>
          <a:pPr rtl="0"/>
          <a:r>
            <a:rPr lang="en-US" b="1" dirty="0" smtClean="0"/>
            <a:t>System Approach on Nexus Issues (Energy-Water-Food-Health)</a:t>
          </a:r>
          <a:endParaRPr lang="en-US" b="1" dirty="0"/>
        </a:p>
      </dgm:t>
    </dgm:pt>
    <dgm:pt modelId="{81DAC884-7352-4F9F-AF2F-709F531E7618}" type="parTrans" cxnId="{7EB2BE0A-59BC-4B3D-AA70-56AEEBA95695}">
      <dgm:prSet/>
      <dgm:spPr/>
      <dgm:t>
        <a:bodyPr/>
        <a:lstStyle/>
        <a:p>
          <a:endParaRPr lang="en-US"/>
        </a:p>
      </dgm:t>
    </dgm:pt>
    <dgm:pt modelId="{5E72E114-F63E-4EB8-8557-EBF761052A64}" type="sibTrans" cxnId="{7EB2BE0A-59BC-4B3D-AA70-56AEEBA95695}">
      <dgm:prSet/>
      <dgm:spPr/>
      <dgm:t>
        <a:bodyPr/>
        <a:lstStyle/>
        <a:p>
          <a:endParaRPr lang="en-US"/>
        </a:p>
      </dgm:t>
    </dgm:pt>
    <dgm:pt modelId="{B04D0494-BB6F-4AEE-B82E-BBA9C375369A}">
      <dgm:prSet/>
      <dgm:spPr/>
      <dgm:t>
        <a:bodyPr/>
        <a:lstStyle/>
        <a:p>
          <a:pPr rtl="0"/>
          <a:r>
            <a:rPr lang="en-US" b="1" dirty="0" smtClean="0"/>
            <a:t>Technology Transfer, Scaling up Investments and Capacity Building</a:t>
          </a:r>
          <a:endParaRPr lang="en-US" b="1" dirty="0"/>
        </a:p>
      </dgm:t>
    </dgm:pt>
    <dgm:pt modelId="{82B972DC-2C89-4E88-AB41-98C6EC1B1AC9}" type="parTrans" cxnId="{1EE3A4F3-87D6-4D79-A76B-80D21C623A5B}">
      <dgm:prSet/>
      <dgm:spPr/>
      <dgm:t>
        <a:bodyPr/>
        <a:lstStyle/>
        <a:p>
          <a:endParaRPr lang="en-US"/>
        </a:p>
      </dgm:t>
    </dgm:pt>
    <dgm:pt modelId="{355139D5-DDA9-40BB-8223-2006FFE3565B}" type="sibTrans" cxnId="{1EE3A4F3-87D6-4D79-A76B-80D21C623A5B}">
      <dgm:prSet/>
      <dgm:spPr/>
      <dgm:t>
        <a:bodyPr/>
        <a:lstStyle/>
        <a:p>
          <a:endParaRPr lang="en-US"/>
        </a:p>
      </dgm:t>
    </dgm:pt>
    <dgm:pt modelId="{943293C6-236C-4AE8-81ED-413505A8FC99}" type="pres">
      <dgm:prSet presAssocID="{6B51A05B-A548-4D82-9440-966E29421C92}" presName="Name0" presStyleCnt="0">
        <dgm:presLayoutVars>
          <dgm:chMax val="7"/>
          <dgm:chPref val="7"/>
          <dgm:dir/>
        </dgm:presLayoutVars>
      </dgm:prSet>
      <dgm:spPr/>
      <dgm:t>
        <a:bodyPr/>
        <a:lstStyle/>
        <a:p>
          <a:endParaRPr lang="en-US"/>
        </a:p>
      </dgm:t>
    </dgm:pt>
    <dgm:pt modelId="{2F652F4F-C046-42E5-93E7-038C5690551C}" type="pres">
      <dgm:prSet presAssocID="{6B51A05B-A548-4D82-9440-966E29421C92}" presName="Name1" presStyleCnt="0"/>
      <dgm:spPr/>
      <dgm:t>
        <a:bodyPr/>
        <a:lstStyle/>
        <a:p>
          <a:endParaRPr lang="en-US"/>
        </a:p>
      </dgm:t>
    </dgm:pt>
    <dgm:pt modelId="{D8ED230D-5E2C-4B50-A53F-01824ADA4F9B}" type="pres">
      <dgm:prSet presAssocID="{6B51A05B-A548-4D82-9440-966E29421C92}" presName="cycle" presStyleCnt="0"/>
      <dgm:spPr/>
      <dgm:t>
        <a:bodyPr/>
        <a:lstStyle/>
        <a:p>
          <a:endParaRPr lang="en-US"/>
        </a:p>
      </dgm:t>
    </dgm:pt>
    <dgm:pt modelId="{EE69B82F-FD4F-44F6-B51C-8183B635D956}" type="pres">
      <dgm:prSet presAssocID="{6B51A05B-A548-4D82-9440-966E29421C92}" presName="srcNode" presStyleLbl="node1" presStyleIdx="0" presStyleCnt="4"/>
      <dgm:spPr/>
      <dgm:t>
        <a:bodyPr/>
        <a:lstStyle/>
        <a:p>
          <a:endParaRPr lang="en-US"/>
        </a:p>
      </dgm:t>
    </dgm:pt>
    <dgm:pt modelId="{BF480A99-E48E-4F44-8D53-DC69BD95F542}" type="pres">
      <dgm:prSet presAssocID="{6B51A05B-A548-4D82-9440-966E29421C92}" presName="conn" presStyleLbl="parChTrans1D2" presStyleIdx="0" presStyleCnt="1"/>
      <dgm:spPr/>
      <dgm:t>
        <a:bodyPr/>
        <a:lstStyle/>
        <a:p>
          <a:endParaRPr lang="en-US"/>
        </a:p>
      </dgm:t>
    </dgm:pt>
    <dgm:pt modelId="{424232D2-1DED-45CA-9DAD-1D9D7A9693CF}" type="pres">
      <dgm:prSet presAssocID="{6B51A05B-A548-4D82-9440-966E29421C92}" presName="extraNode" presStyleLbl="node1" presStyleIdx="0" presStyleCnt="4"/>
      <dgm:spPr/>
      <dgm:t>
        <a:bodyPr/>
        <a:lstStyle/>
        <a:p>
          <a:endParaRPr lang="en-US"/>
        </a:p>
      </dgm:t>
    </dgm:pt>
    <dgm:pt modelId="{4750554F-23DC-49C3-A526-BC3E13C47095}" type="pres">
      <dgm:prSet presAssocID="{6B51A05B-A548-4D82-9440-966E29421C92}" presName="dstNode" presStyleLbl="node1" presStyleIdx="0" presStyleCnt="4"/>
      <dgm:spPr/>
      <dgm:t>
        <a:bodyPr/>
        <a:lstStyle/>
        <a:p>
          <a:endParaRPr lang="en-US"/>
        </a:p>
      </dgm:t>
    </dgm:pt>
    <dgm:pt modelId="{B23C1C4D-61E5-4093-BD46-AE5EFEED0FAA}" type="pres">
      <dgm:prSet presAssocID="{A86D67C1-C48A-4DC6-AFDB-A7DDFE424AFC}" presName="text_1" presStyleLbl="node1" presStyleIdx="0" presStyleCnt="4">
        <dgm:presLayoutVars>
          <dgm:bulletEnabled val="1"/>
        </dgm:presLayoutVars>
      </dgm:prSet>
      <dgm:spPr/>
      <dgm:t>
        <a:bodyPr/>
        <a:lstStyle/>
        <a:p>
          <a:endParaRPr lang="en-US"/>
        </a:p>
      </dgm:t>
    </dgm:pt>
    <dgm:pt modelId="{34BC6BBE-F783-4060-9797-93D19DC5FE29}" type="pres">
      <dgm:prSet presAssocID="{A86D67C1-C48A-4DC6-AFDB-A7DDFE424AFC}" presName="accent_1" presStyleCnt="0"/>
      <dgm:spPr/>
      <dgm:t>
        <a:bodyPr/>
        <a:lstStyle/>
        <a:p>
          <a:endParaRPr lang="en-US"/>
        </a:p>
      </dgm:t>
    </dgm:pt>
    <dgm:pt modelId="{05DFE6E0-3F82-40EA-9680-A80284372590}" type="pres">
      <dgm:prSet presAssocID="{A86D67C1-C48A-4DC6-AFDB-A7DDFE424AFC}" presName="accentRepeatNode" presStyleLbl="solidFgAcc1" presStyleIdx="0" presStyleCnt="4"/>
      <dgm:spPr/>
      <dgm:t>
        <a:bodyPr/>
        <a:lstStyle/>
        <a:p>
          <a:endParaRPr lang="en-US"/>
        </a:p>
      </dgm:t>
    </dgm:pt>
    <dgm:pt modelId="{34B6300F-045F-4E41-BF57-DDA78FED2668}" type="pres">
      <dgm:prSet presAssocID="{2FC1041B-3B63-4820-922C-E4E66FE76235}" presName="text_2" presStyleLbl="node1" presStyleIdx="1" presStyleCnt="4">
        <dgm:presLayoutVars>
          <dgm:bulletEnabled val="1"/>
        </dgm:presLayoutVars>
      </dgm:prSet>
      <dgm:spPr/>
      <dgm:t>
        <a:bodyPr/>
        <a:lstStyle/>
        <a:p>
          <a:endParaRPr lang="en-US"/>
        </a:p>
      </dgm:t>
    </dgm:pt>
    <dgm:pt modelId="{ECFAF653-3F6D-4061-8E22-4B8D37C70742}" type="pres">
      <dgm:prSet presAssocID="{2FC1041B-3B63-4820-922C-E4E66FE76235}" presName="accent_2" presStyleCnt="0"/>
      <dgm:spPr/>
      <dgm:t>
        <a:bodyPr/>
        <a:lstStyle/>
        <a:p>
          <a:endParaRPr lang="en-US"/>
        </a:p>
      </dgm:t>
    </dgm:pt>
    <dgm:pt modelId="{5C5E1F84-DAE3-41B2-B720-44370BDEB087}" type="pres">
      <dgm:prSet presAssocID="{2FC1041B-3B63-4820-922C-E4E66FE76235}" presName="accentRepeatNode" presStyleLbl="solidFgAcc1" presStyleIdx="1" presStyleCnt="4"/>
      <dgm:spPr/>
      <dgm:t>
        <a:bodyPr/>
        <a:lstStyle/>
        <a:p>
          <a:endParaRPr lang="en-US"/>
        </a:p>
      </dgm:t>
    </dgm:pt>
    <dgm:pt modelId="{1C44CE9C-EF3F-44A4-B713-F839C2B83F14}" type="pres">
      <dgm:prSet presAssocID="{6FF95F21-B335-4049-9A96-CFF18CC28B5F}" presName="text_3" presStyleLbl="node1" presStyleIdx="2" presStyleCnt="4">
        <dgm:presLayoutVars>
          <dgm:bulletEnabled val="1"/>
        </dgm:presLayoutVars>
      </dgm:prSet>
      <dgm:spPr/>
      <dgm:t>
        <a:bodyPr/>
        <a:lstStyle/>
        <a:p>
          <a:endParaRPr lang="en-US"/>
        </a:p>
      </dgm:t>
    </dgm:pt>
    <dgm:pt modelId="{9C93F63E-5D77-475B-A16A-EF6F1DE7C354}" type="pres">
      <dgm:prSet presAssocID="{6FF95F21-B335-4049-9A96-CFF18CC28B5F}" presName="accent_3" presStyleCnt="0"/>
      <dgm:spPr/>
      <dgm:t>
        <a:bodyPr/>
        <a:lstStyle/>
        <a:p>
          <a:endParaRPr lang="en-US"/>
        </a:p>
      </dgm:t>
    </dgm:pt>
    <dgm:pt modelId="{E7BC3584-6925-420D-AB17-2C614BC61B31}" type="pres">
      <dgm:prSet presAssocID="{6FF95F21-B335-4049-9A96-CFF18CC28B5F}" presName="accentRepeatNode" presStyleLbl="solidFgAcc1" presStyleIdx="2" presStyleCnt="4"/>
      <dgm:spPr/>
      <dgm:t>
        <a:bodyPr/>
        <a:lstStyle/>
        <a:p>
          <a:endParaRPr lang="en-US"/>
        </a:p>
      </dgm:t>
    </dgm:pt>
    <dgm:pt modelId="{304CF4AD-1265-49E5-A1FF-36DE83199601}" type="pres">
      <dgm:prSet presAssocID="{B04D0494-BB6F-4AEE-B82E-BBA9C375369A}" presName="text_4" presStyleLbl="node1" presStyleIdx="3" presStyleCnt="4">
        <dgm:presLayoutVars>
          <dgm:bulletEnabled val="1"/>
        </dgm:presLayoutVars>
      </dgm:prSet>
      <dgm:spPr/>
      <dgm:t>
        <a:bodyPr/>
        <a:lstStyle/>
        <a:p>
          <a:endParaRPr lang="en-US"/>
        </a:p>
      </dgm:t>
    </dgm:pt>
    <dgm:pt modelId="{705ADA10-B65A-49C3-B876-604ACC1C4F55}" type="pres">
      <dgm:prSet presAssocID="{B04D0494-BB6F-4AEE-B82E-BBA9C375369A}" presName="accent_4" presStyleCnt="0"/>
      <dgm:spPr/>
      <dgm:t>
        <a:bodyPr/>
        <a:lstStyle/>
        <a:p>
          <a:endParaRPr lang="en-US"/>
        </a:p>
      </dgm:t>
    </dgm:pt>
    <dgm:pt modelId="{F198AAD5-3558-4163-80F4-E264FE78751F}" type="pres">
      <dgm:prSet presAssocID="{B04D0494-BB6F-4AEE-B82E-BBA9C375369A}" presName="accentRepeatNode" presStyleLbl="solidFgAcc1" presStyleIdx="3" presStyleCnt="4"/>
      <dgm:spPr/>
      <dgm:t>
        <a:bodyPr/>
        <a:lstStyle/>
        <a:p>
          <a:endParaRPr lang="en-US"/>
        </a:p>
      </dgm:t>
    </dgm:pt>
  </dgm:ptLst>
  <dgm:cxnLst>
    <dgm:cxn modelId="{A3651073-E3DF-2E4A-828E-F6DCB556FD5C}" type="presOf" srcId="{2057B046-5D23-4007-B8CD-E2D12D49F0DE}" destId="{BF480A99-E48E-4F44-8D53-DC69BD95F542}" srcOrd="0" destOrd="0" presId="urn:microsoft.com/office/officeart/2008/layout/VerticalCurvedList"/>
    <dgm:cxn modelId="{CADAC66C-9EED-654A-ACDD-5C3243C89069}" type="presOf" srcId="{A86D67C1-C48A-4DC6-AFDB-A7DDFE424AFC}" destId="{B23C1C4D-61E5-4093-BD46-AE5EFEED0FAA}" srcOrd="0" destOrd="0" presId="urn:microsoft.com/office/officeart/2008/layout/VerticalCurvedList"/>
    <dgm:cxn modelId="{BCAF6799-0431-4E42-8F42-D2E1C8515A4E}" srcId="{6B51A05B-A548-4D82-9440-966E29421C92}" destId="{A86D67C1-C48A-4DC6-AFDB-A7DDFE424AFC}" srcOrd="0" destOrd="0" parTransId="{048DECDF-8B3A-4D98-B697-740A465F12CD}" sibTransId="{2057B046-5D23-4007-B8CD-E2D12D49F0DE}"/>
    <dgm:cxn modelId="{7E76011E-D31F-4C47-A700-FF52EC710853}" type="presOf" srcId="{B04D0494-BB6F-4AEE-B82E-BBA9C375369A}" destId="{304CF4AD-1265-49E5-A1FF-36DE83199601}" srcOrd="0" destOrd="0" presId="urn:microsoft.com/office/officeart/2008/layout/VerticalCurvedList"/>
    <dgm:cxn modelId="{BC6EEDD9-33CA-BD42-A0D5-AA1B5315DE55}" type="presOf" srcId="{6B51A05B-A548-4D82-9440-966E29421C92}" destId="{943293C6-236C-4AE8-81ED-413505A8FC99}" srcOrd="0" destOrd="0" presId="urn:microsoft.com/office/officeart/2008/layout/VerticalCurvedList"/>
    <dgm:cxn modelId="{B481172B-4EC9-0E4C-8D29-35E82E8D848B}" type="presOf" srcId="{2FC1041B-3B63-4820-922C-E4E66FE76235}" destId="{34B6300F-045F-4E41-BF57-DDA78FED2668}" srcOrd="0" destOrd="0" presId="urn:microsoft.com/office/officeart/2008/layout/VerticalCurvedList"/>
    <dgm:cxn modelId="{7EB2BE0A-59BC-4B3D-AA70-56AEEBA95695}" srcId="{6B51A05B-A548-4D82-9440-966E29421C92}" destId="{6FF95F21-B335-4049-9A96-CFF18CC28B5F}" srcOrd="2" destOrd="0" parTransId="{81DAC884-7352-4F9F-AF2F-709F531E7618}" sibTransId="{5E72E114-F63E-4EB8-8557-EBF761052A64}"/>
    <dgm:cxn modelId="{1EE3A4F3-87D6-4D79-A76B-80D21C623A5B}" srcId="{6B51A05B-A548-4D82-9440-966E29421C92}" destId="{B04D0494-BB6F-4AEE-B82E-BBA9C375369A}" srcOrd="3" destOrd="0" parTransId="{82B972DC-2C89-4E88-AB41-98C6EC1B1AC9}" sibTransId="{355139D5-DDA9-40BB-8223-2006FFE3565B}"/>
    <dgm:cxn modelId="{11B2C997-079F-8043-A56E-8147E7069920}" type="presOf" srcId="{6FF95F21-B335-4049-9A96-CFF18CC28B5F}" destId="{1C44CE9C-EF3F-44A4-B713-F839C2B83F14}" srcOrd="0" destOrd="0" presId="urn:microsoft.com/office/officeart/2008/layout/VerticalCurvedList"/>
    <dgm:cxn modelId="{BCA4D2E8-DD4A-4879-9D18-23A9C22B68D2}" srcId="{6B51A05B-A548-4D82-9440-966E29421C92}" destId="{2FC1041B-3B63-4820-922C-E4E66FE76235}" srcOrd="1" destOrd="0" parTransId="{0D91A202-962D-4514-9C5E-F867DD6DC5D4}" sibTransId="{467CF07B-6C2C-4338-8986-922F14052894}"/>
    <dgm:cxn modelId="{697BD8F6-2469-224B-BA05-5ED0A8F4297D}" type="presParOf" srcId="{943293C6-236C-4AE8-81ED-413505A8FC99}" destId="{2F652F4F-C046-42E5-93E7-038C5690551C}" srcOrd="0" destOrd="0" presId="urn:microsoft.com/office/officeart/2008/layout/VerticalCurvedList"/>
    <dgm:cxn modelId="{60E68E93-C417-6340-84D1-CB24DAF8A8B1}" type="presParOf" srcId="{2F652F4F-C046-42E5-93E7-038C5690551C}" destId="{D8ED230D-5E2C-4B50-A53F-01824ADA4F9B}" srcOrd="0" destOrd="0" presId="urn:microsoft.com/office/officeart/2008/layout/VerticalCurvedList"/>
    <dgm:cxn modelId="{601F98FB-3A65-DD45-8EB6-4CA9AABEFE55}" type="presParOf" srcId="{D8ED230D-5E2C-4B50-A53F-01824ADA4F9B}" destId="{EE69B82F-FD4F-44F6-B51C-8183B635D956}" srcOrd="0" destOrd="0" presId="urn:microsoft.com/office/officeart/2008/layout/VerticalCurvedList"/>
    <dgm:cxn modelId="{9A39E833-3203-6247-9093-922916FBAD9E}" type="presParOf" srcId="{D8ED230D-5E2C-4B50-A53F-01824ADA4F9B}" destId="{BF480A99-E48E-4F44-8D53-DC69BD95F542}" srcOrd="1" destOrd="0" presId="urn:microsoft.com/office/officeart/2008/layout/VerticalCurvedList"/>
    <dgm:cxn modelId="{A0423532-F167-414F-9899-2B59E28CDD7E}" type="presParOf" srcId="{D8ED230D-5E2C-4B50-A53F-01824ADA4F9B}" destId="{424232D2-1DED-45CA-9DAD-1D9D7A9693CF}" srcOrd="2" destOrd="0" presId="urn:microsoft.com/office/officeart/2008/layout/VerticalCurvedList"/>
    <dgm:cxn modelId="{AD51E857-263B-E346-A403-0526F59B39D7}" type="presParOf" srcId="{D8ED230D-5E2C-4B50-A53F-01824ADA4F9B}" destId="{4750554F-23DC-49C3-A526-BC3E13C47095}" srcOrd="3" destOrd="0" presId="urn:microsoft.com/office/officeart/2008/layout/VerticalCurvedList"/>
    <dgm:cxn modelId="{E9D4E36A-5A01-C346-941E-1C4CAFA29AC7}" type="presParOf" srcId="{2F652F4F-C046-42E5-93E7-038C5690551C}" destId="{B23C1C4D-61E5-4093-BD46-AE5EFEED0FAA}" srcOrd="1" destOrd="0" presId="urn:microsoft.com/office/officeart/2008/layout/VerticalCurvedList"/>
    <dgm:cxn modelId="{E1E64BBF-B369-1A43-B613-2E7FCBBC6AC3}" type="presParOf" srcId="{2F652F4F-C046-42E5-93E7-038C5690551C}" destId="{34BC6BBE-F783-4060-9797-93D19DC5FE29}" srcOrd="2" destOrd="0" presId="urn:microsoft.com/office/officeart/2008/layout/VerticalCurvedList"/>
    <dgm:cxn modelId="{FC8B2389-459F-CE4F-891F-66A447D054A7}" type="presParOf" srcId="{34BC6BBE-F783-4060-9797-93D19DC5FE29}" destId="{05DFE6E0-3F82-40EA-9680-A80284372590}" srcOrd="0" destOrd="0" presId="urn:microsoft.com/office/officeart/2008/layout/VerticalCurvedList"/>
    <dgm:cxn modelId="{BAC57317-9F4B-1E4F-B6A3-0A0266D293AE}" type="presParOf" srcId="{2F652F4F-C046-42E5-93E7-038C5690551C}" destId="{34B6300F-045F-4E41-BF57-DDA78FED2668}" srcOrd="3" destOrd="0" presId="urn:microsoft.com/office/officeart/2008/layout/VerticalCurvedList"/>
    <dgm:cxn modelId="{16C00D6B-826D-3942-B99A-303A76E04D62}" type="presParOf" srcId="{2F652F4F-C046-42E5-93E7-038C5690551C}" destId="{ECFAF653-3F6D-4061-8E22-4B8D37C70742}" srcOrd="4" destOrd="0" presId="urn:microsoft.com/office/officeart/2008/layout/VerticalCurvedList"/>
    <dgm:cxn modelId="{48D9ABE8-4791-294B-9182-3EDC20FD0841}" type="presParOf" srcId="{ECFAF653-3F6D-4061-8E22-4B8D37C70742}" destId="{5C5E1F84-DAE3-41B2-B720-44370BDEB087}" srcOrd="0" destOrd="0" presId="urn:microsoft.com/office/officeart/2008/layout/VerticalCurvedList"/>
    <dgm:cxn modelId="{54B6CF9C-79A4-F649-B2E1-5AD75A844AEE}" type="presParOf" srcId="{2F652F4F-C046-42E5-93E7-038C5690551C}" destId="{1C44CE9C-EF3F-44A4-B713-F839C2B83F14}" srcOrd="5" destOrd="0" presId="urn:microsoft.com/office/officeart/2008/layout/VerticalCurvedList"/>
    <dgm:cxn modelId="{196EF19E-1348-084F-9CA7-F9E37ACC7D2A}" type="presParOf" srcId="{2F652F4F-C046-42E5-93E7-038C5690551C}" destId="{9C93F63E-5D77-475B-A16A-EF6F1DE7C354}" srcOrd="6" destOrd="0" presId="urn:microsoft.com/office/officeart/2008/layout/VerticalCurvedList"/>
    <dgm:cxn modelId="{BCC07F46-2DBA-EA4B-93B0-DEBC1DA8438C}" type="presParOf" srcId="{9C93F63E-5D77-475B-A16A-EF6F1DE7C354}" destId="{E7BC3584-6925-420D-AB17-2C614BC61B31}" srcOrd="0" destOrd="0" presId="urn:microsoft.com/office/officeart/2008/layout/VerticalCurvedList"/>
    <dgm:cxn modelId="{C9295254-EF1B-B847-89F5-CD3BD549BD99}" type="presParOf" srcId="{2F652F4F-C046-42E5-93E7-038C5690551C}" destId="{304CF4AD-1265-49E5-A1FF-36DE83199601}" srcOrd="7" destOrd="0" presId="urn:microsoft.com/office/officeart/2008/layout/VerticalCurvedList"/>
    <dgm:cxn modelId="{5F527DF8-B326-854B-96BB-49C345A0B8F4}" type="presParOf" srcId="{2F652F4F-C046-42E5-93E7-038C5690551C}" destId="{705ADA10-B65A-49C3-B876-604ACC1C4F55}" srcOrd="8" destOrd="0" presId="urn:microsoft.com/office/officeart/2008/layout/VerticalCurvedList"/>
    <dgm:cxn modelId="{5C82FD54-9E89-6840-96AA-59D369435B29}" type="presParOf" srcId="{705ADA10-B65A-49C3-B876-604ACC1C4F55}" destId="{F198AAD5-3558-4163-80F4-E264FE78751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40DD7-BDD1-084A-AD19-1954EA2A47B5}">
      <dsp:nvSpPr>
        <dsp:cNvPr id="0" name=""/>
        <dsp:cNvSpPr/>
      </dsp:nvSpPr>
      <dsp:spPr>
        <a:xfrm>
          <a:off x="8242682" y="2770239"/>
          <a:ext cx="3235755" cy="3037049"/>
        </a:xfrm>
        <a:prstGeom prst="gear9">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8878362" y="3481653"/>
        <a:ext cx="1964395" cy="1561106"/>
      </dsp:txXfrm>
    </dsp:sp>
    <dsp:sp modelId="{E720CC24-8A87-714A-9AF1-C51F6AC33DFB}">
      <dsp:nvSpPr>
        <dsp:cNvPr id="0" name=""/>
        <dsp:cNvSpPr/>
      </dsp:nvSpPr>
      <dsp:spPr>
        <a:xfrm>
          <a:off x="645342" y="741205"/>
          <a:ext cx="5447263" cy="5447263"/>
        </a:xfrm>
        <a:prstGeom prst="gear6">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016707" y="2120858"/>
        <a:ext cx="2704533" cy="2687957"/>
      </dsp:txXfrm>
    </dsp:sp>
    <dsp:sp modelId="{7016D1C0-0A5F-EE41-85CC-374F22C2BA8D}">
      <dsp:nvSpPr>
        <dsp:cNvPr id="0" name=""/>
        <dsp:cNvSpPr/>
      </dsp:nvSpPr>
      <dsp:spPr>
        <a:xfrm rot="1948084" flipH="1" flipV="1">
          <a:off x="7531722" y="6088641"/>
          <a:ext cx="1531337" cy="199654"/>
        </a:xfrm>
        <a:prstGeom prst="circularArrow">
          <a:avLst>
            <a:gd name="adj1" fmla="val 4878"/>
            <a:gd name="adj2" fmla="val 312630"/>
            <a:gd name="adj3" fmla="val 3266820"/>
            <a:gd name="adj4" fmla="val 15060283"/>
            <a:gd name="adj5" fmla="val 5691"/>
          </a:avLst>
        </a:prstGeom>
        <a:solidFill>
          <a:schemeClr val="accent3">
            <a:alpha val="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F6D708-EE7A-9E46-8FC2-9A56F6FC49A2}">
      <dsp:nvSpPr>
        <dsp:cNvPr id="0" name=""/>
        <dsp:cNvSpPr/>
      </dsp:nvSpPr>
      <dsp:spPr>
        <a:xfrm>
          <a:off x="3549508" y="1268508"/>
          <a:ext cx="3165401" cy="3165401"/>
        </a:xfrm>
        <a:prstGeom prst="leftCircularArrow">
          <a:avLst>
            <a:gd name="adj1" fmla="val 6452"/>
            <a:gd name="adj2" fmla="val 429999"/>
            <a:gd name="adj3" fmla="val 10489124"/>
            <a:gd name="adj4" fmla="val 14837806"/>
            <a:gd name="adj5" fmla="val 7527"/>
          </a:avLst>
        </a:prstGeom>
        <a:solidFill>
          <a:schemeClr val="accent3">
            <a:alpha val="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753D5-4C50-4E03-982A-9A2E449812ED}">
      <dsp:nvSpPr>
        <dsp:cNvPr id="0" name=""/>
        <dsp:cNvSpPr/>
      </dsp:nvSpPr>
      <dsp:spPr>
        <a:xfrm>
          <a:off x="1713058" y="53105"/>
          <a:ext cx="2656909" cy="2549083"/>
        </a:xfrm>
        <a:prstGeom prst="ellipse">
          <a:avLst/>
        </a:prstGeom>
        <a:solidFill>
          <a:schemeClr val="accent6">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b="1" kern="1200" dirty="0" smtClean="0">
            <a:solidFill>
              <a:schemeClr val="bg1">
                <a:lumMod val="95000"/>
              </a:schemeClr>
            </a:solidFill>
            <a:latin typeface="Calibri" panose="020F0502020204030204" pitchFamily="34" charset="0"/>
          </a:endParaRPr>
        </a:p>
      </dsp:txBody>
      <dsp:txXfrm>
        <a:off x="2067313" y="499195"/>
        <a:ext cx="1948400" cy="1147087"/>
      </dsp:txXfrm>
    </dsp:sp>
    <dsp:sp modelId="{E153B019-B4BB-4F5B-86EC-5351304B136A}">
      <dsp:nvSpPr>
        <dsp:cNvPr id="0" name=""/>
        <dsp:cNvSpPr/>
      </dsp:nvSpPr>
      <dsp:spPr>
        <a:xfrm>
          <a:off x="2686766" y="1646282"/>
          <a:ext cx="2549083" cy="2549083"/>
        </a:xfrm>
        <a:prstGeom prst="ellipse">
          <a:avLst/>
        </a:prstGeom>
        <a:solidFill>
          <a:srgbClr val="92D050">
            <a:alpha val="90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b="1" kern="1200" dirty="0" smtClean="0">
            <a:latin typeface="Calibri" panose="020F0502020204030204" pitchFamily="34" charset="0"/>
          </a:endParaRPr>
        </a:p>
      </dsp:txBody>
      <dsp:txXfrm>
        <a:off x="3466360" y="2304796"/>
        <a:ext cx="1529449" cy="1401995"/>
      </dsp:txXfrm>
    </dsp:sp>
    <dsp:sp modelId="{EC174102-C7B2-4ED4-9367-4DB8D5ABDB3D}">
      <dsp:nvSpPr>
        <dsp:cNvPr id="0" name=""/>
        <dsp:cNvSpPr/>
      </dsp:nvSpPr>
      <dsp:spPr>
        <a:xfrm>
          <a:off x="847177" y="1646282"/>
          <a:ext cx="2549083" cy="2549083"/>
        </a:xfrm>
        <a:prstGeom prst="ellipse">
          <a:avLst/>
        </a:prstGeom>
        <a:solidFill>
          <a:srgbClr val="FFFF00">
            <a:alpha val="78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b="1" kern="1200" dirty="0">
            <a:latin typeface="Calibri" panose="020F0502020204030204" pitchFamily="34" charset="0"/>
          </a:endParaRPr>
        </a:p>
      </dsp:txBody>
      <dsp:txXfrm>
        <a:off x="1087216" y="2304796"/>
        <a:ext cx="1529449" cy="14019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ECB99-B30D-4BC1-A833-FED38238540C}">
      <dsp:nvSpPr>
        <dsp:cNvPr id="0" name=""/>
        <dsp:cNvSpPr/>
      </dsp:nvSpPr>
      <dsp:spPr>
        <a:xfrm>
          <a:off x="2143" y="0"/>
          <a:ext cx="2103714" cy="2276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b="1" kern="1200" dirty="0" smtClean="0"/>
        </a:p>
        <a:p>
          <a:pPr lvl="0" algn="ctr" defTabSz="977900">
            <a:lnSpc>
              <a:spcPct val="90000"/>
            </a:lnSpc>
            <a:spcBef>
              <a:spcPct val="0"/>
            </a:spcBef>
            <a:spcAft>
              <a:spcPct val="35000"/>
            </a:spcAft>
          </a:pPr>
          <a:endParaRPr lang="en-US" sz="2200" b="1" kern="1200" dirty="0" smtClean="0"/>
        </a:p>
        <a:p>
          <a:pPr lvl="0" algn="ctr" defTabSz="977900">
            <a:lnSpc>
              <a:spcPct val="90000"/>
            </a:lnSpc>
            <a:spcBef>
              <a:spcPct val="0"/>
            </a:spcBef>
            <a:spcAft>
              <a:spcPct val="35000"/>
            </a:spcAft>
          </a:pPr>
          <a:r>
            <a:rPr lang="en-US" sz="2200" b="1" kern="1200" dirty="0" smtClean="0"/>
            <a:t>Industrial Energy Efficiency</a:t>
          </a:r>
          <a:endParaRPr lang="en-US" sz="2200" b="1" kern="1200" dirty="0"/>
        </a:p>
      </dsp:txBody>
      <dsp:txXfrm>
        <a:off x="2143" y="0"/>
        <a:ext cx="2103714" cy="682860"/>
      </dsp:txXfrm>
    </dsp:sp>
    <dsp:sp modelId="{5C81A36D-5BA6-4B9B-8525-3A05BBAD64DE}">
      <dsp:nvSpPr>
        <dsp:cNvPr id="0" name=""/>
        <dsp:cNvSpPr/>
      </dsp:nvSpPr>
      <dsp:spPr>
        <a:xfrm>
          <a:off x="2263636" y="0"/>
          <a:ext cx="2103714" cy="2276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b="1" kern="1200" dirty="0" smtClean="0"/>
        </a:p>
        <a:p>
          <a:pPr lvl="0" algn="ctr" defTabSz="977900">
            <a:lnSpc>
              <a:spcPct val="90000"/>
            </a:lnSpc>
            <a:spcBef>
              <a:spcPct val="0"/>
            </a:spcBef>
            <a:spcAft>
              <a:spcPct val="35000"/>
            </a:spcAft>
          </a:pPr>
          <a:endParaRPr lang="en-US" sz="2200" b="1" kern="1200" dirty="0" smtClean="0"/>
        </a:p>
        <a:p>
          <a:pPr lvl="0" algn="ctr" defTabSz="977900">
            <a:lnSpc>
              <a:spcPct val="90000"/>
            </a:lnSpc>
            <a:spcBef>
              <a:spcPct val="0"/>
            </a:spcBef>
            <a:spcAft>
              <a:spcPct val="35000"/>
            </a:spcAft>
          </a:pPr>
          <a:endParaRPr lang="en-US" sz="2200" b="1" kern="1200" dirty="0" smtClean="0"/>
        </a:p>
        <a:p>
          <a:pPr lvl="0" algn="ctr" defTabSz="977900">
            <a:lnSpc>
              <a:spcPct val="90000"/>
            </a:lnSpc>
            <a:spcBef>
              <a:spcPct val="0"/>
            </a:spcBef>
            <a:spcAft>
              <a:spcPct val="35000"/>
            </a:spcAft>
          </a:pPr>
          <a:r>
            <a:rPr lang="en-US" sz="2200" b="1" kern="1200" dirty="0" smtClean="0"/>
            <a:t>Renewable Energy for Productive Uses</a:t>
          </a:r>
          <a:endParaRPr lang="en-US" sz="2200" b="1" kern="1200" dirty="0"/>
        </a:p>
      </dsp:txBody>
      <dsp:txXfrm>
        <a:off x="2263636" y="0"/>
        <a:ext cx="2103714" cy="682860"/>
      </dsp:txXfrm>
    </dsp:sp>
    <dsp:sp modelId="{95C9D495-EE8E-44A0-A7DF-FD2EC3EDF534}">
      <dsp:nvSpPr>
        <dsp:cNvPr id="0" name=""/>
        <dsp:cNvSpPr/>
      </dsp:nvSpPr>
      <dsp:spPr>
        <a:xfrm>
          <a:off x="4525129" y="0"/>
          <a:ext cx="2103714" cy="2276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b="1" kern="1200" dirty="0" smtClean="0"/>
        </a:p>
        <a:p>
          <a:pPr lvl="0" algn="ctr" defTabSz="977900">
            <a:lnSpc>
              <a:spcPct val="90000"/>
            </a:lnSpc>
            <a:spcBef>
              <a:spcPct val="0"/>
            </a:spcBef>
            <a:spcAft>
              <a:spcPct val="35000"/>
            </a:spcAft>
          </a:pPr>
          <a:endParaRPr lang="en-US" sz="2200" b="1" kern="1200" dirty="0" smtClean="0"/>
        </a:p>
        <a:p>
          <a:pPr lvl="0" algn="ctr" defTabSz="977900">
            <a:lnSpc>
              <a:spcPct val="90000"/>
            </a:lnSpc>
            <a:spcBef>
              <a:spcPct val="0"/>
            </a:spcBef>
            <a:spcAft>
              <a:spcPct val="35000"/>
            </a:spcAft>
          </a:pPr>
          <a:endParaRPr lang="en-US" sz="2200" b="1" kern="1200" dirty="0" smtClean="0"/>
        </a:p>
        <a:p>
          <a:pPr lvl="0" algn="ctr" defTabSz="977900">
            <a:lnSpc>
              <a:spcPct val="90000"/>
            </a:lnSpc>
            <a:spcBef>
              <a:spcPct val="0"/>
            </a:spcBef>
            <a:spcAft>
              <a:spcPct val="35000"/>
            </a:spcAft>
          </a:pPr>
          <a:endParaRPr lang="en-US" sz="2200" b="1" kern="1200" dirty="0" smtClean="0"/>
        </a:p>
        <a:p>
          <a:pPr lvl="0" algn="ctr" defTabSz="977900">
            <a:lnSpc>
              <a:spcPct val="90000"/>
            </a:lnSpc>
            <a:spcBef>
              <a:spcPct val="0"/>
            </a:spcBef>
            <a:spcAft>
              <a:spcPct val="35000"/>
            </a:spcAft>
          </a:pPr>
          <a:r>
            <a:rPr lang="en-US" sz="2200" b="1" kern="1200" dirty="0" smtClean="0"/>
            <a:t>Low-Carbon Low Emission Technologies</a:t>
          </a:r>
          <a:endParaRPr lang="en-US" sz="2200" b="1" kern="1200" dirty="0"/>
        </a:p>
      </dsp:txBody>
      <dsp:txXfrm>
        <a:off x="4525129" y="0"/>
        <a:ext cx="2103714" cy="682860"/>
      </dsp:txXfrm>
    </dsp:sp>
    <dsp:sp modelId="{CC71E81A-E1F9-47B5-A2D5-7265A1259182}">
      <dsp:nvSpPr>
        <dsp:cNvPr id="0" name=""/>
        <dsp:cNvSpPr/>
      </dsp:nvSpPr>
      <dsp:spPr>
        <a:xfrm>
          <a:off x="6786621" y="0"/>
          <a:ext cx="2103714" cy="2276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b="1" kern="1200" dirty="0" smtClean="0"/>
        </a:p>
        <a:p>
          <a:pPr lvl="0" algn="ctr" defTabSz="977900">
            <a:lnSpc>
              <a:spcPct val="90000"/>
            </a:lnSpc>
            <a:spcBef>
              <a:spcPct val="0"/>
            </a:spcBef>
            <a:spcAft>
              <a:spcPct val="35000"/>
            </a:spcAft>
          </a:pPr>
          <a:endParaRPr lang="en-US" sz="2200" b="1" kern="1200" dirty="0" smtClean="0"/>
        </a:p>
        <a:p>
          <a:pPr lvl="0" algn="ctr" defTabSz="977900">
            <a:lnSpc>
              <a:spcPct val="90000"/>
            </a:lnSpc>
            <a:spcBef>
              <a:spcPct val="0"/>
            </a:spcBef>
            <a:spcAft>
              <a:spcPct val="35000"/>
            </a:spcAft>
          </a:pPr>
          <a:endParaRPr lang="en-US" sz="2200" b="1" kern="1200" dirty="0" smtClean="0"/>
        </a:p>
        <a:p>
          <a:pPr lvl="0" algn="ctr" defTabSz="977900">
            <a:lnSpc>
              <a:spcPct val="90000"/>
            </a:lnSpc>
            <a:spcBef>
              <a:spcPct val="0"/>
            </a:spcBef>
            <a:spcAft>
              <a:spcPct val="35000"/>
            </a:spcAft>
          </a:pPr>
          <a:endParaRPr lang="en-US" sz="2200" b="1" kern="1200" dirty="0" smtClean="0"/>
        </a:p>
        <a:p>
          <a:pPr lvl="0" algn="ctr" defTabSz="977900">
            <a:lnSpc>
              <a:spcPct val="90000"/>
            </a:lnSpc>
            <a:spcBef>
              <a:spcPct val="0"/>
            </a:spcBef>
            <a:spcAft>
              <a:spcPct val="35000"/>
            </a:spcAft>
          </a:pPr>
          <a:r>
            <a:rPr lang="en-US" sz="2200" b="1" kern="1200" dirty="0" smtClean="0"/>
            <a:t>Climate Policy, Partnership and Global Forums</a:t>
          </a:r>
          <a:endParaRPr lang="en-US" sz="2200" b="1" kern="1200" dirty="0"/>
        </a:p>
      </dsp:txBody>
      <dsp:txXfrm>
        <a:off x="6786621" y="0"/>
        <a:ext cx="2103714" cy="682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DC175-2242-4EC7-9F92-B57A74E20F34}">
      <dsp:nvSpPr>
        <dsp:cNvPr id="0" name=""/>
        <dsp:cNvSpPr/>
      </dsp:nvSpPr>
      <dsp:spPr>
        <a:xfrm>
          <a:off x="991424" y="1896402"/>
          <a:ext cx="2666169" cy="2666169"/>
        </a:xfrm>
        <a:prstGeom prst="ellipse">
          <a:avLst/>
        </a:prstGeom>
        <a:solidFill>
          <a:srgbClr val="FF0000">
            <a:alpha val="78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smtClean="0">
            <a:latin typeface="+mn-lt"/>
          </a:endParaRPr>
        </a:p>
        <a:p>
          <a:pPr lvl="0" algn="ctr" defTabSz="800100">
            <a:lnSpc>
              <a:spcPct val="90000"/>
            </a:lnSpc>
            <a:spcBef>
              <a:spcPct val="0"/>
            </a:spcBef>
            <a:spcAft>
              <a:spcPct val="35000"/>
            </a:spcAft>
          </a:pPr>
          <a:endParaRPr lang="en-US" sz="1800" kern="1200" dirty="0" smtClean="0">
            <a:latin typeface="+mn-lt"/>
          </a:endParaRPr>
        </a:p>
        <a:p>
          <a:pPr lvl="0" algn="ctr" defTabSz="800100">
            <a:lnSpc>
              <a:spcPct val="90000"/>
            </a:lnSpc>
            <a:spcBef>
              <a:spcPct val="0"/>
            </a:spcBef>
            <a:spcAft>
              <a:spcPct val="35000"/>
            </a:spcAft>
          </a:pPr>
          <a:endParaRPr lang="en-US" sz="1800" kern="1200" dirty="0" smtClean="0">
            <a:latin typeface="+mn-lt"/>
          </a:endParaRPr>
        </a:p>
        <a:p>
          <a:pPr lvl="0" algn="ctr" defTabSz="800100">
            <a:lnSpc>
              <a:spcPct val="90000"/>
            </a:lnSpc>
            <a:spcBef>
              <a:spcPct val="0"/>
            </a:spcBef>
            <a:spcAft>
              <a:spcPct val="35000"/>
            </a:spcAft>
          </a:pPr>
          <a:r>
            <a:rPr lang="en-US" sz="2200" kern="1200" dirty="0" smtClean="0">
              <a:solidFill>
                <a:schemeClr val="bg1"/>
              </a:solidFill>
              <a:latin typeface="+mn-lt"/>
            </a:rPr>
            <a:t>Industrial Applications</a:t>
          </a:r>
          <a:endParaRPr lang="en-US" sz="2200" kern="1200" dirty="0">
            <a:solidFill>
              <a:schemeClr val="bg1"/>
            </a:solidFill>
            <a:latin typeface="+mn-lt"/>
          </a:endParaRPr>
        </a:p>
      </dsp:txBody>
      <dsp:txXfrm>
        <a:off x="1346913" y="2362981"/>
        <a:ext cx="1955191" cy="1199776"/>
      </dsp:txXfrm>
    </dsp:sp>
    <dsp:sp modelId="{C528FDE5-FD09-4B1A-93F7-3C375E4D915E}">
      <dsp:nvSpPr>
        <dsp:cNvPr id="0" name=""/>
        <dsp:cNvSpPr/>
      </dsp:nvSpPr>
      <dsp:spPr>
        <a:xfrm>
          <a:off x="1812320" y="354262"/>
          <a:ext cx="2666169" cy="2666169"/>
        </a:xfrm>
        <a:prstGeom prst="ellipse">
          <a:avLst/>
        </a:prstGeom>
        <a:solidFill>
          <a:srgbClr val="92D050">
            <a:alpha val="88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977900">
            <a:lnSpc>
              <a:spcPct val="90000"/>
            </a:lnSpc>
            <a:spcBef>
              <a:spcPct val="0"/>
            </a:spcBef>
            <a:spcAft>
              <a:spcPct val="35000"/>
            </a:spcAft>
          </a:pPr>
          <a:r>
            <a:rPr lang="en-US" sz="2200" kern="1200" dirty="0" smtClean="0">
              <a:solidFill>
                <a:schemeClr val="bg1"/>
              </a:solidFill>
              <a:latin typeface="+mn-lt"/>
            </a:rPr>
            <a:t>Business Models</a:t>
          </a:r>
          <a:endParaRPr lang="en-US" sz="2200" kern="1200" dirty="0">
            <a:solidFill>
              <a:schemeClr val="bg1"/>
            </a:solidFill>
            <a:latin typeface="+mn-lt"/>
          </a:endParaRPr>
        </a:p>
      </dsp:txBody>
      <dsp:txXfrm>
        <a:off x="2627723" y="1043023"/>
        <a:ext cx="1599701" cy="1466393"/>
      </dsp:txXfrm>
    </dsp:sp>
    <dsp:sp modelId="{79570A8D-E47B-4DEC-BCA5-9BABEE15B7EA}">
      <dsp:nvSpPr>
        <dsp:cNvPr id="0" name=""/>
        <dsp:cNvSpPr/>
      </dsp:nvSpPr>
      <dsp:spPr>
        <a:xfrm>
          <a:off x="0" y="354262"/>
          <a:ext cx="2666169" cy="2666169"/>
        </a:xfrm>
        <a:prstGeom prst="ellipse">
          <a:avLst/>
        </a:prstGeom>
        <a:solidFill>
          <a:schemeClr val="accent4">
            <a:lumMod val="75000"/>
            <a:alpha val="7000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en-US" sz="2400" kern="1200" dirty="0" smtClean="0">
              <a:solidFill>
                <a:schemeClr val="bg1"/>
              </a:solidFill>
              <a:latin typeface="+mn-lt"/>
            </a:rPr>
            <a:t>Mini-grids</a:t>
          </a:r>
          <a:endParaRPr lang="en-US" sz="2400" kern="1200" dirty="0">
            <a:solidFill>
              <a:schemeClr val="bg1"/>
            </a:solidFill>
            <a:latin typeface="+mn-lt"/>
          </a:endParaRPr>
        </a:p>
      </dsp:txBody>
      <dsp:txXfrm>
        <a:off x="251064" y="1043023"/>
        <a:ext cx="1599701" cy="14663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655BC-A3E3-9143-88BC-CCEF182C33EE}">
      <dsp:nvSpPr>
        <dsp:cNvPr id="0" name=""/>
        <dsp:cNvSpPr/>
      </dsp:nvSpPr>
      <dsp:spPr>
        <a:xfrm rot="16200000">
          <a:off x="508000" y="-508000"/>
          <a:ext cx="2032000" cy="3048000"/>
        </a:xfrm>
        <a:prstGeom prst="round1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endParaRPr lang="en-US" sz="5400" kern="1200" dirty="0"/>
        </a:p>
      </dsp:txBody>
      <dsp:txXfrm rot="5400000">
        <a:off x="0" y="0"/>
        <a:ext cx="3048000" cy="1524000"/>
      </dsp:txXfrm>
    </dsp:sp>
    <dsp:sp modelId="{B4AA711C-F514-C240-8CCC-52B3365B0FF3}">
      <dsp:nvSpPr>
        <dsp:cNvPr id="0" name=""/>
        <dsp:cNvSpPr/>
      </dsp:nvSpPr>
      <dsp:spPr>
        <a:xfrm>
          <a:off x="3048000" y="0"/>
          <a:ext cx="3048000" cy="2032000"/>
        </a:xfrm>
        <a:prstGeom prst="round1Rect">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endParaRPr lang="en-US" sz="5400" kern="1200" dirty="0"/>
        </a:p>
      </dsp:txBody>
      <dsp:txXfrm>
        <a:off x="3048000" y="0"/>
        <a:ext cx="3048000" cy="1524000"/>
      </dsp:txXfrm>
    </dsp:sp>
    <dsp:sp modelId="{719F6AD7-F2DC-3C49-B7C1-CD0188DD558A}">
      <dsp:nvSpPr>
        <dsp:cNvPr id="0" name=""/>
        <dsp:cNvSpPr/>
      </dsp:nvSpPr>
      <dsp:spPr>
        <a:xfrm rot="10800000">
          <a:off x="0" y="2032000"/>
          <a:ext cx="3048000" cy="2032000"/>
        </a:xfrm>
        <a:prstGeom prst="round1Rect">
          <a:avLst/>
        </a:prstGeom>
        <a:solidFill>
          <a:schemeClr val="accent5">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endParaRPr lang="en-US" sz="5400" kern="1200" dirty="0"/>
        </a:p>
      </dsp:txBody>
      <dsp:txXfrm rot="10800000">
        <a:off x="0" y="2539999"/>
        <a:ext cx="3048000" cy="1524000"/>
      </dsp:txXfrm>
    </dsp:sp>
    <dsp:sp modelId="{A346FC55-F114-CE4C-983B-8537CE67A2A5}">
      <dsp:nvSpPr>
        <dsp:cNvPr id="0" name=""/>
        <dsp:cNvSpPr/>
      </dsp:nvSpPr>
      <dsp:spPr>
        <a:xfrm rot="5400000">
          <a:off x="3556000" y="1523999"/>
          <a:ext cx="2032000" cy="3048000"/>
        </a:xfrm>
        <a:prstGeom prst="round1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885D057-EF5A-FF44-97AD-9ACC2FE2F3B3}">
      <dsp:nvSpPr>
        <dsp:cNvPr id="0" name=""/>
        <dsp:cNvSpPr/>
      </dsp:nvSpPr>
      <dsp:spPr>
        <a:xfrm>
          <a:off x="1808750" y="1343527"/>
          <a:ext cx="2478499" cy="1376944"/>
        </a:xfrm>
        <a:prstGeom prst="roundRect">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endParaRPr lang="en-US" sz="5700" kern="1200" dirty="0"/>
        </a:p>
      </dsp:txBody>
      <dsp:txXfrm>
        <a:off x="1875967" y="1410744"/>
        <a:ext cx="2344065" cy="12425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80A99-E48E-4F44-8D53-DC69BD95F542}">
      <dsp:nvSpPr>
        <dsp:cNvPr id="0" name=""/>
        <dsp:cNvSpPr/>
      </dsp:nvSpPr>
      <dsp:spPr>
        <a:xfrm>
          <a:off x="-5862135" y="-897147"/>
          <a:ext cx="6978870" cy="6978870"/>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3C1C4D-61E5-4093-BD46-AE5EFEED0FAA}">
      <dsp:nvSpPr>
        <dsp:cNvPr id="0" name=""/>
        <dsp:cNvSpPr/>
      </dsp:nvSpPr>
      <dsp:spPr>
        <a:xfrm>
          <a:off x="584519" y="398590"/>
          <a:ext cx="6471387" cy="79759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3091" tIns="53340" rIns="53340" bIns="53340" numCol="1" spcCol="1270" anchor="ctr" anchorCtr="0">
          <a:noAutofit/>
        </a:bodyPr>
        <a:lstStyle/>
        <a:p>
          <a:pPr lvl="0" algn="l" defTabSz="933450" rtl="0">
            <a:lnSpc>
              <a:spcPct val="90000"/>
            </a:lnSpc>
            <a:spcBef>
              <a:spcPct val="0"/>
            </a:spcBef>
            <a:spcAft>
              <a:spcPct val="35000"/>
            </a:spcAft>
          </a:pPr>
          <a:r>
            <a:rPr lang="en-US" sz="2100" b="1" kern="1200" dirty="0" smtClean="0"/>
            <a:t>Global Hub for Industrial Energy Efficiency</a:t>
          </a:r>
          <a:endParaRPr lang="en-US" sz="2100" b="1" kern="1200" dirty="0"/>
        </a:p>
      </dsp:txBody>
      <dsp:txXfrm>
        <a:off x="584519" y="398590"/>
        <a:ext cx="6471387" cy="797595"/>
      </dsp:txXfrm>
    </dsp:sp>
    <dsp:sp modelId="{05DFE6E0-3F82-40EA-9680-A80284372590}">
      <dsp:nvSpPr>
        <dsp:cNvPr id="0" name=""/>
        <dsp:cNvSpPr/>
      </dsp:nvSpPr>
      <dsp:spPr>
        <a:xfrm>
          <a:off x="86022" y="298890"/>
          <a:ext cx="996993" cy="99699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B6300F-045F-4E41-BF57-DDA78FED2668}">
      <dsp:nvSpPr>
        <dsp:cNvPr id="0" name=""/>
        <dsp:cNvSpPr/>
      </dsp:nvSpPr>
      <dsp:spPr>
        <a:xfrm>
          <a:off x="1041798" y="1595190"/>
          <a:ext cx="6014108" cy="79759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3091" tIns="53340" rIns="53340" bIns="53340" numCol="1" spcCol="1270" anchor="ctr" anchorCtr="0">
          <a:noAutofit/>
        </a:bodyPr>
        <a:lstStyle/>
        <a:p>
          <a:pPr lvl="0" algn="l" defTabSz="933450" rtl="0">
            <a:lnSpc>
              <a:spcPct val="90000"/>
            </a:lnSpc>
            <a:spcBef>
              <a:spcPct val="0"/>
            </a:spcBef>
            <a:spcAft>
              <a:spcPct val="35000"/>
            </a:spcAft>
          </a:pPr>
          <a:r>
            <a:rPr lang="en-US" sz="2100" b="1" kern="1200" dirty="0" smtClean="0"/>
            <a:t>Regional Approaches and Country Level Action Plans – Focus on IEE and RE Technologies</a:t>
          </a:r>
          <a:endParaRPr lang="en-US" sz="2100" b="1" kern="1200" dirty="0"/>
        </a:p>
      </dsp:txBody>
      <dsp:txXfrm>
        <a:off x="1041798" y="1595190"/>
        <a:ext cx="6014108" cy="797595"/>
      </dsp:txXfrm>
    </dsp:sp>
    <dsp:sp modelId="{5C5E1F84-DAE3-41B2-B720-44370BDEB087}">
      <dsp:nvSpPr>
        <dsp:cNvPr id="0" name=""/>
        <dsp:cNvSpPr/>
      </dsp:nvSpPr>
      <dsp:spPr>
        <a:xfrm>
          <a:off x="543301" y="1495490"/>
          <a:ext cx="996993" cy="99699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44CE9C-EF3F-44A4-B713-F839C2B83F14}">
      <dsp:nvSpPr>
        <dsp:cNvPr id="0" name=""/>
        <dsp:cNvSpPr/>
      </dsp:nvSpPr>
      <dsp:spPr>
        <a:xfrm>
          <a:off x="1041798" y="2791790"/>
          <a:ext cx="6014108" cy="79759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3091" tIns="53340" rIns="53340" bIns="53340" numCol="1" spcCol="1270" anchor="ctr" anchorCtr="0">
          <a:noAutofit/>
        </a:bodyPr>
        <a:lstStyle/>
        <a:p>
          <a:pPr lvl="0" algn="l" defTabSz="933450" rtl="0">
            <a:lnSpc>
              <a:spcPct val="90000"/>
            </a:lnSpc>
            <a:spcBef>
              <a:spcPct val="0"/>
            </a:spcBef>
            <a:spcAft>
              <a:spcPct val="35000"/>
            </a:spcAft>
          </a:pPr>
          <a:r>
            <a:rPr lang="en-US" sz="2100" b="1" kern="1200" dirty="0" smtClean="0"/>
            <a:t>System Approach on Nexus Issues (Energy-Water-Food-Health)</a:t>
          </a:r>
          <a:endParaRPr lang="en-US" sz="2100" b="1" kern="1200" dirty="0"/>
        </a:p>
      </dsp:txBody>
      <dsp:txXfrm>
        <a:off x="1041798" y="2791790"/>
        <a:ext cx="6014108" cy="797595"/>
      </dsp:txXfrm>
    </dsp:sp>
    <dsp:sp modelId="{E7BC3584-6925-420D-AB17-2C614BC61B31}">
      <dsp:nvSpPr>
        <dsp:cNvPr id="0" name=""/>
        <dsp:cNvSpPr/>
      </dsp:nvSpPr>
      <dsp:spPr>
        <a:xfrm>
          <a:off x="543301" y="2692091"/>
          <a:ext cx="996993" cy="99699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4CF4AD-1265-49E5-A1FF-36DE83199601}">
      <dsp:nvSpPr>
        <dsp:cNvPr id="0" name=""/>
        <dsp:cNvSpPr/>
      </dsp:nvSpPr>
      <dsp:spPr>
        <a:xfrm>
          <a:off x="584519" y="3988390"/>
          <a:ext cx="6471387" cy="79759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3091" tIns="53340" rIns="53340" bIns="53340" numCol="1" spcCol="1270" anchor="ctr" anchorCtr="0">
          <a:noAutofit/>
        </a:bodyPr>
        <a:lstStyle/>
        <a:p>
          <a:pPr lvl="0" algn="l" defTabSz="933450" rtl="0">
            <a:lnSpc>
              <a:spcPct val="90000"/>
            </a:lnSpc>
            <a:spcBef>
              <a:spcPct val="0"/>
            </a:spcBef>
            <a:spcAft>
              <a:spcPct val="35000"/>
            </a:spcAft>
          </a:pPr>
          <a:r>
            <a:rPr lang="en-US" sz="2100" b="1" kern="1200" dirty="0" smtClean="0"/>
            <a:t>Technology Transfer, Scaling up Investments and Capacity Building</a:t>
          </a:r>
          <a:endParaRPr lang="en-US" sz="2100" b="1" kern="1200" dirty="0"/>
        </a:p>
      </dsp:txBody>
      <dsp:txXfrm>
        <a:off x="584519" y="3988390"/>
        <a:ext cx="6471387" cy="797595"/>
      </dsp:txXfrm>
    </dsp:sp>
    <dsp:sp modelId="{F198AAD5-3558-4163-80F4-E264FE78751F}">
      <dsp:nvSpPr>
        <dsp:cNvPr id="0" name=""/>
        <dsp:cNvSpPr/>
      </dsp:nvSpPr>
      <dsp:spPr>
        <a:xfrm>
          <a:off x="86022" y="3888691"/>
          <a:ext cx="996993" cy="99699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2A999B-72B3-44A3-9899-414C337A9BBD}" type="datetimeFigureOut">
              <a:rPr lang="en-US" smtClean="0"/>
              <a:t>3/22/16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70E08E-7549-42B9-B2C1-46F1DE252A30}" type="slidenum">
              <a:rPr lang="en-US" smtClean="0"/>
              <a:t>‹#›</a:t>
            </a:fld>
            <a:endParaRPr lang="en-US" dirty="0"/>
          </a:p>
        </p:txBody>
      </p:sp>
    </p:spTree>
    <p:extLst>
      <p:ext uri="{BB962C8B-B14F-4D97-AF65-F5344CB8AC3E}">
        <p14:creationId xmlns:p14="http://schemas.microsoft.com/office/powerpoint/2010/main" val="2288539323"/>
      </p:ext>
    </p:extLst>
  </p:cSld>
  <p:clrMap bg1="lt1" tx1="dk1" bg2="lt2" tx2="dk2" accent1="accent1" accent2="accent2" accent3="accent3" accent4="accent4" accent5="accent5" accent6="accent6" hlink="hlink" folHlink="folHlink"/>
  <p:notesStyle>
    <a:lvl1pPr marL="0" algn="l" defTabSz="913545" rtl="0" eaLnBrk="1" latinLnBrk="0" hangingPunct="1">
      <a:defRPr sz="1200" kern="1200">
        <a:solidFill>
          <a:schemeClr val="tx1"/>
        </a:solidFill>
        <a:latin typeface="+mn-lt"/>
        <a:ea typeface="+mn-ea"/>
        <a:cs typeface="+mn-cs"/>
      </a:defRPr>
    </a:lvl1pPr>
    <a:lvl2pPr marL="456774" algn="l" defTabSz="913545" rtl="0" eaLnBrk="1" latinLnBrk="0" hangingPunct="1">
      <a:defRPr sz="1200" kern="1200">
        <a:solidFill>
          <a:schemeClr val="tx1"/>
        </a:solidFill>
        <a:latin typeface="+mn-lt"/>
        <a:ea typeface="+mn-ea"/>
        <a:cs typeface="+mn-cs"/>
      </a:defRPr>
    </a:lvl2pPr>
    <a:lvl3pPr marL="913545" algn="l" defTabSz="913545" rtl="0" eaLnBrk="1" latinLnBrk="0" hangingPunct="1">
      <a:defRPr sz="1200" kern="1200">
        <a:solidFill>
          <a:schemeClr val="tx1"/>
        </a:solidFill>
        <a:latin typeface="+mn-lt"/>
        <a:ea typeface="+mn-ea"/>
        <a:cs typeface="+mn-cs"/>
      </a:defRPr>
    </a:lvl3pPr>
    <a:lvl4pPr marL="1370320" algn="l" defTabSz="913545" rtl="0" eaLnBrk="1" latinLnBrk="0" hangingPunct="1">
      <a:defRPr sz="1200" kern="1200">
        <a:solidFill>
          <a:schemeClr val="tx1"/>
        </a:solidFill>
        <a:latin typeface="+mn-lt"/>
        <a:ea typeface="+mn-ea"/>
        <a:cs typeface="+mn-cs"/>
      </a:defRPr>
    </a:lvl4pPr>
    <a:lvl5pPr marL="1827095" algn="l" defTabSz="913545" rtl="0" eaLnBrk="1" latinLnBrk="0" hangingPunct="1">
      <a:defRPr sz="1200" kern="1200">
        <a:solidFill>
          <a:schemeClr val="tx1"/>
        </a:solidFill>
        <a:latin typeface="+mn-lt"/>
        <a:ea typeface="+mn-ea"/>
        <a:cs typeface="+mn-cs"/>
      </a:defRPr>
    </a:lvl5pPr>
    <a:lvl6pPr marL="2283865" algn="l" defTabSz="913545" rtl="0" eaLnBrk="1" latinLnBrk="0" hangingPunct="1">
      <a:defRPr sz="1200" kern="1200">
        <a:solidFill>
          <a:schemeClr val="tx1"/>
        </a:solidFill>
        <a:latin typeface="+mn-lt"/>
        <a:ea typeface="+mn-ea"/>
        <a:cs typeface="+mn-cs"/>
      </a:defRPr>
    </a:lvl6pPr>
    <a:lvl7pPr marL="2740639" algn="l" defTabSz="913545" rtl="0" eaLnBrk="1" latinLnBrk="0" hangingPunct="1">
      <a:defRPr sz="1200" kern="1200">
        <a:solidFill>
          <a:schemeClr val="tx1"/>
        </a:solidFill>
        <a:latin typeface="+mn-lt"/>
        <a:ea typeface="+mn-ea"/>
        <a:cs typeface="+mn-cs"/>
      </a:defRPr>
    </a:lvl7pPr>
    <a:lvl8pPr marL="3197411" algn="l" defTabSz="913545" rtl="0" eaLnBrk="1" latinLnBrk="0" hangingPunct="1">
      <a:defRPr sz="1200" kern="1200">
        <a:solidFill>
          <a:schemeClr val="tx1"/>
        </a:solidFill>
        <a:latin typeface="+mn-lt"/>
        <a:ea typeface="+mn-ea"/>
        <a:cs typeface="+mn-cs"/>
      </a:defRPr>
    </a:lvl8pPr>
    <a:lvl9pPr marL="3654184" algn="l" defTabSz="9135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cs typeface="Arial" charset="0"/>
              </a:defRPr>
            </a:lvl1pPr>
            <a:lvl2pPr marL="784225" indent="-301625" algn="l" eaLnBrk="0" hangingPunct="0">
              <a:spcBef>
                <a:spcPct val="30000"/>
              </a:spcBef>
              <a:defRPr sz="1200">
                <a:solidFill>
                  <a:schemeClr val="tx1"/>
                </a:solidFill>
                <a:latin typeface="Arial" charset="0"/>
                <a:cs typeface="Arial" charset="0"/>
              </a:defRPr>
            </a:lvl2pPr>
            <a:lvl3pPr marL="1208088" indent="-241300" algn="l" eaLnBrk="0" hangingPunct="0">
              <a:spcBef>
                <a:spcPct val="30000"/>
              </a:spcBef>
              <a:defRPr sz="1200">
                <a:solidFill>
                  <a:schemeClr val="tx1"/>
                </a:solidFill>
                <a:latin typeface="Arial" charset="0"/>
                <a:cs typeface="Arial" charset="0"/>
              </a:defRPr>
            </a:lvl3pPr>
            <a:lvl4pPr marL="1690688" indent="-241300" algn="l" eaLnBrk="0" hangingPunct="0">
              <a:spcBef>
                <a:spcPct val="30000"/>
              </a:spcBef>
              <a:defRPr sz="1200">
                <a:solidFill>
                  <a:schemeClr val="tx1"/>
                </a:solidFill>
                <a:latin typeface="Arial" charset="0"/>
                <a:cs typeface="Arial" charset="0"/>
              </a:defRPr>
            </a:lvl4pPr>
            <a:lvl5pPr marL="2174875" indent="-241300" algn="l" eaLnBrk="0" hangingPunct="0">
              <a:spcBef>
                <a:spcPct val="30000"/>
              </a:spcBef>
              <a:defRPr sz="1200">
                <a:solidFill>
                  <a:schemeClr val="tx1"/>
                </a:solidFill>
                <a:latin typeface="Arial" charset="0"/>
                <a:cs typeface="Arial" charset="0"/>
              </a:defRPr>
            </a:lvl5pPr>
            <a:lvl6pPr marL="2632075" indent="-241300" eaLnBrk="0" fontAlgn="base" hangingPunct="0">
              <a:spcBef>
                <a:spcPct val="30000"/>
              </a:spcBef>
              <a:spcAft>
                <a:spcPct val="0"/>
              </a:spcAft>
              <a:defRPr sz="1200">
                <a:solidFill>
                  <a:schemeClr val="tx1"/>
                </a:solidFill>
                <a:latin typeface="Arial" charset="0"/>
                <a:cs typeface="Arial" charset="0"/>
              </a:defRPr>
            </a:lvl6pPr>
            <a:lvl7pPr marL="3089275" indent="-241300" eaLnBrk="0" fontAlgn="base" hangingPunct="0">
              <a:spcBef>
                <a:spcPct val="30000"/>
              </a:spcBef>
              <a:spcAft>
                <a:spcPct val="0"/>
              </a:spcAft>
              <a:defRPr sz="1200">
                <a:solidFill>
                  <a:schemeClr val="tx1"/>
                </a:solidFill>
                <a:latin typeface="Arial" charset="0"/>
                <a:cs typeface="Arial" charset="0"/>
              </a:defRPr>
            </a:lvl7pPr>
            <a:lvl8pPr marL="3546475" indent="-241300" eaLnBrk="0" fontAlgn="base" hangingPunct="0">
              <a:spcBef>
                <a:spcPct val="30000"/>
              </a:spcBef>
              <a:spcAft>
                <a:spcPct val="0"/>
              </a:spcAft>
              <a:defRPr sz="1200">
                <a:solidFill>
                  <a:schemeClr val="tx1"/>
                </a:solidFill>
                <a:latin typeface="Arial" charset="0"/>
                <a:cs typeface="Arial" charset="0"/>
              </a:defRPr>
            </a:lvl8pPr>
            <a:lvl9pPr marL="4003675" indent="-2413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09E5041E-A6FE-42E3-A8EA-5FD619E4D630}" type="slidenum">
              <a:rPr lang="en-GB" altLang="en-US" sz="1300">
                <a:solidFill>
                  <a:prstClr val="black"/>
                </a:solidFill>
              </a:rPr>
              <a:pPr algn="r" eaLnBrk="1" hangingPunct="1">
                <a:spcBef>
                  <a:spcPct val="0"/>
                </a:spcBef>
              </a:pPr>
              <a:t>1</a:t>
            </a:fld>
            <a:endParaRPr lang="en-GB" altLang="en-US" sz="1300" dirty="0">
              <a:solidFill>
                <a:prstClr val="black"/>
              </a:solidFill>
            </a:endParaRPr>
          </a:p>
        </p:txBody>
      </p:sp>
      <p:sp>
        <p:nvSpPr>
          <p:cNvPr id="9219" name="Rectangle 2"/>
          <p:cNvSpPr>
            <a:spLocks noGrp="1" noRot="1" noChangeAspect="1" noChangeArrowheads="1" noTextEdit="1"/>
          </p:cNvSpPr>
          <p:nvPr>
            <p:ph type="sldImg"/>
          </p:nvPr>
        </p:nvSpPr>
        <p:spPr>
          <a:xfrm>
            <a:off x="1141413" y="685800"/>
            <a:ext cx="4575175" cy="3430588"/>
          </a:xfrm>
          <a:ln/>
        </p:spPr>
      </p:sp>
      <p:sp>
        <p:nvSpPr>
          <p:cNvPr id="922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237048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70E08E-7549-42B9-B2C1-46F1DE252A30}" type="slidenum">
              <a:rPr lang="en-US" smtClean="0"/>
              <a:t>15</a:t>
            </a:fld>
            <a:endParaRPr lang="en-US" dirty="0"/>
          </a:p>
        </p:txBody>
      </p:sp>
    </p:spTree>
    <p:extLst>
      <p:ext uri="{BB962C8B-B14F-4D97-AF65-F5344CB8AC3E}">
        <p14:creationId xmlns:p14="http://schemas.microsoft.com/office/powerpoint/2010/main" val="150674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lgn="l" eaLnBrk="0" hangingPunct="0">
              <a:spcBef>
                <a:spcPct val="30000"/>
              </a:spcBef>
              <a:defRPr sz="1100">
                <a:solidFill>
                  <a:schemeClr val="tx1"/>
                </a:solidFill>
                <a:latin typeface="Arial" charset="0"/>
                <a:cs typeface="Arial" charset="0"/>
              </a:defRPr>
            </a:lvl1pPr>
            <a:lvl2pPr marL="741798" indent="-285307" algn="l" eaLnBrk="0" hangingPunct="0">
              <a:spcBef>
                <a:spcPct val="30000"/>
              </a:spcBef>
              <a:defRPr sz="1100">
                <a:solidFill>
                  <a:schemeClr val="tx1"/>
                </a:solidFill>
                <a:latin typeface="Arial" charset="0"/>
                <a:cs typeface="Arial" charset="0"/>
              </a:defRPr>
            </a:lvl2pPr>
            <a:lvl3pPr marL="1142730" indent="-228246" algn="l" eaLnBrk="0" hangingPunct="0">
              <a:spcBef>
                <a:spcPct val="30000"/>
              </a:spcBef>
              <a:defRPr sz="1100">
                <a:solidFill>
                  <a:schemeClr val="tx1"/>
                </a:solidFill>
                <a:latin typeface="Arial" charset="0"/>
                <a:cs typeface="Arial" charset="0"/>
              </a:defRPr>
            </a:lvl3pPr>
            <a:lvl4pPr marL="1599222" indent="-228246" algn="l" eaLnBrk="0" hangingPunct="0">
              <a:spcBef>
                <a:spcPct val="30000"/>
              </a:spcBef>
              <a:defRPr sz="1100">
                <a:solidFill>
                  <a:schemeClr val="tx1"/>
                </a:solidFill>
                <a:latin typeface="Arial" charset="0"/>
                <a:cs typeface="Arial" charset="0"/>
              </a:defRPr>
            </a:lvl4pPr>
            <a:lvl5pPr marL="2057214" indent="-228246" algn="l" eaLnBrk="0" hangingPunct="0">
              <a:spcBef>
                <a:spcPct val="30000"/>
              </a:spcBef>
              <a:defRPr sz="1100">
                <a:solidFill>
                  <a:schemeClr val="tx1"/>
                </a:solidFill>
                <a:latin typeface="Arial" charset="0"/>
                <a:cs typeface="Arial" charset="0"/>
              </a:defRPr>
            </a:lvl5pPr>
            <a:lvl6pPr marL="2489680" indent="-228246" eaLnBrk="0" fontAlgn="base" hangingPunct="0">
              <a:spcBef>
                <a:spcPct val="30000"/>
              </a:spcBef>
              <a:spcAft>
                <a:spcPct val="0"/>
              </a:spcAft>
              <a:defRPr sz="1100">
                <a:solidFill>
                  <a:schemeClr val="tx1"/>
                </a:solidFill>
                <a:latin typeface="Arial" charset="0"/>
                <a:cs typeface="Arial" charset="0"/>
              </a:defRPr>
            </a:lvl6pPr>
            <a:lvl7pPr marL="2922145" indent="-228246" eaLnBrk="0" fontAlgn="base" hangingPunct="0">
              <a:spcBef>
                <a:spcPct val="30000"/>
              </a:spcBef>
              <a:spcAft>
                <a:spcPct val="0"/>
              </a:spcAft>
              <a:defRPr sz="1100">
                <a:solidFill>
                  <a:schemeClr val="tx1"/>
                </a:solidFill>
                <a:latin typeface="Arial" charset="0"/>
                <a:cs typeface="Arial" charset="0"/>
              </a:defRPr>
            </a:lvl7pPr>
            <a:lvl8pPr marL="3354611" indent="-228246" eaLnBrk="0" fontAlgn="base" hangingPunct="0">
              <a:spcBef>
                <a:spcPct val="30000"/>
              </a:spcBef>
              <a:spcAft>
                <a:spcPct val="0"/>
              </a:spcAft>
              <a:defRPr sz="1100">
                <a:solidFill>
                  <a:schemeClr val="tx1"/>
                </a:solidFill>
                <a:latin typeface="Arial" charset="0"/>
                <a:cs typeface="Arial" charset="0"/>
              </a:defRPr>
            </a:lvl8pPr>
            <a:lvl9pPr marL="3787076" indent="-228246" eaLnBrk="0" fontAlgn="base" hangingPunct="0">
              <a:spcBef>
                <a:spcPct val="30000"/>
              </a:spcBef>
              <a:spcAft>
                <a:spcPct val="0"/>
              </a:spcAft>
              <a:defRPr sz="1100">
                <a:solidFill>
                  <a:schemeClr val="tx1"/>
                </a:solidFill>
                <a:latin typeface="Arial" charset="0"/>
                <a:cs typeface="Arial" charset="0"/>
              </a:defRPr>
            </a:lvl9pPr>
          </a:lstStyle>
          <a:p>
            <a:pPr algn="r" eaLnBrk="1" hangingPunct="1">
              <a:spcBef>
                <a:spcPct val="0"/>
              </a:spcBef>
            </a:pPr>
            <a:fld id="{8F360644-23D4-45CC-8160-65CE4BF21C5D}" type="slidenum">
              <a:rPr lang="en-GB" altLang="en-US" sz="1200"/>
              <a:pPr algn="r" eaLnBrk="1" hangingPunct="1">
                <a:spcBef>
                  <a:spcPct val="0"/>
                </a:spcBef>
              </a:pPr>
              <a:t>16</a:t>
            </a:fld>
            <a:endParaRPr lang="en-GB" altLang="en-US" sz="1200" dirty="0"/>
          </a:p>
        </p:txBody>
      </p:sp>
      <p:sp>
        <p:nvSpPr>
          <p:cNvPr id="12291" name="Rectangle 2"/>
          <p:cNvSpPr>
            <a:spLocks noGrp="1" noRot="1" noChangeAspect="1" noChangeArrowheads="1" noTextEdit="1"/>
          </p:cNvSpPr>
          <p:nvPr>
            <p:ph type="sldImg"/>
          </p:nvPr>
        </p:nvSpPr>
        <p:spPr>
          <a:xfrm>
            <a:off x="1143000" y="685800"/>
            <a:ext cx="4572000" cy="3429000"/>
          </a:xfrm>
          <a:ln/>
        </p:spPr>
      </p:sp>
      <p:sp>
        <p:nvSpPr>
          <p:cNvPr id="1229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59645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9D8A2F-E3B4-4063-8756-672A03BD01F6}" type="slidenum">
              <a:rPr lang="en-GB" altLang="en-US" smtClean="0">
                <a:solidFill>
                  <a:prstClr val="black"/>
                </a:solidFill>
              </a:rPr>
              <a:pPr>
                <a:defRPr/>
              </a:pPr>
              <a:t>18</a:t>
            </a:fld>
            <a:endParaRPr lang="en-GB" altLang="en-US" dirty="0">
              <a:solidFill>
                <a:prstClr val="black"/>
              </a:solidFill>
            </a:endParaRPr>
          </a:p>
        </p:txBody>
      </p:sp>
    </p:spTree>
    <p:extLst>
      <p:ext uri="{BB962C8B-B14F-4D97-AF65-F5344CB8AC3E}">
        <p14:creationId xmlns:p14="http://schemas.microsoft.com/office/powerpoint/2010/main" val="1974398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9D8A2F-E3B4-4063-8756-672A03BD01F6}" type="slidenum">
              <a:rPr lang="en-GB" altLang="en-US" smtClean="0">
                <a:solidFill>
                  <a:prstClr val="black"/>
                </a:solidFill>
              </a:rPr>
              <a:pPr>
                <a:defRPr/>
              </a:pPr>
              <a:t>19</a:t>
            </a:fld>
            <a:endParaRPr lang="en-GB" altLang="en-US" dirty="0">
              <a:solidFill>
                <a:prstClr val="black"/>
              </a:solidFill>
            </a:endParaRPr>
          </a:p>
        </p:txBody>
      </p:sp>
    </p:spTree>
    <p:extLst>
      <p:ext uri="{BB962C8B-B14F-4D97-AF65-F5344CB8AC3E}">
        <p14:creationId xmlns:p14="http://schemas.microsoft.com/office/powerpoint/2010/main" val="1986034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9D8A2F-E3B4-4063-8756-672A03BD01F6}" type="slidenum">
              <a:rPr lang="en-GB" altLang="en-US" smtClean="0">
                <a:solidFill>
                  <a:prstClr val="black"/>
                </a:solidFill>
              </a:rPr>
              <a:pPr>
                <a:defRPr/>
              </a:pPr>
              <a:t>20</a:t>
            </a:fld>
            <a:endParaRPr lang="en-GB" altLang="en-US" dirty="0">
              <a:solidFill>
                <a:prstClr val="black"/>
              </a:solidFill>
            </a:endParaRPr>
          </a:p>
        </p:txBody>
      </p:sp>
    </p:spTree>
    <p:extLst>
      <p:ext uri="{BB962C8B-B14F-4D97-AF65-F5344CB8AC3E}">
        <p14:creationId xmlns:p14="http://schemas.microsoft.com/office/powerpoint/2010/main" val="786283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ECREEE</a:t>
            </a:r>
          </a:p>
          <a:p>
            <a:pPr marL="0" marR="0" indent="0" algn="l" defTabSz="913545" rtl="0" eaLnBrk="1" fontAlgn="auto" latinLnBrk="0" hangingPunct="1">
              <a:lnSpc>
                <a:spcPct val="100000"/>
              </a:lnSpc>
              <a:spcBef>
                <a:spcPts val="0"/>
              </a:spcBef>
              <a:spcAft>
                <a:spcPts val="0"/>
              </a:spcAft>
              <a:buClrTx/>
              <a:buSzTx/>
              <a:buFontTx/>
              <a:buNone/>
              <a:tabLst/>
              <a:defRPr/>
            </a:pPr>
            <a:r>
              <a:rPr lang="en-US" altLang="pt-PT" sz="1200" dirty="0" smtClean="0">
                <a:ea typeface="MS PGothic" pitchFamily="34" charset="-128"/>
              </a:rPr>
              <a:t>Specialized Agency of the Economic Community of West African States (ECOWAS) to promote RE&amp;EE </a:t>
            </a:r>
            <a:endParaRPr lang="en-GB" altLang="pt-PT" sz="1200" dirty="0" smtClean="0">
              <a:ea typeface="MS PGothic" pitchFamily="34" charset="-128"/>
            </a:endParaRPr>
          </a:p>
          <a:p>
            <a:pPr defTabSz="914400" fontAlgn="base">
              <a:spcBef>
                <a:spcPct val="20000"/>
              </a:spcBef>
              <a:spcAft>
                <a:spcPct val="0"/>
              </a:spcAft>
              <a:buFont typeface="Wingdings" pitchFamily="2" charset="2"/>
              <a:buNone/>
            </a:pPr>
            <a:r>
              <a:rPr lang="de-AT" altLang="en-US" sz="1200" dirty="0" smtClean="0">
                <a:solidFill>
                  <a:srgbClr val="000000"/>
                </a:solidFill>
                <a:latin typeface="Calibri" pitchFamily="34" charset="0"/>
              </a:rPr>
              <a:t>Covering 15 Member States and 300 million energy consumers</a:t>
            </a:r>
          </a:p>
          <a:p>
            <a:pPr defTabSz="914400" fontAlgn="base">
              <a:spcBef>
                <a:spcPct val="20000"/>
              </a:spcBef>
              <a:spcAft>
                <a:spcPct val="0"/>
              </a:spcAft>
              <a:buFont typeface="Wingdings" pitchFamily="2" charset="2"/>
              <a:buNone/>
            </a:pPr>
            <a:r>
              <a:rPr lang="de-AT" altLang="en-US" sz="1200" dirty="0" smtClean="0">
                <a:solidFill>
                  <a:srgbClr val="000000"/>
                </a:solidFill>
                <a:latin typeface="Calibri" pitchFamily="34" charset="0"/>
              </a:rPr>
              <a:t>Established in 2010 with support of UNIDO, Austria and Spain</a:t>
            </a:r>
            <a:endParaRPr lang="de-AT" altLang="en-US" sz="100" dirty="0" smtClean="0">
              <a:solidFill>
                <a:srgbClr val="000000"/>
              </a:solidFill>
              <a:latin typeface="Calibri" pitchFamily="34" charset="0"/>
            </a:endParaRPr>
          </a:p>
          <a:p>
            <a:pPr defTabSz="914400" fontAlgn="base">
              <a:spcBef>
                <a:spcPct val="20000"/>
              </a:spcBef>
              <a:spcAft>
                <a:spcPct val="0"/>
              </a:spcAft>
              <a:buFont typeface="Wingdings" pitchFamily="2" charset="2"/>
              <a:buNone/>
            </a:pPr>
            <a:r>
              <a:rPr lang="de-AT" altLang="en-US" sz="1200" dirty="0" smtClean="0">
                <a:solidFill>
                  <a:srgbClr val="000000"/>
                </a:solidFill>
                <a:latin typeface="Calibri" pitchFamily="34" charset="0"/>
              </a:rPr>
              <a:t>Secretariat in Praia, Cape Verde</a:t>
            </a:r>
          </a:p>
          <a:p>
            <a:pPr defTabSz="914400" fontAlgn="base">
              <a:spcBef>
                <a:spcPct val="20000"/>
              </a:spcBef>
              <a:spcAft>
                <a:spcPct val="0"/>
              </a:spcAft>
              <a:buFont typeface="Wingdings" pitchFamily="2" charset="2"/>
              <a:buNone/>
            </a:pPr>
            <a:r>
              <a:rPr lang="de-AT" altLang="en-US" sz="1200" dirty="0" smtClean="0">
                <a:solidFill>
                  <a:srgbClr val="000000"/>
                </a:solidFill>
                <a:latin typeface="Calibri" pitchFamily="34" charset="0"/>
              </a:rPr>
              <a:t>Concrete GEF funded Projects </a:t>
            </a:r>
          </a:p>
          <a:p>
            <a:endParaRPr lang="en-US" dirty="0" smtClean="0"/>
          </a:p>
          <a:p>
            <a:r>
              <a:rPr lang="en-US" dirty="0" smtClean="0"/>
              <a:t>SACREEE</a:t>
            </a:r>
          </a:p>
          <a:p>
            <a:r>
              <a:rPr lang="en-US" altLang="en-US" sz="1200" dirty="0" smtClean="0">
                <a:ea typeface="MS PGothic" pitchFamily="34" charset="-128"/>
              </a:rPr>
              <a:t>The Southern African Development Community </a:t>
            </a:r>
            <a:r>
              <a:rPr lang="en-GB" altLang="en-US" sz="1200" dirty="0" smtClean="0">
                <a:ea typeface="MS PGothic" pitchFamily="34" charset="-128"/>
              </a:rPr>
              <a:t>(SADC) comprises 15 Member States and </a:t>
            </a:r>
            <a:r>
              <a:rPr lang="en-US" altLang="en-US" sz="1200" dirty="0" smtClean="0">
                <a:ea typeface="MS PGothic" pitchFamily="34" charset="-128"/>
              </a:rPr>
              <a:t>represents 280 million </a:t>
            </a:r>
            <a:r>
              <a:rPr lang="en-GB" altLang="en-US" sz="1200" dirty="0" smtClean="0">
                <a:ea typeface="MS PGothic" pitchFamily="34" charset="-128"/>
              </a:rPr>
              <a:t>energy consumers.</a:t>
            </a:r>
          </a:p>
          <a:p>
            <a:r>
              <a:rPr lang="en-US" altLang="en-US" sz="1200" dirty="0" smtClean="0">
                <a:ea typeface="MS PGothic" pitchFamily="34" charset="-128"/>
              </a:rPr>
              <a:t>At the 32nd SADC Ordinary Summit in Maputo, Mozambique, the Ministers of Energy directed the SADC Secretariat to create a regional sustainable </a:t>
            </a:r>
            <a:r>
              <a:rPr lang="en-GB" altLang="en-US" sz="1200" dirty="0" smtClean="0">
                <a:ea typeface="MS PGothic" pitchFamily="34" charset="-128"/>
              </a:rPr>
              <a:t>energy centre.</a:t>
            </a:r>
          </a:p>
          <a:p>
            <a:r>
              <a:rPr lang="en-US" altLang="en-US" sz="1200" dirty="0" smtClean="0">
                <a:ea typeface="MS PGothic" pitchFamily="34" charset="-128"/>
              </a:rPr>
              <a:t>A baseline report and a needs assessment on the technical and institutional design of the Centre </a:t>
            </a:r>
            <a:r>
              <a:rPr lang="en-GB" altLang="en-US" sz="1200" dirty="0" smtClean="0">
                <a:ea typeface="MS PGothic" pitchFamily="34" charset="-128"/>
              </a:rPr>
              <a:t>were prepared.</a:t>
            </a:r>
          </a:p>
          <a:p>
            <a:r>
              <a:rPr lang="en-US" altLang="en-US" sz="1200" dirty="0" smtClean="0">
                <a:ea typeface="MS PGothic" pitchFamily="34" charset="-128"/>
              </a:rPr>
              <a:t>The design of the Centre was validated by all Ministries of Energy during a consultative workshop held from 14 to 15 March 2013 in Kempton Park, South Africa, and at a validation workshop held from 18 to 19 July 2013, </a:t>
            </a:r>
            <a:r>
              <a:rPr lang="en-GB" altLang="en-US" sz="1200" dirty="0" smtClean="0">
                <a:ea typeface="MS PGothic" pitchFamily="34" charset="-128"/>
              </a:rPr>
              <a:t>in Gaborone, Botswana</a:t>
            </a:r>
          </a:p>
          <a:p>
            <a:r>
              <a:rPr lang="en-GB" altLang="en-US" sz="1200" dirty="0" smtClean="0">
                <a:ea typeface="MS PGothic" pitchFamily="34" charset="-128"/>
              </a:rPr>
              <a:t>On 24 July 2015 the SADC Ministers responsible for Energy approved SACREEE and nominated </a:t>
            </a:r>
            <a:r>
              <a:rPr lang="en-GB" altLang="en-US" sz="1200" b="1" dirty="0" smtClean="0">
                <a:ea typeface="MS PGothic" pitchFamily="34" charset="-128"/>
              </a:rPr>
              <a:t>Namibia as the host country of the Secretariat of the centre. </a:t>
            </a:r>
          </a:p>
          <a:p>
            <a:endParaRPr lang="en-US" dirty="0" smtClean="0"/>
          </a:p>
          <a:p>
            <a:r>
              <a:rPr lang="en-US" dirty="0" smtClean="0"/>
              <a:t>EACREEE</a:t>
            </a:r>
          </a:p>
          <a:p>
            <a:r>
              <a:rPr lang="en-US" altLang="en-US" sz="1200" dirty="0" smtClean="0">
                <a:ea typeface="MS PGothic" pitchFamily="34" charset="-128"/>
              </a:rPr>
              <a:t>The East African Community (EAC) represents a growing population of 133 million energy consumers.</a:t>
            </a:r>
            <a:endParaRPr lang="en-US" altLang="en-US" sz="200" dirty="0" smtClean="0">
              <a:ea typeface="MS PGothic" pitchFamily="34" charset="-128"/>
            </a:endParaRPr>
          </a:p>
          <a:p>
            <a:r>
              <a:rPr lang="en-US" altLang="en-US" sz="1200" dirty="0" smtClean="0">
                <a:ea typeface="MS PGothic" pitchFamily="34" charset="-128"/>
              </a:rPr>
              <a:t>At the 7th and 8th meetings of the Sectoral Council on Energy, the governments directed the EAC Secretariat to move forward to establish a </a:t>
            </a:r>
            <a:r>
              <a:rPr lang="en-GB" altLang="en-US" sz="1200" dirty="0" smtClean="0">
                <a:ea typeface="MS PGothic" pitchFamily="34" charset="-128"/>
              </a:rPr>
              <a:t>regional sustainable energy centre.</a:t>
            </a:r>
          </a:p>
          <a:p>
            <a:r>
              <a:rPr lang="en-US" altLang="en-US" sz="1200" dirty="0" smtClean="0">
                <a:ea typeface="MS PGothic" pitchFamily="34" charset="-128"/>
              </a:rPr>
              <a:t>A RE&amp;EE baseline report and a needs assessment on the technical and institutional design of the Centre were developed.</a:t>
            </a:r>
          </a:p>
          <a:p>
            <a:r>
              <a:rPr lang="en-US" altLang="en-US" sz="1200" dirty="0" smtClean="0">
                <a:ea typeface="MS PGothic" pitchFamily="34" charset="-128"/>
              </a:rPr>
              <a:t>The EACREEE design was validated successfully during an inception workshop, held from 11 to 12 March 2013 in Arusha, Tanzania, and a final workshop, held from 6 to 7 May 2013 in </a:t>
            </a:r>
            <a:r>
              <a:rPr lang="en-GB" altLang="en-US" sz="1200" dirty="0" smtClean="0">
                <a:ea typeface="MS PGothic" pitchFamily="34" charset="-128"/>
              </a:rPr>
              <a:t>Kampala, Uganda.</a:t>
            </a:r>
          </a:p>
          <a:p>
            <a:r>
              <a:rPr lang="en-US" altLang="en-US" sz="1200" dirty="0" smtClean="0">
                <a:ea typeface="MS PGothic" pitchFamily="34" charset="-128"/>
              </a:rPr>
              <a:t>EACREEE was approved by the Ministers of Energy during the 9th Meeting of the EAC Sectoral Council on Energy, 21 April 2014 in </a:t>
            </a:r>
            <a:r>
              <a:rPr lang="en-GB" altLang="en-US" sz="1200" dirty="0" smtClean="0">
                <a:ea typeface="MS PGothic" pitchFamily="34" charset="-128"/>
              </a:rPr>
              <a:t>Nairobi, Kenya.</a:t>
            </a:r>
          </a:p>
          <a:p>
            <a:r>
              <a:rPr lang="en-GB" altLang="en-US" sz="1100" dirty="0" smtClean="0">
                <a:ea typeface="MS PGothic" pitchFamily="34" charset="-128"/>
              </a:rPr>
              <a:t>In September 2015 the EAC Sectoral Council on Energy approved Kampala, Uganda, as the host country of EACREEE. </a:t>
            </a:r>
            <a:endParaRPr lang="pt-PT" altLang="en-US" sz="1100" dirty="0" smtClean="0">
              <a:ea typeface="MS PGothic" pitchFamily="34" charset="-128"/>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970E08E-7549-42B9-B2C1-46F1DE252A30}" type="slidenum">
              <a:rPr lang="en-US" smtClean="0"/>
              <a:t>23</a:t>
            </a:fld>
            <a:endParaRPr lang="en-US" dirty="0"/>
          </a:p>
        </p:txBody>
      </p:sp>
    </p:spTree>
    <p:extLst>
      <p:ext uri="{BB962C8B-B14F-4D97-AF65-F5344CB8AC3E}">
        <p14:creationId xmlns:p14="http://schemas.microsoft.com/office/powerpoint/2010/main" val="599381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70E08E-7549-42B9-B2C1-46F1DE252A30}" type="slidenum">
              <a:rPr lang="en-US" smtClean="0"/>
              <a:t>24</a:t>
            </a:fld>
            <a:endParaRPr lang="en-US" dirty="0"/>
          </a:p>
        </p:txBody>
      </p:sp>
    </p:spTree>
    <p:extLst>
      <p:ext uri="{BB962C8B-B14F-4D97-AF65-F5344CB8AC3E}">
        <p14:creationId xmlns:p14="http://schemas.microsoft.com/office/powerpoint/2010/main" val="19294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70E08E-7549-42B9-B2C1-46F1DE252A30}" type="slidenum">
              <a:rPr lang="en-US" smtClean="0"/>
              <a:t>3</a:t>
            </a:fld>
            <a:endParaRPr lang="en-US" dirty="0"/>
          </a:p>
        </p:txBody>
      </p:sp>
    </p:spTree>
    <p:extLst>
      <p:ext uri="{BB962C8B-B14F-4D97-AF65-F5344CB8AC3E}">
        <p14:creationId xmlns:p14="http://schemas.microsoft.com/office/powerpoint/2010/main" val="1450341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1.7 | </a:t>
            </a:r>
            <a:r>
              <a:rPr lang="en-US" sz="1200" b="0" i="0" u="none" strike="noStrike" kern="1200" baseline="0" dirty="0" smtClean="0">
                <a:solidFill>
                  <a:schemeClr val="tx1"/>
                </a:solidFill>
                <a:latin typeface="+mn-lt"/>
                <a:ea typeface="+mn-ea"/>
                <a:cs typeface="+mn-cs"/>
              </a:rPr>
              <a:t>Total anthropogenic greenhouse gas (GHG) emissions (gigatonne of CO2- equivalent per year, GtCO2-eq/yr) from economic sectors in 2010. The circle shows the shares of direct GHG emissions (in % of total anthropogenic GHG emissions) from five economic sectors in 2010. The pull-out shows how shares of indirect CO2 emissions (in % of total anthropogenic GHG emissions) from electricity and heat production are attributed to sectors of final energy use. ‘Other energy’ refers to all GHG emission sources in the energy sector as defined in WGIII Annex II, other than electricity and heat production {WGIII Annex II.9.1}. The emission data on agriculture, forestry and other land use (AFOLU) includes land-based CO2 emissions from forest fires, peat fires and peat decay that approximate to net CO2 flux from the sub-sectors of forestry and other land use (FOLU) as described in Chapter 11 of the WGIII report. Emissions are converted into CO2-equivalents based on 100-year Global Warming Potential (GWP100), taken from the IPCC Second Assessment Report (SAR). Sector definitions are provided in WGIII Annex II.9. {WGIII Figure SPM.2} </a:t>
            </a:r>
            <a:endParaRPr lang="en-US" dirty="0"/>
          </a:p>
        </p:txBody>
      </p:sp>
      <p:sp>
        <p:nvSpPr>
          <p:cNvPr id="4" name="Slide Number Placeholder 3"/>
          <p:cNvSpPr>
            <a:spLocks noGrp="1"/>
          </p:cNvSpPr>
          <p:nvPr>
            <p:ph type="sldNum" sz="quarter" idx="10"/>
          </p:nvPr>
        </p:nvSpPr>
        <p:spPr/>
        <p:txBody>
          <a:bodyPr/>
          <a:lstStyle/>
          <a:p>
            <a:fld id="{B970E08E-7549-42B9-B2C1-46F1DE252A30}" type="slidenum">
              <a:rPr lang="en-US" smtClean="0"/>
              <a:t>4</a:t>
            </a:fld>
            <a:endParaRPr lang="en-US" dirty="0"/>
          </a:p>
        </p:txBody>
      </p:sp>
    </p:spTree>
    <p:extLst>
      <p:ext uri="{BB962C8B-B14F-4D97-AF65-F5344CB8AC3E}">
        <p14:creationId xmlns:p14="http://schemas.microsoft.com/office/powerpoint/2010/main" val="2065432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9D8A2F-E3B4-4063-8756-672A03BD01F6}" type="slidenum">
              <a:rPr lang="en-GB" altLang="en-US" smtClean="0"/>
              <a:pPr>
                <a:defRPr/>
              </a:pPr>
              <a:t>6</a:t>
            </a:fld>
            <a:endParaRPr lang="en-GB" altLang="en-US" dirty="0"/>
          </a:p>
        </p:txBody>
      </p:sp>
    </p:spTree>
    <p:extLst>
      <p:ext uri="{BB962C8B-B14F-4D97-AF65-F5344CB8AC3E}">
        <p14:creationId xmlns:p14="http://schemas.microsoft.com/office/powerpoint/2010/main" val="346832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43F6E5-A528-47EF-9E79-28B1F23DD9AF}" type="slidenum">
              <a:rPr lang="en-GB"/>
              <a:pPr/>
              <a:t>7</a:t>
            </a:fld>
            <a:endParaRPr lang="en-GB"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dirty="0" smtClean="0"/>
              <a:t>Sustainable industrialization</a:t>
            </a:r>
            <a:r>
              <a:rPr lang="en-US" baseline="0" dirty="0" smtClean="0"/>
              <a:t> wants to decouple resource use from economic activity and human well-being.</a:t>
            </a:r>
            <a:endParaRPr lang="en-US" dirty="0"/>
          </a:p>
        </p:txBody>
      </p:sp>
    </p:spTree>
    <p:extLst>
      <p:ext uri="{BB962C8B-B14F-4D97-AF65-F5344CB8AC3E}">
        <p14:creationId xmlns:p14="http://schemas.microsoft.com/office/powerpoint/2010/main" val="212111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indent="-346075" algn="l">
              <a:spcBef>
                <a:spcPts val="456"/>
              </a:spcBef>
              <a:buClr>
                <a:srgbClr val="FFC000"/>
              </a:buClr>
              <a:buSzPct val="100000"/>
              <a:buFont typeface="Arial" panose="020B0604020202020204" pitchFamily="34" charset="0"/>
              <a:buChar char="•"/>
              <a:defRPr/>
            </a:pPr>
            <a:r>
              <a:rPr lang="en-US" sz="1000" kern="1200" dirty="0" smtClean="0">
                <a:solidFill>
                  <a:schemeClr val="tx1"/>
                </a:solidFill>
                <a:latin typeface="Arial" charset="0"/>
                <a:ea typeface="+mn-ea"/>
                <a:cs typeface="Arial" charset="0"/>
              </a:rPr>
              <a:t>Energy Management Standards Programme—to integrate energy efficiency and systems optimization. UNIDO supported the development of ISO50001 on Energy Management Standards, and its pilot application in the industrial sector in 14 countries. Other services include advocacy, training, institution-building, and demonstration projects</a:t>
            </a:r>
          </a:p>
          <a:p>
            <a:pPr marL="346075" indent="-346075" algn="l">
              <a:spcBef>
                <a:spcPts val="456"/>
              </a:spcBef>
              <a:buClr>
                <a:srgbClr val="FFC000"/>
              </a:buClr>
              <a:buSzPct val="100000"/>
              <a:buFont typeface="Arial" panose="020B0604020202020204" pitchFamily="34" charset="0"/>
              <a:buChar char="•"/>
              <a:defRPr/>
            </a:pPr>
            <a:r>
              <a:rPr lang="en-US" sz="1000" kern="1200" dirty="0" smtClean="0">
                <a:solidFill>
                  <a:schemeClr val="tx1"/>
                </a:solidFill>
                <a:latin typeface="Arial" charset="0"/>
                <a:ea typeface="+mn-ea"/>
                <a:cs typeface="Arial" charset="0"/>
              </a:rPr>
              <a:t>GEF-Strategic Programme for West Africa (SPWA) - Energy Component. Promotes access to modern energy services, increases use of renewables and improves energy efficiency; offers policy advice; promotes regional integration of energy markets</a:t>
            </a:r>
          </a:p>
          <a:p>
            <a:endParaRPr lang="en-US" dirty="0"/>
          </a:p>
        </p:txBody>
      </p:sp>
      <p:sp>
        <p:nvSpPr>
          <p:cNvPr id="4" name="Slide Number Placeholder 3"/>
          <p:cNvSpPr>
            <a:spLocks noGrp="1"/>
          </p:cNvSpPr>
          <p:nvPr>
            <p:ph type="sldNum" sz="quarter" idx="10"/>
          </p:nvPr>
        </p:nvSpPr>
        <p:spPr/>
        <p:txBody>
          <a:bodyPr/>
          <a:lstStyle/>
          <a:p>
            <a:pPr>
              <a:defRPr/>
            </a:pPr>
            <a:fld id="{37706271-969E-45E2-AF34-6FA35BEBBE65}" type="slidenum">
              <a:rPr lang="en-GB" altLang="en-US" smtClean="0"/>
              <a:pPr>
                <a:defRPr/>
              </a:pPr>
              <a:t>8</a:t>
            </a:fld>
            <a:endParaRPr lang="en-GB" altLang="en-US" dirty="0"/>
          </a:p>
        </p:txBody>
      </p:sp>
    </p:spTree>
    <p:extLst>
      <p:ext uri="{BB962C8B-B14F-4D97-AF65-F5344CB8AC3E}">
        <p14:creationId xmlns:p14="http://schemas.microsoft.com/office/powerpoint/2010/main" val="3691324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5455" y="8687824"/>
            <a:ext cx="2972547" cy="4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8" tIns="45660" rIns="91318" bIns="45660" anchor="b"/>
          <a:lstStyle>
            <a:lvl1pPr algn="l" defTabSz="908050" eaLnBrk="0" hangingPunct="0">
              <a:spcBef>
                <a:spcPct val="30000"/>
              </a:spcBef>
              <a:defRPr sz="1200">
                <a:solidFill>
                  <a:schemeClr val="tx1"/>
                </a:solidFill>
                <a:latin typeface="Arial" pitchFamily="34" charset="0"/>
                <a:cs typeface="Arial" pitchFamily="34" charset="0"/>
              </a:defRPr>
            </a:lvl1pPr>
            <a:lvl2pPr marL="742950" indent="-285750" algn="l" defTabSz="908050" eaLnBrk="0" hangingPunct="0">
              <a:spcBef>
                <a:spcPct val="30000"/>
              </a:spcBef>
              <a:defRPr sz="1200">
                <a:solidFill>
                  <a:schemeClr val="tx1"/>
                </a:solidFill>
                <a:latin typeface="Arial" pitchFamily="34" charset="0"/>
                <a:cs typeface="Arial" pitchFamily="34" charset="0"/>
              </a:defRPr>
            </a:lvl2pPr>
            <a:lvl3pPr marL="1143000" indent="-228600" algn="l" defTabSz="908050" eaLnBrk="0" hangingPunct="0">
              <a:spcBef>
                <a:spcPct val="30000"/>
              </a:spcBef>
              <a:defRPr sz="1200">
                <a:solidFill>
                  <a:schemeClr val="tx1"/>
                </a:solidFill>
                <a:latin typeface="Arial" pitchFamily="34" charset="0"/>
                <a:cs typeface="Arial" pitchFamily="34" charset="0"/>
              </a:defRPr>
            </a:lvl3pPr>
            <a:lvl4pPr marL="1600200" indent="-228600" algn="l" defTabSz="908050" eaLnBrk="0" hangingPunct="0">
              <a:spcBef>
                <a:spcPct val="30000"/>
              </a:spcBef>
              <a:defRPr sz="1200">
                <a:solidFill>
                  <a:schemeClr val="tx1"/>
                </a:solidFill>
                <a:latin typeface="Arial" pitchFamily="34" charset="0"/>
                <a:cs typeface="Arial" pitchFamily="34" charset="0"/>
              </a:defRPr>
            </a:lvl4pPr>
            <a:lvl5pPr marL="2057400" indent="-228600" algn="l" defTabSz="908050" eaLnBrk="0" hangingPunct="0">
              <a:spcBef>
                <a:spcPct val="30000"/>
              </a:spcBef>
              <a:defRPr sz="1200">
                <a:solidFill>
                  <a:schemeClr val="tx1"/>
                </a:solidFill>
                <a:latin typeface="Arial" pitchFamily="34" charset="0"/>
                <a:cs typeface="Arial" pitchFamily="34" charset="0"/>
              </a:defRPr>
            </a:lvl5pPr>
            <a:lvl6pPr marL="2514600" indent="-228600" defTabSz="90805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0805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0805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0805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50AE76D9-C331-45BA-9DF1-D54CF7F007E0}" type="slidenum">
              <a:rPr lang="en-GB" altLang="en-US" sz="1300">
                <a:solidFill>
                  <a:prstClr val="black"/>
                </a:solidFill>
                <a:latin typeface="Times New Roman" pitchFamily="18" charset="0"/>
                <a:cs typeface="Times New Roman" pitchFamily="18" charset="0"/>
              </a:rPr>
              <a:pPr algn="r" fontAlgn="base">
                <a:spcBef>
                  <a:spcPct val="0"/>
                </a:spcBef>
                <a:spcAft>
                  <a:spcPct val="0"/>
                </a:spcAft>
              </a:pPr>
              <a:t>9</a:t>
            </a:fld>
            <a:endParaRPr lang="en-GB" altLang="en-US" sz="1300" dirty="0">
              <a:solidFill>
                <a:prstClr val="black"/>
              </a:solidFill>
              <a:latin typeface="Times New Roman" pitchFamily="18" charset="0"/>
              <a:cs typeface="Times New Roman" pitchFamily="18" charset="0"/>
            </a:endParaRPr>
          </a:p>
        </p:txBody>
      </p:sp>
      <p:sp>
        <p:nvSpPr>
          <p:cNvPr id="29699" name="Rectangle 2"/>
          <p:cNvSpPr>
            <a:spLocks noGrp="1" noRot="1" noChangeAspect="1" noChangeArrowheads="1" noTextEdit="1"/>
          </p:cNvSpPr>
          <p:nvPr>
            <p:ph type="sldImg"/>
          </p:nvPr>
        </p:nvSpPr>
        <p:spPr>
          <a:xfrm>
            <a:off x="1144588" y="609600"/>
            <a:ext cx="4572000" cy="3429000"/>
          </a:xfrm>
          <a:solidFill>
            <a:srgbClr val="FFFFFF"/>
          </a:solidFill>
          <a:ln/>
        </p:spPr>
      </p:sp>
      <p:sp>
        <p:nvSpPr>
          <p:cNvPr id="18436" name="Rectangle 3"/>
          <p:cNvSpPr>
            <a:spLocks noGrp="1" noChangeArrowheads="1"/>
          </p:cNvSpPr>
          <p:nvPr>
            <p:ph type="body" idx="1"/>
          </p:nvPr>
        </p:nvSpPr>
        <p:spPr>
          <a:xfrm>
            <a:off x="959352" y="4224023"/>
            <a:ext cx="4964923" cy="4124594"/>
          </a:xfrm>
          <a:solidFill>
            <a:srgbClr val="FFFFFF"/>
          </a:solidFill>
          <a:ln>
            <a:solidFill>
              <a:srgbClr val="000000"/>
            </a:solidFill>
          </a:ln>
        </p:spPr>
        <p:txBody>
          <a:bodyPr lIns="91318" tIns="45660" rIns="91318" bIns="45660"/>
          <a:lstStyle/>
          <a:p>
            <a:pPr eaLnBrk="1" hangingPunct="1">
              <a:buFont typeface="Calibri" pitchFamily="34" charset="0"/>
              <a:buNone/>
              <a:defRPr/>
            </a:pPr>
            <a:endParaRPr lang="de-DE" altLang="en-US" sz="1100" dirty="0" smtClean="0">
              <a:latin typeface="Arial" pitchFamily="34" charset="0"/>
              <a:cs typeface="Arial" pitchFamily="34" charset="0"/>
            </a:endParaRPr>
          </a:p>
        </p:txBody>
      </p:sp>
    </p:spTree>
    <p:extLst>
      <p:ext uri="{BB962C8B-B14F-4D97-AF65-F5344CB8AC3E}">
        <p14:creationId xmlns:p14="http://schemas.microsoft.com/office/powerpoint/2010/main" val="1925291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9D8A2F-E3B4-4063-8756-672A03BD01F6}" type="slidenum">
              <a:rPr lang="en-GB" altLang="en-US" smtClean="0">
                <a:solidFill>
                  <a:prstClr val="black"/>
                </a:solidFill>
              </a:rPr>
              <a:pPr>
                <a:defRPr/>
              </a:pPr>
              <a:t>10</a:t>
            </a:fld>
            <a:endParaRPr lang="en-GB" altLang="en-US" dirty="0">
              <a:solidFill>
                <a:prstClr val="black"/>
              </a:solidFill>
            </a:endParaRPr>
          </a:p>
        </p:txBody>
      </p:sp>
    </p:spTree>
    <p:extLst>
      <p:ext uri="{BB962C8B-B14F-4D97-AF65-F5344CB8AC3E}">
        <p14:creationId xmlns:p14="http://schemas.microsoft.com/office/powerpoint/2010/main" val="466452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9D8A2F-E3B4-4063-8756-672A03BD01F6}" type="slidenum">
              <a:rPr lang="en-GB" altLang="en-US" smtClean="0"/>
              <a:pPr>
                <a:defRPr/>
              </a:pPr>
              <a:t>14</a:t>
            </a:fld>
            <a:endParaRPr lang="en-GB" altLang="en-US" dirty="0"/>
          </a:p>
        </p:txBody>
      </p:sp>
    </p:spTree>
    <p:extLst>
      <p:ext uri="{BB962C8B-B14F-4D97-AF65-F5344CB8AC3E}">
        <p14:creationId xmlns:p14="http://schemas.microsoft.com/office/powerpoint/2010/main" val="514114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6774" indent="0" algn="ctr">
              <a:buNone/>
              <a:defRPr>
                <a:solidFill>
                  <a:schemeClr val="tx1">
                    <a:tint val="75000"/>
                  </a:schemeClr>
                </a:solidFill>
              </a:defRPr>
            </a:lvl2pPr>
            <a:lvl3pPr marL="913545" indent="0" algn="ctr">
              <a:buNone/>
              <a:defRPr>
                <a:solidFill>
                  <a:schemeClr val="tx1">
                    <a:tint val="75000"/>
                  </a:schemeClr>
                </a:solidFill>
              </a:defRPr>
            </a:lvl3pPr>
            <a:lvl4pPr marL="1370320" indent="0" algn="ctr">
              <a:buNone/>
              <a:defRPr>
                <a:solidFill>
                  <a:schemeClr val="tx1">
                    <a:tint val="75000"/>
                  </a:schemeClr>
                </a:solidFill>
              </a:defRPr>
            </a:lvl4pPr>
            <a:lvl5pPr marL="1827095" indent="0" algn="ctr">
              <a:buNone/>
              <a:defRPr>
                <a:solidFill>
                  <a:schemeClr val="tx1">
                    <a:tint val="75000"/>
                  </a:schemeClr>
                </a:solidFill>
              </a:defRPr>
            </a:lvl5pPr>
            <a:lvl6pPr marL="2283865" indent="0" algn="ctr">
              <a:buNone/>
              <a:defRPr>
                <a:solidFill>
                  <a:schemeClr val="tx1">
                    <a:tint val="75000"/>
                  </a:schemeClr>
                </a:solidFill>
              </a:defRPr>
            </a:lvl6pPr>
            <a:lvl7pPr marL="2740639" indent="0" algn="ctr">
              <a:buNone/>
              <a:defRPr>
                <a:solidFill>
                  <a:schemeClr val="tx1">
                    <a:tint val="75000"/>
                  </a:schemeClr>
                </a:solidFill>
              </a:defRPr>
            </a:lvl7pPr>
            <a:lvl8pPr marL="3197411" indent="0" algn="ctr">
              <a:buNone/>
              <a:defRPr>
                <a:solidFill>
                  <a:schemeClr val="tx1">
                    <a:tint val="75000"/>
                  </a:schemeClr>
                </a:solidFill>
              </a:defRPr>
            </a:lvl8pPr>
            <a:lvl9pPr marL="365418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85036-0601-4CFE-AFEA-B22109D10A8C}" type="datetimeFigureOut">
              <a:rPr lang="en-US" smtClean="0">
                <a:solidFill>
                  <a:prstClr val="black">
                    <a:tint val="75000"/>
                  </a:prstClr>
                </a:solidFill>
              </a:rPr>
              <a:pPr/>
              <a:t>3/22/16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C00C41-D324-4541-BFEF-FDD5F2EB5D1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2386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B85036-0601-4CFE-AFEA-B22109D10A8C}" type="datetimeFigureOut">
              <a:rPr lang="en-US" smtClean="0">
                <a:solidFill>
                  <a:prstClr val="black">
                    <a:tint val="75000"/>
                  </a:prstClr>
                </a:solidFill>
              </a:rPr>
              <a:pPr/>
              <a:t>3/22/16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C00C41-D324-4541-BFEF-FDD5F2EB5D1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804881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B85036-0601-4CFE-AFEA-B22109D10A8C}" type="datetimeFigureOut">
              <a:rPr lang="en-US" smtClean="0">
                <a:solidFill>
                  <a:prstClr val="black">
                    <a:tint val="75000"/>
                  </a:prstClr>
                </a:solidFill>
              </a:rPr>
              <a:pPr/>
              <a:t>3/22/16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C00C41-D324-4541-BFEF-FDD5F2EB5D1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510121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4 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de-AT" dirty="0"/>
          </a:p>
        </p:txBody>
      </p:sp>
      <p:sp>
        <p:nvSpPr>
          <p:cNvPr id="5" name="Content Placeholder 2"/>
          <p:cNvSpPr>
            <a:spLocks noGrp="1"/>
          </p:cNvSpPr>
          <p:nvPr>
            <p:ph idx="1"/>
          </p:nvPr>
        </p:nvSpPr>
        <p:spPr>
          <a:xfrm>
            <a:off x="1656000" y="1260000"/>
            <a:ext cx="7218000" cy="5122800"/>
          </a:xfrm>
        </p:spPr>
        <p:txBody>
          <a:bodyPr wrap="none"/>
          <a:lstStyle>
            <a:lvl1pPr>
              <a:spcBef>
                <a:spcPts val="0"/>
              </a:spcBef>
              <a:defRPr>
                <a:solidFill>
                  <a:srgbClr val="333333"/>
                </a:solidFill>
              </a:defRPr>
            </a:lvl1pPr>
            <a:lvl2pPr>
              <a:spcBef>
                <a:spcPts val="0"/>
              </a:spcBef>
              <a:defRPr sz="2000">
                <a:solidFill>
                  <a:srgbClr val="333333"/>
                </a:solidFill>
              </a:defRPr>
            </a:lvl2pPr>
            <a:lvl3pPr>
              <a:spcBef>
                <a:spcPts val="0"/>
              </a:spcBef>
              <a:defRPr sz="2000">
                <a:solidFill>
                  <a:srgbClr val="333333"/>
                </a:solidFill>
              </a:defRPr>
            </a:lvl3pPr>
          </a:lstStyle>
          <a:p>
            <a:pPr lvl="0"/>
            <a:r>
              <a:rPr lang="de-DE" smtClean="0"/>
              <a:t>Textmasterformate durch Klicken bearbeiten</a:t>
            </a:r>
          </a:p>
        </p:txBody>
      </p:sp>
      <p:sp>
        <p:nvSpPr>
          <p:cNvPr id="4" name="Date Placeholder 2"/>
          <p:cNvSpPr>
            <a:spLocks noGrp="1"/>
          </p:cNvSpPr>
          <p:nvPr>
            <p:ph type="dt" sz="half" idx="10"/>
          </p:nvPr>
        </p:nvSpPr>
        <p:spPr/>
        <p:txBody>
          <a:bodyPr wrap="square" numCol="1" anchorCtr="0" compatLnSpc="1">
            <a:prstTxWarp prst="textNoShape">
              <a:avLst/>
            </a:prstTxWarp>
          </a:bodyPr>
          <a:lstStyle>
            <a:lvl1pPr>
              <a:defRPr>
                <a:solidFill>
                  <a:srgbClr val="7F7F7F"/>
                </a:solidFill>
                <a:latin typeface="Rage Italic" charset="0"/>
                <a:ea typeface="MS PGothic" charset="0"/>
                <a:cs typeface="Rage Italic" charset="0"/>
              </a:defRPr>
            </a:lvl1pPr>
          </a:lstStyle>
          <a:p>
            <a:pPr>
              <a:defRPr/>
            </a:pPr>
            <a:fld id="{2B55E80E-A9C6-534F-8F6E-F8FAF5720053}" type="datetime1">
              <a:rPr lang="de-AT"/>
              <a:pPr>
                <a:defRPr/>
              </a:pPr>
              <a:t>3/22/16</a:t>
            </a:fld>
            <a:endParaRPr lang="de-AT" dirty="0"/>
          </a:p>
        </p:txBody>
      </p:sp>
      <p:sp>
        <p:nvSpPr>
          <p:cNvPr id="6" name="Slide Number Placeholder 3"/>
          <p:cNvSpPr>
            <a:spLocks noGrp="1"/>
          </p:cNvSpPr>
          <p:nvPr>
            <p:ph type="sldNum" sz="quarter" idx="11"/>
          </p:nvPr>
        </p:nvSpPr>
        <p:spPr/>
        <p:txBody>
          <a:bodyPr/>
          <a:lstStyle>
            <a:lvl1pPr>
              <a:defRPr/>
            </a:lvl1pPr>
          </a:lstStyle>
          <a:p>
            <a:pPr>
              <a:defRPr/>
            </a:pPr>
            <a:fld id="{16309F81-B321-6A41-89C2-704A7666B592}" type="slidenum">
              <a:rPr lang="de-AT">
                <a:solidFill>
                  <a:prstClr val="black">
                    <a:tint val="75000"/>
                  </a:prstClr>
                </a:solidFill>
              </a:rPr>
              <a:pPr>
                <a:defRPr/>
              </a:pPr>
              <a:t>‹#›</a:t>
            </a:fld>
            <a:endParaRPr lang="de-AT" dirty="0">
              <a:solidFill>
                <a:prstClr val="black">
                  <a:tint val="75000"/>
                </a:prstClr>
              </a:solidFill>
            </a:endParaRPr>
          </a:p>
        </p:txBody>
      </p:sp>
    </p:spTree>
    <p:extLst>
      <p:ext uri="{BB962C8B-B14F-4D97-AF65-F5344CB8AC3E}">
        <p14:creationId xmlns:p14="http://schemas.microsoft.com/office/powerpoint/2010/main" val="96597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204864"/>
            <a:ext cx="8363272" cy="417646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3B85036-0601-4CFE-AFEA-B22109D10A8C}" type="datetimeFigureOut">
              <a:rPr lang="en-US" smtClean="0">
                <a:solidFill>
                  <a:prstClr val="black">
                    <a:tint val="75000"/>
                  </a:prstClr>
                </a:solidFill>
              </a:rPr>
              <a:pPr/>
              <a:t>3/22/16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C00C41-D324-4541-BFEF-FDD5F2EB5D1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016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74" indent="0">
              <a:buNone/>
              <a:defRPr sz="1800">
                <a:solidFill>
                  <a:schemeClr val="tx1">
                    <a:tint val="75000"/>
                  </a:schemeClr>
                </a:solidFill>
              </a:defRPr>
            </a:lvl2pPr>
            <a:lvl3pPr marL="913545" indent="0">
              <a:buNone/>
              <a:defRPr sz="1600">
                <a:solidFill>
                  <a:schemeClr val="tx1">
                    <a:tint val="75000"/>
                  </a:schemeClr>
                </a:solidFill>
              </a:defRPr>
            </a:lvl3pPr>
            <a:lvl4pPr marL="1370320" indent="0">
              <a:buNone/>
              <a:defRPr sz="1400">
                <a:solidFill>
                  <a:schemeClr val="tx1">
                    <a:tint val="75000"/>
                  </a:schemeClr>
                </a:solidFill>
              </a:defRPr>
            </a:lvl4pPr>
            <a:lvl5pPr marL="1827095" indent="0">
              <a:buNone/>
              <a:defRPr sz="1400">
                <a:solidFill>
                  <a:schemeClr val="tx1">
                    <a:tint val="75000"/>
                  </a:schemeClr>
                </a:solidFill>
              </a:defRPr>
            </a:lvl5pPr>
            <a:lvl6pPr marL="2283865" indent="0">
              <a:buNone/>
              <a:defRPr sz="1400">
                <a:solidFill>
                  <a:schemeClr val="tx1">
                    <a:tint val="75000"/>
                  </a:schemeClr>
                </a:solidFill>
              </a:defRPr>
            </a:lvl6pPr>
            <a:lvl7pPr marL="2740639" indent="0">
              <a:buNone/>
              <a:defRPr sz="1400">
                <a:solidFill>
                  <a:schemeClr val="tx1">
                    <a:tint val="75000"/>
                  </a:schemeClr>
                </a:solidFill>
              </a:defRPr>
            </a:lvl7pPr>
            <a:lvl8pPr marL="3197411" indent="0">
              <a:buNone/>
              <a:defRPr sz="1400">
                <a:solidFill>
                  <a:schemeClr val="tx1">
                    <a:tint val="75000"/>
                  </a:schemeClr>
                </a:solidFill>
              </a:defRPr>
            </a:lvl8pPr>
            <a:lvl9pPr marL="365418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B85036-0601-4CFE-AFEA-B22109D10A8C}" type="datetimeFigureOut">
              <a:rPr lang="en-US" smtClean="0">
                <a:solidFill>
                  <a:prstClr val="black">
                    <a:tint val="75000"/>
                  </a:prstClr>
                </a:solidFill>
              </a:rPr>
              <a:pPr/>
              <a:t>3/22/16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C00C41-D324-4541-BFEF-FDD5F2EB5D1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126864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GB" alt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C00C41-D324-4541-BFEF-FDD5F2EB5D1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341186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74" indent="0">
              <a:buNone/>
              <a:defRPr sz="2000" b="1"/>
            </a:lvl2pPr>
            <a:lvl3pPr marL="913545" indent="0">
              <a:buNone/>
              <a:defRPr sz="1800" b="1"/>
            </a:lvl3pPr>
            <a:lvl4pPr marL="1370320" indent="0">
              <a:buNone/>
              <a:defRPr sz="1600" b="1"/>
            </a:lvl4pPr>
            <a:lvl5pPr marL="1827095" indent="0">
              <a:buNone/>
              <a:defRPr sz="1600" b="1"/>
            </a:lvl5pPr>
            <a:lvl6pPr marL="2283865" indent="0">
              <a:buNone/>
              <a:defRPr sz="1600" b="1"/>
            </a:lvl6pPr>
            <a:lvl7pPr marL="2740639" indent="0">
              <a:buNone/>
              <a:defRPr sz="1600" b="1"/>
            </a:lvl7pPr>
            <a:lvl8pPr marL="3197411" indent="0">
              <a:buNone/>
              <a:defRPr sz="1600" b="1"/>
            </a:lvl8pPr>
            <a:lvl9pPr marL="365418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6774" indent="0">
              <a:buNone/>
              <a:defRPr sz="2000" b="1"/>
            </a:lvl2pPr>
            <a:lvl3pPr marL="913545" indent="0">
              <a:buNone/>
              <a:defRPr sz="1800" b="1"/>
            </a:lvl3pPr>
            <a:lvl4pPr marL="1370320" indent="0">
              <a:buNone/>
              <a:defRPr sz="1600" b="1"/>
            </a:lvl4pPr>
            <a:lvl5pPr marL="1827095" indent="0">
              <a:buNone/>
              <a:defRPr sz="1600" b="1"/>
            </a:lvl5pPr>
            <a:lvl6pPr marL="2283865" indent="0">
              <a:buNone/>
              <a:defRPr sz="1600" b="1"/>
            </a:lvl6pPr>
            <a:lvl7pPr marL="2740639" indent="0">
              <a:buNone/>
              <a:defRPr sz="1600" b="1"/>
            </a:lvl7pPr>
            <a:lvl8pPr marL="3197411" indent="0">
              <a:buNone/>
              <a:defRPr sz="1600" b="1"/>
            </a:lvl8pPr>
            <a:lvl9pPr marL="365418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r>
              <a:rPr lang="en-US" dirty="0" smtClean="0">
                <a:solidFill>
                  <a:prstClr val="black">
                    <a:tint val="75000"/>
                  </a:prstClr>
                </a:solidFill>
              </a:rPr>
              <a:t>©</a:t>
            </a:r>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E05AE743-A0A6-4D94-8A80-9FC1580ADBEE}"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94566273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de-DE" alt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de-DE"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07D5A38-E25A-4F63-8C72-6F1DB12EB545}" type="slidenum">
              <a:rPr lang="de-DE" altLang="en-US" smtClean="0">
                <a:solidFill>
                  <a:prstClr val="black">
                    <a:tint val="75000"/>
                  </a:prstClr>
                </a:solidFill>
              </a:rPr>
              <a:pPr>
                <a:defRPr/>
              </a:pPr>
              <a:t>‹#›</a:t>
            </a:fld>
            <a:endParaRPr lang="de-DE" altLang="en-US" dirty="0">
              <a:solidFill>
                <a:prstClr val="black">
                  <a:tint val="75000"/>
                </a:prstClr>
              </a:solidFill>
            </a:endParaRPr>
          </a:p>
        </p:txBody>
      </p:sp>
    </p:spTree>
    <p:extLst>
      <p:ext uri="{BB962C8B-B14F-4D97-AF65-F5344CB8AC3E}">
        <p14:creationId xmlns:p14="http://schemas.microsoft.com/office/powerpoint/2010/main" val="233019581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85036-0601-4CFE-AFEA-B22109D10A8C}" type="datetimeFigureOut">
              <a:rPr lang="en-US" smtClean="0">
                <a:solidFill>
                  <a:prstClr val="black">
                    <a:tint val="75000"/>
                  </a:prstClr>
                </a:solidFill>
              </a:rPr>
              <a:pPr/>
              <a:t>3/22/16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6C00C41-D324-4541-BFEF-FDD5F2EB5D1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983352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5"/>
            <a:ext cx="3008313" cy="4691063"/>
          </a:xfrm>
        </p:spPr>
        <p:txBody>
          <a:bodyPr/>
          <a:lstStyle>
            <a:lvl1pPr marL="0" indent="0">
              <a:buNone/>
              <a:defRPr sz="1400"/>
            </a:lvl1pPr>
            <a:lvl2pPr marL="456774" indent="0">
              <a:buNone/>
              <a:defRPr sz="1200"/>
            </a:lvl2pPr>
            <a:lvl3pPr marL="913545" indent="0">
              <a:buNone/>
              <a:defRPr sz="1000"/>
            </a:lvl3pPr>
            <a:lvl4pPr marL="1370320" indent="0">
              <a:buNone/>
              <a:defRPr sz="900"/>
            </a:lvl4pPr>
            <a:lvl5pPr marL="1827095" indent="0">
              <a:buNone/>
              <a:defRPr sz="900"/>
            </a:lvl5pPr>
            <a:lvl6pPr marL="2283865" indent="0">
              <a:buNone/>
              <a:defRPr sz="900"/>
            </a:lvl6pPr>
            <a:lvl7pPr marL="2740639" indent="0">
              <a:buNone/>
              <a:defRPr sz="900"/>
            </a:lvl7pPr>
            <a:lvl8pPr marL="3197411" indent="0">
              <a:buNone/>
              <a:defRPr sz="900"/>
            </a:lvl8pPr>
            <a:lvl9pPr marL="365418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B85036-0601-4CFE-AFEA-B22109D10A8C}" type="datetimeFigureOut">
              <a:rPr lang="en-US" smtClean="0">
                <a:solidFill>
                  <a:prstClr val="black">
                    <a:tint val="75000"/>
                  </a:prstClr>
                </a:solidFill>
              </a:rPr>
              <a:pPr/>
              <a:t>3/22/16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C00C41-D324-4541-BFEF-FDD5F2EB5D1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586036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4" indent="0">
              <a:buNone/>
              <a:defRPr sz="2800"/>
            </a:lvl2pPr>
            <a:lvl3pPr marL="913545" indent="0">
              <a:buNone/>
              <a:defRPr sz="2400"/>
            </a:lvl3pPr>
            <a:lvl4pPr marL="1370320" indent="0">
              <a:buNone/>
              <a:defRPr sz="2000"/>
            </a:lvl4pPr>
            <a:lvl5pPr marL="1827095" indent="0">
              <a:buNone/>
              <a:defRPr sz="2000"/>
            </a:lvl5pPr>
            <a:lvl6pPr marL="2283865" indent="0">
              <a:buNone/>
              <a:defRPr sz="2000"/>
            </a:lvl6pPr>
            <a:lvl7pPr marL="2740639" indent="0">
              <a:buNone/>
              <a:defRPr sz="2000"/>
            </a:lvl7pPr>
            <a:lvl8pPr marL="3197411" indent="0">
              <a:buNone/>
              <a:defRPr sz="2000"/>
            </a:lvl8pPr>
            <a:lvl9pPr marL="3654184"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4" indent="0">
              <a:buNone/>
              <a:defRPr sz="1200"/>
            </a:lvl2pPr>
            <a:lvl3pPr marL="913545" indent="0">
              <a:buNone/>
              <a:defRPr sz="1000"/>
            </a:lvl3pPr>
            <a:lvl4pPr marL="1370320" indent="0">
              <a:buNone/>
              <a:defRPr sz="900"/>
            </a:lvl4pPr>
            <a:lvl5pPr marL="1827095" indent="0">
              <a:buNone/>
              <a:defRPr sz="900"/>
            </a:lvl5pPr>
            <a:lvl6pPr marL="2283865" indent="0">
              <a:buNone/>
              <a:defRPr sz="900"/>
            </a:lvl6pPr>
            <a:lvl7pPr marL="2740639" indent="0">
              <a:buNone/>
              <a:defRPr sz="900"/>
            </a:lvl7pPr>
            <a:lvl8pPr marL="3197411" indent="0">
              <a:buNone/>
              <a:defRPr sz="900"/>
            </a:lvl8pPr>
            <a:lvl9pPr marL="365418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B85036-0601-4CFE-AFEA-B22109D10A8C}" type="datetimeFigureOut">
              <a:rPr lang="en-US" smtClean="0">
                <a:solidFill>
                  <a:prstClr val="black">
                    <a:tint val="75000"/>
                  </a:prstClr>
                </a:solidFill>
              </a:rPr>
              <a:pPr/>
              <a:t>3/22/16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C00C41-D324-4541-BFEF-FDD5F2EB5D1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7260226"/>
      </p:ext>
    </p:extLst>
  </p:cSld>
  <p:clrMapOvr>
    <a:masterClrMapping/>
  </p:clrMapOvr>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91355" tIns="45678" rIns="91355" bIns="4567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5"/>
            <a:ext cx="8229600" cy="4525963"/>
          </a:xfrm>
          <a:prstGeom prst="rect">
            <a:avLst/>
          </a:prstGeom>
        </p:spPr>
        <p:txBody>
          <a:bodyPr vert="horz" lIns="91355" tIns="45678" rIns="91355" bIns="456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350"/>
            <a:ext cx="2133600" cy="365125"/>
          </a:xfrm>
          <a:prstGeom prst="rect">
            <a:avLst/>
          </a:prstGeom>
        </p:spPr>
        <p:txBody>
          <a:bodyPr vert="horz" lIns="91355" tIns="45678" rIns="91355" bIns="45678" rtlCol="0" anchor="ctr"/>
          <a:lstStyle>
            <a:lvl1pPr algn="l">
              <a:defRPr sz="1200">
                <a:solidFill>
                  <a:schemeClr val="tx1">
                    <a:tint val="75000"/>
                  </a:schemeClr>
                </a:solidFill>
              </a:defRPr>
            </a:lvl1pPr>
          </a:lstStyle>
          <a:p>
            <a:pPr fontAlgn="base">
              <a:spcBef>
                <a:spcPct val="0"/>
              </a:spcBef>
              <a:spcAft>
                <a:spcPct val="0"/>
              </a:spcAft>
              <a:defRPr/>
            </a:pPr>
            <a:fld id="{3A7DA16D-28E9-4E52-8101-B240C5D3D53F}" type="datetime1">
              <a:rPr lang="en-US" altLang="en-US" smtClean="0">
                <a:solidFill>
                  <a:srgbClr val="FFFFFF"/>
                </a:solidFill>
                <a:latin typeface="Arial" charset="0"/>
                <a:cs typeface="Arial" charset="0"/>
              </a:rPr>
              <a:pPr fontAlgn="base">
                <a:spcBef>
                  <a:spcPct val="0"/>
                </a:spcBef>
                <a:spcAft>
                  <a:spcPct val="0"/>
                </a:spcAft>
                <a:defRPr/>
              </a:pPr>
              <a:t>3/22/16</a:t>
            </a:fld>
            <a:endParaRPr lang="en-GB" altLang="en-US" dirty="0">
              <a:solidFill>
                <a:srgbClr val="FFFFFF"/>
              </a:solidFill>
              <a:latin typeface="Arial" charset="0"/>
              <a:cs typeface="Arial" charset="0"/>
            </a:endParaRPr>
          </a:p>
        </p:txBody>
      </p:sp>
      <p:sp>
        <p:nvSpPr>
          <p:cNvPr id="5" name="Footer Placeholder 4"/>
          <p:cNvSpPr>
            <a:spLocks noGrp="1"/>
          </p:cNvSpPr>
          <p:nvPr>
            <p:ph type="ftr" sz="quarter" idx="3"/>
          </p:nvPr>
        </p:nvSpPr>
        <p:spPr>
          <a:xfrm>
            <a:off x="3124201" y="6356350"/>
            <a:ext cx="2895600" cy="365125"/>
          </a:xfrm>
          <a:prstGeom prst="rect">
            <a:avLst/>
          </a:prstGeom>
        </p:spPr>
        <p:txBody>
          <a:bodyPr vert="horz" lIns="91355" tIns="45678" rIns="91355" bIns="45678" rtlCol="0" anchor="ctr"/>
          <a:lstStyle>
            <a:lvl1pPr algn="ctr">
              <a:defRPr sz="1200">
                <a:solidFill>
                  <a:schemeClr val="tx1">
                    <a:tint val="75000"/>
                  </a:schemeClr>
                </a:solidFill>
              </a:defRPr>
            </a:lvl1pPr>
          </a:lstStyle>
          <a:p>
            <a:pPr fontAlgn="base">
              <a:spcBef>
                <a:spcPct val="0"/>
              </a:spcBef>
              <a:spcAft>
                <a:spcPct val="0"/>
              </a:spcAft>
            </a:pPr>
            <a:endParaRPr lang="en-US" dirty="0">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1" y="6356350"/>
            <a:ext cx="2133600" cy="365125"/>
          </a:xfrm>
          <a:prstGeom prst="rect">
            <a:avLst/>
          </a:prstGeom>
        </p:spPr>
        <p:txBody>
          <a:bodyPr vert="horz" lIns="91355" tIns="45678" rIns="91355" bIns="45678" rtlCol="0" anchor="ctr"/>
          <a:lstStyle>
            <a:lvl1pPr algn="r">
              <a:defRPr sz="1200">
                <a:solidFill>
                  <a:schemeClr val="tx1">
                    <a:tint val="75000"/>
                  </a:schemeClr>
                </a:solidFill>
              </a:defRPr>
            </a:lvl1pPr>
          </a:lstStyle>
          <a:p>
            <a:pPr fontAlgn="base">
              <a:spcBef>
                <a:spcPct val="0"/>
              </a:spcBef>
              <a:spcAft>
                <a:spcPct val="0"/>
              </a:spcAft>
              <a:defRPr/>
            </a:pPr>
            <a:fld id="{119EA08A-C0A0-4E2E-8312-8A16712C69A2}" type="slidenum">
              <a:rPr lang="en-GB" altLang="en-US" smtClean="0">
                <a:solidFill>
                  <a:srgbClr val="FFFFFF"/>
                </a:solidFill>
                <a:latin typeface="Arial" charset="0"/>
                <a:cs typeface="Arial" charset="0"/>
              </a:rPr>
              <a:pPr fontAlgn="base">
                <a:spcBef>
                  <a:spcPct val="0"/>
                </a:spcBef>
                <a:spcAft>
                  <a:spcPct val="0"/>
                </a:spcAft>
                <a:defRPr/>
              </a:pPr>
              <a:t>‹#›</a:t>
            </a:fld>
            <a:endParaRPr lang="en-GB" altLang="en-US" dirty="0">
              <a:solidFill>
                <a:srgbClr val="FFFFFF"/>
              </a:solidFill>
              <a:latin typeface="Arial" charset="0"/>
              <a:cs typeface="Arial" charset="0"/>
            </a:endParaRPr>
          </a:p>
        </p:txBody>
      </p:sp>
      <p:pic>
        <p:nvPicPr>
          <p:cNvPr id="7" name="Picture 7"/>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26986"/>
            <a:ext cx="9144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500814"/>
            <a:ext cx="9144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94474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ftr="0" dt="0"/>
  <p:txStyles>
    <p:titleStyle>
      <a:lvl1pPr algn="ctr" defTabSz="913545" rtl="0" eaLnBrk="1" latinLnBrk="0" hangingPunct="1">
        <a:spcBef>
          <a:spcPct val="0"/>
        </a:spcBef>
        <a:buNone/>
        <a:defRPr sz="4400" kern="1200">
          <a:solidFill>
            <a:schemeClr val="tx1"/>
          </a:solidFill>
          <a:latin typeface="+mj-lt"/>
          <a:ea typeface="+mj-ea"/>
          <a:cs typeface="+mj-cs"/>
        </a:defRPr>
      </a:lvl1pPr>
    </p:titleStyle>
    <p:bodyStyle>
      <a:lvl1pPr marL="342580" indent="-342580" algn="l" defTabSz="9135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255" indent="-285483" algn="l" defTabSz="91354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932" indent="-228385" algn="l" defTabSz="91354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706" indent="-228385"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5480" indent="-228385"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2251" indent="-228385"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025" indent="-228385"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798" indent="-228385"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573" indent="-228385"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545" rtl="0" eaLnBrk="1" latinLnBrk="0" hangingPunct="1">
        <a:defRPr sz="1800" kern="1200">
          <a:solidFill>
            <a:schemeClr val="tx1"/>
          </a:solidFill>
          <a:latin typeface="+mn-lt"/>
          <a:ea typeface="+mn-ea"/>
          <a:cs typeface="+mn-cs"/>
        </a:defRPr>
      </a:lvl1pPr>
      <a:lvl2pPr marL="456774"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20" algn="l" defTabSz="913545" rtl="0" eaLnBrk="1" latinLnBrk="0" hangingPunct="1">
        <a:defRPr sz="1800" kern="1200">
          <a:solidFill>
            <a:schemeClr val="tx1"/>
          </a:solidFill>
          <a:latin typeface="+mn-lt"/>
          <a:ea typeface="+mn-ea"/>
          <a:cs typeface="+mn-cs"/>
        </a:defRPr>
      </a:lvl4pPr>
      <a:lvl5pPr marL="1827095" algn="l" defTabSz="913545" rtl="0" eaLnBrk="1" latinLnBrk="0" hangingPunct="1">
        <a:defRPr sz="1800" kern="1200">
          <a:solidFill>
            <a:schemeClr val="tx1"/>
          </a:solidFill>
          <a:latin typeface="+mn-lt"/>
          <a:ea typeface="+mn-ea"/>
          <a:cs typeface="+mn-cs"/>
        </a:defRPr>
      </a:lvl5pPr>
      <a:lvl6pPr marL="2283865" algn="l" defTabSz="913545" rtl="0" eaLnBrk="1" latinLnBrk="0" hangingPunct="1">
        <a:defRPr sz="1800" kern="1200">
          <a:solidFill>
            <a:schemeClr val="tx1"/>
          </a:solidFill>
          <a:latin typeface="+mn-lt"/>
          <a:ea typeface="+mn-ea"/>
          <a:cs typeface="+mn-cs"/>
        </a:defRPr>
      </a:lvl6pPr>
      <a:lvl7pPr marL="2740639" algn="l" defTabSz="913545" rtl="0" eaLnBrk="1" latinLnBrk="0" hangingPunct="1">
        <a:defRPr sz="1800" kern="1200">
          <a:solidFill>
            <a:schemeClr val="tx1"/>
          </a:solidFill>
          <a:latin typeface="+mn-lt"/>
          <a:ea typeface="+mn-ea"/>
          <a:cs typeface="+mn-cs"/>
        </a:defRPr>
      </a:lvl7pPr>
      <a:lvl8pPr marL="3197411" algn="l" defTabSz="913545" rtl="0" eaLnBrk="1" latinLnBrk="0" hangingPunct="1">
        <a:defRPr sz="1800" kern="1200">
          <a:solidFill>
            <a:schemeClr val="tx1"/>
          </a:solidFill>
          <a:latin typeface="+mn-lt"/>
          <a:ea typeface="+mn-ea"/>
          <a:cs typeface="+mn-cs"/>
        </a:defRPr>
      </a:lvl8pPr>
      <a:lvl9pPr marL="3654184" algn="l" defTabSz="9135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jpeg"/><Relationship Id="rId6" Type="http://schemas.openxmlformats.org/officeDocument/2006/relationships/image" Target="../media/image24.png"/><Relationship Id="rId7" Type="http://schemas.openxmlformats.org/officeDocument/2006/relationships/diagramData" Target="../diagrams/data5.xml"/><Relationship Id="rId8" Type="http://schemas.openxmlformats.org/officeDocument/2006/relationships/diagramLayout" Target="../diagrams/layout5.xml"/><Relationship Id="rId9" Type="http://schemas.openxmlformats.org/officeDocument/2006/relationships/diagramQuickStyle" Target="../diagrams/quickStyle5.xml"/><Relationship Id="rId10" Type="http://schemas.openxmlformats.org/officeDocument/2006/relationships/diagramColors" Target="../diagrams/colors5.xml"/><Relationship Id="rId11" Type="http://schemas.microsoft.com/office/2007/relationships/diagramDrawing" Target="../diagrams/drawing5.xml"/><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5"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jpeg"/><Relationship Id="rId10" Type="http://schemas.openxmlformats.org/officeDocument/2006/relationships/image" Target="../media/image39.jpeg"/><Relationship Id="rId11" Type="http://schemas.openxmlformats.org/officeDocument/2006/relationships/image" Target="../media/image40.jpeg"/><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35.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jpeg"/><Relationship Id="rId9" Type="http://schemas.openxmlformats.org/officeDocument/2006/relationships/image" Target="../media/image47.jpeg"/><Relationship Id="rId10"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 Id="rId3" Type="http://schemas.openxmlformats.org/officeDocument/2006/relationships/image" Target="../media/image5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6D8"/>
        </a:solidFill>
        <a:effectLst/>
      </p:bgPr>
    </p:bg>
    <p:spTree>
      <p:nvGrpSpPr>
        <p:cNvPr id="1" name=""/>
        <p:cNvGrpSpPr/>
        <p:nvPr/>
      </p:nvGrpSpPr>
      <p:grpSpPr>
        <a:xfrm>
          <a:off x="0" y="0"/>
          <a:ext cx="0" cy="0"/>
          <a:chOff x="0" y="0"/>
          <a:chExt cx="0" cy="0"/>
        </a:xfrm>
      </p:grpSpPr>
      <p:sp>
        <p:nvSpPr>
          <p:cNvPr id="3074" name="Rectangle 4"/>
          <p:cNvSpPr>
            <a:spLocks noChangeArrowheads="1"/>
          </p:cNvSpPr>
          <p:nvPr/>
        </p:nvSpPr>
        <p:spPr bwMode="auto">
          <a:xfrm>
            <a:off x="-36004" y="844817"/>
            <a:ext cx="9180004" cy="654048"/>
          </a:xfrm>
          <a:prstGeom prst="rect">
            <a:avLst/>
          </a:prstGeom>
          <a:solidFill>
            <a:schemeClr val="bg1"/>
          </a:solidFill>
          <a:ln w="9525" algn="ctr">
            <a:solidFill>
              <a:schemeClr val="bg1"/>
            </a:solidFill>
            <a:round/>
            <a:headEnd/>
            <a:tailEnd/>
          </a:ln>
        </p:spPr>
        <p:txBody>
          <a:bodyPr lIns="91355" tIns="45678" rIns="91355" bIns="45678"/>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endParaRPr lang="en-US" sz="2800" dirty="0"/>
          </a:p>
          <a:p>
            <a:r>
              <a:rPr lang="en-US" sz="2800" dirty="0"/>
              <a:t> </a:t>
            </a:r>
            <a:endParaRPr lang="en-US" altLang="en-US" sz="2000" b="1" dirty="0">
              <a:solidFill>
                <a:srgbClr val="00B050"/>
              </a:solidFill>
              <a:latin typeface="Calibri"/>
            </a:endParaRPr>
          </a:p>
        </p:txBody>
      </p:sp>
      <p:pic>
        <p:nvPicPr>
          <p:cNvPr id="307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6"/>
            <a:ext cx="9144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500814"/>
            <a:ext cx="9144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3547282"/>
            <a:ext cx="3488203" cy="30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71600" y="1988845"/>
            <a:ext cx="7128792" cy="1558437"/>
          </a:xfrm>
          <a:prstGeom prst="rect">
            <a:avLst/>
          </a:prstGeom>
          <a:noFill/>
        </p:spPr>
        <p:txBody>
          <a:bodyPr wrap="square" lIns="91355" tIns="45678" rIns="91355" bIns="45678" rtlCol="0">
            <a:spAutoFit/>
          </a:bodyPr>
          <a:lstStyle/>
          <a:p>
            <a:pPr algn="ctr" fontAlgn="base">
              <a:spcBef>
                <a:spcPct val="0"/>
              </a:spcBef>
              <a:spcAft>
                <a:spcPct val="0"/>
              </a:spcAft>
            </a:pPr>
            <a:r>
              <a:rPr lang="en-US" sz="2000" b="1" dirty="0">
                <a:solidFill>
                  <a:prstClr val="white"/>
                </a:solidFill>
                <a:latin typeface="Arial" charset="0"/>
                <a:cs typeface="Arial" charset="0"/>
              </a:rPr>
              <a:t>Dr. Pradeep Monga</a:t>
            </a:r>
          </a:p>
          <a:p>
            <a:pPr algn="ctr" fontAlgn="base">
              <a:spcBef>
                <a:spcPct val="0"/>
              </a:spcBef>
              <a:spcAft>
                <a:spcPct val="0"/>
              </a:spcAft>
            </a:pPr>
            <a:r>
              <a:rPr lang="en-US" sz="2000" b="1" dirty="0" smtClean="0">
                <a:solidFill>
                  <a:prstClr val="white"/>
                </a:solidFill>
                <a:latin typeface="Arial" charset="0"/>
                <a:cs typeface="Arial" charset="0"/>
              </a:rPr>
              <a:t>Director</a:t>
            </a:r>
            <a:r>
              <a:rPr lang="en-US" sz="2000" b="1" dirty="0">
                <a:solidFill>
                  <a:prstClr val="white"/>
                </a:solidFill>
                <a:latin typeface="Arial" charset="0"/>
                <a:cs typeface="Arial" charset="0"/>
              </a:rPr>
              <a:t> </a:t>
            </a:r>
            <a:r>
              <a:rPr lang="en-US" sz="2000" b="1" dirty="0" smtClean="0">
                <a:solidFill>
                  <a:prstClr val="white"/>
                </a:solidFill>
                <a:latin typeface="Arial" charset="0"/>
                <a:cs typeface="Arial" charset="0"/>
              </a:rPr>
              <a:t>of</a:t>
            </a:r>
            <a:r>
              <a:rPr lang="en-US" sz="2000" b="1" dirty="0" smtClean="0">
                <a:solidFill>
                  <a:prstClr val="white"/>
                </a:solidFill>
                <a:latin typeface="Arial" charset="0"/>
                <a:cs typeface="Arial" charset="0"/>
              </a:rPr>
              <a:t> Energy</a:t>
            </a:r>
            <a:endParaRPr lang="en-US" sz="2000" b="1" dirty="0">
              <a:solidFill>
                <a:prstClr val="white"/>
              </a:solidFill>
              <a:latin typeface="Arial" charset="0"/>
              <a:cs typeface="Arial" charset="0"/>
            </a:endParaRPr>
          </a:p>
          <a:p>
            <a:pPr algn="ctr" fontAlgn="base">
              <a:spcBef>
                <a:spcPct val="0"/>
              </a:spcBef>
              <a:spcAft>
                <a:spcPct val="0"/>
              </a:spcAft>
            </a:pPr>
            <a:r>
              <a:rPr lang="en-US" sz="2000" b="1" dirty="0">
                <a:solidFill>
                  <a:prstClr val="white"/>
                </a:solidFill>
                <a:latin typeface="Arial" charset="0"/>
                <a:cs typeface="Arial" charset="0"/>
              </a:rPr>
              <a:t>UNIDO</a:t>
            </a:r>
          </a:p>
          <a:p>
            <a:pPr algn="ctr" fontAlgn="base">
              <a:spcBef>
                <a:spcPct val="0"/>
              </a:spcBef>
              <a:spcAft>
                <a:spcPct val="0"/>
              </a:spcAft>
            </a:pPr>
            <a:endParaRPr lang="en-US" b="1" dirty="0">
              <a:solidFill>
                <a:prstClr val="white"/>
              </a:solidFill>
              <a:latin typeface="Arial" charset="0"/>
              <a:cs typeface="Arial" charset="0"/>
            </a:endParaRPr>
          </a:p>
          <a:p>
            <a:pPr algn="ctr" fontAlgn="base">
              <a:spcBef>
                <a:spcPct val="0"/>
              </a:spcBef>
              <a:spcAft>
                <a:spcPct val="0"/>
              </a:spcAft>
            </a:pPr>
            <a:r>
              <a:rPr lang="en-US" sz="1400" b="1" dirty="0">
                <a:solidFill>
                  <a:prstClr val="white"/>
                </a:solidFill>
                <a:latin typeface="Arial" charset="0"/>
                <a:cs typeface="Arial" charset="0"/>
              </a:rPr>
              <a:t> 22 </a:t>
            </a:r>
            <a:r>
              <a:rPr lang="en-US" sz="1400" b="1" dirty="0" smtClean="0">
                <a:solidFill>
                  <a:prstClr val="white"/>
                </a:solidFill>
                <a:latin typeface="Arial" charset="0"/>
                <a:cs typeface="Arial" charset="0"/>
              </a:rPr>
              <a:t>March 2016</a:t>
            </a:r>
            <a:endParaRPr lang="en-US" sz="1400" b="1" dirty="0">
              <a:solidFill>
                <a:prstClr val="white"/>
              </a:solidFill>
              <a:latin typeface="Arial" charset="0"/>
              <a:cs typeface="Arial" charset="0"/>
            </a:endParaRPr>
          </a:p>
        </p:txBody>
      </p:sp>
      <p:sp>
        <p:nvSpPr>
          <p:cNvPr id="3" name="Rectangle 2"/>
          <p:cNvSpPr/>
          <p:nvPr/>
        </p:nvSpPr>
        <p:spPr>
          <a:xfrm>
            <a:off x="152400" y="956740"/>
            <a:ext cx="8458200" cy="461665"/>
          </a:xfrm>
          <a:prstGeom prst="rect">
            <a:avLst/>
          </a:prstGeom>
        </p:spPr>
        <p:txBody>
          <a:bodyPr wrap="square">
            <a:spAutoFit/>
          </a:bodyPr>
          <a:lstStyle/>
          <a:p>
            <a:pPr algn="ctr"/>
            <a:r>
              <a:rPr lang="en-US" sz="2400" b="1" dirty="0">
                <a:solidFill>
                  <a:srgbClr val="00B0F0"/>
                </a:solidFill>
              </a:rPr>
              <a:t>O</a:t>
            </a:r>
            <a:r>
              <a:rPr lang="en-US" sz="2400" b="1" dirty="0" smtClean="0">
                <a:solidFill>
                  <a:srgbClr val="00B0F0"/>
                </a:solidFill>
              </a:rPr>
              <a:t>utcomes </a:t>
            </a:r>
            <a:r>
              <a:rPr lang="en-US" sz="2400" b="1" dirty="0">
                <a:solidFill>
                  <a:srgbClr val="00B0F0"/>
                </a:solidFill>
              </a:rPr>
              <a:t>of Paris </a:t>
            </a:r>
            <a:r>
              <a:rPr lang="en-US" sz="2400" b="1" dirty="0" smtClean="0">
                <a:solidFill>
                  <a:srgbClr val="00B0F0"/>
                </a:solidFill>
              </a:rPr>
              <a:t>Agreement and </a:t>
            </a:r>
            <a:r>
              <a:rPr lang="en-US" sz="2400" b="1" dirty="0">
                <a:solidFill>
                  <a:srgbClr val="00B0F0"/>
                </a:solidFill>
              </a:rPr>
              <a:t>the </a:t>
            </a:r>
            <a:r>
              <a:rPr lang="en-US" sz="2400" b="1" dirty="0" smtClean="0">
                <a:solidFill>
                  <a:srgbClr val="00B0F0"/>
                </a:solidFill>
              </a:rPr>
              <a:t>Way </a:t>
            </a:r>
            <a:r>
              <a:rPr lang="en-US" sz="2400" b="1" dirty="0">
                <a:solidFill>
                  <a:srgbClr val="00B0F0"/>
                </a:solidFill>
              </a:rPr>
              <a:t>F</a:t>
            </a:r>
            <a:r>
              <a:rPr lang="en-US" sz="2400" b="1" dirty="0" smtClean="0">
                <a:solidFill>
                  <a:srgbClr val="00B0F0"/>
                </a:solidFill>
              </a:rPr>
              <a:t>orward </a:t>
            </a:r>
            <a:endParaRPr lang="en-US" altLang="en-US" sz="2400" b="1" dirty="0">
              <a:solidFill>
                <a:srgbClr val="00B0F0"/>
              </a:solidFill>
            </a:endParaRPr>
          </a:p>
        </p:txBody>
      </p:sp>
    </p:spTree>
    <p:extLst>
      <p:ext uri="{BB962C8B-B14F-4D97-AF65-F5344CB8AC3E}">
        <p14:creationId xmlns:p14="http://schemas.microsoft.com/office/powerpoint/2010/main" val="27655625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4200" y="990600"/>
            <a:ext cx="6483152" cy="788685"/>
          </a:xfrm>
        </p:spPr>
        <p:txBody>
          <a:bodyPr>
            <a:noAutofit/>
          </a:bodyPr>
          <a:lstStyle/>
          <a:p>
            <a:pPr algn="l"/>
            <a:r>
              <a:rPr lang="en-US" altLang="en-US" sz="2800" b="1" dirty="0" smtClean="0">
                <a:solidFill>
                  <a:srgbClr val="17375E"/>
                </a:solidFill>
                <a:latin typeface="+mn-lt"/>
              </a:rPr>
              <a:t>UNIDO Renewable Energy </a:t>
            </a:r>
            <a:r>
              <a:rPr lang="en-US" altLang="en-US" sz="2800" b="1" dirty="0">
                <a:solidFill>
                  <a:srgbClr val="17375E"/>
                </a:solidFill>
                <a:latin typeface="+mn-lt"/>
              </a:rPr>
              <a:t>Programme</a:t>
            </a:r>
            <a:r>
              <a:rPr lang="en-US" altLang="en-US" sz="2800" b="1" dirty="0">
                <a:solidFill>
                  <a:srgbClr val="00B0F0"/>
                </a:solidFill>
                <a:latin typeface="+mn-lt"/>
              </a:rPr>
              <a:t/>
            </a:r>
            <a:br>
              <a:rPr lang="en-US" altLang="en-US" sz="2800" b="1" dirty="0">
                <a:solidFill>
                  <a:srgbClr val="00B0F0"/>
                </a:solidFill>
                <a:latin typeface="+mn-lt"/>
              </a:rPr>
            </a:br>
            <a:endParaRPr lang="en-US" sz="2800" dirty="0">
              <a:solidFill>
                <a:srgbClr val="00B0F0"/>
              </a:solidFill>
              <a:latin typeface="+mn-lt"/>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731391669"/>
              </p:ext>
            </p:extLst>
          </p:nvPr>
        </p:nvGraphicFramePr>
        <p:xfrm>
          <a:off x="304800" y="1398428"/>
          <a:ext cx="4590256" cy="5132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sz="half" idx="2"/>
          </p:nvPr>
        </p:nvSpPr>
        <p:spPr>
          <a:xfrm>
            <a:off x="5414211" y="1850095"/>
            <a:ext cx="3729789" cy="4453955"/>
          </a:xfrm>
        </p:spPr>
        <p:txBody>
          <a:bodyPr>
            <a:noAutofit/>
          </a:bodyPr>
          <a:lstStyle/>
          <a:p>
            <a:pPr>
              <a:spcBef>
                <a:spcPct val="0"/>
              </a:spcBef>
              <a:buFont typeface="Courier New" charset="0"/>
              <a:buChar char="o"/>
            </a:pPr>
            <a:r>
              <a:rPr lang="en-GB" altLang="en-US" sz="2200" dirty="0"/>
              <a:t>Create business development opportunities through increasing access to energy through </a:t>
            </a:r>
            <a:r>
              <a:rPr lang="en-GB" altLang="en-US" sz="2200" dirty="0">
                <a:solidFill>
                  <a:srgbClr val="0070C0"/>
                </a:solidFill>
              </a:rPr>
              <a:t>mini-grids</a:t>
            </a:r>
            <a:r>
              <a:rPr lang="en-GB" altLang="en-US" sz="2200" dirty="0"/>
              <a:t>;</a:t>
            </a:r>
          </a:p>
          <a:p>
            <a:pPr>
              <a:spcBef>
                <a:spcPct val="0"/>
              </a:spcBef>
              <a:buFont typeface="Courier New" charset="0"/>
              <a:buChar char="o"/>
            </a:pPr>
            <a:endParaRPr lang="en-GB" altLang="en-US" sz="2200" dirty="0"/>
          </a:p>
          <a:p>
            <a:pPr>
              <a:spcBef>
                <a:spcPct val="0"/>
              </a:spcBef>
              <a:buFont typeface="Courier New" charset="0"/>
              <a:buChar char="o"/>
            </a:pPr>
            <a:r>
              <a:rPr lang="en-GB" altLang="en-US" sz="2200" dirty="0" smtClean="0"/>
              <a:t>Mainstream </a:t>
            </a:r>
            <a:r>
              <a:rPr lang="en-GB" altLang="en-US" sz="2200" dirty="0"/>
              <a:t>the use of renewable energy in </a:t>
            </a:r>
            <a:r>
              <a:rPr lang="en-GB" altLang="en-US" sz="2200" dirty="0">
                <a:solidFill>
                  <a:srgbClr val="0070C0"/>
                </a:solidFill>
              </a:rPr>
              <a:t>industry</a:t>
            </a:r>
            <a:r>
              <a:rPr lang="en-GB" altLang="en-US" sz="2200" dirty="0"/>
              <a:t> (SMEs);</a:t>
            </a:r>
          </a:p>
          <a:p>
            <a:pPr>
              <a:spcBef>
                <a:spcPct val="0"/>
              </a:spcBef>
              <a:buFont typeface="Courier New" charset="0"/>
              <a:buChar char="o"/>
            </a:pPr>
            <a:endParaRPr lang="en-US" altLang="en-US" sz="2200" dirty="0"/>
          </a:p>
          <a:p>
            <a:pPr>
              <a:spcBef>
                <a:spcPct val="0"/>
              </a:spcBef>
              <a:buFont typeface="Courier New" charset="0"/>
              <a:buChar char="o"/>
            </a:pPr>
            <a:r>
              <a:rPr lang="en-GB" altLang="en-US" sz="2200" dirty="0" smtClean="0"/>
              <a:t>Support </a:t>
            </a:r>
            <a:r>
              <a:rPr lang="en-GB" altLang="en-US" sz="2200" dirty="0"/>
              <a:t>innovative </a:t>
            </a:r>
            <a:r>
              <a:rPr lang="en-GB" altLang="en-US" sz="2200" dirty="0">
                <a:solidFill>
                  <a:srgbClr val="0070C0"/>
                </a:solidFill>
              </a:rPr>
              <a:t>business models </a:t>
            </a:r>
            <a:r>
              <a:rPr lang="en-GB" altLang="en-US" sz="2200" dirty="0"/>
              <a:t>to promote renewable energy in the business sector</a:t>
            </a:r>
            <a:endParaRPr lang="en-US" altLang="en-US" sz="2200" dirty="0"/>
          </a:p>
          <a:p>
            <a:pPr>
              <a:buFont typeface="Courier New" charset="0"/>
              <a:buChar char="o"/>
            </a:pPr>
            <a:endParaRPr lang="en-US" sz="2200" dirty="0"/>
          </a:p>
        </p:txBody>
      </p:sp>
      <p:sp>
        <p:nvSpPr>
          <p:cNvPr id="7" name="Text Box 15"/>
          <p:cNvSpPr txBox="1">
            <a:spLocks noChangeArrowheads="1"/>
          </p:cNvSpPr>
          <p:nvPr/>
        </p:nvSpPr>
        <p:spPr bwMode="auto">
          <a:xfrm>
            <a:off x="1433383" y="1090602"/>
            <a:ext cx="1995617" cy="106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8" rIns="91355" bIns="45678">
            <a:spAutoFit/>
          </a:bodyPr>
          <a:lstStyle>
            <a:lvl1pPr algn="l" eaLnBrk="0" hangingPunct="0">
              <a:spcBef>
                <a:spcPct val="20000"/>
              </a:spcBef>
              <a:buClr>
                <a:schemeClr val="hlink"/>
              </a:buClr>
              <a:buFont typeface="Wingdings" pitchFamily="2" charset="2"/>
              <a:buChar char="ü"/>
              <a:defRPr sz="3200">
                <a:solidFill>
                  <a:srgbClr val="235373"/>
                </a:solidFill>
                <a:latin typeface="MetaBook-Roman"/>
                <a:cs typeface="Arial" pitchFamily="34" charset="0"/>
              </a:defRPr>
            </a:lvl1pPr>
            <a:lvl2pPr marL="742950" indent="-285750" algn="l" eaLnBrk="0" hangingPunct="0">
              <a:spcBef>
                <a:spcPct val="20000"/>
              </a:spcBef>
              <a:buClr>
                <a:schemeClr val="hlink"/>
              </a:buClr>
              <a:buChar char="•"/>
              <a:defRPr sz="2800">
                <a:solidFill>
                  <a:srgbClr val="235373"/>
                </a:solidFill>
                <a:latin typeface="MetaBook-Roman"/>
                <a:cs typeface="Arial" pitchFamily="34" charset="0"/>
              </a:defRPr>
            </a:lvl2pPr>
            <a:lvl3pPr marL="1143000" indent="-228600" algn="l" eaLnBrk="0" hangingPunct="0">
              <a:spcBef>
                <a:spcPct val="20000"/>
              </a:spcBef>
              <a:buChar char="•"/>
              <a:defRPr sz="2400">
                <a:solidFill>
                  <a:srgbClr val="235373"/>
                </a:solidFill>
                <a:latin typeface="MetaBook-Roman"/>
                <a:cs typeface="Arial" pitchFamily="34" charset="0"/>
              </a:defRPr>
            </a:lvl3pPr>
            <a:lvl4pPr marL="1600200" indent="-228600" algn="l" eaLnBrk="0" hangingPunct="0">
              <a:spcBef>
                <a:spcPct val="20000"/>
              </a:spcBef>
              <a:buChar char="–"/>
              <a:defRPr sz="2000">
                <a:solidFill>
                  <a:srgbClr val="235373"/>
                </a:solidFill>
                <a:latin typeface="MetaBook-Roman"/>
                <a:cs typeface="Arial" pitchFamily="34" charset="0"/>
              </a:defRPr>
            </a:lvl4pPr>
            <a:lvl5pPr marL="2057400" indent="-228600" algn="l" eaLnBrk="0" hangingPunct="0">
              <a:spcBef>
                <a:spcPct val="20000"/>
              </a:spcBef>
              <a:buChar char="»"/>
              <a:defRPr sz="2000">
                <a:solidFill>
                  <a:srgbClr val="235373"/>
                </a:solidFill>
                <a:latin typeface="MetaBook-Roman"/>
                <a:cs typeface="Arial" pitchFamily="34" charset="0"/>
              </a:defRPr>
            </a:lvl5pPr>
            <a:lvl6pPr marL="2514600" indent="-228600" eaLnBrk="0" fontAlgn="base" hangingPunct="0">
              <a:spcBef>
                <a:spcPct val="20000"/>
              </a:spcBef>
              <a:spcAft>
                <a:spcPct val="0"/>
              </a:spcAft>
              <a:buChar char="»"/>
              <a:defRPr sz="2000">
                <a:solidFill>
                  <a:srgbClr val="235373"/>
                </a:solidFill>
                <a:latin typeface="MetaBook-Roman"/>
                <a:cs typeface="Arial" pitchFamily="34" charset="0"/>
              </a:defRPr>
            </a:lvl6pPr>
            <a:lvl7pPr marL="2971800" indent="-228600" eaLnBrk="0" fontAlgn="base" hangingPunct="0">
              <a:spcBef>
                <a:spcPct val="20000"/>
              </a:spcBef>
              <a:spcAft>
                <a:spcPct val="0"/>
              </a:spcAft>
              <a:buChar char="»"/>
              <a:defRPr sz="2000">
                <a:solidFill>
                  <a:srgbClr val="235373"/>
                </a:solidFill>
                <a:latin typeface="MetaBook-Roman"/>
                <a:cs typeface="Arial" pitchFamily="34" charset="0"/>
              </a:defRPr>
            </a:lvl7pPr>
            <a:lvl8pPr marL="3429000" indent="-228600" eaLnBrk="0" fontAlgn="base" hangingPunct="0">
              <a:spcBef>
                <a:spcPct val="20000"/>
              </a:spcBef>
              <a:spcAft>
                <a:spcPct val="0"/>
              </a:spcAft>
              <a:buChar char="»"/>
              <a:defRPr sz="2000">
                <a:solidFill>
                  <a:srgbClr val="235373"/>
                </a:solidFill>
                <a:latin typeface="MetaBook-Roman"/>
                <a:cs typeface="Arial" pitchFamily="34" charset="0"/>
              </a:defRPr>
            </a:lvl8pPr>
            <a:lvl9pPr marL="3886200" indent="-228600" eaLnBrk="0" fontAlgn="base" hangingPunct="0">
              <a:spcBef>
                <a:spcPct val="20000"/>
              </a:spcBef>
              <a:spcAft>
                <a:spcPct val="0"/>
              </a:spcAft>
              <a:buChar char="»"/>
              <a:defRPr sz="2000">
                <a:solidFill>
                  <a:srgbClr val="235373"/>
                </a:solidFill>
                <a:latin typeface="MetaBook-Roman"/>
                <a:cs typeface="Arial" pitchFamily="34" charset="0"/>
              </a:defRPr>
            </a:lvl9pPr>
          </a:lstStyle>
          <a:p>
            <a:pPr algn="ctr" eaLnBrk="1" fontAlgn="base" hangingPunct="1">
              <a:spcBef>
                <a:spcPct val="50000"/>
              </a:spcBef>
              <a:spcAft>
                <a:spcPct val="0"/>
              </a:spcAft>
              <a:buClrTx/>
              <a:buFontTx/>
              <a:buNone/>
            </a:pPr>
            <a:r>
              <a:rPr lang="en-US" altLang="en-US" sz="1800" b="1" dirty="0">
                <a:solidFill>
                  <a:schemeClr val="tx1">
                    <a:lumMod val="75000"/>
                    <a:lumOff val="25000"/>
                  </a:schemeClr>
                </a:solidFill>
                <a:latin typeface="+mn-lt"/>
              </a:rPr>
              <a:t>New business paradigm </a:t>
            </a:r>
            <a:endParaRPr lang="en-US" altLang="en-US" sz="1800" b="1" dirty="0" smtClean="0">
              <a:solidFill>
                <a:schemeClr val="tx1">
                  <a:lumMod val="75000"/>
                  <a:lumOff val="25000"/>
                </a:schemeClr>
              </a:solidFill>
              <a:latin typeface="+mn-lt"/>
            </a:endParaRPr>
          </a:p>
          <a:p>
            <a:pPr algn="ctr" eaLnBrk="1" fontAlgn="base" hangingPunct="1">
              <a:spcBef>
                <a:spcPct val="50000"/>
              </a:spcBef>
              <a:spcAft>
                <a:spcPct val="0"/>
              </a:spcAft>
              <a:buClrTx/>
              <a:buFontTx/>
              <a:buNone/>
            </a:pPr>
            <a:r>
              <a:rPr lang="en-US" altLang="en-US" sz="1800" b="1" dirty="0" smtClean="0">
                <a:solidFill>
                  <a:schemeClr val="tx1">
                    <a:lumMod val="75000"/>
                    <a:lumOff val="25000"/>
                  </a:schemeClr>
                </a:solidFill>
                <a:latin typeface="+mn-lt"/>
              </a:rPr>
              <a:t>Distributed </a:t>
            </a:r>
            <a:r>
              <a:rPr lang="en-US" altLang="en-US" sz="1800" b="1" dirty="0">
                <a:solidFill>
                  <a:schemeClr val="tx1">
                    <a:lumMod val="75000"/>
                    <a:lumOff val="25000"/>
                  </a:schemeClr>
                </a:solidFill>
                <a:latin typeface="+mn-lt"/>
              </a:rPr>
              <a:t>energy</a:t>
            </a:r>
          </a:p>
        </p:txBody>
      </p:sp>
      <p:sp>
        <p:nvSpPr>
          <p:cNvPr id="10" name="Text Box 16"/>
          <p:cNvSpPr txBox="1">
            <a:spLocks noChangeArrowheads="1"/>
          </p:cNvSpPr>
          <p:nvPr/>
        </p:nvSpPr>
        <p:spPr bwMode="auto">
          <a:xfrm>
            <a:off x="0" y="4260648"/>
            <a:ext cx="1348675" cy="92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8" rIns="91355" bIns="45678">
            <a:spAutoFit/>
          </a:bodyPr>
          <a:lstStyle>
            <a:lvl1pPr algn="l" eaLnBrk="0" hangingPunct="0">
              <a:spcBef>
                <a:spcPct val="20000"/>
              </a:spcBef>
              <a:buClr>
                <a:schemeClr val="hlink"/>
              </a:buClr>
              <a:buFont typeface="Wingdings" pitchFamily="2" charset="2"/>
              <a:buChar char="ü"/>
              <a:defRPr sz="3200">
                <a:solidFill>
                  <a:srgbClr val="235373"/>
                </a:solidFill>
                <a:latin typeface="MetaBook-Roman"/>
                <a:cs typeface="Arial" pitchFamily="34" charset="0"/>
              </a:defRPr>
            </a:lvl1pPr>
            <a:lvl2pPr marL="742950" indent="-285750" algn="l" eaLnBrk="0" hangingPunct="0">
              <a:spcBef>
                <a:spcPct val="20000"/>
              </a:spcBef>
              <a:buClr>
                <a:schemeClr val="hlink"/>
              </a:buClr>
              <a:buChar char="•"/>
              <a:defRPr sz="2800">
                <a:solidFill>
                  <a:srgbClr val="235373"/>
                </a:solidFill>
                <a:latin typeface="MetaBook-Roman"/>
                <a:cs typeface="Arial" pitchFamily="34" charset="0"/>
              </a:defRPr>
            </a:lvl2pPr>
            <a:lvl3pPr marL="1143000" indent="-228600" algn="l" eaLnBrk="0" hangingPunct="0">
              <a:spcBef>
                <a:spcPct val="20000"/>
              </a:spcBef>
              <a:buChar char="•"/>
              <a:defRPr sz="2400">
                <a:solidFill>
                  <a:srgbClr val="235373"/>
                </a:solidFill>
                <a:latin typeface="MetaBook-Roman"/>
                <a:cs typeface="Arial" pitchFamily="34" charset="0"/>
              </a:defRPr>
            </a:lvl3pPr>
            <a:lvl4pPr marL="1600200" indent="-228600" algn="l" eaLnBrk="0" hangingPunct="0">
              <a:spcBef>
                <a:spcPct val="20000"/>
              </a:spcBef>
              <a:buChar char="–"/>
              <a:defRPr sz="2000">
                <a:solidFill>
                  <a:srgbClr val="235373"/>
                </a:solidFill>
                <a:latin typeface="MetaBook-Roman"/>
                <a:cs typeface="Arial" pitchFamily="34" charset="0"/>
              </a:defRPr>
            </a:lvl4pPr>
            <a:lvl5pPr marL="2057400" indent="-228600" algn="l" eaLnBrk="0" hangingPunct="0">
              <a:spcBef>
                <a:spcPct val="20000"/>
              </a:spcBef>
              <a:buChar char="»"/>
              <a:defRPr sz="2000">
                <a:solidFill>
                  <a:srgbClr val="235373"/>
                </a:solidFill>
                <a:latin typeface="MetaBook-Roman"/>
                <a:cs typeface="Arial" pitchFamily="34" charset="0"/>
              </a:defRPr>
            </a:lvl5pPr>
            <a:lvl6pPr marL="2514600" indent="-228600" eaLnBrk="0" fontAlgn="base" hangingPunct="0">
              <a:spcBef>
                <a:spcPct val="20000"/>
              </a:spcBef>
              <a:spcAft>
                <a:spcPct val="0"/>
              </a:spcAft>
              <a:buChar char="»"/>
              <a:defRPr sz="2000">
                <a:solidFill>
                  <a:srgbClr val="235373"/>
                </a:solidFill>
                <a:latin typeface="MetaBook-Roman"/>
                <a:cs typeface="Arial" pitchFamily="34" charset="0"/>
              </a:defRPr>
            </a:lvl6pPr>
            <a:lvl7pPr marL="2971800" indent="-228600" eaLnBrk="0" fontAlgn="base" hangingPunct="0">
              <a:spcBef>
                <a:spcPct val="20000"/>
              </a:spcBef>
              <a:spcAft>
                <a:spcPct val="0"/>
              </a:spcAft>
              <a:buChar char="»"/>
              <a:defRPr sz="2000">
                <a:solidFill>
                  <a:srgbClr val="235373"/>
                </a:solidFill>
                <a:latin typeface="MetaBook-Roman"/>
                <a:cs typeface="Arial" pitchFamily="34" charset="0"/>
              </a:defRPr>
            </a:lvl7pPr>
            <a:lvl8pPr marL="3429000" indent="-228600" eaLnBrk="0" fontAlgn="base" hangingPunct="0">
              <a:spcBef>
                <a:spcPct val="20000"/>
              </a:spcBef>
              <a:spcAft>
                <a:spcPct val="0"/>
              </a:spcAft>
              <a:buChar char="»"/>
              <a:defRPr sz="2000">
                <a:solidFill>
                  <a:srgbClr val="235373"/>
                </a:solidFill>
                <a:latin typeface="MetaBook-Roman"/>
                <a:cs typeface="Arial" pitchFamily="34" charset="0"/>
              </a:defRPr>
            </a:lvl8pPr>
            <a:lvl9pPr marL="3886200" indent="-228600" eaLnBrk="0" fontAlgn="base" hangingPunct="0">
              <a:spcBef>
                <a:spcPct val="20000"/>
              </a:spcBef>
              <a:spcAft>
                <a:spcPct val="0"/>
              </a:spcAft>
              <a:buChar char="»"/>
              <a:defRPr sz="2000">
                <a:solidFill>
                  <a:srgbClr val="235373"/>
                </a:solidFill>
                <a:latin typeface="MetaBook-Roman"/>
                <a:cs typeface="Arial" pitchFamily="34" charset="0"/>
              </a:defRPr>
            </a:lvl9pPr>
          </a:lstStyle>
          <a:p>
            <a:pPr algn="ctr" eaLnBrk="1" fontAlgn="base" hangingPunct="1">
              <a:spcBef>
                <a:spcPct val="50000"/>
              </a:spcBef>
              <a:spcAft>
                <a:spcPct val="0"/>
              </a:spcAft>
              <a:buClrTx/>
              <a:buFontTx/>
              <a:buNone/>
            </a:pPr>
            <a:r>
              <a:rPr lang="en-US" altLang="en-US" sz="1800" b="1" dirty="0">
                <a:solidFill>
                  <a:schemeClr val="tx1">
                    <a:lumMod val="75000"/>
                    <a:lumOff val="25000"/>
                  </a:schemeClr>
                </a:solidFill>
                <a:latin typeface="+mn-lt"/>
              </a:rPr>
              <a:t>Renewable energy enterprises</a:t>
            </a:r>
          </a:p>
        </p:txBody>
      </p:sp>
      <p:sp>
        <p:nvSpPr>
          <p:cNvPr id="9" name="Text Box 13"/>
          <p:cNvSpPr txBox="1">
            <a:spLocks noChangeArrowheads="1"/>
          </p:cNvSpPr>
          <p:nvPr/>
        </p:nvSpPr>
        <p:spPr bwMode="auto">
          <a:xfrm>
            <a:off x="1847139" y="3369271"/>
            <a:ext cx="1505578" cy="707801"/>
          </a:xfrm>
          <a:prstGeom prst="rect">
            <a:avLst/>
          </a:prstGeom>
          <a:noFill/>
          <a:ln w="9525">
            <a:noFill/>
            <a:miter lim="800000"/>
            <a:headEnd/>
            <a:tailEnd/>
          </a:ln>
        </p:spPr>
        <p:txBody>
          <a:bodyPr wrap="square" lIns="91355" tIns="45678" rIns="91355" bIns="45678">
            <a:spAutoFit/>
          </a:bodyPr>
          <a:lstStyle/>
          <a:p>
            <a:pPr algn="ctr" fontAlgn="base">
              <a:spcBef>
                <a:spcPct val="0"/>
              </a:spcBef>
              <a:spcAft>
                <a:spcPct val="0"/>
              </a:spcAft>
              <a:defRPr/>
            </a:pPr>
            <a:r>
              <a:rPr lang="en-US" sz="2000" b="1" dirty="0">
                <a:solidFill>
                  <a:schemeClr val="bg1"/>
                </a:solidFill>
                <a:ea typeface="MS PGothic" charset="-128"/>
                <a:cs typeface="Arial" charset="0"/>
              </a:rPr>
              <a:t>Productive </a:t>
            </a:r>
            <a:r>
              <a:rPr lang="en-US" sz="2000" b="1" dirty="0">
                <a:solidFill>
                  <a:schemeClr val="bg1"/>
                </a:solidFill>
                <a:ea typeface="Calibri" charset="0"/>
                <a:cs typeface="Calibri" charset="0"/>
              </a:rPr>
              <a:t>uses</a:t>
            </a:r>
          </a:p>
        </p:txBody>
      </p:sp>
      <p:sp>
        <p:nvSpPr>
          <p:cNvPr id="11" name="Text Box 14"/>
          <p:cNvSpPr txBox="1">
            <a:spLocks noChangeArrowheads="1"/>
          </p:cNvSpPr>
          <p:nvPr/>
        </p:nvSpPr>
        <p:spPr bwMode="auto">
          <a:xfrm>
            <a:off x="3900475" y="4260649"/>
            <a:ext cx="1685844" cy="92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8" rIns="91355" bIns="45678">
            <a:spAutoFit/>
          </a:bodyPr>
          <a:lstStyle>
            <a:lvl1pPr algn="l" eaLnBrk="0" hangingPunct="0">
              <a:spcBef>
                <a:spcPct val="20000"/>
              </a:spcBef>
              <a:buClr>
                <a:schemeClr val="hlink"/>
              </a:buClr>
              <a:buFont typeface="Wingdings" pitchFamily="2" charset="2"/>
              <a:buChar char="ü"/>
              <a:defRPr sz="3200">
                <a:solidFill>
                  <a:srgbClr val="235373"/>
                </a:solidFill>
                <a:latin typeface="MetaBook-Roman"/>
                <a:cs typeface="Arial" pitchFamily="34" charset="0"/>
              </a:defRPr>
            </a:lvl1pPr>
            <a:lvl2pPr marL="742950" indent="-285750" algn="l" eaLnBrk="0" hangingPunct="0">
              <a:spcBef>
                <a:spcPct val="20000"/>
              </a:spcBef>
              <a:buClr>
                <a:schemeClr val="hlink"/>
              </a:buClr>
              <a:buChar char="•"/>
              <a:defRPr sz="2800">
                <a:solidFill>
                  <a:srgbClr val="235373"/>
                </a:solidFill>
                <a:latin typeface="MetaBook-Roman"/>
                <a:cs typeface="Arial" pitchFamily="34" charset="0"/>
              </a:defRPr>
            </a:lvl2pPr>
            <a:lvl3pPr marL="1143000" indent="-228600" algn="l" eaLnBrk="0" hangingPunct="0">
              <a:spcBef>
                <a:spcPct val="20000"/>
              </a:spcBef>
              <a:buChar char="•"/>
              <a:defRPr sz="2400">
                <a:solidFill>
                  <a:srgbClr val="235373"/>
                </a:solidFill>
                <a:latin typeface="MetaBook-Roman"/>
                <a:cs typeface="Arial" pitchFamily="34" charset="0"/>
              </a:defRPr>
            </a:lvl3pPr>
            <a:lvl4pPr marL="1600200" indent="-228600" algn="l" eaLnBrk="0" hangingPunct="0">
              <a:spcBef>
                <a:spcPct val="20000"/>
              </a:spcBef>
              <a:buChar char="–"/>
              <a:defRPr sz="2000">
                <a:solidFill>
                  <a:srgbClr val="235373"/>
                </a:solidFill>
                <a:latin typeface="MetaBook-Roman"/>
                <a:cs typeface="Arial" pitchFamily="34" charset="0"/>
              </a:defRPr>
            </a:lvl4pPr>
            <a:lvl5pPr marL="2057400" indent="-228600" algn="l" eaLnBrk="0" hangingPunct="0">
              <a:spcBef>
                <a:spcPct val="20000"/>
              </a:spcBef>
              <a:buChar char="»"/>
              <a:defRPr sz="2000">
                <a:solidFill>
                  <a:srgbClr val="235373"/>
                </a:solidFill>
                <a:latin typeface="MetaBook-Roman"/>
                <a:cs typeface="Arial" pitchFamily="34" charset="0"/>
              </a:defRPr>
            </a:lvl5pPr>
            <a:lvl6pPr marL="2514600" indent="-228600" eaLnBrk="0" fontAlgn="base" hangingPunct="0">
              <a:spcBef>
                <a:spcPct val="20000"/>
              </a:spcBef>
              <a:spcAft>
                <a:spcPct val="0"/>
              </a:spcAft>
              <a:buChar char="»"/>
              <a:defRPr sz="2000">
                <a:solidFill>
                  <a:srgbClr val="235373"/>
                </a:solidFill>
                <a:latin typeface="MetaBook-Roman"/>
                <a:cs typeface="Arial" pitchFamily="34" charset="0"/>
              </a:defRPr>
            </a:lvl6pPr>
            <a:lvl7pPr marL="2971800" indent="-228600" eaLnBrk="0" fontAlgn="base" hangingPunct="0">
              <a:spcBef>
                <a:spcPct val="20000"/>
              </a:spcBef>
              <a:spcAft>
                <a:spcPct val="0"/>
              </a:spcAft>
              <a:buChar char="»"/>
              <a:defRPr sz="2000">
                <a:solidFill>
                  <a:srgbClr val="235373"/>
                </a:solidFill>
                <a:latin typeface="MetaBook-Roman"/>
                <a:cs typeface="Arial" pitchFamily="34" charset="0"/>
              </a:defRPr>
            </a:lvl7pPr>
            <a:lvl8pPr marL="3429000" indent="-228600" eaLnBrk="0" fontAlgn="base" hangingPunct="0">
              <a:spcBef>
                <a:spcPct val="20000"/>
              </a:spcBef>
              <a:spcAft>
                <a:spcPct val="0"/>
              </a:spcAft>
              <a:buChar char="»"/>
              <a:defRPr sz="2000">
                <a:solidFill>
                  <a:srgbClr val="235373"/>
                </a:solidFill>
                <a:latin typeface="MetaBook-Roman"/>
                <a:cs typeface="Arial" pitchFamily="34" charset="0"/>
              </a:defRPr>
            </a:lvl8pPr>
            <a:lvl9pPr marL="3886200" indent="-228600" eaLnBrk="0" fontAlgn="base" hangingPunct="0">
              <a:spcBef>
                <a:spcPct val="20000"/>
              </a:spcBef>
              <a:spcAft>
                <a:spcPct val="0"/>
              </a:spcAft>
              <a:buChar char="»"/>
              <a:defRPr sz="2000">
                <a:solidFill>
                  <a:srgbClr val="235373"/>
                </a:solidFill>
                <a:latin typeface="MetaBook-Roman"/>
                <a:cs typeface="Arial" pitchFamily="34" charset="0"/>
              </a:defRPr>
            </a:lvl9pPr>
          </a:lstStyle>
          <a:p>
            <a:pPr algn="ctr" eaLnBrk="1" fontAlgn="base" hangingPunct="1">
              <a:spcBef>
                <a:spcPct val="50000"/>
              </a:spcBef>
              <a:spcAft>
                <a:spcPct val="0"/>
              </a:spcAft>
              <a:buClrTx/>
              <a:buFontTx/>
              <a:buNone/>
            </a:pPr>
            <a:r>
              <a:rPr lang="en-US" altLang="en-US" sz="1800" b="1" dirty="0">
                <a:solidFill>
                  <a:schemeClr val="tx1">
                    <a:lumMod val="75000"/>
                    <a:lumOff val="25000"/>
                  </a:schemeClr>
                </a:solidFill>
                <a:latin typeface="+mn-lt"/>
              </a:rPr>
              <a:t>Green industry (local manufacturing) </a:t>
            </a:r>
          </a:p>
        </p:txBody>
      </p:sp>
    </p:spTree>
    <p:extLst>
      <p:ext uri="{BB962C8B-B14F-4D97-AF65-F5344CB8AC3E}">
        <p14:creationId xmlns:p14="http://schemas.microsoft.com/office/powerpoint/2010/main" val="852524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C020175-867C-486C-8ECC-54750C50A9D7}" type="slidenum">
              <a:rPr lang="en-GB" altLang="pt-PT" smtClean="0"/>
              <a:pPr/>
              <a:t>11</a:t>
            </a:fld>
            <a:endParaRPr lang="en-GB" altLang="pt-PT" dirty="0"/>
          </a:p>
        </p:txBody>
      </p:sp>
      <p:sp>
        <p:nvSpPr>
          <p:cNvPr id="6" name="Title 1"/>
          <p:cNvSpPr>
            <a:spLocks noGrp="1"/>
          </p:cNvSpPr>
          <p:nvPr>
            <p:ph type="title"/>
          </p:nvPr>
        </p:nvSpPr>
        <p:spPr>
          <a:xfrm>
            <a:off x="152401" y="990601"/>
            <a:ext cx="8839200" cy="914400"/>
          </a:xfrm>
        </p:spPr>
        <p:txBody>
          <a:bodyPr>
            <a:noAutofit/>
          </a:bodyPr>
          <a:lstStyle/>
          <a:p>
            <a:r>
              <a:rPr lang="en-US" altLang="en-US" sz="3000" b="1" dirty="0" smtClean="0">
                <a:solidFill>
                  <a:srgbClr val="17375E"/>
                </a:solidFill>
                <a:latin typeface="+mn-lt"/>
              </a:rPr>
              <a:t>Sustainable Industrialization and Climate Change</a:t>
            </a:r>
            <a:endParaRPr lang="en-GB" altLang="en-US" sz="3000" b="1" dirty="0">
              <a:solidFill>
                <a:srgbClr val="17375E"/>
              </a:solidFill>
              <a:latin typeface="+mn-lt"/>
            </a:endParaRPr>
          </a:p>
        </p:txBody>
      </p:sp>
      <p:sp>
        <p:nvSpPr>
          <p:cNvPr id="5" name="Rectangle 4"/>
          <p:cNvSpPr/>
          <p:nvPr/>
        </p:nvSpPr>
        <p:spPr>
          <a:xfrm>
            <a:off x="533400" y="2209800"/>
            <a:ext cx="7848600" cy="4401205"/>
          </a:xfrm>
          <a:prstGeom prst="rect">
            <a:avLst/>
          </a:prstGeom>
        </p:spPr>
        <p:txBody>
          <a:bodyPr wrap="square">
            <a:spAutoFit/>
          </a:bodyPr>
          <a:lstStyle/>
          <a:p>
            <a:r>
              <a:rPr lang="en-US" altLang="en-US" sz="2400" b="1" dirty="0" smtClean="0">
                <a:solidFill>
                  <a:srgbClr val="000090"/>
                </a:solidFill>
              </a:rPr>
              <a:t>KEY AREAS OF </a:t>
            </a:r>
            <a:r>
              <a:rPr lang="en-US" altLang="en-US" sz="2400" b="1" dirty="0" smtClean="0">
                <a:solidFill>
                  <a:srgbClr val="000090"/>
                </a:solidFill>
              </a:rPr>
              <a:t>UNIDO’s INTERVENTIONS</a:t>
            </a:r>
          </a:p>
          <a:p>
            <a:endParaRPr lang="en-US" altLang="en-US" b="1" dirty="0" smtClean="0">
              <a:solidFill>
                <a:srgbClr val="000090"/>
              </a:solidFill>
            </a:endParaRPr>
          </a:p>
          <a:p>
            <a:pPr marL="285750" indent="-285750">
              <a:buFont typeface="Courier New" charset="0"/>
              <a:buChar char="o"/>
            </a:pPr>
            <a:endParaRPr lang="en-US" altLang="en-US" b="1" dirty="0">
              <a:solidFill>
                <a:schemeClr val="tx1">
                  <a:lumMod val="65000"/>
                  <a:lumOff val="35000"/>
                </a:schemeClr>
              </a:solidFill>
            </a:endParaRPr>
          </a:p>
          <a:p>
            <a:pPr marL="285750" indent="-285750">
              <a:buFont typeface="Courier New" charset="0"/>
              <a:buChar char="o"/>
            </a:pPr>
            <a:r>
              <a:rPr lang="en-US" altLang="en-US" sz="2000" b="1" dirty="0" smtClean="0">
                <a:solidFill>
                  <a:schemeClr val="tx1">
                    <a:lumMod val="65000"/>
                    <a:lumOff val="35000"/>
                  </a:schemeClr>
                </a:solidFill>
              </a:rPr>
              <a:t>LOW CARBON TECHNOLOGY TRANSFER  </a:t>
            </a:r>
          </a:p>
          <a:p>
            <a:pPr marL="285750" indent="-285750">
              <a:buFont typeface="Courier New" charset="0"/>
              <a:buChar char="o"/>
            </a:pPr>
            <a:endParaRPr lang="en-US" altLang="en-US" sz="2000" b="1" dirty="0">
              <a:solidFill>
                <a:schemeClr val="tx1">
                  <a:lumMod val="65000"/>
                  <a:lumOff val="35000"/>
                </a:schemeClr>
              </a:solidFill>
            </a:endParaRPr>
          </a:p>
          <a:p>
            <a:pPr marL="285750" indent="-285750">
              <a:buFont typeface="Courier New" charset="0"/>
              <a:buChar char="o"/>
            </a:pPr>
            <a:r>
              <a:rPr lang="en-US" altLang="en-US" sz="2000" b="1" dirty="0" smtClean="0">
                <a:solidFill>
                  <a:schemeClr val="tx1">
                    <a:lumMod val="65000"/>
                    <a:lumOff val="35000"/>
                  </a:schemeClr>
                </a:solidFill>
              </a:rPr>
              <a:t>CLEAN TECHNOLOGY INNOVATION</a:t>
            </a:r>
            <a:endParaRPr lang="en-US" altLang="en-US" sz="2000" b="1" dirty="0" smtClean="0">
              <a:solidFill>
                <a:schemeClr val="tx1">
                  <a:lumMod val="65000"/>
                  <a:lumOff val="35000"/>
                </a:schemeClr>
              </a:solidFill>
            </a:endParaRPr>
          </a:p>
          <a:p>
            <a:pPr marL="285750" indent="-285750">
              <a:buFont typeface="Courier New" charset="0"/>
              <a:buChar char="o"/>
            </a:pPr>
            <a:endParaRPr lang="en-US" altLang="en-US" sz="2000" b="1" dirty="0">
              <a:solidFill>
                <a:schemeClr val="tx1">
                  <a:lumMod val="65000"/>
                  <a:lumOff val="35000"/>
                </a:schemeClr>
              </a:solidFill>
            </a:endParaRPr>
          </a:p>
          <a:p>
            <a:pPr marL="285750" indent="-285750">
              <a:buFont typeface="Courier New" charset="0"/>
              <a:buChar char="o"/>
            </a:pPr>
            <a:r>
              <a:rPr lang="en-US" altLang="en-US" sz="2000" b="1" dirty="0" smtClean="0">
                <a:solidFill>
                  <a:schemeClr val="tx1">
                    <a:lumMod val="65000"/>
                    <a:lumOff val="35000"/>
                  </a:schemeClr>
                </a:solidFill>
              </a:rPr>
              <a:t>NEW FINANCING INSTRUMENTS: PRIVATE SECTOR</a:t>
            </a:r>
            <a:endParaRPr lang="en-US" altLang="en-US" sz="2000" b="1" dirty="0">
              <a:solidFill>
                <a:schemeClr val="tx1">
                  <a:lumMod val="65000"/>
                  <a:lumOff val="35000"/>
                </a:schemeClr>
              </a:solidFill>
            </a:endParaRPr>
          </a:p>
          <a:p>
            <a:pPr marL="285750" indent="-285750">
              <a:buFont typeface="Courier New" charset="0"/>
              <a:buChar char="o"/>
            </a:pPr>
            <a:endParaRPr lang="en-US" altLang="en-US" sz="2000" b="1" dirty="0" smtClean="0">
              <a:solidFill>
                <a:schemeClr val="tx1">
                  <a:lumMod val="65000"/>
                  <a:lumOff val="35000"/>
                </a:schemeClr>
              </a:solidFill>
            </a:endParaRPr>
          </a:p>
          <a:p>
            <a:pPr marL="285750" indent="-285750">
              <a:buFont typeface="Courier New" charset="0"/>
              <a:buChar char="o"/>
            </a:pPr>
            <a:r>
              <a:rPr lang="en-US" altLang="en-US" sz="2000" b="1" dirty="0" smtClean="0">
                <a:solidFill>
                  <a:schemeClr val="tx1">
                    <a:lumMod val="65000"/>
                    <a:lumOff val="35000"/>
                  </a:schemeClr>
                </a:solidFill>
              </a:rPr>
              <a:t>REGIONAL COOPERATION</a:t>
            </a:r>
          </a:p>
          <a:p>
            <a:pPr marL="285750" indent="-285750">
              <a:buFont typeface="Courier New" charset="0"/>
              <a:buChar char="o"/>
            </a:pPr>
            <a:endParaRPr lang="en-US" altLang="en-US" sz="2000" b="1" dirty="0">
              <a:solidFill>
                <a:schemeClr val="tx1">
                  <a:lumMod val="65000"/>
                  <a:lumOff val="35000"/>
                </a:schemeClr>
              </a:solidFill>
            </a:endParaRPr>
          </a:p>
          <a:p>
            <a:pPr marL="285750" indent="-285750">
              <a:buFont typeface="Courier New" charset="0"/>
              <a:buChar char="o"/>
            </a:pPr>
            <a:r>
              <a:rPr lang="en-US" altLang="en-US" sz="2000" b="1" dirty="0" smtClean="0">
                <a:solidFill>
                  <a:schemeClr val="tx1">
                    <a:lumMod val="65000"/>
                    <a:lumOff val="35000"/>
                  </a:schemeClr>
                </a:solidFill>
              </a:rPr>
              <a:t>KNOWLEDGE MANAGEMENT AND CAPACITY BUILDING</a:t>
            </a:r>
            <a:endParaRPr lang="en-US" altLang="en-US" sz="2000" b="1" dirty="0" smtClean="0">
              <a:solidFill>
                <a:schemeClr val="tx1">
                  <a:lumMod val="65000"/>
                  <a:lumOff val="35000"/>
                </a:schemeClr>
              </a:solidFill>
            </a:endParaRPr>
          </a:p>
          <a:p>
            <a:pPr marL="285750" indent="-285750">
              <a:buFont typeface="Courier New" charset="0"/>
              <a:buChar char="o"/>
            </a:pPr>
            <a:endParaRPr lang="en-US" altLang="en-US" sz="2000" b="1" dirty="0">
              <a:solidFill>
                <a:schemeClr val="tx1">
                  <a:lumMod val="65000"/>
                  <a:lumOff val="35000"/>
                </a:schemeClr>
              </a:solidFill>
            </a:endParaRPr>
          </a:p>
          <a:p>
            <a:pPr marL="285750" indent="-285750">
              <a:buFont typeface="Courier New" charset="0"/>
              <a:buChar char="o"/>
            </a:pPr>
            <a:endParaRPr lang="en-US" sz="2000" dirty="0">
              <a:solidFill>
                <a:schemeClr val="tx1">
                  <a:lumMod val="65000"/>
                  <a:lumOff val="35000"/>
                </a:schemeClr>
              </a:solidFill>
            </a:endParaRPr>
          </a:p>
        </p:txBody>
      </p:sp>
    </p:spTree>
    <p:extLst>
      <p:ext uri="{BB962C8B-B14F-4D97-AF65-F5344CB8AC3E}">
        <p14:creationId xmlns:p14="http://schemas.microsoft.com/office/powerpoint/2010/main" val="3204538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0090"/>
                </a:solidFill>
                <a:latin typeface="+mn-lt"/>
              </a:rPr>
              <a:t>UNIDO: Tackling </a:t>
            </a:r>
            <a:r>
              <a:rPr lang="en-US" sz="3200" b="1" dirty="0" smtClean="0">
                <a:solidFill>
                  <a:srgbClr val="000090"/>
                </a:solidFill>
                <a:latin typeface="+mn-lt"/>
              </a:rPr>
              <a:t>climate </a:t>
            </a:r>
            <a:r>
              <a:rPr lang="en-US" sz="3200" b="1" dirty="0" smtClean="0">
                <a:solidFill>
                  <a:srgbClr val="000090"/>
                </a:solidFill>
                <a:latin typeface="+mn-lt"/>
              </a:rPr>
              <a:t>change</a:t>
            </a:r>
            <a:endParaRPr lang="en-GB" sz="3200" b="1" dirty="0">
              <a:solidFill>
                <a:srgbClr val="000090"/>
              </a:solidFill>
              <a:latin typeface="+mn-lt"/>
            </a:endParaRPr>
          </a:p>
        </p:txBody>
      </p:sp>
      <p:sp>
        <p:nvSpPr>
          <p:cNvPr id="3" name="Content Placeholder 2"/>
          <p:cNvSpPr>
            <a:spLocks noGrp="1"/>
          </p:cNvSpPr>
          <p:nvPr>
            <p:ph idx="1"/>
          </p:nvPr>
        </p:nvSpPr>
        <p:spPr>
          <a:xfrm>
            <a:off x="323850" y="1989138"/>
            <a:ext cx="8712646" cy="4392612"/>
          </a:xfrm>
        </p:spPr>
        <p:txBody>
          <a:bodyPr>
            <a:normAutofit lnSpcReduction="10000"/>
          </a:bodyPr>
          <a:lstStyle/>
          <a:p>
            <a:r>
              <a:rPr lang="en-US" sz="2000" b="1" dirty="0" smtClean="0"/>
              <a:t>Montreal Protocol:</a:t>
            </a:r>
          </a:p>
          <a:p>
            <a:pPr lvl="1"/>
            <a:r>
              <a:rPr lang="en-US" sz="2000" dirty="0" smtClean="0"/>
              <a:t>Each year 5-6 times of 1</a:t>
            </a:r>
            <a:r>
              <a:rPr lang="en-US" sz="2000" baseline="30000" dirty="0" smtClean="0"/>
              <a:t>st</a:t>
            </a:r>
            <a:r>
              <a:rPr lang="en-US" sz="2000" dirty="0" smtClean="0"/>
              <a:t> phase of Kyoto Protocol in CO2e avoided </a:t>
            </a:r>
          </a:p>
          <a:p>
            <a:pPr lvl="1"/>
            <a:r>
              <a:rPr lang="en-US" sz="2000" dirty="0" smtClean="0"/>
              <a:t>Until 2010: </a:t>
            </a:r>
            <a:r>
              <a:rPr lang="en-GB" sz="2000" dirty="0" smtClean="0"/>
              <a:t>70,287 tonnes Ozone Depleting Potential </a:t>
            </a:r>
          </a:p>
          <a:p>
            <a:pPr lvl="1"/>
            <a:r>
              <a:rPr lang="en-US" sz="2000" dirty="0" smtClean="0"/>
              <a:t>UNIDO: 1200 projects, globally 27% share, 100 countries </a:t>
            </a:r>
          </a:p>
          <a:p>
            <a:r>
              <a:rPr lang="en-US" sz="2000" b="1" dirty="0" smtClean="0"/>
              <a:t>Sustainable Energy:</a:t>
            </a:r>
          </a:p>
          <a:p>
            <a:pPr lvl="1"/>
            <a:r>
              <a:rPr lang="en-US" sz="2000" dirty="0"/>
              <a:t>SE4ALL objectives in line with 2 degree Celsius target</a:t>
            </a:r>
          </a:p>
          <a:p>
            <a:pPr lvl="1"/>
            <a:r>
              <a:rPr lang="en-US" sz="2000" dirty="0"/>
              <a:t>By 2015: 200 million with electricity and 400 </a:t>
            </a:r>
            <a:r>
              <a:rPr lang="en-US" sz="2000" dirty="0" smtClean="0"/>
              <a:t>million clean cooking </a:t>
            </a:r>
            <a:endParaRPr lang="en-US" sz="2000" dirty="0"/>
          </a:p>
          <a:p>
            <a:pPr lvl="1"/>
            <a:r>
              <a:rPr lang="en-US" sz="2000" dirty="0"/>
              <a:t>80 countries opted-in and 118 with RE policy targets</a:t>
            </a:r>
          </a:p>
          <a:p>
            <a:pPr lvl="1"/>
            <a:r>
              <a:rPr lang="en-US" sz="2000" dirty="0"/>
              <a:t>UNIDO: ~</a:t>
            </a:r>
            <a:r>
              <a:rPr lang="en-US" sz="2000" dirty="0" smtClean="0"/>
              <a:t>120 </a:t>
            </a:r>
            <a:r>
              <a:rPr lang="en-US" sz="2000" dirty="0"/>
              <a:t>projects, 50+ countries</a:t>
            </a:r>
          </a:p>
          <a:p>
            <a:r>
              <a:rPr lang="en-US" sz="2000" b="1" dirty="0" smtClean="0"/>
              <a:t>Mitigation and Adaptation</a:t>
            </a:r>
          </a:p>
          <a:p>
            <a:pPr lvl="1"/>
            <a:r>
              <a:rPr lang="en-US" sz="2000" dirty="0"/>
              <a:t>New</a:t>
            </a:r>
            <a:r>
              <a:rPr lang="en-US" sz="2000" dirty="0" smtClean="0"/>
              <a:t>: </a:t>
            </a:r>
            <a:r>
              <a:rPr lang="en-US" sz="2000" dirty="0"/>
              <a:t>climate resilient </a:t>
            </a:r>
            <a:r>
              <a:rPr lang="en-US" sz="2000" dirty="0" smtClean="0"/>
              <a:t>industries along energy-water-food nexus</a:t>
            </a:r>
          </a:p>
          <a:p>
            <a:pPr lvl="1"/>
            <a:r>
              <a:rPr lang="en-US" sz="2000" dirty="0" smtClean="0"/>
              <a:t>UNIDO: several Large Maritime Ecosystems (LME) rehabilitation</a:t>
            </a:r>
            <a:endParaRPr lang="en-US" sz="2000" dirty="0"/>
          </a:p>
        </p:txBody>
      </p:sp>
      <p:sp>
        <p:nvSpPr>
          <p:cNvPr id="4" name="Slide Number Placeholder 3"/>
          <p:cNvSpPr>
            <a:spLocks noGrp="1"/>
          </p:cNvSpPr>
          <p:nvPr>
            <p:ph type="sldNum" sz="quarter" idx="11"/>
          </p:nvPr>
        </p:nvSpPr>
        <p:spPr/>
        <p:txBody>
          <a:bodyPr/>
          <a:lstStyle/>
          <a:p>
            <a:pPr>
              <a:defRPr/>
            </a:pPr>
            <a:fld id="{DFB60D0D-973E-4443-8715-A5C763722932}" type="slidenum">
              <a:rPr lang="en-GB" altLang="en-US" smtClean="0"/>
              <a:pPr>
                <a:defRPr/>
              </a:pPr>
              <a:t>12</a:t>
            </a:fld>
            <a:endParaRPr lang="en-GB" altLang="en-US" dirty="0"/>
          </a:p>
        </p:txBody>
      </p:sp>
    </p:spTree>
    <p:extLst>
      <p:ext uri="{BB962C8B-B14F-4D97-AF65-F5344CB8AC3E}">
        <p14:creationId xmlns:p14="http://schemas.microsoft.com/office/powerpoint/2010/main" val="13343920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14"/>
          <p:cNvPicPr>
            <a:picLocks noChangeAspect="1"/>
          </p:cNvPicPr>
          <p:nvPr/>
        </p:nvPicPr>
        <p:blipFill>
          <a:blip r:embed="rId2" cstate="print"/>
          <a:stretch>
            <a:fillRect/>
          </a:stretch>
        </p:blipFill>
        <p:spPr>
          <a:xfrm>
            <a:off x="7053023" y="5257800"/>
            <a:ext cx="2055482" cy="1195536"/>
          </a:xfrm>
          <a:prstGeom prst="rect">
            <a:avLst/>
          </a:prstGeom>
        </p:spPr>
      </p:pic>
      <p:cxnSp>
        <p:nvCxnSpPr>
          <p:cNvPr id="41" name="Lige forbindelse 40"/>
          <p:cNvCxnSpPr/>
          <p:nvPr/>
        </p:nvCxnSpPr>
        <p:spPr>
          <a:xfrm>
            <a:off x="5432782" y="2130775"/>
            <a:ext cx="3090335" cy="1588"/>
          </a:xfrm>
          <a:prstGeom prst="line">
            <a:avLst/>
          </a:prstGeom>
          <a:ln w="381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95610" y="917848"/>
            <a:ext cx="8424863" cy="1143000"/>
          </a:xfrm>
        </p:spPr>
        <p:txBody>
          <a:bodyPr/>
          <a:lstStyle/>
          <a:p>
            <a:pPr defTabSz="642338">
              <a:buClr>
                <a:srgbClr val="FF0000"/>
              </a:buClr>
              <a:defRPr/>
            </a:pPr>
            <a:r>
              <a:rPr lang="en-GB" sz="3200" b="1" kern="1200" dirty="0">
                <a:solidFill>
                  <a:srgbClr val="0096D8"/>
                </a:solidFill>
                <a:latin typeface="Calibri" panose="020F0502020204030204" pitchFamily="34" charset="0"/>
                <a:ea typeface="+mn-ea"/>
                <a:cs typeface="Arial" charset="0"/>
              </a:rPr>
              <a:t>Climate Technology Centre and Network (CTCN)</a:t>
            </a:r>
          </a:p>
        </p:txBody>
      </p:sp>
      <p:sp>
        <p:nvSpPr>
          <p:cNvPr id="3" name="Content Placeholder 2"/>
          <p:cNvSpPr>
            <a:spLocks noGrp="1"/>
          </p:cNvSpPr>
          <p:nvPr>
            <p:ph sz="half" idx="1"/>
          </p:nvPr>
        </p:nvSpPr>
        <p:spPr>
          <a:xfrm>
            <a:off x="242197" y="1968427"/>
            <a:ext cx="8280920" cy="4320000"/>
          </a:xfrm>
        </p:spPr>
        <p:txBody>
          <a:bodyPr>
            <a:normAutofit lnSpcReduction="10000"/>
          </a:bodyPr>
          <a:lstStyle/>
          <a:p>
            <a:pPr>
              <a:spcAft>
                <a:spcPts val="1200"/>
              </a:spcAft>
              <a:buFont typeface="Courier New" charset="0"/>
              <a:buChar char="o"/>
            </a:pPr>
            <a:r>
              <a:rPr lang="en-GB" sz="2200" b="1" dirty="0">
                <a:solidFill>
                  <a:schemeClr val="tx1">
                    <a:lumMod val="75000"/>
                    <a:lumOff val="25000"/>
                  </a:schemeClr>
                </a:solidFill>
                <a:latin typeface="Calibri" panose="020F0502020204030204" pitchFamily="34" charset="0"/>
                <a:cs typeface="Arial" pitchFamily="34" charset="0"/>
              </a:rPr>
              <a:t>Operative arm of the UNFCCC Technology Mechanism</a:t>
            </a:r>
          </a:p>
          <a:p>
            <a:pPr marL="342900" lvl="1" indent="-342900">
              <a:spcAft>
                <a:spcPts val="1200"/>
              </a:spcAft>
              <a:buFont typeface="Courier New" charset="0"/>
              <a:buChar char="o"/>
            </a:pPr>
            <a:r>
              <a:rPr lang="en-GB" sz="2200" b="1" dirty="0">
                <a:solidFill>
                  <a:schemeClr val="tx1">
                    <a:lumMod val="75000"/>
                    <a:lumOff val="25000"/>
                  </a:schemeClr>
                </a:solidFill>
                <a:latin typeface="Calibri" panose="020F0502020204030204" pitchFamily="34" charset="0"/>
                <a:cs typeface="Arial" pitchFamily="34" charset="0"/>
              </a:rPr>
              <a:t>Working for National Designated Entities</a:t>
            </a:r>
          </a:p>
          <a:p>
            <a:pPr>
              <a:spcAft>
                <a:spcPts val="1200"/>
              </a:spcAft>
              <a:buFont typeface="Courier New" charset="0"/>
              <a:buChar char="o"/>
            </a:pPr>
            <a:r>
              <a:rPr lang="en-GB" sz="2200" b="1" dirty="0">
                <a:solidFill>
                  <a:schemeClr val="tx1">
                    <a:lumMod val="75000"/>
                    <a:lumOff val="25000"/>
                  </a:schemeClr>
                </a:solidFill>
                <a:latin typeface="Calibri" panose="020F0502020204030204" pitchFamily="34" charset="0"/>
                <a:cs typeface="Arial" pitchFamily="34" charset="0"/>
              </a:rPr>
              <a:t>CTCN is hosted by UNEP and UNIDO </a:t>
            </a:r>
          </a:p>
          <a:p>
            <a:pPr lvl="1">
              <a:spcAft>
                <a:spcPts val="1200"/>
              </a:spcAft>
              <a:buFont typeface="Courier New" charset="0"/>
              <a:buChar char="o"/>
            </a:pPr>
            <a:r>
              <a:rPr lang="en-GB" sz="2200" b="1" dirty="0">
                <a:solidFill>
                  <a:schemeClr val="tx1">
                    <a:lumMod val="75000"/>
                    <a:lumOff val="25000"/>
                  </a:schemeClr>
                </a:solidFill>
                <a:latin typeface="Calibri" panose="020F0502020204030204" pitchFamily="34" charset="0"/>
                <a:cs typeface="Arial" pitchFamily="34" charset="0"/>
              </a:rPr>
              <a:t> Affiliated networks</a:t>
            </a:r>
          </a:p>
          <a:p>
            <a:pPr lvl="1">
              <a:spcAft>
                <a:spcPts val="1200"/>
              </a:spcAft>
              <a:buFont typeface="Courier New" charset="0"/>
              <a:buChar char="o"/>
            </a:pPr>
            <a:r>
              <a:rPr lang="en-GB" sz="2200" b="1" dirty="0">
                <a:solidFill>
                  <a:schemeClr val="tx1">
                    <a:lumMod val="75000"/>
                    <a:lumOff val="25000"/>
                  </a:schemeClr>
                </a:solidFill>
                <a:latin typeface="Calibri" panose="020F0502020204030204" pitchFamily="34" charset="0"/>
                <a:cs typeface="Arial" pitchFamily="34" charset="0"/>
              </a:rPr>
              <a:t>11 independent, regional and global consortium partner organizations with expertise in climate change technologies</a:t>
            </a:r>
          </a:p>
          <a:p>
            <a:pPr lvl="1">
              <a:spcAft>
                <a:spcPts val="1200"/>
              </a:spcAft>
              <a:buFont typeface="Courier New" charset="0"/>
              <a:buChar char="o"/>
            </a:pPr>
            <a:r>
              <a:rPr lang="en-GB" sz="2200" b="1" dirty="0">
                <a:solidFill>
                  <a:schemeClr val="tx1">
                    <a:lumMod val="75000"/>
                    <a:lumOff val="25000"/>
                  </a:schemeClr>
                </a:solidFill>
                <a:latin typeface="Calibri" panose="020F0502020204030204" pitchFamily="34" charset="0"/>
                <a:cs typeface="Arial" pitchFamily="34" charset="0"/>
              </a:rPr>
              <a:t>International network of 100+ academic, </a:t>
            </a:r>
            <a:r>
              <a:rPr lang="en-GB" sz="2200" b="1" dirty="0" smtClean="0">
                <a:solidFill>
                  <a:schemeClr val="tx1">
                    <a:lumMod val="75000"/>
                    <a:lumOff val="25000"/>
                  </a:schemeClr>
                </a:solidFill>
                <a:latin typeface="Calibri" panose="020F0502020204030204" pitchFamily="34" charset="0"/>
                <a:cs typeface="Arial" pitchFamily="34" charset="0"/>
              </a:rPr>
              <a:t>multilateral</a:t>
            </a:r>
            <a:r>
              <a:rPr lang="en-GB" sz="2200" b="1" dirty="0">
                <a:solidFill>
                  <a:schemeClr val="tx1">
                    <a:lumMod val="75000"/>
                    <a:lumOff val="25000"/>
                  </a:schemeClr>
                </a:solidFill>
                <a:latin typeface="Calibri" panose="020F0502020204030204" pitchFamily="34" charset="0"/>
                <a:cs typeface="Arial" pitchFamily="34" charset="0"/>
              </a:rPr>
              <a:t>, NGO and private sector institutions</a:t>
            </a:r>
          </a:p>
          <a:p>
            <a:pPr lvl="1">
              <a:spcAft>
                <a:spcPts val="1200"/>
              </a:spcAft>
              <a:buFont typeface="Courier New" charset="0"/>
              <a:buChar char="o"/>
            </a:pPr>
            <a:r>
              <a:rPr lang="en-GB" sz="2200" b="1" dirty="0">
                <a:solidFill>
                  <a:schemeClr val="tx1">
                    <a:lumMod val="75000"/>
                    <a:lumOff val="25000"/>
                  </a:schemeClr>
                </a:solidFill>
                <a:latin typeface="Calibri" panose="020F0502020204030204" pitchFamily="34" charset="0"/>
                <a:cs typeface="Arial" pitchFamily="34" charset="0"/>
              </a:rPr>
              <a:t>Strategic Partners</a:t>
            </a:r>
            <a:endParaRPr lang="en-GB" sz="2200" b="1" dirty="0">
              <a:solidFill>
                <a:schemeClr val="tx1">
                  <a:lumMod val="75000"/>
                  <a:lumOff val="25000"/>
                </a:schemeClr>
              </a:solidFill>
              <a:latin typeface="Calibri" panose="020F0502020204030204" pitchFamily="34" charset="0"/>
            </a:endParaRPr>
          </a:p>
        </p:txBody>
      </p:sp>
      <p:pic>
        <p:nvPicPr>
          <p:cNvPr id="6" name="Afbeelding 9" descr="CTCN_Logo_Tekst_300.png"/>
          <p:cNvPicPr>
            <a:picLocks noChangeAspect="1"/>
          </p:cNvPicPr>
          <p:nvPr/>
        </p:nvPicPr>
        <p:blipFill>
          <a:blip r:embed="rId3"/>
          <a:stretch>
            <a:fillRect/>
          </a:stretch>
        </p:blipFill>
        <p:spPr>
          <a:xfrm>
            <a:off x="5932803" y="2332490"/>
            <a:ext cx="2689105" cy="850452"/>
          </a:xfrm>
          <a:prstGeom prst="rect">
            <a:avLst/>
          </a:prstGeom>
        </p:spPr>
      </p:pic>
      <p:pic>
        <p:nvPicPr>
          <p:cNvPr id="7" name="Afbeelding 8" descr="CTCN_3Logo's_Tekst_300.png"/>
          <p:cNvPicPr>
            <a:picLocks noChangeAspect="1"/>
          </p:cNvPicPr>
          <p:nvPr/>
        </p:nvPicPr>
        <p:blipFill>
          <a:blip r:embed="rId4">
            <a:alphaModFix/>
          </a:blip>
          <a:stretch>
            <a:fillRect/>
          </a:stretch>
        </p:blipFill>
        <p:spPr>
          <a:xfrm>
            <a:off x="5717228" y="2927004"/>
            <a:ext cx="3079182" cy="973817"/>
          </a:xfrm>
          <a:prstGeom prst="rect">
            <a:avLst/>
          </a:prstGeom>
        </p:spPr>
      </p:pic>
    </p:spTree>
    <p:extLst>
      <p:ext uri="{BB962C8B-B14F-4D97-AF65-F5344CB8AC3E}">
        <p14:creationId xmlns:p14="http://schemas.microsoft.com/office/powerpoint/2010/main" val="13955383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180528" y="953176"/>
            <a:ext cx="9325005" cy="1182361"/>
          </a:xfrm>
        </p:spPr>
        <p:txBody>
          <a:bodyPr>
            <a:noAutofit/>
          </a:bodyPr>
          <a:lstStyle/>
          <a:p>
            <a:r>
              <a:rPr lang="en-US" altLang="en-US" sz="2600" b="1" dirty="0">
                <a:solidFill>
                  <a:srgbClr val="0082BC"/>
                </a:solidFill>
                <a:latin typeface="Calibri" panose="020F0502020204030204" pitchFamily="34" charset="0"/>
              </a:rPr>
              <a:t>Low Carbon Low Emission Clean Energy Technology Transfer </a:t>
            </a:r>
            <a:r>
              <a:rPr lang="en-US" altLang="en-US" sz="2600" b="1" dirty="0" smtClean="0">
                <a:solidFill>
                  <a:srgbClr val="0082BC"/>
                </a:solidFill>
                <a:latin typeface="Calibri" panose="020F0502020204030204" pitchFamily="34" charset="0"/>
              </a:rPr>
              <a:t/>
            </a:r>
            <a:br>
              <a:rPr lang="en-US" altLang="en-US" sz="2600" b="1" dirty="0" smtClean="0">
                <a:solidFill>
                  <a:srgbClr val="0082BC"/>
                </a:solidFill>
                <a:latin typeface="Calibri" panose="020F0502020204030204" pitchFamily="34" charset="0"/>
              </a:rPr>
            </a:br>
            <a:r>
              <a:rPr lang="en-US" altLang="en-US" sz="2600" b="1" dirty="0" smtClean="0">
                <a:solidFill>
                  <a:srgbClr val="0082BC"/>
                </a:solidFill>
                <a:latin typeface="Calibri" panose="020F0502020204030204" pitchFamily="34" charset="0"/>
              </a:rPr>
              <a:t>(</a:t>
            </a:r>
            <a:r>
              <a:rPr lang="en-US" altLang="en-US" sz="2600" b="1" dirty="0">
                <a:solidFill>
                  <a:srgbClr val="0082BC"/>
                </a:solidFill>
                <a:latin typeface="Calibri" panose="020F0502020204030204" pitchFamily="34" charset="0"/>
              </a:rPr>
              <a:t>LCET) </a:t>
            </a:r>
            <a:r>
              <a:rPr lang="en-US" altLang="en-US" sz="2600" b="1" dirty="0" smtClean="0">
                <a:solidFill>
                  <a:srgbClr val="0082BC"/>
                </a:solidFill>
                <a:latin typeface="Calibri" panose="020F0502020204030204" pitchFamily="34" charset="0"/>
              </a:rPr>
              <a:t>Programme</a:t>
            </a:r>
            <a:endParaRPr lang="en-US" altLang="en-US" sz="2600" b="1" dirty="0">
              <a:solidFill>
                <a:srgbClr val="0082BC"/>
              </a:solidFill>
              <a:latin typeface="Calibri" panose="020F0502020204030204" pitchFamily="34" charset="0"/>
            </a:endParaRPr>
          </a:p>
        </p:txBody>
      </p:sp>
      <p:pic>
        <p:nvPicPr>
          <p:cNvPr id="40963" name="Picture 2"/>
          <p:cNvPicPr>
            <a:picLocks noChangeAspect="1" noChangeArrowheads="1"/>
          </p:cNvPicPr>
          <p:nvPr/>
        </p:nvPicPr>
        <p:blipFill>
          <a:blip r:embed="rId3"/>
          <a:srcRect/>
          <a:stretch>
            <a:fillRect/>
          </a:stretch>
        </p:blipFill>
        <p:spPr bwMode="auto">
          <a:xfrm>
            <a:off x="5410200" y="3288964"/>
            <a:ext cx="3734277" cy="319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2" descr="logo_set_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3913" y="1913366"/>
            <a:ext cx="1779622" cy="118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159173" y="3733800"/>
            <a:ext cx="5098627" cy="545184"/>
          </a:xfrm>
          <a:prstGeom prst="roundRect">
            <a:avLst/>
          </a:prstGeom>
          <a:solidFill>
            <a:srgbClr val="AF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solidFill>
                <a:schemeClr val="tx2"/>
              </a:solidFill>
            </a:endParaRPr>
          </a:p>
          <a:p>
            <a:pPr lvl="0"/>
            <a:r>
              <a:rPr lang="en-US" b="1" dirty="0" smtClean="0">
                <a:solidFill>
                  <a:schemeClr val="tx2"/>
                </a:solidFill>
              </a:rPr>
              <a:t>Countries </a:t>
            </a:r>
            <a:r>
              <a:rPr lang="en-US" b="1" dirty="0">
                <a:solidFill>
                  <a:schemeClr val="tx2"/>
                </a:solidFill>
              </a:rPr>
              <a:t>targeted: </a:t>
            </a:r>
            <a:r>
              <a:rPr lang="en-US" b="1" dirty="0" smtClean="0">
                <a:solidFill>
                  <a:schemeClr val="tx2"/>
                </a:solidFill>
              </a:rPr>
              <a:t>Ethiopia, Kenya </a:t>
            </a:r>
            <a:endParaRPr lang="en-US" b="1" dirty="0">
              <a:solidFill>
                <a:schemeClr val="tx2"/>
              </a:solidFill>
            </a:endParaRPr>
          </a:p>
        </p:txBody>
      </p:sp>
      <p:sp>
        <p:nvSpPr>
          <p:cNvPr id="14" name="Rounded Rectangle 13"/>
          <p:cNvSpPr/>
          <p:nvPr/>
        </p:nvSpPr>
        <p:spPr>
          <a:xfrm>
            <a:off x="121074" y="4343400"/>
            <a:ext cx="5136726" cy="1478054"/>
          </a:xfrm>
          <a:prstGeom prst="roundRect">
            <a:avLst/>
          </a:prstGeom>
          <a:solidFill>
            <a:srgbClr val="81D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r>
              <a:rPr lang="en-US" b="1" dirty="0">
                <a:solidFill>
                  <a:schemeClr val="tx2"/>
                </a:solidFill>
              </a:rPr>
              <a:t>Pilots: </a:t>
            </a:r>
          </a:p>
          <a:p>
            <a:pPr lvl="0" algn="l"/>
            <a:r>
              <a:rPr lang="en-US" b="1" dirty="0">
                <a:solidFill>
                  <a:schemeClr val="tx2"/>
                </a:solidFill>
              </a:rPr>
              <a:t>Demonstrating innovative advanced Micro Hydropower and Solar Energy Technologies in the initial phase</a:t>
            </a:r>
          </a:p>
        </p:txBody>
      </p:sp>
      <p:sp>
        <p:nvSpPr>
          <p:cNvPr id="16" name="Rectangle 15"/>
          <p:cNvSpPr/>
          <p:nvPr/>
        </p:nvSpPr>
        <p:spPr>
          <a:xfrm>
            <a:off x="121074" y="1800172"/>
            <a:ext cx="7189281" cy="14128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Rectangle 1"/>
          <p:cNvSpPr/>
          <p:nvPr/>
        </p:nvSpPr>
        <p:spPr>
          <a:xfrm>
            <a:off x="159173" y="2061062"/>
            <a:ext cx="6839272" cy="1421928"/>
          </a:xfrm>
          <a:prstGeom prst="rect">
            <a:avLst/>
          </a:prstGeom>
        </p:spPr>
        <p:txBody>
          <a:bodyPr wrap="square">
            <a:spAutoFit/>
          </a:bodyPr>
          <a:lstStyle/>
          <a:p>
            <a:pPr lvl="0" defTabSz="1022350">
              <a:lnSpc>
                <a:spcPct val="90000"/>
              </a:lnSpc>
              <a:spcBef>
                <a:spcPct val="0"/>
              </a:spcBef>
              <a:spcAft>
                <a:spcPct val="35000"/>
              </a:spcAft>
            </a:pPr>
            <a:r>
              <a:rPr lang="en-US" sz="2400" dirty="0">
                <a:solidFill>
                  <a:schemeClr val="tx1">
                    <a:lumMod val="65000"/>
                    <a:lumOff val="35000"/>
                  </a:schemeClr>
                </a:solidFill>
                <a:latin typeface="Calibri" panose="020F0502020204030204" pitchFamily="34" charset="0"/>
                <a:cs typeface="Arial" charset="0"/>
              </a:rPr>
              <a:t>Promoting dissemination </a:t>
            </a:r>
            <a:r>
              <a:rPr lang="en-US" sz="2400" dirty="0" smtClean="0">
                <a:solidFill>
                  <a:schemeClr val="tx1">
                    <a:lumMod val="65000"/>
                    <a:lumOff val="35000"/>
                  </a:schemeClr>
                </a:solidFill>
                <a:latin typeface="Calibri" panose="020F0502020204030204" pitchFamily="34" charset="0"/>
                <a:cs typeface="Arial" charset="0"/>
              </a:rPr>
              <a:t>of </a:t>
            </a:r>
            <a:r>
              <a:rPr lang="en-US" sz="2400" dirty="0">
                <a:solidFill>
                  <a:schemeClr val="tx1">
                    <a:lumMod val="65000"/>
                    <a:lumOff val="35000"/>
                  </a:schemeClr>
                </a:solidFill>
                <a:latin typeface="Calibri" panose="020F0502020204030204" pitchFamily="34" charset="0"/>
                <a:cs typeface="Arial" charset="0"/>
              </a:rPr>
              <a:t>low carbon technologies in developing countries to </a:t>
            </a:r>
            <a:r>
              <a:rPr lang="en-US" altLang="ja-JP" sz="2400" dirty="0">
                <a:solidFill>
                  <a:schemeClr val="tx1">
                    <a:lumMod val="65000"/>
                    <a:lumOff val="35000"/>
                  </a:schemeClr>
                </a:solidFill>
                <a:latin typeface="Calibri" panose="020F0502020204030204" pitchFamily="34" charset="0"/>
                <a:cs typeface="Arial" charset="0"/>
              </a:rPr>
              <a:t>increase access to renewable energy for productive uses and job creation in rural areas</a:t>
            </a:r>
            <a:r>
              <a:rPr lang="en-US" altLang="ja-JP" sz="2400" dirty="0">
                <a:solidFill>
                  <a:schemeClr val="tx1">
                    <a:lumMod val="65000"/>
                    <a:lumOff val="35000"/>
                  </a:schemeClr>
                </a:solidFill>
                <a:latin typeface="Calibri" panose="020F0502020204030204" pitchFamily="34" charset="0"/>
                <a:ea typeface="ＭＳ Ｐゴシック" pitchFamily="34" charset="-128"/>
                <a:cs typeface="Arial" pitchFamily="34" charset="0"/>
              </a:rPr>
              <a:t>.</a:t>
            </a:r>
            <a:endParaRPr lang="en-US" sz="2400"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3476542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rcRect/>
          <a:stretch>
            <a:fillRect/>
          </a:stretch>
        </p:blipFill>
        <p:spPr bwMode="auto">
          <a:xfrm>
            <a:off x="70355" y="1088190"/>
            <a:ext cx="1409530" cy="802020"/>
          </a:xfrm>
          <a:prstGeom prst="rect">
            <a:avLst/>
          </a:prstGeom>
          <a:noFill/>
          <a:ln w="9525">
            <a:noFill/>
            <a:miter lim="800000"/>
            <a:headEnd/>
            <a:tailEnd/>
          </a:ln>
          <a:effectLst/>
        </p:spPr>
      </p:pic>
      <p:sp>
        <p:nvSpPr>
          <p:cNvPr id="2" name="Title 1"/>
          <p:cNvSpPr>
            <a:spLocks noGrp="1"/>
          </p:cNvSpPr>
          <p:nvPr>
            <p:ph type="title"/>
          </p:nvPr>
        </p:nvSpPr>
        <p:spPr>
          <a:xfrm>
            <a:off x="0" y="1013638"/>
            <a:ext cx="9144000" cy="737474"/>
          </a:xfrm>
        </p:spPr>
        <p:txBody>
          <a:bodyPr>
            <a:normAutofit fontScale="90000"/>
          </a:bodyPr>
          <a:lstStyle/>
          <a:p>
            <a:r>
              <a:rPr lang="en-US" sz="3200" b="1" kern="1200" dirty="0" smtClean="0">
                <a:solidFill>
                  <a:srgbClr val="0096D8"/>
                </a:solidFill>
                <a:latin typeface="Calibri" panose="020F0502020204030204" pitchFamily="34" charset="0"/>
                <a:ea typeface="+mn-ea"/>
                <a:cs typeface="Arial" charset="0"/>
              </a:rPr>
              <a:t>Innovation Ecosystem for SMEs</a:t>
            </a:r>
            <a:br>
              <a:rPr lang="en-US" sz="3200" b="1" kern="1200" dirty="0" smtClean="0">
                <a:solidFill>
                  <a:srgbClr val="0096D8"/>
                </a:solidFill>
                <a:latin typeface="Calibri" panose="020F0502020204030204" pitchFamily="34" charset="0"/>
                <a:ea typeface="+mn-ea"/>
                <a:cs typeface="Arial" charset="0"/>
              </a:rPr>
            </a:br>
            <a:r>
              <a:rPr lang="en-US" sz="2400" b="1" kern="1200" dirty="0" smtClean="0">
                <a:solidFill>
                  <a:srgbClr val="0096D8"/>
                </a:solidFill>
                <a:latin typeface="Calibri" panose="020F0502020204030204" pitchFamily="34" charset="0"/>
                <a:ea typeface="+mn-ea"/>
                <a:cs typeface="Arial" charset="0"/>
              </a:rPr>
              <a:t>Global </a:t>
            </a:r>
            <a:r>
              <a:rPr lang="en-US" sz="2400" b="1" kern="1200" dirty="0">
                <a:solidFill>
                  <a:srgbClr val="0096D8"/>
                </a:solidFill>
                <a:latin typeface="Calibri" panose="020F0502020204030204" pitchFamily="34" charset="0"/>
                <a:ea typeface="+mn-ea"/>
                <a:cs typeface="Arial" charset="0"/>
              </a:rPr>
              <a:t>Cleantech Innovation </a:t>
            </a:r>
            <a:r>
              <a:rPr lang="en-US" sz="2400" b="1" kern="1200" dirty="0" smtClean="0">
                <a:solidFill>
                  <a:srgbClr val="0096D8"/>
                </a:solidFill>
                <a:latin typeface="Calibri" panose="020F0502020204030204" pitchFamily="34" charset="0"/>
                <a:ea typeface="+mn-ea"/>
                <a:cs typeface="Arial" charset="0"/>
              </a:rPr>
              <a:t>Programme (GCIP)</a:t>
            </a:r>
            <a:endParaRPr lang="en-US" sz="3200" b="1" kern="1200" dirty="0">
              <a:solidFill>
                <a:srgbClr val="0096D8"/>
              </a:solidFill>
              <a:latin typeface="Calibri" panose="020F0502020204030204" pitchFamily="34" charset="0"/>
              <a:ea typeface="+mn-ea"/>
              <a:cs typeface="Arial"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559" y="2139850"/>
            <a:ext cx="562733" cy="65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unido-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403" y="2917058"/>
            <a:ext cx="823158" cy="69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cto_logo-cc"/>
          <p:cNvPicPr>
            <a:picLocks noChangeAspect="1" noChangeArrowheads="1"/>
          </p:cNvPicPr>
          <p:nvPr/>
        </p:nvPicPr>
        <p:blipFill>
          <a:blip r:embed="rId6" cstate="print">
            <a:extLst>
              <a:ext uri="{28A0092B-C50C-407E-A947-70E740481C1C}">
                <a14:useLocalDpi xmlns:a14="http://schemas.microsoft.com/office/drawing/2010/main" val="0"/>
              </a:ext>
            </a:extLst>
          </a:blip>
          <a:srcRect l="-670" b="595"/>
          <a:stretch>
            <a:fillRect/>
          </a:stretch>
        </p:blipFill>
        <p:spPr bwMode="auto">
          <a:xfrm>
            <a:off x="58323" y="3710426"/>
            <a:ext cx="1045318" cy="5314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1721916896"/>
              </p:ext>
            </p:extLst>
          </p:nvPr>
        </p:nvGraphicFramePr>
        <p:xfrm>
          <a:off x="1475874" y="2094832"/>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4531895" y="2308862"/>
            <a:ext cx="2875547" cy="1323439"/>
          </a:xfrm>
          <a:prstGeom prst="rect">
            <a:avLst/>
          </a:prstGeom>
          <a:noFill/>
        </p:spPr>
        <p:txBody>
          <a:bodyPr wrap="square" rtlCol="0">
            <a:spAutoFit/>
          </a:bodyPr>
          <a:lstStyle/>
          <a:p>
            <a:pPr lvl="0" algn="ctr"/>
            <a:r>
              <a:rPr lang="en-US" sz="2000" b="1" dirty="0">
                <a:solidFill>
                  <a:schemeClr val="bg1"/>
                </a:solidFill>
                <a:latin typeface="Calibri" panose="020F0502020204030204" pitchFamily="34" charset="0"/>
                <a:cs typeface="Arial" charset="0"/>
              </a:rPr>
              <a:t>Mentoring and Training </a:t>
            </a:r>
          </a:p>
          <a:p>
            <a:pPr lvl="0" algn="ctr"/>
            <a:r>
              <a:rPr lang="en-IN" sz="2000" b="1" dirty="0">
                <a:solidFill>
                  <a:schemeClr val="bg1"/>
                </a:solidFill>
                <a:latin typeface="Calibri" panose="020F0502020204030204" pitchFamily="34" charset="0"/>
                <a:cs typeface="Arial" charset="0"/>
              </a:rPr>
              <a:t>Business Clinics</a:t>
            </a:r>
          </a:p>
          <a:p>
            <a:pPr lvl="0" algn="ctr"/>
            <a:r>
              <a:rPr lang="en-IN" sz="2000" b="1" dirty="0">
                <a:solidFill>
                  <a:schemeClr val="bg1"/>
                </a:solidFill>
                <a:latin typeface="Calibri" panose="020F0502020204030204" pitchFamily="34" charset="0"/>
                <a:cs typeface="Arial" charset="0"/>
              </a:rPr>
              <a:t>Investor Connect</a:t>
            </a:r>
          </a:p>
          <a:p>
            <a:endParaRPr lang="en-US" sz="2000" dirty="0">
              <a:solidFill>
                <a:schemeClr val="bg1"/>
              </a:solidFill>
            </a:endParaRPr>
          </a:p>
        </p:txBody>
      </p:sp>
      <p:sp>
        <p:nvSpPr>
          <p:cNvPr id="13" name="TextBox 12"/>
          <p:cNvSpPr txBox="1"/>
          <p:nvPr/>
        </p:nvSpPr>
        <p:spPr>
          <a:xfrm>
            <a:off x="1534028" y="2308862"/>
            <a:ext cx="2825414" cy="1092607"/>
          </a:xfrm>
          <a:prstGeom prst="rect">
            <a:avLst/>
          </a:prstGeom>
          <a:noFill/>
        </p:spPr>
        <p:txBody>
          <a:bodyPr wrap="square" rtlCol="0">
            <a:spAutoFit/>
          </a:bodyPr>
          <a:lstStyle/>
          <a:p>
            <a:pPr lvl="0" algn="ctr">
              <a:spcAft>
                <a:spcPts val="600"/>
              </a:spcAft>
            </a:pPr>
            <a:r>
              <a:rPr lang="en-US" sz="2000" b="1" dirty="0">
                <a:solidFill>
                  <a:schemeClr val="bg1"/>
                </a:solidFill>
                <a:latin typeface="Calibri" panose="020F0502020204030204" pitchFamily="34" charset="0"/>
                <a:cs typeface="Arial" charset="0"/>
              </a:rPr>
              <a:t>Policy </a:t>
            </a:r>
            <a:r>
              <a:rPr lang="en-US" sz="2000" b="1" dirty="0" smtClean="0">
                <a:solidFill>
                  <a:schemeClr val="bg1"/>
                </a:solidFill>
                <a:latin typeface="Calibri" panose="020F0502020204030204" pitchFamily="34" charset="0"/>
                <a:cs typeface="Arial" charset="0"/>
              </a:rPr>
              <a:t>and </a:t>
            </a:r>
            <a:r>
              <a:rPr lang="en-US" sz="2000" b="1" dirty="0">
                <a:solidFill>
                  <a:schemeClr val="bg1"/>
                </a:solidFill>
                <a:latin typeface="Calibri" panose="020F0502020204030204" pitchFamily="34" charset="0"/>
                <a:cs typeface="Arial" charset="0"/>
              </a:rPr>
              <a:t>Regulations</a:t>
            </a:r>
          </a:p>
          <a:p>
            <a:pPr lvl="0" algn="ctr">
              <a:spcAft>
                <a:spcPts val="600"/>
              </a:spcAft>
            </a:pPr>
            <a:r>
              <a:rPr lang="en-IN" sz="2000" b="1" dirty="0">
                <a:solidFill>
                  <a:schemeClr val="bg1"/>
                </a:solidFill>
                <a:latin typeface="Calibri" panose="020F0502020204030204" pitchFamily="34" charset="0"/>
                <a:cs typeface="Arial" charset="0"/>
              </a:rPr>
              <a:t>A </a:t>
            </a:r>
            <a:r>
              <a:rPr lang="en-IN" sz="2000" b="1" dirty="0" err="1">
                <a:solidFill>
                  <a:schemeClr val="bg1"/>
                </a:solidFill>
                <a:latin typeface="Calibri" panose="020F0502020204030204" pitchFamily="34" charset="0"/>
                <a:cs typeface="Arial" charset="0"/>
              </a:rPr>
              <a:t>Cleantech</a:t>
            </a:r>
            <a:r>
              <a:rPr lang="en-IN" sz="2000" b="1" dirty="0">
                <a:solidFill>
                  <a:schemeClr val="bg1"/>
                </a:solidFill>
                <a:latin typeface="Calibri" panose="020F0502020204030204" pitchFamily="34" charset="0"/>
                <a:cs typeface="Arial" charset="0"/>
              </a:rPr>
              <a:t> Innovation Index for SMEs</a:t>
            </a:r>
          </a:p>
        </p:txBody>
      </p:sp>
      <p:sp>
        <p:nvSpPr>
          <p:cNvPr id="14" name="TextBox 13"/>
          <p:cNvSpPr txBox="1"/>
          <p:nvPr/>
        </p:nvSpPr>
        <p:spPr>
          <a:xfrm>
            <a:off x="4531895" y="4927525"/>
            <a:ext cx="2875547" cy="707886"/>
          </a:xfrm>
          <a:prstGeom prst="rect">
            <a:avLst/>
          </a:prstGeom>
          <a:noFill/>
        </p:spPr>
        <p:txBody>
          <a:bodyPr wrap="square" rtlCol="0">
            <a:spAutoFit/>
          </a:bodyPr>
          <a:lstStyle/>
          <a:p>
            <a:pPr lvl="0" algn="ctr">
              <a:spcAft>
                <a:spcPts val="600"/>
              </a:spcAft>
            </a:pPr>
            <a:r>
              <a:rPr lang="en-US" sz="2000" b="1" dirty="0">
                <a:solidFill>
                  <a:schemeClr val="bg1"/>
                </a:solidFill>
                <a:latin typeface="Calibri" panose="020F0502020204030204" pitchFamily="34" charset="0"/>
                <a:cs typeface="Arial" charset="0"/>
              </a:rPr>
              <a:t>Building the National Institutional Capacity </a:t>
            </a:r>
            <a:endParaRPr lang="en-IN" sz="2000" b="1" dirty="0">
              <a:solidFill>
                <a:schemeClr val="bg1"/>
              </a:solidFill>
              <a:latin typeface="Calibri" panose="020F0502020204030204" pitchFamily="34" charset="0"/>
              <a:cs typeface="Arial" charset="0"/>
            </a:endParaRPr>
          </a:p>
        </p:txBody>
      </p:sp>
      <p:sp>
        <p:nvSpPr>
          <p:cNvPr id="15" name="TextBox 14"/>
          <p:cNvSpPr txBox="1"/>
          <p:nvPr/>
        </p:nvSpPr>
        <p:spPr>
          <a:xfrm>
            <a:off x="1483895" y="4781331"/>
            <a:ext cx="2875547" cy="1708160"/>
          </a:xfrm>
          <a:prstGeom prst="rect">
            <a:avLst/>
          </a:prstGeom>
          <a:noFill/>
        </p:spPr>
        <p:txBody>
          <a:bodyPr wrap="square" rtlCol="0">
            <a:spAutoFit/>
          </a:bodyPr>
          <a:lstStyle/>
          <a:p>
            <a:pPr lvl="0" algn="ctr">
              <a:spcAft>
                <a:spcPts val="600"/>
              </a:spcAft>
            </a:pPr>
            <a:r>
              <a:rPr lang="en-US" sz="2000" b="1" dirty="0">
                <a:solidFill>
                  <a:schemeClr val="bg1"/>
                </a:solidFill>
                <a:latin typeface="Calibri" panose="020F0502020204030204" pitchFamily="34" charset="0"/>
                <a:cs typeface="Arial" charset="0"/>
              </a:rPr>
              <a:t>Linking Innovative Enterprises to Private Sector Financing and CSR Initiatives</a:t>
            </a:r>
            <a:endParaRPr lang="en-IN" sz="2000" b="1" dirty="0">
              <a:solidFill>
                <a:schemeClr val="bg1"/>
              </a:solidFill>
              <a:latin typeface="Calibri" panose="020F0502020204030204" pitchFamily="34" charset="0"/>
              <a:cs typeface="Arial" charset="0"/>
            </a:endParaRPr>
          </a:p>
          <a:p>
            <a:endParaRPr lang="en-US" sz="2000" dirty="0">
              <a:solidFill>
                <a:schemeClr val="bg1"/>
              </a:solidFill>
            </a:endParaRPr>
          </a:p>
        </p:txBody>
      </p:sp>
      <p:sp>
        <p:nvSpPr>
          <p:cNvPr id="16" name="TextBox 15"/>
          <p:cNvSpPr txBox="1"/>
          <p:nvPr/>
        </p:nvSpPr>
        <p:spPr>
          <a:xfrm>
            <a:off x="3326732" y="3564938"/>
            <a:ext cx="2410325" cy="1015663"/>
          </a:xfrm>
          <a:prstGeom prst="rect">
            <a:avLst/>
          </a:prstGeom>
          <a:noFill/>
        </p:spPr>
        <p:txBody>
          <a:bodyPr wrap="square" rtlCol="0">
            <a:spAutoFit/>
          </a:bodyPr>
          <a:lstStyle/>
          <a:p>
            <a:pPr lvl="0" algn="ctr"/>
            <a:r>
              <a:rPr lang="en-US" sz="2000" b="1" dirty="0">
                <a:latin typeface="Calibri" panose="020F0502020204030204" pitchFamily="34" charset="0"/>
                <a:cs typeface="Arial" charset="0"/>
              </a:rPr>
              <a:t>Fostering </a:t>
            </a:r>
            <a:endParaRPr lang="en-US" sz="2000" b="1" dirty="0" smtClean="0">
              <a:latin typeface="Calibri" panose="020F0502020204030204" pitchFamily="34" charset="0"/>
              <a:cs typeface="Arial" charset="0"/>
            </a:endParaRPr>
          </a:p>
          <a:p>
            <a:pPr lvl="0" algn="ctr"/>
            <a:r>
              <a:rPr lang="en-US" sz="2000" b="1" dirty="0" smtClean="0">
                <a:latin typeface="Calibri" panose="020F0502020204030204" pitchFamily="34" charset="0"/>
                <a:cs typeface="Arial" charset="0"/>
              </a:rPr>
              <a:t>an </a:t>
            </a:r>
            <a:r>
              <a:rPr lang="en-US" sz="2000" b="1" dirty="0">
                <a:latin typeface="Calibri" panose="020F0502020204030204" pitchFamily="34" charset="0"/>
                <a:cs typeface="Arial" charset="0"/>
              </a:rPr>
              <a:t>Innovative </a:t>
            </a:r>
            <a:endParaRPr lang="en-US" sz="2000" b="1" dirty="0" smtClean="0">
              <a:latin typeface="Calibri" panose="020F0502020204030204" pitchFamily="34" charset="0"/>
              <a:cs typeface="Arial" charset="0"/>
            </a:endParaRPr>
          </a:p>
          <a:p>
            <a:pPr lvl="0" algn="ctr"/>
            <a:r>
              <a:rPr lang="en-US" sz="2000" b="1" dirty="0" smtClean="0">
                <a:latin typeface="Calibri" panose="020F0502020204030204" pitchFamily="34" charset="0"/>
                <a:cs typeface="Arial" charset="0"/>
              </a:rPr>
              <a:t>Cleantech </a:t>
            </a:r>
            <a:r>
              <a:rPr lang="en-US" sz="2000" b="1" dirty="0">
                <a:latin typeface="Calibri" panose="020F0502020204030204" pitchFamily="34" charset="0"/>
                <a:cs typeface="Arial" charset="0"/>
              </a:rPr>
              <a:t>Ecosystem </a:t>
            </a:r>
            <a:endParaRPr lang="en-IN" sz="2000" b="1" dirty="0">
              <a:latin typeface="Calibri" panose="020F0502020204030204" pitchFamily="34" charset="0"/>
              <a:cs typeface="Arial" charset="0"/>
            </a:endParaRPr>
          </a:p>
        </p:txBody>
      </p:sp>
    </p:spTree>
    <p:extLst>
      <p:ext uri="{BB962C8B-B14F-4D97-AF65-F5344CB8AC3E}">
        <p14:creationId xmlns:p14="http://schemas.microsoft.com/office/powerpoint/2010/main" val="21442404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467544" y="871131"/>
            <a:ext cx="7920806" cy="6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8" rIns="91355" bIns="4567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a:solidFill>
                  <a:srgbClr val="0096D8"/>
                </a:solidFill>
                <a:latin typeface="Calibri" pitchFamily="34" charset="0"/>
              </a:rPr>
              <a:t>Private Financing Advisory Network (PFAN)</a:t>
            </a:r>
          </a:p>
        </p:txBody>
      </p:sp>
      <p:pic>
        <p:nvPicPr>
          <p:cNvPr id="614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500814"/>
            <a:ext cx="9144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5"/>
          <p:cNvSpPr txBox="1">
            <a:spLocks noChangeArrowheads="1"/>
          </p:cNvSpPr>
          <p:nvPr/>
        </p:nvSpPr>
        <p:spPr bwMode="auto">
          <a:xfrm>
            <a:off x="512180" y="1448762"/>
            <a:ext cx="8371656" cy="130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8" rIns="91355" bIns="4567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altLang="en-US" sz="2000" b="1" dirty="0">
                <a:solidFill>
                  <a:srgbClr val="404040"/>
                </a:solidFill>
                <a:latin typeface="Calibri" pitchFamily="34" charset="0"/>
              </a:rPr>
              <a:t>Multilateral public-private partnership that nurtures clean energy projects by bridging the gap between investors and clean energy entrepreneurs and project developers</a:t>
            </a:r>
          </a:p>
          <a:p>
            <a:pPr algn="l" eaLnBrk="1" hangingPunct="1"/>
            <a:endParaRPr lang="en-US" altLang="en-US" sz="1600" dirty="0">
              <a:solidFill>
                <a:srgbClr val="404040"/>
              </a:solidFill>
              <a:latin typeface="Calibri" pitchFamily="34" charset="0"/>
            </a:endParaRPr>
          </a:p>
        </p:txBody>
      </p:sp>
      <p:sp>
        <p:nvSpPr>
          <p:cNvPr id="2" name="Rectangle 1"/>
          <p:cNvSpPr/>
          <p:nvPr/>
        </p:nvSpPr>
        <p:spPr>
          <a:xfrm>
            <a:off x="685800" y="2512281"/>
            <a:ext cx="7895430" cy="1815797"/>
          </a:xfrm>
          <a:prstGeom prst="rect">
            <a:avLst/>
          </a:prstGeom>
        </p:spPr>
        <p:txBody>
          <a:bodyPr wrap="square" lIns="91355" tIns="45678" rIns="91355" bIns="45678" numCol="2">
            <a:spAutoFit/>
          </a:bodyPr>
          <a:lstStyle/>
          <a:p>
            <a:pPr marL="285483" indent="-285483">
              <a:buFont typeface="Arial" panose="020B0604020202020204" pitchFamily="34" charset="0"/>
              <a:buChar char="•"/>
            </a:pPr>
            <a:r>
              <a:rPr lang="en-US" altLang="en-US" sz="1600" b="1" dirty="0">
                <a:solidFill>
                  <a:srgbClr val="0070C0"/>
                </a:solidFill>
                <a:latin typeface="Calibri" pitchFamily="34" charset="0"/>
              </a:rPr>
              <a:t>Advice  and  Guidance</a:t>
            </a:r>
          </a:p>
          <a:p>
            <a:pPr marL="518628" indent="-174461">
              <a:buFontTx/>
              <a:buChar char="-"/>
            </a:pPr>
            <a:r>
              <a:rPr lang="en-US" altLang="en-US" sz="1600" dirty="0">
                <a:solidFill>
                  <a:srgbClr val="404040"/>
                </a:solidFill>
                <a:latin typeface="Calibri" pitchFamily="34" charset="0"/>
              </a:rPr>
              <a:t>financial structuring</a:t>
            </a:r>
          </a:p>
          <a:p>
            <a:pPr marL="518628" indent="-174461">
              <a:buFontTx/>
              <a:buChar char="-"/>
            </a:pPr>
            <a:r>
              <a:rPr lang="en-US" altLang="en-US" sz="1600" dirty="0">
                <a:solidFill>
                  <a:srgbClr val="404040"/>
                </a:solidFill>
                <a:latin typeface="Calibri" pitchFamily="34" charset="0"/>
              </a:rPr>
              <a:t>sourcing of equity and debt </a:t>
            </a:r>
          </a:p>
          <a:p>
            <a:pPr marL="518628" indent="-174461">
              <a:buFontTx/>
              <a:buChar char="-"/>
            </a:pPr>
            <a:r>
              <a:rPr lang="en-US" altLang="en-US" sz="1600" dirty="0">
                <a:solidFill>
                  <a:srgbClr val="404040"/>
                </a:solidFill>
                <a:latin typeface="Calibri" pitchFamily="34" charset="0"/>
              </a:rPr>
              <a:t>business growth </a:t>
            </a:r>
          </a:p>
          <a:p>
            <a:pPr marL="518628" indent="-174461">
              <a:buFontTx/>
              <a:buChar char="-"/>
            </a:pPr>
            <a:r>
              <a:rPr lang="en-US" altLang="en-US" sz="1600" dirty="0">
                <a:solidFill>
                  <a:srgbClr val="404040"/>
                </a:solidFill>
                <a:latin typeface="Calibri" pitchFamily="34" charset="0"/>
              </a:rPr>
              <a:t>strategy, preparation and presentation of business plans</a:t>
            </a:r>
          </a:p>
          <a:p>
            <a:pPr marL="344167"/>
            <a:endParaRPr lang="en-US" altLang="en-US" sz="1600" dirty="0">
              <a:solidFill>
                <a:srgbClr val="404040"/>
              </a:solidFill>
              <a:latin typeface="Calibri" pitchFamily="34" charset="0"/>
            </a:endParaRPr>
          </a:p>
          <a:p>
            <a:pPr marL="285483" indent="-285483">
              <a:buFont typeface="Arial" panose="020B0604020202020204" pitchFamily="34" charset="0"/>
              <a:buChar char="•"/>
            </a:pPr>
            <a:r>
              <a:rPr lang="en-US" altLang="en-US" sz="1600" b="1" dirty="0">
                <a:solidFill>
                  <a:srgbClr val="0070C0"/>
                </a:solidFill>
                <a:latin typeface="Calibri" pitchFamily="34" charset="0"/>
              </a:rPr>
              <a:t>Matching  Projects  with  Investors</a:t>
            </a:r>
          </a:p>
          <a:p>
            <a:pPr marL="518628" indent="-174461">
              <a:buFontTx/>
              <a:buChar char="-"/>
            </a:pPr>
            <a:r>
              <a:rPr lang="en-US" altLang="en-US" sz="1600" dirty="0">
                <a:solidFill>
                  <a:srgbClr val="404040"/>
                </a:solidFill>
                <a:latin typeface="Calibri" pitchFamily="34" charset="0"/>
              </a:rPr>
              <a:t>selected projects introduced to investors financing forums </a:t>
            </a:r>
          </a:p>
          <a:p>
            <a:pPr marL="518628" indent="-174461">
              <a:buFontTx/>
              <a:buChar char="-"/>
            </a:pPr>
            <a:r>
              <a:rPr lang="en-US" altLang="en-US" sz="1600" dirty="0">
                <a:solidFill>
                  <a:srgbClr val="404040"/>
                </a:solidFill>
                <a:latin typeface="Calibri" pitchFamily="34" charset="0"/>
              </a:rPr>
              <a:t>direct introduction to network investors and other potential investment sources</a:t>
            </a:r>
          </a:p>
          <a:p>
            <a:endParaRPr lang="en-US" altLang="en-US" dirty="0">
              <a:solidFill>
                <a:srgbClr val="404040"/>
              </a:solidFill>
              <a:latin typeface="Calibri" pitchFamily="34" charset="0"/>
            </a:endParaRPr>
          </a:p>
        </p:txBody>
      </p:sp>
      <p:sp>
        <p:nvSpPr>
          <p:cNvPr id="3" name="Rectangle 2"/>
          <p:cNvSpPr/>
          <p:nvPr/>
        </p:nvSpPr>
        <p:spPr>
          <a:xfrm>
            <a:off x="273236" y="4192488"/>
            <a:ext cx="8610600" cy="2308239"/>
          </a:xfrm>
          <a:prstGeom prst="rect">
            <a:avLst/>
          </a:prstGeom>
        </p:spPr>
        <p:txBody>
          <a:bodyPr wrap="square" lIns="91355" tIns="45678" rIns="91355" bIns="45678">
            <a:spAutoFit/>
          </a:bodyPr>
          <a:lstStyle/>
          <a:p>
            <a:pPr marL="285483" indent="-285483">
              <a:buFont typeface="Arial" panose="020B0604020202020204" pitchFamily="34" charset="0"/>
              <a:buChar char="•"/>
            </a:pPr>
            <a:r>
              <a:rPr lang="en-US" altLang="en-US" sz="1600" b="1" dirty="0">
                <a:solidFill>
                  <a:srgbClr val="404040"/>
                </a:solidFill>
                <a:latin typeface="Calibri" pitchFamily="34" charset="0"/>
              </a:rPr>
              <a:t>Funding partners include: </a:t>
            </a:r>
          </a:p>
          <a:p>
            <a:pPr marL="518628" indent="-174461">
              <a:buFontTx/>
              <a:buChar char="-"/>
            </a:pPr>
            <a:r>
              <a:rPr lang="en-US" altLang="en-US" sz="1600" b="1" dirty="0">
                <a:solidFill>
                  <a:schemeClr val="tx1">
                    <a:lumMod val="75000"/>
                  </a:schemeClr>
                </a:solidFill>
                <a:latin typeface="Calibri" pitchFamily="34" charset="0"/>
              </a:rPr>
              <a:t>Climate  Technology  Initiative  (CTI); multilateral initiative (Australia, Austria, Canada, Germany, Japan, Norway, the Republic of Korea, Sweden, the United Kingdom and the United States)</a:t>
            </a:r>
          </a:p>
          <a:p>
            <a:pPr marL="518628" indent="-174461">
              <a:buFontTx/>
              <a:buChar char="-"/>
            </a:pPr>
            <a:r>
              <a:rPr lang="en-US" altLang="en-US" sz="1600" b="1" dirty="0">
                <a:solidFill>
                  <a:schemeClr val="tx1">
                    <a:lumMod val="75000"/>
                  </a:schemeClr>
                </a:solidFill>
                <a:latin typeface="Calibri" pitchFamily="34" charset="0"/>
              </a:rPr>
              <a:t>United States Agency for International Development (USAID)</a:t>
            </a:r>
          </a:p>
          <a:p>
            <a:pPr marL="518628" indent="-174461">
              <a:buFontTx/>
              <a:buChar char="-"/>
            </a:pPr>
            <a:r>
              <a:rPr lang="en-US" altLang="en-US" sz="1600" b="1" dirty="0">
                <a:solidFill>
                  <a:schemeClr val="tx1">
                    <a:lumMod val="75000"/>
                  </a:schemeClr>
                </a:solidFill>
                <a:latin typeface="Calibri" pitchFamily="34" charset="0"/>
              </a:rPr>
              <a:t>Energy and Climate Partnership of the Americas (ECPA)</a:t>
            </a:r>
          </a:p>
          <a:p>
            <a:pPr marL="518628" indent="-174461">
              <a:buFontTx/>
              <a:buChar char="-"/>
            </a:pPr>
            <a:r>
              <a:rPr lang="en-US" altLang="en-US" sz="1600" b="1" dirty="0">
                <a:solidFill>
                  <a:schemeClr val="tx1">
                    <a:lumMod val="75000"/>
                  </a:schemeClr>
                </a:solidFill>
                <a:latin typeface="Calibri" pitchFamily="34" charset="0"/>
              </a:rPr>
              <a:t>International Development Research Centre (IDRC) / Canada</a:t>
            </a:r>
          </a:p>
          <a:p>
            <a:pPr marL="518628" indent="-174461">
              <a:buFontTx/>
              <a:buChar char="-"/>
            </a:pPr>
            <a:r>
              <a:rPr lang="en-US" altLang="en-US" sz="1600" b="1" dirty="0">
                <a:solidFill>
                  <a:schemeClr val="tx1">
                    <a:lumMod val="75000"/>
                  </a:schemeClr>
                </a:solidFill>
                <a:latin typeface="Calibri" pitchFamily="34" charset="0"/>
              </a:rPr>
              <a:t>International Center for Environmental Technology Transfer (ICETT ) / Japan</a:t>
            </a:r>
          </a:p>
          <a:p>
            <a:pPr marL="285483" indent="-285483">
              <a:buFont typeface="Arial" panose="020B0604020202020204" pitchFamily="34" charset="0"/>
              <a:buChar char="•"/>
            </a:pPr>
            <a:r>
              <a:rPr lang="en-US" altLang="en-US" sz="1600" b="1" dirty="0">
                <a:solidFill>
                  <a:srgbClr val="404040"/>
                </a:solidFill>
                <a:latin typeface="Calibri" pitchFamily="34" charset="0"/>
              </a:rPr>
              <a:t>Pledges for forthcoming funding from Australia, Sweden, USA, Japan and Green Climate Fund</a:t>
            </a:r>
          </a:p>
        </p:txBody>
      </p:sp>
    </p:spTree>
    <p:extLst>
      <p:ext uri="{BB962C8B-B14F-4D97-AF65-F5344CB8AC3E}">
        <p14:creationId xmlns:p14="http://schemas.microsoft.com/office/powerpoint/2010/main" val="13254065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chemeClr val="tx2"/>
                </a:solidFill>
              </a:rPr>
              <a:t>Flagship Programme on Sustainable </a:t>
            </a:r>
            <a:r>
              <a:rPr lang="en-US" sz="4000" b="1" dirty="0">
                <a:solidFill>
                  <a:schemeClr val="tx2"/>
                </a:solidFill>
              </a:rPr>
              <a:t>Cities</a:t>
            </a:r>
          </a:p>
        </p:txBody>
      </p:sp>
      <p:sp>
        <p:nvSpPr>
          <p:cNvPr id="3" name="Content Placeholder 2"/>
          <p:cNvSpPr>
            <a:spLocks noGrp="1"/>
          </p:cNvSpPr>
          <p:nvPr>
            <p:ph idx="1"/>
          </p:nvPr>
        </p:nvSpPr>
        <p:spPr>
          <a:xfrm>
            <a:off x="304801" y="1981200"/>
            <a:ext cx="5010471" cy="4692476"/>
          </a:xfrm>
        </p:spPr>
        <p:txBody>
          <a:bodyPr/>
          <a:lstStyle/>
          <a:p>
            <a:r>
              <a:rPr lang="en-US" sz="1800" dirty="0">
                <a:solidFill>
                  <a:schemeClr val="tx2"/>
                </a:solidFill>
              </a:rPr>
              <a:t>More than </a:t>
            </a:r>
            <a:r>
              <a:rPr lang="en-US" sz="1800" b="1" dirty="0">
                <a:solidFill>
                  <a:schemeClr val="tx2"/>
                </a:solidFill>
              </a:rPr>
              <a:t>half of the global population </a:t>
            </a:r>
            <a:r>
              <a:rPr lang="en-US" sz="1800" dirty="0">
                <a:solidFill>
                  <a:schemeClr val="tx2"/>
                </a:solidFill>
              </a:rPr>
              <a:t>today </a:t>
            </a:r>
            <a:r>
              <a:rPr lang="en-US" sz="1800" b="1" dirty="0">
                <a:solidFill>
                  <a:schemeClr val="tx2"/>
                </a:solidFill>
              </a:rPr>
              <a:t>live in cities</a:t>
            </a:r>
            <a:r>
              <a:rPr lang="en-US" sz="1800" dirty="0">
                <a:solidFill>
                  <a:schemeClr val="tx2"/>
                </a:solidFill>
              </a:rPr>
              <a:t>. By 2050, this is expected to increase to two-thirds. </a:t>
            </a:r>
          </a:p>
          <a:p>
            <a:endParaRPr lang="en-US" sz="1800" dirty="0">
              <a:solidFill>
                <a:schemeClr val="tx2"/>
              </a:solidFill>
            </a:endParaRPr>
          </a:p>
          <a:p>
            <a:r>
              <a:rPr lang="en-US" sz="1800" b="1" dirty="0">
                <a:solidFill>
                  <a:schemeClr val="tx2"/>
                </a:solidFill>
              </a:rPr>
              <a:t>Sustainable Cities </a:t>
            </a:r>
            <a:r>
              <a:rPr lang="en-US" sz="1800" dirty="0">
                <a:solidFill>
                  <a:schemeClr val="tx2"/>
                </a:solidFill>
              </a:rPr>
              <a:t>are vital to ensure people, the urban infrastructure and the local ecosystem do not suffer due to unsustainable urban growth. </a:t>
            </a:r>
          </a:p>
          <a:p>
            <a:endParaRPr lang="en-US" sz="1800" dirty="0">
              <a:solidFill>
                <a:schemeClr val="tx2"/>
              </a:solidFill>
            </a:endParaRPr>
          </a:p>
          <a:p>
            <a:r>
              <a:rPr lang="en-US" sz="1800" dirty="0">
                <a:solidFill>
                  <a:schemeClr val="tx2"/>
                </a:solidFill>
              </a:rPr>
              <a:t>GEF launched the Sustainable Cities Integrated Approach Pilot (SC-IAP) to help cities address environmental degradation caused by rapid urbanization. </a:t>
            </a:r>
            <a:r>
              <a:rPr lang="en-US" sz="1800" b="1" dirty="0">
                <a:solidFill>
                  <a:schemeClr val="tx2"/>
                </a:solidFill>
              </a:rPr>
              <a:t>UNIDO as the implementing agency </a:t>
            </a:r>
            <a:r>
              <a:rPr lang="en-US" sz="1800" dirty="0">
                <a:solidFill>
                  <a:schemeClr val="tx2"/>
                </a:solidFill>
              </a:rPr>
              <a:t>has projects in Senegal, Malaysia, Cote d’Ivoire, China and India.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5" y="2133600"/>
            <a:ext cx="3409533" cy="3526654"/>
          </a:xfrm>
          <a:prstGeom prst="rect">
            <a:avLst/>
          </a:prstGeom>
        </p:spPr>
      </p:pic>
    </p:spTree>
    <p:extLst>
      <p:ext uri="{BB962C8B-B14F-4D97-AF65-F5344CB8AC3E}">
        <p14:creationId xmlns:p14="http://schemas.microsoft.com/office/powerpoint/2010/main" val="1796016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79388" y="1066800"/>
            <a:ext cx="8856662" cy="636588"/>
          </a:xfrm>
        </p:spPr>
        <p:txBody>
          <a:bodyPr>
            <a:normAutofit/>
          </a:bodyPr>
          <a:lstStyle/>
          <a:p>
            <a:pPr eaLnBrk="1" hangingPunct="1">
              <a:defRPr/>
            </a:pPr>
            <a:r>
              <a:rPr lang="en-US" altLang="en-US" sz="3200" b="1" dirty="0">
                <a:solidFill>
                  <a:srgbClr val="0082BC"/>
                </a:solidFill>
                <a:latin typeface="Calibri" panose="020F0502020204030204" pitchFamily="34" charset="0"/>
              </a:rPr>
              <a:t>UNIDO and Sustainable Energy for All (SE4ALL)</a:t>
            </a:r>
          </a:p>
        </p:txBody>
      </p:sp>
      <p:graphicFrame>
        <p:nvGraphicFramePr>
          <p:cNvPr id="8" name="Content Placeholder 7"/>
          <p:cNvGraphicFramePr>
            <a:graphicFrameLocks noGrp="1"/>
          </p:cNvGraphicFramePr>
          <p:nvPr>
            <p:ph idx="1"/>
            <p:extLst/>
          </p:nvPr>
        </p:nvGraphicFramePr>
        <p:xfrm>
          <a:off x="1619672" y="1484784"/>
          <a:ext cx="7128792"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24544" y="2919801"/>
            <a:ext cx="2448272" cy="1708075"/>
          </a:xfrm>
          <a:prstGeom prst="rect">
            <a:avLst/>
          </a:prstGeom>
          <a:noFill/>
        </p:spPr>
        <p:txBody>
          <a:bodyPr wrap="square" lIns="91355" tIns="45678" rIns="91355" bIns="45678">
            <a:spAutoFit/>
          </a:bodyPr>
          <a:lstStyle/>
          <a:p>
            <a:pPr algn="r" fontAlgn="base">
              <a:spcBef>
                <a:spcPct val="0"/>
              </a:spcBef>
              <a:spcAft>
                <a:spcPct val="0"/>
              </a:spcAft>
              <a:defRPr/>
            </a:pPr>
            <a:endParaRPr lang="en-US" sz="2900" b="1" spc="-100" dirty="0">
              <a:solidFill>
                <a:srgbClr val="000000"/>
              </a:solidFill>
              <a:ea typeface="ＭＳ Ｐゴシック" charset="0"/>
              <a:cs typeface="ＭＳ Ｐゴシック" charset="0"/>
            </a:endParaRPr>
          </a:p>
          <a:p>
            <a:pPr algn="r" fontAlgn="base">
              <a:spcBef>
                <a:spcPct val="0"/>
              </a:spcBef>
              <a:spcAft>
                <a:spcPct val="0"/>
              </a:spcAft>
              <a:defRPr/>
            </a:pPr>
            <a:r>
              <a:rPr lang="en-US" sz="2900" b="1" spc="-100" dirty="0">
                <a:solidFill>
                  <a:srgbClr val="00B050"/>
                </a:solidFill>
                <a:ea typeface="ＭＳ Ｐゴシック" charset="0"/>
                <a:cs typeface="ＭＳ Ｐゴシック" charset="0"/>
              </a:rPr>
              <a:t>Strategic Partnership</a:t>
            </a:r>
          </a:p>
          <a:p>
            <a:pPr algn="r" fontAlgn="base">
              <a:spcBef>
                <a:spcPct val="0"/>
              </a:spcBef>
              <a:spcAft>
                <a:spcPct val="0"/>
              </a:spcAft>
              <a:defRPr/>
            </a:pPr>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13504243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79390" y="401786"/>
            <a:ext cx="8042275" cy="1443038"/>
          </a:xfrm>
        </p:spPr>
        <p:txBody>
          <a:bodyPr>
            <a:normAutofit/>
          </a:bodyPr>
          <a:lstStyle/>
          <a:p>
            <a:pPr algn="l"/>
            <a:r>
              <a:rPr lang="en-US" altLang="en-US" sz="3200" b="1" dirty="0">
                <a:solidFill>
                  <a:srgbClr val="0082BC"/>
                </a:solidFill>
                <a:latin typeface="Calibri" panose="020F0502020204030204" pitchFamily="34" charset="0"/>
              </a:rPr>
              <a:t>South-South Cooperation </a:t>
            </a:r>
          </a:p>
        </p:txBody>
      </p:sp>
      <p:sp>
        <p:nvSpPr>
          <p:cNvPr id="3" name="Content Placeholder 2"/>
          <p:cNvSpPr>
            <a:spLocks noGrp="1"/>
          </p:cNvSpPr>
          <p:nvPr>
            <p:ph idx="1"/>
          </p:nvPr>
        </p:nvSpPr>
        <p:spPr>
          <a:xfrm>
            <a:off x="155580" y="1844680"/>
            <a:ext cx="8736905" cy="2376413"/>
          </a:xfrm>
        </p:spPr>
        <p:txBody>
          <a:bodyPr>
            <a:normAutofit lnSpcReduction="10000"/>
          </a:bodyPr>
          <a:lstStyle/>
          <a:p>
            <a:pPr>
              <a:buFont typeface="+mj-lt"/>
              <a:buAutoNum type="arabicPeriod"/>
              <a:defRPr/>
            </a:pPr>
            <a:r>
              <a:rPr lang="en-US" sz="1600" dirty="0"/>
              <a:t>India (UCSSIC)-Benin-Nigeria: Biomass gasification technology</a:t>
            </a:r>
          </a:p>
          <a:p>
            <a:pPr>
              <a:buFont typeface="+mj-lt"/>
              <a:buAutoNum type="arabicPeriod"/>
              <a:defRPr/>
            </a:pPr>
            <a:r>
              <a:rPr lang="en-US" sz="1600" dirty="0"/>
              <a:t>India(UCSSIC)- Bangladesh: Solar Micro-utility enterprises for promoting rural energy and productive uses </a:t>
            </a:r>
          </a:p>
          <a:p>
            <a:pPr>
              <a:buFont typeface="+mj-lt"/>
              <a:buAutoNum type="arabicPeriod"/>
              <a:defRPr/>
            </a:pPr>
            <a:r>
              <a:rPr lang="en-US" sz="1600" dirty="0"/>
              <a:t>South Korea-Ghana: Supporting green industrial development through biogas technology and business for sustainable growth</a:t>
            </a:r>
          </a:p>
          <a:p>
            <a:pPr>
              <a:buFont typeface="+mj-lt"/>
              <a:buAutoNum type="arabicPeriod"/>
              <a:defRPr/>
            </a:pPr>
            <a:r>
              <a:rPr lang="en-US" sz="1600" dirty="0"/>
              <a:t>China (International Centre for Small hydro Power and International Solar Energy Center):   Renewable Energy based electricity Generation for Isolated Mini Grids in Zambia, Sierra Leone, Nigeria, LAC region </a:t>
            </a:r>
          </a:p>
          <a:p>
            <a:pPr>
              <a:buFont typeface="+mj-lt"/>
              <a:buAutoNum type="arabicPeriod"/>
              <a:defRPr/>
            </a:pPr>
            <a:r>
              <a:rPr lang="en-US" sz="1600" dirty="0"/>
              <a:t>Brazil – Africa (International Biogas Centre, Itaipu): SADC, ECOWAS  and EAC </a:t>
            </a:r>
          </a:p>
          <a:p>
            <a:pPr marL="0" indent="0">
              <a:buNone/>
              <a:defRPr/>
            </a:pPr>
            <a:endParaRPr lang="en-US" sz="2000" dirty="0"/>
          </a:p>
          <a:p>
            <a:pPr marL="0" indent="0">
              <a:buNone/>
              <a:defRPr/>
            </a:pPr>
            <a:endParaRPr lang="en-US" sz="2000" dirty="0"/>
          </a:p>
          <a:p>
            <a:pPr>
              <a:defRPr/>
            </a:pPr>
            <a:endParaRPr lang="en-US" sz="2000" dirty="0"/>
          </a:p>
          <a:p>
            <a:pPr>
              <a:buFont typeface="Wingdings" panose="05000000000000000000" pitchFamily="2" charset="2"/>
              <a:buChar char="Ø"/>
              <a:defRPr/>
            </a:pPr>
            <a:endParaRPr lang="en-US" sz="2000" dirty="0"/>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4" y="4221088"/>
            <a:ext cx="2879725" cy="215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3" name="AutoShape 6" descr="data:image/jpeg;base64,/9j/4AAQSkZJRgABAQAAAQABAAD/2wCEAAkGBhISERQUExIVFRUVGB4WGRcXGBwfGhocGBocHBgbHh8YGygeFxsjHRQVHy8jJCcpLSwuHh4yNjAqNSYrLSkBCQoKDgwOGg8PGiwlHyQ0KjE1MSksLCwsMCwsNiw0MC8sLC8sKSovLywsLi0vLCksLCwsNCwtLDEsLC0sLSwsLP/AABEIAFABVwMBIgACEQEDEQH/xAAcAAABBQEBAQAAAAAAAAAAAAAAAwQFBgcCAQj/xABGEAACAQMDAgQDBQMIBgsAAAABAgMABBESITEFEwYiQVEHFGEjMkJxgRUzkSQ0Q2JyobHRUlNzkrTBFiVjdIKDsrPCw9L/xAAaAQACAwEBAAAAAAAAAAAAAAAAAgEDBAUG/8QAMxEAAQMCBAMGBAYDAAAAAAAAAQACEQMhBBIxQVFhoRMicYHR8AUysfEUUnKRweEjQmL/2gAMAwEAAhEDEQA/ANuozXMkgUEkgADJJ4AHJ/LaqL1fxBM9zddliBaIEUEhV7sp0mRyxA0xjJwfz3q+hQdWJDdv6A6kKCYV0TqcRlMQkUyKuooDkgZAycccjmuOpdWht01zSKi+5PP0A5Y7cCqH0Pqq2Vm0gRpZrh/IzN5riQ5BZVxq7Q2IJ3OTsMjPfTeoRqe7NHJc9SJMfaK4MRGCABusUQyD3PXJ+uNpwEEm5AttJO/IAcTp42S5lOt4ju5sG1sm05wXuG7Wed1U+Yjg5OKjL7xJ1CK67TCzX7Lu4Z3C41acdxgMMTxtj60+uOn3TKXvL9bdM/chIVQOMGSQasnI4xVSlsumfOqskxlgELAs8kjHuB9hnnGltsbVpw1KiSe6CAD8oc7qSBPgFBlWqz8YXOhJJrJmifcS2790YOwOkDUd/ap/o3iC3ul1QyB8cjhl/NTuKr/y8kUTy2N4Z1jG0LMsqHT+BWXzqdOABk+nOarMXXortWnUGC/DhYhB96XP3QwbaRchtRYbAflVX4RlcOcxsRwm0/mab+YMckSQtSa6QOELAMRkA8kDnHvj1xxt70pmqJd9SNxayJOWhvLMiQlMEqRxKoB80eljqx6ZA9M8dM8Yz/MWvexomDQNp3RpEIKyowGCrCRRsfcHGms34GoWkjUT0EyOIITZgr/XVJQyhgGUgg7gg5B/Uc0qKwJkZpp+1oP9dH/vr/nTo1hvxutVS8hKqqlocnAAzh2xnHNaMNRFapkJhVVX5G5ltS9ThIJEsZA5Otdvz32oTqcJIAljJPADrn/GqJ8M8PaomhdIUAjSN/fO2/61nHjHw20VxczQqFjjuGTCDGjCqwIxwPN+lWUcOyo8sLohK+oWtBhfRLSADJIAHqeKbjqkJOBLHk/11/zrO/hv8RvmB8vcsO6BsT/SD/8AXuPXmlLbpkadWvTHGgIEBBCjYujFiP8ARJKjiq3UCwua/UesJhUzAFu60rNeE1xbrhRUJ456lJb2FxLF+8RNj7ZIBb9ASf0qlrS4ho3VhMCVJXfWreI6ZZ4o2Po8iqf4MQacLdIQpDqQ33Tkb+u3v+lYz8PfFFrp7UxRJWJLySYJkJPJdvptgmrXfeEe1dQXNsMKC2tEOE8ynDhR5QfTYb5rRUoCm4tdI8tVW2pmEhXd+pQgkGWMEcguuf8AGvYuoxMcLIhPsGBP9xrLfjRbr8pbSFVDmUqWwM40McZ9sikPhBL9npAA8xJOBn+NScOBQ7Wd4Udoe0yLVv2tB/ro/wDfX/Oul6lCQSJYyByQy7fnvtWJ/G21VLyEqqqWhGcADOHbGcc1cvhkddsi6VACAcDf89t6KmHDKTak6obULnlvBXj9rQf66P8A31/zpWG9jf7jq39lgf8AA186+I41j6zMFRQq3Gy6Rp5G2MYxvU98QumRxwW91GqxSs+nMYCEjSTny43Hv9auODaHMZPzCdEnbGCY0W45r2s/+F/iyW4gVZiWdcjUeWA4J+taBWGowscWnZXtOYAoooopEyKKKKEIooooQiiiihCKKKKEIooooQiiiihCqPxN6iYrBwpIMjCPI9ju2foQCP1qp3nRO51SRZMkTTlhDqIBRAC0j77LgNpwMkgcDennxBuw63sRO8TwTL9Q6hCDngZ32pj0aWSOG+uXbXdPbrJn1QSkqu43VyAGwMYAT3r02EpupYbM3UyPN2SPIfa5VJMlS9teq3zHVCNWgmC1Q7LjZFOPdmb0OwzXfU+lNbJDIshPUppAMg7SE47iMuw7KqB6bYB9acR2EEXyVpLNcCXSHjVSAqsoOclVxt5uc/8AOvLbptlNPLpurszWupWJlbUo/FpyN1J2yKzl4BkTl8JlujR+mdeJKlI9PubRV714WmvMlGikAaRW4KRxLsFOMhgNxuTSsnW7h76F1sZRiCTCSOisys0RYgbgEYA0kjOfTFOOk+FrW4CXcc13qkXaQykPp4xxkcUyuJ7FXJMt+xiLQtOplYKWZdSlwMDBVQf+dLNN7zALjBEQbTaAARA6qU08Ry2MkbOiy214rBViRdEzP/RgqPLIueGGcb4NVf8AYlzEWmjKrPbnLwouHQKABIqgkSRkHcj1Lc81oEa2DXiQ6p5LlVykjPIcKV1bPnG4Of1NN1vemIk1wO+vZb5d2BlDbtnSPNuuretNHFOpNyNa4zGomxsB+k7bz1giUnc3omht+qRrh4TpnA3zHnTMMZ/D97f0qOl8NNHfxC3dmgSaOcwnPkD8yKD96MbqTyOCPUy1r8hKxt1WeN5wzhZTMgkLAgtu2HyOffeoa9RxZWV2j4uoFZPXEiRa9SkZ3IClt+QGpaTiDlbImQA4bGSPIQ4TtKCrD8Lr1ns2Vv6KZ0H5bNj9NZFXIVlnge4ZUtYdWDcXD3BA57ca4H6M6fqAfY1qa1zfiVPJiHHjJ6x9QUzDZemsS+Ov87t/9j/82rbDWT/Erwhd3kyS/YoETQFDOxO5JJPaA9eKqwL2srBzjAVeIaXMgKV+E/7hf7Ipx0q1WSe+VgCDdOCD6jtxU2+H1pcW8RRkQsBhcuwB/P7M6dvYGlujWd5DcytKIGE0plOhpMrkKMeaPzbKPb1pDHfv7lMP9Vn3j7wNJ0+UTQZEJbII5jb0H5ex/Spv4e+IXubiZ5PvuIVJ9+2rrn9a1m9sUnjZHUMrDBB4INZ30PwC9ldyFTmJipT3AGcg++Mjf1rQcUKlAtf8w0PESFWKRbUBbonfUvihcwSPH+y5WCMVD62AYA4DD7E7HGeakei+O1uYZGubc241iPS5LBg+lcnKLtlwDVkuejpJjUKg/E/g1ZrSWKIhWfSNR9AGBP57A1mD6boGWOclWZXCTM8lQvFXwjIZntThTvoO4H0B5A/PNQHhrxBd9NuUhk1CMsA0TbrhjjUvt+lab0WfqFuO24juVGwZ2Mb/APi8rK357H86jereE5Lu4WecRgqMJFFkhd85Z2ALtv6ACtjMUcpZVIc3ry5/uqXUhILLFNfjLdCSwtWHBm/+tqrvw56YZRtLMm5/duV/wq1eNfB91cW0US9lUiYvks5ZjpIxgR4HPuabfDjos9q+l1UrknILZ/gU3/jS9qBhQwG8qchNWSLKqfFXp7Q3EStJK+Ys5lcsR522BPArQPhT+4X+yKiPiR4Ru7yZJfsVCJoChpGPJJJJiUfiqW+H1pcQRFGRMgYHmYA/n9mdO30P/OjEVA+gxs3GqKbS2o47LM/GI/64uN8fb8/wq+R+Bluo0eV5pSowoZsKufYKBUD4l8C3jXj3JMJLydzSpcgcbZKD29q1XwnrECh1CsPQEkf3gf4UYmvZnZu0EWRSp3dmG6a+F/Cgtt+PoKs9FFc1akUUUUIRRRRQhFFFFCEUUUUIRRRRQhFFFFCEUUUUIWd+O7ILdJO3mgZFguFA3WNnJDH1wSOf6tQVneq1rfyOpEtyjT/QRpKqqMAf1jg+uDVq8ehoGS50dyEjs3Efo0ZyVP00lmwfcjJ9q/Pb2xv4IlcG2ax7YfkYYOoJ9M6iDuNj+W3psI8Gg2dryP8Am8eMx4iOapcLqydX6bLN1KxuI0LQopLOMYGrURsTncEelRjeCrhnup0zHcfMO0RJ8ssbKAVYA4wSWwTwap3/AEVvOw8qksImZJEV21oUOG29RjDbemKjukX6rPGZ9bxavOut9wR9DkkZzWunhHBh7KoDlEWE6EmD3t5jhCXNxC1vw30i7js7WMSCAxqRIjRhyfPkDOsaTjPvz9Kg+oeHbruSNFbNFOZC0c8E2mI5P3pUdj5iF3ABB1Vz0rwn3f5UkStDIfLbGaTUExswcPpEh5KHYcZBqtdd6jZmdFWG4hRAyyqknn7mrGPOzIQun0O+r6b46FNz6zshkmSe6LHWDDwTe15Ccmystx4Lnn6kHnVzEY1Dyo+kl1iAJGDqALg+lNP+iF0theQrCxZ7hWjBYEsin72c+wHNUi7vMue2ZFT0DSMT+ZOcAnkgbD02rRejdMspu9ctGY7eNMCNpH1bDU0jgPlT+FR6jffNa64rYZjS51hlsG7tIi2fU8uCUQVY+leFIYmjncyvLHGADK5fRt5tOdh6/wB9UW5m0dOt3hYmSKRr3GNtDyugOfbJAxzjPFOm6NGthLOYnMlw5W2jLyBk7h0xLu3m417j19qWvlS3ulhlkAgPT2i43wurIOMam1K52x7etY6IhxJcXEHhs0GQBf8AMfNMUp4UaJ75rgbQqRa2qhfXTqcqDuAo1En+sc1pQrOvhxE00jTYIghTsQKTxwZGONizbFj7nHArRRXM+JH/ADZeAA98+POUzNF7XDxA8jNd0Vzk6TWBRwKDAvtSlFCF4BXhQV1RQhFFFFCEmYV9qFgUelMOo9ZEM1vGVJNw7ICD93Shff3+7inY6hHqC611HOF1DJxzgZycYNTlOqiQlmjB5FcC3Uegpn0/rsUzTKh3gfttxyFViRg/d8+M+4PtTmHqEbqWV1ZRyVYEDHOSDgUFpGqJCVaEHkV4sCjgCkv2lFgnuJhSQfMuxX7wO+2PX2rsXiaNepdGM6sjTj3znGKIKmV01up5FeqgHAqO6h4jgigM5cMgIXKFTkswUAHOPxD1pxDeZdxpAVQpD6lOrUCTsDlcY5POdqnKYlRITyim8N/G6lldWUclWBAxzkg4FexXqMxVXVmXkBgSM8ZAORUQUSl80Zpsl/GzlBIhccqGBYfmAcim/ROrC5i7gUqNbpg/9m7ITt76CaMpiUSFIZr2q/4a8XRXhmVVKPC7IytyQrFQ4xypKsPoQaddH8QJNbLcH7NWz99htpYrueNyKY03N1CgOBUtRUb1DxBDCImZgRK6xqQRglvXOcaRjc09+aTAOoYJwDkYJ4wPc52pcp1UyErRSTXKjVlgNO7bjYfX2/WuYr6Nl1K6sp4YMCD6cg4ohTKXoqJh8QRvc9lMMOz3u4rAqR3ChGx5BBqTilDAEEEHgg5B/UUEEaqAZXdFIR30bMUDqWXlQwJH5gHI/WuR1CLUF7iajnA1DJxscDOTgiiCiU5orwGioUqI8Sq4t3ZF1snn0HiQD76H6MuRwfyPFZhH4fjmDz2ZbtNDKGjO7QtpLaduVOMAjO/qa2Q1mvjXoptJ1urZzbl/vHfts2funGQurc+YaT7g89j4XXyk0gYJ04HkR9D/AAq3jdJdE626JDeJmRnTRdRjd37RwJVzjLDUuQPRhzyG6eF1mY33y4ktpWz2IWPcRTw+FOlicZKemqmHTui3SWrsgIe3dbiJ421ggrpmVShIyAsbEcnPHNWTw9aNcL83YTCB2b7a3bLQF9s7DBXIw2R7jcV06zhRLn03AbTeI1AMaWsHbRCQX1T/AKd0qJlL9LuuxncxEao9QypLxv50bgenA2NVnrXgKaW8VMwI8yySsU7mnysmo4cnBJk4GBzVhvry3d/5f094pAA3dRS4OBv9pD5gB6auNuKhJL/pzXEci3lx2kik1t35dYOqIKBk6gDqJwvOPpWfDPrscXtzaG+UO2t3ge9ylMYVFv7B4pXhYeZHKcHcg4GBzvsR+Yq8p0GWaBbh4xHDDEgaOYlWuRFv9oVI0gbquobbehqTsruzWRWsrGa6lYFhM4bGfQmSfngDI3Ap11e3kWI3XUXDJHhktY/3ZY/dDkn7U6sYztsa1YjHPqFoiDz+Yk7BoNp4mI8UobCjb3rayfy1wEjgQ/Jwsu7MdIErDOwDkKMY4/jF3PQka3tbi7k0RLBnSuO5KzyyOAnoNnTJ9NXpXnULG4lsEc+eW7kDthdKRwxKQi6idMaBmBG4zq9aV8NdJW8uFNy/faIBe1EB2o1XIGpgNGnb7qcnOc4NDQ2lTLmugNJ0uQBaB4knvHe/AA1stC8Kb2sZ7faUjKRYwUT8IPuxHmJ9zU0KTUYrsV5V7s7i7ir17RRRSIRRRRQhFFFFCEUUUUIVY8S/z3pn+2k/9h6q8fSoVsu+I1Ew6gT3cecfy0r97kDTtjitD6h1GKBO5NIsaD8TEAf3+tcdK6vBcrqglSVRyUYHB+vqD+daG1XNaLaf36qotBOqzrqluijqSRKiyfNo8oCZb5ciEuSq4Zo9WskA7+b3pHRGUvGhuLeQfJSh1tbcxxnI8mptZTWN8DGcE1rHbGc4396FjA4GKcYmBp7ty5KDSVHuug23f6bH2Y+2RK5XSMMwhTBYfjOwO+c4qJu2iihnjMcXaHUWVe7qFvFiNXBdU5XVkBdhqIrSZrlEKhmALtpXJ5YgnA9zgGube4jkUlGDLkrkbjKnDD9CCKUVyIke5JUmmNlkbiFo78nsNGPlZMxQlIdpSrsgOcgDKlxzuPSpnrIVpL3QM2/8hMgj4NuNesALyunnHpmtCtbmORcoysoJTIORlSVYfoQR+ldWdzHIgaNgynYFeNjg/wACDTnE30925ckopc/d/VZ11J7ZzdNYBO0LCcTmFQIy2n7EbDSXA7n1xinq9OitpLB4YQGa2m1CMYeTEKNgkbsxbgnO5q+6ABsBSdvco+oKwbQxRsHhgASD9cEUnb7Rbx8rpuzWS9MuYTLYGP5NSJ4/LBG5lUOCCJZmOc52II8x/Kr74C/mn/n3H/ESVYhGPbmjSKirWziI939UMp5TKzjpPT5FtReW65nguLrKD+liNzJ3I/z/ABL7EfWoi3ObXpzu8SW5E/mnjMkQkaTya11AAlS4BO3PuK0W38YWDsFS7gLNsAJBkk8etTGkHbFWGu5p7zd/X1S9mHaFZX8tbiCOR3ikgF+h1CEpCgZcSBNZYdssBkjy51V11mydpZrSPIFu0nUYiONwrxAe/wBqZh/CtTMYxjG3tXukVAxMGYU9ksyYpLDHezqflrm77swYZAhWNktteOYwyoxzt5t6S6okEi3ptQvyjfLKxjGI2m+YAcpjAz29AYr64rUtIrwRgDAGw9KgYjeOtvvzQaazjxP0V/nGjtUVUS0DvAg091BcEtECuNGoZ39ePU1cUuhLY67THmhPZwMYOk6Bj8ODgY9Kl9NGKqfVLgARonDIJWZdOazI6etoqi8WWPu6VIlVR/Ou8cZwRqB1HckYrxekwiwe47a94XzESY84xe6dm5A0+g2rTRGPbnmvdIq04i9vqk7NC0UAV7WVXLikby1SRGR1DKwwVPBFL15QDFwhY51npFtazYiu5rRiPMjpIT6HAaM4dc/Uimnh/wARRWMheOSWXVkOgjVEYA+X7zEg75yB9PWtnu7GOUYkRHHsygj+8bVG2/g2xQ5W1iBxjdc8/wBrIrvs+K03Uyys1xn9N/OAepVWQzZU+1+KN1KCY7EMByQ7aRgZOWKaV29yKkbbx6zw9/8AZ05CfiAUqBjzkMd8fkN6krvwxJcTkTuos0A7duhIDbAZkAAyoxsu444xVjjiCgBQAFGABsABwBjgVlr18IAMlITyLv2nj5W5pgHcVns/xVkQhjZMITjDF+cjOxC6CfpnPvVf8T+LY+osis728aZ2Zdakn1PbbPAxwea0STw7JFcia1cKrn7aBs9tskZdcbJJ68b+vJNObnwhZSY1W0RxtsoH/pxWili8HRc17aZB4g3Hk63ndQWuNpWU9O6MLshX6gJApwsYEruVAGdKuABsAOMe9a90PosNrEI4U0ryc/eJPqx5J9P4UvZ9Nii/dxomcZ0KBnHGcDf9aciseNx7sT3RIaNrfwAma2F7XQriu65yZFFFFCEUUUUIRRRRQhFFFFCFWPFdp3JrTtyxLcIzyRRyglJMLh86dwVDggjcVCX/AFiSL5xnt1t75bXuCRH1pIitgNwPMG2wwzj1q4dY6DFcqokDZRtSOjFXRuMqy7jY4+tMo/BVuEmVu5IZ10SSSSM0hX0UMfuqPYYrTTqMDQHe7/TkVU5pJsogxXvzUcBvmxPC0rMI49SNGyjEWVwFPcH3gx253poPEE7W8CtcyLIXnRzBDrmkEEhjDKulkjGwLEj1Aq6HpSd5JsHWiGNTk40sVJ29d0WoyXwVbkJpMsbI0jK8crK47za5BkcqW3weMCpFVhiR0HP+lBY7ZVmx6nNN2FmLs0PUu0DIqrIVEGsawuwb7T0+lWPwL/NT/wB4uP8AiJKXs/B1tFjQr7TfMbyMcyBNGoliScjnPJ3qQ6b0tIE0R5Clmfc580jF25/rMairVa5sN96+qljSDdU3wlLfCCTsR2zR/M3GDJI4b+cSZ2VCOc+tI+E+qPb29izsBBJ345PZXDO6Nk8DEci/wq79M6THboUjBCl3k3JPmkYu3P1Y1Xev+FddrHYwxZhZwXdn3jUOHYjPmZjlgMcZphVa8kEWJ6X9VBaRcJpadSu7j5WMzNAblJbksqrrWMMvaiXUpXOmRSxwePrTCxnuUEkaz6ZJeptE8oQbgwgkgHIDYUY9Mj2q6dU8ORTiMNqQxfu3iYo6ZGCAV9CMAjjYUhZ+DraIKEDYWb5gZdie4V0liScnI9/XJoFZkadFGR0qJhju55Z4lvHiFrojBCRlpHMYcvJlcafMAAuODU34b6o1xZxTMAGdMtp+7kZBx9CRkUl1PwjBPIZCZUZlCOYpWTuKOA+k+bGSM842zUrbWaRxrGihUVQqqOAAMACqnvaWiPoPP9yna0grNOi2t1c9Hht0skKyQKgneRMDP49IBbI5A98VYUW6nmnjju2gW10RLpRGLv21YvJrB8vmAwMcHerJ0rpSW8McMeQkahVBOTgcZJ5ph1PwjBPIZCZUZlCv2pWTuKOA4U+bGSM842qw1g5xtAvtOvjyUZCqqPGNyYdWQHubZDAABgTdzsuF/wBIZkik3ryXxvcCHuKQTb2xMwwMGdpeygPsAUkcj1GKuE/he3b5bKYFq2qIKSAuBgDbkbA4PqBXlv4VtkFwBGCLpi0oJJDEjBH0G52HuantaX5ff26qMj+Kr/ReoXguEVxdyRuG7jTwxoEYKSrIYzspIxpOeRvUp4EeeS1innnaVp40fTpVVTI306RnfIzkncUv07wfBC4kDSuyqUTuys/bDbEIGPl22zzjapLpfTUt4o4YwQkahFBOTgcbnmkqVGmQ0cNvFM1pGqd0UUVnViKKKKEIooooQv/Z"/>
          <p:cNvSpPr>
            <a:spLocks noChangeAspect="1" noChangeArrowheads="1"/>
          </p:cNvSpPr>
          <p:nvPr/>
        </p:nvSpPr>
        <p:spPr bwMode="auto">
          <a:xfrm>
            <a:off x="155576" y="-457200"/>
            <a:ext cx="40862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5" tIns="45678" rIns="91355" bIns="45678"/>
          <a:lstStyle>
            <a:lvl1pPr eaLnBrk="0" hangingPunct="0">
              <a:spcBef>
                <a:spcPct val="20000"/>
              </a:spcBef>
              <a:buClr>
                <a:schemeClr val="accent1"/>
              </a:buClr>
              <a:buSzPct val="95000"/>
              <a:buFont typeface="Rage Italic"/>
              <a:buChar char="0"/>
              <a:defRPr sz="2400">
                <a:solidFill>
                  <a:srgbClr val="404040"/>
                </a:solidFill>
                <a:latin typeface="Cambria" pitchFamily="18" charset="0"/>
              </a:defRPr>
            </a:lvl1pPr>
            <a:lvl2pPr marL="742950" indent="-285750" eaLnBrk="0" hangingPunct="0">
              <a:spcBef>
                <a:spcPct val="20000"/>
              </a:spcBef>
              <a:buClr>
                <a:schemeClr val="accent1"/>
              </a:buClr>
              <a:buSzPct val="95000"/>
              <a:buFont typeface="Rage Italic"/>
              <a:buChar char="0"/>
              <a:defRPr sz="2200">
                <a:solidFill>
                  <a:srgbClr val="404040"/>
                </a:solidFill>
                <a:latin typeface="Cambria" pitchFamily="18" charset="0"/>
              </a:defRPr>
            </a:lvl2pPr>
            <a:lvl3pPr marL="1143000" indent="-228600" eaLnBrk="0" hangingPunct="0">
              <a:spcBef>
                <a:spcPct val="20000"/>
              </a:spcBef>
              <a:buClr>
                <a:schemeClr val="accent1"/>
              </a:buClr>
              <a:buSzPct val="95000"/>
              <a:buFont typeface="Rage Italic"/>
              <a:buChar char="0"/>
              <a:defRPr sz="2000">
                <a:solidFill>
                  <a:srgbClr val="404040"/>
                </a:solidFill>
                <a:latin typeface="Cambria" pitchFamily="18" charset="0"/>
              </a:defRPr>
            </a:lvl3pPr>
            <a:lvl4pPr marL="1600200" indent="-228600" eaLnBrk="0" hangingPunct="0">
              <a:spcBef>
                <a:spcPct val="20000"/>
              </a:spcBef>
              <a:buClr>
                <a:schemeClr val="accent1"/>
              </a:buClr>
              <a:buSzPct val="95000"/>
              <a:buFont typeface="Rage Italic"/>
              <a:buChar char="0"/>
              <a:defRPr sz="1600">
                <a:solidFill>
                  <a:srgbClr val="404040"/>
                </a:solidFill>
                <a:latin typeface="Cambria" pitchFamily="18" charset="0"/>
              </a:defRPr>
            </a:lvl4pPr>
            <a:lvl5pPr marL="2057400" indent="-228600" eaLnBrk="0" hangingPunct="0">
              <a:spcBef>
                <a:spcPct val="20000"/>
              </a:spcBef>
              <a:buClr>
                <a:schemeClr val="accent1"/>
              </a:buClr>
              <a:buSzPct val="95000"/>
              <a:buFont typeface="Rage Italic"/>
              <a:buChar char="0"/>
              <a:defRPr sz="1400">
                <a:solidFill>
                  <a:srgbClr val="404040"/>
                </a:solidFill>
                <a:latin typeface="Cambria" pitchFamily="18" charset="0"/>
              </a:defRPr>
            </a:lvl5pPr>
            <a:lvl6pPr marL="2514600" indent="-228600" eaLnBrk="0" fontAlgn="base" hangingPunct="0">
              <a:spcBef>
                <a:spcPct val="20000"/>
              </a:spcBef>
              <a:spcAft>
                <a:spcPct val="0"/>
              </a:spcAft>
              <a:buClr>
                <a:schemeClr val="accent1"/>
              </a:buClr>
              <a:buSzPct val="95000"/>
              <a:buFont typeface="Rage Italic"/>
              <a:buChar char="0"/>
              <a:defRPr sz="1400">
                <a:solidFill>
                  <a:srgbClr val="404040"/>
                </a:solidFill>
                <a:latin typeface="Cambria" pitchFamily="18" charset="0"/>
              </a:defRPr>
            </a:lvl6pPr>
            <a:lvl7pPr marL="2971800" indent="-228600" eaLnBrk="0" fontAlgn="base" hangingPunct="0">
              <a:spcBef>
                <a:spcPct val="20000"/>
              </a:spcBef>
              <a:spcAft>
                <a:spcPct val="0"/>
              </a:spcAft>
              <a:buClr>
                <a:schemeClr val="accent1"/>
              </a:buClr>
              <a:buSzPct val="95000"/>
              <a:buFont typeface="Rage Italic"/>
              <a:buChar char="0"/>
              <a:defRPr sz="1400">
                <a:solidFill>
                  <a:srgbClr val="404040"/>
                </a:solidFill>
                <a:latin typeface="Cambria" pitchFamily="18" charset="0"/>
              </a:defRPr>
            </a:lvl7pPr>
            <a:lvl8pPr marL="3429000" indent="-228600" eaLnBrk="0" fontAlgn="base" hangingPunct="0">
              <a:spcBef>
                <a:spcPct val="20000"/>
              </a:spcBef>
              <a:spcAft>
                <a:spcPct val="0"/>
              </a:spcAft>
              <a:buClr>
                <a:schemeClr val="accent1"/>
              </a:buClr>
              <a:buSzPct val="95000"/>
              <a:buFont typeface="Rage Italic"/>
              <a:buChar char="0"/>
              <a:defRPr sz="1400">
                <a:solidFill>
                  <a:srgbClr val="404040"/>
                </a:solidFill>
                <a:latin typeface="Cambria" pitchFamily="18" charset="0"/>
              </a:defRPr>
            </a:lvl8pPr>
            <a:lvl9pPr marL="3886200" indent="-228600" eaLnBrk="0" fontAlgn="base" hangingPunct="0">
              <a:spcBef>
                <a:spcPct val="20000"/>
              </a:spcBef>
              <a:spcAft>
                <a:spcPct val="0"/>
              </a:spcAft>
              <a:buClr>
                <a:schemeClr val="accent1"/>
              </a:buClr>
              <a:buSzPct val="95000"/>
              <a:buFont typeface="Rage Italic"/>
              <a:buChar char="0"/>
              <a:defRPr sz="1400">
                <a:solidFill>
                  <a:srgbClr val="404040"/>
                </a:solidFill>
                <a:latin typeface="Cambria" pitchFamily="18" charset="0"/>
              </a:defRPr>
            </a:lvl9pPr>
          </a:lstStyle>
          <a:p>
            <a:pPr algn="r" eaLnBrk="1" fontAlgn="base" hangingPunct="1">
              <a:spcBef>
                <a:spcPct val="0"/>
              </a:spcBef>
              <a:spcAft>
                <a:spcPct val="0"/>
              </a:spcAft>
              <a:buClrTx/>
              <a:buSzTx/>
              <a:buFontTx/>
              <a:buNone/>
            </a:pPr>
            <a:endParaRPr lang="en-US" altLang="en-US" sz="1800" dirty="0">
              <a:solidFill>
                <a:prstClr val="black"/>
              </a:solidFill>
              <a:latin typeface="Arial" pitchFamily="34" charset="0"/>
              <a:cs typeface="Arial" charset="0"/>
            </a:endParaRPr>
          </a:p>
        </p:txBody>
      </p:sp>
      <p:sp>
        <p:nvSpPr>
          <p:cNvPr id="2" name="Rectangle 1"/>
          <p:cNvSpPr/>
          <p:nvPr/>
        </p:nvSpPr>
        <p:spPr>
          <a:xfrm>
            <a:off x="323850" y="1412875"/>
            <a:ext cx="6192838" cy="369247"/>
          </a:xfrm>
          <a:prstGeom prst="rect">
            <a:avLst/>
          </a:prstGeom>
        </p:spPr>
        <p:txBody>
          <a:bodyPr lIns="91355" tIns="45678" rIns="91355" bIns="45678">
            <a:spAutoFit/>
          </a:bodyPr>
          <a:lstStyle/>
          <a:p>
            <a:pPr algn="r" fontAlgn="base">
              <a:spcBef>
                <a:spcPct val="0"/>
              </a:spcBef>
              <a:spcAft>
                <a:spcPct val="0"/>
              </a:spcAft>
              <a:defRPr/>
            </a:pPr>
            <a:r>
              <a:rPr lang="en-US" b="1" dirty="0">
                <a:solidFill>
                  <a:prstClr val="black"/>
                </a:solidFill>
                <a:cs typeface="Arial" charset="0"/>
              </a:rPr>
              <a:t>Technology Transfer and Knowledge Management</a:t>
            </a:r>
            <a:r>
              <a:rPr lang="en-US" dirty="0">
                <a:solidFill>
                  <a:prstClr val="black"/>
                </a:solidFill>
                <a:cs typeface="Arial" charset="0"/>
              </a:rPr>
              <a:t> </a:t>
            </a:r>
          </a:p>
        </p:txBody>
      </p:sp>
      <p:pic>
        <p:nvPicPr>
          <p:cNvPr id="430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663" y="4230613"/>
            <a:ext cx="382905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8894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8092" y="1600200"/>
            <a:ext cx="7255808" cy="4405312"/>
          </a:xfrm>
        </p:spPr>
      </p:pic>
      <p:sp>
        <p:nvSpPr>
          <p:cNvPr id="4" name="Slide Number Placeholder 3"/>
          <p:cNvSpPr>
            <a:spLocks noGrp="1"/>
          </p:cNvSpPr>
          <p:nvPr>
            <p:ph type="sldNum" sz="quarter" idx="12"/>
          </p:nvPr>
        </p:nvSpPr>
        <p:spPr/>
        <p:txBody>
          <a:bodyPr/>
          <a:lstStyle/>
          <a:p>
            <a:fld id="{86C00C41-D324-4541-BFEF-FDD5F2EB5D10}" type="slidenum">
              <a:rPr lang="en-US" smtClean="0">
                <a:solidFill>
                  <a:prstClr val="black">
                    <a:tint val="75000"/>
                  </a:prstClr>
                </a:solidFill>
              </a:rPr>
              <a:pPr/>
              <a:t>2</a:t>
            </a:fld>
            <a:endParaRPr lang="en-US" dirty="0">
              <a:solidFill>
                <a:prstClr val="black">
                  <a:tint val="75000"/>
                </a:prstClr>
              </a:solidFill>
            </a:endParaRPr>
          </a:p>
        </p:txBody>
      </p:sp>
      <p:sp>
        <p:nvSpPr>
          <p:cNvPr id="6" name="Rectangle 5"/>
          <p:cNvSpPr/>
          <p:nvPr/>
        </p:nvSpPr>
        <p:spPr>
          <a:xfrm>
            <a:off x="76200" y="6158299"/>
            <a:ext cx="1676400" cy="276999"/>
          </a:xfrm>
          <a:prstGeom prst="rect">
            <a:avLst/>
          </a:prstGeom>
        </p:spPr>
        <p:txBody>
          <a:bodyPr wrap="square">
            <a:spAutoFit/>
          </a:bodyPr>
          <a:lstStyle/>
          <a:p>
            <a:r>
              <a:rPr lang="en-US" sz="1200" dirty="0"/>
              <a:t>Source: </a:t>
            </a:r>
            <a:r>
              <a:rPr lang="en-US" sz="1200" dirty="0" smtClean="0"/>
              <a:t>UNFCCC/WRI</a:t>
            </a:r>
            <a:endParaRPr lang="en-US" sz="1200" dirty="0"/>
          </a:p>
        </p:txBody>
      </p:sp>
      <p:sp>
        <p:nvSpPr>
          <p:cNvPr id="7" name="TextBox 4"/>
          <p:cNvSpPr txBox="1">
            <a:spLocks noChangeArrowheads="1"/>
          </p:cNvSpPr>
          <p:nvPr/>
        </p:nvSpPr>
        <p:spPr bwMode="auto">
          <a:xfrm>
            <a:off x="685800" y="939607"/>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smtClean="0">
                <a:solidFill>
                  <a:srgbClr val="0096D8"/>
                </a:solidFill>
                <a:latin typeface="Calibri" pitchFamily="34" charset="0"/>
              </a:rPr>
              <a:t>Paris Climate Agreement</a:t>
            </a:r>
            <a:endParaRPr lang="en-US" altLang="en-US" sz="3200" b="1" dirty="0">
              <a:solidFill>
                <a:srgbClr val="0096D8"/>
              </a:solidFill>
              <a:latin typeface="Calibri" pitchFamily="34" charset="0"/>
            </a:endParaRPr>
          </a:p>
        </p:txBody>
      </p:sp>
    </p:spTree>
    <p:extLst>
      <p:ext uri="{BB962C8B-B14F-4D97-AF65-F5344CB8AC3E}">
        <p14:creationId xmlns:p14="http://schemas.microsoft.com/office/powerpoint/2010/main" val="35763533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6017" y="1484784"/>
            <a:ext cx="4499992" cy="4978212"/>
          </a:xfrm>
          <a:prstGeom prst="roundRect">
            <a:avLst/>
          </a:prstGeom>
          <a:solidFill>
            <a:srgbClr val="AFE4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fontAlgn="base">
              <a:spcBef>
                <a:spcPct val="0"/>
              </a:spcBef>
              <a:spcAft>
                <a:spcPct val="0"/>
              </a:spcAft>
            </a:pPr>
            <a:endParaRPr lang="en-US" dirty="0">
              <a:solidFill>
                <a:prstClr val="white"/>
              </a:solidFill>
            </a:endParaRPr>
          </a:p>
        </p:txBody>
      </p:sp>
      <p:sp>
        <p:nvSpPr>
          <p:cNvPr id="2" name="Rounded Rectangle 1"/>
          <p:cNvSpPr/>
          <p:nvPr/>
        </p:nvSpPr>
        <p:spPr>
          <a:xfrm>
            <a:off x="4932040" y="1484784"/>
            <a:ext cx="4211960" cy="4978212"/>
          </a:xfrm>
          <a:prstGeom prst="roundRect">
            <a:avLst/>
          </a:prstGeom>
          <a:solidFill>
            <a:srgbClr val="AFE4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fontAlgn="base">
              <a:spcBef>
                <a:spcPct val="0"/>
              </a:spcBef>
              <a:spcAft>
                <a:spcPct val="0"/>
              </a:spcAft>
            </a:pPr>
            <a:endParaRPr lang="en-US" dirty="0">
              <a:solidFill>
                <a:prstClr val="white"/>
              </a:solidFill>
            </a:endParaRPr>
          </a:p>
        </p:txBody>
      </p:sp>
      <p:pic>
        <p:nvPicPr>
          <p:cNvPr id="44034" name="Picture 2"/>
          <p:cNvPicPr>
            <a:picLocks noChangeAspect="1" noChangeArrowheads="1"/>
          </p:cNvPicPr>
          <p:nvPr/>
        </p:nvPicPr>
        <p:blipFill>
          <a:blip r:embed="rId3"/>
          <a:srcRect/>
          <a:stretch>
            <a:fillRect/>
          </a:stretch>
        </p:blipFill>
        <p:spPr bwMode="auto">
          <a:xfrm>
            <a:off x="7092280" y="3573022"/>
            <a:ext cx="1937420" cy="261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8067" name="Title 3"/>
          <p:cNvSpPr>
            <a:spLocks noGrp="1"/>
          </p:cNvSpPr>
          <p:nvPr>
            <p:ph type="title"/>
          </p:nvPr>
        </p:nvSpPr>
        <p:spPr>
          <a:xfrm>
            <a:off x="117475" y="692152"/>
            <a:ext cx="9026525" cy="893763"/>
          </a:xfrm>
        </p:spPr>
        <p:txBody>
          <a:bodyPr>
            <a:normAutofit/>
          </a:bodyPr>
          <a:lstStyle/>
          <a:p>
            <a:pPr marL="342580" indent="-342580"/>
            <a:r>
              <a:rPr lang="en-US" altLang="en-US" sz="2600" b="1" dirty="0">
                <a:solidFill>
                  <a:srgbClr val="0082BC"/>
                </a:solidFill>
                <a:latin typeface="Calibri" panose="020F0502020204030204" pitchFamily="34" charset="0"/>
              </a:rPr>
              <a:t>Women’s Empowerment and Gender Mainstreaming</a:t>
            </a:r>
          </a:p>
        </p:txBody>
      </p:sp>
      <p:sp>
        <p:nvSpPr>
          <p:cNvPr id="88068" name="Content Placeholder 2"/>
          <p:cNvSpPr>
            <a:spLocks noGrp="1"/>
          </p:cNvSpPr>
          <p:nvPr>
            <p:ph sz="half" idx="1"/>
          </p:nvPr>
        </p:nvSpPr>
        <p:spPr>
          <a:xfrm>
            <a:off x="0" y="2852936"/>
            <a:ext cx="2915816" cy="3610060"/>
          </a:xfrm>
          <a:prstGeom prst="rect">
            <a:avLst/>
          </a:prstGeom>
        </p:spPr>
        <p:txBody>
          <a:bodyPr>
            <a:noAutofit/>
          </a:bodyPr>
          <a:lstStyle/>
          <a:p>
            <a:pPr>
              <a:spcBef>
                <a:spcPts val="600"/>
              </a:spcBef>
              <a:buFont typeface="Courier New" charset="0"/>
              <a:buChar char="o"/>
            </a:pPr>
            <a:r>
              <a:rPr lang="en-US" altLang="en-US" sz="1600" dirty="0"/>
              <a:t>Technical assistance to 1,600 women entrepreneurs</a:t>
            </a:r>
          </a:p>
          <a:p>
            <a:pPr>
              <a:spcBef>
                <a:spcPts val="600"/>
              </a:spcBef>
              <a:buFont typeface="Courier New" charset="0"/>
              <a:buChar char="o"/>
            </a:pPr>
            <a:r>
              <a:rPr lang="en-US" altLang="en-US" sz="1600" dirty="0"/>
              <a:t>Increased profits achieved by a 40-50% reduction in the amount of firewood consumed</a:t>
            </a:r>
          </a:p>
          <a:p>
            <a:pPr>
              <a:spcBef>
                <a:spcPts val="600"/>
              </a:spcBef>
              <a:buFont typeface="Courier New" charset="0"/>
              <a:buChar char="o"/>
            </a:pPr>
            <a:r>
              <a:rPr lang="en-US" altLang="en-US" sz="1600" dirty="0"/>
              <a:t>Foster women’s access to financial institutions/ business and knowledge gateways </a:t>
            </a:r>
          </a:p>
          <a:p>
            <a:pPr>
              <a:spcBef>
                <a:spcPts val="600"/>
              </a:spcBef>
              <a:buFont typeface="Courier New" charset="0"/>
              <a:buChar char="o"/>
            </a:pPr>
            <a:r>
              <a:rPr lang="en-US" altLang="en-US" sz="1600" dirty="0"/>
              <a:t>Improvements to the health and environmental conditions</a:t>
            </a:r>
            <a:endParaRPr lang="en-US" altLang="en-US" sz="1600" dirty="0">
              <a:solidFill>
                <a:srgbClr val="227A8F"/>
              </a:solidFill>
            </a:endParaRPr>
          </a:p>
          <a:p>
            <a:pPr>
              <a:spcBef>
                <a:spcPts val="600"/>
              </a:spcBef>
              <a:buFont typeface="Courier New" charset="0"/>
              <a:buChar char="o"/>
            </a:pPr>
            <a:endParaRPr lang="en-US" altLang="en-US" sz="1400" dirty="0"/>
          </a:p>
        </p:txBody>
      </p:sp>
      <p:sp>
        <p:nvSpPr>
          <p:cNvPr id="88069" name="Content Placeholder 4"/>
          <p:cNvSpPr>
            <a:spLocks noGrp="1"/>
          </p:cNvSpPr>
          <p:nvPr>
            <p:ph sz="half" idx="2"/>
          </p:nvPr>
        </p:nvSpPr>
        <p:spPr>
          <a:xfrm>
            <a:off x="5036960" y="1752600"/>
            <a:ext cx="3992740" cy="4710397"/>
          </a:xfrm>
          <a:prstGeom prst="rect">
            <a:avLst/>
          </a:prstGeom>
        </p:spPr>
        <p:txBody>
          <a:bodyPr>
            <a:normAutofit/>
          </a:bodyPr>
          <a:lstStyle/>
          <a:p>
            <a:pPr marL="0" indent="0">
              <a:buNone/>
            </a:pPr>
            <a:r>
              <a:rPr lang="en-US" altLang="en-US" b="1" dirty="0" smtClean="0">
                <a:solidFill>
                  <a:srgbClr val="105766"/>
                </a:solidFill>
              </a:rPr>
              <a:t>Publications</a:t>
            </a:r>
            <a:r>
              <a:rPr lang="en-US" altLang="en-US" b="1" dirty="0" smtClean="0">
                <a:solidFill>
                  <a:srgbClr val="2F93D1"/>
                </a:solidFill>
              </a:rPr>
              <a:t/>
            </a:r>
            <a:br>
              <a:rPr lang="en-US" altLang="en-US" b="1" dirty="0" smtClean="0">
                <a:solidFill>
                  <a:srgbClr val="2F93D1"/>
                </a:solidFill>
              </a:rPr>
            </a:br>
            <a:r>
              <a:rPr lang="en-US" altLang="en-US" sz="1400" dirty="0"/>
              <a:t>1- Sustainable Energy for all: the Gender Dimensions (UNIDO-UN Women joint publication)</a:t>
            </a:r>
          </a:p>
          <a:p>
            <a:pPr marL="0" indent="0">
              <a:buNone/>
            </a:pPr>
            <a:r>
              <a:rPr lang="en-US" altLang="en-US" sz="1400" dirty="0"/>
              <a:t>2- Energy-Gender Mainstreaming Guide </a:t>
            </a:r>
          </a:p>
          <a:p>
            <a:pPr marL="0" indent="0">
              <a:buNone/>
            </a:pPr>
            <a:r>
              <a:rPr lang="en-US" altLang="en-US" sz="1400" dirty="0"/>
              <a:t>(UNIDO publication)</a:t>
            </a:r>
          </a:p>
          <a:p>
            <a:pPr marL="0" indent="0">
              <a:buNone/>
            </a:pPr>
            <a:endParaRPr lang="en-US" altLang="en-US" sz="2200" dirty="0">
              <a:solidFill>
                <a:srgbClr val="227A8F"/>
              </a:solidFill>
            </a:endParaRPr>
          </a:p>
          <a:p>
            <a:pPr marL="0" indent="0">
              <a:buNone/>
            </a:pPr>
            <a:endParaRPr lang="en-US" altLang="en-US" dirty="0" smtClean="0"/>
          </a:p>
        </p:txBody>
      </p:sp>
      <p:pic>
        <p:nvPicPr>
          <p:cNvPr id="46085" name="Picture 5" descr="I:\GEF\_GEF Assembly\Photo Video Library\ECC\EE\Photo\BKF\SAM_296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316"/>
          <a:stretch/>
        </p:blipFill>
        <p:spPr bwMode="auto">
          <a:xfrm>
            <a:off x="2798919" y="3275386"/>
            <a:ext cx="1652117" cy="2457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itle 3"/>
          <p:cNvSpPr txBox="1">
            <a:spLocks/>
          </p:cNvSpPr>
          <p:nvPr/>
        </p:nvSpPr>
        <p:spPr bwMode="auto">
          <a:xfrm>
            <a:off x="395536" y="1268760"/>
            <a:ext cx="3868489"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5" tIns="45678" rIns="91355" bIns="45678" anchor="ctr"/>
          <a:lstStyle>
            <a:lvl1pPr algn="ctr" rtl="0" eaLnBrk="0" fontAlgn="base" hangingPunct="0">
              <a:spcBef>
                <a:spcPct val="0"/>
              </a:spcBef>
              <a:spcAft>
                <a:spcPct val="0"/>
              </a:spcAft>
              <a:defRPr sz="4400">
                <a:solidFill>
                  <a:srgbClr val="2F93D1"/>
                </a:solidFill>
                <a:latin typeface="+mj-lt"/>
                <a:ea typeface="+mj-ea"/>
                <a:cs typeface="+mj-cs"/>
              </a:defRPr>
            </a:lvl1pPr>
            <a:lvl2pPr algn="ctr" rtl="0" eaLnBrk="0" fontAlgn="base" hangingPunct="0">
              <a:spcBef>
                <a:spcPct val="0"/>
              </a:spcBef>
              <a:spcAft>
                <a:spcPct val="0"/>
              </a:spcAft>
              <a:defRPr sz="4400">
                <a:solidFill>
                  <a:srgbClr val="2F93D1"/>
                </a:solidFill>
                <a:latin typeface="MetaBold-Roman" pitchFamily="50" charset="0"/>
                <a:cs typeface="Arial" charset="0"/>
              </a:defRPr>
            </a:lvl2pPr>
            <a:lvl3pPr algn="ctr" rtl="0" eaLnBrk="0" fontAlgn="base" hangingPunct="0">
              <a:spcBef>
                <a:spcPct val="0"/>
              </a:spcBef>
              <a:spcAft>
                <a:spcPct val="0"/>
              </a:spcAft>
              <a:defRPr sz="4400">
                <a:solidFill>
                  <a:srgbClr val="2F93D1"/>
                </a:solidFill>
                <a:latin typeface="MetaBold-Roman" pitchFamily="50" charset="0"/>
                <a:cs typeface="Arial" charset="0"/>
              </a:defRPr>
            </a:lvl3pPr>
            <a:lvl4pPr algn="ctr" rtl="0" eaLnBrk="0" fontAlgn="base" hangingPunct="0">
              <a:spcBef>
                <a:spcPct val="0"/>
              </a:spcBef>
              <a:spcAft>
                <a:spcPct val="0"/>
              </a:spcAft>
              <a:defRPr sz="4400">
                <a:solidFill>
                  <a:srgbClr val="2F93D1"/>
                </a:solidFill>
                <a:latin typeface="MetaBold-Roman" pitchFamily="50" charset="0"/>
                <a:cs typeface="Arial" charset="0"/>
              </a:defRPr>
            </a:lvl4pPr>
            <a:lvl5pPr algn="ctr" rtl="0" eaLnBrk="0" fontAlgn="base" hangingPunct="0">
              <a:spcBef>
                <a:spcPct val="0"/>
              </a:spcBef>
              <a:spcAft>
                <a:spcPct val="0"/>
              </a:spcAft>
              <a:defRPr sz="4400">
                <a:solidFill>
                  <a:srgbClr val="2F93D1"/>
                </a:solidFill>
                <a:latin typeface="MetaBold-Roman" pitchFamily="50" charset="0"/>
                <a:cs typeface="Arial" charset="0"/>
              </a:defRPr>
            </a:lvl5pPr>
            <a:lvl6pPr marL="457200" algn="ctr" rtl="0" fontAlgn="base">
              <a:spcBef>
                <a:spcPct val="0"/>
              </a:spcBef>
              <a:spcAft>
                <a:spcPct val="0"/>
              </a:spcAft>
              <a:defRPr sz="4400">
                <a:solidFill>
                  <a:srgbClr val="2F93D1"/>
                </a:solidFill>
                <a:latin typeface="MetaBold-Roman" pitchFamily="50" charset="0"/>
                <a:cs typeface="Arial" charset="0"/>
              </a:defRPr>
            </a:lvl6pPr>
            <a:lvl7pPr marL="914400" algn="ctr" rtl="0" fontAlgn="base">
              <a:spcBef>
                <a:spcPct val="0"/>
              </a:spcBef>
              <a:spcAft>
                <a:spcPct val="0"/>
              </a:spcAft>
              <a:defRPr sz="4400">
                <a:solidFill>
                  <a:srgbClr val="2F93D1"/>
                </a:solidFill>
                <a:latin typeface="MetaBold-Roman" pitchFamily="50" charset="0"/>
                <a:cs typeface="Arial" charset="0"/>
              </a:defRPr>
            </a:lvl7pPr>
            <a:lvl8pPr marL="1371600" algn="ctr" rtl="0" fontAlgn="base">
              <a:spcBef>
                <a:spcPct val="0"/>
              </a:spcBef>
              <a:spcAft>
                <a:spcPct val="0"/>
              </a:spcAft>
              <a:defRPr sz="4400">
                <a:solidFill>
                  <a:srgbClr val="2F93D1"/>
                </a:solidFill>
                <a:latin typeface="MetaBold-Roman" pitchFamily="50" charset="0"/>
                <a:cs typeface="Arial" charset="0"/>
              </a:defRPr>
            </a:lvl8pPr>
            <a:lvl9pPr marL="1828800" algn="ctr" rtl="0" fontAlgn="base">
              <a:spcBef>
                <a:spcPct val="0"/>
              </a:spcBef>
              <a:spcAft>
                <a:spcPct val="0"/>
              </a:spcAft>
              <a:defRPr sz="4400">
                <a:solidFill>
                  <a:srgbClr val="2F93D1"/>
                </a:solidFill>
                <a:latin typeface="MetaBold-Roman" pitchFamily="50" charset="0"/>
                <a:cs typeface="Arial" charset="0"/>
              </a:defRPr>
            </a:lvl9pPr>
          </a:lstStyle>
          <a:p>
            <a:pPr algn="l">
              <a:defRPr/>
            </a:pPr>
            <a:r>
              <a:rPr lang="en-US" altLang="en-US" b="1" dirty="0"/>
              <a:t/>
            </a:r>
            <a:br>
              <a:rPr lang="en-US" altLang="en-US" b="1" dirty="0"/>
            </a:br>
            <a:r>
              <a:rPr lang="en-US" altLang="en-US" sz="2400" b="1" dirty="0">
                <a:solidFill>
                  <a:srgbClr val="EEECE1">
                    <a:lumMod val="25000"/>
                  </a:srgbClr>
                </a:solidFill>
              </a:rPr>
              <a:t>Best practice project</a:t>
            </a:r>
          </a:p>
          <a:p>
            <a:pPr marL="57098" algn="l">
              <a:defRPr/>
            </a:pPr>
            <a:r>
              <a:rPr lang="en-US" altLang="en-US" sz="2000" dirty="0">
                <a:solidFill>
                  <a:srgbClr val="EEECE1">
                    <a:lumMod val="25000"/>
                  </a:srgbClr>
                </a:solidFill>
              </a:rPr>
              <a:t>Empowering women beer brewers using energy efficient stoves in </a:t>
            </a:r>
            <a:br>
              <a:rPr lang="en-US" altLang="en-US" sz="2000" dirty="0">
                <a:solidFill>
                  <a:srgbClr val="EEECE1">
                    <a:lumMod val="25000"/>
                  </a:srgbClr>
                </a:solidFill>
              </a:rPr>
            </a:br>
            <a:r>
              <a:rPr lang="en-US" altLang="en-US" sz="2000" dirty="0">
                <a:solidFill>
                  <a:srgbClr val="EEECE1">
                    <a:lumMod val="25000"/>
                  </a:srgbClr>
                </a:solidFill>
              </a:rPr>
              <a:t>Burkina Faso</a:t>
            </a:r>
            <a:br>
              <a:rPr lang="en-US" altLang="en-US" sz="2000" dirty="0">
                <a:solidFill>
                  <a:srgbClr val="EEECE1">
                    <a:lumMod val="25000"/>
                  </a:srgbClr>
                </a:solidFill>
              </a:rPr>
            </a:br>
            <a:endParaRPr lang="en-US" altLang="en-US" sz="2000" dirty="0">
              <a:solidFill>
                <a:srgbClr val="EEECE1">
                  <a:lumMod val="25000"/>
                </a:srgbClr>
              </a:solidFill>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8899" y="3573021"/>
            <a:ext cx="2013162" cy="261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4573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1" y="809626"/>
            <a:ext cx="8839200" cy="1247775"/>
          </a:xfrm>
        </p:spPr>
        <p:txBody>
          <a:bodyPr>
            <a:normAutofit fontScale="90000"/>
          </a:bodyPr>
          <a:lstStyle/>
          <a:p>
            <a:r>
              <a:rPr lang="en-US" altLang="en-US" sz="2400" b="1" i="1" dirty="0"/>
              <a:t/>
            </a:r>
            <a:br>
              <a:rPr lang="en-US" altLang="en-US" sz="2400" b="1" i="1" dirty="0"/>
            </a:br>
            <a:r>
              <a:rPr lang="en-US" altLang="en-US" sz="3100" b="1" dirty="0"/>
              <a:t>Global Network of </a:t>
            </a:r>
            <a:r>
              <a:rPr lang="de-AT" altLang="en-US" sz="3100" b="1" dirty="0"/>
              <a:t>Regional Sustainable Energy Centres </a:t>
            </a:r>
            <a:r>
              <a:rPr lang="de-AT" altLang="en-US" sz="3100" b="1" dirty="0" smtClean="0"/>
              <a:t/>
            </a:r>
            <a:br>
              <a:rPr lang="de-AT" altLang="en-US" sz="3100" b="1" dirty="0" smtClean="0"/>
            </a:br>
            <a:r>
              <a:rPr lang="de-AT" altLang="en-US" sz="3100" b="1" dirty="0" smtClean="0">
                <a:solidFill>
                  <a:srgbClr val="0070C0"/>
                </a:solidFill>
              </a:rPr>
              <a:t>Hubs </a:t>
            </a:r>
            <a:r>
              <a:rPr lang="de-AT" altLang="en-US" sz="3100" b="1" dirty="0">
                <a:solidFill>
                  <a:srgbClr val="0070C0"/>
                </a:solidFill>
              </a:rPr>
              <a:t>for SE4ALL and Climate Action</a:t>
            </a:r>
            <a:r>
              <a:rPr lang="de-AT" altLang="en-US" sz="3100" b="1" dirty="0"/>
              <a:t/>
            </a:r>
            <a:br>
              <a:rPr lang="de-AT" altLang="en-US" sz="3100" b="1" dirty="0"/>
            </a:br>
            <a:endParaRPr lang="en-GB" altLang="en-US" sz="3100" b="1" dirty="0"/>
          </a:p>
        </p:txBody>
      </p:sp>
      <p:sp>
        <p:nvSpPr>
          <p:cNvPr id="15363" name="AutoShape 6" descr="data:image/jpeg;base64,/9j/4AAQSkZJRgABAQAAAQABAAD/2wCEAAkGBxQREhQUEhQWFRUVGBwWGBcVFxwdGBcXFxgcFhkYFhgcHioiHRwmHBgdIjEhJikrMC4uHR8zODMtNygtLisBCgoKDg0OGhAQGi0gHiQsLCw0MzIvLC8sLCwsLCwsLCwtMCwsLSwvNCwsLCwsLCwsLCwsLCwtLCwtNCwvLC8yLP/AABEIAJwBRAMBIgACEQEDEQH/xAAcAAEAAgMBAQEAAAAAAAAAAAAABgcBBAUDAgj/xABQEAACAQMDAgMFAwgGBAoLAAABAgMABBEFEiEGMRNBUQciMmFxFIGxI0JScpGhwdEVM1NikrIXRIKiCBYkQ2Nzk8LS8CY0NlR0dYOUw+Lx/8QAGgEBAAMBAQEAAAAAAAAAAAAAAAECAwQFBv/EADURAAIBAgQCBwcDBQEAAAAAAAABAgMRBBIhMUFRBRMiMnGx0RRhgZGhwfBCkuEjUmKi8RX/2gAMAwEAAhEDEQA/ALxpSlAKUpQCsZrW/pCLGfETG/w/iHx527P1s8YqC+0m+u45IGgQoFcqkiMGZ3kGNhjx2OPPOa0p0nOWXYzqVFCObcn11dJGpaRlRR3ZiAB95qNdO9bw3T+EobxdzjCqSuxTxIW7AEY+81udMoZrNFuUdnIIlW4Xkv8AncEYK88Y8sVodL9EJZOsqyP4mGDgY2MrHIXbjOBgc58quo00pKW/Aq3Ubi47cTU9ofVE1oEWOMruZWEpYbSEIZkx3yexz5Gu9oerS3NsJ/BVGcbo0Mudwx7u5gnu5+hrdvdKimZGlRXMe7aGGQN2ATtPGcD8a9bOySFBHGu1BnCjsMnPHoOe1Q5w6tJR15kqE87behANB67mnvXjNu5DAIIkZT4bRlt7sxwMHPJ/uiplrXUUFpjx2KbgSvuk7tvcAgY3cjj50s+nbeF43iiVGjBAKjBIbuGP53rz51qdW9M/b1RWlaNUywCqDlyMBmJ8gM8D171eUqU5rS0fzxKRjVjB63Z0tD1IXMEcy8CRQ2M52kjlSfUVvZqM6Fosen2Z3BY5PD/LSoMsWA7jjJ5PAx91RXo3qu7nuwJ0kkCpsIjTbsLEESSrnvgfyHeo6nNmcNkT12XKp7stGlfIcevbv8qyDXObmaUpQClKUAqPdbdWw6ZB4soLMx2xxqcNI2M4B8gPM+VSGqJ/4RW/7Rafo+FJt9N25d37ttAasntg1OZibeCIKDjCQySkfJmB7/cKx/pR1r+wX/7SX+dXF0JPbvYWxtSvhCNVAX81gAGDejZznPOa71AcHofU5rqxgmuF2yuCXAUrghiPhPI4FQf2i+1j7JK1tZKjyodskr5KI36CqPib15AB455xY3UV99ntbiYd4onkH1RCw/CqR9gekJPdzzyje1uild3P5SVmzJz+dhDz/eNCTzl641+FfHkSQR9yZLXEYHz4BA+pqw/Zv7SU1ImGVBFcgbsA5SRR3MeeQR5qc8eZ5xPyK/OHWVsuma6pthsUSQzKq8BfEOHQD0Pvcf3qA/R5NVp1h7YLe0ZorZPtMinDMG2xKR5b8EsfkBj51qe3Lq9raNbOFtrzKWlYHlYfhCj03nIz6KfXjx9lvsxiWJLq9jEkjgNHC49yNTypdT8Tng4PA+vNARke1/VJiTDFCV/6OCR8fVg38quforUZbmyt5rgbZZEy42lcHJGNp5Hau1GgUAAAAdgOAPoK+qEClKUApSlAKUpQClKUApSlAKUpQHy7hQSSAAMknsAPMmvB7tdwRWXxCpdVz3UYG7jyyRzWb8t4bhFVnKkBXOFJPHvEA8evFVr0T0pd2t5IPESPw0XJ2F0kRyTtTJUjBTv5fjtTpxlFtu1vqZVJyjJJK9z4HSd5/Sfi7ot//rG/a3hZzt2be+fv+eas2WMFQ0gB2e/67WAPI+4mvfFc/qGfw7aZvSNsfUjA/eaTqyqtJ+BVQjRjJr3s9tOv4503xOGHy7j5EdwfrW3VI2l48TBomKMPMHy+fqPkaneg9bq+EuQEP6Y+E/rD838PpWtXCSjrHVHn4TpenV7NTsv6fwTOlfKOCMg5B5BHY/SvquQ9cUpSgFa8dkiyPIqgPIFDN6hM7c/Tca2KUBU3V2nX0t8Ase1bjgRrIdkiw8nxjwOxHH41aNpMSq7wEcgEpuB2+XBHcZ869mUZz5iqz9oNtfvdwGHC7g8cJhdg+Dhn8QnAHAB9ODXUn1+WDsrI5WupvNXd2WaDWa5vTylbeJWRo2VApRjuII4OWHxZPOfPNdKuZqzsdKd1cUpSoJFR7rXpOHU7fwZcqwO6ORRlo37ZA8wexHmKkNKA/NV9oeq6BIZYyyx+csPvQuB28VCOP9oceRqddHe2eOUrHfosLHgTJ/VE/wB8HlPrkj6VbRWqg9r/ALPrdbeS9tlWF4/ekRRhJFJAJ2jhXGc5HfnPkQBYHXbg6ZfEHINrMQR2I8JuRVQ+xTWY7JNSuJt3hxpb7toyeXlUYH1NdToPVnm6e1KJySLeKZEJ8kaAsF+gJIHyxXN9iGkRXiajBOC0brb7gCVPDysORyORUkkxu/bVYKpMazyN5L4e3J+bMcD99V50jaT65q/2mVfcSRZpSM7UVMGOJT6naB9Nxq0k9kGlgg+C5x5GaTH3+9Uw0rSobWMRW8aRRjsqDAz5k+p+ZqAfnv2iD7R1A0cnK+Nbwkf3CI8j/fP7a/R4Ffn325aY9vqKXScCZVZW9JoSAf3bD+30q7Oldfjv7aO4iPDj3l80cfEjfMGhB16UpQClKUApSlAKUpQClKUApSlAK1tSbEUhLmMBSd47rgfEAe+PStg1Db/2g28dykR3BQWEzOjKYyB7owRk5Pn6fWr04Sm+yrlJzjFdp2I90brF/Let4ib2MShhLmLbGG4ZRtPJJPlz91WmK17fZJtlUA5XAbGDtPOOecedbNWrVFOV0rFaUHCNm7iox7QrnZa7fORwv3D3j+FSeq89pV1mWKMfmKWI+bHA/cv76th45qiObpKp1eGm+enzIYaVkisEV7J8S0zs6D1FLanC+9H5ox4+qn801ZWi65FdLmM+8PiQ/Ev3eY+YqnK9ba4aNgyMVYdiDyK5q2GjPVaM9PBdKVKFoy1jy5eBeNKh/TXWSy4jnwj9g3ZW+v6J/dUwzXlzpyg7SPq6GIp14ZoO6FKUqhsK+SoJB9K+qUBVnWPVN5bXg2xiLEZABPiK6Fs+IQuMYx93PrVl2JzGh3iTKg7wAA2RncAOADXje+FDuuHHKptLhSzBAc4wATjJzxUY0DryK4neFUc5fEJRO8eBlnz8ODk5PkRXTK9SCyxtl3OdWpz7Ut9ia0rArNcx0Cq19o3tNfSrpIFgSUNEsu5pCpG53XGNp/Q7/OrKrWnsIpDl40c9ssgJx6ZIoClf9PUn/ucX/bn/AMFcLqj2lXeroLSKFUWQjMcJaSSTByFzgYXI5GPvxX6D/oiD+wi/7Nf5V7W9nHH8CIme+1QM/sFAVtpPSzadoF6kuPGlgnlkA5CkxEBM+eFA59c1wf8Ag5MDJfY592D8ZauySMMCGAIPBBGQR6EV5W1lHHnw40TPfaoGcds4FAe9KUoDidX9NxajbtBNwD7yOPijcdnX9vbzBIqiJLHVenZmdM+Ge7qpe3kA7GQfmnHrgjyJr9JVjFAUTF7eJgButISfMiZgD9xU4/bVv9Iayb2zguSgQzLu2g5C8kYzgZ7VuNpcBOTDET6mNf5VswxKgCqAoHYKMAfQCgPulKUApSlAKUpQClKUApSlAYNRK+6OhuZvtXis0jOkiMMGPYmMKF81IHfP8q3ut3mS1keCXw2QEkbAxcHjaPMNzwRXA9mNtcx747kyoIlURwuoC7XydwbGWwRjGePvGOinGUYOpGVvz/hhUknNQcbk+FZpSuc3MGqd6hvvHuJXzwWIXn81eB+4ZqzOqr/wLaRgcMRsX9ZuP3cn7qqEcGu/BQ3kfPdOV+7SXi/t9yzNBjEUK5iihcR5ORuc9vfOPewRnINRrqjR0RFmVh7x27SFHicbvETZwRg88D+fzp2oG0WKZgWeZ/EbJ5MSAoDn1JdiP1RXH1TUTMwOMBchQPJS7Nj/AHsfcK0p05KpdPQwxOJpPDqElrwXLaz002NGlKV2nhDNSvpjq9oMRzZePsD+cn8x8v8A+VFKVSdOM1aRvh8TUoTzQZeNvOsihkYMp5BHYivWqi6e6gktW933kJ95CeD819DVoaVqcdwgeJsjzHmp9GHka8mtQlTfuPr8Fj4YmPKXL0N2lKVgd5g1EtP6XttPZLjxGVwdruTxIZWC4K9h7xGMfvqXVXPtE6cuLmYG2V2ATe4MhEZcHCeGpON+M9vl2896GssrllT3Ma2izZbtFiis1yumrZkt497yyOyhmMx94EgEjHljtiurWLVnY1TurilKrf2kalcPe2OnwXBtVudzPMvxHb2RTkcnB7EZJX0wYJLIpVfaZ7OZopo5Dqt5II3VijsdrhTna3vdj2qdXd2kSl5XVFHdnYKB9SeKA96VrWOoRTruhkSRf0o2DD9oNes06oCzsFA82IA/aaA9KVqrqMR24ljO4kLh194juF55I+VLTUIpVLRSJIqkqWRgwBHcEg8EUBtUrQs9Zt5mKRTxSOvdUkVmH1AOa4vU3V32O7sbcopW7Zw0jPtEYj284xznd6igJTSvC2vEkBMbq4HBKMCAfnitaHXLZ5PCS4haQfmLIpb/AAg5oDoUrxluUQqGZVLHCgkAsfRQe5qP9T63L9leTTZLaSVXVCZJF8NeRuBO4DdgjgkUBJqV5o/ugtgcZbngcc8+ladnrVvMxSKeGRh3VJFYj6gHNAdClRfqfq37Fd2NuUUrdtIGkZ9ojEe3nGMHO71FSG2u0kyY3VwOCUYHB+eKA96UpQClKUBxOqOoY7KMO+CSyjZkbipOGZR3OBz91bOi6zFdqXhLMgbbuKlQSO+3PJx61zur+lY75VGFVwy5l2++IwfeUHzz8+K3endGFnF4KOzIGJUPjKg8lcgDIzz99bNU+rVu8ZJ1Os/xOtSlaer3628Tyt2UcD1PkB9TWSV3ZGkpKKbeyIL7RNS3yrCDxGMt83YcfsH41ytC0cOpnnO23T4j5uf0F+flXJuZzIzOxyzEsT6knJr43nGMnHfGeP2V7MaTjBRTsfE1cVGpiHVmr8l5XNrVb8zyM5G3yVR2VRwqj6CtKs0rVJJWRyTm5ycnuxSlKkoKUpQCt7SdVktn3xHB7EH4WHowrRpUSSasy8JyhJSi7MuHQNcjukyvDD4kPdc/iPnXVqkbG9eF1eNirL2P8CPMfKrS6Z6iS7XHCyqPeT/vL6j8K8rEYZw1Wx9Z0f0nHELJPSXmdyuF1Zr5sY1lMRkQna21gCpPw8Ecg8jOeOO9d2ufq2kQ3IUToJFQkhWJ25IxkjsTj19a54OKks2x6k1JxeXc5PQ/U63sPvZ8Zc+IApCjLHGGxjtjzzUmrm9P6XHawiKI5RWbGeSMsTgnzxnH3V0qmo4uTcdiKakorNuKjfWvRtvqkSpNlXQkxyp8cZOM49QcDIPoPSpJUS6un1ZZVGnR2rxbfeM5bdvyeBhhxjFULkRi1jUdClijv5Bd2MjiNbjnxIye2/PPA5wS2QDhuMVy+otQtbnUr6XVWY2unlIYYBnDySBjnaO5Pht6DGMniu3d9M6vqjwx6mbWG2jkWVlg3FpCvZeSfmM5GM9jW/1J0ndw3zX+m+C7ShfHt5/hdk+GRG8mH3Y5POSKEkc6O0d479L5I49JtZSI1glky91nOB4bEbWIwQPIjgHJzuppS65q16l4zG208pHHAGKqzNuBdsc90b7iB5c9Ky6av9QvILnVRFFFanfDbxEtmTg7pD24IB7+WMDnPv1D0lew3r3+kyRCSYATwT58OTb2YEefHy8znkihBGvaX0pBHLo9lbr4Mck0y+6SSokMO8gk55Ga2evNNit3sNJt/wDk1pcNJNcFCcskShiCTk8qpz6nb6YPWvtC1G8m0qe5jgV7WeR5hE/uhGMezbkkk4U55rte0HpJ75YZbeQRXVqxeF2+E5xuR+/BwOcH6EE0BVtzo9vfFW0e1+yQWx3tqUrvGoCfEVBOWxjOTzxzt85L1/bR3d7oUczJcRy+KrunCS+7Fll2scAsM4BP1r2vtM1u/hFnNHa2cBAWWSI7iyD82NAeAcduPqK6vVvRUuzT300xiXTsiJJs7HRlVTuI8/cB8s5PNAcfr7RY7KC20+wH2ZNQuljlZSx93AVuSfPjjzAI866eteyjTvsjrFF4ckaFkmDN4gdRkFjn3uR2/ZivrUunL/VLNkvvBt7qKUS2zwElVKjgtkk8kkcduD5V82Z12YrDcx2scYz4sqNlpRg4VF525PfgfdQEI126k1PTtC8RyJJp2haTPvcHwi+f0sDP1qTe1Xp+3sNCmitYxGniREgEks29V3MSeTgCvjTug7xLXR4mVN1nctLN74wEMm4bT5nHlUr9qWgzX+nyW9uFMjMhG44GFcMefoKAj/tGR7y603Td7JBcBpJtpwXWJQQmfuP3kHyrz689ndlb2MtxaRm3ntU8WOSNmDZTn3iTyTjv3zXf666SlvFt5rWQRXlod0Tt8JyBuRvkdo5wfP1NcW9tdbvoJobiK2hQwSJhHyZZGQqnmdqgnP8AOhJxuqSuoy9OG5UMtykhlXsDuSFj27c1Z/TvTdtYIyWsYjV23sASctgDPJPkKhWqdF3f2XSntzELzTkA2SH8m+URXG4ehQenc8ipf0lNftG51FIUk3e4ICSpTA5OSec5oQd2lKUApSlARH2j3k8dsfAjfgq7TKwHhBGDZxnJ7emMVj2ealPPHI1z4vilgw3ptTwyPd8LjBHfPn2+VSm7t1kRkdQysCrKexBGCDUe0LrOG6lSGJHEm1i4YYEezggnseSAMfuroi81JxUduJhJWqqTlvwJMarfr3WfFkEKH3Iz7xH5z/8A69vqTVjyLkEZIyMZHcfMfOoZe9BR/mTsmf0wG/kTTDyhGV5HL0lTr1KWSkt9yvqVL5/Z/MPgkjb65X+BrTfoi7H5qH6OP416SxFN/qPmJdHYqO8H5kcpUg/4mXf9mP8AGv8AOvaPoa6PcIPq/wDIGp6+n/ciqwGJf6H8iM0xU1h6CK8y3CoPPC/xJH4VltK0uH+tulY+nir/AJU5qntMOGvgjoj0TiH3ko+LX8kJxSpg+uaNF2XxCPRHb97cVrye0CxT+qsifTKxr+GTUqrN7Qfka/8AlJd6rH4akWzTNd9/ar+hZxj6yfwCCvWP2hXz/wBXZA/RJG/eKnNV4wt8USujKT2q/wCr9SN5r1trho2Do21lOQR3BqUR9Xaq3awz/wDSkH4mvT+nNQf+s0pX+ox+Oaq6kuKX7kWXRSWsaj/a/Uk3S/Ua3S7WwsqjlfJv7y/L5eVcn2kJclI2tVlDRbneSNtuExyuM5YnGe3GPnWhBcPuDNo80TKchoHGQfkMLUnt+pkPEkNzFn+0gfH+JQRXE45J5oq/u0fkz3KTnKlkqy156rzSNT2eR3C2cSzKgXaGjKsS5V8t+UUjAPPcGpTWtZXUbr+SZWA490jj5YHb6Vs1z1JZpN2sdcI5YpXuKUpVC4rFfEcob4SD9DmoB1xqt3NqEGm2U4ti8LTyTFQzBQxUKoP6p9O45GOQLDpXN6es5YLdI5pzcSKDulK7S+SSDjJxwcd/KtH/AI0J/SR0/Ydwg+0eJkbcbtu3HfNASClQXqfVpo9Z0uCORlimE3iIPhfYhK5+hqbRyhvhIOPQg0B6Ur5dgBkkADzNEcMMggj1HagPqsVmqruLq+1m9uobW7aytbNhEXjXLyyc58wcAqfPgY754AtSlVx0bq95a6i+l38ouSYvHgnxhmUHBVx9x9cbTyc8WG8yqQCwBPbJAz9KA9KVjNC1AZrGa4jahdfbxCLcfZTFvM+7kSZ+Db/575zUJvbu/wBU1C8trW8+wwWRRCyoGaR3BOTkj9E+fp3zwBaVK4FnfXX21oHgH2ZYVYXO4ZeXgFSn7f2fOu8TQGaV87qUB5XlsJUZGJAYYO1ipwfRhyPuqIaN7P4be4kly20MpgCuwKYHvbiD72T6+VTaoX7R5blVja0EwdNzO8fwCPHIfyJ4BHmMGtqMp3yRdrmNaMLZ5K9iZIaxJGGGCAR6EZFRj2dGf7HEJkUJtDRsHJZ1clsuuODz3yc+gqVVSccknHkaQlmimce56bgfsHi+cMjx/uQgfurjXfRcv/M6jdp8ncuP3FTUxpUxrTjs/v5lZUoS3RXc3SOqD4NRZv1mdf51oXXSOo95tQAHqZpcfgKtOlarFzXL5IyeFg+fzfqUweiY2OZdSgJ9fjP73FbUXR+nr/WX5b/q1A/g1WtNZxv8SI36yg/iK1zotv8A2EX+Bf5Vp7bJ7t/T0Od4OS7qj8c3qV0mmaNH38aX6lv4bRWwmpaZF/V2Ksf76qf8xY1YCaTAO0MQ+iL/ACrYjt1X4VUfQAVV4hPfM/iPZa/CUV4R9WQOHqx/9XslX02gn/Kgr7/pjU5Phh2j/q8f5zU9pVOujwgvMn2Os+9WfwSRAxaarJ3k2fVkH+UV7x9N3zfHeFfozn+VTWlR7RLgkvgSuj4fqlJ+Mn9rEUj6WuB3v5fuDfxetqLQZ1/16X71U/jmtTrLqNrcpHCR4h95j3wvkCPn+Art6BevPAkkihGYZwD3HkflnviplKplUnaz9y9CtOGGdV0o3uvfL1POKwnX/Wd360S/wxW/Cjj42B+i4/7xr2pWDk2d0YKO1/m/uKrPrxpNQ1K30pZGigMJuLgocNIuSojz6e79Pe88VZlQTrrpy6NzBqOn7DcwKY3ic4E0RJO3dngjLft78cwXIz1l0VHosH9IaW0kMkBXxELsyTIWCkOCfn27d+xwRjqTSINV1u1SdW8KXT1mwrYOd7svP+1W3q9vqutqtrPaDT7XcDM7SB3cKc7YwAPMemO3PGD3X0KVddguEjIto7LwN+RgMHYhMZz2I8qEks0XS47SCOCLPhxLtXccnHzPnVX9T9Nwaj1EYLkMY/sQkwrbTuWQgcj5Mat6q76u0q+g1NNRsYFuswfZ3iLhCPe3BgScen7D60IIx1l0fEl9pGnwM8ULLcDcGy4Vj4kgDfMbh99bWu9LxaJeadcWBeNZrhbaaMuWV1fzOT9ePXBGMc9eSwvrvUNJu5rXwfBE4nUOrCLcGWPnPO4YPGcZrqe0rRp7o6f4EZfwbyOWTBA2xrnLckZ79hzQkhXUl5b6hf3v9J3DRWGnlYlhDEeNM245wOWb8m3A5xjGOc/fs302ZL37RYxSWmmycFLqTJn4PvxIeQ3bBJPHmc4HX6n6WubW+kvbO2ivYpyrzW0mARNHnZLGW4z7xPqCzcHIx9W2kX+rXltcahbraW1o3iJBvDvJJwQWI4wMDvjsRjkkAWcKpbpDVrq2fVGs7Q3bNfuGQPs2KNxDZwc88VdIqC+zXRJ7WXUmnjKCe6aSPJU7kJbDDBOO/nQgj0MF9E95rd/EsUsVs0dvbg52jkguR5ZP1O5uBxWelvZhb31rHd6i0txcXKCUuZCNgcblCgccAjvx6ACrO1nTUuoJYJPglRo2x3AYYyPmO9VrpFzremxCyWxS7WMbIbhZQqhBwviKeeB5cccZPegPjpbXZtNj1e2lc3A01Q8DOfeKuhKox9AQv7T2GBTpP2dpqEMN/qU0088wEy+/tWNW95VUfTHHA+VdHp7pWd7vVftseI7yGGPepXDsItkpQA5GGJxkDyrW0JNa0tUtFtor2BDtjmWQIyx57MpPkPLy7ZNAbU//ALUp/wDL/wD8jVHtI6LtdU1XWPtSufBmj2bHK/1gfdnHf4BUxl0Wc9QJd+Gfs4s/CMmRjxN7HbjOex9KdEaLPBqOrzSxlY7iSJomyDvCiTJAByPiHfHegNLTl/8ASa5/+BT/ADpXGttKbqG9vDdSyLZWkpgjgjbaHdc7mf8AYD2zyAMY5lNlo0669PdGMiB7RY1kyMFwykrjOewPlXIvtB1DTLy4udMjS5hum3y27ttZZOfeQkgckk5+4jgUBOtB0WOygS3gyI48hQxyeSWOT9TSvnQbueWBHuYvAmOd0QYNt5IHvDvxg0oDqVgis0oCC+0DqWWwVYYURRLGVjcNgxlcA/k8Y4BGDn8OZL05q32qFZPDkjyBxIAM8d155X5166hosE5JliRyV2ZYZIX0U+XfyqO9YdQHTbdYo43JKeHFKdpRWAwN/Ocgc9uf210LLUjGEV2uZzvNTk5yfZJlSuP0xrovYhIsciDgZcABj57DnkA+ddisJRcXZm8ZKSuhSlKgkUpSgFKUoBSlKAVyuodaW1jLHljwi/pH+Q8zXzr+vR2i5b3nPwoDyfr6D51ALe3n1Ocknt8TY91F8gB/Dzroo0c3alpE87GY3q/6VLWb+h6dPaW99cM8pJQHdIf0ieyD/wA8D7qtFVxWtptgkEaxxjCj9pPmT6k1tVWtV6x+41wWEWHhrrJ6tilKVidgpSov151immRKdhlmlOyGFe8jcDyBOBkdh3IA70BJ8UxVeaPBr8skctxLawRFlZ4FXL+HkFlJwcNjj4qsMUBmsYrNKAxis0pQDFYxWaUArGKzSgFYxWa5vUeovbW0s0ULTui5WJPifnsMAn58A9qA6OKYqO6v1alpawXFzFInjNGhjABeN5Bna2SOxBBNSIUAxTFZpQGMVnFKUBjFKzSgFKUoBXN1fQ4bop467xGSQpPu5IxkjzwO31NdKlSm07ohpNWZHb4nTbP/AJPEZkiDHa0mCqZLZyQcgenfFcL2Z9R3F2DHJsZYQN0hY72LE7Rt+4858hU5vLVZUaNxlXBVh6g8EV5wafEjbkjRW2hMqoB2jsvHkPL0rVVI5Gmrt8TJ05Z007JcD7+1Jv8AD3Dft37fPbnGfpmvYGqt6w6avZ70bJDL+TLA/wBUETcR4e4dyf3/AHVZenoFjQBPDAUAJx7mB8PHHHalSnGMYtSvf6E06kpSaatY2KVHdc6rS1l8NkZvdDZUjzJGMH6Vo/6QYP7OX/d/8VQqFRq6RjPHYeEnGU0miYUqDze0EfmQE/rPj9wBrlXXWtzIdqbUz2CDc378/hV44Wo+FjCfS2Gjs7+C9bFjXV2kS7pGVFHmxwKhuudcjlbYZ/6RhwP1V8/qf2Vx7bpy8umDSbh/fmJz9y9/wqW6N0dDBhn/ACrjzYe6Pov881fJSp955mYuti8TpTjkjze/5+XIpovTk143iyllRuS7cs/6ufx7emasbT7FIECRqFUfvPqT5n51sAVmsataVTfY7MLgqeHV1rJ7viKUpWR2ClKUAqsNWAfqi1WXlUtC8QPbfl8kfPg/4RVn1CvaL0hJe+DcWjiK8tSWiY9mB5KMfLtwfqOxoCaVUtnZS9QXV001xLDZW0pgjihbaZGX4ndv2Hse4Axg56+j9Z6p4kUNzpEgJZUeaN/yYBODJja3A743H61z447zQ7q5aK1kvLK6kM48H+shkb4gVxyDwPTAHPcED60nx9G1O3smnkuLO8VvC8Y5eGROcbvTsP8AaHAxzz9G0GTXJr+4uLqeIw3DwW6wuVWLw+zY8+47YPB55GOtolld6nqUN/d25tYLVWFvFIfyju/BdhgYGPl5DGeTXQ9lOnSwJfCaN4997LIm8Y3I2MMvqDQEH6R6fm1ixlvrm+uROm5ISj4VPCQckDGST3xg/fW9fdW3c+h2BWQpPeTravMPiA3MhbjHvHaMkY7mu/7JNJnt9IkinieOQtKdjqQx3KMcfOovbdO3Q0nSIjby+JDfCSRNh3Igkc7mHkMEc/OhJ9dU9LzabNaW9lfXKpfv9nl3vuIOU/KJ2wSCe3Pz5rq22mto2rWMEE80kF6JFkjmfdho1zvX0OSPL17+Xd9oenSzXekvFG7rFdb5CoJCL7vvN6CvnrLTZpNX0iWON2jhM3iOoJVNyqBuPlmgPj2W3DvLqod2bbeuq7mJ2r6Lk8D5Cufbay9vqmuSFmdLe3SVYyxKgrFuO0ZwM48q8Vku9Fvbxls5bu1u5PHVoOXjkPdWHPrj6AEZ5FfGmaDeTW+s3txCY576Bo4rccuqrEyqD8zlQBweCcDOABq6F0PNqNmt/Nf3IvJlMsbI5Ecfcqu0eXHOCMfjup1LNedMy3LsRMsbIXU4JZHC78jGCRgnHzqY9B2jxaXaxyIySJCFZGGGBweCPWoJoOg3KdM3Fs0EgnbxMRFTvOZARhe/ahB6e0sF9F07cTlpLbLZ97LRnJz685zWx1Z0sdM0y+liu7uRmRADNKSUxIDlCMEE55rd6y6euLjRrVIUJntxBL4R4ZjGmGTn87nt8q+7i7utZs7y1lsZbJmiHhtMxKu+chfgGBkDJ579qA62tTMNDlcMwcWJYMCdwbwM53d855zWz7NpWfTLNnYszQqSzEkk+pJ71XM/Vt7NaHR/6PkF6YPBfLAIIsCMy/IEHvnGT3ParW6V0o2dnb25O4wxKhYdiwHJHyzQHVpSlAKUpQClKUApSlAKUpQGMVmlKA5Oo9O28775EJbAGQzDgduxrTHRdp+g3+Nv51IqVdVZpWTZhLC0ZO8oJvwRxYelLRf+ZU/rEn8TXTtrSOMYjRUH91QPwr3pUOcnuy8KNOHdil4IYpSlVNBSlKAUpSgFKUoBSlKAximKzSgMYpis0oDGKYrNKAximKzSgMYpis0oDGKYrNKAximKzSgIjD03MNae/JTwWtRABk79+9WzjGNuFPnUupSgFKUoBSlKA//Z"/>
          <p:cNvSpPr>
            <a:spLocks noChangeAspect="1" noChangeArrowheads="1"/>
          </p:cNvSpPr>
          <p:nvPr/>
        </p:nvSpPr>
        <p:spPr bwMode="auto">
          <a:xfrm>
            <a:off x="155580" y="-1241420"/>
            <a:ext cx="54006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5" tIns="45678" rIns="91355" bIns="45678"/>
          <a:lstStyle>
            <a:lvl1pPr>
              <a:spcBef>
                <a:spcPct val="20000"/>
              </a:spcBef>
              <a:buFont typeface="Wingdings" pitchFamily="2" charset="2"/>
              <a:buChar char="§"/>
              <a:defRPr sz="2000">
                <a:solidFill>
                  <a:schemeClr val="tx1"/>
                </a:solidFill>
                <a:latin typeface="Calibri" pitchFamily="34" charset="0"/>
                <a:cs typeface="Arial" pitchFamily="34" charset="0"/>
              </a:defRPr>
            </a:lvl1pPr>
            <a:lvl2pPr marL="742950" indent="-285750">
              <a:spcBef>
                <a:spcPct val="20000"/>
              </a:spcBef>
              <a:buFont typeface="Wingdings" pitchFamily="2" charset="2"/>
              <a:buChar char="§"/>
              <a:defRPr sz="2800">
                <a:solidFill>
                  <a:schemeClr val="tx1"/>
                </a:solidFill>
                <a:latin typeface="Calibri" pitchFamily="34" charset="0"/>
                <a:cs typeface="Arial" pitchFamily="34" charset="0"/>
              </a:defRPr>
            </a:lvl2pPr>
            <a:lvl3pPr marL="1143000" indent="-228600">
              <a:spcBef>
                <a:spcPct val="20000"/>
              </a:spcBef>
              <a:buFont typeface="Wingdings" pitchFamily="2" charset="2"/>
              <a:buChar char="§"/>
              <a:defRPr sz="1600">
                <a:solidFill>
                  <a:schemeClr val="tx1"/>
                </a:solidFill>
                <a:latin typeface="Calibri" pitchFamily="34" charset="0"/>
                <a:cs typeface="Arial" pitchFamily="34" charset="0"/>
              </a:defRPr>
            </a:lvl3pPr>
            <a:lvl4pPr marL="1600200" indent="-228600">
              <a:spcBef>
                <a:spcPct val="20000"/>
              </a:spcBef>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Font typeface="Wingdings" pitchFamily="2" charset="2"/>
              <a:buChar char="§"/>
              <a:defRPr sz="12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12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12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12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1200">
                <a:solidFill>
                  <a:schemeClr val="tx1"/>
                </a:solidFill>
                <a:latin typeface="Calibri" pitchFamily="34" charset="0"/>
                <a:cs typeface="Arial" pitchFamily="34" charset="0"/>
              </a:defRPr>
            </a:lvl9pPr>
          </a:lstStyle>
          <a:p>
            <a:pPr algn="r" eaLnBrk="1" hangingPunct="1">
              <a:spcBef>
                <a:spcPct val="0"/>
              </a:spcBef>
              <a:buFontTx/>
              <a:buNone/>
            </a:pPr>
            <a:endParaRPr lang="en-GB" altLang="en-US" sz="1800" dirty="0">
              <a:solidFill>
                <a:srgbClr val="000000"/>
              </a:solidFill>
              <a:latin typeface="Arial" pitchFamily="34" charset="0"/>
            </a:endParaRPr>
          </a:p>
        </p:txBody>
      </p:sp>
      <p:sp>
        <p:nvSpPr>
          <p:cNvPr id="15364" name="AutoShape 13" descr="data:image/jpeg;base64,/9j/4AAQSkZJRgABAQAAAQABAAD/2wCEAAkGBxITEhMUEBIWFRUVFRESGBUYFxcYFBoaFRUYGBgWFBgbHygsGBwlGxgUJDIhJSkrLi4uFyA/ODMsPCotLisBCgoKDg0OGhAQGy8kHyUsNy8sMCswLCwsKywsMiw3LTcsLCwsLiwsLCwsLCwsLCwsLCwsLCwsLCwsLCwsLCwsNP/AABEIALEBHAMBEQACEQEDEQH/xAAbAAEAAQUBAAAAAAAAAAAAAAAABQIDBAYHAf/EAEwQAAIBAgMEBAUPCwMEAwAAAAECAAMRBBIhBRMxQQYHIlEyVGFxkRQXIzRCUnOBkpOhsdHS0xUWJDM1cnSys8HjU2KiQ2OCwyWDwv/EABoBAQACAwEAAAAAAAAAAAAAAAACBAEDBQb/xAA2EQEAAgEBAgoKAgMAAwAAAAAAAQIDEQQFEhMVITEyQVFx0RQzNFJhYpGhweFysSKB8SNC8P/aAAwDAQACEQMRAD8A7jAQEBAQEBAQEBAQEBAQEBAQEBAQEBAQEBAQEBAQEBAQEBAQEBAQEBAQEBAQEBAQEBAQEBAQEBAQEBAQEBAQEBAQEBAQEBAQEBAQEBAQEBAQEBAQEBAQEBAQEBAQEBAQEBAQEBAQEBAQEBAQEBAQEBAQEBAQEBAQEBAQEBAQEBAQEBAQEBAQEBAQEBAQEBAQEBAQEBAQEBAQEBAQEBAQEBAQEBAQEBAQEBAQEBAQEBAQEBAQEBA5p0o6wcTh8XWo06dErTKgFg5Y3RW1sw5sZXvlmLaO5su7MWXDW9pnWfDvn4If11cX73DfJf8AEkOPss8jYfm+3k89dTGe9w3yX/Ejj7M8jYfm+3kz9m9alUMPVFGmyX1anmDAd4BJzebSSjPPa05Nz00/8dp1+P8A9DqdNwwBU3BAIPeDwMsuBMaTpLS+mnTz1JV3FGmKlQAMxYkIuYXAsNWNrHiNCJpyZeDOkOnsW7uPrw7zpHZ8Wot1p42/DDD/AMH/ABJq4+zpRufB831jyB1qYz3uG+S/4kcfY5Gw/N9vJnbF6y8TVxFGk60MtSrSpmwcGzsF0u511kq5pmYhpzbpx0x2tGvNEz9P9Oi9Ice1DDV6yAFqdNnAa+UkDnab7TpEy4uz44yZa0nomXMH608YP+nhx51f78rcfZ3o3Phntt9vJQetXGe9w3yX/Ejj7M8jYfm+3kJ1p4y/g4c+TK/4kcfYnc+H5vt5Nx6E9OPVjtSq0xTqhS4KklGAIB4+CRcaazdjy8LmlzNt3f6PWL1nWPvDbMZiVpU3qVDZUVnY9wUXP0CbJnSNXPpSb2itemXLsd1q1rnc0KaLy3hZmt3nKQAfJr55WnPPZDvY9zU0/wArTM/Bh+uri/e4b5L/AIkxx9m3kbD8328nh61cZ73DfJf8SOPscjYfm+3k3Pq76U1scK5rCmN2aQG7DDwg173Y+9m7Feba6uZvHY6bNNeDrz69P/ITnSXbiYOg1aoC2oVVGhZjwF+XAknuBk724MaquzbPbPk4FXNsR1q4q/ZpUFHc2dj6cwv6JX4+zt13Ni7Zmfp+1r11cX73DfJf8SY4+yXI2H5vt5PPXUxnvcN8l/xI4+zPI2H5vt5OkdC9rvi8HTr1cuZjVByAhezUZRYEnkBzljHbhV1lw9twVwZpx16I06fBidNel64EIoTeValyFvZQo0LMbHmdBzseExkycFt2LYp2iZmZ0iGi1OtTF38DDjyEP9+aOPs6sbmw99vt5KfXVxfvcN8l/wASOPszyNh+b7eSlutXGWPZw3yX/Ejj7MxubD8328nYcPUzIrHmqn0i8tw81aNJmFyGCAgavt/pFVo1jTRUIAU6g318xgY2z+lVZ6tNCtOzOqmwa9ibadqBuMBA4h0q/a9T+Iw38tKU7+sep2X2KP4z+XbSg7hLjy+rzdL70egQay491sYRKeMU00C56Ku1hYFs7i58tgPRKmaNLPSbpva2GdZ6J8nVOjp/RMN8BQ/prLNerDgbR62/jP8AbjfTZc21K4PA1aSnzFKY+qVMnXl6XYp02Ssx3T/cu30MMiKFRFVVFgoAAAHICXNHlrWm06zPOrKDuHomWNZeCmvcPRBrKH6b+0MX8DU+qQydWVnYfaKeMNG6mx7Liv3KP8zzTg6ZdXfPUp4z+HUjTHcPRLLg6ysYzA0qiMlSmrKwIIIFpiYiUqZLVtE1nnca6sNNoUv3aw/4GVMPXem3p7Pbxj+3UenJ/wDj8V8E0s5OrLg7D7RTxaH1P4ZGr12ZQWSnTyki9szNcjuPZE0YI55dbfF5jHWInpmXWMo7hLTz2plHcINQKBwEDQeuM/o1D4cf0qk0Z+rDr7m9bb+P5hf6pcKgwbPlGdqrgtbtELYAX7vJ5TM4I/xR3te05uDrzRDd8o7hNzlavMo7hBq9Atwgcg63z+m0/wCHT+pVlTP1npN0eon+X4h0jonhETB4YIgF6NJjYDVmQFie8kkyxSNKw4m13tbNeZntlL5R3CTVtXhQdw9EM6qoYICAgaJ0uw7nEsVRiMqahSRwgYOx8M4r0SUYDeU9cpt4QgdJgIHEOlP7YqfxGG+qlKd/WPU7L7FH8Z/LYsd1qMKjilhlKBiqs1QhiAbXIC6X7psnPz80KVNzxNYm1+fw/ax67FXxWn86fuzHpE9yfItffn6ftq3SHbVbaOIVhTGfKKSUkuxOpPxm7HXQWmq1pvLobPs9NlxzGvN0zMu57KwxpUKNM8Up00PnVQP7S7WNI0eUy34d7W751cW6Y/tWt8NR/lpynk6702x+yV8J/LucuvKkBAhOm/tDF/A1PqkMnVla2H2injDlvQjb4wS4qsUzkihTVb2BZjUOpsbCyseHKVsd+DrLv7ds07RNKa6dMz9kyeter4qnzrfdk/SJ7lXkanvz9P2oq9a1YghcNTUkGxNRiB5bWF/TMcfPczG5qa89p+n7YXVRgHfGCqAd3SR7v7nMwyhb8zqT8XmmMMf5atu9sla4eBPTM9Do/Tr9n4r4Jv7Sxk6suLsPtFPFxvo90krYIu1Dd3qBQc4J8G5FrMO8ypS816Hpdo2Sm0REX15u5Oeuhju7D/If78nx9lXkjB831jyPXNx54Ch82/344+xyTs/x+seTofQTbNXF4Xe18ufeOvZBUWW1tCT3zfjtNo1lxdvwUwZeBTo07UF1x+1qHw//AKqkhn6IXNzett/H8w0jYXTbE4SluaIpZczN21YtduOoYfVNNcs1jSHUz7vxZ78O2uvw/wCJH10Md3Yf5D/fkuPs08kYPm+seQes3H91D5t/vxx9jknZ/j9Y8nWdj4lqlCjUe2Z6VJzbQXZATYd1zLVZ1iJedzVimS1Y7Jlyvre9u0/4en/Uqyrn6z0G6PUT/L8QxMJ1j4ymiU1FDKiqgujE2UAC/b42ExGa0Ro2X3VhvabTrz8/THkveufju7D/ACH+/M8fZHkjB831jyZWy+sXHVK9Gmwo5XrUaZtTYGz1FU2OfjYmZjNaZiGvLuvBXHa0a6xEz0x2R4Oty086QIHpof0f/wA0/vA0TOe8+mBr3SyqwrJZmHsNPme9pUzdd6bdcROzx4ytdFazercLdm/X0eZ9+JCnWhZ2qscRfm7Jd/l55AgcQ6U/tip/EYb6qUp39Y9TsvsUfxn8p3rA6DlS+Jwi3UkvUpDipOpemOY5leXLTQTy4u2FTd+8InTFl/1P4lY6BdJ6HZw+Np0jewp1iifElU29DenvOMd46LJ7fseTnyYpn4xrP28vo6nQwtNP1aKv7qgfVLOkQ4Fr2t0zqvTKLhnTH9q1vhqP8tOUsnXeq2P2SvhP5dzl15UgIEH039oYr4F/qkMnVla2H2ini5z1abKpYr1ZRrC6tTo6jRgQz2ZTyIlfDWLaxLtbzzWw8XevTrP4Ru0tm4jZeJBKq665WZQ1KovNWB4HhccRyPORmJxy348uPbMWkc09vfEun9F8fgcZTz0qNJXW2emUTMh9Go7m5+Q3As0mto5nB2rFn2e2lrTp2TrPO2RFAFgAAOQ0E2KUzqg+nX7PxXwTf2kMnVlb2H2ini0jqb/XYn4Ol/M004OmXU3z1KeM/h1SWXAICBoHXH7WofD/APqqTRn6Idjc3rbfx/MMzqm9o/8A3Vf/AMzOHqtW9vaP9Q3ObnMICBx7re9up/D0/wCpVlTP1npN0eon+X4h0/oz7Twv8PQ/prLNOrDhbT66/jP9pKSaCAgQLdLcOCRZ9NPBH2wInpP0iw9TDtq6hXpknJfjcDQGRtaKxrLdgwXzX4FOlpv5Zwv+q/zR+2Q46q5yTtHw+rzauyUxBp1Ur5VNJAAabX0ZhfjIWx8ZPCiVjBtkbHWcN66zE9k96ro90dCYrDtvwctak1t2wvZhpe+kVwzExOrObetMmO1IrPPGjsssOIQOIdKv2vU/iMN9VKU7+sep2X2KP4z+Xb5ceWcy6f8AQTwsTg072qUQPS9IfWvo7jXy4u2Hd3fvHox5Z8J/E+bG6BdPN3loYxr09BTrE+B3K55p3Ny56cI4sunNKe37u4WuTFHP2x3+Hx+Hb4uqg90tPPuIdYuHeltGsx0z7uqh7wEUXHmZTKeWNLvVbutW+zVju1ifr5Npoda1PKN5hnzW1yspW/kvabIzx3Ofbc1tf8bxoujrWoeLVfSn2zPHx3I8jZPej7r+A6zaNWrTpjD1QalSnTBJSwLsFBOvDWIzxM6aI33TkpWbcKOaNe3sT/Tj2hivgX+qbMnVlT2H2ini0fqa/W4r9yj/ADPNODpl1d89SnjP4dI2vsuliaTUq65kb0g8mU8iO+WLVi0aS4uHNfFeL0nncZ2xsrFbKxKvTc2ud3WA7LjiadQd9uK87XHDSpas45emw5sW24praPGO74x5/wCpdQ6IdK6WNTklZR26d/8Aknvl+rnyvYpkizg7ZsV9nt317J8/iy+l2GapgsSiC7Gk9gOJIF7Dym0leNay1bJeKZ6Wno1cc6IdJ2wNR3WmKgqKFKlsvA3BDWPeeUqUvwZel2zZI2isVmdNG2euw3iY+e/xzZ6R8HP5Gj3/ALfs9dhvEx89/jj0j4HI0e/9v22boV0tOPNa9Hdbrd+7z3z5v9otbL9M248nDUdt2L0bg/5a669mnRp8Ud1u4ZmwaOouKdZWbyAo63Pxsvpkc8f4t26LxGaYntjyad0S6cvgqRpbgVFLlwc5Qi4Fweyb8Jppl4MaaOlte7q7Rfh8LSfDVOeuw3iY+e/xyfpHwVeRo9/7fs9dhvEx89/jj0j4HI0e/wDb9t36K7a9WYZa5Td5mqLlzZrZHK8bDu7pupbhRq5e17PxGWceuv7c864cMwxNGoR2Xo7sHlmR2Yjz2cegzRnjniXY3PeJxWr2xOv1/wCGyOsx6NGnSbDK+7RKYYVCtwoABIymxsBziufSNNDNumuS83i+ms69H7ZnrsN4mPnv8cz6R8GvkaPf+37eHrZbxMfPf449I+ByLHv/AG/bpWFq50RrWzKrW7ri9pZhxLRwbTDllXwm85+uEWDtz2rV/eo/zGas3VdLdPtH+padKb0zd8B+ow/wQ/neXcXUh5PeHtN/H8Qkti+2KPwlP+YTYpunQECHxHRbBvVNZ6CtULK5clr3W1jx5WHokJpWZ10Wa7ZmrTgRbmTEmrECExHRHAuzO+FplmJYmxFyeJ05mQnHWexartu0ViIi8pTBYRKSLTpLlRRZVuSAO4X5eSSiIiNIV73te02t0yt7R2ZRrqFr0kqAagMoNj3i/A+aJiJ6UseW+OdaTMeCJPQjZ/iqel/tkOKp3LHKG0+/Lz8xtneLL8p/vRxVO45Q2n3/AOldDoZgEZXTDqGRldTmfQqQQfC5ECZjHWOxi237RaJibc0+CZxuFSqjU6q5kcFWXXUHlpJTGvNKtS9qWi1emGHsnYOGwxY4ektMsAGIvqBe17nymYrSK9Dbl2nLliIvbXRJSTQx8fgaVZDTrIrobXVhcaG4PnvMTETzSnjyWx24VJ0lG4TopgqTrUpYdUdTdWXMCPjvIxjrHPEN19sz3rNbW1iU1JqyHxnRfBVWL1MNSLE3LZQCT3ki1z55CaVnsWabZnpGlbzosfmXs/xWn9P2xxde5L0/aPfk/MvZ/itP6ftji69x6ftHvyz9lbEw+Gzep6S08+XNlvrlva/pPpmYrEdDVl2jJl04c66M50BBBAIIsQdQQeREk1ROnPCEqdDtnk3OEpDzLlHoFpDi69y1G3bRH/vKn8y9n+K0/p+2OLr3Hp+0e/J+Zez/ABWn9P2xxde49P2j35S2zsBSoIKdFAiAkhRw1Nz9JMlEREaQr5MlsluFedZVYzB06qlK1NaiHirqGX0GJiJ6WKXtSeFWdJ+CIPQzZ/itP0Ef3keLr3LPp+0e/Lz8y9n+K0/p+2OLr3Hp+0e/IehWz/Faf0/bHF17j0/afflO00CgBRYAAAeQcJNVmdZ1lGno7hf9IelvthhRW6MYR1KNRBU2JGZuXDnMTWJjSWzFlvitwqTpLE/MbZ3iy/Kf70hxVO5Y5Q2n3/6ZidGsIFVRRACjKBdtBcm3HvJk4iIjSFbJe2S02tOsyuUdg4ZWDLSAKkEG7aEcOcygkoCAgICAgICAgICAgICAgICAgICAgICAgICAgICAgICAgICAgICBCjblqlQOFyU95nIJLIEAILi3utQBx00vrYL35eo5SwzNbeEqoBIFMKWJINrAMvA+6ECv8qjMwykkOEVVF2PsauT3WsePm56QKV25SJUAOQ25ObKctqxy0ye67aW4g8YFOL2tbMEFnRqNw44rUqBLix058fRAv1sU5qmnSVeyqOzMSB2ywUKANT2W15aceQWG6QUO3qTkzE2FzZXCMQAb6MRy1vpeBUNrguiim2rOjXABUqobXXuIPmMCin0hosLrmbWmLKLn2W4Q2B0uQRY6jmBAqx+0zTqotrJu3quxXNopUZVAPHtdx5aG8Cv8sJdVyVMxfdZcuobJnsdeGW5vw0MC1idqsuIFIKrfqja5z2dmDOBbwVsCb9/muCn0hosLrmYXpjQXPspIQ2B5kWsdRzAgVNt6iMuYkFiQQbArZzTOYX9+CNL8Dy1gVHbdHhc3yNUtlN7K+Qr+9m0tAox+18oqBQQ9PKxDLe6l8pKhTf8Avw0MCmptoB9eyirW3gZTnVqeQ8jY3VwdL8RAuVdsKaD1adjkIUgnQG68St76MDpeB4+2VRQagJulSrdFJXLTNmOuulx6dLwPau3KKs63JKBybW9wMzAC/ED4tD3QKvywnZ7L6mmD2bZd6+SnmvwubacQDqBAvYTaCVNEvfItQ6WsCWUA9xurC3+0wMf8tJY9h7q6UytlLA1NF4MRqdOOnO0C1jdtWplqSnOAzEFQcoRyjZ+0PdKw0J4G17QL+Ox7JVp0xlGdWa5DHwWQWGXh4XE90Ckbcp9rMHULvrsQLXpeGBYm5HoPn0geUNuU3KhVYlnNPTKwDBQ5uQxFspvcEjQjjpAqp7apm2jgNuirEDKwqtlRhrcAtbiBxECnGbVslN6drVKhQFgSLAOcwC6kHLp5DAw8VtisGYKlwDQQHKCC1VgM2rg2sdFt5yIGdg9qZgq5Wd+3mAULly1DTJYFiB2lI0JvYwLVLb1P2NXPbcJoLC2diqCxa5uRbS9udhrArp7cpkXKuuhIuvhWcUyq2Juc7KPLcWvAvDaa3ysrK96YyEDN7IWsdCQR2XJ19yYGdAQI+rsekxYnN284axtcPyPmIuOYN+83DF2rsp3WyMzMUq0y7OF7NQLcMFTUaA6WOnHUwMt9lKTmDMrXDZlIB8AUyBcEWKgQPRsmkAAAQB6nAF/9B86fTx74FmlsKmpPafXKLXFuzU3i8tTmvrxN9bwMnEYAM+cO6NYKSpHaUEkBgQeBJ146nWBbGy1ysuZ8jXOS4st2zHKbX495MCp9moWzAsDnNQ2I1ugQqQR4JAH2wPKOy1VVXM5VTTKgkdnd+CAbXI4cbnTjAuYvZ6VCS99UenobaMVJt3G6ixgUUdmqpDEszBzUzEi5bdmnrYAWym1gBA9rbORn3hvmumoPvc2nmIZgRzgUUdlqqhMzlVNMqCR2d2bqAbXI0HEk6cYBdlqGzIzqbuTYjtB6jVCrXB0zM1rWOvGBSdi0b5rG++9Ucfdd37t9bd+sC2Ng0xmsz9oEcV5vn7uIbW5ue+8C42x6ZBzZmJFTMxPaJfKCTa1iMi2ta1oF58CGpmm7u17HMcobQgi1gByHKBTW2Yrgh2Zr06tEkkXK1SM3ADXsi0Dw7MX2QZmC1A+ZLjLdxZmGlwT57X5QMTH7MZqilNFzYdmOfQ7l8wumXU6W4ga3PAQMnZmAyCqWADVXd2AJIGb3IOnlPnYwKcNsWmnAsdaR1P8ApG6cBpy88BW2JSYEXcZs4azWzBnNSx8zMxHn7oGRWwQZlfMwZQVuCBcEqSDp3qIFt9lUiCCCQTWJFz/1r5/r+KBcTBAFCzM5QsQWIvquWxsBpaBDLsWrlqKAoDU0w6g1WbIiljmU5BqtxYc7atAmK2ARlpqCVFMgplNiLKVH0EwB2chve5JakxN9SaRBU+kC8CinsxFYMhZTdybHws1Q1CG7xmZvSYHtHZiIQUZlsFUgHRgpJAa472PC3GBS+yKRABvoGA1IIzOtS4PeGVSPNAoTZx361G1FNGVWLXdi9rswsAMozAcfDPCBJQECGba59UCmGUoXFO+7qk5sjEpvB2c1wNOQB5wFTalsRkNVcmdaZG6ewZk0Q1r5QxYqbfFzgY746qtLEneFmp4mnTViq3ytuTawAB8NtbQJKltii1QUwxuSwU5WyMV8JUe1mIsdAeR7oEa+Pq3JFQgLjVoWslijZOydL8zqDfWBmbc2i1IKKZXMRUOUpUqGyr4WWnqAGKXJ5HvtAkaFZWRWUghgGBHAgi4IgRuFxpV8XvqnYpOpBYKMqtSVyOyBexY24nhxgWTt4LSZsj1aiEBkWk6MM1yrMjaqth4WvA+aBdwe0stIVa9RH3rDdikrMNRoiWuah0Yk2HPQWgZlHaFN6RqhrIM9ywK2yEhswNiLEH0QMDZm2Cy1DV1ZBTbKlKqr5WXVgji7AsHtbkO+Bl1NsURSWtmLUybZ1VmA43LgC6gWsb8DxgV4radKmqsxOVhmDKjuttDcsoIA1GpgWcXjHzUd09LLV0XMHJbg5yldLbsVCCedoFbbXoipu8xvmFO+Vsmci4Qva2a3K8CN2hj6o9UZahG6r4RFAC2y1BSDKbg6dtjfjw15QJLa2NNJVykZmYAKVdywGrZVTUnLfXgOcDFfah9T0agqKGcoNKVRsxF8606fhcm48ANYFC49mODZauYVHalUAQKrFaVQnssMyEOnC/ngVUNshd7vWYkVqqqqoWbImXXKgJsL8T3wL9fH3fCmkwKVma5FrMu5dxx4agGB7svGFkrNUbRK1db2AsqMbcO4QMmrjqa0t8T7HlD3sb2IuDa1/itAowu0qbq7Ald34YdWRl0zdoMBYW1vA8wO1KVUkIWuAGsyOhKm9mUMBdTY6iBYbaGaphTSa9OsKjcOICBlOouOMC1hdqXrlDVUqWqooFJ1BZbdkVScrMuWpcD+xgY+FxtX2JTUJvisTQLEJmKotXLwUC91U3A5QJHYNd3og1GzMHrLmIAJCVXUXAAHADgIEfi9vslOmQFY1Cy74h1wyWcr22IuNRw0v3iBLUa2Td06rhqjBjcLYNlsWsNbAXHEwLf5Xo7zd5jfNu75WyZ7XyZ7WzW5XgRePx9Ub8rUI3eKwtMCyWKVBQDKbj/uMb8YGxQECAfY1YECnUp5FrviFDK2YF85KkhtRd2PfAUdi1jmWrUp7tqy4hgqNmuGV8oJbQFlB4X4jzB5j9i1nGIRKlMJWqLVuQ2cECmLAg/9semBcrbOxJ3NmoKKLB1AR7aIyBfC4Wb6IFVLZFTL23XMcSmJOUHLZcvZFz/tgZOOwNQ1VrUXUMEamQ6kqVYhtLEWII+mBF/m/Vth1JoutGluwtRGZSxy9u19CMuh7iYF/aOx6zmuEemFrNTfVWLKaaoBaxsdUBgV0sDihVeqXolnWmngOAAhYi3a5l2gYWIwow4RqlenTcV61ZLq269kWzpa9/dE6HiYGXsvAmrgmp1LqaxxB4EECrUdgcp4aMDYwLlLA4kVGqF6RfdpSHYcLZWLEkZuOvfAYXAYinvCrUb1KhqEZXyi6KpsL8SVJPngWsJh8Th6aUw1IrmKranVNs7EgGx0UXtc6AAQLeH2NiUXDqKlH9Hvl7L63psmva7mPogDsXEBSoq0yDWXEm6MCHDhyos3g5h57HjAvtseoy1t46ZqtXD1eyDlApGnpqeYp/TAy9o4J2elVpMqvT3i2YFlK1MuYGxBBuqkHyQIyjsbEruLVKPsLOQcj65wwYHtf7vogZB2PUVaRR1NRK1TEMWU5WaotQEAA6Dt6a8oFGB2ZiKTVXVqJaq+ckq+nco7XAG5+MwLeG2PiUXDqKlH2AsV7L63Rk17Xcx9ECR2bs8pTqJVIbePVdsoIHshJIF/PAiMfh6y0/UpqBlZFRW3NQsFzKgzspy3FxrpoCbQM3aGyKtRq4WoipXRKb3UlwApU5dQLkE8YFmthsTTbfM9JstPc6UqhJBYdrKrE3vbh5YFrZuz8Rkw5R6dqCvTXNTqKTYbslgSD7m8DJwGxaq7patRClKo9ZQqkMS2ewJJOgztyudPjC1sjDmo4feUylKtXe1MNdqjZlYsWY2HbbQcfNaBI4YLhaJ3rgKHqMW4D2SqzAf8gIEZsnC4hsMF9iCOKnZdHzZajMe1r3HugUAPvcLRour1cPSdajMGKjs01Gax0JtcC/fAu/kXEBQoq0yN8MTcowOfPnZdG8HNfy2MC8dj1GSqHdM1SvQrdkHKBSNLTU8xT+mBOQEBAQEBAQEBAQEBAQEBAQEBAQEBAQEBAQEBAQEBA8Agew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5" tIns="45678" rIns="91355" bIns="45678"/>
          <a:lstStyle>
            <a:lvl1pPr>
              <a:spcBef>
                <a:spcPct val="20000"/>
              </a:spcBef>
              <a:buFont typeface="Wingdings" pitchFamily="2" charset="2"/>
              <a:buChar char="§"/>
              <a:defRPr sz="2000">
                <a:solidFill>
                  <a:schemeClr val="tx1"/>
                </a:solidFill>
                <a:latin typeface="Calibri" pitchFamily="34" charset="0"/>
                <a:cs typeface="Arial" pitchFamily="34" charset="0"/>
              </a:defRPr>
            </a:lvl1pPr>
            <a:lvl2pPr marL="742950" indent="-285750">
              <a:spcBef>
                <a:spcPct val="20000"/>
              </a:spcBef>
              <a:buFont typeface="Wingdings" pitchFamily="2" charset="2"/>
              <a:buChar char="§"/>
              <a:defRPr sz="2800">
                <a:solidFill>
                  <a:schemeClr val="tx1"/>
                </a:solidFill>
                <a:latin typeface="Calibri" pitchFamily="34" charset="0"/>
                <a:cs typeface="Arial" pitchFamily="34" charset="0"/>
              </a:defRPr>
            </a:lvl2pPr>
            <a:lvl3pPr marL="1143000" indent="-228600">
              <a:spcBef>
                <a:spcPct val="20000"/>
              </a:spcBef>
              <a:buFont typeface="Wingdings" pitchFamily="2" charset="2"/>
              <a:buChar char="§"/>
              <a:defRPr sz="1600">
                <a:solidFill>
                  <a:schemeClr val="tx1"/>
                </a:solidFill>
                <a:latin typeface="Calibri" pitchFamily="34" charset="0"/>
                <a:cs typeface="Arial" pitchFamily="34" charset="0"/>
              </a:defRPr>
            </a:lvl3pPr>
            <a:lvl4pPr marL="1600200" indent="-228600">
              <a:spcBef>
                <a:spcPct val="20000"/>
              </a:spcBef>
              <a:buFont typeface="Wingdings" pitchFamily="2" charset="2"/>
              <a:buChar char="§"/>
              <a:defRPr sz="1400">
                <a:solidFill>
                  <a:schemeClr val="tx1"/>
                </a:solidFill>
                <a:latin typeface="Calibri" pitchFamily="34" charset="0"/>
                <a:cs typeface="Arial" pitchFamily="34" charset="0"/>
              </a:defRPr>
            </a:lvl4pPr>
            <a:lvl5pPr marL="2057400" indent="-228600">
              <a:spcBef>
                <a:spcPct val="20000"/>
              </a:spcBef>
              <a:buFont typeface="Wingdings" pitchFamily="2" charset="2"/>
              <a:buChar char="§"/>
              <a:defRPr sz="12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12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12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12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1200">
                <a:solidFill>
                  <a:schemeClr val="tx1"/>
                </a:solidFill>
                <a:latin typeface="Calibri" pitchFamily="34" charset="0"/>
                <a:cs typeface="Arial" pitchFamily="34" charset="0"/>
              </a:defRPr>
            </a:lvl9pPr>
          </a:lstStyle>
          <a:p>
            <a:pPr algn="r" eaLnBrk="1" hangingPunct="1">
              <a:spcBef>
                <a:spcPct val="0"/>
              </a:spcBef>
              <a:buFontTx/>
              <a:buNone/>
            </a:pPr>
            <a:endParaRPr lang="en-GB" altLang="en-US" sz="1800" dirty="0">
              <a:solidFill>
                <a:srgbClr val="000000"/>
              </a:solidFill>
              <a:latin typeface="Arial" pitchFamily="34" charset="0"/>
            </a:endParaRPr>
          </a:p>
        </p:txBody>
      </p:sp>
      <p:grpSp>
        <p:nvGrpSpPr>
          <p:cNvPr id="15365" name="Group 8"/>
          <p:cNvGrpSpPr>
            <a:grpSpLocks/>
          </p:cNvGrpSpPr>
          <p:nvPr/>
        </p:nvGrpSpPr>
        <p:grpSpPr bwMode="auto">
          <a:xfrm>
            <a:off x="460376" y="2400305"/>
            <a:ext cx="4295775" cy="3692525"/>
            <a:chOff x="2266950" y="2291146"/>
            <a:chExt cx="3886431" cy="3324582"/>
          </a:xfrm>
        </p:grpSpPr>
        <p:pic>
          <p:nvPicPr>
            <p:cNvPr id="1537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6625" y="4026024"/>
              <a:ext cx="844649" cy="833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71" name="Picture 4" descr="http://prod-http-80-800498448.us-east-1.elb.amazonaws.com/w/images/thumb/4/42/Ecree.JPG/200px-Ec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2806823"/>
              <a:ext cx="1524000"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124200"/>
              <a:ext cx="1347787" cy="1369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731" y="4107956"/>
              <a:ext cx="1390650" cy="669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7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2362" y="2291146"/>
              <a:ext cx="881061" cy="816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75"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8933" y="2706624"/>
              <a:ext cx="847723" cy="105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76"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8588" y="4777528"/>
              <a:ext cx="1344908"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366" name="Group 1"/>
          <p:cNvGrpSpPr>
            <a:grpSpLocks/>
          </p:cNvGrpSpPr>
          <p:nvPr/>
        </p:nvGrpSpPr>
        <p:grpSpPr bwMode="auto">
          <a:xfrm>
            <a:off x="6161088" y="5346705"/>
            <a:ext cx="1862137" cy="955675"/>
            <a:chOff x="6942841" y="4865384"/>
            <a:chExt cx="1862137" cy="955317"/>
          </a:xfrm>
        </p:grpSpPr>
        <p:pic>
          <p:nvPicPr>
            <p:cNvPr id="15368" name="Picture 3" descr="C:\Users\jbarros\Desktop\Power Point\aeci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42841" y="5439701"/>
              <a:ext cx="18621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4" descr="C:\Users\jbarros\Desktop\Power Point\AC.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47603" y="4865384"/>
              <a:ext cx="1857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560" name="Picture 23" descr="C:\Users\Lugmayr\Dropbox\Global Network.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86582" y="2196445"/>
            <a:ext cx="3982947" cy="26570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5951145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084" y="2133600"/>
            <a:ext cx="5537200" cy="39502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2084" y="685800"/>
            <a:ext cx="8839200" cy="1247775"/>
          </a:xfrm>
        </p:spPr>
        <p:txBody>
          <a:bodyPr>
            <a:normAutofit fontScale="90000"/>
          </a:bodyPr>
          <a:lstStyle/>
          <a:p>
            <a:r>
              <a:rPr lang="en-US" altLang="en-US" sz="2400" b="1" i="1" dirty="0" smtClean="0"/>
              <a:t/>
            </a:r>
            <a:br>
              <a:rPr lang="en-US" altLang="en-US" sz="2400" b="1" i="1" dirty="0" smtClean="0"/>
            </a:br>
            <a:r>
              <a:rPr lang="de-AT" altLang="en-US" sz="3100" b="1" dirty="0" smtClean="0"/>
              <a:t/>
            </a:r>
            <a:br>
              <a:rPr lang="de-AT" altLang="en-US" sz="3100" b="1" dirty="0" smtClean="0"/>
            </a:br>
            <a:r>
              <a:rPr lang="en-US" altLang="en-US" sz="3100" b="1" dirty="0">
                <a:solidFill>
                  <a:srgbClr val="0070C0"/>
                </a:solidFill>
              </a:rPr>
              <a:t>Accelerate and complement national efforts through regional interventions </a:t>
            </a:r>
            <a:r>
              <a:rPr lang="de-AT" altLang="en-US" sz="3100" b="1" dirty="0" smtClean="0"/>
              <a:t/>
            </a:r>
            <a:br>
              <a:rPr lang="de-AT" altLang="en-US" sz="3100" b="1" dirty="0" smtClean="0"/>
            </a:br>
            <a:endParaRPr lang="en-GB" altLang="en-US" sz="3100" b="1" dirty="0"/>
          </a:p>
        </p:txBody>
      </p:sp>
    </p:spTree>
    <p:extLst>
      <p:ext uri="{BB962C8B-B14F-4D97-AF65-F5344CB8AC3E}">
        <p14:creationId xmlns:p14="http://schemas.microsoft.com/office/powerpoint/2010/main" val="20512712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96044" y="977602"/>
            <a:ext cx="6019800" cy="1269006"/>
          </a:xfrm>
        </p:spPr>
        <p:txBody>
          <a:bodyPr/>
          <a:lstStyle/>
          <a:p>
            <a:r>
              <a:rPr lang="en-US" altLang="pt-PT" sz="1800" b="1" kern="1200" dirty="0">
                <a:solidFill>
                  <a:schemeClr val="tx1"/>
                </a:solidFill>
                <a:latin typeface="+mn-lt"/>
                <a:ea typeface="MS PGothic" pitchFamily="34" charset="-128"/>
                <a:cs typeface="+mn-cs"/>
              </a:rPr>
              <a:t>Southern African Centre for Renewable Energy and </a:t>
            </a:r>
            <a:br>
              <a:rPr lang="en-US" altLang="pt-PT" sz="1800" b="1" kern="1200" dirty="0">
                <a:solidFill>
                  <a:schemeClr val="tx1"/>
                </a:solidFill>
                <a:latin typeface="+mn-lt"/>
                <a:ea typeface="MS PGothic" pitchFamily="34" charset="-128"/>
                <a:cs typeface="+mn-cs"/>
              </a:rPr>
            </a:br>
            <a:r>
              <a:rPr lang="en-US" altLang="pt-PT" sz="1800" b="1" kern="1200" dirty="0">
                <a:solidFill>
                  <a:schemeClr val="tx1"/>
                </a:solidFill>
                <a:latin typeface="+mn-lt"/>
                <a:ea typeface="MS PGothic" pitchFamily="34" charset="-128"/>
                <a:cs typeface="+mn-cs"/>
              </a:rPr>
              <a:t>Energy Efficiency (SACREEE</a:t>
            </a:r>
            <a:r>
              <a:rPr lang="en-US" altLang="pt-PT" sz="1800" b="1" kern="1200" dirty="0" smtClean="0">
                <a:solidFill>
                  <a:schemeClr val="tx1"/>
                </a:solidFill>
                <a:latin typeface="+mn-lt"/>
                <a:ea typeface="MS PGothic" pitchFamily="34" charset="-128"/>
                <a:cs typeface="+mn-cs"/>
              </a:rPr>
              <a:t>) – Namibia </a:t>
            </a:r>
            <a:endParaRPr lang="en-GB" altLang="pt-PT" sz="1800" b="1" kern="1200" dirty="0">
              <a:solidFill>
                <a:schemeClr val="tx1"/>
              </a:solidFill>
              <a:latin typeface="+mn-lt"/>
              <a:ea typeface="MS PGothic" pitchFamily="34" charset="-128"/>
              <a:cs typeface="+mn-cs"/>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2000">
                <a:solidFill>
                  <a:schemeClr val="tx1"/>
                </a:solidFill>
                <a:latin typeface="Calibri" pitchFamily="34" charset="0"/>
                <a:ea typeface="MS PGothic" pitchFamily="34" charset="-128"/>
                <a:cs typeface="Arial" pitchFamily="34" charset="0"/>
              </a:defRPr>
            </a:lvl1pPr>
            <a:lvl2pPr marL="742950" indent="-285750">
              <a:spcBef>
                <a:spcPct val="20000"/>
              </a:spcBef>
              <a:buFont typeface="Wingdings" pitchFamily="2" charset="2"/>
              <a:buChar char="§"/>
              <a:defRPr sz="2800">
                <a:solidFill>
                  <a:schemeClr val="tx1"/>
                </a:solidFill>
                <a:latin typeface="Calibri" pitchFamily="34" charset="0"/>
                <a:ea typeface="Arial" pitchFamily="34" charset="0"/>
                <a:cs typeface="Arial" pitchFamily="34" charset="0"/>
              </a:defRPr>
            </a:lvl2pPr>
            <a:lvl3pPr marL="1143000" indent="-228600">
              <a:spcBef>
                <a:spcPct val="20000"/>
              </a:spcBef>
              <a:buFont typeface="Wingdings" pitchFamily="2" charset="2"/>
              <a:buChar char="§"/>
              <a:defRPr sz="1600">
                <a:solidFill>
                  <a:schemeClr val="tx1"/>
                </a:solidFill>
                <a:latin typeface="Calibri" pitchFamily="34" charset="0"/>
                <a:ea typeface="Arial" pitchFamily="34" charset="0"/>
                <a:cs typeface="Arial" pitchFamily="34" charset="0"/>
              </a:defRPr>
            </a:lvl3pPr>
            <a:lvl4pPr marL="1600200" indent="-228600">
              <a:spcBef>
                <a:spcPct val="20000"/>
              </a:spcBef>
              <a:buFont typeface="Wingdings" pitchFamily="2" charset="2"/>
              <a:buChar char="§"/>
              <a:defRPr sz="1400">
                <a:solidFill>
                  <a:schemeClr val="tx1"/>
                </a:solidFill>
                <a:latin typeface="Calibri" pitchFamily="34" charset="0"/>
                <a:ea typeface="Arial" pitchFamily="34" charset="0"/>
                <a:cs typeface="Arial" pitchFamily="34" charset="0"/>
              </a:defRPr>
            </a:lvl4pPr>
            <a:lvl5pPr marL="2057400" indent="-228600">
              <a:spcBef>
                <a:spcPct val="20000"/>
              </a:spcBef>
              <a:buFont typeface="Wingdings" pitchFamily="2" charset="2"/>
              <a:buChar char="§"/>
              <a:defRPr sz="1200">
                <a:solidFill>
                  <a:schemeClr val="tx1"/>
                </a:solidFill>
                <a:latin typeface="Calibri" pitchFamily="34" charset="0"/>
                <a:ea typeface="Arial" pitchFamily="34" charset="0"/>
                <a:cs typeface="Arial" pitchFamily="34" charset="0"/>
              </a:defRPr>
            </a:lvl5pPr>
            <a:lvl6pPr marL="25146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6pPr>
            <a:lvl7pPr marL="29718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7pPr>
            <a:lvl8pPr marL="34290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8pPr>
            <a:lvl9pPr marL="3886200" indent="-228600" eaLnBrk="0" fontAlgn="base" hangingPunct="0">
              <a:spcBef>
                <a:spcPct val="20000"/>
              </a:spcBef>
              <a:spcAft>
                <a:spcPct val="0"/>
              </a:spcAft>
              <a:buFont typeface="Wingdings" pitchFamily="2" charset="2"/>
              <a:buChar char="§"/>
              <a:defRPr sz="1200">
                <a:solidFill>
                  <a:schemeClr val="tx1"/>
                </a:solidFill>
                <a:latin typeface="Calibri" pitchFamily="34" charset="0"/>
                <a:ea typeface="Arial" pitchFamily="34" charset="0"/>
                <a:cs typeface="Arial" pitchFamily="34" charset="0"/>
              </a:defRPr>
            </a:lvl9pPr>
          </a:lstStyle>
          <a:p>
            <a:pPr>
              <a:spcBef>
                <a:spcPct val="0"/>
              </a:spcBef>
              <a:buFontTx/>
              <a:buNone/>
            </a:pPr>
            <a:fld id="{1C00E72E-5CF6-462B-A0B4-D83706E885AB}" type="slidenum">
              <a:rPr lang="en-GB" altLang="pt-PT" sz="1000">
                <a:solidFill>
                  <a:srgbClr val="FFFFFF"/>
                </a:solidFill>
                <a:latin typeface="MetaBold-Roman" charset="0"/>
              </a:rPr>
              <a:pPr>
                <a:spcBef>
                  <a:spcPct val="0"/>
                </a:spcBef>
                <a:buFontTx/>
                <a:buNone/>
              </a:pPr>
              <a:t>23</a:t>
            </a:fld>
            <a:endParaRPr lang="en-GB" altLang="pt-PT" sz="1000" dirty="0">
              <a:solidFill>
                <a:srgbClr val="FFFFFF"/>
              </a:solidFill>
              <a:latin typeface="MetaBold-Roman" charset="0"/>
            </a:endParaRPr>
          </a:p>
        </p:txBody>
      </p:sp>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562" y="2209800"/>
            <a:ext cx="8731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68794" t="45453" r="1904" b="13986"/>
          <a:stretch>
            <a:fillRect/>
          </a:stretch>
        </p:blipFill>
        <p:spPr bwMode="auto">
          <a:xfrm>
            <a:off x="527844" y="1917105"/>
            <a:ext cx="2373312"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133130"/>
            <a:ext cx="973138"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l="69315" t="45425" r="10594" b="34863"/>
          <a:stretch>
            <a:fillRect/>
          </a:stretch>
        </p:blipFill>
        <p:spPr bwMode="auto">
          <a:xfrm>
            <a:off x="6858000" y="2994818"/>
            <a:ext cx="19685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572000" y="2209800"/>
            <a:ext cx="4572000" cy="646331"/>
          </a:xfrm>
          <a:prstGeom prst="rect">
            <a:avLst/>
          </a:prstGeom>
        </p:spPr>
        <p:txBody>
          <a:bodyPr>
            <a:spAutoFit/>
          </a:bodyPr>
          <a:lstStyle/>
          <a:p>
            <a:r>
              <a:rPr lang="en-US" altLang="pt-PT" b="1" dirty="0">
                <a:ea typeface="MS PGothic" pitchFamily="34" charset="-128"/>
              </a:rPr>
              <a:t>East African Centre for Renewable Energy and </a:t>
            </a:r>
            <a:r>
              <a:rPr lang="en-GB" altLang="pt-PT" b="1" dirty="0">
                <a:ea typeface="MS PGothic" pitchFamily="34" charset="-128"/>
              </a:rPr>
              <a:t>Energy Efficiency (EACREEE</a:t>
            </a:r>
            <a:r>
              <a:rPr lang="en-GB" altLang="pt-PT" b="1" dirty="0" smtClean="0">
                <a:ea typeface="MS PGothic" pitchFamily="34" charset="-128"/>
              </a:rPr>
              <a:t>) - Uganda</a:t>
            </a:r>
            <a:endParaRPr lang="en-US" dirty="0"/>
          </a:p>
        </p:txBody>
      </p:sp>
      <p:sp>
        <p:nvSpPr>
          <p:cNvPr id="5" name="Rectangle 4"/>
          <p:cNvSpPr/>
          <p:nvPr/>
        </p:nvSpPr>
        <p:spPr>
          <a:xfrm>
            <a:off x="3921124" y="5105400"/>
            <a:ext cx="4613275" cy="646331"/>
          </a:xfrm>
          <a:prstGeom prst="rect">
            <a:avLst/>
          </a:prstGeom>
        </p:spPr>
        <p:txBody>
          <a:bodyPr wrap="square">
            <a:spAutoFit/>
          </a:bodyPr>
          <a:lstStyle/>
          <a:p>
            <a:r>
              <a:rPr lang="en-GB" altLang="pt-PT" b="1" dirty="0">
                <a:ea typeface="MS PGothic" pitchFamily="34" charset="-128"/>
              </a:rPr>
              <a:t>ECOWAS Centre for Renewable Energy and Energy Efficiency (ECREEE</a:t>
            </a:r>
            <a:r>
              <a:rPr lang="en-GB" altLang="pt-PT" b="1" dirty="0" smtClean="0">
                <a:ea typeface="MS PGothic" pitchFamily="34" charset="-128"/>
              </a:rPr>
              <a:t>) – Cape Verde</a:t>
            </a:r>
            <a:endParaRPr lang="en-US" b="1" dirty="0">
              <a:ea typeface="MS PGothic" pitchFamily="34" charset="-128"/>
            </a:endParaRPr>
          </a:p>
        </p:txBody>
      </p:sp>
      <p:grpSp>
        <p:nvGrpSpPr>
          <p:cNvPr id="14" name="Group 14"/>
          <p:cNvGrpSpPr>
            <a:grpSpLocks/>
          </p:cNvGrpSpPr>
          <p:nvPr/>
        </p:nvGrpSpPr>
        <p:grpSpPr bwMode="auto">
          <a:xfrm>
            <a:off x="304800" y="4657272"/>
            <a:ext cx="3530600" cy="1676399"/>
            <a:chOff x="630751" y="1669316"/>
            <a:chExt cx="7629818" cy="4596736"/>
          </a:xfrm>
        </p:grpSpPr>
        <p:pic>
          <p:nvPicPr>
            <p:cNvPr id="15" name="Picture 14" descr="C:\Users\jbarros\Desktop\ECOWAS MAP.png"/>
            <p:cNvPicPr>
              <a:picLocks noChangeAspect="1" noChangeArrowheads="1"/>
            </p:cNvPicPr>
            <p:nvPr/>
          </p:nvPicPr>
          <p:blipFill>
            <a:blip r:embed="rId6" cstate="email"/>
            <a:srcRect/>
            <a:stretch>
              <a:fillRect/>
            </a:stretch>
          </p:blipFill>
          <p:spPr bwMode="auto">
            <a:xfrm>
              <a:off x="4733672" y="1669316"/>
              <a:ext cx="3526897" cy="20201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p:cNvPicPr>
              <a:picLocks noChangeAspect="1" noChangeArrowheads="1"/>
            </p:cNvPicPr>
            <p:nvPr/>
          </p:nvPicPr>
          <p:blipFill>
            <a:blip r:embed="rId7" cstate="email"/>
            <a:srcRect/>
            <a:stretch>
              <a:fillRect/>
            </a:stretch>
          </p:blipFill>
          <p:spPr bwMode="auto">
            <a:xfrm>
              <a:off x="666455" y="1713070"/>
              <a:ext cx="3562260" cy="20516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2" descr="N:\ECREEE\Fotos\Inauguration\Headquater.jpg"/>
            <p:cNvPicPr>
              <a:picLocks noChangeAspect="1" noChangeArrowheads="1"/>
            </p:cNvPicPr>
            <p:nvPr/>
          </p:nvPicPr>
          <p:blipFill>
            <a:blip r:embed="rId8" cstate="email"/>
            <a:srcRect/>
            <a:stretch>
              <a:fillRect/>
            </a:stretch>
          </p:blipFill>
          <p:spPr bwMode="auto">
            <a:xfrm>
              <a:off x="4841267" y="3891516"/>
              <a:ext cx="3419302" cy="2374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34" descr="http://www.iisd.ca/energy/renewable/hlfreee/images/31Oct/IMG_1950_lb.jpg"/>
            <p:cNvPicPr>
              <a:picLocks noChangeAspect="1" noChangeArrowheads="1"/>
            </p:cNvPicPr>
            <p:nvPr/>
          </p:nvPicPr>
          <p:blipFill>
            <a:blip r:embed="rId9" cstate="email"/>
            <a:srcRect t="-498"/>
            <a:stretch>
              <a:fillRect/>
            </a:stretch>
          </p:blipFill>
          <p:spPr bwMode="auto">
            <a:xfrm>
              <a:off x="630751" y="3891516"/>
              <a:ext cx="3685026" cy="2374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3" descr="C:\Users\jbarros\Desktop\ECREEE.png"/>
            <p:cNvPicPr>
              <a:picLocks noChangeAspect="1" noChangeArrowheads="1"/>
            </p:cNvPicPr>
            <p:nvPr/>
          </p:nvPicPr>
          <p:blipFill>
            <a:blip r:embed="rId10" cstate="email"/>
            <a:srcRect/>
            <a:stretch>
              <a:fillRect/>
            </a:stretch>
          </p:blipFill>
          <p:spPr bwMode="auto">
            <a:xfrm>
              <a:off x="3480612" y="2920035"/>
              <a:ext cx="1920728" cy="1942960"/>
            </a:xfrm>
            <a:prstGeom prst="rect">
              <a:avLst/>
            </a:prstGeom>
            <a:noFill/>
            <a:ln w="9525">
              <a:noFill/>
              <a:miter lim="800000"/>
              <a:headEnd/>
              <a:tailEnd/>
            </a:ln>
            <a:effectLst>
              <a:reflection blurRad="6350" stA="50000" endA="300" endPos="90000" dir="5400000" sy="-100000" algn="bl" rotWithShape="0"/>
            </a:effectLst>
          </p:spPr>
        </p:pic>
      </p:grpSp>
    </p:spTree>
    <p:extLst>
      <p:ext uri="{BB962C8B-B14F-4D97-AF65-F5344CB8AC3E}">
        <p14:creationId xmlns:p14="http://schemas.microsoft.com/office/powerpoint/2010/main" val="620502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81000" y="744538"/>
            <a:ext cx="5260975" cy="1143000"/>
          </a:xfrm>
        </p:spPr>
        <p:txBody>
          <a:bodyPr/>
          <a:lstStyle/>
          <a:p>
            <a:r>
              <a:rPr lang="en-GB" altLang="pt-PT" sz="2200" b="1" dirty="0" smtClean="0">
                <a:solidFill>
                  <a:srgbClr val="00B0F0"/>
                </a:solidFill>
                <a:ea typeface="MS PGothic" pitchFamily="34" charset="-128"/>
              </a:rPr>
              <a:t>Caribbean Centre for Renewable Energy and Energy Efficiency (CCREEE) </a:t>
            </a:r>
          </a:p>
        </p:txBody>
      </p:sp>
      <p:sp>
        <p:nvSpPr>
          <p:cNvPr id="31747" name="Content Placeholder 2"/>
          <p:cNvSpPr>
            <a:spLocks noGrp="1"/>
          </p:cNvSpPr>
          <p:nvPr>
            <p:ph idx="1"/>
          </p:nvPr>
        </p:nvSpPr>
        <p:spPr>
          <a:xfrm>
            <a:off x="381000" y="1401763"/>
            <a:ext cx="6221413" cy="4267200"/>
          </a:xfrm>
        </p:spPr>
        <p:txBody>
          <a:bodyPr>
            <a:normAutofit fontScale="70000" lnSpcReduction="20000"/>
          </a:bodyPr>
          <a:lstStyle/>
          <a:p>
            <a:pPr>
              <a:buFont typeface="Wingdings" pitchFamily="2" charset="2"/>
              <a:buNone/>
            </a:pPr>
            <a:endParaRPr lang="en-GB" altLang="pt-PT" sz="1000" dirty="0" smtClean="0">
              <a:ea typeface="MS PGothic" pitchFamily="34" charset="-128"/>
            </a:endParaRPr>
          </a:p>
          <a:p>
            <a:pPr>
              <a:buFont typeface="Wingdings" pitchFamily="2" charset="2"/>
              <a:buChar char="Ø"/>
            </a:pPr>
            <a:endParaRPr lang="en-GB" altLang="pt-PT" sz="1000" dirty="0" smtClean="0">
              <a:ea typeface="MS PGothic" pitchFamily="34" charset="-128"/>
            </a:endParaRPr>
          </a:p>
          <a:p>
            <a:pPr>
              <a:buFont typeface="Wingdings" pitchFamily="2" charset="2"/>
              <a:buChar char="Ø"/>
            </a:pPr>
            <a:r>
              <a:rPr lang="en-GB" altLang="pt-PT" dirty="0" smtClean="0">
                <a:ea typeface="MS PGothic" pitchFamily="34" charset="-128"/>
              </a:rPr>
              <a:t>Preparatory process with SIDS DOCK and CARICOM</a:t>
            </a:r>
          </a:p>
          <a:p>
            <a:pPr>
              <a:buFont typeface="Wingdings" pitchFamily="2" charset="2"/>
              <a:buChar char="Ø"/>
            </a:pPr>
            <a:endParaRPr lang="en-GB" altLang="pt-PT" sz="300" dirty="0" smtClean="0">
              <a:ea typeface="MS PGothic" pitchFamily="34" charset="-128"/>
            </a:endParaRPr>
          </a:p>
          <a:p>
            <a:pPr>
              <a:buFont typeface="Wingdings" pitchFamily="2" charset="2"/>
              <a:buChar char="Ø"/>
            </a:pPr>
            <a:endParaRPr lang="en-GB" altLang="pt-PT" sz="500" dirty="0" smtClean="0">
              <a:ea typeface="MS PGothic" pitchFamily="34" charset="-128"/>
            </a:endParaRPr>
          </a:p>
          <a:p>
            <a:pPr>
              <a:buFont typeface="Wingdings" pitchFamily="2" charset="2"/>
              <a:buChar char="Ø"/>
            </a:pPr>
            <a:r>
              <a:rPr lang="en-GB" altLang="pt-PT" dirty="0" smtClean="0">
                <a:ea typeface="MS PGothic" pitchFamily="34" charset="-128"/>
              </a:rPr>
              <a:t>CCREEE approved by the Ministerial COTEDs on Energy and Environment in Nov. 2014 and Feb. 2015 </a:t>
            </a:r>
          </a:p>
          <a:p>
            <a:pPr>
              <a:buFont typeface="Wingdings" pitchFamily="2" charset="2"/>
              <a:buChar char="Ø"/>
            </a:pPr>
            <a:r>
              <a:rPr lang="en-GB" altLang="en-US" dirty="0">
                <a:solidFill>
                  <a:srgbClr val="000000"/>
                </a:solidFill>
              </a:rPr>
              <a:t>The 36</a:t>
            </a:r>
            <a:r>
              <a:rPr lang="en-GB" altLang="en-US" baseline="30000" dirty="0">
                <a:solidFill>
                  <a:srgbClr val="000000"/>
                </a:solidFill>
              </a:rPr>
              <a:t>th</a:t>
            </a:r>
            <a:r>
              <a:rPr lang="en-GB" altLang="en-US" dirty="0">
                <a:solidFill>
                  <a:srgbClr val="000000"/>
                </a:solidFill>
              </a:rPr>
              <a:t> Regular Meeting of CARICOM Heads of Government, held at Bridgetown, Barbados, 2-4 July 2015, endorsed the creation of CCREEE and confirmed Barbados, as the host country</a:t>
            </a:r>
            <a:r>
              <a:rPr lang="en-GB" altLang="en-US" dirty="0" smtClean="0">
                <a:solidFill>
                  <a:srgbClr val="000000"/>
                </a:solidFill>
              </a:rPr>
              <a:t>.</a:t>
            </a:r>
          </a:p>
          <a:p>
            <a:pPr>
              <a:buFont typeface="Wingdings" pitchFamily="2" charset="2"/>
              <a:buChar char="Ø"/>
            </a:pPr>
            <a:r>
              <a:rPr lang="en-GB" altLang="en-US" b="1" dirty="0">
                <a:solidFill>
                  <a:srgbClr val="000000"/>
                </a:solidFill>
              </a:rPr>
              <a:t>Inauguration of the centre took place on 28 October 2015 in Barbados</a:t>
            </a:r>
          </a:p>
          <a:p>
            <a:pPr>
              <a:buFont typeface="Wingdings" pitchFamily="2" charset="2"/>
              <a:buChar char="Ø"/>
            </a:pPr>
            <a:endParaRPr lang="en-GB" altLang="en-US" dirty="0">
              <a:solidFill>
                <a:srgbClr val="000000"/>
              </a:solidFill>
            </a:endParaRPr>
          </a:p>
          <a:p>
            <a:pPr>
              <a:buFont typeface="Wingdings" pitchFamily="2" charset="2"/>
              <a:buChar char="Ø"/>
            </a:pPr>
            <a:endParaRPr lang="en-GB" altLang="pt-PT" dirty="0" smtClean="0">
              <a:ea typeface="MS PGothic" pitchFamily="34" charset="-128"/>
            </a:endParaRPr>
          </a:p>
          <a:p>
            <a:pPr>
              <a:buFont typeface="Wingdings" pitchFamily="2" charset="2"/>
              <a:buChar char="Ø"/>
            </a:pPr>
            <a:endParaRPr lang="en-GB" altLang="pt-PT" sz="700" dirty="0" smtClean="0">
              <a:ea typeface="MS PGothic" pitchFamily="34" charset="-128"/>
            </a:endParaRPr>
          </a:p>
          <a:p>
            <a:pPr>
              <a:buFont typeface="Wingdings" pitchFamily="2" charset="2"/>
              <a:buChar char="Ø"/>
            </a:pPr>
            <a:endParaRPr lang="en-GB" altLang="pt-PT" sz="700" dirty="0" smtClean="0">
              <a:ea typeface="MS PGothic" pitchFamily="34" charset="-128"/>
            </a:endParaRPr>
          </a:p>
          <a:p>
            <a:pPr>
              <a:buFont typeface="Wingdings" pitchFamily="2" charset="2"/>
              <a:buChar char="Ø"/>
            </a:pPr>
            <a:endParaRPr lang="en-GB" altLang="pt-PT" sz="1800" dirty="0" smtClean="0">
              <a:ea typeface="MS PGothic" pitchFamily="34" charset="-128"/>
            </a:endParaRPr>
          </a:p>
          <a:p>
            <a:pPr eaLnBrk="1" hangingPunct="1">
              <a:buFont typeface="Wingdings" pitchFamily="2" charset="2"/>
              <a:buNone/>
            </a:pPr>
            <a:endParaRPr lang="en-GB" altLang="pt-PT" sz="1800" dirty="0" smtClean="0">
              <a:ea typeface="MS PGothic" pitchFamily="34" charset="-128"/>
            </a:endParaRPr>
          </a:p>
          <a:p>
            <a:pPr eaLnBrk="1" hangingPunct="1">
              <a:buFont typeface="Arial" pitchFamily="34" charset="0"/>
              <a:buNone/>
            </a:pPr>
            <a:endParaRPr lang="en-GB" altLang="pt-PT" sz="1800" dirty="0" smtClean="0">
              <a:ea typeface="MS PGothic" pitchFamily="34" charset="-128"/>
            </a:endParaRPr>
          </a:p>
          <a:p>
            <a:pPr eaLnBrk="1" hangingPunct="1">
              <a:buFontTx/>
              <a:buChar char="-"/>
            </a:pPr>
            <a:endParaRPr lang="en-GB" altLang="pt-PT" dirty="0" smtClean="0">
              <a:latin typeface="Arial" pitchFamily="34" charset="0"/>
              <a:ea typeface="MS PGothic" pitchFamily="34" charset="-128"/>
            </a:endParaRPr>
          </a:p>
          <a:p>
            <a:pPr eaLnBrk="1" hangingPunct="1">
              <a:buFont typeface="Arial" pitchFamily="34" charset="0"/>
              <a:buNone/>
            </a:pPr>
            <a:endParaRPr lang="en-GB" altLang="pt-PT" dirty="0" smtClean="0">
              <a:latin typeface="Arial" pitchFamily="34" charset="0"/>
              <a:ea typeface="MS PGothic" pitchFamily="34" charset="-128"/>
            </a:endParaRPr>
          </a:p>
          <a:p>
            <a:pPr eaLnBrk="1" hangingPunct="1">
              <a:buFontTx/>
              <a:buChar char="-"/>
            </a:pPr>
            <a:endParaRPr lang="en-GB" altLang="pt-PT" dirty="0" smtClean="0">
              <a:latin typeface="Arial" pitchFamily="34" charset="0"/>
              <a:ea typeface="MS PGothic" pitchFamily="34" charset="-128"/>
            </a:endParaRPr>
          </a:p>
          <a:p>
            <a:pPr eaLnBrk="1" hangingPunct="1">
              <a:buFontTx/>
              <a:buChar char="-"/>
            </a:pPr>
            <a:endParaRPr lang="en-GB" altLang="pt-PT" dirty="0" smtClean="0">
              <a:latin typeface="Arial" pitchFamily="34" charset="0"/>
              <a:ea typeface="MS PGothic" pitchFamily="34" charset="-128"/>
            </a:endParaRPr>
          </a:p>
        </p:txBody>
      </p:sp>
      <p:grpSp>
        <p:nvGrpSpPr>
          <p:cNvPr id="31749" name="Group 13"/>
          <p:cNvGrpSpPr>
            <a:grpSpLocks/>
          </p:cNvGrpSpPr>
          <p:nvPr/>
        </p:nvGrpSpPr>
        <p:grpSpPr bwMode="auto">
          <a:xfrm>
            <a:off x="5681663" y="5334000"/>
            <a:ext cx="2362200" cy="615950"/>
            <a:chOff x="5867400" y="3505200"/>
            <a:chExt cx="2362200" cy="615300"/>
          </a:xfrm>
        </p:grpSpPr>
        <p:pic>
          <p:nvPicPr>
            <p:cNvPr id="31752" name="Imag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581400"/>
              <a:ext cx="1600200" cy="48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2" descr="http://www.belize.org/tacari/res/default/Caricom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505200"/>
              <a:ext cx="609600" cy="61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75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3525" y="2328863"/>
            <a:ext cx="249078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
          <p:cNvPicPr>
            <a:picLocks noChangeAspect="1"/>
          </p:cNvPicPr>
          <p:nvPr/>
        </p:nvPicPr>
        <p:blipFill>
          <a:blip r:embed="rId6">
            <a:extLst>
              <a:ext uri="{28A0092B-C50C-407E-A947-70E740481C1C}">
                <a14:useLocalDpi xmlns:a14="http://schemas.microsoft.com/office/drawing/2010/main" val="0"/>
              </a:ext>
            </a:extLst>
          </a:blip>
          <a:srcRect t="15520"/>
          <a:stretch>
            <a:fillRect/>
          </a:stretch>
        </p:blipFill>
        <p:spPr bwMode="auto">
          <a:xfrm>
            <a:off x="6602413" y="893763"/>
            <a:ext cx="2503487"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179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49322" y="858336"/>
            <a:ext cx="8763000" cy="1143000"/>
          </a:xfrm>
        </p:spPr>
        <p:txBody>
          <a:bodyPr>
            <a:normAutofit/>
          </a:bodyPr>
          <a:lstStyle/>
          <a:p>
            <a:r>
              <a:rPr lang="en-GB" altLang="pt-PT" sz="2800" b="1" dirty="0" smtClean="0">
                <a:solidFill>
                  <a:srgbClr val="00B0F0"/>
                </a:solidFill>
                <a:ea typeface="MS PGothic" pitchFamily="34" charset="-128"/>
              </a:rPr>
              <a:t>Pacific Centre for Renewable Energy and Energy Efficiency (PCREEE) </a:t>
            </a:r>
          </a:p>
        </p:txBody>
      </p:sp>
      <p:sp>
        <p:nvSpPr>
          <p:cNvPr id="14339" name="Content Placeholder 2"/>
          <p:cNvSpPr>
            <a:spLocks noGrp="1"/>
          </p:cNvSpPr>
          <p:nvPr>
            <p:ph idx="1"/>
          </p:nvPr>
        </p:nvSpPr>
        <p:spPr>
          <a:xfrm>
            <a:off x="245311" y="1799055"/>
            <a:ext cx="8763000" cy="4598904"/>
          </a:xfrm>
        </p:spPr>
        <p:txBody>
          <a:bodyPr>
            <a:noAutofit/>
          </a:bodyPr>
          <a:lstStyle/>
          <a:p>
            <a:pPr>
              <a:lnSpc>
                <a:spcPct val="150000"/>
              </a:lnSpc>
              <a:buFont typeface="Courier New" charset="0"/>
              <a:buChar char="o"/>
            </a:pPr>
            <a:r>
              <a:rPr lang="en-GB" altLang="en-US" sz="2400" b="1" dirty="0">
                <a:solidFill>
                  <a:schemeClr val="tx1">
                    <a:lumMod val="65000"/>
                    <a:lumOff val="35000"/>
                  </a:schemeClr>
                </a:solidFill>
                <a:ea typeface="MS PGothic" pitchFamily="34" charset="-128"/>
              </a:rPr>
              <a:t>P</a:t>
            </a:r>
            <a:r>
              <a:rPr lang="en-GB" altLang="en-US" sz="2400" b="1" dirty="0" smtClean="0">
                <a:solidFill>
                  <a:schemeClr val="tx1">
                    <a:lumMod val="65000"/>
                    <a:lumOff val="35000"/>
                  </a:schemeClr>
                </a:solidFill>
                <a:ea typeface="MS PGothic" pitchFamily="34" charset="-128"/>
              </a:rPr>
              <a:t>artnership with SPC and SIDS DOCK</a:t>
            </a:r>
          </a:p>
          <a:p>
            <a:pPr>
              <a:lnSpc>
                <a:spcPct val="150000"/>
              </a:lnSpc>
              <a:buFont typeface="Courier New" charset="0"/>
              <a:buChar char="o"/>
            </a:pPr>
            <a:r>
              <a:rPr lang="en-GB" altLang="en-US" sz="2400" b="1" dirty="0" smtClean="0">
                <a:solidFill>
                  <a:schemeClr val="tx1">
                    <a:lumMod val="65000"/>
                    <a:lumOff val="35000"/>
                  </a:schemeClr>
                </a:solidFill>
                <a:ea typeface="MS PGothic" pitchFamily="34" charset="-128"/>
              </a:rPr>
              <a:t>Needs assessment and project document on the design of the centre finalized</a:t>
            </a:r>
          </a:p>
          <a:p>
            <a:pPr defTabSz="914400" fontAlgn="base">
              <a:lnSpc>
                <a:spcPct val="150000"/>
              </a:lnSpc>
              <a:spcAft>
                <a:spcPct val="0"/>
              </a:spcAft>
              <a:buFont typeface="Courier New" charset="0"/>
              <a:buChar char="o"/>
            </a:pPr>
            <a:r>
              <a:rPr lang="en-GB" altLang="en-US" sz="2400" b="1" dirty="0" smtClean="0">
                <a:solidFill>
                  <a:schemeClr val="tx1">
                    <a:lumMod val="65000"/>
                    <a:lumOff val="35000"/>
                  </a:schemeClr>
                </a:solidFill>
              </a:rPr>
              <a:t>In </a:t>
            </a:r>
            <a:r>
              <a:rPr lang="en-GB" altLang="en-US" sz="2400" b="1" dirty="0">
                <a:solidFill>
                  <a:schemeClr val="tx1">
                    <a:lumMod val="65000"/>
                    <a:lumOff val="35000"/>
                  </a:schemeClr>
                </a:solidFill>
              </a:rPr>
              <a:t>September 2015, SPC was confirmed as the host for PCREEE by the Pacific Ministers of Energy. </a:t>
            </a:r>
          </a:p>
          <a:p>
            <a:pPr defTabSz="914400" fontAlgn="base">
              <a:lnSpc>
                <a:spcPct val="150000"/>
              </a:lnSpc>
              <a:spcAft>
                <a:spcPct val="0"/>
              </a:spcAft>
              <a:buFont typeface="Courier New" charset="0"/>
              <a:buChar char="o"/>
            </a:pPr>
            <a:r>
              <a:rPr lang="en-GB" altLang="en-US" sz="2400" b="1" dirty="0" smtClean="0">
                <a:solidFill>
                  <a:schemeClr val="tx1">
                    <a:lumMod val="65000"/>
                    <a:lumOff val="35000"/>
                  </a:schemeClr>
                </a:solidFill>
              </a:rPr>
              <a:t>PCREEE to </a:t>
            </a:r>
            <a:r>
              <a:rPr lang="en-GB" altLang="en-US" sz="2400" b="1" dirty="0">
                <a:solidFill>
                  <a:schemeClr val="tx1">
                    <a:lumMod val="65000"/>
                    <a:lumOff val="35000"/>
                  </a:schemeClr>
                </a:solidFill>
              </a:rPr>
              <a:t>be hosted by the Kingdom of Tonga under the SPC </a:t>
            </a:r>
            <a:r>
              <a:rPr lang="en-GB" altLang="en-US" sz="2400" b="1" dirty="0" smtClean="0">
                <a:solidFill>
                  <a:schemeClr val="tx1">
                    <a:lumMod val="65000"/>
                    <a:lumOff val="35000"/>
                  </a:schemeClr>
                </a:solidFill>
              </a:rPr>
              <a:t>framework</a:t>
            </a:r>
            <a:endParaRPr lang="en-GB" altLang="en-US" sz="2400" b="1" dirty="0">
              <a:solidFill>
                <a:schemeClr val="tx1">
                  <a:lumMod val="65000"/>
                  <a:lumOff val="35000"/>
                </a:schemeClr>
              </a:solidFill>
            </a:endParaRPr>
          </a:p>
          <a:p>
            <a:pPr defTabSz="914400" fontAlgn="base">
              <a:lnSpc>
                <a:spcPct val="150000"/>
              </a:lnSpc>
              <a:spcAft>
                <a:spcPct val="0"/>
              </a:spcAft>
              <a:buFont typeface="Courier New" charset="0"/>
              <a:buChar char="o"/>
            </a:pPr>
            <a:r>
              <a:rPr lang="en-GB" altLang="en-US" sz="2400" b="1" dirty="0">
                <a:solidFill>
                  <a:schemeClr val="tx1">
                    <a:lumMod val="65000"/>
                    <a:lumOff val="35000"/>
                  </a:schemeClr>
                </a:solidFill>
              </a:rPr>
              <a:t>Planned inauguration in August 2016 </a:t>
            </a:r>
          </a:p>
          <a:p>
            <a:pPr>
              <a:buFont typeface="Courier New" charset="0"/>
              <a:buChar char="o"/>
            </a:pPr>
            <a:endParaRPr lang="en-GB" altLang="en-US" sz="2200" dirty="0" smtClean="0">
              <a:solidFill>
                <a:schemeClr val="tx1">
                  <a:lumMod val="65000"/>
                  <a:lumOff val="35000"/>
                </a:schemeClr>
              </a:solidFill>
              <a:ea typeface="MS PGothic" pitchFamily="34" charset="-128"/>
            </a:endParaRPr>
          </a:p>
        </p:txBody>
      </p:sp>
      <p:grpSp>
        <p:nvGrpSpPr>
          <p:cNvPr id="32774" name="Group 11"/>
          <p:cNvGrpSpPr>
            <a:grpSpLocks/>
          </p:cNvGrpSpPr>
          <p:nvPr/>
        </p:nvGrpSpPr>
        <p:grpSpPr bwMode="auto">
          <a:xfrm>
            <a:off x="5486400" y="5788359"/>
            <a:ext cx="3276600" cy="609600"/>
            <a:chOff x="4876800" y="5486400"/>
            <a:chExt cx="3352800" cy="696686"/>
          </a:xfrm>
        </p:grpSpPr>
        <p:pic>
          <p:nvPicPr>
            <p:cNvPr id="32775" name="Imag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540439"/>
              <a:ext cx="1828800" cy="55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6" descr="http://iisdrs.iisd.org/files/2011/09/Sprep-SP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486400"/>
              <a:ext cx="1151779" cy="69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3754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C020175-867C-486C-8ECC-54750C50A9D7}" type="slidenum">
              <a:rPr lang="en-GB" altLang="pt-PT" smtClean="0"/>
              <a:pPr/>
              <a:t>26</a:t>
            </a:fld>
            <a:endParaRPr lang="en-GB" altLang="pt-PT" dirty="0"/>
          </a:p>
        </p:txBody>
      </p:sp>
      <p:sp>
        <p:nvSpPr>
          <p:cNvPr id="6" name="Title 1"/>
          <p:cNvSpPr>
            <a:spLocks noGrp="1"/>
          </p:cNvSpPr>
          <p:nvPr>
            <p:ph type="title"/>
          </p:nvPr>
        </p:nvSpPr>
        <p:spPr>
          <a:xfrm>
            <a:off x="152401" y="990601"/>
            <a:ext cx="8839200" cy="914400"/>
          </a:xfrm>
        </p:spPr>
        <p:txBody>
          <a:bodyPr>
            <a:noAutofit/>
          </a:bodyPr>
          <a:lstStyle/>
          <a:p>
            <a:r>
              <a:rPr lang="en-US" altLang="en-US" sz="3000" b="1" dirty="0" smtClean="0">
                <a:solidFill>
                  <a:srgbClr val="17375E"/>
                </a:solidFill>
                <a:latin typeface="+mn-lt"/>
              </a:rPr>
              <a:t>ACP – UNIDO COOPERATION FOR CLIMATE ACTION </a:t>
            </a:r>
            <a:endParaRPr lang="en-GB" altLang="en-US" sz="3000" b="1" dirty="0">
              <a:solidFill>
                <a:srgbClr val="17375E"/>
              </a:solidFill>
              <a:latin typeface="+mn-lt"/>
            </a:endParaRPr>
          </a:p>
        </p:txBody>
      </p:sp>
      <p:sp>
        <p:nvSpPr>
          <p:cNvPr id="5" name="Rectangle 4"/>
          <p:cNvSpPr/>
          <p:nvPr/>
        </p:nvSpPr>
        <p:spPr>
          <a:xfrm>
            <a:off x="533400" y="2209800"/>
            <a:ext cx="7848600" cy="4124206"/>
          </a:xfrm>
          <a:prstGeom prst="rect">
            <a:avLst/>
          </a:prstGeom>
        </p:spPr>
        <p:txBody>
          <a:bodyPr wrap="square">
            <a:spAutoFit/>
          </a:bodyPr>
          <a:lstStyle/>
          <a:p>
            <a:r>
              <a:rPr lang="en-US" altLang="en-US" sz="2400" b="1" dirty="0" smtClean="0">
                <a:solidFill>
                  <a:srgbClr val="000090"/>
                </a:solidFill>
              </a:rPr>
              <a:t>POTENTIAL AREAS of FUTURE COOPERATION:</a:t>
            </a:r>
            <a:endParaRPr lang="en-US" altLang="en-US" sz="2400" b="1" dirty="0" smtClean="0">
              <a:solidFill>
                <a:srgbClr val="000090"/>
              </a:solidFill>
            </a:endParaRPr>
          </a:p>
          <a:p>
            <a:endParaRPr lang="en-US" altLang="en-US" b="1" dirty="0">
              <a:solidFill>
                <a:schemeClr val="tx1">
                  <a:lumMod val="65000"/>
                  <a:lumOff val="35000"/>
                </a:schemeClr>
              </a:solidFill>
            </a:endParaRPr>
          </a:p>
          <a:p>
            <a:pPr marL="285750" indent="-285750">
              <a:buFont typeface="Courier New" charset="0"/>
              <a:buChar char="o"/>
            </a:pPr>
            <a:r>
              <a:rPr lang="en-US" altLang="en-US" sz="2000" b="1" dirty="0" smtClean="0">
                <a:solidFill>
                  <a:schemeClr val="tx1">
                    <a:lumMod val="65000"/>
                    <a:lumOff val="35000"/>
                  </a:schemeClr>
                </a:solidFill>
              </a:rPr>
              <a:t>Programmatic approaches for technology transfer and innovation (CTCN, Cleantech, SE4ALL, PFAN) </a:t>
            </a:r>
            <a:endParaRPr lang="en-US" altLang="en-US" sz="2000" b="1" dirty="0" smtClean="0">
              <a:solidFill>
                <a:schemeClr val="tx1">
                  <a:lumMod val="65000"/>
                  <a:lumOff val="35000"/>
                </a:schemeClr>
              </a:solidFill>
            </a:endParaRPr>
          </a:p>
          <a:p>
            <a:pPr marL="285750" indent="-285750">
              <a:buFont typeface="Courier New" charset="0"/>
              <a:buChar char="o"/>
            </a:pPr>
            <a:endParaRPr lang="en-US" altLang="en-US" sz="2000" b="1" dirty="0">
              <a:solidFill>
                <a:schemeClr val="tx1">
                  <a:lumMod val="65000"/>
                  <a:lumOff val="35000"/>
                </a:schemeClr>
              </a:solidFill>
            </a:endParaRPr>
          </a:p>
          <a:p>
            <a:pPr marL="285750" indent="-285750">
              <a:buFont typeface="Courier New" charset="0"/>
              <a:buChar char="o"/>
            </a:pPr>
            <a:r>
              <a:rPr lang="en-US" altLang="en-US" sz="2000" b="1" dirty="0" smtClean="0">
                <a:solidFill>
                  <a:schemeClr val="tx1">
                    <a:lumMod val="65000"/>
                    <a:lumOff val="35000"/>
                  </a:schemeClr>
                </a:solidFill>
              </a:rPr>
              <a:t>Regional cooperation (</a:t>
            </a:r>
            <a:r>
              <a:rPr lang="en-US" altLang="en-US" sz="2000" b="1" dirty="0" smtClean="0">
                <a:solidFill>
                  <a:schemeClr val="tx1">
                    <a:lumMod val="65000"/>
                    <a:lumOff val="35000"/>
                  </a:schemeClr>
                </a:solidFill>
              </a:rPr>
              <a:t>Regional</a:t>
            </a:r>
            <a:r>
              <a:rPr lang="en-US" altLang="en-US" sz="2000" b="1" dirty="0" smtClean="0">
                <a:solidFill>
                  <a:schemeClr val="tx1">
                    <a:lumMod val="65000"/>
                    <a:lumOff val="35000"/>
                  </a:schemeClr>
                </a:solidFill>
              </a:rPr>
              <a:t> </a:t>
            </a:r>
            <a:r>
              <a:rPr lang="en-US" altLang="en-US" sz="2000" b="1" dirty="0" err="1" smtClean="0">
                <a:solidFill>
                  <a:schemeClr val="tx1">
                    <a:lumMod val="65000"/>
                    <a:lumOff val="35000"/>
                  </a:schemeClr>
                </a:solidFill>
              </a:rPr>
              <a:t>Centres</a:t>
            </a:r>
            <a:r>
              <a:rPr lang="en-US" altLang="en-US" sz="2000" b="1" dirty="0" smtClean="0">
                <a:solidFill>
                  <a:schemeClr val="tx1">
                    <a:lumMod val="65000"/>
                    <a:lumOff val="35000"/>
                  </a:schemeClr>
                </a:solidFill>
              </a:rPr>
              <a:t> for Policy, Institutional and Markets Coherence)  </a:t>
            </a:r>
            <a:endParaRPr lang="en-US" altLang="en-US" sz="2000" b="1" dirty="0" smtClean="0">
              <a:solidFill>
                <a:schemeClr val="tx1">
                  <a:lumMod val="65000"/>
                  <a:lumOff val="35000"/>
                </a:schemeClr>
              </a:solidFill>
            </a:endParaRPr>
          </a:p>
          <a:p>
            <a:endParaRPr lang="en-US" altLang="en-US" sz="2000" b="1" dirty="0">
              <a:solidFill>
                <a:schemeClr val="tx1">
                  <a:lumMod val="65000"/>
                  <a:lumOff val="35000"/>
                </a:schemeClr>
              </a:solidFill>
            </a:endParaRPr>
          </a:p>
          <a:p>
            <a:pPr marL="285750" indent="-285750">
              <a:buFont typeface="Courier New" charset="0"/>
              <a:buChar char="o"/>
            </a:pPr>
            <a:r>
              <a:rPr lang="en-US" altLang="en-US" sz="2000" b="1" dirty="0" smtClean="0">
                <a:solidFill>
                  <a:schemeClr val="tx1">
                    <a:lumMod val="65000"/>
                    <a:lumOff val="35000"/>
                  </a:schemeClr>
                </a:solidFill>
              </a:rPr>
              <a:t>Knowledge Management and Capacity Building (Regional </a:t>
            </a:r>
            <a:r>
              <a:rPr lang="en-US" altLang="en-US" sz="2000" b="1" dirty="0" err="1" smtClean="0">
                <a:solidFill>
                  <a:schemeClr val="tx1">
                    <a:lumMod val="65000"/>
                    <a:lumOff val="35000"/>
                  </a:schemeClr>
                </a:solidFill>
              </a:rPr>
              <a:t>Centres</a:t>
            </a:r>
            <a:r>
              <a:rPr lang="en-US" altLang="en-US" sz="2000" b="1" dirty="0" smtClean="0">
                <a:solidFill>
                  <a:schemeClr val="tx1">
                    <a:lumMod val="65000"/>
                    <a:lumOff val="35000"/>
                  </a:schemeClr>
                </a:solidFill>
              </a:rPr>
              <a:t> as Hubs for SE4ALL, Nexus Issues and Climate Action)</a:t>
            </a:r>
          </a:p>
          <a:p>
            <a:pPr marL="285750" indent="-285750">
              <a:buFont typeface="Courier New" charset="0"/>
              <a:buChar char="o"/>
            </a:pPr>
            <a:endParaRPr lang="en-US" altLang="en-US" sz="2000" b="1" dirty="0">
              <a:solidFill>
                <a:schemeClr val="tx1">
                  <a:lumMod val="65000"/>
                  <a:lumOff val="35000"/>
                </a:schemeClr>
              </a:solidFill>
            </a:endParaRPr>
          </a:p>
          <a:p>
            <a:pPr marL="285750" indent="-285750">
              <a:buFont typeface="Courier New" charset="0"/>
              <a:buChar char="o"/>
            </a:pPr>
            <a:r>
              <a:rPr lang="en-US" altLang="en-US" sz="2000" b="1" dirty="0" smtClean="0">
                <a:solidFill>
                  <a:schemeClr val="tx1">
                    <a:lumMod val="65000"/>
                    <a:lumOff val="35000"/>
                  </a:schemeClr>
                </a:solidFill>
              </a:rPr>
              <a:t>Public Private Partnerships (Financing, Jobs and Economic Development)</a:t>
            </a:r>
            <a:endParaRPr lang="en-US" altLang="en-US" sz="2000" b="1" dirty="0">
              <a:solidFill>
                <a:schemeClr val="tx1">
                  <a:lumMod val="65000"/>
                  <a:lumOff val="35000"/>
                </a:schemeClr>
              </a:solidFill>
            </a:endParaRPr>
          </a:p>
        </p:txBody>
      </p:sp>
    </p:spTree>
    <p:extLst>
      <p:ext uri="{BB962C8B-B14F-4D97-AF65-F5344CB8AC3E}">
        <p14:creationId xmlns:p14="http://schemas.microsoft.com/office/powerpoint/2010/main" val="2839154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457200" y="2133600"/>
            <a:ext cx="8229600" cy="3633788"/>
          </a:xfrm>
        </p:spPr>
        <p:txBody>
          <a:bodyPr>
            <a:normAutofit fontScale="90000"/>
          </a:bodyPr>
          <a:lstStyle/>
          <a:p>
            <a:r>
              <a:rPr lang="en-GB" b="1" dirty="0" smtClean="0">
                <a:solidFill>
                  <a:schemeClr val="tx2"/>
                </a:solidFill>
                <a:latin typeface="Calibri" charset="0"/>
              </a:rPr>
              <a:t/>
            </a:r>
            <a:br>
              <a:rPr lang="en-GB" b="1" dirty="0" smtClean="0">
                <a:solidFill>
                  <a:schemeClr val="tx2"/>
                </a:solidFill>
                <a:latin typeface="Calibri" charset="0"/>
              </a:rPr>
            </a:br>
            <a:r>
              <a:rPr lang="en-GB" b="1" dirty="0" smtClean="0">
                <a:solidFill>
                  <a:srgbClr val="00B0F0"/>
                </a:solidFill>
                <a:latin typeface="Calibri" charset="0"/>
              </a:rPr>
              <a:t>Thank </a:t>
            </a:r>
            <a:r>
              <a:rPr lang="en-GB" b="1" dirty="0">
                <a:solidFill>
                  <a:srgbClr val="00B0F0"/>
                </a:solidFill>
                <a:latin typeface="Calibri" charset="0"/>
              </a:rPr>
              <a:t>you</a:t>
            </a:r>
            <a:br>
              <a:rPr lang="en-GB" b="1" dirty="0">
                <a:solidFill>
                  <a:srgbClr val="00B0F0"/>
                </a:solidFill>
                <a:latin typeface="Calibri" charset="0"/>
              </a:rPr>
            </a:br>
            <a:r>
              <a:rPr lang="en-GB" sz="2200" dirty="0">
                <a:solidFill>
                  <a:schemeClr val="tx1">
                    <a:lumMod val="65000"/>
                    <a:lumOff val="35000"/>
                  </a:schemeClr>
                </a:solidFill>
                <a:latin typeface="+mn-lt"/>
              </a:rPr>
              <a:t/>
            </a:r>
            <a:br>
              <a:rPr lang="en-GB" sz="2200" dirty="0">
                <a:solidFill>
                  <a:schemeClr val="tx1">
                    <a:lumMod val="65000"/>
                    <a:lumOff val="35000"/>
                  </a:schemeClr>
                </a:solidFill>
                <a:latin typeface="+mn-lt"/>
              </a:rPr>
            </a:br>
            <a:r>
              <a:rPr lang="en-US" sz="2200" b="1" dirty="0">
                <a:solidFill>
                  <a:schemeClr val="tx1">
                    <a:lumMod val="65000"/>
                    <a:lumOff val="35000"/>
                  </a:schemeClr>
                </a:solidFill>
                <a:latin typeface="+mn-lt"/>
                <a:cs typeface="Arial" charset="0"/>
              </a:rPr>
              <a:t>Dr. Pradeep Monga</a:t>
            </a:r>
            <a:br>
              <a:rPr lang="en-US" sz="2200" b="1" dirty="0">
                <a:solidFill>
                  <a:schemeClr val="tx1">
                    <a:lumMod val="65000"/>
                    <a:lumOff val="35000"/>
                  </a:schemeClr>
                </a:solidFill>
                <a:latin typeface="+mn-lt"/>
                <a:cs typeface="Arial" charset="0"/>
              </a:rPr>
            </a:br>
            <a:r>
              <a:rPr lang="en-US" sz="2200" b="1" dirty="0">
                <a:solidFill>
                  <a:schemeClr val="tx1">
                    <a:lumMod val="65000"/>
                    <a:lumOff val="35000"/>
                  </a:schemeClr>
                </a:solidFill>
                <a:latin typeface="+mn-lt"/>
                <a:cs typeface="Arial" charset="0"/>
              </a:rPr>
              <a:t/>
            </a:r>
            <a:br>
              <a:rPr lang="en-US" sz="2200" b="1" dirty="0">
                <a:solidFill>
                  <a:schemeClr val="tx1">
                    <a:lumMod val="65000"/>
                    <a:lumOff val="35000"/>
                  </a:schemeClr>
                </a:solidFill>
                <a:latin typeface="+mn-lt"/>
                <a:cs typeface="Arial" charset="0"/>
              </a:rPr>
            </a:br>
            <a:r>
              <a:rPr lang="en-US" sz="2200" b="1" dirty="0">
                <a:solidFill>
                  <a:schemeClr val="tx1">
                    <a:lumMod val="65000"/>
                    <a:lumOff val="35000"/>
                  </a:schemeClr>
                </a:solidFill>
                <a:latin typeface="+mn-lt"/>
                <a:cs typeface="Arial" charset="0"/>
              </a:rPr>
              <a:t>Director of </a:t>
            </a:r>
            <a:r>
              <a:rPr lang="en-US" sz="2200" b="1" dirty="0" smtClean="0">
                <a:solidFill>
                  <a:schemeClr val="tx1">
                    <a:lumMod val="65000"/>
                    <a:lumOff val="35000"/>
                  </a:schemeClr>
                </a:solidFill>
                <a:latin typeface="+mn-lt"/>
                <a:cs typeface="Arial" charset="0"/>
              </a:rPr>
              <a:t>Energy </a:t>
            </a:r>
            <a:r>
              <a:rPr lang="en-US" sz="2200" b="1" dirty="0">
                <a:solidFill>
                  <a:schemeClr val="tx1">
                    <a:lumMod val="65000"/>
                    <a:lumOff val="35000"/>
                  </a:schemeClr>
                </a:solidFill>
                <a:latin typeface="+mn-lt"/>
                <a:cs typeface="Arial" charset="0"/>
              </a:rPr>
              <a:t/>
            </a:r>
            <a:br>
              <a:rPr lang="en-US" sz="2200" b="1" dirty="0">
                <a:solidFill>
                  <a:schemeClr val="tx1">
                    <a:lumMod val="65000"/>
                    <a:lumOff val="35000"/>
                  </a:schemeClr>
                </a:solidFill>
                <a:latin typeface="+mn-lt"/>
                <a:cs typeface="Arial" charset="0"/>
              </a:rPr>
            </a:br>
            <a:r>
              <a:rPr lang="en-US" sz="2200" b="1" dirty="0">
                <a:solidFill>
                  <a:schemeClr val="tx1">
                    <a:lumMod val="65000"/>
                    <a:lumOff val="35000"/>
                  </a:schemeClr>
                </a:solidFill>
                <a:latin typeface="+mn-lt"/>
                <a:cs typeface="Arial" charset="0"/>
              </a:rPr>
              <a:t>United Nations Industrial Development Organization</a:t>
            </a:r>
            <a:r>
              <a:rPr lang="en-US" sz="1600" b="1" dirty="0">
                <a:solidFill>
                  <a:srgbClr val="000000"/>
                </a:solidFill>
                <a:latin typeface="Arial" charset="0"/>
                <a:cs typeface="Arial" charset="0"/>
              </a:rPr>
              <a:t/>
            </a:r>
            <a:br>
              <a:rPr lang="en-US" sz="1600" b="1" dirty="0">
                <a:solidFill>
                  <a:srgbClr val="000000"/>
                </a:solidFill>
                <a:latin typeface="Arial" charset="0"/>
                <a:cs typeface="Arial" charset="0"/>
              </a:rPr>
            </a:br>
            <a:r>
              <a:rPr lang="en-US" sz="1400" dirty="0">
                <a:solidFill>
                  <a:srgbClr val="19194D"/>
                </a:solidFill>
                <a:latin typeface="Calibri" charset="0"/>
              </a:rPr>
              <a:t> </a:t>
            </a:r>
            <a:r>
              <a:rPr lang="en-US" sz="1400" dirty="0" smtClean="0">
                <a:solidFill>
                  <a:srgbClr val="19194D"/>
                </a:solidFill>
                <a:latin typeface="Calibri" charset="0"/>
              </a:rPr>
              <a:t/>
            </a:r>
            <a:br>
              <a:rPr lang="en-US" sz="1400" dirty="0" smtClean="0">
                <a:solidFill>
                  <a:srgbClr val="19194D"/>
                </a:solidFill>
                <a:latin typeface="Calibri" charset="0"/>
              </a:rPr>
            </a:br>
            <a:r>
              <a:rPr lang="en-GB" sz="2000" dirty="0" smtClean="0">
                <a:solidFill>
                  <a:srgbClr val="224B50"/>
                </a:solidFill>
                <a:latin typeface="Calibri" charset="0"/>
              </a:rPr>
              <a:t>p.monga@unido.org </a:t>
            </a:r>
            <a:r>
              <a:rPr lang="en-GB" dirty="0">
                <a:latin typeface="Calibri" charset="0"/>
              </a:rPr>
              <a:t/>
            </a:r>
            <a:br>
              <a:rPr lang="en-GB" dirty="0">
                <a:latin typeface="Calibri" charset="0"/>
              </a:rPr>
            </a:br>
            <a:endParaRPr lang="en-GB" dirty="0">
              <a:latin typeface="Calibri" charset="0"/>
            </a:endParaRPr>
          </a:p>
        </p:txBody>
      </p:sp>
    </p:spTree>
    <p:extLst>
      <p:ext uri="{BB962C8B-B14F-4D97-AF65-F5344CB8AC3E}">
        <p14:creationId xmlns:p14="http://schemas.microsoft.com/office/powerpoint/2010/main" val="192160813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943" y="732842"/>
            <a:ext cx="8229600" cy="1143000"/>
          </a:xfrm>
        </p:spPr>
        <p:txBody>
          <a:bodyPr>
            <a:normAutofit/>
          </a:bodyPr>
          <a:lstStyle/>
          <a:p>
            <a:pPr fontAlgn="base">
              <a:spcAft>
                <a:spcPct val="0"/>
              </a:spcAft>
            </a:pPr>
            <a:r>
              <a:rPr lang="en-US" sz="3000" b="1" dirty="0" smtClean="0">
                <a:solidFill>
                  <a:srgbClr val="00B0F0"/>
                </a:solidFill>
                <a:latin typeface="Calibri" panose="020F0502020204030204" pitchFamily="34" charset="0"/>
              </a:rPr>
              <a:t>Industry, Energy and Climate Change</a:t>
            </a:r>
            <a:endParaRPr lang="en-US" sz="3000" b="1" dirty="0">
              <a:solidFill>
                <a:srgbClr val="00B0F0"/>
              </a:solidFill>
              <a:latin typeface="Calibri" panose="020F0502020204030204" pitchFamily="34" charset="0"/>
            </a:endParaRPr>
          </a:p>
        </p:txBody>
      </p:sp>
      <p:sp>
        <p:nvSpPr>
          <p:cNvPr id="4" name="Slide Number Placeholder 3"/>
          <p:cNvSpPr>
            <a:spLocks noGrp="1"/>
          </p:cNvSpPr>
          <p:nvPr>
            <p:ph type="sldNum" sz="quarter" idx="11"/>
          </p:nvPr>
        </p:nvSpPr>
        <p:spPr/>
        <p:txBody>
          <a:bodyPr/>
          <a:lstStyle/>
          <a:p>
            <a:pPr>
              <a:defRPr/>
            </a:pPr>
            <a:fld id="{27C51E7F-9797-4B0E-8DC4-FD6B7D716AA6}" type="slidenum">
              <a:rPr lang="en-GB" smtClean="0"/>
              <a:pPr>
                <a:defRPr/>
              </a:pPr>
              <a:t>3</a:t>
            </a:fld>
            <a:endParaRPr lang="en-GB" dirty="0"/>
          </a:p>
        </p:txBody>
      </p:sp>
      <p:sp>
        <p:nvSpPr>
          <p:cNvPr id="25" name="Text Box 4"/>
          <p:cNvSpPr txBox="1">
            <a:spLocks noChangeArrowheads="1"/>
          </p:cNvSpPr>
          <p:nvPr/>
        </p:nvSpPr>
        <p:spPr bwMode="auto">
          <a:xfrm>
            <a:off x="4764088" y="6263407"/>
            <a:ext cx="4379912" cy="26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5" tIns="45678" rIns="91355" bIns="45678">
            <a:spAutoFit/>
          </a:bodyPr>
          <a:lstStyle>
            <a:lvl1pPr algn="l" eaLnBrk="0" hangingPunct="0">
              <a:spcBef>
                <a:spcPct val="20000"/>
              </a:spcBef>
              <a:buClr>
                <a:schemeClr val="hlink"/>
              </a:buClr>
              <a:buFont typeface="Wingdings" pitchFamily="2" charset="2"/>
              <a:buChar char="ü"/>
              <a:defRPr sz="3200">
                <a:solidFill>
                  <a:srgbClr val="235373"/>
                </a:solidFill>
                <a:latin typeface="MetaBook-Roman" charset="0"/>
                <a:cs typeface="Arial" pitchFamily="34" charset="0"/>
              </a:defRPr>
            </a:lvl1pPr>
            <a:lvl2pPr marL="742950" indent="-285750" algn="l" eaLnBrk="0" hangingPunct="0">
              <a:spcBef>
                <a:spcPct val="20000"/>
              </a:spcBef>
              <a:buClr>
                <a:schemeClr val="hlink"/>
              </a:buClr>
              <a:buChar char="•"/>
              <a:defRPr sz="2800">
                <a:solidFill>
                  <a:srgbClr val="235373"/>
                </a:solidFill>
                <a:latin typeface="MetaBook-Roman" charset="0"/>
                <a:cs typeface="Arial" pitchFamily="34" charset="0"/>
              </a:defRPr>
            </a:lvl2pPr>
            <a:lvl3pPr marL="1143000" indent="-228600" algn="l" eaLnBrk="0" hangingPunct="0">
              <a:spcBef>
                <a:spcPct val="20000"/>
              </a:spcBef>
              <a:buChar char="•"/>
              <a:defRPr sz="2400">
                <a:solidFill>
                  <a:srgbClr val="235373"/>
                </a:solidFill>
                <a:latin typeface="MetaBook-Roman" charset="0"/>
                <a:cs typeface="Arial" pitchFamily="34" charset="0"/>
              </a:defRPr>
            </a:lvl3pPr>
            <a:lvl4pPr marL="1600200" indent="-228600" algn="l" eaLnBrk="0" hangingPunct="0">
              <a:spcBef>
                <a:spcPct val="20000"/>
              </a:spcBef>
              <a:buChar char="–"/>
              <a:defRPr sz="2000">
                <a:solidFill>
                  <a:srgbClr val="235373"/>
                </a:solidFill>
                <a:latin typeface="MetaBook-Roman" charset="0"/>
                <a:cs typeface="Arial" pitchFamily="34" charset="0"/>
              </a:defRPr>
            </a:lvl4pPr>
            <a:lvl5pPr marL="2057400" indent="-228600" algn="l" eaLnBrk="0" hangingPunct="0">
              <a:spcBef>
                <a:spcPct val="20000"/>
              </a:spcBef>
              <a:buChar char="»"/>
              <a:defRPr sz="2000">
                <a:solidFill>
                  <a:srgbClr val="235373"/>
                </a:solidFill>
                <a:latin typeface="MetaBook-Roman" charset="0"/>
                <a:cs typeface="Arial" pitchFamily="34" charset="0"/>
              </a:defRPr>
            </a:lvl5pPr>
            <a:lvl6pPr marL="2514600" indent="-228600" eaLnBrk="0" fontAlgn="base" hangingPunct="0">
              <a:spcBef>
                <a:spcPct val="20000"/>
              </a:spcBef>
              <a:spcAft>
                <a:spcPct val="0"/>
              </a:spcAft>
              <a:buChar char="»"/>
              <a:defRPr sz="2000">
                <a:solidFill>
                  <a:srgbClr val="235373"/>
                </a:solidFill>
                <a:latin typeface="MetaBook-Roman" charset="0"/>
                <a:cs typeface="Arial" pitchFamily="34" charset="0"/>
              </a:defRPr>
            </a:lvl6pPr>
            <a:lvl7pPr marL="2971800" indent="-228600" eaLnBrk="0" fontAlgn="base" hangingPunct="0">
              <a:spcBef>
                <a:spcPct val="20000"/>
              </a:spcBef>
              <a:spcAft>
                <a:spcPct val="0"/>
              </a:spcAft>
              <a:buChar char="»"/>
              <a:defRPr sz="2000">
                <a:solidFill>
                  <a:srgbClr val="235373"/>
                </a:solidFill>
                <a:latin typeface="MetaBook-Roman" charset="0"/>
                <a:cs typeface="Arial" pitchFamily="34" charset="0"/>
              </a:defRPr>
            </a:lvl7pPr>
            <a:lvl8pPr marL="3429000" indent="-228600" eaLnBrk="0" fontAlgn="base" hangingPunct="0">
              <a:spcBef>
                <a:spcPct val="20000"/>
              </a:spcBef>
              <a:spcAft>
                <a:spcPct val="0"/>
              </a:spcAft>
              <a:buChar char="»"/>
              <a:defRPr sz="2000">
                <a:solidFill>
                  <a:srgbClr val="235373"/>
                </a:solidFill>
                <a:latin typeface="MetaBook-Roman" charset="0"/>
                <a:cs typeface="Arial" pitchFamily="34" charset="0"/>
              </a:defRPr>
            </a:lvl8pPr>
            <a:lvl9pPr marL="3886200" indent="-228600" eaLnBrk="0" fontAlgn="base" hangingPunct="0">
              <a:spcBef>
                <a:spcPct val="20000"/>
              </a:spcBef>
              <a:spcAft>
                <a:spcPct val="0"/>
              </a:spcAft>
              <a:buChar char="»"/>
              <a:defRPr sz="2000">
                <a:solidFill>
                  <a:srgbClr val="235373"/>
                </a:solidFill>
                <a:latin typeface="MetaBook-Roman" charset="0"/>
                <a:cs typeface="Arial" pitchFamily="34" charset="0"/>
              </a:defRPr>
            </a:lvl9pPr>
          </a:lstStyle>
          <a:p>
            <a:pPr>
              <a:spcBef>
                <a:spcPct val="50000"/>
              </a:spcBef>
              <a:buClrTx/>
              <a:buFontTx/>
              <a:buNone/>
            </a:pPr>
            <a:r>
              <a:rPr lang="en-US" altLang="en-US" sz="1100" dirty="0">
                <a:solidFill>
                  <a:schemeClr val="tx1"/>
                </a:solidFill>
                <a:latin typeface="Calibri" charset="0"/>
                <a:ea typeface="Calibri" charset="0"/>
                <a:cs typeface="Calibri" charset="0"/>
              </a:rPr>
              <a:t>Source: IEA, Technology Transitions for Industry, 2009</a:t>
            </a:r>
            <a:endParaRPr lang="en-US" altLang="en-US" sz="1100" dirty="0">
              <a:solidFill>
                <a:srgbClr val="0000FF"/>
              </a:solidFill>
              <a:latin typeface="Calibri" charset="0"/>
              <a:ea typeface="Calibri" charset="0"/>
              <a:cs typeface="Calibri" charset="0"/>
            </a:endParaRPr>
          </a:p>
        </p:txBody>
      </p:sp>
      <p:graphicFrame>
        <p:nvGraphicFramePr>
          <p:cNvPr id="3" name="Diagram 2"/>
          <p:cNvGraphicFramePr/>
          <p:nvPr>
            <p:extLst>
              <p:ext uri="{D42A27DB-BD31-4B8C-83A1-F6EECF244321}">
                <p14:modId xmlns:p14="http://schemas.microsoft.com/office/powerpoint/2010/main" val="207064361"/>
              </p:ext>
            </p:extLst>
          </p:nvPr>
        </p:nvGraphicFramePr>
        <p:xfrm>
          <a:off x="-2019619" y="336463"/>
          <a:ext cx="11789869" cy="6188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0" y="2272221"/>
            <a:ext cx="2989004" cy="2677656"/>
          </a:xfrm>
          <a:prstGeom prst="rect">
            <a:avLst/>
          </a:prstGeom>
          <a:noFill/>
        </p:spPr>
        <p:txBody>
          <a:bodyPr wrap="square" rtlCol="0">
            <a:spAutoFit/>
          </a:bodyPr>
          <a:lstStyle/>
          <a:p>
            <a:pPr lvl="0" algn="ctr"/>
            <a:r>
              <a:rPr lang="en-US" sz="2400" dirty="0">
                <a:solidFill>
                  <a:schemeClr val="bg1"/>
                </a:solidFill>
                <a:latin typeface="Calibri" panose="020F0502020204030204" pitchFamily="34" charset="0"/>
              </a:rPr>
              <a:t>Industry </a:t>
            </a:r>
            <a:r>
              <a:rPr lang="en-US" sz="2400" dirty="0" smtClean="0">
                <a:solidFill>
                  <a:schemeClr val="bg1"/>
                </a:solidFill>
                <a:latin typeface="Calibri" panose="020F0502020204030204" pitchFamily="34" charset="0"/>
              </a:rPr>
              <a:t>accounts </a:t>
            </a:r>
          </a:p>
          <a:p>
            <a:pPr lvl="0" algn="ctr"/>
            <a:r>
              <a:rPr lang="en-US" sz="2400" dirty="0" smtClean="0">
                <a:solidFill>
                  <a:schemeClr val="bg1"/>
                </a:solidFill>
                <a:latin typeface="Calibri" panose="020F0502020204030204" pitchFamily="34" charset="0"/>
              </a:rPr>
              <a:t>for 1/3 </a:t>
            </a:r>
          </a:p>
          <a:p>
            <a:pPr lvl="0" algn="ctr"/>
            <a:r>
              <a:rPr lang="en-US" sz="2400" dirty="0" smtClean="0">
                <a:solidFill>
                  <a:schemeClr val="bg1"/>
                </a:solidFill>
                <a:latin typeface="Calibri" panose="020F0502020204030204" pitchFamily="34" charset="0"/>
              </a:rPr>
              <a:t>of </a:t>
            </a:r>
            <a:r>
              <a:rPr lang="en-US" sz="2400" b="1" dirty="0" smtClean="0">
                <a:solidFill>
                  <a:schemeClr val="bg1"/>
                </a:solidFill>
                <a:latin typeface="Calibri" panose="020F0502020204030204" pitchFamily="34" charset="0"/>
              </a:rPr>
              <a:t>global </a:t>
            </a:r>
            <a:r>
              <a:rPr lang="en-US" sz="2400" b="1" dirty="0">
                <a:solidFill>
                  <a:schemeClr val="bg1"/>
                </a:solidFill>
                <a:latin typeface="Calibri" panose="020F0502020204030204" pitchFamily="34" charset="0"/>
              </a:rPr>
              <a:t>energy use</a:t>
            </a:r>
            <a:r>
              <a:rPr lang="en-US" sz="2400" dirty="0" smtClean="0">
                <a:solidFill>
                  <a:schemeClr val="bg1"/>
                </a:solidFill>
                <a:latin typeface="Calibri" panose="020F0502020204030204" pitchFamily="34" charset="0"/>
              </a:rPr>
              <a:t>:</a:t>
            </a:r>
            <a:endParaRPr lang="en-US" sz="2400" dirty="0">
              <a:solidFill>
                <a:schemeClr val="bg1"/>
              </a:solidFill>
              <a:latin typeface="Calibri" panose="020F0502020204030204" pitchFamily="34" charset="0"/>
            </a:endParaRPr>
          </a:p>
          <a:p>
            <a:pPr marL="285750" lvl="0" indent="-285750">
              <a:buFont typeface="Courier New" charset="0"/>
              <a:buChar char="o"/>
            </a:pPr>
            <a:r>
              <a:rPr lang="en-US" sz="2400" dirty="0">
                <a:solidFill>
                  <a:schemeClr val="bg1"/>
                </a:solidFill>
                <a:latin typeface="Calibri" panose="020F0502020204030204" pitchFamily="34" charset="0"/>
              </a:rPr>
              <a:t>40% of electricity</a:t>
            </a:r>
          </a:p>
          <a:p>
            <a:pPr marL="285750" lvl="0" indent="-285750">
              <a:buFont typeface="Courier New" charset="0"/>
              <a:buChar char="o"/>
            </a:pPr>
            <a:r>
              <a:rPr lang="en-US" sz="2400" dirty="0">
                <a:solidFill>
                  <a:schemeClr val="bg1"/>
                </a:solidFill>
                <a:latin typeface="Calibri" panose="020F0502020204030204" pitchFamily="34" charset="0"/>
              </a:rPr>
              <a:t>77% of coal &amp; derivatives</a:t>
            </a:r>
          </a:p>
          <a:p>
            <a:pPr marL="285750" lvl="0" indent="-285750">
              <a:buFont typeface="Courier New" charset="0"/>
              <a:buChar char="o"/>
            </a:pPr>
            <a:r>
              <a:rPr lang="en-US" sz="2400" dirty="0">
                <a:solidFill>
                  <a:schemeClr val="bg1"/>
                </a:solidFill>
                <a:latin typeface="Calibri" panose="020F0502020204030204" pitchFamily="34" charset="0"/>
              </a:rPr>
              <a:t>37% of natural </a:t>
            </a:r>
            <a:r>
              <a:rPr lang="en-US" sz="2400" dirty="0" smtClean="0">
                <a:solidFill>
                  <a:schemeClr val="bg1"/>
                </a:solidFill>
                <a:latin typeface="Calibri" panose="020F0502020204030204" pitchFamily="34" charset="0"/>
              </a:rPr>
              <a:t>gas</a:t>
            </a:r>
            <a:endParaRPr lang="en-US" sz="2400" dirty="0">
              <a:solidFill>
                <a:schemeClr val="bg1"/>
              </a:solidFill>
            </a:endParaRPr>
          </a:p>
        </p:txBody>
      </p:sp>
      <p:sp>
        <p:nvSpPr>
          <p:cNvPr id="22" name="TextBox 21"/>
          <p:cNvSpPr txBox="1"/>
          <p:nvPr/>
        </p:nvSpPr>
        <p:spPr>
          <a:xfrm>
            <a:off x="4028421" y="2055922"/>
            <a:ext cx="4529448" cy="1415772"/>
          </a:xfrm>
          <a:prstGeom prst="rect">
            <a:avLst/>
          </a:prstGeom>
          <a:noFill/>
        </p:spPr>
        <p:txBody>
          <a:bodyPr wrap="square" rtlCol="0">
            <a:spAutoFit/>
          </a:bodyPr>
          <a:lstStyle/>
          <a:p>
            <a:pPr defTabSz="976987">
              <a:lnSpc>
                <a:spcPct val="90000"/>
              </a:lnSpc>
              <a:spcBef>
                <a:spcPct val="0"/>
              </a:spcBef>
              <a:spcAft>
                <a:spcPct val="35000"/>
              </a:spcAft>
            </a:pPr>
            <a:r>
              <a:rPr lang="en-US" sz="2000" b="1" dirty="0">
                <a:solidFill>
                  <a:srgbClr val="17375E"/>
                </a:solidFill>
                <a:latin typeface="Calibri" panose="020F0502020204030204" pitchFamily="34" charset="0"/>
              </a:rPr>
              <a:t>Global Primary Energy Demand by 2030:</a:t>
            </a:r>
          </a:p>
          <a:p>
            <a:pPr marL="285750" indent="-285750" defTabSz="976987">
              <a:lnSpc>
                <a:spcPct val="90000"/>
              </a:lnSpc>
              <a:spcBef>
                <a:spcPct val="0"/>
              </a:spcBef>
              <a:spcAft>
                <a:spcPct val="35000"/>
              </a:spcAft>
              <a:buFont typeface="Courier New" charset="0"/>
              <a:buChar char="o"/>
            </a:pPr>
            <a:r>
              <a:rPr lang="en-US" sz="2000" b="1" dirty="0">
                <a:solidFill>
                  <a:srgbClr val="17375E"/>
                </a:solidFill>
                <a:latin typeface="Calibri" panose="020F0502020204030204" pitchFamily="34" charset="0"/>
              </a:rPr>
              <a:t>50% increase expected</a:t>
            </a:r>
          </a:p>
          <a:p>
            <a:pPr marL="285750" indent="-285750" defTabSz="976987">
              <a:lnSpc>
                <a:spcPct val="90000"/>
              </a:lnSpc>
              <a:spcBef>
                <a:spcPct val="0"/>
              </a:spcBef>
              <a:spcAft>
                <a:spcPct val="35000"/>
              </a:spcAft>
              <a:buFont typeface="Courier New" charset="0"/>
              <a:buChar char="o"/>
            </a:pPr>
            <a:r>
              <a:rPr lang="en-US" sz="2000" b="1" dirty="0">
                <a:solidFill>
                  <a:srgbClr val="17375E"/>
                </a:solidFill>
                <a:latin typeface="Calibri" panose="020F0502020204030204" pitchFamily="34" charset="0"/>
              </a:rPr>
              <a:t>87% from non-OECD countries (industry biggest user)</a:t>
            </a:r>
          </a:p>
        </p:txBody>
      </p:sp>
      <p:sp>
        <p:nvSpPr>
          <p:cNvPr id="24" name="TextBox 23"/>
          <p:cNvSpPr txBox="1"/>
          <p:nvPr/>
        </p:nvSpPr>
        <p:spPr>
          <a:xfrm>
            <a:off x="6633567" y="3701322"/>
            <a:ext cx="2546411" cy="2012859"/>
          </a:xfrm>
          <a:prstGeom prst="rect">
            <a:avLst/>
          </a:prstGeom>
          <a:noFill/>
        </p:spPr>
        <p:txBody>
          <a:bodyPr wrap="square" rtlCol="0">
            <a:spAutoFit/>
          </a:bodyPr>
          <a:lstStyle/>
          <a:p>
            <a:pPr algn="ctr" defTabSz="976987">
              <a:lnSpc>
                <a:spcPct val="90000"/>
              </a:lnSpc>
              <a:spcBef>
                <a:spcPct val="0"/>
              </a:spcBef>
              <a:spcAft>
                <a:spcPct val="35000"/>
              </a:spcAft>
            </a:pPr>
            <a:r>
              <a:rPr lang="en-US" sz="2400" dirty="0">
                <a:solidFill>
                  <a:schemeClr val="bg1"/>
                </a:solidFill>
                <a:latin typeface="Calibri" panose="020F0502020204030204" pitchFamily="34" charset="0"/>
              </a:rPr>
              <a:t>S</a:t>
            </a:r>
            <a:r>
              <a:rPr lang="en-US" sz="2400" dirty="0" smtClean="0">
                <a:solidFill>
                  <a:schemeClr val="bg1"/>
                </a:solidFill>
                <a:latin typeface="Calibri" panose="020F0502020204030204" pitchFamily="34" charset="0"/>
              </a:rPr>
              <a:t>ingle </a:t>
            </a:r>
            <a:r>
              <a:rPr lang="en-US" sz="2400" dirty="0">
                <a:solidFill>
                  <a:schemeClr val="bg1"/>
                </a:solidFill>
                <a:latin typeface="Calibri" panose="020F0502020204030204" pitchFamily="34" charset="0"/>
              </a:rPr>
              <a:t>largest </a:t>
            </a:r>
            <a:r>
              <a:rPr lang="en-US" sz="2400" dirty="0" smtClean="0">
                <a:solidFill>
                  <a:schemeClr val="bg1"/>
                </a:solidFill>
                <a:latin typeface="Calibri" panose="020F0502020204030204" pitchFamily="34" charset="0"/>
              </a:rPr>
              <a:t>source </a:t>
            </a:r>
          </a:p>
          <a:p>
            <a:pPr algn="ctr" defTabSz="976987">
              <a:lnSpc>
                <a:spcPct val="90000"/>
              </a:lnSpc>
              <a:spcBef>
                <a:spcPct val="0"/>
              </a:spcBef>
              <a:spcAft>
                <a:spcPct val="35000"/>
              </a:spcAft>
            </a:pPr>
            <a:r>
              <a:rPr lang="en-US" sz="2400" dirty="0" smtClean="0">
                <a:solidFill>
                  <a:schemeClr val="bg1"/>
                </a:solidFill>
                <a:latin typeface="Calibri" panose="020F0502020204030204" pitchFamily="34" charset="0"/>
              </a:rPr>
              <a:t>of </a:t>
            </a:r>
            <a:r>
              <a:rPr lang="en-US" sz="2400" b="1" dirty="0">
                <a:solidFill>
                  <a:schemeClr val="bg1"/>
                </a:solidFill>
                <a:latin typeface="Calibri" panose="020F0502020204030204" pitchFamily="34" charset="0"/>
              </a:rPr>
              <a:t>GHG emissions</a:t>
            </a:r>
            <a:r>
              <a:rPr lang="en-US" sz="2400" dirty="0">
                <a:solidFill>
                  <a:schemeClr val="bg1"/>
                </a:solidFill>
                <a:latin typeface="Calibri" panose="020F0502020204030204" pitchFamily="34" charset="0"/>
              </a:rPr>
              <a:t>:</a:t>
            </a:r>
          </a:p>
          <a:p>
            <a:pPr algn="ctr" defTabSz="976987">
              <a:lnSpc>
                <a:spcPct val="90000"/>
              </a:lnSpc>
              <a:spcBef>
                <a:spcPct val="0"/>
              </a:spcBef>
              <a:spcAft>
                <a:spcPct val="35000"/>
              </a:spcAft>
            </a:pPr>
            <a:r>
              <a:rPr lang="en-US" sz="2400" dirty="0">
                <a:solidFill>
                  <a:schemeClr val="bg1"/>
                </a:solidFill>
                <a:latin typeface="Calibri" panose="020F0502020204030204" pitchFamily="34" charset="0"/>
              </a:rPr>
              <a:t>32% of global </a:t>
            </a:r>
            <a:r>
              <a:rPr lang="en-US" sz="2400" dirty="0" smtClean="0">
                <a:solidFill>
                  <a:schemeClr val="bg1"/>
                </a:solidFill>
                <a:latin typeface="Calibri" panose="020F0502020204030204" pitchFamily="34" charset="0"/>
              </a:rPr>
              <a:t>emissions</a:t>
            </a:r>
            <a:endParaRPr lang="en-US"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820865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C00C41-D324-4541-BFEF-FDD5F2EB5D10}" type="slidenum">
              <a:rPr lang="en-US" smtClean="0">
                <a:solidFill>
                  <a:prstClr val="black">
                    <a:tint val="75000"/>
                  </a:prstClr>
                </a:solidFill>
              </a:rPr>
              <a:pPr/>
              <a:t>4</a:t>
            </a:fld>
            <a:endParaRPr lang="en-US" dirty="0">
              <a:solidFill>
                <a:prstClr val="black">
                  <a:tint val="75000"/>
                </a:prstClr>
              </a:solidFill>
            </a:endParaRPr>
          </a:p>
        </p:txBody>
      </p:sp>
      <p:sp>
        <p:nvSpPr>
          <p:cNvPr id="6" name="Rectangle 5"/>
          <p:cNvSpPr/>
          <p:nvPr/>
        </p:nvSpPr>
        <p:spPr>
          <a:xfrm>
            <a:off x="76200" y="6158299"/>
            <a:ext cx="1676400" cy="276999"/>
          </a:xfrm>
          <a:prstGeom prst="rect">
            <a:avLst/>
          </a:prstGeom>
        </p:spPr>
        <p:txBody>
          <a:bodyPr wrap="square">
            <a:spAutoFit/>
          </a:bodyPr>
          <a:lstStyle/>
          <a:p>
            <a:r>
              <a:rPr lang="en-US" sz="1200" dirty="0"/>
              <a:t>Source: </a:t>
            </a:r>
            <a:r>
              <a:rPr lang="en-US" sz="1200" dirty="0" smtClean="0"/>
              <a:t>IPCC AR5</a:t>
            </a:r>
            <a:endParaRPr lang="en-US" sz="1200" dirty="0"/>
          </a:p>
        </p:txBody>
      </p:sp>
      <p:sp>
        <p:nvSpPr>
          <p:cNvPr id="7" name="Title 1"/>
          <p:cNvSpPr>
            <a:spLocks noGrp="1"/>
          </p:cNvSpPr>
          <p:nvPr>
            <p:ph type="title"/>
          </p:nvPr>
        </p:nvSpPr>
        <p:spPr>
          <a:xfrm>
            <a:off x="457201" y="904875"/>
            <a:ext cx="8229600" cy="609600"/>
          </a:xfrm>
        </p:spPr>
        <p:txBody>
          <a:bodyPr>
            <a:normAutofit/>
          </a:bodyPr>
          <a:lstStyle/>
          <a:p>
            <a:pPr fontAlgn="base">
              <a:spcAft>
                <a:spcPct val="0"/>
              </a:spcAft>
            </a:pPr>
            <a:r>
              <a:rPr lang="en-US" sz="2400" b="1" dirty="0" smtClean="0">
                <a:solidFill>
                  <a:srgbClr val="17375E"/>
                </a:solidFill>
                <a:latin typeface="Calibri" panose="020F0502020204030204" pitchFamily="34" charset="0"/>
              </a:rPr>
              <a:t>Greenhouse Gas </a:t>
            </a:r>
            <a:r>
              <a:rPr lang="en-US" sz="2400" b="1" dirty="0">
                <a:solidFill>
                  <a:srgbClr val="17375E"/>
                </a:solidFill>
                <a:latin typeface="Calibri" panose="020F0502020204030204" pitchFamily="34" charset="0"/>
              </a:rPr>
              <a:t>E</a:t>
            </a:r>
            <a:r>
              <a:rPr lang="en-US" sz="2400" b="1" dirty="0" smtClean="0">
                <a:solidFill>
                  <a:srgbClr val="17375E"/>
                </a:solidFill>
                <a:latin typeface="Calibri" panose="020F0502020204030204" pitchFamily="34" charset="0"/>
              </a:rPr>
              <a:t>missions by Economic </a:t>
            </a:r>
            <a:r>
              <a:rPr lang="en-US" sz="2400" b="1" dirty="0">
                <a:solidFill>
                  <a:srgbClr val="17375E"/>
                </a:solidFill>
                <a:latin typeface="Calibri" panose="020F0502020204030204" pitchFamily="34" charset="0"/>
              </a:rPr>
              <a:t>S</a:t>
            </a:r>
            <a:r>
              <a:rPr lang="en-US" sz="2400" b="1" dirty="0" smtClean="0">
                <a:solidFill>
                  <a:srgbClr val="17375E"/>
                </a:solidFill>
                <a:latin typeface="Calibri" panose="020F0502020204030204" pitchFamily="34" charset="0"/>
              </a:rPr>
              <a:t>ector</a:t>
            </a:r>
            <a:endParaRPr lang="en-US" sz="2400" b="1" dirty="0">
              <a:solidFill>
                <a:srgbClr val="17375E"/>
              </a:solidFill>
              <a:latin typeface="Calibri" panose="020F0502020204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321" y="1480608"/>
            <a:ext cx="5516879" cy="4597399"/>
          </a:xfrm>
          <a:prstGeom prst="rect">
            <a:avLst/>
          </a:prstGeom>
        </p:spPr>
      </p:pic>
    </p:spTree>
    <p:extLst>
      <p:ext uri="{BB962C8B-B14F-4D97-AF65-F5344CB8AC3E}">
        <p14:creationId xmlns:p14="http://schemas.microsoft.com/office/powerpoint/2010/main" val="9434721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025226"/>
            <a:ext cx="8424614" cy="1143000"/>
          </a:xfrm>
        </p:spPr>
        <p:txBody>
          <a:bodyPr>
            <a:noAutofit/>
          </a:bodyPr>
          <a:lstStyle/>
          <a:p>
            <a:pPr fontAlgn="base">
              <a:spcAft>
                <a:spcPct val="0"/>
              </a:spcAft>
            </a:pPr>
            <a:r>
              <a:rPr lang="en-US" sz="2800" b="1" dirty="0">
                <a:solidFill>
                  <a:srgbClr val="17375E"/>
                </a:solidFill>
                <a:latin typeface="Calibri" panose="020F0502020204030204" pitchFamily="34" charset="0"/>
              </a:rPr>
              <a:t>UNIDO’s Mandate: </a:t>
            </a:r>
            <a:br>
              <a:rPr lang="en-US" sz="2800" b="1" dirty="0">
                <a:solidFill>
                  <a:srgbClr val="17375E"/>
                </a:solidFill>
                <a:latin typeface="Calibri" panose="020F0502020204030204" pitchFamily="34" charset="0"/>
              </a:rPr>
            </a:br>
            <a:r>
              <a:rPr lang="en-US" sz="2800" b="1" dirty="0">
                <a:solidFill>
                  <a:srgbClr val="17375E"/>
                </a:solidFill>
                <a:latin typeface="Calibri" panose="020F0502020204030204" pitchFamily="34" charset="0"/>
              </a:rPr>
              <a:t>Inclusive &amp; Sustainable Industrial Development (ISID)</a:t>
            </a:r>
          </a:p>
        </p:txBody>
      </p:sp>
      <p:grpSp>
        <p:nvGrpSpPr>
          <p:cNvPr id="12" name="Group 11"/>
          <p:cNvGrpSpPr/>
          <p:nvPr/>
        </p:nvGrpSpPr>
        <p:grpSpPr>
          <a:xfrm>
            <a:off x="179513" y="2389338"/>
            <a:ext cx="4021813" cy="3722990"/>
            <a:chOff x="0" y="-515775"/>
            <a:chExt cx="6096000" cy="4889263"/>
          </a:xfrm>
          <a:solidFill>
            <a:srgbClr val="00B0F0"/>
          </a:solidFill>
        </p:grpSpPr>
        <p:sp>
          <p:nvSpPr>
            <p:cNvPr id="28" name="Rounded Rectangle 27"/>
            <p:cNvSpPr/>
            <p:nvPr/>
          </p:nvSpPr>
          <p:spPr>
            <a:xfrm>
              <a:off x="0" y="-515775"/>
              <a:ext cx="6096000" cy="4889263"/>
            </a:xfrm>
            <a:prstGeom prst="roundRect">
              <a:avLst>
                <a:gd name="adj" fmla="val 85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p:nvPr/>
          </p:nvSpPr>
          <p:spPr>
            <a:xfrm>
              <a:off x="101176" y="101176"/>
              <a:ext cx="5893648" cy="3861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3154116" numCol="1" spcCol="1270" anchor="t" anchorCtr="0">
              <a:noAutofit/>
            </a:bodyPr>
            <a:lstStyle/>
            <a:p>
              <a:pPr defTabSz="1065805">
                <a:lnSpc>
                  <a:spcPct val="90000"/>
                </a:lnSpc>
                <a:spcBef>
                  <a:spcPct val="0"/>
                </a:spcBef>
                <a:spcAft>
                  <a:spcPct val="35000"/>
                </a:spcAft>
              </a:pPr>
              <a:r>
                <a:rPr lang="en-US" sz="2000" dirty="0">
                  <a:latin typeface="Calibri" panose="020F0502020204030204" pitchFamily="34" charset="0"/>
                </a:rPr>
                <a:t>  Thematic Areas:</a:t>
              </a:r>
            </a:p>
          </p:txBody>
        </p:sp>
      </p:grpSp>
      <p:sp>
        <p:nvSpPr>
          <p:cNvPr id="30" name="Isosceles Triangle 29"/>
          <p:cNvSpPr/>
          <p:nvPr/>
        </p:nvSpPr>
        <p:spPr bwMode="auto">
          <a:xfrm rot="5400000">
            <a:off x="2878264" y="3939068"/>
            <a:ext cx="3650981" cy="551531"/>
          </a:xfrm>
          <a:prstGeom prst="triangle">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355" tIns="45678" rIns="91355" bIns="45678" numCol="1" rtlCol="0" anchor="t" anchorCtr="0" compatLnSpc="1">
            <a:prstTxWarp prst="textNoShape">
              <a:avLst/>
            </a:prstTxWarp>
          </a:bodyPr>
          <a:lstStyle/>
          <a:p>
            <a:pPr algn="r" fontAlgn="base">
              <a:spcBef>
                <a:spcPct val="0"/>
              </a:spcBef>
              <a:spcAft>
                <a:spcPct val="0"/>
              </a:spcAft>
            </a:pPr>
            <a:endParaRPr lang="en-US" dirty="0">
              <a:latin typeface="Arial" charset="0"/>
              <a:cs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73" y="3209352"/>
            <a:ext cx="3989953" cy="224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5206183" y="2319333"/>
            <a:ext cx="3657600" cy="379299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663383" y="3041271"/>
            <a:ext cx="2743200" cy="2419124"/>
          </a:xfrm>
          <a:prstGeom prst="rect">
            <a:avLst/>
          </a:prstGeom>
        </p:spPr>
        <p:txBody>
          <a:bodyPr wrap="square">
            <a:spAutoFit/>
          </a:bodyPr>
          <a:lstStyle/>
          <a:p>
            <a:pPr algn="ctr" defTabSz="621718">
              <a:lnSpc>
                <a:spcPct val="90000"/>
              </a:lnSpc>
              <a:spcBef>
                <a:spcPct val="0"/>
              </a:spcBef>
              <a:spcAft>
                <a:spcPct val="35000"/>
              </a:spcAft>
            </a:pPr>
            <a:r>
              <a:rPr lang="en-US" sz="2400" dirty="0">
                <a:solidFill>
                  <a:schemeClr val="bg1"/>
                </a:solidFill>
                <a:latin typeface="Calibri" panose="020F0502020204030204" pitchFamily="34" charset="0"/>
              </a:rPr>
              <a:t>Achieving </a:t>
            </a:r>
            <a:r>
              <a:rPr lang="en-US" sz="2400" b="1" dirty="0">
                <a:solidFill>
                  <a:schemeClr val="bg1"/>
                </a:solidFill>
                <a:latin typeface="Calibri" panose="020F0502020204030204" pitchFamily="34" charset="0"/>
              </a:rPr>
              <a:t>equitable</a:t>
            </a:r>
            <a:r>
              <a:rPr lang="en-US" sz="2400" dirty="0">
                <a:solidFill>
                  <a:schemeClr val="bg1"/>
                </a:solidFill>
                <a:latin typeface="Calibri" panose="020F0502020204030204" pitchFamily="34" charset="0"/>
              </a:rPr>
              <a:t> &amp; </a:t>
            </a:r>
            <a:r>
              <a:rPr lang="en-US" sz="2400" b="1" dirty="0">
                <a:solidFill>
                  <a:schemeClr val="bg1"/>
                </a:solidFill>
                <a:latin typeface="Calibri" panose="020F0502020204030204" pitchFamily="34" charset="0"/>
              </a:rPr>
              <a:t>sustainable</a:t>
            </a:r>
            <a:r>
              <a:rPr lang="en-US" sz="2400" dirty="0">
                <a:solidFill>
                  <a:schemeClr val="bg1"/>
                </a:solidFill>
                <a:latin typeface="Calibri" panose="020F0502020204030204" pitchFamily="34" charset="0"/>
              </a:rPr>
              <a:t> social, economic and environmental growth while mainstreaming women and youth.</a:t>
            </a:r>
          </a:p>
        </p:txBody>
      </p:sp>
    </p:spTree>
    <p:extLst>
      <p:ext uri="{BB962C8B-B14F-4D97-AF65-F5344CB8AC3E}">
        <p14:creationId xmlns:p14="http://schemas.microsoft.com/office/powerpoint/2010/main" val="17961892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0210" y="846005"/>
            <a:ext cx="6868381" cy="1076136"/>
          </a:xfrm>
        </p:spPr>
        <p:txBody>
          <a:bodyPr>
            <a:noAutofit/>
          </a:bodyPr>
          <a:lstStyle/>
          <a:p>
            <a:pPr>
              <a:defRPr/>
            </a:pPr>
            <a:r>
              <a:rPr lang="en-US" altLang="en-US" sz="3000" b="1" dirty="0" smtClean="0">
                <a:solidFill>
                  <a:srgbClr val="17375E"/>
                </a:solidFill>
                <a:latin typeface="Calibri" panose="020F0502020204030204" pitchFamily="34" charset="0"/>
                <a:ea typeface="+mn-ea"/>
                <a:cs typeface="Arial" charset="0"/>
              </a:rPr>
              <a:t>Industry, SE4ALL and SDGs</a:t>
            </a:r>
            <a:endParaRPr lang="en-US" sz="3000" b="1" dirty="0">
              <a:solidFill>
                <a:srgbClr val="17375E"/>
              </a:solidFill>
              <a:latin typeface="Calibri" panose="020F0502020204030204" pitchFamily="34" charset="0"/>
              <a:ea typeface="+mn-ea"/>
              <a:cs typeface="Arial" charset="0"/>
            </a:endParaRPr>
          </a:p>
        </p:txBody>
      </p:sp>
      <p:sp>
        <p:nvSpPr>
          <p:cNvPr id="5" name="Content Placeholder 4"/>
          <p:cNvSpPr>
            <a:spLocks noGrp="1"/>
          </p:cNvSpPr>
          <p:nvPr>
            <p:ph sz="half" idx="2"/>
          </p:nvPr>
        </p:nvSpPr>
        <p:spPr>
          <a:xfrm>
            <a:off x="5364088" y="1700809"/>
            <a:ext cx="3888432" cy="4680520"/>
          </a:xfrm>
        </p:spPr>
        <p:txBody>
          <a:bodyPr>
            <a:normAutofit fontScale="92500" lnSpcReduction="10000"/>
          </a:bodyPr>
          <a:lstStyle/>
          <a:p>
            <a:pPr>
              <a:buFont typeface="Courier New" charset="0"/>
              <a:buChar char="o"/>
            </a:pPr>
            <a:endParaRPr lang="en-US" sz="2200" dirty="0">
              <a:solidFill>
                <a:schemeClr val="tx1">
                  <a:lumMod val="65000"/>
                  <a:lumOff val="35000"/>
                </a:schemeClr>
              </a:solidFill>
            </a:endParaRPr>
          </a:p>
          <a:p>
            <a:pPr>
              <a:buFont typeface="Courier New" charset="0"/>
              <a:buChar char="o"/>
            </a:pPr>
            <a:r>
              <a:rPr lang="en-US" sz="2200" b="1" dirty="0">
                <a:solidFill>
                  <a:schemeClr val="tx1">
                    <a:lumMod val="65000"/>
                    <a:lumOff val="35000"/>
                  </a:schemeClr>
                </a:solidFill>
              </a:rPr>
              <a:t>Jobs Creation</a:t>
            </a:r>
          </a:p>
          <a:p>
            <a:pPr>
              <a:buFont typeface="Courier New" charset="0"/>
              <a:buChar char="o"/>
            </a:pPr>
            <a:endParaRPr lang="en-US" sz="2200" b="1" dirty="0">
              <a:solidFill>
                <a:schemeClr val="tx1">
                  <a:lumMod val="65000"/>
                  <a:lumOff val="35000"/>
                </a:schemeClr>
              </a:solidFill>
            </a:endParaRPr>
          </a:p>
          <a:p>
            <a:pPr>
              <a:buFont typeface="Courier New" charset="0"/>
              <a:buChar char="o"/>
            </a:pPr>
            <a:r>
              <a:rPr lang="en-US" sz="2200" b="1" dirty="0">
                <a:solidFill>
                  <a:schemeClr val="tx1">
                    <a:lumMod val="65000"/>
                    <a:lumOff val="35000"/>
                  </a:schemeClr>
                </a:solidFill>
              </a:rPr>
              <a:t>Business Models</a:t>
            </a:r>
          </a:p>
          <a:p>
            <a:pPr>
              <a:buFont typeface="Courier New" charset="0"/>
              <a:buChar char="o"/>
            </a:pPr>
            <a:endParaRPr lang="en-US" sz="2200" b="1" dirty="0">
              <a:solidFill>
                <a:schemeClr val="tx1">
                  <a:lumMod val="65000"/>
                  <a:lumOff val="35000"/>
                </a:schemeClr>
              </a:solidFill>
            </a:endParaRPr>
          </a:p>
          <a:p>
            <a:pPr>
              <a:buFont typeface="Courier New" charset="0"/>
              <a:buChar char="o"/>
            </a:pPr>
            <a:r>
              <a:rPr lang="en-US" sz="2200" b="1" dirty="0">
                <a:solidFill>
                  <a:schemeClr val="tx1">
                    <a:lumMod val="65000"/>
                    <a:lumOff val="35000"/>
                  </a:schemeClr>
                </a:solidFill>
              </a:rPr>
              <a:t>Women’s Empowerment</a:t>
            </a:r>
          </a:p>
          <a:p>
            <a:pPr>
              <a:buFont typeface="Courier New" charset="0"/>
              <a:buChar char="o"/>
            </a:pPr>
            <a:endParaRPr lang="en-US" sz="2200" b="1" dirty="0">
              <a:solidFill>
                <a:schemeClr val="tx1">
                  <a:lumMod val="65000"/>
                  <a:lumOff val="35000"/>
                </a:schemeClr>
              </a:solidFill>
            </a:endParaRPr>
          </a:p>
          <a:p>
            <a:pPr>
              <a:buFont typeface="Courier New" charset="0"/>
              <a:buChar char="o"/>
            </a:pPr>
            <a:r>
              <a:rPr lang="en-US" sz="2200" b="1" dirty="0">
                <a:solidFill>
                  <a:schemeClr val="tx1">
                    <a:lumMod val="65000"/>
                    <a:lumOff val="35000"/>
                  </a:schemeClr>
                </a:solidFill>
              </a:rPr>
              <a:t>Nexus Co-benefits</a:t>
            </a:r>
          </a:p>
          <a:p>
            <a:pPr>
              <a:buFont typeface="Courier New" charset="0"/>
              <a:buChar char="o"/>
            </a:pPr>
            <a:endParaRPr lang="en-US" sz="2200" b="1" dirty="0">
              <a:solidFill>
                <a:schemeClr val="tx1">
                  <a:lumMod val="65000"/>
                  <a:lumOff val="35000"/>
                </a:schemeClr>
              </a:solidFill>
            </a:endParaRPr>
          </a:p>
          <a:p>
            <a:pPr>
              <a:buFont typeface="Courier New" charset="0"/>
              <a:buChar char="o"/>
            </a:pPr>
            <a:r>
              <a:rPr lang="en-US" sz="2200" b="1" dirty="0">
                <a:solidFill>
                  <a:schemeClr val="tx1">
                    <a:lumMod val="65000"/>
                    <a:lumOff val="35000"/>
                  </a:schemeClr>
                </a:solidFill>
              </a:rPr>
              <a:t>Promoting innovation</a:t>
            </a:r>
          </a:p>
          <a:p>
            <a:pPr>
              <a:buFont typeface="Courier New" charset="0"/>
              <a:buChar char="o"/>
            </a:pPr>
            <a:endParaRPr lang="en-US" sz="2200" b="1" dirty="0">
              <a:solidFill>
                <a:schemeClr val="tx1">
                  <a:lumMod val="65000"/>
                  <a:lumOff val="35000"/>
                </a:schemeClr>
              </a:solidFill>
            </a:endParaRPr>
          </a:p>
          <a:p>
            <a:pPr>
              <a:buFont typeface="Courier New" charset="0"/>
              <a:buChar char="o"/>
            </a:pPr>
            <a:r>
              <a:rPr lang="en-US" sz="2200" b="1" dirty="0">
                <a:solidFill>
                  <a:schemeClr val="tx1">
                    <a:lumMod val="65000"/>
                    <a:lumOff val="35000"/>
                  </a:schemeClr>
                </a:solidFill>
              </a:rPr>
              <a:t>Sustainable Energy and </a:t>
            </a:r>
            <a:br>
              <a:rPr lang="en-US" sz="2200" b="1" dirty="0">
                <a:solidFill>
                  <a:schemeClr val="tx1">
                    <a:lumMod val="65000"/>
                    <a:lumOff val="35000"/>
                  </a:schemeClr>
                </a:solidFill>
              </a:rPr>
            </a:br>
            <a:r>
              <a:rPr lang="en-US" sz="2200" b="1" dirty="0">
                <a:solidFill>
                  <a:schemeClr val="tx1">
                    <a:lumMod val="65000"/>
                    <a:lumOff val="35000"/>
                  </a:schemeClr>
                </a:solidFill>
              </a:rPr>
              <a:t>Climate Agreement</a:t>
            </a:r>
          </a:p>
          <a:p>
            <a:pPr>
              <a:buFontTx/>
              <a:buChar char="-"/>
            </a:pPr>
            <a:endParaRPr lang="en-US" sz="2000" dirty="0">
              <a:solidFill>
                <a:schemeClr val="tx1">
                  <a:lumMod val="65000"/>
                  <a:lumOff val="35000"/>
                </a:schemeClr>
              </a:solidFill>
            </a:endParaRPr>
          </a:p>
          <a:p>
            <a:pPr>
              <a:buFontTx/>
              <a:buChar char="-"/>
            </a:pPr>
            <a:endParaRPr lang="en-US" sz="2000" dirty="0">
              <a:solidFill>
                <a:schemeClr val="tx1">
                  <a:lumMod val="65000"/>
                  <a:lumOff val="35000"/>
                </a:schemeClr>
              </a:solidFill>
            </a:endParaRPr>
          </a:p>
          <a:p>
            <a:pPr>
              <a:buFontTx/>
              <a:buChar char="-"/>
            </a:pPr>
            <a:endParaRPr lang="en-US" sz="2000" dirty="0">
              <a:solidFill>
                <a:schemeClr val="tx1">
                  <a:lumMod val="65000"/>
                  <a:lumOff val="35000"/>
                </a:schemeClr>
              </a:solidFill>
            </a:endParaRPr>
          </a:p>
        </p:txBody>
      </p:sp>
      <p:sp>
        <p:nvSpPr>
          <p:cNvPr id="11" name="Text Box 14"/>
          <p:cNvSpPr txBox="1">
            <a:spLocks noChangeArrowheads="1"/>
          </p:cNvSpPr>
          <p:nvPr/>
        </p:nvSpPr>
        <p:spPr bwMode="auto">
          <a:xfrm>
            <a:off x="3962400" y="3964897"/>
            <a:ext cx="1488754" cy="28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8" rIns="91355" bIns="45678">
            <a:spAutoFit/>
          </a:bodyPr>
          <a:lstStyle>
            <a:lvl1pPr algn="l" eaLnBrk="0" hangingPunct="0">
              <a:spcBef>
                <a:spcPct val="20000"/>
              </a:spcBef>
              <a:buClr>
                <a:schemeClr val="hlink"/>
              </a:buClr>
              <a:buFont typeface="Wingdings" pitchFamily="2" charset="2"/>
              <a:buChar char="ü"/>
              <a:defRPr sz="3200">
                <a:solidFill>
                  <a:srgbClr val="235373"/>
                </a:solidFill>
                <a:latin typeface="MetaBook-Roman"/>
                <a:cs typeface="Arial" pitchFamily="34" charset="0"/>
              </a:defRPr>
            </a:lvl1pPr>
            <a:lvl2pPr marL="742950" indent="-285750" algn="l" eaLnBrk="0" hangingPunct="0">
              <a:spcBef>
                <a:spcPct val="20000"/>
              </a:spcBef>
              <a:buClr>
                <a:schemeClr val="hlink"/>
              </a:buClr>
              <a:buChar char="•"/>
              <a:defRPr sz="2800">
                <a:solidFill>
                  <a:srgbClr val="235373"/>
                </a:solidFill>
                <a:latin typeface="MetaBook-Roman"/>
                <a:cs typeface="Arial" pitchFamily="34" charset="0"/>
              </a:defRPr>
            </a:lvl2pPr>
            <a:lvl3pPr marL="1143000" indent="-228600" algn="l" eaLnBrk="0" hangingPunct="0">
              <a:spcBef>
                <a:spcPct val="20000"/>
              </a:spcBef>
              <a:buChar char="•"/>
              <a:defRPr sz="2400">
                <a:solidFill>
                  <a:srgbClr val="235373"/>
                </a:solidFill>
                <a:latin typeface="MetaBook-Roman"/>
                <a:cs typeface="Arial" pitchFamily="34" charset="0"/>
              </a:defRPr>
            </a:lvl3pPr>
            <a:lvl4pPr marL="1600200" indent="-228600" algn="l" eaLnBrk="0" hangingPunct="0">
              <a:spcBef>
                <a:spcPct val="20000"/>
              </a:spcBef>
              <a:buChar char="–"/>
              <a:defRPr sz="2000">
                <a:solidFill>
                  <a:srgbClr val="235373"/>
                </a:solidFill>
                <a:latin typeface="MetaBook-Roman"/>
                <a:cs typeface="Arial" pitchFamily="34" charset="0"/>
              </a:defRPr>
            </a:lvl4pPr>
            <a:lvl5pPr marL="2057400" indent="-228600" algn="l" eaLnBrk="0" hangingPunct="0">
              <a:spcBef>
                <a:spcPct val="20000"/>
              </a:spcBef>
              <a:buChar char="»"/>
              <a:defRPr sz="2000">
                <a:solidFill>
                  <a:srgbClr val="235373"/>
                </a:solidFill>
                <a:latin typeface="MetaBook-Roman"/>
                <a:cs typeface="Arial" pitchFamily="34" charset="0"/>
              </a:defRPr>
            </a:lvl5pPr>
            <a:lvl6pPr marL="2514600" indent="-228600" eaLnBrk="0" fontAlgn="base" hangingPunct="0">
              <a:spcBef>
                <a:spcPct val="20000"/>
              </a:spcBef>
              <a:spcAft>
                <a:spcPct val="0"/>
              </a:spcAft>
              <a:buChar char="»"/>
              <a:defRPr sz="2000">
                <a:solidFill>
                  <a:srgbClr val="235373"/>
                </a:solidFill>
                <a:latin typeface="MetaBook-Roman"/>
                <a:cs typeface="Arial" pitchFamily="34" charset="0"/>
              </a:defRPr>
            </a:lvl6pPr>
            <a:lvl7pPr marL="2971800" indent="-228600" eaLnBrk="0" fontAlgn="base" hangingPunct="0">
              <a:spcBef>
                <a:spcPct val="20000"/>
              </a:spcBef>
              <a:spcAft>
                <a:spcPct val="0"/>
              </a:spcAft>
              <a:buChar char="»"/>
              <a:defRPr sz="2000">
                <a:solidFill>
                  <a:srgbClr val="235373"/>
                </a:solidFill>
                <a:latin typeface="MetaBook-Roman"/>
                <a:cs typeface="Arial" pitchFamily="34" charset="0"/>
              </a:defRPr>
            </a:lvl7pPr>
            <a:lvl8pPr marL="3429000" indent="-228600" eaLnBrk="0" fontAlgn="base" hangingPunct="0">
              <a:spcBef>
                <a:spcPct val="20000"/>
              </a:spcBef>
              <a:spcAft>
                <a:spcPct val="0"/>
              </a:spcAft>
              <a:buChar char="»"/>
              <a:defRPr sz="2000">
                <a:solidFill>
                  <a:srgbClr val="235373"/>
                </a:solidFill>
                <a:latin typeface="MetaBook-Roman"/>
                <a:cs typeface="Arial" pitchFamily="34" charset="0"/>
              </a:defRPr>
            </a:lvl8pPr>
            <a:lvl9pPr marL="3886200" indent="-228600" eaLnBrk="0" fontAlgn="base" hangingPunct="0">
              <a:spcBef>
                <a:spcPct val="20000"/>
              </a:spcBef>
              <a:spcAft>
                <a:spcPct val="0"/>
              </a:spcAft>
              <a:buChar char="»"/>
              <a:defRPr sz="2000">
                <a:solidFill>
                  <a:srgbClr val="235373"/>
                </a:solidFill>
                <a:latin typeface="MetaBook-Roman"/>
                <a:cs typeface="Arial" pitchFamily="34" charset="0"/>
              </a:defRPr>
            </a:lvl9pPr>
          </a:lstStyle>
          <a:p>
            <a:pPr algn="ctr" eaLnBrk="1" hangingPunct="1">
              <a:spcBef>
                <a:spcPct val="50000"/>
              </a:spcBef>
              <a:buClrTx/>
              <a:buFontTx/>
              <a:buNone/>
            </a:pPr>
            <a:r>
              <a:rPr lang="en-US" altLang="en-US" sz="1200" b="1" dirty="0">
                <a:solidFill>
                  <a:schemeClr val="tx1"/>
                </a:solidFill>
                <a:latin typeface="Arial" pitchFamily="34" charset="0"/>
              </a:rPr>
              <a:t> </a:t>
            </a:r>
          </a:p>
        </p:txBody>
      </p:sp>
      <p:sp>
        <p:nvSpPr>
          <p:cNvPr id="18" name="Text Box 14"/>
          <p:cNvSpPr txBox="1">
            <a:spLocks noChangeArrowheads="1"/>
          </p:cNvSpPr>
          <p:nvPr/>
        </p:nvSpPr>
        <p:spPr bwMode="auto">
          <a:xfrm>
            <a:off x="2378224" y="3964897"/>
            <a:ext cx="1488754" cy="28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8" rIns="91355" bIns="45678">
            <a:spAutoFit/>
          </a:bodyPr>
          <a:lstStyle>
            <a:lvl1pPr algn="l" eaLnBrk="0" hangingPunct="0">
              <a:spcBef>
                <a:spcPct val="20000"/>
              </a:spcBef>
              <a:buClr>
                <a:schemeClr val="hlink"/>
              </a:buClr>
              <a:buFont typeface="Wingdings" pitchFamily="2" charset="2"/>
              <a:buChar char="ü"/>
              <a:defRPr sz="3200">
                <a:solidFill>
                  <a:srgbClr val="235373"/>
                </a:solidFill>
                <a:latin typeface="MetaBook-Roman"/>
                <a:cs typeface="Arial" pitchFamily="34" charset="0"/>
              </a:defRPr>
            </a:lvl1pPr>
            <a:lvl2pPr marL="742950" indent="-285750" algn="l" eaLnBrk="0" hangingPunct="0">
              <a:spcBef>
                <a:spcPct val="20000"/>
              </a:spcBef>
              <a:buClr>
                <a:schemeClr val="hlink"/>
              </a:buClr>
              <a:buChar char="•"/>
              <a:defRPr sz="2800">
                <a:solidFill>
                  <a:srgbClr val="235373"/>
                </a:solidFill>
                <a:latin typeface="MetaBook-Roman"/>
                <a:cs typeface="Arial" pitchFamily="34" charset="0"/>
              </a:defRPr>
            </a:lvl2pPr>
            <a:lvl3pPr marL="1143000" indent="-228600" algn="l" eaLnBrk="0" hangingPunct="0">
              <a:spcBef>
                <a:spcPct val="20000"/>
              </a:spcBef>
              <a:buChar char="•"/>
              <a:defRPr sz="2400">
                <a:solidFill>
                  <a:srgbClr val="235373"/>
                </a:solidFill>
                <a:latin typeface="MetaBook-Roman"/>
                <a:cs typeface="Arial" pitchFamily="34" charset="0"/>
              </a:defRPr>
            </a:lvl3pPr>
            <a:lvl4pPr marL="1600200" indent="-228600" algn="l" eaLnBrk="0" hangingPunct="0">
              <a:spcBef>
                <a:spcPct val="20000"/>
              </a:spcBef>
              <a:buChar char="–"/>
              <a:defRPr sz="2000">
                <a:solidFill>
                  <a:srgbClr val="235373"/>
                </a:solidFill>
                <a:latin typeface="MetaBook-Roman"/>
                <a:cs typeface="Arial" pitchFamily="34" charset="0"/>
              </a:defRPr>
            </a:lvl4pPr>
            <a:lvl5pPr marL="2057400" indent="-228600" algn="l" eaLnBrk="0" hangingPunct="0">
              <a:spcBef>
                <a:spcPct val="20000"/>
              </a:spcBef>
              <a:buChar char="»"/>
              <a:defRPr sz="2000">
                <a:solidFill>
                  <a:srgbClr val="235373"/>
                </a:solidFill>
                <a:latin typeface="MetaBook-Roman"/>
                <a:cs typeface="Arial" pitchFamily="34" charset="0"/>
              </a:defRPr>
            </a:lvl5pPr>
            <a:lvl6pPr marL="2514600" indent="-228600" eaLnBrk="0" fontAlgn="base" hangingPunct="0">
              <a:spcBef>
                <a:spcPct val="20000"/>
              </a:spcBef>
              <a:spcAft>
                <a:spcPct val="0"/>
              </a:spcAft>
              <a:buChar char="»"/>
              <a:defRPr sz="2000">
                <a:solidFill>
                  <a:srgbClr val="235373"/>
                </a:solidFill>
                <a:latin typeface="MetaBook-Roman"/>
                <a:cs typeface="Arial" pitchFamily="34" charset="0"/>
              </a:defRPr>
            </a:lvl6pPr>
            <a:lvl7pPr marL="2971800" indent="-228600" eaLnBrk="0" fontAlgn="base" hangingPunct="0">
              <a:spcBef>
                <a:spcPct val="20000"/>
              </a:spcBef>
              <a:spcAft>
                <a:spcPct val="0"/>
              </a:spcAft>
              <a:buChar char="»"/>
              <a:defRPr sz="2000">
                <a:solidFill>
                  <a:srgbClr val="235373"/>
                </a:solidFill>
                <a:latin typeface="MetaBook-Roman"/>
                <a:cs typeface="Arial" pitchFamily="34" charset="0"/>
              </a:defRPr>
            </a:lvl7pPr>
            <a:lvl8pPr marL="3429000" indent="-228600" eaLnBrk="0" fontAlgn="base" hangingPunct="0">
              <a:spcBef>
                <a:spcPct val="20000"/>
              </a:spcBef>
              <a:spcAft>
                <a:spcPct val="0"/>
              </a:spcAft>
              <a:buChar char="»"/>
              <a:defRPr sz="2000">
                <a:solidFill>
                  <a:srgbClr val="235373"/>
                </a:solidFill>
                <a:latin typeface="MetaBook-Roman"/>
                <a:cs typeface="Arial" pitchFamily="34" charset="0"/>
              </a:defRPr>
            </a:lvl8pPr>
            <a:lvl9pPr marL="3886200" indent="-228600" eaLnBrk="0" fontAlgn="base" hangingPunct="0">
              <a:spcBef>
                <a:spcPct val="20000"/>
              </a:spcBef>
              <a:spcAft>
                <a:spcPct val="0"/>
              </a:spcAft>
              <a:buChar char="»"/>
              <a:defRPr sz="2000">
                <a:solidFill>
                  <a:srgbClr val="235373"/>
                </a:solidFill>
                <a:latin typeface="MetaBook-Roman"/>
                <a:cs typeface="Arial" pitchFamily="34" charset="0"/>
              </a:defRPr>
            </a:lvl9pPr>
          </a:lstStyle>
          <a:p>
            <a:pPr algn="ctr" eaLnBrk="1" hangingPunct="1">
              <a:spcBef>
                <a:spcPct val="50000"/>
              </a:spcBef>
              <a:buClrTx/>
              <a:buFontTx/>
              <a:buNone/>
            </a:pPr>
            <a:r>
              <a:rPr lang="en-US" altLang="en-US" sz="1200" b="1" dirty="0">
                <a:solidFill>
                  <a:schemeClr val="tx1"/>
                </a:solidFill>
                <a:latin typeface="Arial" pitchFamily="34" charset="0"/>
              </a:rPr>
              <a:t> </a:t>
            </a:r>
          </a:p>
        </p:txBody>
      </p:sp>
      <p:graphicFrame>
        <p:nvGraphicFramePr>
          <p:cNvPr id="19" name="Diagram 18"/>
          <p:cNvGraphicFramePr/>
          <p:nvPr>
            <p:extLst>
              <p:ext uri="{D42A27DB-BD31-4B8C-83A1-F6EECF244321}">
                <p14:modId xmlns:p14="http://schemas.microsoft.com/office/powerpoint/2010/main" val="580893563"/>
              </p:ext>
            </p:extLst>
          </p:nvPr>
        </p:nvGraphicFramePr>
        <p:xfrm>
          <a:off x="-180528" y="1988840"/>
          <a:ext cx="6083027"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15185" y="3110033"/>
            <a:ext cx="1088070" cy="109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2233394" y="2527615"/>
            <a:ext cx="1266167" cy="954023"/>
          </a:xfrm>
          <a:prstGeom prst="rect">
            <a:avLst/>
          </a:prstGeom>
          <a:noFill/>
        </p:spPr>
        <p:txBody>
          <a:bodyPr wrap="square" lIns="91355" tIns="45678" rIns="91355" bIns="45678" rtlCol="0">
            <a:spAutoFit/>
          </a:bodyPr>
          <a:lstStyle/>
          <a:p>
            <a:pPr algn="ctr"/>
            <a:r>
              <a:rPr lang="en-US" sz="2800" b="1" dirty="0" smtClean="0">
                <a:solidFill>
                  <a:srgbClr val="F36A2E"/>
                </a:solidFill>
                <a:latin typeface="Calibri" panose="020F0502020204030204" pitchFamily="34" charset="0"/>
              </a:rPr>
              <a:t>SDG 9</a:t>
            </a:r>
          </a:p>
          <a:p>
            <a:pPr algn="ctr"/>
            <a:r>
              <a:rPr lang="en-US" sz="2800" dirty="0" smtClean="0">
                <a:solidFill>
                  <a:schemeClr val="bg1"/>
                </a:solidFill>
                <a:latin typeface="Calibri" panose="020F0502020204030204" pitchFamily="34" charset="0"/>
              </a:rPr>
              <a:t>ISID</a:t>
            </a:r>
            <a:endParaRPr lang="en-US" sz="2800" dirty="0">
              <a:solidFill>
                <a:schemeClr val="bg1"/>
              </a:solidFill>
              <a:latin typeface="Calibri" panose="020F0502020204030204" pitchFamily="34" charset="0"/>
            </a:endParaRPr>
          </a:p>
        </p:txBody>
      </p:sp>
      <p:pic>
        <p:nvPicPr>
          <p:cNvPr id="33" name="Picture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7245" y="1459004"/>
            <a:ext cx="1262362" cy="130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216" y="3297386"/>
            <a:ext cx="1151699" cy="117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141685" y="4455090"/>
            <a:ext cx="1865502" cy="1384910"/>
          </a:xfrm>
          <a:prstGeom prst="rect">
            <a:avLst/>
          </a:prstGeom>
          <a:noFill/>
        </p:spPr>
        <p:txBody>
          <a:bodyPr wrap="square" lIns="91355" tIns="45678" rIns="91355" bIns="45678" rtlCol="0">
            <a:spAutoFit/>
          </a:bodyPr>
          <a:lstStyle/>
          <a:p>
            <a:pPr algn="ctr"/>
            <a:r>
              <a:rPr lang="en-US" sz="2800" b="1" dirty="0" smtClean="0">
                <a:solidFill>
                  <a:srgbClr val="3E7E43"/>
                </a:solidFill>
                <a:latin typeface="Calibri" panose="020F0502020204030204" pitchFamily="34" charset="0"/>
              </a:rPr>
              <a:t>SDG 13</a:t>
            </a:r>
          </a:p>
          <a:p>
            <a:pPr algn="ctr"/>
            <a:r>
              <a:rPr lang="en-US" sz="2800" dirty="0" smtClean="0">
                <a:solidFill>
                  <a:schemeClr val="bg1"/>
                </a:solidFill>
                <a:latin typeface="Calibri" panose="020F0502020204030204" pitchFamily="34" charset="0"/>
              </a:rPr>
              <a:t>Climate Action</a:t>
            </a:r>
            <a:endParaRPr lang="en-US" sz="2800" dirty="0">
              <a:solidFill>
                <a:schemeClr val="bg1"/>
              </a:solidFill>
              <a:latin typeface="Calibri" panose="020F0502020204030204" pitchFamily="34" charset="0"/>
            </a:endParaRPr>
          </a:p>
        </p:txBody>
      </p:sp>
      <p:sp>
        <p:nvSpPr>
          <p:cNvPr id="28" name="TextBox 27"/>
          <p:cNvSpPr txBox="1"/>
          <p:nvPr/>
        </p:nvSpPr>
        <p:spPr>
          <a:xfrm>
            <a:off x="749065" y="4516646"/>
            <a:ext cx="1865502" cy="1261799"/>
          </a:xfrm>
          <a:prstGeom prst="rect">
            <a:avLst/>
          </a:prstGeom>
          <a:noFill/>
        </p:spPr>
        <p:txBody>
          <a:bodyPr wrap="square" lIns="91355" tIns="45678" rIns="91355" bIns="45678" rtlCol="0">
            <a:spAutoFit/>
          </a:bodyPr>
          <a:lstStyle/>
          <a:p>
            <a:pPr algn="ctr"/>
            <a:r>
              <a:rPr lang="en-US" sz="2800" b="1" smtClean="0">
                <a:solidFill>
                  <a:srgbClr val="FCC511"/>
                </a:solidFill>
                <a:latin typeface="Calibri" panose="020F0502020204030204" pitchFamily="34" charset="0"/>
              </a:rPr>
              <a:t>SDG </a:t>
            </a:r>
            <a:r>
              <a:rPr lang="en-US" sz="2800" b="1">
                <a:solidFill>
                  <a:srgbClr val="FCC511"/>
                </a:solidFill>
                <a:latin typeface="Calibri" panose="020F0502020204030204" pitchFamily="34" charset="0"/>
              </a:rPr>
              <a:t>7</a:t>
            </a:r>
            <a:endParaRPr lang="en-US" sz="2800" b="1" dirty="0" smtClean="0">
              <a:solidFill>
                <a:srgbClr val="FCC511"/>
              </a:solidFill>
              <a:latin typeface="Calibri" panose="020F0502020204030204" pitchFamily="34" charset="0"/>
            </a:endParaRPr>
          </a:p>
          <a:p>
            <a:pPr algn="ctr"/>
            <a:r>
              <a:rPr lang="en-US" sz="2400" dirty="0" smtClean="0">
                <a:solidFill>
                  <a:schemeClr val="bg1"/>
                </a:solidFill>
                <a:latin typeface="Calibri" panose="020F0502020204030204" pitchFamily="34" charset="0"/>
              </a:rPr>
              <a:t>Sustainable Energy</a:t>
            </a:r>
            <a:endParaRPr lang="en-US"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757543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571B5677-AE11-4880-85E6-6AEB8B9BC2F4}" type="slidenum">
              <a:rPr lang="en-GB"/>
              <a:pPr/>
              <a:t>7</a:t>
            </a:fld>
            <a:endParaRPr lang="en-GB" dirty="0"/>
          </a:p>
        </p:txBody>
      </p:sp>
      <p:sp>
        <p:nvSpPr>
          <p:cNvPr id="3074" name="Rectangle 2"/>
          <p:cNvSpPr>
            <a:spLocks noGrp="1" noChangeArrowheads="1"/>
          </p:cNvSpPr>
          <p:nvPr>
            <p:ph type="title"/>
          </p:nvPr>
        </p:nvSpPr>
        <p:spPr>
          <a:xfrm>
            <a:off x="384602" y="799042"/>
            <a:ext cx="8424863" cy="1143000"/>
          </a:xfrm>
        </p:spPr>
        <p:txBody>
          <a:bodyPr lIns="0" rIns="0"/>
          <a:lstStyle/>
          <a:p>
            <a:r>
              <a:rPr lang="en-US" sz="3600" b="1" kern="1200" dirty="0">
                <a:solidFill>
                  <a:srgbClr val="0096D8"/>
                </a:solidFill>
                <a:latin typeface="Calibri" pitchFamily="34" charset="0"/>
                <a:ea typeface="+mn-ea"/>
                <a:cs typeface="Arial" charset="0"/>
              </a:rPr>
              <a:t>Sustainable </a:t>
            </a:r>
            <a:r>
              <a:rPr lang="en-US" sz="3600" b="1" kern="1200" dirty="0" smtClean="0">
                <a:solidFill>
                  <a:srgbClr val="0096D8"/>
                </a:solidFill>
                <a:latin typeface="Calibri" pitchFamily="34" charset="0"/>
                <a:ea typeface="+mn-ea"/>
                <a:cs typeface="Arial" charset="0"/>
              </a:rPr>
              <a:t>Industrialization</a:t>
            </a:r>
            <a:endParaRPr lang="en-US" sz="3600" b="1" kern="1200" dirty="0">
              <a:solidFill>
                <a:srgbClr val="0096D8"/>
              </a:solidFill>
              <a:latin typeface="Calibri" pitchFamily="34" charset="0"/>
              <a:ea typeface="+mn-ea"/>
              <a:cs typeface="Arial" charset="0"/>
            </a:endParaRPr>
          </a:p>
        </p:txBody>
      </p:sp>
      <p:grpSp>
        <p:nvGrpSpPr>
          <p:cNvPr id="6" name="Group 1"/>
          <p:cNvGrpSpPr>
            <a:grpSpLocks/>
          </p:cNvGrpSpPr>
          <p:nvPr/>
        </p:nvGrpSpPr>
        <p:grpSpPr bwMode="auto">
          <a:xfrm>
            <a:off x="391273" y="2708921"/>
            <a:ext cx="7461148" cy="3528368"/>
            <a:chOff x="1588" y="5608"/>
            <a:chExt cx="5499" cy="3092"/>
          </a:xfrm>
        </p:grpSpPr>
        <p:cxnSp>
          <p:nvCxnSpPr>
            <p:cNvPr id="7" name="AutoShape 17"/>
            <p:cNvCxnSpPr>
              <a:cxnSpLocks noChangeShapeType="1"/>
            </p:cNvCxnSpPr>
            <p:nvPr/>
          </p:nvCxnSpPr>
          <p:spPr bwMode="auto">
            <a:xfrm flipV="1">
              <a:off x="1725" y="5885"/>
              <a:ext cx="27" cy="2815"/>
            </a:xfrm>
            <a:prstGeom prst="straightConnector1">
              <a:avLst/>
            </a:prstGeom>
            <a:noFill/>
            <a:ln w="9525">
              <a:solidFill>
                <a:srgbClr val="000000"/>
              </a:solidFill>
              <a:round/>
              <a:headEnd/>
              <a:tailEnd/>
            </a:ln>
          </p:spPr>
        </p:cxnSp>
        <p:grpSp>
          <p:nvGrpSpPr>
            <p:cNvPr id="8" name="Group 2"/>
            <p:cNvGrpSpPr>
              <a:grpSpLocks/>
            </p:cNvGrpSpPr>
            <p:nvPr/>
          </p:nvGrpSpPr>
          <p:grpSpPr bwMode="auto">
            <a:xfrm>
              <a:off x="1588" y="5608"/>
              <a:ext cx="5499" cy="2575"/>
              <a:chOff x="1588" y="11930"/>
              <a:chExt cx="5499" cy="2575"/>
            </a:xfrm>
          </p:grpSpPr>
          <p:sp>
            <p:nvSpPr>
              <p:cNvPr id="9" name="Text Box 16"/>
              <p:cNvSpPr txBox="1">
                <a:spLocks noChangeArrowheads="1"/>
              </p:cNvSpPr>
              <p:nvPr/>
            </p:nvSpPr>
            <p:spPr bwMode="auto">
              <a:xfrm>
                <a:off x="4060" y="13197"/>
                <a:ext cx="2530" cy="400"/>
              </a:xfrm>
              <a:prstGeom prst="rect">
                <a:avLst/>
              </a:prstGeom>
              <a:noFill/>
              <a:ln w="9525">
                <a:noFill/>
                <a:miter lim="800000"/>
                <a:headEnd/>
                <a:tailEnd/>
              </a:ln>
            </p:spPr>
            <p:txBody>
              <a:bodyPr/>
              <a:lstStyle/>
              <a:p>
                <a:pPr algn="just" eaLnBrk="0" hangingPunct="0"/>
                <a:r>
                  <a:rPr lang="en-GB" sz="2000" dirty="0" smtClean="0">
                    <a:solidFill>
                      <a:srgbClr val="2F93D1"/>
                    </a:solidFill>
                    <a:latin typeface="+mn-lt"/>
                    <a:cs typeface="Times New Roman" pitchFamily="18" charset="0"/>
                  </a:rPr>
                  <a:t>resource </a:t>
                </a:r>
                <a:r>
                  <a:rPr lang="en-GB" sz="2000" dirty="0">
                    <a:solidFill>
                      <a:srgbClr val="2F93D1"/>
                    </a:solidFill>
                    <a:latin typeface="+mn-lt"/>
                    <a:cs typeface="Times New Roman" pitchFamily="18" charset="0"/>
                  </a:rPr>
                  <a:t>use </a:t>
                </a:r>
              </a:p>
            </p:txBody>
          </p:sp>
          <p:grpSp>
            <p:nvGrpSpPr>
              <p:cNvPr id="10" name="Group 3"/>
              <p:cNvGrpSpPr>
                <a:grpSpLocks/>
              </p:cNvGrpSpPr>
              <p:nvPr/>
            </p:nvGrpSpPr>
            <p:grpSpPr bwMode="auto">
              <a:xfrm>
                <a:off x="1588" y="11930"/>
                <a:ext cx="5499" cy="2575"/>
                <a:chOff x="1588" y="11947"/>
                <a:chExt cx="5499" cy="2575"/>
              </a:xfrm>
            </p:grpSpPr>
            <p:cxnSp>
              <p:nvCxnSpPr>
                <p:cNvPr id="13" name="AutoShape 14"/>
                <p:cNvCxnSpPr>
                  <a:cxnSpLocks noChangeShapeType="1"/>
                </p:cNvCxnSpPr>
                <p:nvPr/>
              </p:nvCxnSpPr>
              <p:spPr bwMode="auto">
                <a:xfrm>
                  <a:off x="1739" y="13718"/>
                  <a:ext cx="5348" cy="9"/>
                </a:xfrm>
                <a:prstGeom prst="straightConnector1">
                  <a:avLst/>
                </a:prstGeom>
                <a:noFill/>
                <a:ln w="9525">
                  <a:solidFill>
                    <a:srgbClr val="000000"/>
                  </a:solidFill>
                  <a:round/>
                  <a:headEnd/>
                  <a:tailEnd/>
                </a:ln>
              </p:spPr>
            </p:cxnSp>
            <p:sp>
              <p:nvSpPr>
                <p:cNvPr id="14" name="Freeform 13"/>
                <p:cNvSpPr>
                  <a:spLocks/>
                </p:cNvSpPr>
                <p:nvPr/>
              </p:nvSpPr>
              <p:spPr bwMode="auto">
                <a:xfrm>
                  <a:off x="1758" y="12385"/>
                  <a:ext cx="2215" cy="1323"/>
                </a:xfrm>
                <a:custGeom>
                  <a:avLst/>
                  <a:gdLst>
                    <a:gd name="T0" fmla="*/ 0 w 4021"/>
                    <a:gd name="T1" fmla="*/ 3920 h 1290"/>
                    <a:gd name="T2" fmla="*/ 1 w 4021"/>
                    <a:gd name="T3" fmla="*/ 2557 h 1290"/>
                    <a:gd name="T4" fmla="*/ 1 w 4021"/>
                    <a:gd name="T5" fmla="*/ 0 h 1290"/>
                    <a:gd name="T6" fmla="*/ 0 60000 65536"/>
                    <a:gd name="T7" fmla="*/ 0 60000 65536"/>
                    <a:gd name="T8" fmla="*/ 0 60000 65536"/>
                    <a:gd name="T9" fmla="*/ 0 w 4021"/>
                    <a:gd name="T10" fmla="*/ 0 h 1290"/>
                    <a:gd name="T11" fmla="*/ 4021 w 4021"/>
                    <a:gd name="T12" fmla="*/ 1290 h 1290"/>
                  </a:gdLst>
                  <a:ahLst/>
                  <a:cxnLst>
                    <a:cxn ang="T6">
                      <a:pos x="T0" y="T1"/>
                    </a:cxn>
                    <a:cxn ang="T7">
                      <a:pos x="T2" y="T3"/>
                    </a:cxn>
                    <a:cxn ang="T8">
                      <a:pos x="T4" y="T5"/>
                    </a:cxn>
                  </a:cxnLst>
                  <a:rect l="T9" t="T10" r="T11" b="T12"/>
                  <a:pathLst>
                    <a:path w="4021" h="1290">
                      <a:moveTo>
                        <a:pt x="0" y="1290"/>
                      </a:moveTo>
                      <a:cubicBezTo>
                        <a:pt x="880" y="1173"/>
                        <a:pt x="1761" y="1056"/>
                        <a:pt x="2431" y="841"/>
                      </a:cubicBezTo>
                      <a:cubicBezTo>
                        <a:pt x="3101" y="626"/>
                        <a:pt x="3756" y="140"/>
                        <a:pt x="4021" y="0"/>
                      </a:cubicBezTo>
                    </a:path>
                  </a:pathLst>
                </a:custGeom>
                <a:noFill/>
                <a:ln w="25400">
                  <a:solidFill>
                    <a:srgbClr val="FFFF00"/>
                  </a:solidFill>
                  <a:round/>
                  <a:headEnd/>
                  <a:tailEnd/>
                </a:ln>
              </p:spPr>
              <p:txBody>
                <a:bodyPr/>
                <a:lstStyle/>
                <a:p>
                  <a:endParaRPr lang="en-US" dirty="0"/>
                </a:p>
              </p:txBody>
            </p:sp>
            <p:sp>
              <p:nvSpPr>
                <p:cNvPr id="15" name="Freeform 12"/>
                <p:cNvSpPr>
                  <a:spLocks/>
                </p:cNvSpPr>
                <p:nvPr/>
              </p:nvSpPr>
              <p:spPr bwMode="auto">
                <a:xfrm rot="-808096">
                  <a:off x="1655" y="13016"/>
                  <a:ext cx="2543" cy="446"/>
                </a:xfrm>
                <a:custGeom>
                  <a:avLst/>
                  <a:gdLst>
                    <a:gd name="T0" fmla="*/ 0 w 2543"/>
                    <a:gd name="T1" fmla="*/ 430 h 446"/>
                    <a:gd name="T2" fmla="*/ 1580 w 2543"/>
                    <a:gd name="T3" fmla="*/ 374 h 446"/>
                    <a:gd name="T4" fmla="*/ 2543 w 2543"/>
                    <a:gd name="T5" fmla="*/ 0 h 446"/>
                    <a:gd name="T6" fmla="*/ 0 60000 65536"/>
                    <a:gd name="T7" fmla="*/ 0 60000 65536"/>
                    <a:gd name="T8" fmla="*/ 0 60000 65536"/>
                    <a:gd name="T9" fmla="*/ 0 w 2543"/>
                    <a:gd name="T10" fmla="*/ 0 h 446"/>
                    <a:gd name="T11" fmla="*/ 2543 w 2543"/>
                    <a:gd name="T12" fmla="*/ 446 h 446"/>
                  </a:gdLst>
                  <a:ahLst/>
                  <a:cxnLst>
                    <a:cxn ang="T6">
                      <a:pos x="T0" y="T1"/>
                    </a:cxn>
                    <a:cxn ang="T7">
                      <a:pos x="T2" y="T3"/>
                    </a:cxn>
                    <a:cxn ang="T8">
                      <a:pos x="T4" y="T5"/>
                    </a:cxn>
                  </a:cxnLst>
                  <a:rect l="T9" t="T10" r="T11" b="T12"/>
                  <a:pathLst>
                    <a:path w="2543" h="446">
                      <a:moveTo>
                        <a:pt x="0" y="430"/>
                      </a:moveTo>
                      <a:cubicBezTo>
                        <a:pt x="578" y="438"/>
                        <a:pt x="1156" y="446"/>
                        <a:pt x="1580" y="374"/>
                      </a:cubicBezTo>
                      <a:cubicBezTo>
                        <a:pt x="2004" y="302"/>
                        <a:pt x="2269" y="135"/>
                        <a:pt x="2543" y="0"/>
                      </a:cubicBezTo>
                    </a:path>
                  </a:pathLst>
                </a:custGeom>
                <a:noFill/>
                <a:ln w="25400">
                  <a:solidFill>
                    <a:srgbClr val="FF0000"/>
                  </a:solidFill>
                  <a:round/>
                  <a:headEnd/>
                  <a:tailEnd/>
                </a:ln>
              </p:spPr>
              <p:txBody>
                <a:bodyPr/>
                <a:lstStyle/>
                <a:p>
                  <a:endParaRPr lang="en-US" dirty="0"/>
                </a:p>
              </p:txBody>
            </p:sp>
            <p:sp>
              <p:nvSpPr>
                <p:cNvPr id="16" name="Freeform 11"/>
                <p:cNvSpPr>
                  <a:spLocks/>
                </p:cNvSpPr>
                <p:nvPr/>
              </p:nvSpPr>
              <p:spPr bwMode="auto">
                <a:xfrm>
                  <a:off x="1777" y="13400"/>
                  <a:ext cx="2319" cy="308"/>
                </a:xfrm>
                <a:custGeom>
                  <a:avLst/>
                  <a:gdLst>
                    <a:gd name="T0" fmla="*/ 0 w 2319"/>
                    <a:gd name="T1" fmla="*/ 308 h 308"/>
                    <a:gd name="T2" fmla="*/ 1140 w 2319"/>
                    <a:gd name="T3" fmla="*/ 233 h 308"/>
                    <a:gd name="T4" fmla="*/ 2319 w 2319"/>
                    <a:gd name="T5" fmla="*/ 0 h 308"/>
                    <a:gd name="T6" fmla="*/ 0 60000 65536"/>
                    <a:gd name="T7" fmla="*/ 0 60000 65536"/>
                    <a:gd name="T8" fmla="*/ 0 60000 65536"/>
                    <a:gd name="T9" fmla="*/ 0 w 2319"/>
                    <a:gd name="T10" fmla="*/ 0 h 308"/>
                    <a:gd name="T11" fmla="*/ 2319 w 2319"/>
                    <a:gd name="T12" fmla="*/ 308 h 308"/>
                  </a:gdLst>
                  <a:ahLst/>
                  <a:cxnLst>
                    <a:cxn ang="T6">
                      <a:pos x="T0" y="T1"/>
                    </a:cxn>
                    <a:cxn ang="T7">
                      <a:pos x="T2" y="T3"/>
                    </a:cxn>
                    <a:cxn ang="T8">
                      <a:pos x="T4" y="T5"/>
                    </a:cxn>
                  </a:cxnLst>
                  <a:rect l="T9" t="T10" r="T11" b="T12"/>
                  <a:pathLst>
                    <a:path w="2319" h="308">
                      <a:moveTo>
                        <a:pt x="0" y="308"/>
                      </a:moveTo>
                      <a:cubicBezTo>
                        <a:pt x="377" y="296"/>
                        <a:pt x="754" y="284"/>
                        <a:pt x="1140" y="233"/>
                      </a:cubicBezTo>
                      <a:cubicBezTo>
                        <a:pt x="1526" y="182"/>
                        <a:pt x="1922" y="91"/>
                        <a:pt x="2319" y="0"/>
                      </a:cubicBezTo>
                    </a:path>
                  </a:pathLst>
                </a:custGeom>
                <a:noFill/>
                <a:ln w="25400">
                  <a:solidFill>
                    <a:srgbClr val="0070C0"/>
                  </a:solidFill>
                  <a:round/>
                  <a:headEnd/>
                  <a:tailEnd/>
                </a:ln>
              </p:spPr>
              <p:txBody>
                <a:bodyPr/>
                <a:lstStyle/>
                <a:p>
                  <a:endParaRPr lang="en-US" dirty="0"/>
                </a:p>
              </p:txBody>
            </p:sp>
            <p:sp>
              <p:nvSpPr>
                <p:cNvPr id="17" name="Freeform 10"/>
                <p:cNvSpPr>
                  <a:spLocks/>
                </p:cNvSpPr>
                <p:nvPr/>
              </p:nvSpPr>
              <p:spPr bwMode="auto">
                <a:xfrm rot="-9834384">
                  <a:off x="1727" y="13740"/>
                  <a:ext cx="2319" cy="308"/>
                </a:xfrm>
                <a:custGeom>
                  <a:avLst/>
                  <a:gdLst>
                    <a:gd name="T0" fmla="*/ 0 w 2319"/>
                    <a:gd name="T1" fmla="*/ 308 h 308"/>
                    <a:gd name="T2" fmla="*/ 1140 w 2319"/>
                    <a:gd name="T3" fmla="*/ 233 h 308"/>
                    <a:gd name="T4" fmla="*/ 2319 w 2319"/>
                    <a:gd name="T5" fmla="*/ 0 h 308"/>
                    <a:gd name="T6" fmla="*/ 0 60000 65536"/>
                    <a:gd name="T7" fmla="*/ 0 60000 65536"/>
                    <a:gd name="T8" fmla="*/ 0 60000 65536"/>
                    <a:gd name="T9" fmla="*/ 0 w 2319"/>
                    <a:gd name="T10" fmla="*/ 0 h 308"/>
                    <a:gd name="T11" fmla="*/ 2319 w 2319"/>
                    <a:gd name="T12" fmla="*/ 308 h 308"/>
                  </a:gdLst>
                  <a:ahLst/>
                  <a:cxnLst>
                    <a:cxn ang="T6">
                      <a:pos x="T0" y="T1"/>
                    </a:cxn>
                    <a:cxn ang="T7">
                      <a:pos x="T2" y="T3"/>
                    </a:cxn>
                    <a:cxn ang="T8">
                      <a:pos x="T4" y="T5"/>
                    </a:cxn>
                  </a:cxnLst>
                  <a:rect l="T9" t="T10" r="T11" b="T12"/>
                  <a:pathLst>
                    <a:path w="2319" h="308">
                      <a:moveTo>
                        <a:pt x="0" y="308"/>
                      </a:moveTo>
                      <a:cubicBezTo>
                        <a:pt x="377" y="296"/>
                        <a:pt x="754" y="284"/>
                        <a:pt x="1140" y="233"/>
                      </a:cubicBezTo>
                      <a:cubicBezTo>
                        <a:pt x="1526" y="182"/>
                        <a:pt x="1922" y="91"/>
                        <a:pt x="2319" y="0"/>
                      </a:cubicBezTo>
                    </a:path>
                  </a:pathLst>
                </a:custGeom>
                <a:noFill/>
                <a:ln w="25400">
                  <a:solidFill>
                    <a:srgbClr val="00B050"/>
                  </a:solidFill>
                  <a:round/>
                  <a:headEnd/>
                  <a:tailEnd/>
                </a:ln>
              </p:spPr>
              <p:txBody>
                <a:bodyPr/>
                <a:lstStyle/>
                <a:p>
                  <a:endParaRPr lang="en-US" dirty="0"/>
                </a:p>
              </p:txBody>
            </p:sp>
            <p:sp>
              <p:nvSpPr>
                <p:cNvPr id="18" name="Text Box 9"/>
                <p:cNvSpPr txBox="1">
                  <a:spLocks noChangeArrowheads="1"/>
                </p:cNvSpPr>
                <p:nvPr/>
              </p:nvSpPr>
              <p:spPr bwMode="auto">
                <a:xfrm>
                  <a:off x="4055" y="12154"/>
                  <a:ext cx="2530" cy="400"/>
                </a:xfrm>
                <a:prstGeom prst="rect">
                  <a:avLst/>
                </a:prstGeom>
                <a:noFill/>
                <a:ln w="9525">
                  <a:noFill/>
                  <a:miter lim="800000"/>
                  <a:headEnd/>
                  <a:tailEnd/>
                </a:ln>
              </p:spPr>
              <p:txBody>
                <a:bodyPr/>
                <a:lstStyle/>
                <a:p>
                  <a:pPr algn="just" eaLnBrk="0" hangingPunct="0"/>
                  <a:r>
                    <a:rPr lang="en-GB" sz="2000" dirty="0" smtClean="0">
                      <a:solidFill>
                        <a:srgbClr val="FFC000"/>
                      </a:solidFill>
                      <a:latin typeface="+mn-lt"/>
                      <a:cs typeface="Times New Roman" pitchFamily="18" charset="0"/>
                    </a:rPr>
                    <a:t>human </a:t>
                  </a:r>
                  <a:r>
                    <a:rPr lang="en-GB" sz="2000" dirty="0">
                      <a:solidFill>
                        <a:srgbClr val="FFC000"/>
                      </a:solidFill>
                      <a:latin typeface="+mn-lt"/>
                      <a:cs typeface="Times New Roman" pitchFamily="18" charset="0"/>
                    </a:rPr>
                    <a:t>well-being </a:t>
                  </a:r>
                </a:p>
              </p:txBody>
            </p:sp>
            <p:sp>
              <p:nvSpPr>
                <p:cNvPr id="19" name="Text Box 8"/>
                <p:cNvSpPr txBox="1">
                  <a:spLocks noChangeArrowheads="1"/>
                </p:cNvSpPr>
                <p:nvPr/>
              </p:nvSpPr>
              <p:spPr bwMode="auto">
                <a:xfrm>
                  <a:off x="4068" y="12481"/>
                  <a:ext cx="2530" cy="400"/>
                </a:xfrm>
                <a:prstGeom prst="rect">
                  <a:avLst/>
                </a:prstGeom>
                <a:noFill/>
                <a:ln w="9525">
                  <a:noFill/>
                  <a:miter lim="800000"/>
                  <a:headEnd/>
                  <a:tailEnd/>
                </a:ln>
              </p:spPr>
              <p:txBody>
                <a:bodyPr/>
                <a:lstStyle/>
                <a:p>
                  <a:pPr algn="just" eaLnBrk="0" hangingPunct="0"/>
                  <a:r>
                    <a:rPr lang="en-GB" sz="2000" dirty="0" smtClean="0">
                      <a:solidFill>
                        <a:srgbClr val="FF0000"/>
                      </a:solidFill>
                      <a:latin typeface="+mn-lt"/>
                      <a:cs typeface="Times New Roman" pitchFamily="18" charset="0"/>
                    </a:rPr>
                    <a:t>economic </a:t>
                  </a:r>
                  <a:r>
                    <a:rPr lang="en-GB" sz="2000" dirty="0">
                      <a:solidFill>
                        <a:srgbClr val="FF0000"/>
                      </a:solidFill>
                      <a:latin typeface="+mn-lt"/>
                      <a:cs typeface="Times New Roman" pitchFamily="18" charset="0"/>
                    </a:rPr>
                    <a:t>activity (GDP)</a:t>
                  </a:r>
                </a:p>
              </p:txBody>
            </p:sp>
            <p:sp>
              <p:nvSpPr>
                <p:cNvPr id="20" name="Text Box 7"/>
                <p:cNvSpPr txBox="1">
                  <a:spLocks noChangeArrowheads="1"/>
                </p:cNvSpPr>
                <p:nvPr/>
              </p:nvSpPr>
              <p:spPr bwMode="auto">
                <a:xfrm>
                  <a:off x="4065" y="13906"/>
                  <a:ext cx="1949" cy="413"/>
                </a:xfrm>
                <a:prstGeom prst="rect">
                  <a:avLst/>
                </a:prstGeom>
                <a:noFill/>
                <a:ln w="9525">
                  <a:noFill/>
                  <a:miter lim="800000"/>
                  <a:headEnd/>
                  <a:tailEnd/>
                </a:ln>
              </p:spPr>
              <p:txBody>
                <a:bodyPr/>
                <a:lstStyle/>
                <a:p>
                  <a:pPr algn="just" eaLnBrk="0" hangingPunct="0">
                    <a:defRPr/>
                  </a:pPr>
                  <a:r>
                    <a:rPr lang="en-GB" sz="2000" dirty="0" smtClean="0">
                      <a:solidFill>
                        <a:srgbClr val="00B050"/>
                      </a:solidFill>
                      <a:latin typeface="+mn-lt"/>
                      <a:ea typeface="Times New Roman" pitchFamily="18" charset="0"/>
                      <a:cs typeface="Calibri" pitchFamily="34" charset="0"/>
                    </a:rPr>
                    <a:t>environmental </a:t>
                  </a:r>
                  <a:r>
                    <a:rPr lang="en-GB" sz="2000" dirty="0">
                      <a:solidFill>
                        <a:srgbClr val="00B050"/>
                      </a:solidFill>
                      <a:latin typeface="+mn-lt"/>
                      <a:ea typeface="Times New Roman" pitchFamily="18" charset="0"/>
                      <a:cs typeface="Calibri" pitchFamily="34" charset="0"/>
                    </a:rPr>
                    <a:t>impact </a:t>
                  </a:r>
                  <a:endParaRPr lang="en-GB" sz="2000" dirty="0">
                    <a:solidFill>
                      <a:srgbClr val="00B050"/>
                    </a:solidFill>
                    <a:latin typeface="+mn-lt"/>
                    <a:cs typeface="+mn-cs"/>
                  </a:endParaRPr>
                </a:p>
              </p:txBody>
            </p:sp>
            <p:sp>
              <p:nvSpPr>
                <p:cNvPr id="21" name="AutoShape 6"/>
                <p:cNvSpPr>
                  <a:spLocks noChangeArrowheads="1"/>
                </p:cNvSpPr>
                <p:nvPr/>
              </p:nvSpPr>
              <p:spPr bwMode="auto">
                <a:xfrm>
                  <a:off x="3768" y="12997"/>
                  <a:ext cx="106" cy="449"/>
                </a:xfrm>
                <a:prstGeom prst="upDownArrow">
                  <a:avLst>
                    <a:gd name="adj1" fmla="val 50000"/>
                    <a:gd name="adj2" fmla="val 84717"/>
                  </a:avLst>
                </a:prstGeom>
                <a:solidFill>
                  <a:srgbClr val="0070C0"/>
                </a:solidFill>
                <a:ln w="9525">
                  <a:solidFill>
                    <a:srgbClr val="0070C0"/>
                  </a:solidFill>
                  <a:miter lim="800000"/>
                  <a:headEnd/>
                  <a:tailEnd/>
                </a:ln>
              </p:spPr>
              <p:txBody>
                <a:bodyPr/>
                <a:lstStyle/>
                <a:p>
                  <a:endParaRPr lang="en-US" dirty="0"/>
                </a:p>
              </p:txBody>
            </p:sp>
            <p:sp>
              <p:nvSpPr>
                <p:cNvPr id="22" name="AutoShape 5"/>
                <p:cNvSpPr>
                  <a:spLocks noChangeArrowheads="1"/>
                </p:cNvSpPr>
                <p:nvPr/>
              </p:nvSpPr>
              <p:spPr bwMode="auto">
                <a:xfrm>
                  <a:off x="1588" y="11947"/>
                  <a:ext cx="1906" cy="331"/>
                </a:xfrm>
                <a:prstGeom prst="wedgeRectCallout">
                  <a:avLst>
                    <a:gd name="adj1" fmla="val 62685"/>
                    <a:gd name="adj2" fmla="val 336727"/>
                  </a:avLst>
                </a:prstGeom>
                <a:solidFill>
                  <a:srgbClr val="FFFFFF"/>
                </a:solidFill>
                <a:ln w="9525">
                  <a:solidFill>
                    <a:srgbClr val="0070C0"/>
                  </a:solidFill>
                  <a:miter lim="800000"/>
                  <a:headEnd/>
                  <a:tailEnd/>
                </a:ln>
              </p:spPr>
              <p:txBody>
                <a:bodyPr/>
                <a:lstStyle/>
                <a:p>
                  <a:pPr algn="just" eaLnBrk="0" hangingPunct="0"/>
                  <a:r>
                    <a:rPr lang="en-GB" sz="2000" dirty="0" smtClean="0">
                      <a:solidFill>
                        <a:srgbClr val="2F93D1"/>
                      </a:solidFill>
                      <a:latin typeface="+mn-lt"/>
                      <a:cs typeface="Times New Roman" pitchFamily="18" charset="0"/>
                    </a:rPr>
                    <a:t>resource </a:t>
                  </a:r>
                  <a:r>
                    <a:rPr lang="en-GB" sz="2000" dirty="0">
                      <a:solidFill>
                        <a:srgbClr val="2F93D1"/>
                      </a:solidFill>
                      <a:latin typeface="+mn-lt"/>
                      <a:cs typeface="Times New Roman" pitchFamily="18" charset="0"/>
                    </a:rPr>
                    <a:t>decoupling</a:t>
                  </a:r>
                </a:p>
              </p:txBody>
            </p:sp>
            <p:sp>
              <p:nvSpPr>
                <p:cNvPr id="23" name="AutoShape 4"/>
                <p:cNvSpPr>
                  <a:spLocks noChangeArrowheads="1"/>
                </p:cNvSpPr>
                <p:nvPr/>
              </p:nvSpPr>
              <p:spPr bwMode="auto">
                <a:xfrm>
                  <a:off x="1590" y="14229"/>
                  <a:ext cx="1659" cy="293"/>
                </a:xfrm>
                <a:prstGeom prst="wedgeRectCallout">
                  <a:avLst>
                    <a:gd name="adj1" fmla="val 64631"/>
                    <a:gd name="adj2" fmla="val -255352"/>
                  </a:avLst>
                </a:prstGeom>
                <a:solidFill>
                  <a:srgbClr val="FFFFFF"/>
                </a:solidFill>
                <a:ln w="9525">
                  <a:solidFill>
                    <a:srgbClr val="00B050"/>
                  </a:solidFill>
                  <a:miter lim="800000"/>
                  <a:headEnd/>
                  <a:tailEnd/>
                </a:ln>
              </p:spPr>
              <p:txBody>
                <a:bodyPr/>
                <a:lstStyle/>
                <a:p>
                  <a:pPr algn="just" eaLnBrk="0" hangingPunct="0">
                    <a:defRPr/>
                  </a:pPr>
                  <a:r>
                    <a:rPr lang="en-GB" sz="2000" dirty="0">
                      <a:solidFill>
                        <a:srgbClr val="00B050"/>
                      </a:solidFill>
                      <a:latin typeface="+mn-lt"/>
                      <a:ea typeface="Times New Roman" pitchFamily="18" charset="0"/>
                      <a:cs typeface="Calibri" pitchFamily="34" charset="0"/>
                    </a:rPr>
                    <a:t>i</a:t>
                  </a:r>
                  <a:r>
                    <a:rPr lang="en-GB" sz="2000" dirty="0" smtClean="0">
                      <a:solidFill>
                        <a:srgbClr val="00B050"/>
                      </a:solidFill>
                      <a:latin typeface="+mn-lt"/>
                      <a:ea typeface="Times New Roman" pitchFamily="18" charset="0"/>
                      <a:cs typeface="Calibri" pitchFamily="34" charset="0"/>
                    </a:rPr>
                    <a:t>mpact </a:t>
                  </a:r>
                  <a:r>
                    <a:rPr lang="en-GB" sz="2000" dirty="0">
                      <a:solidFill>
                        <a:srgbClr val="00B050"/>
                      </a:solidFill>
                      <a:latin typeface="+mn-lt"/>
                      <a:ea typeface="Times New Roman" pitchFamily="18" charset="0"/>
                      <a:cs typeface="Calibri" pitchFamily="34" charset="0"/>
                    </a:rPr>
                    <a:t>decoupling</a:t>
                  </a:r>
                  <a:endParaRPr lang="en-GB" sz="2000" dirty="0">
                    <a:solidFill>
                      <a:srgbClr val="00B050"/>
                    </a:solidFill>
                    <a:latin typeface="+mn-lt"/>
                    <a:cs typeface="+mn-cs"/>
                  </a:endParaRPr>
                </a:p>
              </p:txBody>
            </p:sp>
          </p:grpSp>
          <p:sp>
            <p:nvSpPr>
              <p:cNvPr id="12" name="AutoShape 15"/>
              <p:cNvSpPr>
                <a:spLocks noChangeArrowheads="1"/>
              </p:cNvSpPr>
              <p:nvPr/>
            </p:nvSpPr>
            <p:spPr bwMode="auto">
              <a:xfrm>
                <a:off x="3475" y="13201"/>
                <a:ext cx="122" cy="706"/>
              </a:xfrm>
              <a:prstGeom prst="upDownArrow">
                <a:avLst>
                  <a:gd name="adj1" fmla="val 50000"/>
                  <a:gd name="adj2" fmla="val 128517"/>
                </a:avLst>
              </a:prstGeom>
              <a:solidFill>
                <a:srgbClr val="00B050"/>
              </a:solidFill>
              <a:ln w="9525">
                <a:solidFill>
                  <a:srgbClr val="00B050"/>
                </a:solidFill>
                <a:miter lim="800000"/>
                <a:headEnd/>
                <a:tailEnd/>
              </a:ln>
            </p:spPr>
            <p:txBody>
              <a:bodyPr/>
              <a:lstStyle/>
              <a:p>
                <a:endParaRPr lang="en-US" dirty="0"/>
              </a:p>
            </p:txBody>
          </p:sp>
        </p:grpSp>
      </p:grpSp>
      <p:sp>
        <p:nvSpPr>
          <p:cNvPr id="3" name="Rectangle 2"/>
          <p:cNvSpPr/>
          <p:nvPr/>
        </p:nvSpPr>
        <p:spPr>
          <a:xfrm>
            <a:off x="299780" y="1772816"/>
            <a:ext cx="8099933" cy="830997"/>
          </a:xfrm>
          <a:prstGeom prst="rect">
            <a:avLst/>
          </a:prstGeom>
        </p:spPr>
        <p:txBody>
          <a:bodyPr wrap="square">
            <a:spAutoFit/>
          </a:bodyPr>
          <a:lstStyle/>
          <a:p>
            <a:pPr marL="342900" indent="-342900" algn="l">
              <a:buClr>
                <a:srgbClr val="FFC000"/>
              </a:buClr>
              <a:buFont typeface="Arial" panose="020B0604020202020204" pitchFamily="34" charset="0"/>
              <a:buChar char="•"/>
            </a:pPr>
            <a:r>
              <a:rPr lang="en-US" sz="2400" b="1" dirty="0">
                <a:latin typeface="+mn-lt"/>
              </a:rPr>
              <a:t>p</a:t>
            </a:r>
            <a:r>
              <a:rPr lang="en-US" sz="2400" b="1" dirty="0" smtClean="0">
                <a:latin typeface="+mn-lt"/>
              </a:rPr>
              <a:t>roduce more with less</a:t>
            </a:r>
          </a:p>
          <a:p>
            <a:pPr marL="342900" indent="-342900" algn="l">
              <a:buClr>
                <a:srgbClr val="FFC000"/>
              </a:buClr>
              <a:buFont typeface="Arial" panose="020B0604020202020204" pitchFamily="34" charset="0"/>
              <a:buChar char="•"/>
            </a:pPr>
            <a:r>
              <a:rPr lang="en-US" sz="2400" b="1" dirty="0" smtClean="0">
                <a:latin typeface="+mn-lt"/>
              </a:rPr>
              <a:t>economic progress with less environmental impact</a:t>
            </a:r>
            <a:endParaRPr lang="en-US" sz="2400" b="1" dirty="0">
              <a:latin typeface="+mn-lt"/>
            </a:endParaRPr>
          </a:p>
        </p:txBody>
      </p:sp>
    </p:spTree>
    <p:extLst>
      <p:ext uri="{BB962C8B-B14F-4D97-AF65-F5344CB8AC3E}">
        <p14:creationId xmlns:p14="http://schemas.microsoft.com/office/powerpoint/2010/main" val="29054819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EAD313A6-2B26-46C4-A508-C64010DF44DE}" type="slidenum">
              <a:rPr lang="en-GB" altLang="en-US" smtClean="0"/>
              <a:pPr>
                <a:defRPr/>
              </a:pPr>
              <a:t>8</a:t>
            </a:fld>
            <a:endParaRPr lang="en-GB" altLang="en-US" dirty="0"/>
          </a:p>
        </p:txBody>
      </p:sp>
      <p:sp>
        <p:nvSpPr>
          <p:cNvPr id="11" name="Title 1"/>
          <p:cNvSpPr>
            <a:spLocks noGrp="1"/>
          </p:cNvSpPr>
          <p:nvPr>
            <p:ph type="title"/>
          </p:nvPr>
        </p:nvSpPr>
        <p:spPr>
          <a:xfrm>
            <a:off x="0" y="1196926"/>
            <a:ext cx="9324528" cy="1223962"/>
          </a:xfrm>
        </p:spPr>
        <p:txBody>
          <a:bodyPr>
            <a:normAutofit fontScale="90000"/>
          </a:bodyPr>
          <a:lstStyle/>
          <a:p>
            <a:pPr>
              <a:spcBef>
                <a:spcPts val="600"/>
              </a:spcBef>
            </a:pPr>
            <a:r>
              <a:rPr lang="en-US" altLang="en-US" dirty="0" smtClean="0">
                <a:cs typeface="Arial" charset="0"/>
              </a:rPr>
              <a:t/>
            </a:r>
            <a:br>
              <a:rPr lang="en-US" altLang="en-US" dirty="0" smtClean="0">
                <a:cs typeface="Arial" charset="0"/>
              </a:rPr>
            </a:br>
            <a:r>
              <a:rPr lang="en-US" altLang="en-US" sz="4000" b="1" kern="1200" dirty="0">
                <a:solidFill>
                  <a:srgbClr val="0096D8"/>
                </a:solidFill>
                <a:latin typeface="Calibri" pitchFamily="34" charset="0"/>
                <a:ea typeface="+mn-ea"/>
                <a:cs typeface="Arial" charset="0"/>
              </a:rPr>
              <a:t>Promoting sustainable energy solutions for productive capacities, industrial competitiveness and job creation </a:t>
            </a:r>
            <a:r>
              <a:rPr lang="en-US" altLang="en-US" sz="3200" b="1" dirty="0" smtClean="0">
                <a:solidFill>
                  <a:srgbClr val="003300"/>
                </a:solidFill>
              </a:rPr>
              <a:t/>
            </a:r>
            <a:br>
              <a:rPr lang="en-US" altLang="en-US" sz="3200" b="1" dirty="0" smtClean="0">
                <a:solidFill>
                  <a:srgbClr val="003300"/>
                </a:solidFill>
              </a:rPr>
            </a:br>
            <a:endParaRPr lang="en-US" altLang="en-US" sz="2800" i="1" dirty="0" smtClean="0">
              <a:solidFill>
                <a:srgbClr val="C00000"/>
              </a:solidFill>
            </a:endParaRPr>
          </a:p>
        </p:txBody>
      </p:sp>
      <p:graphicFrame>
        <p:nvGraphicFramePr>
          <p:cNvPr id="12" name="Diagram 11"/>
          <p:cNvGraphicFramePr/>
          <p:nvPr>
            <p:extLst>
              <p:ext uri="{D42A27DB-BD31-4B8C-83A1-F6EECF244321}">
                <p14:modId xmlns:p14="http://schemas.microsoft.com/office/powerpoint/2010/main" val="2694744483"/>
              </p:ext>
            </p:extLst>
          </p:nvPr>
        </p:nvGraphicFramePr>
        <p:xfrm>
          <a:off x="107504" y="4105128"/>
          <a:ext cx="8892480" cy="227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ounded Rectangle 12"/>
          <p:cNvSpPr/>
          <p:nvPr/>
        </p:nvSpPr>
        <p:spPr>
          <a:xfrm>
            <a:off x="1147173" y="3068960"/>
            <a:ext cx="1264587" cy="1195960"/>
          </a:xfrm>
          <a:prstGeom prst="roundRect">
            <a:avLst>
              <a:gd name="adj" fmla="val 10000"/>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Rounded Rectangle 13"/>
          <p:cNvSpPr/>
          <p:nvPr/>
        </p:nvSpPr>
        <p:spPr>
          <a:xfrm>
            <a:off x="3347864" y="3068960"/>
            <a:ext cx="1264587" cy="1195960"/>
          </a:xfrm>
          <a:prstGeom prst="roundRect">
            <a:avLst>
              <a:gd name="adj" fmla="val 10000"/>
            </a:avLst>
          </a:prstGeom>
          <a:blipFill rotWithShape="1">
            <a:blip r:embed="rId9"/>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Rounded Rectangle 14"/>
          <p:cNvSpPr/>
          <p:nvPr/>
        </p:nvSpPr>
        <p:spPr>
          <a:xfrm>
            <a:off x="5508104" y="3112792"/>
            <a:ext cx="1264587" cy="1195960"/>
          </a:xfrm>
          <a:prstGeom prst="roundRect">
            <a:avLst>
              <a:gd name="adj" fmla="val 10000"/>
            </a:avLst>
          </a:prstGeom>
          <a:blipFill rotWithShape="1">
            <a:blip r:embed="rId10"/>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Rounded Rectangle 15"/>
          <p:cNvSpPr/>
          <p:nvPr/>
        </p:nvSpPr>
        <p:spPr>
          <a:xfrm>
            <a:off x="7699901" y="3117218"/>
            <a:ext cx="1264587" cy="1195960"/>
          </a:xfrm>
          <a:prstGeom prst="roundRect">
            <a:avLst>
              <a:gd name="adj" fmla="val 10000"/>
            </a:avLst>
          </a:prstGeom>
          <a:blipFill rotWithShape="1">
            <a:blip r:embed="rId11"/>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2233372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
          <p:cNvSpPr>
            <a:spLocks noChangeArrowheads="1"/>
          </p:cNvSpPr>
          <p:nvPr/>
        </p:nvSpPr>
        <p:spPr bwMode="auto">
          <a:xfrm>
            <a:off x="155575" y="952500"/>
            <a:ext cx="8870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5" tIns="45678" rIns="91355" bIns="45678"/>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lnSpc>
                <a:spcPct val="90000"/>
              </a:lnSpc>
              <a:spcBef>
                <a:spcPct val="0"/>
              </a:spcBef>
              <a:spcAft>
                <a:spcPct val="0"/>
              </a:spcAft>
              <a:defRPr/>
            </a:pPr>
            <a:r>
              <a:rPr lang="en-US" sz="3000" b="1" dirty="0" smtClean="0">
                <a:solidFill>
                  <a:srgbClr val="17375E"/>
                </a:solidFill>
                <a:latin typeface="Calibri" panose="020F0502020204030204" pitchFamily="34" charset="0"/>
              </a:rPr>
              <a:t>UNIDO Industrial Energy Efficiency Programme</a:t>
            </a:r>
            <a:endParaRPr lang="en-US" altLang="en-US" sz="3000" b="1" dirty="0">
              <a:solidFill>
                <a:srgbClr val="17375E"/>
              </a:solidFill>
              <a:latin typeface="Calibri" panose="020F0502020204030204" pitchFamily="34" charset="0"/>
            </a:endParaRPr>
          </a:p>
        </p:txBody>
      </p:sp>
      <p:sp>
        <p:nvSpPr>
          <p:cNvPr id="66" name="TextBox 65"/>
          <p:cNvSpPr txBox="1"/>
          <p:nvPr/>
        </p:nvSpPr>
        <p:spPr>
          <a:xfrm>
            <a:off x="79375" y="1585915"/>
            <a:ext cx="4191000" cy="444140"/>
          </a:xfrm>
          <a:prstGeom prst="rect">
            <a:avLst/>
          </a:prstGeom>
          <a:noFill/>
        </p:spPr>
        <p:txBody>
          <a:bodyPr lIns="91355" tIns="45678" rIns="91355" bIns="45678">
            <a:spAutoFit/>
          </a:bodyPr>
          <a:lstStyle/>
          <a:p>
            <a:pPr algn="r" fontAlgn="base">
              <a:spcBef>
                <a:spcPct val="0"/>
              </a:spcBef>
              <a:spcAft>
                <a:spcPct val="0"/>
              </a:spcAft>
              <a:defRPr/>
            </a:pPr>
            <a:r>
              <a:rPr lang="en-US" sz="2200" b="1" kern="0" dirty="0">
                <a:solidFill>
                  <a:prstClr val="black"/>
                </a:solidFill>
                <a:latin typeface="Arial" charset="0"/>
                <a:cs typeface="Arial" charset="0"/>
              </a:rPr>
              <a:t>Energy Management Systems</a:t>
            </a:r>
          </a:p>
        </p:txBody>
      </p:sp>
      <p:cxnSp>
        <p:nvCxnSpPr>
          <p:cNvPr id="13317" name="Straight Connector 88"/>
          <p:cNvCxnSpPr>
            <a:cxnSpLocks noChangeShapeType="1"/>
          </p:cNvCxnSpPr>
          <p:nvPr/>
        </p:nvCxnSpPr>
        <p:spPr bwMode="auto">
          <a:xfrm>
            <a:off x="4346575" y="1673224"/>
            <a:ext cx="0" cy="1601788"/>
          </a:xfrm>
          <a:prstGeom prst="line">
            <a:avLst/>
          </a:prstGeom>
          <a:noFill/>
          <a:ln w="63500" cmpd="dbl" algn="ctr">
            <a:solidFill>
              <a:schemeClr val="tx1"/>
            </a:solidFill>
            <a:prstDash val="dashDot"/>
            <a:round/>
            <a:headEnd/>
            <a:tailEnd/>
          </a:ln>
          <a:extLst>
            <a:ext uri="{909E8E84-426E-40dd-AFC4-6F175D3DCCD1}">
              <a14:hiddenFill xmlns:a14="http://schemas.microsoft.com/office/drawing/2010/main">
                <a:noFill/>
              </a14:hiddenFill>
            </a:ext>
          </a:extLst>
        </p:spPr>
      </p:cxnSp>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2" y="2005015"/>
            <a:ext cx="3027363"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9" name="Down Arrow 93"/>
          <p:cNvSpPr>
            <a:spLocks noChangeArrowheads="1"/>
          </p:cNvSpPr>
          <p:nvPr/>
        </p:nvSpPr>
        <p:spPr bwMode="auto">
          <a:xfrm>
            <a:off x="1668465" y="5213352"/>
            <a:ext cx="898525" cy="212725"/>
          </a:xfrm>
          <a:prstGeom prst="downArrow">
            <a:avLst>
              <a:gd name="adj1" fmla="val 28833"/>
              <a:gd name="adj2" fmla="val 50000"/>
            </a:avLst>
          </a:prstGeom>
          <a:solidFill>
            <a:srgbClr val="7030A0"/>
          </a:solidFill>
          <a:ln w="9525" algn="ctr">
            <a:solidFill>
              <a:schemeClr val="accent6">
                <a:lumMod val="40000"/>
                <a:lumOff val="60000"/>
              </a:schemeClr>
            </a:solidFill>
            <a:round/>
            <a:headEnd/>
            <a:tailEnd/>
          </a:ln>
        </p:spPr>
        <p:txBody>
          <a:bodyPr wrap="none" lIns="91355" tIns="45678" rIns="91355" bIns="45678" anchor="ctr"/>
          <a:lstStyle>
            <a:lvl1pPr algn="l" eaLnBrk="0" hangingPunct="0">
              <a:spcBef>
                <a:spcPct val="20000"/>
              </a:spcBef>
              <a:buClr>
                <a:schemeClr val="hlink"/>
              </a:buClr>
              <a:buFont typeface="Wingdings" pitchFamily="2" charset="2"/>
              <a:buChar char="ü"/>
              <a:defRPr sz="3200">
                <a:solidFill>
                  <a:srgbClr val="235373"/>
                </a:solidFill>
                <a:latin typeface="MetaBook-Roman" charset="0"/>
                <a:cs typeface="Arial" pitchFamily="34" charset="0"/>
              </a:defRPr>
            </a:lvl1pPr>
            <a:lvl2pPr marL="742950" indent="-285750" algn="l" eaLnBrk="0" hangingPunct="0">
              <a:spcBef>
                <a:spcPct val="20000"/>
              </a:spcBef>
              <a:buClr>
                <a:schemeClr val="hlink"/>
              </a:buClr>
              <a:buChar char="•"/>
              <a:defRPr sz="2800">
                <a:solidFill>
                  <a:srgbClr val="235373"/>
                </a:solidFill>
                <a:latin typeface="MetaBook-Roman" charset="0"/>
                <a:cs typeface="Arial" pitchFamily="34" charset="0"/>
              </a:defRPr>
            </a:lvl2pPr>
            <a:lvl3pPr marL="1143000" indent="-228600" algn="l" eaLnBrk="0" hangingPunct="0">
              <a:spcBef>
                <a:spcPct val="20000"/>
              </a:spcBef>
              <a:buChar char="•"/>
              <a:defRPr sz="2400">
                <a:solidFill>
                  <a:srgbClr val="235373"/>
                </a:solidFill>
                <a:latin typeface="MetaBook-Roman" charset="0"/>
                <a:cs typeface="Arial" pitchFamily="34" charset="0"/>
              </a:defRPr>
            </a:lvl3pPr>
            <a:lvl4pPr marL="1600200" indent="-228600" algn="l" eaLnBrk="0" hangingPunct="0">
              <a:spcBef>
                <a:spcPct val="20000"/>
              </a:spcBef>
              <a:buChar char="–"/>
              <a:defRPr sz="2000">
                <a:solidFill>
                  <a:srgbClr val="235373"/>
                </a:solidFill>
                <a:latin typeface="MetaBook-Roman" charset="0"/>
                <a:cs typeface="Arial" pitchFamily="34" charset="0"/>
              </a:defRPr>
            </a:lvl4pPr>
            <a:lvl5pPr marL="2057400" indent="-228600" algn="l" eaLnBrk="0" hangingPunct="0">
              <a:spcBef>
                <a:spcPct val="20000"/>
              </a:spcBef>
              <a:buChar char="»"/>
              <a:defRPr sz="2000">
                <a:solidFill>
                  <a:srgbClr val="235373"/>
                </a:solidFill>
                <a:latin typeface="MetaBook-Roman" charset="0"/>
                <a:cs typeface="Arial" pitchFamily="34" charset="0"/>
              </a:defRPr>
            </a:lvl5pPr>
            <a:lvl6pPr marL="2514600" indent="-228600" eaLnBrk="0" fontAlgn="base" hangingPunct="0">
              <a:spcBef>
                <a:spcPct val="20000"/>
              </a:spcBef>
              <a:spcAft>
                <a:spcPct val="0"/>
              </a:spcAft>
              <a:buChar char="»"/>
              <a:defRPr sz="2000">
                <a:solidFill>
                  <a:srgbClr val="235373"/>
                </a:solidFill>
                <a:latin typeface="MetaBook-Roman" charset="0"/>
                <a:cs typeface="Arial" pitchFamily="34" charset="0"/>
              </a:defRPr>
            </a:lvl6pPr>
            <a:lvl7pPr marL="2971800" indent="-228600" eaLnBrk="0" fontAlgn="base" hangingPunct="0">
              <a:spcBef>
                <a:spcPct val="20000"/>
              </a:spcBef>
              <a:spcAft>
                <a:spcPct val="0"/>
              </a:spcAft>
              <a:buChar char="»"/>
              <a:defRPr sz="2000">
                <a:solidFill>
                  <a:srgbClr val="235373"/>
                </a:solidFill>
                <a:latin typeface="MetaBook-Roman" charset="0"/>
                <a:cs typeface="Arial" pitchFamily="34" charset="0"/>
              </a:defRPr>
            </a:lvl7pPr>
            <a:lvl8pPr marL="3429000" indent="-228600" eaLnBrk="0" fontAlgn="base" hangingPunct="0">
              <a:spcBef>
                <a:spcPct val="20000"/>
              </a:spcBef>
              <a:spcAft>
                <a:spcPct val="0"/>
              </a:spcAft>
              <a:buChar char="»"/>
              <a:defRPr sz="2000">
                <a:solidFill>
                  <a:srgbClr val="235373"/>
                </a:solidFill>
                <a:latin typeface="MetaBook-Roman" charset="0"/>
                <a:cs typeface="Arial" pitchFamily="34" charset="0"/>
              </a:defRPr>
            </a:lvl8pPr>
            <a:lvl9pPr marL="3886200" indent="-228600" eaLnBrk="0" fontAlgn="base" hangingPunct="0">
              <a:spcBef>
                <a:spcPct val="20000"/>
              </a:spcBef>
              <a:spcAft>
                <a:spcPct val="0"/>
              </a:spcAft>
              <a:buChar char="»"/>
              <a:defRPr sz="2000">
                <a:solidFill>
                  <a:srgbClr val="235373"/>
                </a:solidFill>
                <a:latin typeface="MetaBook-Roman" charset="0"/>
                <a:cs typeface="Arial" pitchFamily="34" charset="0"/>
              </a:defRPr>
            </a:lvl9pPr>
          </a:lstStyle>
          <a:p>
            <a:pPr algn="ctr" eaLnBrk="1" fontAlgn="base" hangingPunct="1">
              <a:spcBef>
                <a:spcPct val="0"/>
              </a:spcBef>
              <a:spcAft>
                <a:spcPct val="0"/>
              </a:spcAft>
              <a:buClrTx/>
              <a:buFontTx/>
              <a:buNone/>
              <a:defRPr/>
            </a:pPr>
            <a:endParaRPr lang="en-US" altLang="en-US" sz="1800" dirty="0">
              <a:solidFill>
                <a:prstClr val="black"/>
              </a:solidFill>
              <a:latin typeface="Arial" pitchFamily="34" charset="0"/>
            </a:endParaRPr>
          </a:p>
        </p:txBody>
      </p:sp>
      <p:sp>
        <p:nvSpPr>
          <p:cNvPr id="25" name="TextBox 24"/>
          <p:cNvSpPr txBox="1"/>
          <p:nvPr/>
        </p:nvSpPr>
        <p:spPr>
          <a:xfrm>
            <a:off x="155575" y="5440365"/>
            <a:ext cx="3994150" cy="382456"/>
          </a:xfrm>
          <a:prstGeom prst="rect">
            <a:avLst/>
          </a:prstGeom>
          <a:noFill/>
        </p:spPr>
        <p:txBody>
          <a:bodyPr lIns="91355" tIns="45678" rIns="91355" bIns="45678">
            <a:spAutoFit/>
          </a:bodyPr>
          <a:lstStyle/>
          <a:p>
            <a:pPr algn="r" fontAlgn="base">
              <a:lnSpc>
                <a:spcPct val="90000"/>
              </a:lnSpc>
              <a:spcBef>
                <a:spcPts val="2799"/>
              </a:spcBef>
              <a:spcAft>
                <a:spcPct val="0"/>
              </a:spcAft>
              <a:buClr>
                <a:srgbClr val="0000FF"/>
              </a:buClr>
              <a:defRPr/>
            </a:pPr>
            <a:r>
              <a:rPr lang="en-US" altLang="en-US" sz="2000" b="1" dirty="0">
                <a:solidFill>
                  <a:prstClr val="black"/>
                </a:solidFill>
                <a:effectLst>
                  <a:outerShdw blurRad="38100" dist="38100" dir="2700000" algn="tl">
                    <a:srgbClr val="C0C0C0"/>
                  </a:outerShdw>
                </a:effectLst>
                <a:latin typeface="Arial" charset="0"/>
                <a:cs typeface="Arial" charset="0"/>
              </a:rPr>
              <a:t>EE INTEGRATED</a:t>
            </a:r>
          </a:p>
        </p:txBody>
      </p:sp>
      <p:sp>
        <p:nvSpPr>
          <p:cNvPr id="26" name="TextBox 25"/>
          <p:cNvSpPr txBox="1"/>
          <p:nvPr/>
        </p:nvSpPr>
        <p:spPr>
          <a:xfrm>
            <a:off x="79375" y="6040440"/>
            <a:ext cx="4267200" cy="409318"/>
          </a:xfrm>
          <a:prstGeom prst="rect">
            <a:avLst/>
          </a:prstGeom>
          <a:noFill/>
        </p:spPr>
        <p:txBody>
          <a:bodyPr lIns="91355" tIns="45678" rIns="91355" bIns="45678">
            <a:spAutoFit/>
          </a:bodyPr>
          <a:lstStyle/>
          <a:p>
            <a:pPr algn="r" fontAlgn="base">
              <a:lnSpc>
                <a:spcPct val="90000"/>
              </a:lnSpc>
              <a:spcBef>
                <a:spcPts val="2799"/>
              </a:spcBef>
              <a:spcAft>
                <a:spcPct val="0"/>
              </a:spcAft>
              <a:buClr>
                <a:srgbClr val="0000FF"/>
              </a:buClr>
              <a:defRPr/>
            </a:pPr>
            <a:r>
              <a:rPr lang="en-US" altLang="en-US" sz="2200" b="1" cap="small" dirty="0">
                <a:solidFill>
                  <a:prstClr val="black"/>
                </a:solidFill>
                <a:effectLst>
                  <a:outerShdw blurRad="38100" dist="38100" dir="2700000" algn="tl">
                    <a:srgbClr val="C0C0C0"/>
                  </a:outerShdw>
                </a:effectLst>
                <a:latin typeface="Arial" charset="0"/>
                <a:cs typeface="Arial" charset="0"/>
              </a:rPr>
              <a:t>Energy Savings &amp; Investments</a:t>
            </a:r>
          </a:p>
        </p:txBody>
      </p:sp>
      <p:sp>
        <p:nvSpPr>
          <p:cNvPr id="8202" name="Down Arrow 93"/>
          <p:cNvSpPr>
            <a:spLocks noChangeArrowheads="1"/>
          </p:cNvSpPr>
          <p:nvPr/>
        </p:nvSpPr>
        <p:spPr bwMode="auto">
          <a:xfrm>
            <a:off x="1652588" y="5789614"/>
            <a:ext cx="900112" cy="212725"/>
          </a:xfrm>
          <a:prstGeom prst="downArrow">
            <a:avLst>
              <a:gd name="adj1" fmla="val 28833"/>
              <a:gd name="adj2" fmla="val 50000"/>
            </a:avLst>
          </a:prstGeom>
          <a:solidFill>
            <a:srgbClr val="7030A0"/>
          </a:solidFill>
          <a:ln w="9525" algn="ctr">
            <a:solidFill>
              <a:schemeClr val="accent6">
                <a:lumMod val="40000"/>
                <a:lumOff val="60000"/>
              </a:schemeClr>
            </a:solidFill>
            <a:round/>
            <a:headEnd/>
            <a:tailEnd/>
          </a:ln>
        </p:spPr>
        <p:txBody>
          <a:bodyPr wrap="none" lIns="91355" tIns="45678" rIns="91355" bIns="45678" anchor="ctr"/>
          <a:lstStyle/>
          <a:p>
            <a:pPr algn="r" fontAlgn="base">
              <a:spcBef>
                <a:spcPct val="0"/>
              </a:spcBef>
              <a:spcAft>
                <a:spcPct val="0"/>
              </a:spcAft>
              <a:defRPr/>
            </a:pPr>
            <a:endParaRPr lang="en-US" altLang="en-US" dirty="0">
              <a:solidFill>
                <a:prstClr val="black"/>
              </a:solidFill>
              <a:latin typeface="Arial" charset="0"/>
              <a:cs typeface="Arial" charset="0"/>
            </a:endParaRPr>
          </a:p>
        </p:txBody>
      </p:sp>
      <p:cxnSp>
        <p:nvCxnSpPr>
          <p:cNvPr id="13323" name="Straight Connector 88"/>
          <p:cNvCxnSpPr>
            <a:cxnSpLocks noChangeShapeType="1"/>
          </p:cNvCxnSpPr>
          <p:nvPr/>
        </p:nvCxnSpPr>
        <p:spPr bwMode="auto">
          <a:xfrm>
            <a:off x="4346575" y="1673224"/>
            <a:ext cx="0" cy="1487488"/>
          </a:xfrm>
          <a:prstGeom prst="line">
            <a:avLst/>
          </a:prstGeom>
          <a:noFill/>
          <a:ln w="63500" cmpd="dbl" algn="ctr">
            <a:solidFill>
              <a:schemeClr val="tx1"/>
            </a:solidFill>
            <a:prstDash val="dashDot"/>
            <a:round/>
            <a:headEnd/>
            <a:tailEnd/>
          </a:ln>
          <a:extLst>
            <a:ext uri="{909E8E84-426E-40dd-AFC4-6F175D3DCCD1}">
              <a14:hiddenFill xmlns:a14="http://schemas.microsoft.com/office/drawing/2010/main">
                <a:noFill/>
              </a14:hiddenFill>
            </a:ext>
          </a:extLst>
        </p:spPr>
      </p:cxnSp>
      <p:sp>
        <p:nvSpPr>
          <p:cNvPr id="33" name="Rectangle 3"/>
          <p:cNvSpPr txBox="1">
            <a:spLocks noChangeArrowheads="1"/>
          </p:cNvSpPr>
          <p:nvPr/>
        </p:nvSpPr>
        <p:spPr bwMode="auto">
          <a:xfrm>
            <a:off x="4522793" y="4581525"/>
            <a:ext cx="4619625" cy="1779588"/>
          </a:xfrm>
          <a:prstGeom prst="rect">
            <a:avLst/>
          </a:prstGeom>
          <a:noFill/>
          <a:ln w="9525">
            <a:noFill/>
            <a:miter lim="800000"/>
            <a:headEnd/>
            <a:tailEnd/>
          </a:ln>
        </p:spPr>
        <p:txBody>
          <a:bodyPr lIns="91355" tIns="45678" rIns="91355" bIns="45678"/>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marL="285483" indent="-285483" eaLnBrk="1" fontAlgn="base" hangingPunct="1">
              <a:lnSpc>
                <a:spcPct val="95000"/>
              </a:lnSpc>
              <a:spcBef>
                <a:spcPts val="1200"/>
              </a:spcBef>
              <a:spcAft>
                <a:spcPct val="0"/>
              </a:spcAft>
              <a:buClr>
                <a:srgbClr val="00B0F0"/>
              </a:buClr>
              <a:buFont typeface="Wingdings" panose="05000000000000000000" pitchFamily="2" charset="2"/>
              <a:buChar char="ü"/>
              <a:defRPr/>
            </a:pPr>
            <a:r>
              <a:rPr lang="en-IE" altLang="en-US" dirty="0" smtClean="0">
                <a:solidFill>
                  <a:prstClr val="black"/>
                </a:solidFill>
              </a:rPr>
              <a:t>Auxiliary energy systems account for over 50% of final manufacturing energy consumption</a:t>
            </a:r>
          </a:p>
          <a:p>
            <a:pPr marL="285483" indent="-285483" eaLnBrk="1" fontAlgn="base" hangingPunct="1">
              <a:lnSpc>
                <a:spcPct val="95000"/>
              </a:lnSpc>
              <a:spcBef>
                <a:spcPts val="1200"/>
              </a:spcBef>
              <a:spcAft>
                <a:spcPct val="0"/>
              </a:spcAft>
              <a:buClr>
                <a:srgbClr val="00B0F0"/>
              </a:buClr>
              <a:buFont typeface="Wingdings" panose="05000000000000000000" pitchFamily="2" charset="2"/>
              <a:buChar char="ü"/>
              <a:defRPr/>
            </a:pPr>
            <a:r>
              <a:rPr lang="en-US" altLang="en-US" dirty="0" smtClean="0">
                <a:solidFill>
                  <a:prstClr val="black"/>
                </a:solidFill>
              </a:rPr>
              <a:t>System optimization average efficiency gains range between 15-30% against </a:t>
            </a:r>
          </a:p>
          <a:p>
            <a:pPr eaLnBrk="1" fontAlgn="base" hangingPunct="1">
              <a:lnSpc>
                <a:spcPct val="95000"/>
              </a:lnSpc>
              <a:spcAft>
                <a:spcPct val="0"/>
              </a:spcAft>
              <a:buClr>
                <a:srgbClr val="00B0F0"/>
              </a:buClr>
              <a:defRPr/>
            </a:pPr>
            <a:r>
              <a:rPr lang="en-US" altLang="en-US" dirty="0" smtClean="0">
                <a:solidFill>
                  <a:prstClr val="black"/>
                </a:solidFill>
              </a:rPr>
              <a:t>     4-5 % of individual components</a:t>
            </a:r>
          </a:p>
          <a:p>
            <a:pPr marL="285483" indent="-285483" eaLnBrk="1" fontAlgn="base" hangingPunct="1">
              <a:lnSpc>
                <a:spcPct val="90000"/>
              </a:lnSpc>
              <a:spcBef>
                <a:spcPct val="50000"/>
              </a:spcBef>
              <a:spcAft>
                <a:spcPct val="0"/>
              </a:spcAft>
              <a:buClr>
                <a:srgbClr val="00B0F0"/>
              </a:buClr>
              <a:buFont typeface="Wingdings" panose="05000000000000000000" pitchFamily="2" charset="2"/>
              <a:buChar char="ü"/>
              <a:defRPr/>
            </a:pPr>
            <a:endParaRPr lang="en-IE" altLang="en-US" dirty="0" smtClean="0">
              <a:solidFill>
                <a:prstClr val="black"/>
              </a:solidFill>
              <a:ea typeface="MS Mincho" pitchFamily="49" charset="-128"/>
            </a:endParaRPr>
          </a:p>
        </p:txBody>
      </p:sp>
      <p:grpSp>
        <p:nvGrpSpPr>
          <p:cNvPr id="13325" name="Group 33"/>
          <p:cNvGrpSpPr>
            <a:grpSpLocks/>
          </p:cNvGrpSpPr>
          <p:nvPr/>
        </p:nvGrpSpPr>
        <p:grpSpPr bwMode="auto">
          <a:xfrm>
            <a:off x="4533901" y="1906593"/>
            <a:ext cx="4471988" cy="2601953"/>
            <a:chOff x="4533595" y="1906619"/>
            <a:chExt cx="4472612" cy="2602344"/>
          </a:xfrm>
        </p:grpSpPr>
        <p:pic>
          <p:nvPicPr>
            <p:cNvPr id="133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595" y="1906619"/>
              <a:ext cx="4472612" cy="250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35" name="Text Box 9"/>
            <p:cNvSpPr txBox="1">
              <a:spLocks noChangeAspect="1" noChangeArrowheads="1"/>
            </p:cNvSpPr>
            <p:nvPr/>
          </p:nvSpPr>
          <p:spPr bwMode="auto">
            <a:xfrm>
              <a:off x="4917645" y="1986747"/>
              <a:ext cx="1267365" cy="2770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hlink"/>
                </a:buClr>
                <a:buFont typeface="Wingdings" pitchFamily="2" charset="2"/>
                <a:buChar char="ü"/>
                <a:defRPr sz="3200">
                  <a:solidFill>
                    <a:srgbClr val="235373"/>
                  </a:solidFill>
                  <a:latin typeface="MetaBook-Roman"/>
                  <a:cs typeface="Arial" pitchFamily="34" charset="0"/>
                </a:defRPr>
              </a:lvl1pPr>
              <a:lvl2pPr marL="742950" indent="-285750" algn="l" eaLnBrk="0" hangingPunct="0">
                <a:spcBef>
                  <a:spcPct val="20000"/>
                </a:spcBef>
                <a:buClr>
                  <a:schemeClr val="hlink"/>
                </a:buClr>
                <a:buChar char="•"/>
                <a:defRPr sz="2800">
                  <a:solidFill>
                    <a:srgbClr val="235373"/>
                  </a:solidFill>
                  <a:latin typeface="MetaBook-Roman"/>
                  <a:cs typeface="Arial" pitchFamily="34" charset="0"/>
                </a:defRPr>
              </a:lvl2pPr>
              <a:lvl3pPr marL="1143000" indent="-228600" algn="l" eaLnBrk="0" hangingPunct="0">
                <a:spcBef>
                  <a:spcPct val="20000"/>
                </a:spcBef>
                <a:buChar char="•"/>
                <a:defRPr sz="2400">
                  <a:solidFill>
                    <a:srgbClr val="235373"/>
                  </a:solidFill>
                  <a:latin typeface="MetaBook-Roman"/>
                  <a:cs typeface="Arial" pitchFamily="34" charset="0"/>
                </a:defRPr>
              </a:lvl3pPr>
              <a:lvl4pPr marL="1600200" indent="-228600" algn="l" eaLnBrk="0" hangingPunct="0">
                <a:spcBef>
                  <a:spcPct val="20000"/>
                </a:spcBef>
                <a:buChar char="–"/>
                <a:defRPr sz="2000">
                  <a:solidFill>
                    <a:srgbClr val="235373"/>
                  </a:solidFill>
                  <a:latin typeface="MetaBook-Roman"/>
                  <a:cs typeface="Arial" pitchFamily="34" charset="0"/>
                </a:defRPr>
              </a:lvl4pPr>
              <a:lvl5pPr marL="2057400" indent="-228600" algn="l" eaLnBrk="0" hangingPunct="0">
                <a:spcBef>
                  <a:spcPct val="20000"/>
                </a:spcBef>
                <a:buChar char="»"/>
                <a:defRPr sz="2000">
                  <a:solidFill>
                    <a:srgbClr val="235373"/>
                  </a:solidFill>
                  <a:latin typeface="MetaBook-Roman"/>
                  <a:cs typeface="Arial" pitchFamily="34" charset="0"/>
                </a:defRPr>
              </a:lvl5pPr>
              <a:lvl6pPr marL="2514600" indent="-228600" eaLnBrk="0" fontAlgn="base" hangingPunct="0">
                <a:spcBef>
                  <a:spcPct val="20000"/>
                </a:spcBef>
                <a:spcAft>
                  <a:spcPct val="0"/>
                </a:spcAft>
                <a:buChar char="»"/>
                <a:defRPr sz="2000">
                  <a:solidFill>
                    <a:srgbClr val="235373"/>
                  </a:solidFill>
                  <a:latin typeface="MetaBook-Roman"/>
                  <a:cs typeface="Arial" pitchFamily="34" charset="0"/>
                </a:defRPr>
              </a:lvl6pPr>
              <a:lvl7pPr marL="2971800" indent="-228600" eaLnBrk="0" fontAlgn="base" hangingPunct="0">
                <a:spcBef>
                  <a:spcPct val="20000"/>
                </a:spcBef>
                <a:spcAft>
                  <a:spcPct val="0"/>
                </a:spcAft>
                <a:buChar char="»"/>
                <a:defRPr sz="2000">
                  <a:solidFill>
                    <a:srgbClr val="235373"/>
                  </a:solidFill>
                  <a:latin typeface="MetaBook-Roman"/>
                  <a:cs typeface="Arial" pitchFamily="34" charset="0"/>
                </a:defRPr>
              </a:lvl7pPr>
              <a:lvl8pPr marL="3429000" indent="-228600" eaLnBrk="0" fontAlgn="base" hangingPunct="0">
                <a:spcBef>
                  <a:spcPct val="20000"/>
                </a:spcBef>
                <a:spcAft>
                  <a:spcPct val="0"/>
                </a:spcAft>
                <a:buChar char="»"/>
                <a:defRPr sz="2000">
                  <a:solidFill>
                    <a:srgbClr val="235373"/>
                  </a:solidFill>
                  <a:latin typeface="MetaBook-Roman"/>
                  <a:cs typeface="Arial" pitchFamily="34" charset="0"/>
                </a:defRPr>
              </a:lvl8pPr>
              <a:lvl9pPr marL="3886200" indent="-228600" eaLnBrk="0" fontAlgn="base" hangingPunct="0">
                <a:spcBef>
                  <a:spcPct val="20000"/>
                </a:spcBef>
                <a:spcAft>
                  <a:spcPct val="0"/>
                </a:spcAft>
                <a:buChar char="»"/>
                <a:defRPr sz="2000">
                  <a:solidFill>
                    <a:srgbClr val="235373"/>
                  </a:solidFill>
                  <a:latin typeface="MetaBook-Roman"/>
                  <a:cs typeface="Arial" pitchFamily="34" charset="0"/>
                </a:defRPr>
              </a:lvl9pPr>
            </a:lstStyle>
            <a:p>
              <a:pPr algn="ctr" fontAlgn="base">
                <a:spcBef>
                  <a:spcPct val="50000"/>
                </a:spcBef>
                <a:spcAft>
                  <a:spcPct val="0"/>
                </a:spcAft>
                <a:buClrTx/>
                <a:buFontTx/>
                <a:buNone/>
              </a:pPr>
              <a:r>
                <a:rPr lang="en-US" altLang="en-US" sz="1200" b="1" dirty="0">
                  <a:solidFill>
                    <a:srgbClr val="0000FF"/>
                  </a:solidFill>
                  <a:latin typeface="Verdana" pitchFamily="34" charset="0"/>
                  <a:cs typeface="Times New Roman" pitchFamily="18" charset="0"/>
                </a:rPr>
                <a:t>Distribution</a:t>
              </a:r>
            </a:p>
          </p:txBody>
        </p:sp>
        <p:sp>
          <p:nvSpPr>
            <p:cNvPr id="13336" name="Text Box 9"/>
            <p:cNvSpPr txBox="1">
              <a:spLocks noChangeAspect="1" noChangeArrowheads="1"/>
            </p:cNvSpPr>
            <p:nvPr/>
          </p:nvSpPr>
          <p:spPr bwMode="auto">
            <a:xfrm>
              <a:off x="6261820" y="2430470"/>
              <a:ext cx="999750" cy="2770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hlink"/>
                </a:buClr>
                <a:buFont typeface="Wingdings" pitchFamily="2" charset="2"/>
                <a:buChar char="ü"/>
                <a:defRPr sz="3200">
                  <a:solidFill>
                    <a:srgbClr val="235373"/>
                  </a:solidFill>
                  <a:latin typeface="MetaBook-Roman"/>
                  <a:cs typeface="Arial" pitchFamily="34" charset="0"/>
                </a:defRPr>
              </a:lvl1pPr>
              <a:lvl2pPr marL="742950" indent="-285750" algn="l" eaLnBrk="0" hangingPunct="0">
                <a:spcBef>
                  <a:spcPct val="20000"/>
                </a:spcBef>
                <a:buClr>
                  <a:schemeClr val="hlink"/>
                </a:buClr>
                <a:buChar char="•"/>
                <a:defRPr sz="2800">
                  <a:solidFill>
                    <a:srgbClr val="235373"/>
                  </a:solidFill>
                  <a:latin typeface="MetaBook-Roman"/>
                  <a:cs typeface="Arial" pitchFamily="34" charset="0"/>
                </a:defRPr>
              </a:lvl2pPr>
              <a:lvl3pPr marL="1143000" indent="-228600" algn="l" eaLnBrk="0" hangingPunct="0">
                <a:spcBef>
                  <a:spcPct val="20000"/>
                </a:spcBef>
                <a:buChar char="•"/>
                <a:defRPr sz="2400">
                  <a:solidFill>
                    <a:srgbClr val="235373"/>
                  </a:solidFill>
                  <a:latin typeface="MetaBook-Roman"/>
                  <a:cs typeface="Arial" pitchFamily="34" charset="0"/>
                </a:defRPr>
              </a:lvl3pPr>
              <a:lvl4pPr marL="1600200" indent="-228600" algn="l" eaLnBrk="0" hangingPunct="0">
                <a:spcBef>
                  <a:spcPct val="20000"/>
                </a:spcBef>
                <a:buChar char="–"/>
                <a:defRPr sz="2000">
                  <a:solidFill>
                    <a:srgbClr val="235373"/>
                  </a:solidFill>
                  <a:latin typeface="MetaBook-Roman"/>
                  <a:cs typeface="Arial" pitchFamily="34" charset="0"/>
                </a:defRPr>
              </a:lvl4pPr>
              <a:lvl5pPr marL="2057400" indent="-228600" algn="l" eaLnBrk="0" hangingPunct="0">
                <a:spcBef>
                  <a:spcPct val="20000"/>
                </a:spcBef>
                <a:buChar char="»"/>
                <a:defRPr sz="2000">
                  <a:solidFill>
                    <a:srgbClr val="235373"/>
                  </a:solidFill>
                  <a:latin typeface="MetaBook-Roman"/>
                  <a:cs typeface="Arial" pitchFamily="34" charset="0"/>
                </a:defRPr>
              </a:lvl5pPr>
              <a:lvl6pPr marL="2514600" indent="-228600" eaLnBrk="0" fontAlgn="base" hangingPunct="0">
                <a:spcBef>
                  <a:spcPct val="20000"/>
                </a:spcBef>
                <a:spcAft>
                  <a:spcPct val="0"/>
                </a:spcAft>
                <a:buChar char="»"/>
                <a:defRPr sz="2000">
                  <a:solidFill>
                    <a:srgbClr val="235373"/>
                  </a:solidFill>
                  <a:latin typeface="MetaBook-Roman"/>
                  <a:cs typeface="Arial" pitchFamily="34" charset="0"/>
                </a:defRPr>
              </a:lvl6pPr>
              <a:lvl7pPr marL="2971800" indent="-228600" eaLnBrk="0" fontAlgn="base" hangingPunct="0">
                <a:spcBef>
                  <a:spcPct val="20000"/>
                </a:spcBef>
                <a:spcAft>
                  <a:spcPct val="0"/>
                </a:spcAft>
                <a:buChar char="»"/>
                <a:defRPr sz="2000">
                  <a:solidFill>
                    <a:srgbClr val="235373"/>
                  </a:solidFill>
                  <a:latin typeface="MetaBook-Roman"/>
                  <a:cs typeface="Arial" pitchFamily="34" charset="0"/>
                </a:defRPr>
              </a:lvl7pPr>
              <a:lvl8pPr marL="3429000" indent="-228600" eaLnBrk="0" fontAlgn="base" hangingPunct="0">
                <a:spcBef>
                  <a:spcPct val="20000"/>
                </a:spcBef>
                <a:spcAft>
                  <a:spcPct val="0"/>
                </a:spcAft>
                <a:buChar char="»"/>
                <a:defRPr sz="2000">
                  <a:solidFill>
                    <a:srgbClr val="235373"/>
                  </a:solidFill>
                  <a:latin typeface="MetaBook-Roman"/>
                  <a:cs typeface="Arial" pitchFamily="34" charset="0"/>
                </a:defRPr>
              </a:lvl8pPr>
              <a:lvl9pPr marL="3886200" indent="-228600" eaLnBrk="0" fontAlgn="base" hangingPunct="0">
                <a:spcBef>
                  <a:spcPct val="20000"/>
                </a:spcBef>
                <a:spcAft>
                  <a:spcPct val="0"/>
                </a:spcAft>
                <a:buChar char="»"/>
                <a:defRPr sz="2000">
                  <a:solidFill>
                    <a:srgbClr val="235373"/>
                  </a:solidFill>
                  <a:latin typeface="MetaBook-Roman"/>
                  <a:cs typeface="Arial" pitchFamily="34" charset="0"/>
                </a:defRPr>
              </a:lvl9pPr>
            </a:lstStyle>
            <a:p>
              <a:pPr algn="ctr" fontAlgn="base">
                <a:spcBef>
                  <a:spcPct val="50000"/>
                </a:spcBef>
                <a:spcAft>
                  <a:spcPct val="0"/>
                </a:spcAft>
                <a:buClrTx/>
                <a:buFontTx/>
                <a:buNone/>
              </a:pPr>
              <a:r>
                <a:rPr lang="en-US" altLang="en-US" sz="1200" b="1" dirty="0">
                  <a:solidFill>
                    <a:srgbClr val="0000FF"/>
                  </a:solidFill>
                  <a:latin typeface="Verdana" pitchFamily="34" charset="0"/>
                  <a:cs typeface="Times New Roman" pitchFamily="18" charset="0"/>
                </a:rPr>
                <a:t>End Use</a:t>
              </a:r>
            </a:p>
          </p:txBody>
        </p:sp>
        <p:sp>
          <p:nvSpPr>
            <p:cNvPr id="13337" name="Text Box 9"/>
            <p:cNvSpPr txBox="1">
              <a:spLocks noChangeAspect="1" noChangeArrowheads="1"/>
            </p:cNvSpPr>
            <p:nvPr/>
          </p:nvSpPr>
          <p:spPr bwMode="auto">
            <a:xfrm>
              <a:off x="6684275" y="4043480"/>
              <a:ext cx="1267365" cy="2770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hlink"/>
                </a:buClr>
                <a:buFont typeface="Wingdings" pitchFamily="2" charset="2"/>
                <a:buChar char="ü"/>
                <a:defRPr sz="3200">
                  <a:solidFill>
                    <a:srgbClr val="235373"/>
                  </a:solidFill>
                  <a:latin typeface="MetaBook-Roman"/>
                  <a:cs typeface="Arial" pitchFamily="34" charset="0"/>
                </a:defRPr>
              </a:lvl1pPr>
              <a:lvl2pPr marL="742950" indent="-285750" algn="l" eaLnBrk="0" hangingPunct="0">
                <a:spcBef>
                  <a:spcPct val="20000"/>
                </a:spcBef>
                <a:buClr>
                  <a:schemeClr val="hlink"/>
                </a:buClr>
                <a:buChar char="•"/>
                <a:defRPr sz="2800">
                  <a:solidFill>
                    <a:srgbClr val="235373"/>
                  </a:solidFill>
                  <a:latin typeface="MetaBook-Roman"/>
                  <a:cs typeface="Arial" pitchFamily="34" charset="0"/>
                </a:defRPr>
              </a:lvl2pPr>
              <a:lvl3pPr marL="1143000" indent="-228600" algn="l" eaLnBrk="0" hangingPunct="0">
                <a:spcBef>
                  <a:spcPct val="20000"/>
                </a:spcBef>
                <a:buChar char="•"/>
                <a:defRPr sz="2400">
                  <a:solidFill>
                    <a:srgbClr val="235373"/>
                  </a:solidFill>
                  <a:latin typeface="MetaBook-Roman"/>
                  <a:cs typeface="Arial" pitchFamily="34" charset="0"/>
                </a:defRPr>
              </a:lvl3pPr>
              <a:lvl4pPr marL="1600200" indent="-228600" algn="l" eaLnBrk="0" hangingPunct="0">
                <a:spcBef>
                  <a:spcPct val="20000"/>
                </a:spcBef>
                <a:buChar char="–"/>
                <a:defRPr sz="2000">
                  <a:solidFill>
                    <a:srgbClr val="235373"/>
                  </a:solidFill>
                  <a:latin typeface="MetaBook-Roman"/>
                  <a:cs typeface="Arial" pitchFamily="34" charset="0"/>
                </a:defRPr>
              </a:lvl4pPr>
              <a:lvl5pPr marL="2057400" indent="-228600" algn="l" eaLnBrk="0" hangingPunct="0">
                <a:spcBef>
                  <a:spcPct val="20000"/>
                </a:spcBef>
                <a:buChar char="»"/>
                <a:defRPr sz="2000">
                  <a:solidFill>
                    <a:srgbClr val="235373"/>
                  </a:solidFill>
                  <a:latin typeface="MetaBook-Roman"/>
                  <a:cs typeface="Arial" pitchFamily="34" charset="0"/>
                </a:defRPr>
              </a:lvl5pPr>
              <a:lvl6pPr marL="2514600" indent="-228600" eaLnBrk="0" fontAlgn="base" hangingPunct="0">
                <a:spcBef>
                  <a:spcPct val="20000"/>
                </a:spcBef>
                <a:spcAft>
                  <a:spcPct val="0"/>
                </a:spcAft>
                <a:buChar char="»"/>
                <a:defRPr sz="2000">
                  <a:solidFill>
                    <a:srgbClr val="235373"/>
                  </a:solidFill>
                  <a:latin typeface="MetaBook-Roman"/>
                  <a:cs typeface="Arial" pitchFamily="34" charset="0"/>
                </a:defRPr>
              </a:lvl6pPr>
              <a:lvl7pPr marL="2971800" indent="-228600" eaLnBrk="0" fontAlgn="base" hangingPunct="0">
                <a:spcBef>
                  <a:spcPct val="20000"/>
                </a:spcBef>
                <a:spcAft>
                  <a:spcPct val="0"/>
                </a:spcAft>
                <a:buChar char="»"/>
                <a:defRPr sz="2000">
                  <a:solidFill>
                    <a:srgbClr val="235373"/>
                  </a:solidFill>
                  <a:latin typeface="MetaBook-Roman"/>
                  <a:cs typeface="Arial" pitchFamily="34" charset="0"/>
                </a:defRPr>
              </a:lvl7pPr>
              <a:lvl8pPr marL="3429000" indent="-228600" eaLnBrk="0" fontAlgn="base" hangingPunct="0">
                <a:spcBef>
                  <a:spcPct val="20000"/>
                </a:spcBef>
                <a:spcAft>
                  <a:spcPct val="0"/>
                </a:spcAft>
                <a:buChar char="»"/>
                <a:defRPr sz="2000">
                  <a:solidFill>
                    <a:srgbClr val="235373"/>
                  </a:solidFill>
                  <a:latin typeface="MetaBook-Roman"/>
                  <a:cs typeface="Arial" pitchFamily="34" charset="0"/>
                </a:defRPr>
              </a:lvl8pPr>
              <a:lvl9pPr marL="3886200" indent="-228600" eaLnBrk="0" fontAlgn="base" hangingPunct="0">
                <a:spcBef>
                  <a:spcPct val="20000"/>
                </a:spcBef>
                <a:spcAft>
                  <a:spcPct val="0"/>
                </a:spcAft>
                <a:buChar char="»"/>
                <a:defRPr sz="2000">
                  <a:solidFill>
                    <a:srgbClr val="235373"/>
                  </a:solidFill>
                  <a:latin typeface="MetaBook-Roman"/>
                  <a:cs typeface="Arial" pitchFamily="34" charset="0"/>
                </a:defRPr>
              </a:lvl9pPr>
            </a:lstStyle>
            <a:p>
              <a:pPr algn="ctr" fontAlgn="base">
                <a:spcBef>
                  <a:spcPct val="50000"/>
                </a:spcBef>
                <a:spcAft>
                  <a:spcPct val="0"/>
                </a:spcAft>
                <a:buClrTx/>
                <a:buFontTx/>
                <a:buNone/>
              </a:pPr>
              <a:r>
                <a:rPr lang="en-US" altLang="en-US" sz="1200" b="1" dirty="0">
                  <a:solidFill>
                    <a:srgbClr val="0000FF"/>
                  </a:solidFill>
                  <a:latin typeface="Verdana" pitchFamily="34" charset="0"/>
                  <a:cs typeface="Times New Roman" pitchFamily="18" charset="0"/>
                </a:rPr>
                <a:t>Recovery</a:t>
              </a:r>
            </a:p>
          </p:txBody>
        </p:sp>
        <p:sp>
          <p:nvSpPr>
            <p:cNvPr id="13338" name="Text Box 9"/>
            <p:cNvSpPr txBox="1">
              <a:spLocks noChangeAspect="1" noChangeArrowheads="1"/>
            </p:cNvSpPr>
            <p:nvPr/>
          </p:nvSpPr>
          <p:spPr bwMode="auto">
            <a:xfrm>
              <a:off x="5007875" y="4231922"/>
              <a:ext cx="1267365" cy="2770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hlink"/>
                </a:buClr>
                <a:buFont typeface="Wingdings" pitchFamily="2" charset="2"/>
                <a:buChar char="ü"/>
                <a:defRPr sz="3200">
                  <a:solidFill>
                    <a:srgbClr val="235373"/>
                  </a:solidFill>
                  <a:latin typeface="MetaBook-Roman"/>
                  <a:cs typeface="Arial" pitchFamily="34" charset="0"/>
                </a:defRPr>
              </a:lvl1pPr>
              <a:lvl2pPr marL="742950" indent="-285750" algn="l" eaLnBrk="0" hangingPunct="0">
                <a:spcBef>
                  <a:spcPct val="20000"/>
                </a:spcBef>
                <a:buClr>
                  <a:schemeClr val="hlink"/>
                </a:buClr>
                <a:buChar char="•"/>
                <a:defRPr sz="2800">
                  <a:solidFill>
                    <a:srgbClr val="235373"/>
                  </a:solidFill>
                  <a:latin typeface="MetaBook-Roman"/>
                  <a:cs typeface="Arial" pitchFamily="34" charset="0"/>
                </a:defRPr>
              </a:lvl2pPr>
              <a:lvl3pPr marL="1143000" indent="-228600" algn="l" eaLnBrk="0" hangingPunct="0">
                <a:spcBef>
                  <a:spcPct val="20000"/>
                </a:spcBef>
                <a:buChar char="•"/>
                <a:defRPr sz="2400">
                  <a:solidFill>
                    <a:srgbClr val="235373"/>
                  </a:solidFill>
                  <a:latin typeface="MetaBook-Roman"/>
                  <a:cs typeface="Arial" pitchFamily="34" charset="0"/>
                </a:defRPr>
              </a:lvl3pPr>
              <a:lvl4pPr marL="1600200" indent="-228600" algn="l" eaLnBrk="0" hangingPunct="0">
                <a:spcBef>
                  <a:spcPct val="20000"/>
                </a:spcBef>
                <a:buChar char="–"/>
                <a:defRPr sz="2000">
                  <a:solidFill>
                    <a:srgbClr val="235373"/>
                  </a:solidFill>
                  <a:latin typeface="MetaBook-Roman"/>
                  <a:cs typeface="Arial" pitchFamily="34" charset="0"/>
                </a:defRPr>
              </a:lvl4pPr>
              <a:lvl5pPr marL="2057400" indent="-228600" algn="l" eaLnBrk="0" hangingPunct="0">
                <a:spcBef>
                  <a:spcPct val="20000"/>
                </a:spcBef>
                <a:buChar char="»"/>
                <a:defRPr sz="2000">
                  <a:solidFill>
                    <a:srgbClr val="235373"/>
                  </a:solidFill>
                  <a:latin typeface="MetaBook-Roman"/>
                  <a:cs typeface="Arial" pitchFamily="34" charset="0"/>
                </a:defRPr>
              </a:lvl5pPr>
              <a:lvl6pPr marL="2514600" indent="-228600" eaLnBrk="0" fontAlgn="base" hangingPunct="0">
                <a:spcBef>
                  <a:spcPct val="20000"/>
                </a:spcBef>
                <a:spcAft>
                  <a:spcPct val="0"/>
                </a:spcAft>
                <a:buChar char="»"/>
                <a:defRPr sz="2000">
                  <a:solidFill>
                    <a:srgbClr val="235373"/>
                  </a:solidFill>
                  <a:latin typeface="MetaBook-Roman"/>
                  <a:cs typeface="Arial" pitchFamily="34" charset="0"/>
                </a:defRPr>
              </a:lvl6pPr>
              <a:lvl7pPr marL="2971800" indent="-228600" eaLnBrk="0" fontAlgn="base" hangingPunct="0">
                <a:spcBef>
                  <a:spcPct val="20000"/>
                </a:spcBef>
                <a:spcAft>
                  <a:spcPct val="0"/>
                </a:spcAft>
                <a:buChar char="»"/>
                <a:defRPr sz="2000">
                  <a:solidFill>
                    <a:srgbClr val="235373"/>
                  </a:solidFill>
                  <a:latin typeface="MetaBook-Roman"/>
                  <a:cs typeface="Arial" pitchFamily="34" charset="0"/>
                </a:defRPr>
              </a:lvl7pPr>
              <a:lvl8pPr marL="3429000" indent="-228600" eaLnBrk="0" fontAlgn="base" hangingPunct="0">
                <a:spcBef>
                  <a:spcPct val="20000"/>
                </a:spcBef>
                <a:spcAft>
                  <a:spcPct val="0"/>
                </a:spcAft>
                <a:buChar char="»"/>
                <a:defRPr sz="2000">
                  <a:solidFill>
                    <a:srgbClr val="235373"/>
                  </a:solidFill>
                  <a:latin typeface="MetaBook-Roman"/>
                  <a:cs typeface="Arial" pitchFamily="34" charset="0"/>
                </a:defRPr>
              </a:lvl8pPr>
              <a:lvl9pPr marL="3886200" indent="-228600" eaLnBrk="0" fontAlgn="base" hangingPunct="0">
                <a:spcBef>
                  <a:spcPct val="20000"/>
                </a:spcBef>
                <a:spcAft>
                  <a:spcPct val="0"/>
                </a:spcAft>
                <a:buChar char="»"/>
                <a:defRPr sz="2000">
                  <a:solidFill>
                    <a:srgbClr val="235373"/>
                  </a:solidFill>
                  <a:latin typeface="MetaBook-Roman"/>
                  <a:cs typeface="Arial" pitchFamily="34" charset="0"/>
                </a:defRPr>
              </a:lvl9pPr>
            </a:lstStyle>
            <a:p>
              <a:pPr algn="ctr" fontAlgn="base">
                <a:spcBef>
                  <a:spcPct val="50000"/>
                </a:spcBef>
                <a:spcAft>
                  <a:spcPct val="0"/>
                </a:spcAft>
                <a:buClrTx/>
                <a:buFontTx/>
                <a:buNone/>
              </a:pPr>
              <a:r>
                <a:rPr lang="en-US" altLang="en-US" sz="1200" b="1" dirty="0">
                  <a:solidFill>
                    <a:srgbClr val="0000FF"/>
                  </a:solidFill>
                  <a:latin typeface="Verdana" pitchFamily="34" charset="0"/>
                  <a:cs typeface="Times New Roman" pitchFamily="18" charset="0"/>
                </a:rPr>
                <a:t>Generation</a:t>
              </a:r>
            </a:p>
          </p:txBody>
        </p:sp>
      </p:grpSp>
      <p:sp>
        <p:nvSpPr>
          <p:cNvPr id="40" name="TextBox 39"/>
          <p:cNvSpPr txBox="1"/>
          <p:nvPr/>
        </p:nvSpPr>
        <p:spPr>
          <a:xfrm>
            <a:off x="4687888" y="1585915"/>
            <a:ext cx="3994150" cy="444140"/>
          </a:xfrm>
          <a:prstGeom prst="rect">
            <a:avLst/>
          </a:prstGeom>
          <a:noFill/>
        </p:spPr>
        <p:txBody>
          <a:bodyPr lIns="91355" tIns="45678" rIns="91355" bIns="45678">
            <a:spAutoFit/>
          </a:bodyPr>
          <a:lstStyle/>
          <a:p>
            <a:pPr algn="r" fontAlgn="base">
              <a:spcBef>
                <a:spcPct val="0"/>
              </a:spcBef>
              <a:spcAft>
                <a:spcPct val="0"/>
              </a:spcAft>
              <a:defRPr/>
            </a:pPr>
            <a:r>
              <a:rPr lang="en-US" sz="2200" b="1" kern="0" dirty="0">
                <a:solidFill>
                  <a:prstClr val="black"/>
                </a:solidFill>
                <a:latin typeface="Arial" charset="0"/>
                <a:cs typeface="Arial" charset="0"/>
              </a:rPr>
              <a:t>Energy System Optimization</a:t>
            </a:r>
          </a:p>
        </p:txBody>
      </p:sp>
      <p:cxnSp>
        <p:nvCxnSpPr>
          <p:cNvPr id="13327" name="Straight Connector 88"/>
          <p:cNvCxnSpPr>
            <a:cxnSpLocks noChangeShapeType="1"/>
          </p:cNvCxnSpPr>
          <p:nvPr/>
        </p:nvCxnSpPr>
        <p:spPr bwMode="auto">
          <a:xfrm>
            <a:off x="4379913" y="4508502"/>
            <a:ext cx="0" cy="1839913"/>
          </a:xfrm>
          <a:prstGeom prst="line">
            <a:avLst/>
          </a:prstGeom>
          <a:noFill/>
          <a:ln w="63500" cmpd="dbl" algn="ctr">
            <a:solidFill>
              <a:schemeClr val="tx1"/>
            </a:solidFill>
            <a:prstDash val="dashDot"/>
            <a:round/>
            <a:headEnd/>
            <a:tailEnd/>
          </a:ln>
          <a:extLst>
            <a:ext uri="{909E8E84-426E-40dd-AFC4-6F175D3DCCD1}">
              <a14:hiddenFill xmlns:a14="http://schemas.microsoft.com/office/drawing/2010/main">
                <a:noFill/>
              </a14:hiddenFill>
            </a:ext>
          </a:extLst>
        </p:spPr>
      </p:cxnSp>
      <p:sp>
        <p:nvSpPr>
          <p:cNvPr id="48" name="Right Arrow 47"/>
          <p:cNvSpPr/>
          <p:nvPr/>
        </p:nvSpPr>
        <p:spPr bwMode="auto">
          <a:xfrm>
            <a:off x="3995925" y="3400171"/>
            <a:ext cx="691440" cy="440532"/>
          </a:xfrm>
          <a:prstGeom prst="rightArrow">
            <a:avLst>
              <a:gd name="adj1" fmla="val 45178"/>
              <a:gd name="adj2" fmla="val 54962"/>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ln w="9525" cap="flat" cmpd="sng" algn="ctr">
            <a:solidFill>
              <a:srgbClr val="FFC000"/>
            </a:solidFill>
            <a:prstDash val="solid"/>
            <a:round/>
            <a:headEnd type="none" w="med" len="med"/>
            <a:tailEnd type="none" w="med" len="med"/>
          </a:ln>
          <a:effectLst/>
        </p:spPr>
        <p:txBody>
          <a:bodyPr wrap="none" lIns="91355" tIns="45678" rIns="91355" bIns="45678" anchor="ctr"/>
          <a:lstStyle/>
          <a:p>
            <a:pPr algn="r" fontAlgn="base">
              <a:spcBef>
                <a:spcPct val="0"/>
              </a:spcBef>
              <a:spcAft>
                <a:spcPct val="0"/>
              </a:spcAft>
              <a:defRPr/>
            </a:pPr>
            <a:endParaRPr lang="en-US" dirty="0">
              <a:solidFill>
                <a:prstClr val="black"/>
              </a:solidFill>
              <a:latin typeface="Arial" charset="0"/>
              <a:cs typeface="Arial" charset="0"/>
            </a:endParaRPr>
          </a:p>
        </p:txBody>
      </p:sp>
      <p:sp>
        <p:nvSpPr>
          <p:cNvPr id="49" name="Right Arrow 48"/>
          <p:cNvSpPr/>
          <p:nvPr/>
        </p:nvSpPr>
        <p:spPr bwMode="auto">
          <a:xfrm rot="10800000">
            <a:off x="3957521" y="3897951"/>
            <a:ext cx="691440" cy="440532"/>
          </a:xfrm>
          <a:prstGeom prst="rightArrow">
            <a:avLst>
              <a:gd name="adj1" fmla="val 45178"/>
              <a:gd name="adj2" fmla="val 54962"/>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ln w="9525" cap="flat" cmpd="sng" algn="ctr">
            <a:solidFill>
              <a:srgbClr val="FFC000"/>
            </a:solidFill>
            <a:prstDash val="solid"/>
            <a:round/>
            <a:headEnd type="none" w="med" len="med"/>
            <a:tailEnd type="none" w="med" len="med"/>
          </a:ln>
          <a:effectLst/>
        </p:spPr>
        <p:txBody>
          <a:bodyPr wrap="none" lIns="91355" tIns="45678" rIns="91355" bIns="45678" anchor="ctr"/>
          <a:lstStyle/>
          <a:p>
            <a:pPr algn="r" fontAlgn="base">
              <a:spcBef>
                <a:spcPct val="0"/>
              </a:spcBef>
              <a:spcAft>
                <a:spcPct val="0"/>
              </a:spcAft>
              <a:defRPr/>
            </a:pPr>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415121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2097</TotalTime>
  <Words>2078</Words>
  <Application>Microsoft Macintosh PowerPoint</Application>
  <PresentationFormat>On-screen Show (4:3)</PresentationFormat>
  <Paragraphs>298</Paragraphs>
  <Slides>27</Slides>
  <Notes>16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5_Office Theme</vt:lpstr>
      <vt:lpstr>PowerPoint Presentation</vt:lpstr>
      <vt:lpstr>PowerPoint Presentation</vt:lpstr>
      <vt:lpstr>Industry, Energy and Climate Change</vt:lpstr>
      <vt:lpstr>Greenhouse Gas Emissions by Economic Sector</vt:lpstr>
      <vt:lpstr>UNIDO’s Mandate:  Inclusive &amp; Sustainable Industrial Development (ISID)</vt:lpstr>
      <vt:lpstr>Industry, SE4ALL and SDGs</vt:lpstr>
      <vt:lpstr>Sustainable Industrialization</vt:lpstr>
      <vt:lpstr> Promoting sustainable energy solutions for productive capacities, industrial competitiveness and job creation  </vt:lpstr>
      <vt:lpstr>PowerPoint Presentation</vt:lpstr>
      <vt:lpstr>UNIDO Renewable Energy Programme </vt:lpstr>
      <vt:lpstr>Sustainable Industrialization and Climate Change</vt:lpstr>
      <vt:lpstr>UNIDO: Tackling climate change</vt:lpstr>
      <vt:lpstr>Climate Technology Centre and Network (CTCN)</vt:lpstr>
      <vt:lpstr>Low Carbon Low Emission Clean Energy Technology Transfer  (LCET) Programme</vt:lpstr>
      <vt:lpstr>Innovation Ecosystem for SMEs Global Cleantech Innovation Programme (GCIP)</vt:lpstr>
      <vt:lpstr>PowerPoint Presentation</vt:lpstr>
      <vt:lpstr>Flagship Programme on Sustainable Cities</vt:lpstr>
      <vt:lpstr>UNIDO and Sustainable Energy for All (SE4ALL)</vt:lpstr>
      <vt:lpstr>South-South Cooperation </vt:lpstr>
      <vt:lpstr>Women’s Empowerment and Gender Mainstreaming</vt:lpstr>
      <vt:lpstr> Global Network of Regional Sustainable Energy Centres  Hubs for SE4ALL and Climate Action </vt:lpstr>
      <vt:lpstr>  Accelerate and complement national efforts through regional interventions  </vt:lpstr>
      <vt:lpstr>Southern African Centre for Renewable Energy and  Energy Efficiency (SACREEE) – Namibia </vt:lpstr>
      <vt:lpstr>Caribbean Centre for Renewable Energy and Energy Efficiency (CCREEE) </vt:lpstr>
      <vt:lpstr>Pacific Centre for Renewable Energy and Energy Efficiency (PCREEE) </vt:lpstr>
      <vt:lpstr>ACP – UNIDO COOPERATION FOR CLIMATE ACTION </vt:lpstr>
      <vt:lpstr> Thank you  Dr. Pradeep Monga  Director of Energy  United Nations Industrial Development Organization   p.monga@unido.org  </vt:lpstr>
    </vt:vector>
  </TitlesOfParts>
  <Company>UNIDO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PILLAY, Cassandra</dc:creator>
  <cp:lastModifiedBy>Pradeep Monga</cp:lastModifiedBy>
  <cp:revision>114</cp:revision>
  <dcterms:created xsi:type="dcterms:W3CDTF">2016-03-16T15:30:18Z</dcterms:created>
  <dcterms:modified xsi:type="dcterms:W3CDTF">2016-03-22T08:32:20Z</dcterms:modified>
</cp:coreProperties>
</file>