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6" r:id="rId2"/>
    <p:sldId id="273" r:id="rId3"/>
    <p:sldId id="278" r:id="rId4"/>
    <p:sldId id="280" r:id="rId5"/>
    <p:sldId id="274" r:id="rId6"/>
    <p:sldId id="275" r:id="rId7"/>
    <p:sldId id="276" r:id="rId8"/>
    <p:sldId id="277" r:id="rId9"/>
    <p:sldId id="272" r:id="rId10"/>
    <p:sldId id="281" r:id="rId11"/>
    <p:sldId id="265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 autoAdjust="0"/>
    <p:restoredTop sz="92105" autoAdjust="0"/>
  </p:normalViewPr>
  <p:slideViewPr>
    <p:cSldViewPr>
      <p:cViewPr>
        <p:scale>
          <a:sx n="75" d="100"/>
          <a:sy n="75" d="100"/>
        </p:scale>
        <p:origin x="-1624" y="-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48" tIns="45622" rIns="91248" bIns="4562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8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4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48" tIns="45622" rIns="91248" bIns="4562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10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4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8313" y="4149725"/>
            <a:ext cx="820737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>Jorge Rodriguez Bilbao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“Civil Society &amp; Local Authorities"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European Commission-DG DEVCO </a:t>
            </a:r>
            <a:r>
              <a:rPr lang="en-GB" sz="2000" dirty="0" smtClean="0">
                <a:solidFill>
                  <a:srgbClr val="FFD624"/>
                </a:solidFill>
                <a:cs typeface="Arial" charset="0"/>
              </a:rPr>
              <a:t>B2</a:t>
            </a:r>
          </a:p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Territorial Approaches to Local 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Eastern and Southern African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to 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endParaRPr lang="en-GB" sz="2000" dirty="0">
              <a:solidFill>
                <a:srgbClr val="FFD624"/>
              </a:solidFill>
              <a:cs typeface="Arial" charset="0"/>
            </a:endParaRP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9512" y="1196752"/>
            <a:ext cx="8863012" cy="1152525"/>
          </a:xfrm>
        </p:spPr>
        <p:txBody>
          <a:bodyPr/>
          <a:lstStyle/>
          <a:p>
            <a:pPr algn="ctr"/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 smtClean="0"/>
              <a:t>Session </a:t>
            </a:r>
            <a:r>
              <a:rPr lang="en-GB" sz="3200" dirty="0"/>
              <a:t>2</a:t>
            </a:r>
            <a:r>
              <a:rPr lang="en-GB" sz="3200" dirty="0" smtClean="0"/>
              <a:t>.1</a:t>
            </a:r>
            <a:r>
              <a:rPr lang="en-GB" sz="3200" dirty="0"/>
              <a:t>. The role of CSO in promoting TALD 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en-GB" sz="3200" i="1" dirty="0"/>
              <a:t>Introduction and </a:t>
            </a:r>
            <a:r>
              <a:rPr lang="en-GB" sz="3200" i="1" dirty="0" smtClean="0"/>
              <a:t>framing</a:t>
            </a:r>
            <a:endParaRPr lang="en-GB" sz="3200" i="1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pic>
        <p:nvPicPr>
          <p:cNvPr id="7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5124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kern="1200" dirty="0" smtClean="0">
                <a:solidFill>
                  <a:srgbClr val="FFD624"/>
                </a:solidFill>
                <a:latin typeface="Verdana" pitchFamily="34" charset="0"/>
              </a:rPr>
              <a:t>Territorial Development is about partnerships</a:t>
            </a:r>
            <a:endParaRPr lang="en-GB" sz="36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4074889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2" y="1123504"/>
            <a:ext cx="799288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 bwMode="auto">
          <a:xfrm>
            <a:off x="-17429" y="1268760"/>
            <a:ext cx="1781117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619672" y="1268760"/>
            <a:ext cx="5832648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75656" y="5661248"/>
            <a:ext cx="5400600" cy="1055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020273" y="1916832"/>
            <a:ext cx="2123728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75656" y="4440672"/>
            <a:ext cx="2925000" cy="1220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221859" y="4440672"/>
            <a:ext cx="2925000" cy="1220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67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2" y="1123504"/>
            <a:ext cx="799288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 bwMode="auto">
          <a:xfrm>
            <a:off x="-17429" y="1268760"/>
            <a:ext cx="1781117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619672" y="1268760"/>
            <a:ext cx="5832648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75656" y="5661248"/>
            <a:ext cx="5400600" cy="1055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020273" y="1916832"/>
            <a:ext cx="2123728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75656" y="4440672"/>
            <a:ext cx="2925000" cy="1220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89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 bwMode="auto">
          <a:xfrm>
            <a:off x="-17429" y="1268760"/>
            <a:ext cx="1997141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051720" y="1268760"/>
            <a:ext cx="5400600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79712" y="5733256"/>
            <a:ext cx="540060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146859" y="1916832"/>
            <a:ext cx="1997141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69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 bwMode="auto">
          <a:xfrm>
            <a:off x="-34032" y="1340768"/>
            <a:ext cx="1997141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051720" y="1268760"/>
            <a:ext cx="5400600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65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5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9060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D624"/>
                </a:solidFill>
              </a:rPr>
              <a:t>Two  </a:t>
            </a:r>
            <a:r>
              <a:rPr lang="en-GB" sz="2800" b="1" dirty="0" smtClean="0">
                <a:solidFill>
                  <a:srgbClr val="FFD624"/>
                </a:solidFill>
              </a:rPr>
              <a:t>Communications: One </a:t>
            </a:r>
            <a:r>
              <a:rPr lang="en-GB" sz="2800" b="1" dirty="0">
                <a:solidFill>
                  <a:srgbClr val="FFD624"/>
                </a:solidFill>
              </a:rPr>
              <a:t>single message!  </a:t>
            </a:r>
          </a:p>
        </p:txBody>
      </p:sp>
      <p:pic>
        <p:nvPicPr>
          <p:cNvPr id="5" name="Pictur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064896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2841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33"/>
            <a:ext cx="9144000" cy="656386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3528" y="116632"/>
            <a:ext cx="8496944" cy="620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 smtClean="0"/>
              <a:t>TALD framework </a:t>
            </a:r>
            <a:endParaRPr lang="en-US" altLang="en-US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692696"/>
            <a:ext cx="2088232" cy="620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 smtClean="0"/>
              <a:t>CSOs</a:t>
            </a:r>
            <a:endParaRPr lang="en-US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13921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641</TotalTime>
  <Words>208</Words>
  <Application>Microsoft Macintosh PowerPoint</Application>
  <PresentationFormat>Présentation à l'écran (4:3)</PresentationFormat>
  <Paragraphs>47</Paragraphs>
  <Slides>11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blank</vt:lpstr>
      <vt:lpstr>  Session 2.1. The role of CSO in promoting TALD  Introduction and framing</vt:lpstr>
      <vt:lpstr>Territorial Development is about partnerships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34</cp:revision>
  <dcterms:created xsi:type="dcterms:W3CDTF">2015-03-19T17:09:20Z</dcterms:created>
  <dcterms:modified xsi:type="dcterms:W3CDTF">2016-04-05T05:54:06Z</dcterms:modified>
</cp:coreProperties>
</file>