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3.bin" ContentType="application/vnd.openxmlformats-officedocument.oleObject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4.bin" ContentType="application/vnd.openxmlformats-officedocument.oleObject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embeddings/oleObject5.bin" ContentType="application/vnd.openxmlformats-officedocument.oleObject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embeddings/oleObject6.bin" ContentType="application/vnd.openxmlformats-officedocument.oleObject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embeddings/oleObject7.bin" ContentType="application/vnd.openxmlformats-officedocument.oleObject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370" r:id="rId4"/>
    <p:sldId id="358" r:id="rId5"/>
    <p:sldId id="362" r:id="rId6"/>
    <p:sldId id="371" r:id="rId7"/>
    <p:sldId id="359" r:id="rId8"/>
    <p:sldId id="360" r:id="rId9"/>
    <p:sldId id="367" r:id="rId10"/>
    <p:sldId id="366" r:id="rId11"/>
    <p:sldId id="3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6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endParaRPr lang="en-US" sz="1200" dirty="0">
            <a:solidFill>
              <a:schemeClr val="tx1"/>
            </a:solidFill>
          </a:endParaRPr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B34C2E38-0458-4EB0-A82D-83E359D141BB}">
      <dgm:prSet custT="1"/>
      <dgm:spPr/>
      <dgm:t>
        <a:bodyPr/>
        <a:lstStyle/>
        <a:p>
          <a:pPr rtl="0"/>
          <a:r>
            <a:rPr lang="en-US" sz="1800" dirty="0" smtClean="0"/>
            <a:t>Business Development training conducted for </a:t>
          </a:r>
          <a:r>
            <a:rPr lang="en-US" sz="1800" b="1" dirty="0" smtClean="0"/>
            <a:t>35 farmers group </a:t>
          </a:r>
          <a:r>
            <a:rPr lang="en-US" sz="1800" dirty="0" smtClean="0"/>
            <a:t>( 175 HH attended ( 98 female)</a:t>
          </a:r>
          <a:endParaRPr lang="en-US" sz="2000" dirty="0"/>
        </a:p>
      </dgm:t>
    </dgm:pt>
    <dgm:pt modelId="{013398A0-DA8A-4820-A3F9-C5B3CCB04108}" type="parTrans" cxnId="{CC119455-2F93-4CCD-BCFC-F633BCE1B58F}">
      <dgm:prSet/>
      <dgm:spPr/>
      <dgm:t>
        <a:bodyPr/>
        <a:lstStyle/>
        <a:p>
          <a:endParaRPr lang="en-US"/>
        </a:p>
      </dgm:t>
    </dgm:pt>
    <dgm:pt modelId="{E05DC058-094A-45A1-B508-D2D9E4C5280E}" type="sibTrans" cxnId="{CC119455-2F93-4CCD-BCFC-F633BCE1B58F}">
      <dgm:prSet/>
      <dgm:spPr/>
      <dgm:t>
        <a:bodyPr/>
        <a:lstStyle/>
        <a:p>
          <a:endParaRPr lang="en-US"/>
        </a:p>
      </dgm:t>
    </dgm:pt>
    <dgm:pt modelId="{F9BE53B2-64FF-4A0B-BBD8-8DC6346AAB1A}">
      <dgm:prSet custT="1"/>
      <dgm:spPr/>
      <dgm:t>
        <a:bodyPr/>
        <a:lstStyle/>
        <a:p>
          <a:pPr rtl="0"/>
          <a:r>
            <a:rPr lang="en-US" sz="1800" dirty="0" smtClean="0"/>
            <a:t>40 VSLA Established and continued mobilizing their own saving.</a:t>
          </a:r>
          <a:endParaRPr lang="en-US" sz="1800" dirty="0"/>
        </a:p>
      </dgm:t>
    </dgm:pt>
    <dgm:pt modelId="{26248D78-385D-4F51-A834-5CB77DFCF8F3}" type="parTrans" cxnId="{0B7564DA-04C0-4DBB-92F8-2C5780F9A547}">
      <dgm:prSet/>
      <dgm:spPr/>
      <dgm:t>
        <a:bodyPr/>
        <a:lstStyle/>
        <a:p>
          <a:endParaRPr lang="en-US"/>
        </a:p>
      </dgm:t>
    </dgm:pt>
    <dgm:pt modelId="{AA982423-A1B8-4554-848D-D7C4915047C1}" type="sibTrans" cxnId="{0B7564DA-04C0-4DBB-92F8-2C5780F9A547}">
      <dgm:prSet/>
      <dgm:spPr/>
      <dgm:t>
        <a:bodyPr/>
        <a:lstStyle/>
        <a:p>
          <a:endParaRPr lang="en-US"/>
        </a:p>
      </dgm:t>
    </dgm:pt>
    <dgm:pt modelId="{5B4133F5-3EEA-488B-9F1A-A60CD4079521}">
      <dgm:prSet custT="1"/>
      <dgm:spPr/>
      <dgm:t>
        <a:bodyPr/>
        <a:lstStyle/>
        <a:p>
          <a:pPr rtl="0"/>
          <a:r>
            <a:rPr lang="en-US" sz="1800" dirty="0" smtClean="0"/>
            <a:t>VSLA kits support planned for all group.</a:t>
          </a:r>
          <a:endParaRPr lang="en-US" sz="1800" dirty="0"/>
        </a:p>
      </dgm:t>
    </dgm:pt>
    <dgm:pt modelId="{23E3E3BC-BECF-463F-A936-F73F8C354C13}" type="parTrans" cxnId="{4BFC3A12-8677-4BB6-B09D-ADF3E3CFFDE4}">
      <dgm:prSet/>
      <dgm:spPr/>
      <dgm:t>
        <a:bodyPr/>
        <a:lstStyle/>
        <a:p>
          <a:endParaRPr lang="en-US"/>
        </a:p>
      </dgm:t>
    </dgm:pt>
    <dgm:pt modelId="{1BB0926F-13D5-4E40-B94E-62E4C8563F2F}" type="sibTrans" cxnId="{4BFC3A12-8677-4BB6-B09D-ADF3E3CFFDE4}">
      <dgm:prSet/>
      <dgm:spPr/>
      <dgm:t>
        <a:bodyPr/>
        <a:lstStyle/>
        <a:p>
          <a:endParaRPr lang="en-US"/>
        </a:p>
      </dgm:t>
    </dgm:pt>
    <dgm:pt modelId="{B8B33ECE-35C5-4FAB-886E-47ABDD3F1E20}">
      <dgm:prSet custT="1"/>
      <dgm:spPr/>
      <dgm:t>
        <a:bodyPr/>
        <a:lstStyle/>
        <a:p>
          <a:pPr rtl="0"/>
          <a:r>
            <a:rPr lang="en-US" sz="1800" dirty="0" smtClean="0"/>
            <a:t>As a pilot four Literacy Numeracy learning center established in close collaboration with county Education Department( One per County)</a:t>
          </a:r>
          <a:endParaRPr lang="en-US" sz="1800" dirty="0"/>
        </a:p>
      </dgm:t>
    </dgm:pt>
    <dgm:pt modelId="{1890E43D-79D7-48E2-A5DA-C0A6C5B770AC}" type="parTrans" cxnId="{B3A61AA0-153F-4C98-BFED-892523F220C2}">
      <dgm:prSet/>
      <dgm:spPr/>
      <dgm:t>
        <a:bodyPr/>
        <a:lstStyle/>
        <a:p>
          <a:endParaRPr lang="en-US"/>
        </a:p>
      </dgm:t>
    </dgm:pt>
    <dgm:pt modelId="{F49AB0B5-6E79-4361-BC45-10193B7DC7C5}" type="sibTrans" cxnId="{B3A61AA0-153F-4C98-BFED-892523F220C2}">
      <dgm:prSet/>
      <dgm:spPr/>
      <dgm:t>
        <a:bodyPr/>
        <a:lstStyle/>
        <a:p>
          <a:endParaRPr lang="en-US"/>
        </a:p>
      </dgm:t>
    </dgm:pt>
    <dgm:pt modelId="{A1A7B425-1D60-4FD2-8B95-394A3F61730B}">
      <dgm:prSet custT="1"/>
      <dgm:spPr/>
      <dgm:t>
        <a:bodyPr/>
        <a:lstStyle/>
        <a:p>
          <a:pPr rtl="0"/>
          <a:r>
            <a:rPr lang="en-US" sz="1800" dirty="0" smtClean="0"/>
            <a:t>VSLA monitoring was done using tools shared from EU technical assistant. Found very helpful in identifying gaps and strengthen VSLA.</a:t>
          </a:r>
          <a:endParaRPr lang="en-US" sz="1800" dirty="0"/>
        </a:p>
      </dgm:t>
    </dgm:pt>
    <dgm:pt modelId="{D97404A5-B911-4CD4-B642-C5891DE83B41}" type="parTrans" cxnId="{7A68EF17-8BBD-4F05-A13D-231857DF5220}">
      <dgm:prSet/>
      <dgm:spPr/>
      <dgm:t>
        <a:bodyPr/>
        <a:lstStyle/>
        <a:p>
          <a:endParaRPr lang="en-US"/>
        </a:p>
      </dgm:t>
    </dgm:pt>
    <dgm:pt modelId="{3EDCFC89-3BAD-4C91-A112-635C3BE9C4D5}" type="sibTrans" cxnId="{7A68EF17-8BBD-4F05-A13D-231857DF5220}">
      <dgm:prSet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52842" custScaleY="193672" custLinFactNeighborX="343" custLinFactNeighborY="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10430" custScaleY="189246" custLinFactNeighborX="45" custLinFactNeighborY="799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FlipVert="1" custScaleX="104597" custScaleY="25074" custLinFactNeighborX="1219" custLinFactNeighborY="55595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92BB187E-F7BF-4417-B568-8EE7D0C9500C}" type="presOf" srcId="{F9BE53B2-64FF-4A0B-BBD8-8DC6346AAB1A}" destId="{6162CADA-BB92-444B-AA81-1E2CD68C2412}" srcOrd="0" destOrd="1" presId="urn:microsoft.com/office/officeart/2005/8/layout/bList2"/>
    <dgm:cxn modelId="{E2A181E0-AC99-402B-8E10-53CFBA366C9B}" type="presOf" srcId="{AF95495C-088E-4F16-9082-7CE4AE33081C}" destId="{56D5C38D-4A1D-412F-AB71-85CE254AC15B}" srcOrd="0" destOrd="0" presId="urn:microsoft.com/office/officeart/2005/8/layout/bList2"/>
    <dgm:cxn modelId="{268A8CD2-A4B9-43E7-A1A4-3B6815917493}" type="presOf" srcId="{9352FABA-4DAE-41A9-9D20-A5256B1298EE}" destId="{2D9B610D-E18F-4C05-A1CC-7B8100EBC6A7}" srcOrd="1" destOrd="0" presId="urn:microsoft.com/office/officeart/2005/8/layout/bList2"/>
    <dgm:cxn modelId="{91DBE4E8-376C-45B3-A0FE-9535AA4706C1}" type="presOf" srcId="{5B4133F5-3EEA-488B-9F1A-A60CD4079521}" destId="{6162CADA-BB92-444B-AA81-1E2CD68C2412}" srcOrd="0" destOrd="3" presId="urn:microsoft.com/office/officeart/2005/8/layout/bList2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4BFC3A12-8677-4BB6-B09D-ADF3E3CFFDE4}" srcId="{F9BE53B2-64FF-4A0B-BBD8-8DC6346AAB1A}" destId="{5B4133F5-3EEA-488B-9F1A-A60CD4079521}" srcOrd="1" destOrd="0" parTransId="{23E3E3BC-BECF-463F-A936-F73F8C354C13}" sibTransId="{1BB0926F-13D5-4E40-B94E-62E4C8563F2F}"/>
    <dgm:cxn modelId="{9937727B-A1ED-4420-A2F2-32B1FBBDD75D}" type="presOf" srcId="{6BE1DC79-487E-4DF5-83EC-14B127BC2F76}" destId="{05DD9CF9-75CB-4141-851E-3BFB21A08033}" srcOrd="0" destOrd="0" presId="urn:microsoft.com/office/officeart/2005/8/layout/bList2"/>
    <dgm:cxn modelId="{0B7564DA-04C0-4DBB-92F8-2C5780F9A547}" srcId="{9352FABA-4DAE-41A9-9D20-A5256B1298EE}" destId="{F9BE53B2-64FF-4A0B-BBD8-8DC6346AAB1A}" srcOrd="1" destOrd="0" parTransId="{26248D78-385D-4F51-A834-5CB77DFCF8F3}" sibTransId="{AA982423-A1B8-4554-848D-D7C4915047C1}"/>
    <dgm:cxn modelId="{66BA9700-7FB3-44AF-9750-A91F7D2FE7D0}" type="presOf" srcId="{A1A7B425-1D60-4FD2-8B95-394A3F61730B}" destId="{6162CADA-BB92-444B-AA81-1E2CD68C2412}" srcOrd="0" destOrd="2" presId="urn:microsoft.com/office/officeart/2005/8/layout/bList2"/>
    <dgm:cxn modelId="{7A68EF17-8BBD-4F05-A13D-231857DF5220}" srcId="{F9BE53B2-64FF-4A0B-BBD8-8DC6346AAB1A}" destId="{A1A7B425-1D60-4FD2-8B95-394A3F61730B}" srcOrd="0" destOrd="0" parTransId="{D97404A5-B911-4CD4-B642-C5891DE83B41}" sibTransId="{3EDCFC89-3BAD-4C91-A112-635C3BE9C4D5}"/>
    <dgm:cxn modelId="{D7DEC457-B3EB-4E47-B40A-C733CE5A6E75}" type="presOf" srcId="{B8B33ECE-35C5-4FAB-886E-47ABDD3F1E20}" destId="{6162CADA-BB92-444B-AA81-1E2CD68C2412}" srcOrd="0" destOrd="4" presId="urn:microsoft.com/office/officeart/2005/8/layout/bList2"/>
    <dgm:cxn modelId="{7A44D883-CC68-496E-A9B2-2B1F1D7546E7}" type="presOf" srcId="{B34C2E38-0458-4EB0-A82D-83E359D141BB}" destId="{6162CADA-BB92-444B-AA81-1E2CD68C2412}" srcOrd="0" destOrd="0" presId="urn:microsoft.com/office/officeart/2005/8/layout/bList2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B3A61AA0-153F-4C98-BFED-892523F220C2}" srcId="{F9BE53B2-64FF-4A0B-BBD8-8DC6346AAB1A}" destId="{B8B33ECE-35C5-4FAB-886E-47ABDD3F1E20}" srcOrd="2" destOrd="0" parTransId="{1890E43D-79D7-48E2-A5DA-C0A6C5B770AC}" sibTransId="{F49AB0B5-6E79-4361-BC45-10193B7DC7C5}"/>
    <dgm:cxn modelId="{5531FB47-4714-4528-B71E-CAC304D57B60}" type="presOf" srcId="{AF95495C-088E-4F16-9082-7CE4AE33081C}" destId="{0EF40C24-AFE2-49F1-B62E-1E52B6EF5E82}" srcOrd="1" destOrd="0" presId="urn:microsoft.com/office/officeart/2005/8/layout/bList2"/>
    <dgm:cxn modelId="{CC119455-2F93-4CCD-BCFC-F633BCE1B58F}" srcId="{9352FABA-4DAE-41A9-9D20-A5256B1298EE}" destId="{B34C2E38-0458-4EB0-A82D-83E359D141BB}" srcOrd="0" destOrd="0" parTransId="{013398A0-DA8A-4820-A3F9-C5B3CCB04108}" sibTransId="{E05DC058-094A-45A1-B508-D2D9E4C5280E}"/>
    <dgm:cxn modelId="{CA9A9DB9-863E-4039-A3BD-03C0D76BE62B}" type="presOf" srcId="{9352FABA-4DAE-41A9-9D20-A5256B1298EE}" destId="{92FB6C2E-926C-428C-A208-A3CAEEFC16B2}" srcOrd="0" destOrd="0" presId="urn:microsoft.com/office/officeart/2005/8/layout/bList2"/>
    <dgm:cxn modelId="{A9B7D687-ECF1-46A0-BF60-4B8EA12CDCB2}" type="presOf" srcId="{71177E8E-35F8-4A5C-AD7B-19D2CE9522FD}" destId="{16A6F89A-F0B5-456D-86EE-691A5FB56C45}" srcOrd="0" destOrd="0" presId="urn:microsoft.com/office/officeart/2005/8/layout/bList2"/>
    <dgm:cxn modelId="{231B2A8D-1EE8-4732-91DB-111B15644289}" type="presParOf" srcId="{05DD9CF9-75CB-4141-851E-3BFB21A08033}" destId="{9060FFA9-509E-4EA0-9B1B-444DFBC52A98}" srcOrd="0" destOrd="0" presId="urn:microsoft.com/office/officeart/2005/8/layout/bList2"/>
    <dgm:cxn modelId="{9116CF0D-25EE-4BB4-A4A4-B2B0BC6D5505}" type="presParOf" srcId="{9060FFA9-509E-4EA0-9B1B-444DFBC52A98}" destId="{6162CADA-BB92-444B-AA81-1E2CD68C2412}" srcOrd="0" destOrd="0" presId="urn:microsoft.com/office/officeart/2005/8/layout/bList2"/>
    <dgm:cxn modelId="{83F68607-1776-4196-A2E7-AC2EFA97FB39}" type="presParOf" srcId="{9060FFA9-509E-4EA0-9B1B-444DFBC52A98}" destId="{92FB6C2E-926C-428C-A208-A3CAEEFC16B2}" srcOrd="1" destOrd="0" presId="urn:microsoft.com/office/officeart/2005/8/layout/bList2"/>
    <dgm:cxn modelId="{18FE68C5-AC8D-4EE8-9ED5-4EC022FA14CA}" type="presParOf" srcId="{9060FFA9-509E-4EA0-9B1B-444DFBC52A98}" destId="{2D9B610D-E18F-4C05-A1CC-7B8100EBC6A7}" srcOrd="2" destOrd="0" presId="urn:microsoft.com/office/officeart/2005/8/layout/bList2"/>
    <dgm:cxn modelId="{ED82340E-7258-4E7A-9881-8FC666AAAA1B}" type="presParOf" srcId="{9060FFA9-509E-4EA0-9B1B-444DFBC52A98}" destId="{ACF86442-5F3A-4A50-83ED-09292A92B38F}" srcOrd="3" destOrd="0" presId="urn:microsoft.com/office/officeart/2005/8/layout/bList2"/>
    <dgm:cxn modelId="{B52A874B-4461-4E2F-BBC3-809EA48C732E}" type="presParOf" srcId="{05DD9CF9-75CB-4141-851E-3BFB21A08033}" destId="{16A6F89A-F0B5-456D-86EE-691A5FB56C45}" srcOrd="1" destOrd="0" presId="urn:microsoft.com/office/officeart/2005/8/layout/bList2"/>
    <dgm:cxn modelId="{67EE16B7-1A52-4974-B10B-143658ACEB27}" type="presParOf" srcId="{05DD9CF9-75CB-4141-851E-3BFB21A08033}" destId="{83713354-7B04-4951-AC81-0EE39354268A}" srcOrd="2" destOrd="0" presId="urn:microsoft.com/office/officeart/2005/8/layout/bList2"/>
    <dgm:cxn modelId="{D52AC7FE-3A03-48E4-9605-E2A60E69D5E8}" type="presParOf" srcId="{83713354-7B04-4951-AC81-0EE39354268A}" destId="{40BEEADC-0CCF-4548-AA37-79524D44458C}" srcOrd="0" destOrd="0" presId="urn:microsoft.com/office/officeart/2005/8/layout/bList2"/>
    <dgm:cxn modelId="{7C92B70A-B9D0-492D-8FD8-466E4B63ABC7}" type="presParOf" srcId="{83713354-7B04-4951-AC81-0EE39354268A}" destId="{56D5C38D-4A1D-412F-AB71-85CE254AC15B}" srcOrd="1" destOrd="0" presId="urn:microsoft.com/office/officeart/2005/8/layout/bList2"/>
    <dgm:cxn modelId="{2D6F6421-E332-462E-930E-42D3C2F75158}" type="presParOf" srcId="{83713354-7B04-4951-AC81-0EE39354268A}" destId="{0EF40C24-AFE2-49F1-B62E-1E52B6EF5E82}" srcOrd="2" destOrd="0" presId="urn:microsoft.com/office/officeart/2005/8/layout/bList2"/>
    <dgm:cxn modelId="{DA642BD3-A92F-449C-8A8D-CECA89C5AEE2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D8EB91-192D-48A8-BFAE-31E5A8E32AAB}">
      <dgm:prSet custT="1"/>
      <dgm:spPr/>
      <dgm:t>
        <a:bodyPr/>
        <a:lstStyle/>
        <a:p>
          <a:pPr rtl="0"/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Year II - 20 FFS planned in four operational county. ( 5 per county)</a:t>
          </a:r>
          <a:endParaRPr lang="en-US" sz="1800" dirty="0"/>
        </a:p>
      </dgm:t>
    </dgm:pt>
    <dgm:pt modelId="{A1A9CDDE-BC54-417F-A494-E2E774E14627}" type="parTrans" cxnId="{B39F49AD-C3E2-4C47-BDDB-AAD1412067D7}">
      <dgm:prSet/>
      <dgm:spPr/>
      <dgm:t>
        <a:bodyPr/>
        <a:lstStyle/>
        <a:p>
          <a:endParaRPr lang="en-US"/>
        </a:p>
      </dgm:t>
    </dgm:pt>
    <dgm:pt modelId="{5A7725F9-BAC2-4A84-BA68-2FD8F013C1BD}" type="sibTrans" cxnId="{B39F49AD-C3E2-4C47-BDDB-AAD1412067D7}">
      <dgm:prSet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r>
            <a:rPr lang="en-US" sz="1200" dirty="0" smtClean="0">
              <a:solidFill>
                <a:schemeClr val="tx1"/>
              </a:solidFill>
            </a:rPr>
            <a:t>Side By Side Demonstration in </a:t>
          </a:r>
          <a:r>
            <a:rPr lang="en-US" sz="1200" dirty="0" err="1" smtClean="0">
              <a:solidFill>
                <a:schemeClr val="tx1"/>
              </a:solidFill>
            </a:rPr>
            <a:t>Tonj</a:t>
          </a:r>
          <a:r>
            <a:rPr lang="en-US" sz="1200" dirty="0" smtClean="0">
              <a:solidFill>
                <a:schemeClr val="tx1"/>
              </a:solidFill>
            </a:rPr>
            <a:t> North County during Weeding</a:t>
          </a:r>
          <a:endParaRPr lang="en-US" sz="1200" dirty="0">
            <a:solidFill>
              <a:schemeClr val="tx1"/>
            </a:solidFill>
          </a:endParaRPr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AC710293-FE18-4BF9-8500-686E6B759B50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FF0000"/>
              </a:solidFill>
            </a:rPr>
            <a:t>Farmer Field School</a:t>
          </a:r>
          <a:endParaRPr lang="en-US" sz="1800" dirty="0"/>
        </a:p>
      </dgm:t>
    </dgm:pt>
    <dgm:pt modelId="{A1F2391F-D4C7-4AC2-A590-F511EE503882}" type="parTrans" cxnId="{C1FF1D2B-29AC-4C44-BFF4-014AF999EE69}">
      <dgm:prSet/>
      <dgm:spPr/>
      <dgm:t>
        <a:bodyPr/>
        <a:lstStyle/>
        <a:p>
          <a:endParaRPr lang="en-US"/>
        </a:p>
      </dgm:t>
    </dgm:pt>
    <dgm:pt modelId="{B6C78B06-464E-4C72-9B86-3BD25CD0C349}" type="sibTrans" cxnId="{C1FF1D2B-29AC-4C44-BFF4-014AF999EE69}">
      <dgm:prSet/>
      <dgm:spPr/>
      <dgm:t>
        <a:bodyPr/>
        <a:lstStyle/>
        <a:p>
          <a:endParaRPr lang="en-US"/>
        </a:p>
      </dgm:t>
    </dgm:pt>
    <dgm:pt modelId="{8578A300-236B-4278-8185-3DEE8315422B}">
      <dgm:prSet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Baskerville Old Face" pitchFamily="18" charset="0"/>
            </a:rPr>
            <a:t>Farmer Demonstration ( Farmer to Farmer Demonstration)</a:t>
          </a:r>
          <a:endParaRPr lang="en-US" sz="1800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5EC323A7-C6B1-4DFA-B2C2-3F379CE7DCED}" type="parTrans" cxnId="{6CC78154-1745-4454-B94A-68D9AE13A863}">
      <dgm:prSet/>
      <dgm:spPr/>
      <dgm:t>
        <a:bodyPr/>
        <a:lstStyle/>
        <a:p>
          <a:endParaRPr lang="en-US"/>
        </a:p>
      </dgm:t>
    </dgm:pt>
    <dgm:pt modelId="{AF5EB4AE-464C-4B88-A8A4-5E5FF45DFE6E}" type="sibTrans" cxnId="{6CC78154-1745-4454-B94A-68D9AE13A863}">
      <dgm:prSet/>
      <dgm:spPr/>
      <dgm:t>
        <a:bodyPr/>
        <a:lstStyle/>
        <a:p>
          <a:endParaRPr lang="en-US"/>
        </a:p>
      </dgm:t>
    </dgm:pt>
    <dgm:pt modelId="{229C3123-0591-4276-A0D6-282DD9211124}">
      <dgm:prSet custT="1"/>
      <dgm:spPr/>
      <dgm:t>
        <a:bodyPr/>
        <a:lstStyle/>
        <a:p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Connecting one lead farmer with other follow farmers. 16 groups planned ( 4 per county)</a:t>
          </a:r>
          <a:endParaRPr lang="en-US" sz="1800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FAF758CC-1AED-4CBC-BD28-B43508CD6D36}" type="parTrans" cxnId="{6F953757-690C-4739-B784-9AE3CD1D14FF}">
      <dgm:prSet/>
      <dgm:spPr/>
      <dgm:t>
        <a:bodyPr/>
        <a:lstStyle/>
        <a:p>
          <a:endParaRPr lang="en-US"/>
        </a:p>
      </dgm:t>
    </dgm:pt>
    <dgm:pt modelId="{171C5E87-9F09-48FE-AF4A-C3A6130FEB9A}" type="sibTrans" cxnId="{6F953757-690C-4739-B784-9AE3CD1D14FF}">
      <dgm:prSet/>
      <dgm:spPr/>
      <dgm:t>
        <a:bodyPr/>
        <a:lstStyle/>
        <a:p>
          <a:endParaRPr lang="en-US"/>
        </a:p>
      </dgm:t>
    </dgm:pt>
    <dgm:pt modelId="{D1846D82-F649-432A-A668-A2118DDA39CF}">
      <dgm:prSet custT="1"/>
      <dgm:spPr/>
      <dgm:t>
        <a:bodyPr/>
        <a:lstStyle/>
        <a:p>
          <a:pPr rtl="0"/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FFS facilitator training conducted for 10 groups ( 50% progress)</a:t>
          </a:r>
          <a:endParaRPr lang="en-US" sz="1800" dirty="0"/>
        </a:p>
      </dgm:t>
    </dgm:pt>
    <dgm:pt modelId="{F632631C-5ED2-41C1-8E68-BEBDD846B8FC}" type="parTrans" cxnId="{74DD658B-831A-4577-8CC8-9646313DF77A}">
      <dgm:prSet/>
      <dgm:spPr/>
      <dgm:t>
        <a:bodyPr/>
        <a:lstStyle/>
        <a:p>
          <a:endParaRPr lang="en-US"/>
        </a:p>
      </dgm:t>
    </dgm:pt>
    <dgm:pt modelId="{4169064C-01C6-496D-9027-A0006972A553}" type="sibTrans" cxnId="{74DD658B-831A-4577-8CC8-9646313DF77A}">
      <dgm:prSet/>
      <dgm:spPr/>
      <dgm:t>
        <a:bodyPr/>
        <a:lstStyle/>
        <a:p>
          <a:endParaRPr lang="en-US"/>
        </a:p>
      </dgm:t>
    </dgm:pt>
    <dgm:pt modelId="{6DFD5149-D40C-444E-A820-21FCCAE6AFAE}">
      <dgm:prSet custT="1"/>
      <dgm:spPr/>
      <dgm:t>
        <a:bodyPr/>
        <a:lstStyle/>
        <a:p>
          <a:pPr rtl="0"/>
          <a:r>
            <a:rPr lang="en-US" sz="1800" dirty="0" smtClean="0"/>
            <a:t>Seed distribution started for the group through seed fair.( 75 % progress)</a:t>
          </a:r>
          <a:endParaRPr lang="en-US" sz="1800" dirty="0"/>
        </a:p>
      </dgm:t>
    </dgm:pt>
    <dgm:pt modelId="{4028F853-378A-4B9E-8405-00C38BAD4890}" type="parTrans" cxnId="{A6F1E762-C081-476E-8BC7-A2B9A726F38D}">
      <dgm:prSet/>
      <dgm:spPr/>
      <dgm:t>
        <a:bodyPr/>
        <a:lstStyle/>
        <a:p>
          <a:endParaRPr lang="en-US"/>
        </a:p>
      </dgm:t>
    </dgm:pt>
    <dgm:pt modelId="{8BF62BD7-7B8A-43B7-8D76-DA3C924B0B96}" type="sibTrans" cxnId="{A6F1E762-C081-476E-8BC7-A2B9A726F38D}">
      <dgm:prSet/>
      <dgm:spPr/>
      <dgm:t>
        <a:bodyPr/>
        <a:lstStyle/>
        <a:p>
          <a:endParaRPr lang="en-US"/>
        </a:p>
      </dgm:t>
    </dgm:pt>
    <dgm:pt modelId="{ACDCB1B5-88B6-428E-B782-AA9C60F6063E}">
      <dgm:prSet custT="1"/>
      <dgm:spPr/>
      <dgm:t>
        <a:bodyPr/>
        <a:lstStyle/>
        <a:p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16 groups trained on FD ( 64 HHs ( 38 female)</a:t>
          </a:r>
          <a:endParaRPr lang="en-US" sz="1800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0045F992-9F99-498D-A0E7-82156D358F01}" type="parTrans" cxnId="{ED3E0028-0C11-4734-951A-0C500436AAA3}">
      <dgm:prSet/>
      <dgm:spPr/>
      <dgm:t>
        <a:bodyPr/>
        <a:lstStyle/>
        <a:p>
          <a:endParaRPr lang="en-US"/>
        </a:p>
      </dgm:t>
    </dgm:pt>
    <dgm:pt modelId="{AC318CDE-0DD9-45D7-AEAF-BE307E919045}" type="sibTrans" cxnId="{ED3E0028-0C11-4734-951A-0C500436AAA3}">
      <dgm:prSet/>
      <dgm:spPr/>
      <dgm:t>
        <a:bodyPr/>
        <a:lstStyle/>
        <a:p>
          <a:endParaRPr lang="en-US"/>
        </a:p>
      </dgm:t>
    </dgm:pt>
    <dgm:pt modelId="{1FCF728A-CFFA-4203-9FB6-44C6A78AF5E7}">
      <dgm:prSet custT="1"/>
      <dgm:spPr/>
      <dgm:t>
        <a:bodyPr/>
        <a:lstStyle/>
        <a:p>
          <a:r>
            <a:rPr lang="en-US" sz="1800" dirty="0" smtClean="0">
              <a:solidFill>
                <a:prstClr val="black"/>
              </a:solidFill>
              <a:latin typeface="Baskerville Old Face" pitchFamily="18" charset="0"/>
            </a:rPr>
            <a:t>Will do side by side comparisons with plot size of 10m by 10m</a:t>
          </a:r>
          <a:endParaRPr lang="en-US" sz="1800" dirty="0">
            <a:solidFill>
              <a:prstClr val="black"/>
            </a:solidFill>
            <a:latin typeface="Baskerville Old Face" pitchFamily="18" charset="0"/>
          </a:endParaRPr>
        </a:p>
      </dgm:t>
    </dgm:pt>
    <dgm:pt modelId="{B6797701-1D8F-4ACD-BD65-4A857FC1B24C}" type="parTrans" cxnId="{CFF429BF-69F6-4B88-96A6-C1D1B4A955B5}">
      <dgm:prSet/>
      <dgm:spPr/>
      <dgm:t>
        <a:bodyPr/>
        <a:lstStyle/>
        <a:p>
          <a:endParaRPr lang="en-US"/>
        </a:p>
      </dgm:t>
    </dgm:pt>
    <dgm:pt modelId="{39470944-CEEC-4AA0-AF0D-FCAB3E4384C7}" type="sibTrans" cxnId="{CFF429BF-69F6-4B88-96A6-C1D1B4A955B5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33520" custScaleY="184000" custLinFactNeighborX="343" custLinFactNeighborY="3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24911" custScaleY="14471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FlipVert="0" custScaleX="117853" custScaleY="41177" custLinFactNeighborX="-2384" custLinFactNeighborY="17740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6EA358E8-8CA9-4DE7-87C8-86B2EDECA7D1}" type="presOf" srcId="{6BE1DC79-487E-4DF5-83EC-14B127BC2F76}" destId="{05DD9CF9-75CB-4141-851E-3BFB21A08033}" srcOrd="0" destOrd="0" presId="urn:microsoft.com/office/officeart/2005/8/layout/bList2"/>
    <dgm:cxn modelId="{0CFD6CCB-2B0D-4A70-99A5-494AB1E4ABBE}" type="presOf" srcId="{9352FABA-4DAE-41A9-9D20-A5256B1298EE}" destId="{2D9B610D-E18F-4C05-A1CC-7B8100EBC6A7}" srcOrd="1" destOrd="0" presId="urn:microsoft.com/office/officeart/2005/8/layout/bList2"/>
    <dgm:cxn modelId="{A6F1E762-C081-476E-8BC7-A2B9A726F38D}" srcId="{9352FABA-4DAE-41A9-9D20-A5256B1298EE}" destId="{6DFD5149-D40C-444E-A820-21FCCAE6AFAE}" srcOrd="3" destOrd="0" parTransId="{4028F853-378A-4B9E-8405-00C38BAD4890}" sibTransId="{8BF62BD7-7B8A-43B7-8D76-DA3C924B0B96}"/>
    <dgm:cxn modelId="{54396D14-4367-42E9-928F-23F5406D72BB}" type="presOf" srcId="{D1846D82-F649-432A-A668-A2118DDA39CF}" destId="{6162CADA-BB92-444B-AA81-1E2CD68C2412}" srcOrd="0" destOrd="2" presId="urn:microsoft.com/office/officeart/2005/8/layout/bList2"/>
    <dgm:cxn modelId="{B39F49AD-C3E2-4C47-BDDB-AAD1412067D7}" srcId="{9352FABA-4DAE-41A9-9D20-A5256B1298EE}" destId="{58D8EB91-192D-48A8-BFAE-31E5A8E32AAB}" srcOrd="1" destOrd="0" parTransId="{A1A9CDDE-BC54-417F-A494-E2E774E14627}" sibTransId="{5A7725F9-BAC2-4A84-BA68-2FD8F013C1BD}"/>
    <dgm:cxn modelId="{212E26CD-BDDD-460B-9AC1-6710F3EB4DC4}" type="presOf" srcId="{8578A300-236B-4278-8185-3DEE8315422B}" destId="{6162CADA-BB92-444B-AA81-1E2CD68C2412}" srcOrd="0" destOrd="4" presId="urn:microsoft.com/office/officeart/2005/8/layout/bList2"/>
    <dgm:cxn modelId="{3D7D2820-FC83-4932-9FBB-7777A1B9D9DA}" type="presOf" srcId="{9352FABA-4DAE-41A9-9D20-A5256B1298EE}" destId="{92FB6C2E-926C-428C-A208-A3CAEEFC16B2}" srcOrd="0" destOrd="0" presId="urn:microsoft.com/office/officeart/2005/8/layout/bList2"/>
    <dgm:cxn modelId="{21E6239A-BAD4-4189-B514-130DAF0DA640}" type="presOf" srcId="{AF95495C-088E-4F16-9082-7CE4AE33081C}" destId="{0EF40C24-AFE2-49F1-B62E-1E52B6EF5E82}" srcOrd="1" destOrd="0" presId="urn:microsoft.com/office/officeart/2005/8/layout/bList2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F32A8C30-FCBD-4D6C-BD1D-BDAF800C060B}" type="presOf" srcId="{6DFD5149-D40C-444E-A820-21FCCAE6AFAE}" destId="{6162CADA-BB92-444B-AA81-1E2CD68C2412}" srcOrd="0" destOrd="3" presId="urn:microsoft.com/office/officeart/2005/8/layout/bList2"/>
    <dgm:cxn modelId="{77F63C10-2359-4EBD-8C9D-F05147A82AAE}" type="presOf" srcId="{71177E8E-35F8-4A5C-AD7B-19D2CE9522FD}" destId="{16A6F89A-F0B5-456D-86EE-691A5FB56C45}" srcOrd="0" destOrd="0" presId="urn:microsoft.com/office/officeart/2005/8/layout/bList2"/>
    <dgm:cxn modelId="{6CC78154-1745-4454-B94A-68D9AE13A863}" srcId="{9352FABA-4DAE-41A9-9D20-A5256B1298EE}" destId="{8578A300-236B-4278-8185-3DEE8315422B}" srcOrd="4" destOrd="0" parTransId="{5EC323A7-C6B1-4DFA-B2C2-3F379CE7DCED}" sibTransId="{AF5EB4AE-464C-4B88-A8A4-5E5FF45DFE6E}"/>
    <dgm:cxn modelId="{2DF24239-F7B0-4F60-B718-CFBFF0E0D165}" type="presOf" srcId="{58D8EB91-192D-48A8-BFAE-31E5A8E32AAB}" destId="{6162CADA-BB92-444B-AA81-1E2CD68C2412}" srcOrd="0" destOrd="1" presId="urn:microsoft.com/office/officeart/2005/8/layout/bList2"/>
    <dgm:cxn modelId="{883C9B66-9BA9-46A7-8046-46ECA4506223}" type="presOf" srcId="{229C3123-0591-4276-A0D6-282DD9211124}" destId="{6162CADA-BB92-444B-AA81-1E2CD68C2412}" srcOrd="0" destOrd="5" presId="urn:microsoft.com/office/officeart/2005/8/layout/bList2"/>
    <dgm:cxn modelId="{C1FF1D2B-29AC-4C44-BFF4-014AF999EE69}" srcId="{9352FABA-4DAE-41A9-9D20-A5256B1298EE}" destId="{AC710293-FE18-4BF9-8500-686E6B759B50}" srcOrd="0" destOrd="0" parTransId="{A1F2391F-D4C7-4AC2-A590-F511EE503882}" sibTransId="{B6C78B06-464E-4C72-9B86-3BD25CD0C349}"/>
    <dgm:cxn modelId="{59DE58C2-4B54-43B5-A6FD-BDEF37ACFD8B}" type="presOf" srcId="{1FCF728A-CFFA-4203-9FB6-44C6A78AF5E7}" destId="{6162CADA-BB92-444B-AA81-1E2CD68C2412}" srcOrd="0" destOrd="7" presId="urn:microsoft.com/office/officeart/2005/8/layout/bList2"/>
    <dgm:cxn modelId="{BBE894F1-9414-4906-9290-67B314AFB5E7}" type="presOf" srcId="{ACDCB1B5-88B6-428E-B782-AA9C60F6063E}" destId="{6162CADA-BB92-444B-AA81-1E2CD68C2412}" srcOrd="0" destOrd="6" presId="urn:microsoft.com/office/officeart/2005/8/layout/bList2"/>
    <dgm:cxn modelId="{74DD658B-831A-4577-8CC8-9646313DF77A}" srcId="{9352FABA-4DAE-41A9-9D20-A5256B1298EE}" destId="{D1846D82-F649-432A-A668-A2118DDA39CF}" srcOrd="2" destOrd="0" parTransId="{F632631C-5ED2-41C1-8E68-BEBDD846B8FC}" sibTransId="{4169064C-01C6-496D-9027-A0006972A553}"/>
    <dgm:cxn modelId="{ED3E0028-0C11-4734-951A-0C500436AAA3}" srcId="{9352FABA-4DAE-41A9-9D20-A5256B1298EE}" destId="{ACDCB1B5-88B6-428E-B782-AA9C60F6063E}" srcOrd="6" destOrd="0" parTransId="{0045F992-9F99-498D-A0E7-82156D358F01}" sibTransId="{AC318CDE-0DD9-45D7-AEAF-BE307E919045}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6F953757-690C-4739-B784-9AE3CD1D14FF}" srcId="{9352FABA-4DAE-41A9-9D20-A5256B1298EE}" destId="{229C3123-0591-4276-A0D6-282DD9211124}" srcOrd="5" destOrd="0" parTransId="{FAF758CC-1AED-4CBC-BD28-B43508CD6D36}" sibTransId="{171C5E87-9F09-48FE-AF4A-C3A6130FEB9A}"/>
    <dgm:cxn modelId="{CFF429BF-69F6-4B88-96A6-C1D1B4A955B5}" srcId="{9352FABA-4DAE-41A9-9D20-A5256B1298EE}" destId="{1FCF728A-CFFA-4203-9FB6-44C6A78AF5E7}" srcOrd="7" destOrd="0" parTransId="{B6797701-1D8F-4ACD-BD65-4A857FC1B24C}" sibTransId="{39470944-CEEC-4AA0-AF0D-FCAB3E4384C7}"/>
    <dgm:cxn modelId="{95C9302B-5D1A-4C4A-BF72-B2C65453C0E6}" type="presOf" srcId="{AC710293-FE18-4BF9-8500-686E6B759B50}" destId="{6162CADA-BB92-444B-AA81-1E2CD68C2412}" srcOrd="0" destOrd="0" presId="urn:microsoft.com/office/officeart/2005/8/layout/bList2"/>
    <dgm:cxn modelId="{57FF43C0-94F0-4A9B-89BB-00159D0CAFBE}" type="presOf" srcId="{AF95495C-088E-4F16-9082-7CE4AE33081C}" destId="{56D5C38D-4A1D-412F-AB71-85CE254AC15B}" srcOrd="0" destOrd="0" presId="urn:microsoft.com/office/officeart/2005/8/layout/bList2"/>
    <dgm:cxn modelId="{8C0B040E-3FCF-44E5-BE78-36C5E14A023E}" type="presParOf" srcId="{05DD9CF9-75CB-4141-851E-3BFB21A08033}" destId="{9060FFA9-509E-4EA0-9B1B-444DFBC52A98}" srcOrd="0" destOrd="0" presId="urn:microsoft.com/office/officeart/2005/8/layout/bList2"/>
    <dgm:cxn modelId="{089C3D05-C1D0-41EE-93AB-25902C448686}" type="presParOf" srcId="{9060FFA9-509E-4EA0-9B1B-444DFBC52A98}" destId="{6162CADA-BB92-444B-AA81-1E2CD68C2412}" srcOrd="0" destOrd="0" presId="urn:microsoft.com/office/officeart/2005/8/layout/bList2"/>
    <dgm:cxn modelId="{629CF345-5753-429A-B40E-8FA86CEA66CE}" type="presParOf" srcId="{9060FFA9-509E-4EA0-9B1B-444DFBC52A98}" destId="{92FB6C2E-926C-428C-A208-A3CAEEFC16B2}" srcOrd="1" destOrd="0" presId="urn:microsoft.com/office/officeart/2005/8/layout/bList2"/>
    <dgm:cxn modelId="{E329A42E-5296-4715-805F-3C9A7A26C91A}" type="presParOf" srcId="{9060FFA9-509E-4EA0-9B1B-444DFBC52A98}" destId="{2D9B610D-E18F-4C05-A1CC-7B8100EBC6A7}" srcOrd="2" destOrd="0" presId="urn:microsoft.com/office/officeart/2005/8/layout/bList2"/>
    <dgm:cxn modelId="{FE4B1915-8CA7-420D-9344-1173865FC056}" type="presParOf" srcId="{9060FFA9-509E-4EA0-9B1B-444DFBC52A98}" destId="{ACF86442-5F3A-4A50-83ED-09292A92B38F}" srcOrd="3" destOrd="0" presId="urn:microsoft.com/office/officeart/2005/8/layout/bList2"/>
    <dgm:cxn modelId="{842B6AE2-0CA4-4696-BC64-9DEC7B45B387}" type="presParOf" srcId="{05DD9CF9-75CB-4141-851E-3BFB21A08033}" destId="{16A6F89A-F0B5-456D-86EE-691A5FB56C45}" srcOrd="1" destOrd="0" presId="urn:microsoft.com/office/officeart/2005/8/layout/bList2"/>
    <dgm:cxn modelId="{E51BBA19-BE8A-4EF2-9ABB-5B9183B9FB2D}" type="presParOf" srcId="{05DD9CF9-75CB-4141-851E-3BFB21A08033}" destId="{83713354-7B04-4951-AC81-0EE39354268A}" srcOrd="2" destOrd="0" presId="urn:microsoft.com/office/officeart/2005/8/layout/bList2"/>
    <dgm:cxn modelId="{96D3064C-C93B-4A40-8A1C-65E5A83BBE02}" type="presParOf" srcId="{83713354-7B04-4951-AC81-0EE39354268A}" destId="{40BEEADC-0CCF-4548-AA37-79524D44458C}" srcOrd="0" destOrd="0" presId="urn:microsoft.com/office/officeart/2005/8/layout/bList2"/>
    <dgm:cxn modelId="{7113AFEB-6348-4E0A-9D70-57B77483A91B}" type="presParOf" srcId="{83713354-7B04-4951-AC81-0EE39354268A}" destId="{56D5C38D-4A1D-412F-AB71-85CE254AC15B}" srcOrd="1" destOrd="0" presId="urn:microsoft.com/office/officeart/2005/8/layout/bList2"/>
    <dgm:cxn modelId="{3D940CCF-FB0D-49E6-BCC8-8A520FF2C457}" type="presParOf" srcId="{83713354-7B04-4951-AC81-0EE39354268A}" destId="{0EF40C24-AFE2-49F1-B62E-1E52B6EF5E82}" srcOrd="2" destOrd="0" presId="urn:microsoft.com/office/officeart/2005/8/layout/bList2"/>
    <dgm:cxn modelId="{93AD6F36-C1BA-401A-B166-C637420DD0C2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r>
            <a:rPr lang="en-US" sz="1200" dirty="0" smtClean="0">
              <a:solidFill>
                <a:schemeClr val="tx1"/>
              </a:solidFill>
            </a:rPr>
            <a:t>One of the project beneficiary managing Onion on seed bed</a:t>
          </a:r>
          <a:endParaRPr lang="en-US" sz="1200" dirty="0">
            <a:solidFill>
              <a:schemeClr val="tx1"/>
            </a:solidFill>
          </a:endParaRPr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4ED4C94E-F99C-496E-A041-DAD0142F56EC}">
      <dgm:prSet custT="1"/>
      <dgm:spPr/>
      <dgm:t>
        <a:bodyPr/>
        <a:lstStyle/>
        <a:p>
          <a:r>
            <a:rPr lang="en-US" sz="1900" b="1" dirty="0" smtClean="0">
              <a:latin typeface="Baskerville Old Face" pitchFamily="18" charset="0"/>
            </a:rPr>
            <a:t>236</a:t>
          </a:r>
          <a:r>
            <a:rPr lang="en-US" sz="1900" dirty="0" smtClean="0">
              <a:latin typeface="Baskerville Old Face" pitchFamily="18" charset="0"/>
            </a:rPr>
            <a:t> farmer group trained on Vegetable production ( </a:t>
          </a:r>
          <a:r>
            <a:rPr lang="en-US" sz="1900" b="1" dirty="0" smtClean="0">
              <a:latin typeface="Baskerville Old Face" pitchFamily="18" charset="0"/>
            </a:rPr>
            <a:t>468 HHs( 257 female) </a:t>
          </a:r>
          <a:r>
            <a:rPr lang="en-US" sz="1900" dirty="0" smtClean="0">
              <a:latin typeface="Baskerville Old Face" pitchFamily="18" charset="0"/>
            </a:rPr>
            <a:t>+ 16 Community Volunteers.</a:t>
          </a:r>
        </a:p>
      </dgm:t>
    </dgm:pt>
    <dgm:pt modelId="{4653ACEF-B1C5-4CD3-BACD-8426BCF568CF}" type="parTrans" cxnId="{C10410A6-21FD-42F5-982F-3C8E35A4CF94}">
      <dgm:prSet/>
      <dgm:spPr/>
      <dgm:t>
        <a:bodyPr/>
        <a:lstStyle/>
        <a:p>
          <a:endParaRPr lang="en-US"/>
        </a:p>
      </dgm:t>
    </dgm:pt>
    <dgm:pt modelId="{0A3DFCF8-AA9F-4CD8-AEF7-C70C6A157FD1}" type="sibTrans" cxnId="{C10410A6-21FD-42F5-982F-3C8E35A4CF94}">
      <dgm:prSet/>
      <dgm:spPr/>
      <dgm:t>
        <a:bodyPr/>
        <a:lstStyle/>
        <a:p>
          <a:endParaRPr lang="en-US"/>
        </a:p>
      </dgm:t>
    </dgm:pt>
    <dgm:pt modelId="{91B8B0C8-4DEF-4780-8723-FE89A45DEB3D}">
      <dgm:prSet custT="1"/>
      <dgm:spPr/>
      <dgm:t>
        <a:bodyPr/>
        <a:lstStyle/>
        <a:p>
          <a:r>
            <a:rPr lang="en-US" sz="1900" dirty="0" smtClean="0">
              <a:latin typeface="Baskerville Old Face" pitchFamily="18" charset="0"/>
            </a:rPr>
            <a:t>Eight type of vegetable seed already purchased and half will be distributed soon for rain season production.( </a:t>
          </a:r>
          <a:r>
            <a:rPr lang="en-US" sz="1900" b="1" dirty="0" smtClean="0">
              <a:latin typeface="Baskerville Old Face" pitchFamily="18" charset="0"/>
            </a:rPr>
            <a:t>Tomato, Onion, Okra, cabbage, kale, egg plant, carrot, &amp; cow pea</a:t>
          </a:r>
          <a:r>
            <a:rPr lang="en-US" sz="1900" dirty="0" smtClean="0">
              <a:latin typeface="Baskerville Old Face" pitchFamily="18" charset="0"/>
            </a:rPr>
            <a:t>)</a:t>
          </a:r>
        </a:p>
      </dgm:t>
    </dgm:pt>
    <dgm:pt modelId="{B7A4FC7D-C80B-4C10-9D87-F39F486BF72F}" type="parTrans" cxnId="{5BB83634-87FF-4FA9-9CFC-71DE9A596053}">
      <dgm:prSet/>
      <dgm:spPr/>
      <dgm:t>
        <a:bodyPr/>
        <a:lstStyle/>
        <a:p>
          <a:endParaRPr lang="en-US"/>
        </a:p>
      </dgm:t>
    </dgm:pt>
    <dgm:pt modelId="{3E310A98-AB9A-4B3F-9DA2-BD79CC036FE0}" type="sibTrans" cxnId="{5BB83634-87FF-4FA9-9CFC-71DE9A596053}">
      <dgm:prSet/>
      <dgm:spPr/>
      <dgm:t>
        <a:bodyPr/>
        <a:lstStyle/>
        <a:p>
          <a:endParaRPr lang="en-US"/>
        </a:p>
      </dgm:t>
    </dgm:pt>
    <dgm:pt modelId="{CED87873-D263-4CC6-BBB5-8F25EA1726E7}">
      <dgm:prSet custT="1"/>
      <dgm:spPr/>
      <dgm:t>
        <a:bodyPr/>
        <a:lstStyle/>
        <a:p>
          <a:r>
            <a:rPr lang="en-US" sz="1900" dirty="0" smtClean="0">
              <a:latin typeface="Baskerville Old Face" pitchFamily="18" charset="0"/>
            </a:rPr>
            <a:t>Wet Season: 1500 HHs</a:t>
          </a:r>
        </a:p>
      </dgm:t>
    </dgm:pt>
    <dgm:pt modelId="{FC73B0A6-9AB2-4100-9BC4-9461066284D8}" type="parTrans" cxnId="{E113BB9F-5A6C-420F-889E-178F3E86421F}">
      <dgm:prSet/>
      <dgm:spPr/>
      <dgm:t>
        <a:bodyPr/>
        <a:lstStyle/>
        <a:p>
          <a:endParaRPr lang="en-US"/>
        </a:p>
      </dgm:t>
    </dgm:pt>
    <dgm:pt modelId="{99D7A5E3-20FC-4A34-9F92-9CA3CE1AFBE0}" type="sibTrans" cxnId="{E113BB9F-5A6C-420F-889E-178F3E86421F}">
      <dgm:prSet/>
      <dgm:spPr/>
      <dgm:t>
        <a:bodyPr/>
        <a:lstStyle/>
        <a:p>
          <a:endParaRPr lang="en-US"/>
        </a:p>
      </dgm:t>
    </dgm:pt>
    <dgm:pt modelId="{B7673D93-1B6E-4B93-AAE8-8B28A7F81639}">
      <dgm:prSet custT="1"/>
      <dgm:spPr/>
      <dgm:t>
        <a:bodyPr/>
        <a:lstStyle/>
        <a:p>
          <a:r>
            <a:rPr lang="en-US" sz="1900" dirty="0" smtClean="0">
              <a:latin typeface="Baskerville Old Face" pitchFamily="18" charset="0"/>
            </a:rPr>
            <a:t>Dry season:  1500 HHs</a:t>
          </a:r>
        </a:p>
      </dgm:t>
    </dgm:pt>
    <dgm:pt modelId="{E3A95D0E-6B58-497B-9EE5-08FDA9E4D25C}" type="parTrans" cxnId="{8B502D13-A34F-4A28-9DCD-2016A5DFA4FD}">
      <dgm:prSet/>
      <dgm:spPr/>
      <dgm:t>
        <a:bodyPr/>
        <a:lstStyle/>
        <a:p>
          <a:endParaRPr lang="en-US"/>
        </a:p>
      </dgm:t>
    </dgm:pt>
    <dgm:pt modelId="{2F1F90C9-DCC0-4CCE-B635-DAE687695B0E}" type="sibTrans" cxnId="{8B502D13-A34F-4A28-9DCD-2016A5DFA4FD}">
      <dgm:prSet/>
      <dgm:spPr/>
      <dgm:t>
        <a:bodyPr/>
        <a:lstStyle/>
        <a:p>
          <a:endParaRPr lang="en-US"/>
        </a:p>
      </dgm:t>
    </dgm:pt>
    <dgm:pt modelId="{159A0185-B505-4B8D-8D92-9A2016C77167}">
      <dgm:prSet custT="1"/>
      <dgm:spPr/>
      <dgm:t>
        <a:bodyPr/>
        <a:lstStyle/>
        <a:p>
          <a:r>
            <a:rPr lang="en-US" sz="1900" dirty="0" smtClean="0">
              <a:latin typeface="Baskerville Old Face" pitchFamily="18" charset="0"/>
            </a:rPr>
            <a:t>The same training roll out to other group members by trained HHs &amp; CVs.</a:t>
          </a:r>
        </a:p>
      </dgm:t>
    </dgm:pt>
    <dgm:pt modelId="{DECECB53-EF4C-4C8E-89DD-A19E8F1D0E80}" type="parTrans" cxnId="{21A5ED00-7BE6-46BF-AE6F-EAB8125E2117}">
      <dgm:prSet/>
      <dgm:spPr/>
      <dgm:t>
        <a:bodyPr/>
        <a:lstStyle/>
        <a:p>
          <a:endParaRPr lang="en-US"/>
        </a:p>
      </dgm:t>
    </dgm:pt>
    <dgm:pt modelId="{03674E06-71E2-4FA9-B18B-63933E1F81CB}" type="sibTrans" cxnId="{21A5ED00-7BE6-46BF-AE6F-EAB8125E2117}">
      <dgm:prSet/>
      <dgm:spPr/>
      <dgm:t>
        <a:bodyPr/>
        <a:lstStyle/>
        <a:p>
          <a:endParaRPr lang="en-US"/>
        </a:p>
      </dgm:t>
    </dgm:pt>
    <dgm:pt modelId="{CEB2A2FF-4D88-407E-BDE3-ACFA7F99120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FF0000"/>
              </a:solidFill>
            </a:rPr>
            <a:t>Modality &amp; Achievement</a:t>
          </a:r>
          <a:endParaRPr lang="en-US" sz="1600" dirty="0"/>
        </a:p>
      </dgm:t>
    </dgm:pt>
    <dgm:pt modelId="{729EC35B-424A-44A2-9148-320A78FB994C}" type="parTrans" cxnId="{E49F6A1A-73AF-41FD-A6B3-98AFC2999883}">
      <dgm:prSet/>
      <dgm:spPr/>
      <dgm:t>
        <a:bodyPr/>
        <a:lstStyle/>
        <a:p>
          <a:endParaRPr lang="en-US"/>
        </a:p>
      </dgm:t>
    </dgm:pt>
    <dgm:pt modelId="{6E4BE380-A55B-460C-A5BF-D0377B573A06}" type="sibTrans" cxnId="{E49F6A1A-73AF-41FD-A6B3-98AFC2999883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37835" custScaleY="182246" custLinFactNeighborX="343" custLinFactNeighborY="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27164" custScaleY="15970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FlipVert="0" custScaleX="117853" custScaleY="41177" custLinFactNeighborX="3084" custLinFactNeighborY="30530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FAFF86AD-0B29-4420-A13B-BDC995167F52}" type="presOf" srcId="{B7673D93-1B6E-4B93-AAE8-8B28A7F81639}" destId="{6162CADA-BB92-444B-AA81-1E2CD68C2412}" srcOrd="0" destOrd="5" presId="urn:microsoft.com/office/officeart/2005/8/layout/bList2"/>
    <dgm:cxn modelId="{E49F6A1A-73AF-41FD-A6B3-98AFC2999883}" srcId="{9352FABA-4DAE-41A9-9D20-A5256B1298EE}" destId="{CEB2A2FF-4D88-407E-BDE3-ACFA7F99120E}" srcOrd="0" destOrd="0" parTransId="{729EC35B-424A-44A2-9148-320A78FB994C}" sibTransId="{6E4BE380-A55B-460C-A5BF-D0377B573A06}"/>
    <dgm:cxn modelId="{AF208E3A-C8AC-4F30-B049-53C029CE6B68}" type="presOf" srcId="{71177E8E-35F8-4A5C-AD7B-19D2CE9522FD}" destId="{16A6F89A-F0B5-456D-86EE-691A5FB56C45}" srcOrd="0" destOrd="0" presId="urn:microsoft.com/office/officeart/2005/8/layout/bList2"/>
    <dgm:cxn modelId="{21A5ED00-7BE6-46BF-AE6F-EAB8125E2117}" srcId="{9352FABA-4DAE-41A9-9D20-A5256B1298EE}" destId="{159A0185-B505-4B8D-8D92-9A2016C77167}" srcOrd="2" destOrd="0" parTransId="{DECECB53-EF4C-4C8E-89DD-A19E8F1D0E80}" sibTransId="{03674E06-71E2-4FA9-B18B-63933E1F81CB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22CC8478-431F-4ED6-BACD-145BC351A101}" type="presOf" srcId="{9352FABA-4DAE-41A9-9D20-A5256B1298EE}" destId="{2D9B610D-E18F-4C05-A1CC-7B8100EBC6A7}" srcOrd="1" destOrd="0" presId="urn:microsoft.com/office/officeart/2005/8/layout/bList2"/>
    <dgm:cxn modelId="{0F43C85E-C492-4197-B62E-33A05D242720}" type="presOf" srcId="{4ED4C94E-F99C-496E-A041-DAD0142F56EC}" destId="{6162CADA-BB92-444B-AA81-1E2CD68C2412}" srcOrd="0" destOrd="1" presId="urn:microsoft.com/office/officeart/2005/8/layout/bList2"/>
    <dgm:cxn modelId="{2E3816A2-A4E8-498C-8BCF-F9B539DBEE0C}" type="presOf" srcId="{91B8B0C8-4DEF-4780-8723-FE89A45DEB3D}" destId="{6162CADA-BB92-444B-AA81-1E2CD68C2412}" srcOrd="0" destOrd="3" presId="urn:microsoft.com/office/officeart/2005/8/layout/bList2"/>
    <dgm:cxn modelId="{EF9C1718-397F-4AC1-B385-4F93F7E65D6B}" type="presOf" srcId="{9352FABA-4DAE-41A9-9D20-A5256B1298EE}" destId="{92FB6C2E-926C-428C-A208-A3CAEEFC16B2}" srcOrd="0" destOrd="0" presId="urn:microsoft.com/office/officeart/2005/8/layout/bList2"/>
    <dgm:cxn modelId="{C10410A6-21FD-42F5-982F-3C8E35A4CF94}" srcId="{9352FABA-4DAE-41A9-9D20-A5256B1298EE}" destId="{4ED4C94E-F99C-496E-A041-DAD0142F56EC}" srcOrd="1" destOrd="0" parTransId="{4653ACEF-B1C5-4CD3-BACD-8426BCF568CF}" sibTransId="{0A3DFCF8-AA9F-4CD8-AEF7-C70C6A157FD1}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9C08F7EA-FA6F-4466-9EB9-39B959F2A570}" type="presOf" srcId="{6BE1DC79-487E-4DF5-83EC-14B127BC2F76}" destId="{05DD9CF9-75CB-4141-851E-3BFB21A08033}" srcOrd="0" destOrd="0" presId="urn:microsoft.com/office/officeart/2005/8/layout/bList2"/>
    <dgm:cxn modelId="{ED2D0E0B-7895-4310-BCF6-E71D96D62631}" type="presOf" srcId="{CED87873-D263-4CC6-BBB5-8F25EA1726E7}" destId="{6162CADA-BB92-444B-AA81-1E2CD68C2412}" srcOrd="0" destOrd="4" presId="urn:microsoft.com/office/officeart/2005/8/layout/bList2"/>
    <dgm:cxn modelId="{DAFDFB3D-D885-4144-B8C2-2ACE77FB3CFB}" type="presOf" srcId="{AF95495C-088E-4F16-9082-7CE4AE33081C}" destId="{0EF40C24-AFE2-49F1-B62E-1E52B6EF5E82}" srcOrd="1" destOrd="0" presId="urn:microsoft.com/office/officeart/2005/8/layout/bList2"/>
    <dgm:cxn modelId="{5BB83634-87FF-4FA9-9CFC-71DE9A596053}" srcId="{9352FABA-4DAE-41A9-9D20-A5256B1298EE}" destId="{91B8B0C8-4DEF-4780-8723-FE89A45DEB3D}" srcOrd="3" destOrd="0" parTransId="{B7A4FC7D-C80B-4C10-9D87-F39F486BF72F}" sibTransId="{3E310A98-AB9A-4B3F-9DA2-BD79CC036FE0}"/>
    <dgm:cxn modelId="{41577768-9B04-43B9-A00F-2889CA212D97}" type="presOf" srcId="{CEB2A2FF-4D88-407E-BDE3-ACFA7F99120E}" destId="{6162CADA-BB92-444B-AA81-1E2CD68C2412}" srcOrd="0" destOrd="0" presId="urn:microsoft.com/office/officeart/2005/8/layout/bList2"/>
    <dgm:cxn modelId="{E113BB9F-5A6C-420F-889E-178F3E86421F}" srcId="{91B8B0C8-4DEF-4780-8723-FE89A45DEB3D}" destId="{CED87873-D263-4CC6-BBB5-8F25EA1726E7}" srcOrd="0" destOrd="0" parTransId="{FC73B0A6-9AB2-4100-9BC4-9461066284D8}" sibTransId="{99D7A5E3-20FC-4A34-9F92-9CA3CE1AFBE0}"/>
    <dgm:cxn modelId="{D1A41745-FD9C-43F4-8134-6A17B3D01DE5}" type="presOf" srcId="{159A0185-B505-4B8D-8D92-9A2016C77167}" destId="{6162CADA-BB92-444B-AA81-1E2CD68C2412}" srcOrd="0" destOrd="2" presId="urn:microsoft.com/office/officeart/2005/8/layout/bList2"/>
    <dgm:cxn modelId="{C2D4558C-1DDB-4AF1-B23D-59F34802CB90}" type="presOf" srcId="{AF95495C-088E-4F16-9082-7CE4AE33081C}" destId="{56D5C38D-4A1D-412F-AB71-85CE254AC15B}" srcOrd="0" destOrd="0" presId="urn:microsoft.com/office/officeart/2005/8/layout/bList2"/>
    <dgm:cxn modelId="{8B502D13-A34F-4A28-9DCD-2016A5DFA4FD}" srcId="{91B8B0C8-4DEF-4780-8723-FE89A45DEB3D}" destId="{B7673D93-1B6E-4B93-AAE8-8B28A7F81639}" srcOrd="1" destOrd="0" parTransId="{E3A95D0E-6B58-497B-9EE5-08FDA9E4D25C}" sibTransId="{2F1F90C9-DCC0-4CCE-B635-DAE687695B0E}"/>
    <dgm:cxn modelId="{1FC245F8-88C4-4A8B-904E-A681ABAD5C77}" type="presParOf" srcId="{05DD9CF9-75CB-4141-851E-3BFB21A08033}" destId="{9060FFA9-509E-4EA0-9B1B-444DFBC52A98}" srcOrd="0" destOrd="0" presId="urn:microsoft.com/office/officeart/2005/8/layout/bList2"/>
    <dgm:cxn modelId="{84CF9B51-3010-48DB-873F-54A7F5D4DEB1}" type="presParOf" srcId="{9060FFA9-509E-4EA0-9B1B-444DFBC52A98}" destId="{6162CADA-BB92-444B-AA81-1E2CD68C2412}" srcOrd="0" destOrd="0" presId="urn:microsoft.com/office/officeart/2005/8/layout/bList2"/>
    <dgm:cxn modelId="{8A6DF0C8-35F4-4A2A-BB49-446DB62575EC}" type="presParOf" srcId="{9060FFA9-509E-4EA0-9B1B-444DFBC52A98}" destId="{92FB6C2E-926C-428C-A208-A3CAEEFC16B2}" srcOrd="1" destOrd="0" presId="urn:microsoft.com/office/officeart/2005/8/layout/bList2"/>
    <dgm:cxn modelId="{AA3C0799-E33B-457D-A535-F9ECAFF5052F}" type="presParOf" srcId="{9060FFA9-509E-4EA0-9B1B-444DFBC52A98}" destId="{2D9B610D-E18F-4C05-A1CC-7B8100EBC6A7}" srcOrd="2" destOrd="0" presId="urn:microsoft.com/office/officeart/2005/8/layout/bList2"/>
    <dgm:cxn modelId="{50F4400B-7307-4A68-B394-624BDD51ED9E}" type="presParOf" srcId="{9060FFA9-509E-4EA0-9B1B-444DFBC52A98}" destId="{ACF86442-5F3A-4A50-83ED-09292A92B38F}" srcOrd="3" destOrd="0" presId="urn:microsoft.com/office/officeart/2005/8/layout/bList2"/>
    <dgm:cxn modelId="{51167712-283B-4564-8031-1B0E3BB70624}" type="presParOf" srcId="{05DD9CF9-75CB-4141-851E-3BFB21A08033}" destId="{16A6F89A-F0B5-456D-86EE-691A5FB56C45}" srcOrd="1" destOrd="0" presId="urn:microsoft.com/office/officeart/2005/8/layout/bList2"/>
    <dgm:cxn modelId="{678B0538-32BD-448D-BD9C-868CEFA01405}" type="presParOf" srcId="{05DD9CF9-75CB-4141-851E-3BFB21A08033}" destId="{83713354-7B04-4951-AC81-0EE39354268A}" srcOrd="2" destOrd="0" presId="urn:microsoft.com/office/officeart/2005/8/layout/bList2"/>
    <dgm:cxn modelId="{7AEF24B0-97D1-486A-9A25-5C7CD121D6E1}" type="presParOf" srcId="{83713354-7B04-4951-AC81-0EE39354268A}" destId="{40BEEADC-0CCF-4548-AA37-79524D44458C}" srcOrd="0" destOrd="0" presId="urn:microsoft.com/office/officeart/2005/8/layout/bList2"/>
    <dgm:cxn modelId="{B54636C0-D9E2-4DFD-A8EB-378356F07638}" type="presParOf" srcId="{83713354-7B04-4951-AC81-0EE39354268A}" destId="{56D5C38D-4A1D-412F-AB71-85CE254AC15B}" srcOrd="1" destOrd="0" presId="urn:microsoft.com/office/officeart/2005/8/layout/bList2"/>
    <dgm:cxn modelId="{F7FC7892-7FDB-48C6-8837-3321B63D98C2}" type="presParOf" srcId="{83713354-7B04-4951-AC81-0EE39354268A}" destId="{0EF40C24-AFE2-49F1-B62E-1E52B6EF5E82}" srcOrd="2" destOrd="0" presId="urn:microsoft.com/office/officeart/2005/8/layout/bList2"/>
    <dgm:cxn modelId="{11497FEB-6D7E-4DC1-B20A-BB3DA1B14E78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r>
            <a:rPr lang="en-US" sz="1200" dirty="0" smtClean="0">
              <a:solidFill>
                <a:schemeClr val="tx1"/>
              </a:solidFill>
            </a:rPr>
            <a:t>Kitchen water Conservation Practice in GE County</a:t>
          </a:r>
          <a:endParaRPr lang="en-US" sz="1200" dirty="0">
            <a:solidFill>
              <a:schemeClr val="tx1"/>
            </a:solidFill>
          </a:endParaRPr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4ED4C94E-F99C-496E-A041-DAD0142F56EC}">
      <dgm:prSet custT="1"/>
      <dgm:spPr/>
      <dgm:t>
        <a:bodyPr/>
        <a:lstStyle/>
        <a:p>
          <a:r>
            <a:rPr lang="en-US" sz="1900" b="1" dirty="0" smtClean="0">
              <a:latin typeface="Baskerville Old Face" pitchFamily="18" charset="0"/>
            </a:rPr>
            <a:t>20</a:t>
          </a:r>
          <a:r>
            <a:rPr lang="en-US" sz="1900" dirty="0" smtClean="0">
              <a:latin typeface="Baskerville Old Face" pitchFamily="18" charset="0"/>
            </a:rPr>
            <a:t> farmer group trained ( </a:t>
          </a:r>
          <a:r>
            <a:rPr lang="en-US" sz="1900" b="1" dirty="0" smtClean="0">
              <a:latin typeface="Baskerville Old Face" pitchFamily="18" charset="0"/>
            </a:rPr>
            <a:t>200 HHs( 113 female)</a:t>
          </a:r>
          <a:endParaRPr lang="en-US" sz="1900" dirty="0" smtClean="0">
            <a:latin typeface="Baskerville Old Face" pitchFamily="18" charset="0"/>
          </a:endParaRPr>
        </a:p>
      </dgm:t>
    </dgm:pt>
    <dgm:pt modelId="{4653ACEF-B1C5-4CD3-BACD-8426BCF568CF}" type="parTrans" cxnId="{C10410A6-21FD-42F5-982F-3C8E35A4CF94}">
      <dgm:prSet/>
      <dgm:spPr/>
      <dgm:t>
        <a:bodyPr/>
        <a:lstStyle/>
        <a:p>
          <a:endParaRPr lang="en-US"/>
        </a:p>
      </dgm:t>
    </dgm:pt>
    <dgm:pt modelId="{0A3DFCF8-AA9F-4CD8-AEF7-C70C6A157FD1}" type="sibTrans" cxnId="{C10410A6-21FD-42F5-982F-3C8E35A4CF94}">
      <dgm:prSet/>
      <dgm:spPr/>
      <dgm:t>
        <a:bodyPr/>
        <a:lstStyle/>
        <a:p>
          <a:endParaRPr lang="en-US"/>
        </a:p>
      </dgm:t>
    </dgm:pt>
    <dgm:pt modelId="{CEB2A2FF-4D88-407E-BDE3-ACFA7F99120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FF0000"/>
              </a:solidFill>
            </a:rPr>
            <a:t>Climate Smart Agricultural Practice</a:t>
          </a:r>
          <a:endParaRPr lang="en-US" sz="1600" dirty="0"/>
        </a:p>
      </dgm:t>
    </dgm:pt>
    <dgm:pt modelId="{729EC35B-424A-44A2-9148-320A78FB994C}" type="parTrans" cxnId="{E49F6A1A-73AF-41FD-A6B3-98AFC2999883}">
      <dgm:prSet/>
      <dgm:spPr/>
      <dgm:t>
        <a:bodyPr/>
        <a:lstStyle/>
        <a:p>
          <a:endParaRPr lang="en-US"/>
        </a:p>
      </dgm:t>
    </dgm:pt>
    <dgm:pt modelId="{6E4BE380-A55B-460C-A5BF-D0377B573A06}" type="sibTrans" cxnId="{E49F6A1A-73AF-41FD-A6B3-98AFC2999883}">
      <dgm:prSet/>
      <dgm:spPr/>
      <dgm:t>
        <a:bodyPr/>
        <a:lstStyle/>
        <a:p>
          <a:endParaRPr lang="en-US"/>
        </a:p>
      </dgm:t>
    </dgm:pt>
    <dgm:pt modelId="{CCA2BC2D-6E18-4213-B57B-87035B122742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FF0000"/>
              </a:solidFill>
            </a:rPr>
            <a:t>Conservation Agriculture </a:t>
          </a:r>
        </a:p>
      </dgm:t>
    </dgm:pt>
    <dgm:pt modelId="{3B1B20E9-8EAF-46BB-8C73-4CBEF759E0DF}" type="parTrans" cxnId="{4FEF6309-72F3-405E-9BBD-B5EFBD20595B}">
      <dgm:prSet/>
      <dgm:spPr/>
    </dgm:pt>
    <dgm:pt modelId="{DA859E13-E239-4CAA-B572-8C3BB59ADC14}" type="sibTrans" cxnId="{4FEF6309-72F3-405E-9BBD-B5EFBD20595B}">
      <dgm:prSet/>
      <dgm:spPr/>
    </dgm:pt>
    <dgm:pt modelId="{EE46B425-2893-44F0-A443-681EBD731D5B}">
      <dgm:prSet custT="1"/>
      <dgm:spPr/>
      <dgm:t>
        <a:bodyPr/>
        <a:lstStyle/>
        <a:p>
          <a:r>
            <a:rPr lang="en-US" sz="1900" b="1" dirty="0" smtClean="0">
              <a:latin typeface="Baskerville Old Face" pitchFamily="18" charset="0"/>
            </a:rPr>
            <a:t>25</a:t>
          </a:r>
          <a:r>
            <a:rPr lang="en-US" sz="1900" dirty="0" smtClean="0">
              <a:latin typeface="Baskerville Old Face" pitchFamily="18" charset="0"/>
            </a:rPr>
            <a:t> farmer group trained ( 276 HHs( 169 female)</a:t>
          </a:r>
        </a:p>
      </dgm:t>
    </dgm:pt>
    <dgm:pt modelId="{596413F7-2193-4C7F-B384-C6AA4BB687F4}" type="parTrans" cxnId="{123C80A9-D650-49AB-ADB4-DFF460CE7ED8}">
      <dgm:prSet/>
      <dgm:spPr/>
      <dgm:t>
        <a:bodyPr/>
        <a:lstStyle/>
        <a:p>
          <a:endParaRPr lang="en-US"/>
        </a:p>
      </dgm:t>
    </dgm:pt>
    <dgm:pt modelId="{6CC434C6-11D4-4ADF-BD50-44D86EDF55BD}" type="sibTrans" cxnId="{123C80A9-D650-49AB-ADB4-DFF460CE7ED8}">
      <dgm:prSet/>
      <dgm:spPr/>
      <dgm:t>
        <a:bodyPr/>
        <a:lstStyle/>
        <a:p>
          <a:endParaRPr lang="en-US"/>
        </a:p>
      </dgm:t>
    </dgm:pt>
    <dgm:pt modelId="{1696F7CB-F523-47D0-BAAA-19B4ABDF6485}">
      <dgm:prSet custT="1"/>
      <dgm:spPr/>
      <dgm:t>
        <a:bodyPr/>
        <a:lstStyle/>
        <a:p>
          <a:pPr rtl="0"/>
          <a:r>
            <a:rPr lang="en-US" sz="1900" b="1" dirty="0" smtClean="0">
              <a:solidFill>
                <a:srgbClr val="FF0000"/>
              </a:solidFill>
            </a:rPr>
            <a:t>Kitchen Water Conservation</a:t>
          </a:r>
          <a:endParaRPr lang="en-US" sz="1900" dirty="0" smtClean="0">
            <a:latin typeface="Baskerville Old Face" pitchFamily="18" charset="0"/>
          </a:endParaRPr>
        </a:p>
      </dgm:t>
    </dgm:pt>
    <dgm:pt modelId="{8A14AC7F-A1B3-43DF-B1D8-3EC5CA9CBA89}" type="parTrans" cxnId="{C899043F-F3B2-4101-AF26-A6E53F880E50}">
      <dgm:prSet/>
      <dgm:spPr/>
    </dgm:pt>
    <dgm:pt modelId="{415CD435-78C0-4176-A9E8-70120B021DA1}" type="sibTrans" cxnId="{C899043F-F3B2-4101-AF26-A6E53F880E50}">
      <dgm:prSet/>
      <dgm:spPr/>
    </dgm:pt>
    <dgm:pt modelId="{58A726D2-D58B-4128-AFF6-5FEA69F6A6D1}">
      <dgm:prSet custT="1"/>
      <dgm:spPr/>
      <dgm:t>
        <a:bodyPr/>
        <a:lstStyle/>
        <a:p>
          <a:pPr rtl="0"/>
          <a:r>
            <a:rPr lang="en-US" sz="1900" b="1" dirty="0" smtClean="0">
              <a:latin typeface="Baskerville Old Face" pitchFamily="18" charset="0"/>
            </a:rPr>
            <a:t>50 </a:t>
          </a:r>
          <a:r>
            <a:rPr lang="en-US" sz="1900" dirty="0" smtClean="0">
              <a:latin typeface="Baskerville Old Face" pitchFamily="18" charset="0"/>
            </a:rPr>
            <a:t>farmer group trained ( 50 HHs( 33 female)</a:t>
          </a:r>
        </a:p>
      </dgm:t>
    </dgm:pt>
    <dgm:pt modelId="{93E8804B-AF51-4129-974A-B4301CF9E25E}" type="parTrans" cxnId="{E20C5528-0794-409A-8F06-F09F39067302}">
      <dgm:prSet/>
      <dgm:spPr/>
    </dgm:pt>
    <dgm:pt modelId="{8446F7FC-7A35-445C-8B2D-99966839AD80}" type="sibTrans" cxnId="{E20C5528-0794-409A-8F06-F09F39067302}">
      <dgm:prSet/>
      <dgm:spPr/>
    </dgm:pt>
    <dgm:pt modelId="{63E97E65-94D0-4C15-873C-0A5079E0D857}">
      <dgm:prSet custT="1"/>
      <dgm:spPr/>
      <dgm:t>
        <a:bodyPr/>
        <a:lstStyle/>
        <a:p>
          <a:endParaRPr lang="en-US" sz="1900" dirty="0" smtClean="0">
            <a:latin typeface="Baskerville Old Face" pitchFamily="18" charset="0"/>
          </a:endParaRPr>
        </a:p>
      </dgm:t>
    </dgm:pt>
    <dgm:pt modelId="{96BA343B-3372-44FB-BAD7-783A1C8D28B2}" type="parTrans" cxnId="{1EA92D79-8830-46E4-AEFC-E9119C943AD3}">
      <dgm:prSet/>
      <dgm:spPr/>
    </dgm:pt>
    <dgm:pt modelId="{3D1E124B-E6BE-42BB-A67B-3A844B7F951B}" type="sibTrans" cxnId="{1EA92D79-8830-46E4-AEFC-E9119C943AD3}">
      <dgm:prSet/>
      <dgm:spPr/>
    </dgm:pt>
    <dgm:pt modelId="{4B55F88D-1AD8-4EA0-889A-9EABF1BA18C5}">
      <dgm:prSet custT="1"/>
      <dgm:spPr/>
      <dgm:t>
        <a:bodyPr/>
        <a:lstStyle/>
        <a:p>
          <a:endParaRPr lang="en-US" sz="1900" dirty="0" smtClean="0">
            <a:latin typeface="Baskerville Old Face" pitchFamily="18" charset="0"/>
          </a:endParaRPr>
        </a:p>
      </dgm:t>
    </dgm:pt>
    <dgm:pt modelId="{D0A419E0-77CA-4B05-90F5-D3791BA77B89}" type="parTrans" cxnId="{81008990-39AE-4D20-BF11-A56245619BEC}">
      <dgm:prSet/>
      <dgm:spPr/>
    </dgm:pt>
    <dgm:pt modelId="{4A8EFD37-6798-415E-B363-C0E948998679}" type="sibTrans" cxnId="{81008990-39AE-4D20-BF11-A56245619BEC}">
      <dgm:prSet/>
      <dgm:spPr/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37835" custScaleY="170087" custLinFactNeighborX="343" custLinFactNeighborY="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27164" custScaleY="15970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FlipVert="0" custScaleX="117853" custScaleY="41177" custLinFactNeighborX="3084" custLinFactNeighborY="30530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E20C5528-0794-409A-8F06-F09F39067302}" srcId="{1696F7CB-F523-47D0-BAAA-19B4ABDF6485}" destId="{58A726D2-D58B-4128-AFF6-5FEA69F6A6D1}" srcOrd="0" destOrd="0" parTransId="{93E8804B-AF51-4129-974A-B4301CF9E25E}" sibTransId="{8446F7FC-7A35-445C-8B2D-99966839AD80}"/>
    <dgm:cxn modelId="{E49F6A1A-73AF-41FD-A6B3-98AFC2999883}" srcId="{9352FABA-4DAE-41A9-9D20-A5256B1298EE}" destId="{CEB2A2FF-4D88-407E-BDE3-ACFA7F99120E}" srcOrd="0" destOrd="0" parTransId="{729EC35B-424A-44A2-9148-320A78FB994C}" sibTransId="{6E4BE380-A55B-460C-A5BF-D0377B573A06}"/>
    <dgm:cxn modelId="{37DBF086-0DE3-445D-BE24-D20EF41BFA4E}" type="presOf" srcId="{AF95495C-088E-4F16-9082-7CE4AE33081C}" destId="{56D5C38D-4A1D-412F-AB71-85CE254AC15B}" srcOrd="0" destOrd="0" presId="urn:microsoft.com/office/officeart/2005/8/layout/bList2"/>
    <dgm:cxn modelId="{4FEF6309-72F3-405E-9BBD-B5EFBD20595B}" srcId="{9352FABA-4DAE-41A9-9D20-A5256B1298EE}" destId="{CCA2BC2D-6E18-4213-B57B-87035B122742}" srcOrd="2" destOrd="0" parTransId="{3B1B20E9-8EAF-46BB-8C73-4CBEF759E0DF}" sibTransId="{DA859E13-E239-4CAA-B572-8C3BB59ADC14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123C80A9-D650-49AB-ADB4-DFF460CE7ED8}" srcId="{CCA2BC2D-6E18-4213-B57B-87035B122742}" destId="{EE46B425-2893-44F0-A443-681EBD731D5B}" srcOrd="0" destOrd="0" parTransId="{596413F7-2193-4C7F-B384-C6AA4BB687F4}" sibTransId="{6CC434C6-11D4-4ADF-BD50-44D86EDF55BD}"/>
    <dgm:cxn modelId="{5C0EE0EE-C0D7-451C-A524-08C66E70ECEA}" type="presOf" srcId="{63E97E65-94D0-4C15-873C-0A5079E0D857}" destId="{6162CADA-BB92-444B-AA81-1E2CD68C2412}" srcOrd="0" destOrd="2" presId="urn:microsoft.com/office/officeart/2005/8/layout/bList2"/>
    <dgm:cxn modelId="{D08CE69E-B939-41FA-94AE-DB328F40F990}" type="presOf" srcId="{9352FABA-4DAE-41A9-9D20-A5256B1298EE}" destId="{92FB6C2E-926C-428C-A208-A3CAEEFC16B2}" srcOrd="0" destOrd="0" presId="urn:microsoft.com/office/officeart/2005/8/layout/bList2"/>
    <dgm:cxn modelId="{C899043F-F3B2-4101-AF26-A6E53F880E50}" srcId="{9352FABA-4DAE-41A9-9D20-A5256B1298EE}" destId="{1696F7CB-F523-47D0-BAAA-19B4ABDF6485}" srcOrd="4" destOrd="0" parTransId="{8A14AC7F-A1B3-43DF-B1D8-3EC5CA9CBA89}" sibTransId="{415CD435-78C0-4176-A9E8-70120B021DA1}"/>
    <dgm:cxn modelId="{E7BE9E04-A671-4B7D-9CB2-1C4BADF5C1D3}" type="presOf" srcId="{4B55F88D-1AD8-4EA0-889A-9EABF1BA18C5}" destId="{6162CADA-BB92-444B-AA81-1E2CD68C2412}" srcOrd="0" destOrd="5" presId="urn:microsoft.com/office/officeart/2005/8/layout/bList2"/>
    <dgm:cxn modelId="{0B623AB1-5256-4A7F-A470-F305CBD1AAEE}" type="presOf" srcId="{58A726D2-D58B-4128-AFF6-5FEA69F6A6D1}" destId="{6162CADA-BB92-444B-AA81-1E2CD68C2412}" srcOrd="0" destOrd="7" presId="urn:microsoft.com/office/officeart/2005/8/layout/bList2"/>
    <dgm:cxn modelId="{77A09BD7-A36F-4170-86AD-AA2E26B471CD}" type="presOf" srcId="{1696F7CB-F523-47D0-BAAA-19B4ABDF6485}" destId="{6162CADA-BB92-444B-AA81-1E2CD68C2412}" srcOrd="0" destOrd="6" presId="urn:microsoft.com/office/officeart/2005/8/layout/bList2"/>
    <dgm:cxn modelId="{7022BCAB-3EA0-482C-98D2-E544417FF789}" type="presOf" srcId="{4ED4C94E-F99C-496E-A041-DAD0142F56EC}" destId="{6162CADA-BB92-444B-AA81-1E2CD68C2412}" srcOrd="0" destOrd="1" presId="urn:microsoft.com/office/officeart/2005/8/layout/bList2"/>
    <dgm:cxn modelId="{C10410A6-21FD-42F5-982F-3C8E35A4CF94}" srcId="{CEB2A2FF-4D88-407E-BDE3-ACFA7F99120E}" destId="{4ED4C94E-F99C-496E-A041-DAD0142F56EC}" srcOrd="0" destOrd="0" parTransId="{4653ACEF-B1C5-4CD3-BACD-8426BCF568CF}" sibTransId="{0A3DFCF8-AA9F-4CD8-AEF7-C70C6A157FD1}"/>
    <dgm:cxn modelId="{1ED3C620-7F71-4F61-887D-33BCE06AACA1}" type="presOf" srcId="{6BE1DC79-487E-4DF5-83EC-14B127BC2F76}" destId="{05DD9CF9-75CB-4141-851E-3BFB21A08033}" srcOrd="0" destOrd="0" presId="urn:microsoft.com/office/officeart/2005/8/layout/bList2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2CD1AB3F-C852-40DD-A92C-01E32E3EAF51}" type="presOf" srcId="{AF95495C-088E-4F16-9082-7CE4AE33081C}" destId="{0EF40C24-AFE2-49F1-B62E-1E52B6EF5E82}" srcOrd="1" destOrd="0" presId="urn:microsoft.com/office/officeart/2005/8/layout/bList2"/>
    <dgm:cxn modelId="{59809D76-022D-45AB-9E59-A447633A362B}" type="presOf" srcId="{9352FABA-4DAE-41A9-9D20-A5256B1298EE}" destId="{2D9B610D-E18F-4C05-A1CC-7B8100EBC6A7}" srcOrd="1" destOrd="0" presId="urn:microsoft.com/office/officeart/2005/8/layout/bList2"/>
    <dgm:cxn modelId="{982928DC-0CF3-4A87-8CF3-2285E13502FD}" type="presOf" srcId="{71177E8E-35F8-4A5C-AD7B-19D2CE9522FD}" destId="{16A6F89A-F0B5-456D-86EE-691A5FB56C45}" srcOrd="0" destOrd="0" presId="urn:microsoft.com/office/officeart/2005/8/layout/bList2"/>
    <dgm:cxn modelId="{BB584217-B378-4737-9DC9-36C1785807C7}" type="presOf" srcId="{CCA2BC2D-6E18-4213-B57B-87035B122742}" destId="{6162CADA-BB92-444B-AA81-1E2CD68C2412}" srcOrd="0" destOrd="3" presId="urn:microsoft.com/office/officeart/2005/8/layout/bList2"/>
    <dgm:cxn modelId="{1EA92D79-8830-46E4-AEFC-E9119C943AD3}" srcId="{9352FABA-4DAE-41A9-9D20-A5256B1298EE}" destId="{63E97E65-94D0-4C15-873C-0A5079E0D857}" srcOrd="1" destOrd="0" parTransId="{96BA343B-3372-44FB-BAD7-783A1C8D28B2}" sibTransId="{3D1E124B-E6BE-42BB-A67B-3A844B7F951B}"/>
    <dgm:cxn modelId="{F96101E2-4CB2-4DCB-A793-2727F3DA1A14}" type="presOf" srcId="{EE46B425-2893-44F0-A443-681EBD731D5B}" destId="{6162CADA-BB92-444B-AA81-1E2CD68C2412}" srcOrd="0" destOrd="4" presId="urn:microsoft.com/office/officeart/2005/8/layout/bList2"/>
    <dgm:cxn modelId="{1D5F5844-E59D-4FCF-92C1-63ED6BC9FD52}" type="presOf" srcId="{CEB2A2FF-4D88-407E-BDE3-ACFA7F99120E}" destId="{6162CADA-BB92-444B-AA81-1E2CD68C2412}" srcOrd="0" destOrd="0" presId="urn:microsoft.com/office/officeart/2005/8/layout/bList2"/>
    <dgm:cxn modelId="{81008990-39AE-4D20-BF11-A56245619BEC}" srcId="{9352FABA-4DAE-41A9-9D20-A5256B1298EE}" destId="{4B55F88D-1AD8-4EA0-889A-9EABF1BA18C5}" srcOrd="3" destOrd="0" parTransId="{D0A419E0-77CA-4B05-90F5-D3791BA77B89}" sibTransId="{4A8EFD37-6798-415E-B363-C0E948998679}"/>
    <dgm:cxn modelId="{71526C1C-B87F-4F3D-8401-341AD7D835B2}" type="presParOf" srcId="{05DD9CF9-75CB-4141-851E-3BFB21A08033}" destId="{9060FFA9-509E-4EA0-9B1B-444DFBC52A98}" srcOrd="0" destOrd="0" presId="urn:microsoft.com/office/officeart/2005/8/layout/bList2"/>
    <dgm:cxn modelId="{AF2A48DA-5AB7-4D36-8E65-FECAE9938712}" type="presParOf" srcId="{9060FFA9-509E-4EA0-9B1B-444DFBC52A98}" destId="{6162CADA-BB92-444B-AA81-1E2CD68C2412}" srcOrd="0" destOrd="0" presId="urn:microsoft.com/office/officeart/2005/8/layout/bList2"/>
    <dgm:cxn modelId="{59B8ABB4-A09A-4088-AD5F-65C87D5D4BFF}" type="presParOf" srcId="{9060FFA9-509E-4EA0-9B1B-444DFBC52A98}" destId="{92FB6C2E-926C-428C-A208-A3CAEEFC16B2}" srcOrd="1" destOrd="0" presId="urn:microsoft.com/office/officeart/2005/8/layout/bList2"/>
    <dgm:cxn modelId="{4E70ADF3-45A4-43ED-B782-E49FBB147249}" type="presParOf" srcId="{9060FFA9-509E-4EA0-9B1B-444DFBC52A98}" destId="{2D9B610D-E18F-4C05-A1CC-7B8100EBC6A7}" srcOrd="2" destOrd="0" presId="urn:microsoft.com/office/officeart/2005/8/layout/bList2"/>
    <dgm:cxn modelId="{1550B87D-0DBF-499C-8E81-4237A5A34215}" type="presParOf" srcId="{9060FFA9-509E-4EA0-9B1B-444DFBC52A98}" destId="{ACF86442-5F3A-4A50-83ED-09292A92B38F}" srcOrd="3" destOrd="0" presId="urn:microsoft.com/office/officeart/2005/8/layout/bList2"/>
    <dgm:cxn modelId="{84428B33-E40C-4C99-8350-84E5A07627CE}" type="presParOf" srcId="{05DD9CF9-75CB-4141-851E-3BFB21A08033}" destId="{16A6F89A-F0B5-456D-86EE-691A5FB56C45}" srcOrd="1" destOrd="0" presId="urn:microsoft.com/office/officeart/2005/8/layout/bList2"/>
    <dgm:cxn modelId="{0A119129-11BA-41CD-A02B-4764C7B5F30E}" type="presParOf" srcId="{05DD9CF9-75CB-4141-851E-3BFB21A08033}" destId="{83713354-7B04-4951-AC81-0EE39354268A}" srcOrd="2" destOrd="0" presId="urn:microsoft.com/office/officeart/2005/8/layout/bList2"/>
    <dgm:cxn modelId="{15DE997D-5EE1-4AF6-A506-05EFCD6DE972}" type="presParOf" srcId="{83713354-7B04-4951-AC81-0EE39354268A}" destId="{40BEEADC-0CCF-4548-AA37-79524D44458C}" srcOrd="0" destOrd="0" presId="urn:microsoft.com/office/officeart/2005/8/layout/bList2"/>
    <dgm:cxn modelId="{9B52622B-D0EE-4C47-AE96-4564623C20A1}" type="presParOf" srcId="{83713354-7B04-4951-AC81-0EE39354268A}" destId="{56D5C38D-4A1D-412F-AB71-85CE254AC15B}" srcOrd="1" destOrd="0" presId="urn:microsoft.com/office/officeart/2005/8/layout/bList2"/>
    <dgm:cxn modelId="{40564B75-24E5-4209-919F-E9C2AD4B55D8}" type="presParOf" srcId="{83713354-7B04-4951-AC81-0EE39354268A}" destId="{0EF40C24-AFE2-49F1-B62E-1E52B6EF5E82}" srcOrd="2" destOrd="0" presId="urn:microsoft.com/office/officeart/2005/8/layout/bList2"/>
    <dgm:cxn modelId="{EDD9C160-7C84-4AB4-BE80-CAC99A93B3BE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E84673E1-DF9A-462F-BA4E-CD842C2EF9E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FF0000"/>
              </a:solidFill>
              <a:latin typeface="Baskerville Old Face" pitchFamily="18" charset="0"/>
            </a:rPr>
            <a:t>Key learning:</a:t>
          </a:r>
          <a:endParaRPr lang="en-US" sz="2000" dirty="0" smtClean="0">
            <a:solidFill>
              <a:prstClr val="black"/>
            </a:solidFill>
            <a:latin typeface="Baskerville Old Face" pitchFamily="18" charset="0"/>
          </a:endParaRPr>
        </a:p>
      </dgm:t>
    </dgm:pt>
    <dgm:pt modelId="{D43084F5-851F-4A75-8182-DF43CC0A1442}" type="parTrans" cxnId="{A9BD3BAA-18B7-4378-B902-F27B7CB78061}">
      <dgm:prSet/>
      <dgm:spPr/>
      <dgm:t>
        <a:bodyPr/>
        <a:lstStyle/>
        <a:p>
          <a:endParaRPr lang="en-US"/>
        </a:p>
      </dgm:t>
    </dgm:pt>
    <dgm:pt modelId="{099BD22B-4806-413F-84FD-DB8A7DDF86BA}" type="sibTrans" cxnId="{A9BD3BAA-18B7-4378-B902-F27B7CB78061}">
      <dgm:prSet/>
      <dgm:spPr/>
      <dgm:t>
        <a:bodyPr/>
        <a:lstStyle/>
        <a:p>
          <a:endParaRPr lang="en-US"/>
        </a:p>
      </dgm:t>
    </dgm:pt>
    <dgm:pt modelId="{D6801A0F-8B16-46CC-9E63-A1DD9D103924}">
      <dgm:prSet custT="1"/>
      <dgm:spPr/>
      <dgm:t>
        <a:bodyPr/>
        <a:lstStyle/>
        <a:p>
          <a:pPr rtl="0"/>
          <a:r>
            <a:rPr lang="en-US" sz="2000" dirty="0" smtClean="0">
              <a:solidFill>
                <a:prstClr val="black"/>
              </a:solidFill>
              <a:latin typeface="Baskerville Old Face" pitchFamily="18" charset="0"/>
            </a:rPr>
            <a:t>18 FMNR Closed area /Community Learning centers/ rehabilitated  or expanded</a:t>
          </a:r>
          <a:endParaRPr lang="en-US" sz="2000" b="1" dirty="0">
            <a:solidFill>
              <a:srgbClr val="FF0000"/>
            </a:solidFill>
          </a:endParaRPr>
        </a:p>
      </dgm:t>
    </dgm:pt>
    <dgm:pt modelId="{B594AAC2-03F7-4038-995F-9459CD18E588}" type="parTrans" cxnId="{7FA9267F-9121-472C-A771-3B78219EB904}">
      <dgm:prSet/>
      <dgm:spPr/>
      <dgm:t>
        <a:bodyPr/>
        <a:lstStyle/>
        <a:p>
          <a:endParaRPr lang="en-US"/>
        </a:p>
      </dgm:t>
    </dgm:pt>
    <dgm:pt modelId="{53201891-D0F1-4F0A-9251-FD554B1ABF58}" type="sibTrans" cxnId="{7FA9267F-9121-472C-A771-3B78219EB904}">
      <dgm:prSet/>
      <dgm:spPr/>
      <dgm:t>
        <a:bodyPr/>
        <a:lstStyle/>
        <a:p>
          <a:endParaRPr lang="en-US"/>
        </a:p>
      </dgm:t>
    </dgm:pt>
    <dgm:pt modelId="{CCDD34E0-76A3-42A1-863D-F1D36219083D}">
      <dgm:prSet custT="1"/>
      <dgm:spPr/>
      <dgm:t>
        <a:bodyPr/>
        <a:lstStyle/>
        <a:p>
          <a:pPr rtl="0"/>
          <a:r>
            <a:rPr lang="en-US" sz="2000" dirty="0" smtClean="0">
              <a:solidFill>
                <a:prstClr val="black"/>
              </a:solidFill>
              <a:latin typeface="Baskerville Old Face" pitchFamily="18" charset="0"/>
            </a:rPr>
            <a:t>Retaining useful trees on farm land rather than clearing all.</a:t>
          </a:r>
        </a:p>
      </dgm:t>
    </dgm:pt>
    <dgm:pt modelId="{E9A406D1-85F6-4A17-BEF4-DE99D87E6951}" type="parTrans" cxnId="{DCCA7CAC-E22C-469A-B6BF-1C1DC9FF6CDD}">
      <dgm:prSet/>
      <dgm:spPr/>
      <dgm:t>
        <a:bodyPr/>
        <a:lstStyle/>
        <a:p>
          <a:endParaRPr lang="en-US"/>
        </a:p>
      </dgm:t>
    </dgm:pt>
    <dgm:pt modelId="{B4E351D5-9A27-4A6D-859D-EA15564FEB81}" type="sibTrans" cxnId="{DCCA7CAC-E22C-469A-B6BF-1C1DC9FF6CDD}">
      <dgm:prSet/>
      <dgm:spPr/>
      <dgm:t>
        <a:bodyPr/>
        <a:lstStyle/>
        <a:p>
          <a:endParaRPr lang="en-US"/>
        </a:p>
      </dgm:t>
    </dgm:pt>
    <dgm:pt modelId="{AFD0917E-BF68-459F-A7B7-3CBA32B5DD7F}">
      <dgm:prSet custT="1"/>
      <dgm:spPr/>
      <dgm:t>
        <a:bodyPr/>
        <a:lstStyle/>
        <a:p>
          <a:pPr rtl="0"/>
          <a:endParaRPr lang="en-US" sz="2000" dirty="0" smtClean="0">
            <a:solidFill>
              <a:prstClr val="black"/>
            </a:solidFill>
            <a:latin typeface="Baskerville Old Face" pitchFamily="18" charset="0"/>
          </a:endParaRPr>
        </a:p>
      </dgm:t>
    </dgm:pt>
    <dgm:pt modelId="{35F25D04-FE20-4651-9207-A44315A9FC15}" type="parTrans" cxnId="{FFD36263-1571-4972-BB44-4290141A109E}">
      <dgm:prSet/>
      <dgm:spPr/>
      <dgm:t>
        <a:bodyPr/>
        <a:lstStyle/>
        <a:p>
          <a:endParaRPr lang="en-US"/>
        </a:p>
      </dgm:t>
    </dgm:pt>
    <dgm:pt modelId="{5B136D7C-6EE0-4B50-BB54-AF6BCA54ADDB}" type="sibTrans" cxnId="{FFD36263-1571-4972-BB44-4290141A109E}">
      <dgm:prSet/>
      <dgm:spPr/>
      <dgm:t>
        <a:bodyPr/>
        <a:lstStyle/>
        <a:p>
          <a:endParaRPr lang="en-US"/>
        </a:p>
      </dgm:t>
    </dgm:pt>
    <dgm:pt modelId="{2442DD3A-157E-4163-A4C9-592AA60A9EB4}">
      <dgm:prSet custT="1"/>
      <dgm:spPr/>
      <dgm:t>
        <a:bodyPr/>
        <a:lstStyle/>
        <a:p>
          <a:pPr rtl="0"/>
          <a:r>
            <a:rPr lang="en-US" sz="2000" dirty="0" smtClean="0">
              <a:solidFill>
                <a:prstClr val="black"/>
              </a:solidFill>
              <a:latin typeface="Baskerville Old Face" pitchFamily="18" charset="0"/>
            </a:rPr>
            <a:t>Clearing bush and unwanted trees to speed up trees upward growth</a:t>
          </a:r>
        </a:p>
      </dgm:t>
    </dgm:pt>
    <dgm:pt modelId="{9827DBE6-CD5C-4114-9E48-9EB342208234}" type="parTrans" cxnId="{2B5C7690-DBA9-440F-973E-D96E5C2D5709}">
      <dgm:prSet/>
      <dgm:spPr/>
      <dgm:t>
        <a:bodyPr/>
        <a:lstStyle/>
        <a:p>
          <a:endParaRPr lang="en-US"/>
        </a:p>
      </dgm:t>
    </dgm:pt>
    <dgm:pt modelId="{537FD46B-CC80-49DD-8391-86A89F671F67}" type="sibTrans" cxnId="{2B5C7690-DBA9-440F-973E-D96E5C2D5709}">
      <dgm:prSet/>
      <dgm:spPr/>
      <dgm:t>
        <a:bodyPr/>
        <a:lstStyle/>
        <a:p>
          <a:endParaRPr lang="en-US"/>
        </a:p>
      </dgm:t>
    </dgm:pt>
    <dgm:pt modelId="{C53384D5-CAA2-4F65-AD77-733220E7706A}">
      <dgm:prSet custT="1"/>
      <dgm:spPr/>
      <dgm:t>
        <a:bodyPr/>
        <a:lstStyle/>
        <a:p>
          <a:pPr rtl="0"/>
          <a:endParaRPr lang="en-US" sz="2000" b="1" dirty="0">
            <a:solidFill>
              <a:srgbClr val="FF0000"/>
            </a:solidFill>
          </a:endParaRPr>
        </a:p>
      </dgm:t>
    </dgm:pt>
    <dgm:pt modelId="{69E513FA-65E8-40AA-B6B6-8859D6477FF8}" type="parTrans" cxnId="{8063ED1E-58F4-475C-B0A9-1FD304A4E48C}">
      <dgm:prSet/>
      <dgm:spPr/>
      <dgm:t>
        <a:bodyPr/>
        <a:lstStyle/>
        <a:p>
          <a:endParaRPr lang="en-US"/>
        </a:p>
      </dgm:t>
    </dgm:pt>
    <dgm:pt modelId="{8A4AA348-349B-4678-B9E8-28DBFB4F381A}" type="sibTrans" cxnId="{8063ED1E-58F4-475C-B0A9-1FD304A4E48C}">
      <dgm:prSet/>
      <dgm:spPr/>
      <dgm:t>
        <a:bodyPr/>
        <a:lstStyle/>
        <a:p>
          <a:endParaRPr lang="en-US"/>
        </a:p>
      </dgm:t>
    </dgm:pt>
    <dgm:pt modelId="{AD2193DF-20D0-4117-BFA5-39E45997D6E2}">
      <dgm:prSet custT="1"/>
      <dgm:spPr/>
      <dgm:t>
        <a:bodyPr/>
        <a:lstStyle/>
        <a:p>
          <a:pPr rtl="0"/>
          <a:endParaRPr lang="en-US" sz="2000" b="1" dirty="0">
            <a:solidFill>
              <a:srgbClr val="FF0000"/>
            </a:solidFill>
          </a:endParaRPr>
        </a:p>
      </dgm:t>
    </dgm:pt>
    <dgm:pt modelId="{72EA89E6-95CC-4627-9B70-EBD8CD043A80}" type="parTrans" cxnId="{2DBF14EA-1CFF-4608-AC59-96B68C10DC11}">
      <dgm:prSet/>
      <dgm:spPr/>
      <dgm:t>
        <a:bodyPr/>
        <a:lstStyle/>
        <a:p>
          <a:endParaRPr lang="en-US"/>
        </a:p>
      </dgm:t>
    </dgm:pt>
    <dgm:pt modelId="{9CDB2D51-FF78-4E2C-98CC-B7B93B16706F}" type="sibTrans" cxnId="{2DBF14EA-1CFF-4608-AC59-96B68C10DC11}">
      <dgm:prSet/>
      <dgm:spPr/>
      <dgm:t>
        <a:bodyPr/>
        <a:lstStyle/>
        <a:p>
          <a:endParaRPr lang="en-US"/>
        </a:p>
      </dgm:t>
    </dgm:pt>
    <dgm:pt modelId="{3F411A29-49D2-40F4-B476-BA4D4F18A652}">
      <dgm:prSet custT="1"/>
      <dgm:spPr/>
      <dgm:t>
        <a:bodyPr/>
        <a:lstStyle/>
        <a:p>
          <a:pPr rtl="0"/>
          <a:endParaRPr lang="en-US" sz="2000" dirty="0" smtClean="0">
            <a:solidFill>
              <a:prstClr val="black"/>
            </a:solidFill>
            <a:latin typeface="Baskerville Old Face" pitchFamily="18" charset="0"/>
          </a:endParaRPr>
        </a:p>
      </dgm:t>
    </dgm:pt>
    <dgm:pt modelId="{436F5E1D-0168-4C6B-A40D-1AC646E7E12B}" type="parTrans" cxnId="{D8B7158A-5402-4EC8-9D0C-A3240F3E7CBC}">
      <dgm:prSet/>
      <dgm:spPr/>
      <dgm:t>
        <a:bodyPr/>
        <a:lstStyle/>
        <a:p>
          <a:endParaRPr lang="en-US"/>
        </a:p>
      </dgm:t>
    </dgm:pt>
    <dgm:pt modelId="{7D381F8C-4D9A-4ED8-9343-6BD7E46357C1}" type="sibTrans" cxnId="{D8B7158A-5402-4EC8-9D0C-A3240F3E7CBC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1" custScaleX="113587" custScaleY="170462" custLinFactNeighborX="-67975" custLinFactNeighborY="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1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1" custScaleX="21717" custScaleY="23908"/>
      <dgm:spPr/>
    </dgm:pt>
  </dgm:ptLst>
  <dgm:cxnLst>
    <dgm:cxn modelId="{A4DC822F-1C71-4746-8EBE-EE2192A5B7C0}" type="presOf" srcId="{CCDD34E0-76A3-42A1-863D-F1D36219083D}" destId="{6162CADA-BB92-444B-AA81-1E2CD68C2412}" srcOrd="0" destOrd="5" presId="urn:microsoft.com/office/officeart/2005/8/layout/bList2"/>
    <dgm:cxn modelId="{CF6523A2-9942-4D39-BCE0-3DB6DE22013B}" type="presOf" srcId="{E84673E1-DF9A-462F-BA4E-CD842C2EF9E3}" destId="{6162CADA-BB92-444B-AA81-1E2CD68C2412}" srcOrd="0" destOrd="3" presId="urn:microsoft.com/office/officeart/2005/8/layout/bList2"/>
    <dgm:cxn modelId="{1EDD975A-3650-4499-AEDF-9CC6C7BBB10B}" type="presOf" srcId="{9352FABA-4DAE-41A9-9D20-A5256B1298EE}" destId="{2D9B610D-E18F-4C05-A1CC-7B8100EBC6A7}" srcOrd="1" destOrd="0" presId="urn:microsoft.com/office/officeart/2005/8/layout/bList2"/>
    <dgm:cxn modelId="{8063ED1E-58F4-475C-B0A9-1FD304A4E48C}" srcId="{9352FABA-4DAE-41A9-9D20-A5256B1298EE}" destId="{C53384D5-CAA2-4F65-AD77-733220E7706A}" srcOrd="0" destOrd="0" parTransId="{69E513FA-65E8-40AA-B6B6-8859D6477FF8}" sibTransId="{8A4AA348-349B-4678-B9E8-28DBFB4F381A}"/>
    <dgm:cxn modelId="{D8B7158A-5402-4EC8-9D0C-A3240F3E7CBC}" srcId="{9352FABA-4DAE-41A9-9D20-A5256B1298EE}" destId="{3F411A29-49D2-40F4-B476-BA4D4F18A652}" srcOrd="4" destOrd="0" parTransId="{436F5E1D-0168-4C6B-A40D-1AC646E7E12B}" sibTransId="{7D381F8C-4D9A-4ED8-9343-6BD7E46357C1}"/>
    <dgm:cxn modelId="{DCCA7CAC-E22C-469A-B6BF-1C1DC9FF6CDD}" srcId="{9352FABA-4DAE-41A9-9D20-A5256B1298EE}" destId="{CCDD34E0-76A3-42A1-863D-F1D36219083D}" srcOrd="5" destOrd="0" parTransId="{E9A406D1-85F6-4A17-BEF4-DE99D87E6951}" sibTransId="{B4E351D5-9A27-4A6D-859D-EA15564FEB81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7FA9267F-9121-472C-A771-3B78219EB904}" srcId="{9352FABA-4DAE-41A9-9D20-A5256B1298EE}" destId="{D6801A0F-8B16-46CC-9E63-A1DD9D103924}" srcOrd="1" destOrd="0" parTransId="{B594AAC2-03F7-4038-995F-9459CD18E588}" sibTransId="{53201891-D0F1-4F0A-9251-FD554B1ABF58}"/>
    <dgm:cxn modelId="{A9BD3BAA-18B7-4378-B902-F27B7CB78061}" srcId="{9352FABA-4DAE-41A9-9D20-A5256B1298EE}" destId="{E84673E1-DF9A-462F-BA4E-CD842C2EF9E3}" srcOrd="3" destOrd="0" parTransId="{D43084F5-851F-4A75-8182-DF43CC0A1442}" sibTransId="{099BD22B-4806-413F-84FD-DB8A7DDF86BA}"/>
    <dgm:cxn modelId="{2B5C7690-DBA9-440F-973E-D96E5C2D5709}" srcId="{9352FABA-4DAE-41A9-9D20-A5256B1298EE}" destId="{2442DD3A-157E-4163-A4C9-592AA60A9EB4}" srcOrd="6" destOrd="0" parTransId="{9827DBE6-CD5C-4114-9E48-9EB342208234}" sibTransId="{537FD46B-CC80-49DD-8391-86A89F671F67}"/>
    <dgm:cxn modelId="{168DD059-2891-4A32-A116-1D14E280C3FF}" type="presOf" srcId="{2442DD3A-157E-4163-A4C9-592AA60A9EB4}" destId="{6162CADA-BB92-444B-AA81-1E2CD68C2412}" srcOrd="0" destOrd="6" presId="urn:microsoft.com/office/officeart/2005/8/layout/bList2"/>
    <dgm:cxn modelId="{D6DD5AFF-F7EA-47ED-8DA9-924744119A6D}" type="presOf" srcId="{6BE1DC79-487E-4DF5-83EC-14B127BC2F76}" destId="{05DD9CF9-75CB-4141-851E-3BFB21A08033}" srcOrd="0" destOrd="0" presId="urn:microsoft.com/office/officeart/2005/8/layout/bList2"/>
    <dgm:cxn modelId="{93900F8F-B2F1-4551-AF6D-371650900DE6}" type="presOf" srcId="{AFD0917E-BF68-459F-A7B7-3CBA32B5DD7F}" destId="{6162CADA-BB92-444B-AA81-1E2CD68C2412}" srcOrd="0" destOrd="7" presId="urn:microsoft.com/office/officeart/2005/8/layout/bList2"/>
    <dgm:cxn modelId="{458CAAEA-E983-4698-B526-279CC8C98972}" type="presOf" srcId="{C53384D5-CAA2-4F65-AD77-733220E7706A}" destId="{6162CADA-BB92-444B-AA81-1E2CD68C2412}" srcOrd="0" destOrd="0" presId="urn:microsoft.com/office/officeart/2005/8/layout/bList2"/>
    <dgm:cxn modelId="{F45990EF-29DE-4001-8CB9-597F342A3F68}" type="presOf" srcId="{AD2193DF-20D0-4117-BFA5-39E45997D6E2}" destId="{6162CADA-BB92-444B-AA81-1E2CD68C2412}" srcOrd="0" destOrd="2" presId="urn:microsoft.com/office/officeart/2005/8/layout/bList2"/>
    <dgm:cxn modelId="{F8DF6CB4-5EB7-4D8D-AD92-40DA69C24526}" type="presOf" srcId="{9352FABA-4DAE-41A9-9D20-A5256B1298EE}" destId="{92FB6C2E-926C-428C-A208-A3CAEEFC16B2}" srcOrd="0" destOrd="0" presId="urn:microsoft.com/office/officeart/2005/8/layout/bList2"/>
    <dgm:cxn modelId="{2DBF14EA-1CFF-4608-AC59-96B68C10DC11}" srcId="{9352FABA-4DAE-41A9-9D20-A5256B1298EE}" destId="{AD2193DF-20D0-4117-BFA5-39E45997D6E2}" srcOrd="2" destOrd="0" parTransId="{72EA89E6-95CC-4627-9B70-EBD8CD043A80}" sibTransId="{9CDB2D51-FF78-4E2C-98CC-B7B93B16706F}"/>
    <dgm:cxn modelId="{FFD36263-1571-4972-BB44-4290141A109E}" srcId="{9352FABA-4DAE-41A9-9D20-A5256B1298EE}" destId="{AFD0917E-BF68-459F-A7B7-3CBA32B5DD7F}" srcOrd="7" destOrd="0" parTransId="{35F25D04-FE20-4651-9207-A44315A9FC15}" sibTransId="{5B136D7C-6EE0-4B50-BB54-AF6BCA54ADDB}"/>
    <dgm:cxn modelId="{60ECA9F5-6F82-4E2C-BF9B-DDAF0F251C1D}" type="presOf" srcId="{3F411A29-49D2-40F4-B476-BA4D4F18A652}" destId="{6162CADA-BB92-444B-AA81-1E2CD68C2412}" srcOrd="0" destOrd="4" presId="urn:microsoft.com/office/officeart/2005/8/layout/bList2"/>
    <dgm:cxn modelId="{BC0F48D2-7D0F-4624-A4C0-202FB721A332}" type="presOf" srcId="{D6801A0F-8B16-46CC-9E63-A1DD9D103924}" destId="{6162CADA-BB92-444B-AA81-1E2CD68C2412}" srcOrd="0" destOrd="1" presId="urn:microsoft.com/office/officeart/2005/8/layout/bList2"/>
    <dgm:cxn modelId="{E250ACA6-E455-45DA-BF45-CD74C0D4858A}" type="presParOf" srcId="{05DD9CF9-75CB-4141-851E-3BFB21A08033}" destId="{9060FFA9-509E-4EA0-9B1B-444DFBC52A98}" srcOrd="0" destOrd="0" presId="urn:microsoft.com/office/officeart/2005/8/layout/bList2"/>
    <dgm:cxn modelId="{F67113DF-C381-4B34-8203-E9C87357D9C7}" type="presParOf" srcId="{9060FFA9-509E-4EA0-9B1B-444DFBC52A98}" destId="{6162CADA-BB92-444B-AA81-1E2CD68C2412}" srcOrd="0" destOrd="0" presId="urn:microsoft.com/office/officeart/2005/8/layout/bList2"/>
    <dgm:cxn modelId="{15F3B451-9C15-4CF1-A47F-0C1AB3DBBFCD}" type="presParOf" srcId="{9060FFA9-509E-4EA0-9B1B-444DFBC52A98}" destId="{92FB6C2E-926C-428C-A208-A3CAEEFC16B2}" srcOrd="1" destOrd="0" presId="urn:microsoft.com/office/officeart/2005/8/layout/bList2"/>
    <dgm:cxn modelId="{AEFBDFC3-FF79-4A6B-931B-0CF4AE184824}" type="presParOf" srcId="{9060FFA9-509E-4EA0-9B1B-444DFBC52A98}" destId="{2D9B610D-E18F-4C05-A1CC-7B8100EBC6A7}" srcOrd="2" destOrd="0" presId="urn:microsoft.com/office/officeart/2005/8/layout/bList2"/>
    <dgm:cxn modelId="{A676FED4-7F33-45A6-905E-DDE562CAE67A}" type="presParOf" srcId="{9060FFA9-509E-4EA0-9B1B-444DFBC52A98}" destId="{ACF86442-5F3A-4A50-83ED-09292A92B38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E1DC79-487E-4DF5-83EC-14B127BC2F7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5495C-088E-4F16-9082-7CE4AE33081C}">
      <dgm:prSet custT="1"/>
      <dgm:spPr/>
      <dgm:t>
        <a:bodyPr/>
        <a:lstStyle/>
        <a:p>
          <a:pPr algn="ctr" rtl="0"/>
          <a:r>
            <a:rPr lang="en-US" sz="1200" dirty="0" smtClean="0"/>
            <a:t>IYCF </a:t>
          </a:r>
          <a:r>
            <a:rPr lang="en-US" sz="1200" dirty="0" err="1" smtClean="0"/>
            <a:t>ToT</a:t>
          </a:r>
          <a:r>
            <a:rPr lang="en-US" sz="1200" dirty="0" smtClean="0"/>
            <a:t> in </a:t>
          </a:r>
          <a:r>
            <a:rPr lang="en-US" sz="1200" dirty="0" err="1" smtClean="0"/>
            <a:t>Kuajok</a:t>
          </a:r>
          <a:endParaRPr lang="en-US" sz="1200" b="1" dirty="0">
            <a:solidFill>
              <a:schemeClr val="tx1"/>
            </a:solidFill>
          </a:endParaRPr>
        </a:p>
      </dgm:t>
    </dgm:pt>
    <dgm:pt modelId="{9364EA14-C037-4251-9933-5BBDBB769ABA}" type="parTrans" cxnId="{4F81C719-F2CB-4E19-965C-70F89048BB8D}">
      <dgm:prSet/>
      <dgm:spPr/>
      <dgm:t>
        <a:bodyPr/>
        <a:lstStyle/>
        <a:p>
          <a:endParaRPr lang="en-US"/>
        </a:p>
      </dgm:t>
    </dgm:pt>
    <dgm:pt modelId="{9D165992-BA9B-4744-A6AD-5A05BC9E8739}" type="sibTrans" cxnId="{4F81C719-F2CB-4E19-965C-70F89048BB8D}">
      <dgm:prSet/>
      <dgm:spPr/>
      <dgm:t>
        <a:bodyPr/>
        <a:lstStyle/>
        <a:p>
          <a:endParaRPr lang="en-US"/>
        </a:p>
      </dgm:t>
    </dgm:pt>
    <dgm:pt modelId="{9352FABA-4DAE-41A9-9D20-A5256B1298EE}">
      <dgm:prSet/>
      <dgm:spPr/>
      <dgm:t>
        <a:bodyPr/>
        <a:lstStyle/>
        <a:p>
          <a:pPr rtl="0"/>
          <a:r>
            <a:rPr lang="en-US" b="1" dirty="0" smtClean="0"/>
            <a:t>: </a:t>
          </a:r>
          <a:endParaRPr lang="en-US" dirty="0"/>
        </a:p>
      </dgm:t>
    </dgm:pt>
    <dgm:pt modelId="{71177E8E-35F8-4A5C-AD7B-19D2CE9522FD}" type="sibTrans" cxnId="{4C7CD723-B2C6-4CE9-8674-664DC7946393}">
      <dgm:prSet/>
      <dgm:spPr/>
      <dgm:t>
        <a:bodyPr/>
        <a:lstStyle/>
        <a:p>
          <a:endParaRPr lang="en-US"/>
        </a:p>
      </dgm:t>
    </dgm:pt>
    <dgm:pt modelId="{4A32BD39-65CB-4578-81DF-17724FFDA9E6}" type="parTrans" cxnId="{4C7CD723-B2C6-4CE9-8674-664DC7946393}">
      <dgm:prSet/>
      <dgm:spPr/>
      <dgm:t>
        <a:bodyPr/>
        <a:lstStyle/>
        <a:p>
          <a:endParaRPr lang="en-US"/>
        </a:p>
      </dgm:t>
    </dgm:pt>
    <dgm:pt modelId="{542E27A5-B8E7-4B62-BB0A-B2428C2F3B3D}">
      <dgm:prSet custT="1"/>
      <dgm:spPr/>
      <dgm:t>
        <a:bodyPr/>
        <a:lstStyle/>
        <a:p>
          <a:pPr rtl="0"/>
          <a:r>
            <a:rPr lang="en-US" sz="2400" dirty="0" smtClean="0"/>
            <a:t>This Component implemented by THESO ( Nutrition Manager &amp; Nutrition Trainer)</a:t>
          </a:r>
          <a:endParaRPr lang="en-US" sz="2400" dirty="0"/>
        </a:p>
      </dgm:t>
    </dgm:pt>
    <dgm:pt modelId="{B100E9D5-8C92-4E97-B752-CF06BA68C7EA}" type="parTrans" cxnId="{019074FE-95F2-4508-8C58-102728002F9C}">
      <dgm:prSet/>
      <dgm:spPr/>
      <dgm:t>
        <a:bodyPr/>
        <a:lstStyle/>
        <a:p>
          <a:endParaRPr lang="en-US"/>
        </a:p>
      </dgm:t>
    </dgm:pt>
    <dgm:pt modelId="{BA52CBE1-18C1-4C1B-AD19-B35459D3AB4C}" type="sibTrans" cxnId="{019074FE-95F2-4508-8C58-102728002F9C}">
      <dgm:prSet/>
      <dgm:spPr/>
      <dgm:t>
        <a:bodyPr/>
        <a:lstStyle/>
        <a:p>
          <a:endParaRPr lang="en-US"/>
        </a:p>
      </dgm:t>
    </dgm:pt>
    <dgm:pt modelId="{BC173398-5ED9-41AC-9017-B747B1F5EEA7}">
      <dgm:prSet custT="1"/>
      <dgm:spPr/>
      <dgm:t>
        <a:bodyPr/>
        <a:lstStyle/>
        <a:p>
          <a:pPr rtl="0"/>
          <a:endParaRPr lang="en-US" sz="2400" dirty="0"/>
        </a:p>
      </dgm:t>
    </dgm:pt>
    <dgm:pt modelId="{CAE46B07-A21D-47AE-AF75-07F63CDA2E58}" type="parTrans" cxnId="{7983530F-2938-424C-9F63-5331B1283748}">
      <dgm:prSet/>
      <dgm:spPr/>
      <dgm:t>
        <a:bodyPr/>
        <a:lstStyle/>
        <a:p>
          <a:endParaRPr lang="en-US"/>
        </a:p>
      </dgm:t>
    </dgm:pt>
    <dgm:pt modelId="{E130C8CC-E5E2-4F5B-AF30-96B04DE43215}" type="sibTrans" cxnId="{7983530F-2938-424C-9F63-5331B1283748}">
      <dgm:prSet/>
      <dgm:spPr/>
      <dgm:t>
        <a:bodyPr/>
        <a:lstStyle/>
        <a:p>
          <a:endParaRPr lang="en-US"/>
        </a:p>
      </dgm:t>
    </dgm:pt>
    <dgm:pt modelId="{F4340E24-808B-4254-A074-480093503590}">
      <dgm:prSet custT="1"/>
      <dgm:spPr/>
      <dgm:t>
        <a:bodyPr/>
        <a:lstStyle/>
        <a:p>
          <a:pPr rtl="0"/>
          <a:r>
            <a:rPr lang="en-US" sz="2400" b="0" dirty="0" smtClean="0"/>
            <a:t>IYCF roll out training at </a:t>
          </a:r>
          <a:r>
            <a:rPr lang="en-US" sz="2400" b="0" dirty="0" err="1" smtClean="0"/>
            <a:t>Payam</a:t>
          </a:r>
          <a:r>
            <a:rPr lang="en-US" sz="2400" b="0" dirty="0" smtClean="0"/>
            <a:t>:</a:t>
          </a:r>
          <a:endParaRPr lang="en-US" sz="2400" b="0" dirty="0"/>
        </a:p>
      </dgm:t>
    </dgm:pt>
    <dgm:pt modelId="{86B57206-A093-429C-A820-BEEAF5F7CB53}" type="parTrans" cxnId="{E5D88046-DB25-46A2-8BF0-6D1F59179E3E}">
      <dgm:prSet/>
      <dgm:spPr/>
      <dgm:t>
        <a:bodyPr/>
        <a:lstStyle/>
        <a:p>
          <a:endParaRPr lang="en-US"/>
        </a:p>
      </dgm:t>
    </dgm:pt>
    <dgm:pt modelId="{A30FFBBD-3B8D-4F2D-BB21-DA6862B2D378}" type="sibTrans" cxnId="{E5D88046-DB25-46A2-8BF0-6D1F59179E3E}">
      <dgm:prSet/>
      <dgm:spPr/>
      <dgm:t>
        <a:bodyPr/>
        <a:lstStyle/>
        <a:p>
          <a:endParaRPr lang="en-US"/>
        </a:p>
      </dgm:t>
    </dgm:pt>
    <dgm:pt modelId="{1819409E-3A88-4A19-9350-1E67749510CA}">
      <dgm:prSet custT="1"/>
      <dgm:spPr/>
      <dgm:t>
        <a:bodyPr/>
        <a:lstStyle/>
        <a:p>
          <a:pPr rtl="0"/>
          <a:r>
            <a:rPr lang="en-US" sz="2400" b="0" dirty="0" smtClean="0"/>
            <a:t>CNVs : 	200</a:t>
          </a:r>
          <a:endParaRPr lang="en-US" sz="2400" b="0" dirty="0"/>
        </a:p>
      </dgm:t>
    </dgm:pt>
    <dgm:pt modelId="{BAB07E2F-E8C6-485C-8218-DFD1D9C0AC16}" type="parTrans" cxnId="{FAF41350-9945-400F-83AB-05830A1634B3}">
      <dgm:prSet/>
      <dgm:spPr/>
      <dgm:t>
        <a:bodyPr/>
        <a:lstStyle/>
        <a:p>
          <a:endParaRPr lang="en-US"/>
        </a:p>
      </dgm:t>
    </dgm:pt>
    <dgm:pt modelId="{D7C78A31-29AE-40AE-855F-D34B08B90DB7}" type="sibTrans" cxnId="{FAF41350-9945-400F-83AB-05830A1634B3}">
      <dgm:prSet/>
      <dgm:spPr/>
      <dgm:t>
        <a:bodyPr/>
        <a:lstStyle/>
        <a:p>
          <a:endParaRPr lang="en-US"/>
        </a:p>
      </dgm:t>
    </dgm:pt>
    <dgm:pt modelId="{395312E2-ACE0-4582-95CB-65C85D992939}">
      <dgm:prSet custT="1"/>
      <dgm:spPr/>
      <dgm:t>
        <a:bodyPr/>
        <a:lstStyle/>
        <a:p>
          <a:pPr rtl="0"/>
          <a:r>
            <a:rPr lang="en-US" sz="2400" b="0" dirty="0" smtClean="0"/>
            <a:t>BHWs:	16</a:t>
          </a:r>
          <a:endParaRPr lang="en-US" sz="2400" b="0" dirty="0"/>
        </a:p>
      </dgm:t>
    </dgm:pt>
    <dgm:pt modelId="{7CFB4E4F-5B30-4BE3-9C2A-6FDADB0C700B}" type="parTrans" cxnId="{5A0BA1B6-C598-4CDF-B7F1-20B47C60D537}">
      <dgm:prSet/>
      <dgm:spPr/>
      <dgm:t>
        <a:bodyPr/>
        <a:lstStyle/>
        <a:p>
          <a:endParaRPr lang="en-US"/>
        </a:p>
      </dgm:t>
    </dgm:pt>
    <dgm:pt modelId="{E8D941FC-5784-40B0-963B-20762718E7FF}" type="sibTrans" cxnId="{5A0BA1B6-C598-4CDF-B7F1-20B47C60D537}">
      <dgm:prSet/>
      <dgm:spPr/>
      <dgm:t>
        <a:bodyPr/>
        <a:lstStyle/>
        <a:p>
          <a:endParaRPr lang="en-US"/>
        </a:p>
      </dgm:t>
    </dgm:pt>
    <dgm:pt modelId="{10F28505-E0FF-4D61-BE70-A90048BFB119}">
      <dgm:prSet custT="1"/>
      <dgm:spPr/>
      <dgm:t>
        <a:bodyPr/>
        <a:lstStyle/>
        <a:p>
          <a:pPr rtl="0"/>
          <a:r>
            <a:rPr lang="en-US" sz="2400" b="0" dirty="0" smtClean="0"/>
            <a:t> IYCF </a:t>
          </a:r>
          <a:r>
            <a:rPr lang="en-US" sz="2400" b="0" dirty="0" err="1" smtClean="0"/>
            <a:t>ToT</a:t>
          </a:r>
          <a:r>
            <a:rPr lang="en-US" sz="2400" b="0" dirty="0" smtClean="0"/>
            <a:t> in </a:t>
          </a:r>
          <a:r>
            <a:rPr lang="en-US" sz="2400" b="0" dirty="0" err="1" smtClean="0"/>
            <a:t>Kuajok</a:t>
          </a:r>
          <a:r>
            <a:rPr lang="en-US" sz="2400" b="0" dirty="0" smtClean="0"/>
            <a:t> :	37</a:t>
          </a:r>
          <a:endParaRPr lang="en-US" sz="2400" dirty="0"/>
        </a:p>
      </dgm:t>
    </dgm:pt>
    <dgm:pt modelId="{CF4B8D78-052A-4351-B9C6-68A39AD07A9F}" type="parTrans" cxnId="{1A7D7540-4201-426A-8CBA-140D0AC729DC}">
      <dgm:prSet/>
      <dgm:spPr/>
      <dgm:t>
        <a:bodyPr/>
        <a:lstStyle/>
        <a:p>
          <a:endParaRPr lang="en-US"/>
        </a:p>
      </dgm:t>
    </dgm:pt>
    <dgm:pt modelId="{226AF48C-F153-4E9A-8BA1-EFD1D4CC06AC}" type="sibTrans" cxnId="{1A7D7540-4201-426A-8CBA-140D0AC729DC}">
      <dgm:prSet/>
      <dgm:spPr/>
      <dgm:t>
        <a:bodyPr/>
        <a:lstStyle/>
        <a:p>
          <a:endParaRPr lang="en-US"/>
        </a:p>
      </dgm:t>
    </dgm:pt>
    <dgm:pt modelId="{B4105B0F-9F46-4D0C-A963-E372B0D3A35C}">
      <dgm:prSet custT="1"/>
      <dgm:spPr/>
      <dgm:t>
        <a:bodyPr/>
        <a:lstStyle/>
        <a:p>
          <a:pPr rtl="0"/>
          <a:endParaRPr lang="en-US" sz="2400" dirty="0"/>
        </a:p>
      </dgm:t>
    </dgm:pt>
    <dgm:pt modelId="{4662AFC4-1969-428A-A42B-A345BD4E896E}" type="parTrans" cxnId="{E98B52F4-3051-4D26-8DCA-A38EFFF0C4A5}">
      <dgm:prSet/>
      <dgm:spPr/>
      <dgm:t>
        <a:bodyPr/>
        <a:lstStyle/>
        <a:p>
          <a:endParaRPr lang="en-US"/>
        </a:p>
      </dgm:t>
    </dgm:pt>
    <dgm:pt modelId="{B7A9D9B0-1592-487C-A3DA-15DEBA259142}" type="sibTrans" cxnId="{E98B52F4-3051-4D26-8DCA-A38EFFF0C4A5}">
      <dgm:prSet/>
      <dgm:spPr/>
      <dgm:t>
        <a:bodyPr/>
        <a:lstStyle/>
        <a:p>
          <a:endParaRPr lang="en-US"/>
        </a:p>
      </dgm:t>
    </dgm:pt>
    <dgm:pt modelId="{05DD9CF9-75CB-4141-851E-3BFB21A08033}" type="pres">
      <dgm:prSet presAssocID="{6BE1DC79-487E-4DF5-83EC-14B127BC2F7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0FFA9-509E-4EA0-9B1B-444DFBC52A98}" type="pres">
      <dgm:prSet presAssocID="{9352FABA-4DAE-41A9-9D20-A5256B1298EE}" presName="compNode" presStyleCnt="0"/>
      <dgm:spPr/>
    </dgm:pt>
    <dgm:pt modelId="{6162CADA-BB92-444B-AA81-1E2CD68C2412}" type="pres">
      <dgm:prSet presAssocID="{9352FABA-4DAE-41A9-9D20-A5256B1298EE}" presName="childRect" presStyleLbl="bgAcc1" presStyleIdx="0" presStyleCnt="2" custScaleX="136766" custScaleY="181812" custLinFactNeighborX="343" custLinFactNeighborY="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6C2E-926C-428C-A208-A3CAEEFC16B2}" type="pres">
      <dgm:prSet presAssocID="{9352FABA-4DAE-41A9-9D20-A5256B1298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B610D-E18F-4C05-A1CC-7B8100EBC6A7}" type="pres">
      <dgm:prSet presAssocID="{9352FABA-4DAE-41A9-9D20-A5256B1298EE}" presName="parentRect" presStyleLbl="alignNode1" presStyleIdx="0" presStyleCnt="2" custFlipVert="1" custScaleX="72910" custScaleY="4007" custLinFactNeighborX="-964" custLinFactNeighborY="54070"/>
      <dgm:spPr/>
      <dgm:t>
        <a:bodyPr/>
        <a:lstStyle/>
        <a:p>
          <a:endParaRPr lang="en-US"/>
        </a:p>
      </dgm:t>
    </dgm:pt>
    <dgm:pt modelId="{ACF86442-5F3A-4A50-83ED-09292A92B38F}" type="pres">
      <dgm:prSet presAssocID="{9352FABA-4DAE-41A9-9D20-A5256B1298EE}" presName="adorn" presStyleLbl="fgAccFollowNode1" presStyleIdx="0" presStyleCnt="2" custScaleX="21717" custScaleY="23908"/>
      <dgm:spPr/>
    </dgm:pt>
    <dgm:pt modelId="{16A6F89A-F0B5-456D-86EE-691A5FB56C45}" type="pres">
      <dgm:prSet presAssocID="{71177E8E-35F8-4A5C-AD7B-19D2CE9522F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713354-7B04-4951-AC81-0EE39354268A}" type="pres">
      <dgm:prSet presAssocID="{AF95495C-088E-4F16-9082-7CE4AE33081C}" presName="compNode" presStyleCnt="0"/>
      <dgm:spPr/>
    </dgm:pt>
    <dgm:pt modelId="{40BEEADC-0CCF-4548-AA37-79524D44458C}" type="pres">
      <dgm:prSet presAssocID="{AF95495C-088E-4F16-9082-7CE4AE33081C}" presName="childRect" presStyleLbl="bgAcc1" presStyleIdx="1" presStyleCnt="2" custScaleX="132434" custScaleY="15648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D5C38D-4A1D-412F-AB71-85CE254AC15B}" type="pres">
      <dgm:prSet presAssocID="{AF95495C-088E-4F16-9082-7CE4AE330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40C24-AFE2-49F1-B62E-1E52B6EF5E82}" type="pres">
      <dgm:prSet presAssocID="{AF95495C-088E-4F16-9082-7CE4AE33081C}" presName="parentRect" presStyleLbl="alignNode1" presStyleIdx="1" presStyleCnt="2" custFlipVert="0" custScaleX="117853" custScaleY="21093" custLinFactNeighborX="3084" custLinFactNeighborY="30530"/>
      <dgm:spPr/>
      <dgm:t>
        <a:bodyPr/>
        <a:lstStyle/>
        <a:p>
          <a:endParaRPr lang="en-US"/>
        </a:p>
      </dgm:t>
    </dgm:pt>
    <dgm:pt modelId="{48185CAC-090F-488C-8B1E-34BCF45B55FC}" type="pres">
      <dgm:prSet presAssocID="{AF95495C-088E-4F16-9082-7CE4AE33081C}" presName="adorn" presStyleLbl="fgAccFollowNode1" presStyleIdx="1" presStyleCnt="2" custFlipVert="1" custFlipHor="1" custScaleX="15836" custScaleY="3820"/>
      <dgm:spPr/>
    </dgm:pt>
  </dgm:ptLst>
  <dgm:cxnLst>
    <dgm:cxn modelId="{AE0F3E50-BFE6-4425-A4F7-4A756261798E}" type="presOf" srcId="{9352FABA-4DAE-41A9-9D20-A5256B1298EE}" destId="{92FB6C2E-926C-428C-A208-A3CAEEFC16B2}" srcOrd="0" destOrd="0" presId="urn:microsoft.com/office/officeart/2005/8/layout/bList2"/>
    <dgm:cxn modelId="{931F2C6C-77E3-43C4-B204-265960DFC302}" type="presOf" srcId="{BC173398-5ED9-41AC-9017-B747B1F5EEA7}" destId="{6162CADA-BB92-444B-AA81-1E2CD68C2412}" srcOrd="0" destOrd="6" presId="urn:microsoft.com/office/officeart/2005/8/layout/bList2"/>
    <dgm:cxn modelId="{5A0BA1B6-C598-4CDF-B7F1-20B47C60D537}" srcId="{F4340E24-808B-4254-A074-480093503590}" destId="{395312E2-ACE0-4582-95CB-65C85D992939}" srcOrd="1" destOrd="0" parTransId="{7CFB4E4F-5B30-4BE3-9C2A-6FDADB0C700B}" sibTransId="{E8D941FC-5784-40B0-963B-20762718E7FF}"/>
    <dgm:cxn modelId="{9224ECFB-C91D-4D1A-958A-090C822BA2A4}" type="presOf" srcId="{395312E2-ACE0-4582-95CB-65C85D992939}" destId="{6162CADA-BB92-444B-AA81-1E2CD68C2412}" srcOrd="0" destOrd="5" presId="urn:microsoft.com/office/officeart/2005/8/layout/bList2"/>
    <dgm:cxn modelId="{C90789B4-BD0A-44C2-9896-51C73AE0BEC0}" type="presOf" srcId="{F4340E24-808B-4254-A074-480093503590}" destId="{6162CADA-BB92-444B-AA81-1E2CD68C2412}" srcOrd="0" destOrd="3" presId="urn:microsoft.com/office/officeart/2005/8/layout/bList2"/>
    <dgm:cxn modelId="{E87AEE82-2505-457A-A482-ABEB9A6B76FC}" type="presOf" srcId="{6BE1DC79-487E-4DF5-83EC-14B127BC2F76}" destId="{05DD9CF9-75CB-4141-851E-3BFB21A08033}" srcOrd="0" destOrd="0" presId="urn:microsoft.com/office/officeart/2005/8/layout/bList2"/>
    <dgm:cxn modelId="{860DDD88-465E-4411-B7EC-35EB6B66F380}" type="presOf" srcId="{AF95495C-088E-4F16-9082-7CE4AE33081C}" destId="{0EF40C24-AFE2-49F1-B62E-1E52B6EF5E82}" srcOrd="1" destOrd="0" presId="urn:microsoft.com/office/officeart/2005/8/layout/bList2"/>
    <dgm:cxn modelId="{7983530F-2938-424C-9F63-5331B1283748}" srcId="{F4340E24-808B-4254-A074-480093503590}" destId="{BC173398-5ED9-41AC-9017-B747B1F5EEA7}" srcOrd="2" destOrd="0" parTransId="{CAE46B07-A21D-47AE-AF75-07F63CDA2E58}" sibTransId="{E130C8CC-E5E2-4F5B-AF30-96B04DE43215}"/>
    <dgm:cxn modelId="{E5D88046-DB25-46A2-8BF0-6D1F59179E3E}" srcId="{9352FABA-4DAE-41A9-9D20-A5256B1298EE}" destId="{F4340E24-808B-4254-A074-480093503590}" srcOrd="3" destOrd="0" parTransId="{86B57206-A093-429C-A820-BEEAF5F7CB53}" sibTransId="{A30FFBBD-3B8D-4F2D-BB21-DA6862B2D378}"/>
    <dgm:cxn modelId="{FAF41350-9945-400F-83AB-05830A1634B3}" srcId="{F4340E24-808B-4254-A074-480093503590}" destId="{1819409E-3A88-4A19-9350-1E67749510CA}" srcOrd="0" destOrd="0" parTransId="{BAB07E2F-E8C6-485C-8218-DFD1D9C0AC16}" sibTransId="{D7C78A31-29AE-40AE-855F-D34B08B90DB7}"/>
    <dgm:cxn modelId="{4C7CD723-B2C6-4CE9-8674-664DC7946393}" srcId="{6BE1DC79-487E-4DF5-83EC-14B127BC2F76}" destId="{9352FABA-4DAE-41A9-9D20-A5256B1298EE}" srcOrd="0" destOrd="0" parTransId="{4A32BD39-65CB-4578-81DF-17724FFDA9E6}" sibTransId="{71177E8E-35F8-4A5C-AD7B-19D2CE9522FD}"/>
    <dgm:cxn modelId="{6F851974-47B9-4ED1-B8A7-F420D8B2968A}" type="presOf" srcId="{9352FABA-4DAE-41A9-9D20-A5256B1298EE}" destId="{2D9B610D-E18F-4C05-A1CC-7B8100EBC6A7}" srcOrd="1" destOrd="0" presId="urn:microsoft.com/office/officeart/2005/8/layout/bList2"/>
    <dgm:cxn modelId="{380E061D-C4F6-401D-8234-CE42F5AC169D}" type="presOf" srcId="{1819409E-3A88-4A19-9350-1E67749510CA}" destId="{6162CADA-BB92-444B-AA81-1E2CD68C2412}" srcOrd="0" destOrd="4" presId="urn:microsoft.com/office/officeart/2005/8/layout/bList2"/>
    <dgm:cxn modelId="{6A4486D4-96A2-4BF0-A4ED-77FCD2F64278}" type="presOf" srcId="{B4105B0F-9F46-4D0C-A963-E372B0D3A35C}" destId="{6162CADA-BB92-444B-AA81-1E2CD68C2412}" srcOrd="0" destOrd="1" presId="urn:microsoft.com/office/officeart/2005/8/layout/bList2"/>
    <dgm:cxn modelId="{AEA19E87-7A0D-462D-8328-E631B1B61788}" type="presOf" srcId="{71177E8E-35F8-4A5C-AD7B-19D2CE9522FD}" destId="{16A6F89A-F0B5-456D-86EE-691A5FB56C45}" srcOrd="0" destOrd="0" presId="urn:microsoft.com/office/officeart/2005/8/layout/bList2"/>
    <dgm:cxn modelId="{E98B52F4-3051-4D26-8DCA-A38EFFF0C4A5}" srcId="{9352FABA-4DAE-41A9-9D20-A5256B1298EE}" destId="{B4105B0F-9F46-4D0C-A963-E372B0D3A35C}" srcOrd="1" destOrd="0" parTransId="{4662AFC4-1969-428A-A42B-A345BD4E896E}" sibTransId="{B7A9D9B0-1592-487C-A3DA-15DEBA259142}"/>
    <dgm:cxn modelId="{160C2ABD-47B9-42A8-A55A-C0FC02435CD9}" type="presOf" srcId="{AF95495C-088E-4F16-9082-7CE4AE33081C}" destId="{56D5C38D-4A1D-412F-AB71-85CE254AC15B}" srcOrd="0" destOrd="0" presId="urn:microsoft.com/office/officeart/2005/8/layout/bList2"/>
    <dgm:cxn modelId="{CD32B18B-4BB5-43AC-92E0-9116BE2C2BD8}" type="presOf" srcId="{542E27A5-B8E7-4B62-BB0A-B2428C2F3B3D}" destId="{6162CADA-BB92-444B-AA81-1E2CD68C2412}" srcOrd="0" destOrd="0" presId="urn:microsoft.com/office/officeart/2005/8/layout/bList2"/>
    <dgm:cxn modelId="{58CC69D2-0B1A-4BF5-B960-A2AAF79726C2}" type="presOf" srcId="{10F28505-E0FF-4D61-BE70-A90048BFB119}" destId="{6162CADA-BB92-444B-AA81-1E2CD68C2412}" srcOrd="0" destOrd="2" presId="urn:microsoft.com/office/officeart/2005/8/layout/bList2"/>
    <dgm:cxn modelId="{4F81C719-F2CB-4E19-965C-70F89048BB8D}" srcId="{6BE1DC79-487E-4DF5-83EC-14B127BC2F76}" destId="{AF95495C-088E-4F16-9082-7CE4AE33081C}" srcOrd="1" destOrd="0" parTransId="{9364EA14-C037-4251-9933-5BBDBB769ABA}" sibTransId="{9D165992-BA9B-4744-A6AD-5A05BC9E8739}"/>
    <dgm:cxn modelId="{019074FE-95F2-4508-8C58-102728002F9C}" srcId="{9352FABA-4DAE-41A9-9D20-A5256B1298EE}" destId="{542E27A5-B8E7-4B62-BB0A-B2428C2F3B3D}" srcOrd="0" destOrd="0" parTransId="{B100E9D5-8C92-4E97-B752-CF06BA68C7EA}" sibTransId="{BA52CBE1-18C1-4C1B-AD19-B35459D3AB4C}"/>
    <dgm:cxn modelId="{1A7D7540-4201-426A-8CBA-140D0AC729DC}" srcId="{9352FABA-4DAE-41A9-9D20-A5256B1298EE}" destId="{10F28505-E0FF-4D61-BE70-A90048BFB119}" srcOrd="2" destOrd="0" parTransId="{CF4B8D78-052A-4351-B9C6-68A39AD07A9F}" sibTransId="{226AF48C-F153-4E9A-8BA1-EFD1D4CC06AC}"/>
    <dgm:cxn modelId="{2C6E8015-143C-4641-AD5D-B544B0B7DC75}" type="presParOf" srcId="{05DD9CF9-75CB-4141-851E-3BFB21A08033}" destId="{9060FFA9-509E-4EA0-9B1B-444DFBC52A98}" srcOrd="0" destOrd="0" presId="urn:microsoft.com/office/officeart/2005/8/layout/bList2"/>
    <dgm:cxn modelId="{A458D0D4-5B44-4B9F-BEA2-5C8F2D39BDE3}" type="presParOf" srcId="{9060FFA9-509E-4EA0-9B1B-444DFBC52A98}" destId="{6162CADA-BB92-444B-AA81-1E2CD68C2412}" srcOrd="0" destOrd="0" presId="urn:microsoft.com/office/officeart/2005/8/layout/bList2"/>
    <dgm:cxn modelId="{747ADAA5-0158-48D4-9B25-3CBF24C3E69D}" type="presParOf" srcId="{9060FFA9-509E-4EA0-9B1B-444DFBC52A98}" destId="{92FB6C2E-926C-428C-A208-A3CAEEFC16B2}" srcOrd="1" destOrd="0" presId="urn:microsoft.com/office/officeart/2005/8/layout/bList2"/>
    <dgm:cxn modelId="{7F3BCB60-8596-41E1-9C94-166D867FBA3E}" type="presParOf" srcId="{9060FFA9-509E-4EA0-9B1B-444DFBC52A98}" destId="{2D9B610D-E18F-4C05-A1CC-7B8100EBC6A7}" srcOrd="2" destOrd="0" presId="urn:microsoft.com/office/officeart/2005/8/layout/bList2"/>
    <dgm:cxn modelId="{34B192DC-EA5E-40B9-870F-F2F7C0CFE48E}" type="presParOf" srcId="{9060FFA9-509E-4EA0-9B1B-444DFBC52A98}" destId="{ACF86442-5F3A-4A50-83ED-09292A92B38F}" srcOrd="3" destOrd="0" presId="urn:microsoft.com/office/officeart/2005/8/layout/bList2"/>
    <dgm:cxn modelId="{586278C1-AC27-415A-BB2A-14FDE06E06A9}" type="presParOf" srcId="{05DD9CF9-75CB-4141-851E-3BFB21A08033}" destId="{16A6F89A-F0B5-456D-86EE-691A5FB56C45}" srcOrd="1" destOrd="0" presId="urn:microsoft.com/office/officeart/2005/8/layout/bList2"/>
    <dgm:cxn modelId="{CC32C8EE-0264-4B89-8A0F-FF43A1F8C717}" type="presParOf" srcId="{05DD9CF9-75CB-4141-851E-3BFB21A08033}" destId="{83713354-7B04-4951-AC81-0EE39354268A}" srcOrd="2" destOrd="0" presId="urn:microsoft.com/office/officeart/2005/8/layout/bList2"/>
    <dgm:cxn modelId="{C55A4872-7216-4499-A890-1ED535EB9907}" type="presParOf" srcId="{83713354-7B04-4951-AC81-0EE39354268A}" destId="{40BEEADC-0CCF-4548-AA37-79524D44458C}" srcOrd="0" destOrd="0" presId="urn:microsoft.com/office/officeart/2005/8/layout/bList2"/>
    <dgm:cxn modelId="{0C64521E-4F78-4B5F-99B8-3BF523394D52}" type="presParOf" srcId="{83713354-7B04-4951-AC81-0EE39354268A}" destId="{56D5C38D-4A1D-412F-AB71-85CE254AC15B}" srcOrd="1" destOrd="0" presId="urn:microsoft.com/office/officeart/2005/8/layout/bList2"/>
    <dgm:cxn modelId="{7FA315C6-4EFC-4E47-8213-748A54ED0610}" type="presParOf" srcId="{83713354-7B04-4951-AC81-0EE39354268A}" destId="{0EF40C24-AFE2-49F1-B62E-1E52B6EF5E82}" srcOrd="2" destOrd="0" presId="urn:microsoft.com/office/officeart/2005/8/layout/bList2"/>
    <dgm:cxn modelId="{11B44111-E84E-4C80-9CD1-44DB2C2BBA1D}" type="presParOf" srcId="{83713354-7B04-4951-AC81-0EE39354268A}" destId="{48185CAC-090F-488C-8B1E-34BCF45B55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153931" y="4533"/>
          <a:ext cx="4506503" cy="42626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Business Development training conducted for </a:t>
          </a:r>
          <a:r>
            <a:rPr lang="en-US" sz="1800" b="1" kern="1200" dirty="0" smtClean="0"/>
            <a:t>35 farmers group </a:t>
          </a:r>
          <a:r>
            <a:rPr lang="en-US" sz="1800" kern="1200" dirty="0" smtClean="0"/>
            <a:t>( 175 HH attended ( 98 female)</a:t>
          </a:r>
          <a:endParaRPr lang="en-US" sz="20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40 VSLA Established and continued mobilizing their own saving.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VSLA monitoring was done using tools shared from EU technical assistant. Found very helpful in identifying gaps and strengthen VSLA.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VSLA kits support planned for all group.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 a pilot four Literacy Numeracy learning center established in close collaboration with county Education Department( One per County)</a:t>
          </a:r>
          <a:endParaRPr lang="en-US" sz="1800" kern="1200" dirty="0"/>
        </a:p>
      </dsp:txBody>
      <dsp:txXfrm>
        <a:off x="253810" y="104412"/>
        <a:ext cx="4306745" cy="4162787"/>
      </dsp:txXfrm>
    </dsp:sp>
    <dsp:sp modelId="{2D9B610D-E18F-4C05-A1CC-7B8100EBC6A7}">
      <dsp:nvSpPr>
        <dsp:cNvPr id="0" name=""/>
        <dsp:cNvSpPr/>
      </dsp:nvSpPr>
      <dsp:spPr>
        <a:xfrm flipV="1">
          <a:off x="1293781" y="4200061"/>
          <a:ext cx="2149730" cy="37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1293781" y="4200061"/>
        <a:ext cx="1513894" cy="37922"/>
      </dsp:txXfrm>
    </dsp:sp>
    <dsp:sp modelId="{ACF86442-5F3A-4A50-83ED-09292A92B38F}">
      <dsp:nvSpPr>
        <dsp:cNvPr id="0" name=""/>
        <dsp:cNvSpPr/>
      </dsp:nvSpPr>
      <dsp:spPr>
        <a:xfrm>
          <a:off x="3486556" y="3777037"/>
          <a:ext cx="224111" cy="24672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907311" y="101948"/>
          <a:ext cx="3255997" cy="416525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 flipV="1">
          <a:off x="5027918" y="4029895"/>
          <a:ext cx="3084013" cy="23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</a:endParaRPr>
        </a:p>
      </dsp:txBody>
      <dsp:txXfrm rot="10800000">
        <a:off x="5027918" y="4029895"/>
        <a:ext cx="2171840" cy="237304"/>
      </dsp:txXfrm>
    </dsp:sp>
    <dsp:sp modelId="{48185CAC-090F-488C-8B1E-34BCF45B55FC}">
      <dsp:nvSpPr>
        <dsp:cNvPr id="0" name=""/>
        <dsp:cNvSpPr/>
      </dsp:nvSpPr>
      <dsp:spPr>
        <a:xfrm flipH="1" flipV="1">
          <a:off x="7653814" y="3880687"/>
          <a:ext cx="163422" cy="394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15959" y="1559"/>
          <a:ext cx="4146629" cy="42656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Farmer Field School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Year II - 20 FFS planned in four operational county. ( 5 per county)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FFS facilitator training conducted for 10 groups ( 50% progress)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Seed distribution started for the group through seed fair.( 75 % progress)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Baskerville Old Face" pitchFamily="18" charset="0"/>
            </a:rPr>
            <a:t>Farmer Demonstration ( Farmer to Farmer Demonstration)</a:t>
          </a:r>
          <a:endParaRPr lang="en-US" sz="1800" kern="1200" dirty="0">
            <a:solidFill>
              <a:prstClr val="black"/>
            </a:solidFill>
            <a:latin typeface="Baskerville Old Face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Connecting one lead farmer with other follow farmers. 16 groups planned ( 4 per county)</a:t>
          </a:r>
          <a:endParaRPr lang="en-US" sz="1800" kern="1200" dirty="0">
            <a:solidFill>
              <a:prstClr val="black"/>
            </a:solidFill>
            <a:latin typeface="Baskerville Old Face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16 groups trained on FD ( 64 HHs ( 38 female)</a:t>
          </a:r>
          <a:endParaRPr lang="en-US" sz="1800" kern="1200" dirty="0">
            <a:solidFill>
              <a:prstClr val="black"/>
            </a:solidFill>
            <a:latin typeface="Baskerville Old Face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prstClr val="black"/>
              </a:solidFill>
              <a:latin typeface="Baskerville Old Face" pitchFamily="18" charset="0"/>
            </a:rPr>
            <a:t>Will do side by side comparisons with plot size of 10m by 10m</a:t>
          </a:r>
          <a:endParaRPr lang="en-US" sz="1800" kern="1200" dirty="0">
            <a:solidFill>
              <a:prstClr val="black"/>
            </a:solidFill>
            <a:latin typeface="Baskerville Old Face" pitchFamily="18" charset="0"/>
          </a:endParaRPr>
        </a:p>
      </dsp:txBody>
      <dsp:txXfrm>
        <a:off x="113119" y="98719"/>
        <a:ext cx="3952309" cy="4168480"/>
      </dsp:txXfrm>
    </dsp:sp>
    <dsp:sp modelId="{2D9B610D-E18F-4C05-A1CC-7B8100EBC6A7}">
      <dsp:nvSpPr>
        <dsp:cNvPr id="0" name=""/>
        <dsp:cNvSpPr/>
      </dsp:nvSpPr>
      <dsp:spPr>
        <a:xfrm flipV="1">
          <a:off x="916528" y="4227255"/>
          <a:ext cx="2264310" cy="39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916528" y="4227255"/>
        <a:ext cx="1594584" cy="39944"/>
      </dsp:txXfrm>
    </dsp:sp>
    <dsp:sp modelId="{ACF86442-5F3A-4A50-83ED-09292A92B38F}">
      <dsp:nvSpPr>
        <dsp:cNvPr id="0" name=""/>
        <dsp:cNvSpPr/>
      </dsp:nvSpPr>
      <dsp:spPr>
        <a:xfrm>
          <a:off x="3226178" y="3864631"/>
          <a:ext cx="236056" cy="25987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421226" y="354015"/>
          <a:ext cx="3879265" cy="335487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>
          <a:off x="4456785" y="3660631"/>
          <a:ext cx="3660071" cy="41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Side By Side Demonstration in </a:t>
          </a:r>
          <a:r>
            <a:rPr lang="en-US" sz="1200" kern="1200" dirty="0" err="1" smtClean="0">
              <a:solidFill>
                <a:schemeClr val="tx1"/>
              </a:solidFill>
            </a:rPr>
            <a:t>Tonj</a:t>
          </a:r>
          <a:r>
            <a:rPr lang="en-US" sz="1200" kern="1200" dirty="0" smtClean="0">
              <a:solidFill>
                <a:schemeClr val="tx1"/>
              </a:solidFill>
            </a:rPr>
            <a:t> North County during Weeding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456785" y="3660631"/>
        <a:ext cx="2577514" cy="410477"/>
      </dsp:txXfrm>
    </dsp:sp>
    <dsp:sp modelId="{48185CAC-090F-488C-8B1E-34BCF45B55FC}">
      <dsp:nvSpPr>
        <dsp:cNvPr id="0" name=""/>
        <dsp:cNvSpPr/>
      </dsp:nvSpPr>
      <dsp:spPr>
        <a:xfrm flipH="1" flipV="1">
          <a:off x="7540377" y="3871662"/>
          <a:ext cx="172132" cy="4152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11006" y="125873"/>
          <a:ext cx="4182646" cy="41282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00"/>
              </a:solidFill>
            </a:rPr>
            <a:t>Modality &amp; Achievement</a:t>
          </a:r>
          <a:endParaRPr lang="en-US" sz="16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Baskerville Old Face" pitchFamily="18" charset="0"/>
            </a:rPr>
            <a:t>236</a:t>
          </a:r>
          <a:r>
            <a:rPr lang="en-US" sz="1900" kern="1200" dirty="0" smtClean="0">
              <a:latin typeface="Baskerville Old Face" pitchFamily="18" charset="0"/>
            </a:rPr>
            <a:t> farmer group trained on Vegetable production ( </a:t>
          </a:r>
          <a:r>
            <a:rPr lang="en-US" sz="1900" b="1" kern="1200" dirty="0" smtClean="0">
              <a:latin typeface="Baskerville Old Face" pitchFamily="18" charset="0"/>
            </a:rPr>
            <a:t>468 HHs( 257 female) </a:t>
          </a:r>
          <a:r>
            <a:rPr lang="en-US" sz="1900" kern="1200" dirty="0" smtClean="0">
              <a:latin typeface="Baskerville Old Face" pitchFamily="18" charset="0"/>
            </a:rPr>
            <a:t>+ 16 Community Volunteers.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Baskerville Old Face" pitchFamily="18" charset="0"/>
            </a:rPr>
            <a:t>The same training roll out to other group members by trained HHs &amp; CVs.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Baskerville Old Face" pitchFamily="18" charset="0"/>
            </a:rPr>
            <a:t>Eight type of vegetable seed already purchased and half will be distributed soon for rain season production.( </a:t>
          </a:r>
          <a:r>
            <a:rPr lang="en-US" sz="1900" b="1" kern="1200" dirty="0" smtClean="0">
              <a:latin typeface="Baskerville Old Face" pitchFamily="18" charset="0"/>
            </a:rPr>
            <a:t>Tomato, Onion, Okra, cabbage, kale, egg plant, carrot, &amp; cow pea</a:t>
          </a:r>
          <a:r>
            <a:rPr lang="en-US" sz="1900" kern="1200" dirty="0" smtClean="0">
              <a:latin typeface="Baskerville Old Face" pitchFamily="18" charset="0"/>
            </a:rPr>
            <a:t>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Baskerville Old Face" pitchFamily="18" charset="0"/>
            </a:rPr>
            <a:t>Wet Season: 1500 HHs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Baskerville Old Face" pitchFamily="18" charset="0"/>
            </a:rPr>
            <a:t>Dry season:  1500 HHs</a:t>
          </a:r>
        </a:p>
      </dsp:txBody>
      <dsp:txXfrm>
        <a:off x="107736" y="222603"/>
        <a:ext cx="3989186" cy="4031531"/>
      </dsp:txXfrm>
    </dsp:sp>
    <dsp:sp modelId="{2D9B610D-E18F-4C05-A1CC-7B8100EBC6A7}">
      <dsp:nvSpPr>
        <dsp:cNvPr id="0" name=""/>
        <dsp:cNvSpPr/>
      </dsp:nvSpPr>
      <dsp:spPr>
        <a:xfrm flipV="1">
          <a:off x="956430" y="4228170"/>
          <a:ext cx="2212476" cy="3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956430" y="4228170"/>
        <a:ext cx="1558082" cy="39029"/>
      </dsp:txXfrm>
    </dsp:sp>
    <dsp:sp modelId="{ACF86442-5F3A-4A50-83ED-09292A92B38F}">
      <dsp:nvSpPr>
        <dsp:cNvPr id="0" name=""/>
        <dsp:cNvSpPr/>
      </dsp:nvSpPr>
      <dsp:spPr>
        <a:xfrm>
          <a:off x="3213208" y="3825005"/>
          <a:ext cx="230653" cy="25392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446369" y="309864"/>
          <a:ext cx="3858831" cy="361763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>
          <a:off x="4681227" y="3835144"/>
          <a:ext cx="3576286" cy="401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One of the project beneficiary managing Onion on seed bed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681227" y="3835144"/>
        <a:ext cx="2518511" cy="401081"/>
      </dsp:txXfrm>
    </dsp:sp>
    <dsp:sp modelId="{48185CAC-090F-488C-8B1E-34BCF45B55FC}">
      <dsp:nvSpPr>
        <dsp:cNvPr id="0" name=""/>
        <dsp:cNvSpPr/>
      </dsp:nvSpPr>
      <dsp:spPr>
        <a:xfrm flipH="1" flipV="1">
          <a:off x="7528302" y="3916764"/>
          <a:ext cx="168191" cy="4057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11006" y="254130"/>
          <a:ext cx="4182646" cy="38528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00"/>
              </a:solidFill>
            </a:rPr>
            <a:t>Climate Smart Agricultural Practice</a:t>
          </a:r>
          <a:endParaRPr lang="en-US" sz="16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Baskerville Old Face" pitchFamily="18" charset="0"/>
            </a:rPr>
            <a:t>20</a:t>
          </a:r>
          <a:r>
            <a:rPr lang="en-US" sz="1900" kern="1200" dirty="0" smtClean="0">
              <a:latin typeface="Baskerville Old Face" pitchFamily="18" charset="0"/>
            </a:rPr>
            <a:t> farmer group trained ( </a:t>
          </a:r>
          <a:r>
            <a:rPr lang="en-US" sz="1900" b="1" kern="1200" dirty="0" smtClean="0">
              <a:latin typeface="Baskerville Old Face" pitchFamily="18" charset="0"/>
            </a:rPr>
            <a:t>200 HHs( 113 female)</a:t>
          </a:r>
          <a:endParaRPr lang="en-US" sz="1900" kern="1200" dirty="0" smtClean="0">
            <a:latin typeface="Baskerville Old Face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 smtClean="0">
            <a:latin typeface="Baskerville Old Face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00"/>
              </a:solidFill>
            </a:rPr>
            <a:t>Conservation Agriculture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Baskerville Old Face" pitchFamily="18" charset="0"/>
            </a:rPr>
            <a:t>25</a:t>
          </a:r>
          <a:r>
            <a:rPr lang="en-US" sz="1900" kern="1200" dirty="0" smtClean="0">
              <a:latin typeface="Baskerville Old Face" pitchFamily="18" charset="0"/>
            </a:rPr>
            <a:t> farmer group trained ( 276 HHs( 169 female)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 smtClean="0">
            <a:latin typeface="Baskerville Old Face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FF0000"/>
              </a:solidFill>
            </a:rPr>
            <a:t>Kitchen Water Conservation</a:t>
          </a:r>
          <a:endParaRPr lang="en-US" sz="1900" kern="1200" dirty="0" smtClean="0">
            <a:latin typeface="Baskerville Old Face" pitchFamily="18" charset="0"/>
          </a:endParaRP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Baskerville Old Face" pitchFamily="18" charset="0"/>
            </a:rPr>
            <a:t>50 </a:t>
          </a:r>
          <a:r>
            <a:rPr lang="en-US" sz="1900" kern="1200" dirty="0" smtClean="0">
              <a:latin typeface="Baskerville Old Face" pitchFamily="18" charset="0"/>
            </a:rPr>
            <a:t>farmer group trained ( 50 HHs( 33 female)</a:t>
          </a:r>
        </a:p>
      </dsp:txBody>
      <dsp:txXfrm>
        <a:off x="101283" y="344407"/>
        <a:ext cx="4002092" cy="3762556"/>
      </dsp:txXfrm>
    </dsp:sp>
    <dsp:sp modelId="{2D9B610D-E18F-4C05-A1CC-7B8100EBC6A7}">
      <dsp:nvSpPr>
        <dsp:cNvPr id="0" name=""/>
        <dsp:cNvSpPr/>
      </dsp:nvSpPr>
      <dsp:spPr>
        <a:xfrm flipV="1">
          <a:off x="956430" y="4228170"/>
          <a:ext cx="2212476" cy="39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956430" y="4228170"/>
        <a:ext cx="1558082" cy="39029"/>
      </dsp:txXfrm>
    </dsp:sp>
    <dsp:sp modelId="{ACF86442-5F3A-4A50-83ED-09292A92B38F}">
      <dsp:nvSpPr>
        <dsp:cNvPr id="0" name=""/>
        <dsp:cNvSpPr/>
      </dsp:nvSpPr>
      <dsp:spPr>
        <a:xfrm>
          <a:off x="3213208" y="3815549"/>
          <a:ext cx="230653" cy="25392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446369" y="309864"/>
          <a:ext cx="3858831" cy="361763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>
          <a:off x="4681227" y="3835144"/>
          <a:ext cx="3576286" cy="401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Kitchen water Conservation Practice in GE County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681227" y="3835144"/>
        <a:ext cx="2518511" cy="401081"/>
      </dsp:txXfrm>
    </dsp:sp>
    <dsp:sp modelId="{48185CAC-090F-488C-8B1E-34BCF45B55FC}">
      <dsp:nvSpPr>
        <dsp:cNvPr id="0" name=""/>
        <dsp:cNvSpPr/>
      </dsp:nvSpPr>
      <dsp:spPr>
        <a:xfrm flipH="1" flipV="1">
          <a:off x="7528302" y="3916764"/>
          <a:ext cx="168191" cy="4057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0" y="20214"/>
          <a:ext cx="3791091" cy="4246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>
            <a:solidFill>
              <a:srgbClr val="FF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prstClr val="black"/>
              </a:solidFill>
              <a:latin typeface="Baskerville Old Face" pitchFamily="18" charset="0"/>
            </a:rPr>
            <a:t>18 FMNR Closed area /Community Learning centers/ rehabilitated  or expanded</a:t>
          </a:r>
          <a:endParaRPr lang="en-US" sz="2000" b="1" kern="1200" dirty="0">
            <a:solidFill>
              <a:srgbClr val="FF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>
            <a:solidFill>
              <a:srgbClr val="FF000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FF0000"/>
              </a:solidFill>
              <a:latin typeface="Baskerville Old Face" pitchFamily="18" charset="0"/>
            </a:rPr>
            <a:t>Key learning:</a:t>
          </a:r>
          <a:endParaRPr lang="en-US" sz="2000" kern="1200" dirty="0" smtClean="0">
            <a:solidFill>
              <a:prstClr val="black"/>
            </a:solidFill>
            <a:latin typeface="Baskerville Old Face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 smtClean="0">
            <a:solidFill>
              <a:prstClr val="black"/>
            </a:solidFill>
            <a:latin typeface="Baskerville Old Face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prstClr val="black"/>
              </a:solidFill>
              <a:latin typeface="Baskerville Old Face" pitchFamily="18" charset="0"/>
            </a:rPr>
            <a:t>Retaining useful trees on farm land rather than clearing all.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prstClr val="black"/>
              </a:solidFill>
              <a:latin typeface="Baskerville Old Face" pitchFamily="18" charset="0"/>
            </a:rPr>
            <a:t>Clearing bush and unwanted trees to speed up trees upward growth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 smtClean="0">
            <a:solidFill>
              <a:prstClr val="black"/>
            </a:solidFill>
            <a:latin typeface="Baskerville Old Face" pitchFamily="18" charset="0"/>
          </a:endParaRPr>
        </a:p>
      </dsp:txBody>
      <dsp:txXfrm>
        <a:off x="88830" y="109044"/>
        <a:ext cx="3613431" cy="4158155"/>
      </dsp:txXfrm>
    </dsp:sp>
    <dsp:sp modelId="{2D9B610D-E18F-4C05-A1CC-7B8100EBC6A7}">
      <dsp:nvSpPr>
        <dsp:cNvPr id="0" name=""/>
        <dsp:cNvSpPr/>
      </dsp:nvSpPr>
      <dsp:spPr>
        <a:xfrm flipV="1">
          <a:off x="2903999" y="4224271"/>
          <a:ext cx="2433451" cy="4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2903999" y="4224271"/>
        <a:ext cx="1713698" cy="42928"/>
      </dsp:txXfrm>
    </dsp:sp>
    <dsp:sp modelId="{ACF86442-5F3A-4A50-83ED-09292A92B38F}">
      <dsp:nvSpPr>
        <dsp:cNvPr id="0" name=""/>
        <dsp:cNvSpPr/>
      </dsp:nvSpPr>
      <dsp:spPr>
        <a:xfrm>
          <a:off x="5386177" y="3985872"/>
          <a:ext cx="253690" cy="2792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CADA-BB92-444B-AA81-1E2CD68C2412}">
      <dsp:nvSpPr>
        <dsp:cNvPr id="0" name=""/>
        <dsp:cNvSpPr/>
      </dsp:nvSpPr>
      <dsp:spPr>
        <a:xfrm>
          <a:off x="14681" y="162893"/>
          <a:ext cx="4083681" cy="40524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This Component implemented by THESO ( Nutrition Manager &amp; Nutrition Trainer)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 IYCF </a:t>
          </a:r>
          <a:r>
            <a:rPr lang="en-US" sz="2400" b="0" kern="1200" dirty="0" err="1" smtClean="0"/>
            <a:t>ToT</a:t>
          </a:r>
          <a:r>
            <a:rPr lang="en-US" sz="2400" b="0" kern="1200" dirty="0" smtClean="0"/>
            <a:t> in </a:t>
          </a:r>
          <a:r>
            <a:rPr lang="en-US" sz="2400" b="0" kern="1200" dirty="0" err="1" smtClean="0"/>
            <a:t>Kuajok</a:t>
          </a:r>
          <a:r>
            <a:rPr lang="en-US" sz="2400" b="0" kern="1200" dirty="0" smtClean="0"/>
            <a:t> :	37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IYCF roll out training at </a:t>
          </a:r>
          <a:r>
            <a:rPr lang="en-US" sz="2400" b="0" kern="1200" dirty="0" err="1" smtClean="0"/>
            <a:t>Payam</a:t>
          </a:r>
          <a:r>
            <a:rPr lang="en-US" sz="2400" b="0" kern="1200" dirty="0" smtClean="0"/>
            <a:t>:</a:t>
          </a:r>
          <a:endParaRPr lang="en-US" sz="2400" b="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CNVs : 	200</a:t>
          </a:r>
          <a:endParaRPr lang="en-US" sz="2400" b="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BHWs:	16</a:t>
          </a:r>
          <a:endParaRPr lang="en-US" sz="2400" b="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>
        <a:off x="109634" y="257846"/>
        <a:ext cx="3893775" cy="3957460"/>
      </dsp:txXfrm>
    </dsp:sp>
    <dsp:sp modelId="{2D9B610D-E18F-4C05-A1CC-7B8100EBC6A7}">
      <dsp:nvSpPr>
        <dsp:cNvPr id="0" name=""/>
        <dsp:cNvSpPr/>
      </dsp:nvSpPr>
      <dsp:spPr>
        <a:xfrm flipV="1">
          <a:off x="928990" y="4226285"/>
          <a:ext cx="2177011" cy="38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: </a:t>
          </a:r>
          <a:endParaRPr lang="en-US" sz="500" kern="1200" dirty="0"/>
        </a:p>
      </dsp:txBody>
      <dsp:txXfrm rot="10800000">
        <a:off x="928990" y="4226285"/>
        <a:ext cx="1533106" cy="38404"/>
      </dsp:txXfrm>
    </dsp:sp>
    <dsp:sp modelId="{ACF86442-5F3A-4A50-83ED-09292A92B38F}">
      <dsp:nvSpPr>
        <dsp:cNvPr id="0" name=""/>
        <dsp:cNvSpPr/>
      </dsp:nvSpPr>
      <dsp:spPr>
        <a:xfrm>
          <a:off x="3149592" y="3797893"/>
          <a:ext cx="226955" cy="24985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EADC-0CCF-4548-AA37-79524D44458C}">
      <dsp:nvSpPr>
        <dsp:cNvPr id="0" name=""/>
        <dsp:cNvSpPr/>
      </dsp:nvSpPr>
      <dsp:spPr>
        <a:xfrm>
          <a:off x="4347028" y="357012"/>
          <a:ext cx="3954332" cy="348798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0C24-AFE2-49F1-B62E-1E52B6EF5E82}">
      <dsp:nvSpPr>
        <dsp:cNvPr id="0" name=""/>
        <dsp:cNvSpPr/>
      </dsp:nvSpPr>
      <dsp:spPr>
        <a:xfrm>
          <a:off x="4656799" y="3886200"/>
          <a:ext cx="3518959" cy="202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IYCF </a:t>
          </a:r>
          <a:r>
            <a:rPr lang="en-US" sz="1200" kern="1200" dirty="0" err="1" smtClean="0"/>
            <a:t>ToT</a:t>
          </a:r>
          <a:r>
            <a:rPr lang="en-US" sz="1200" kern="1200" dirty="0" smtClean="0"/>
            <a:t> in </a:t>
          </a:r>
          <a:r>
            <a:rPr lang="en-US" sz="1200" kern="1200" dirty="0" err="1" smtClean="0"/>
            <a:t>Kuajok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656799" y="3886200"/>
        <a:ext cx="2478140" cy="202161"/>
      </dsp:txXfrm>
    </dsp:sp>
    <dsp:sp modelId="{48185CAC-090F-488C-8B1E-34BCF45B55FC}">
      <dsp:nvSpPr>
        <dsp:cNvPr id="0" name=""/>
        <dsp:cNvSpPr/>
      </dsp:nvSpPr>
      <dsp:spPr>
        <a:xfrm flipH="1" flipV="1">
          <a:off x="7458237" y="3870265"/>
          <a:ext cx="165495" cy="3992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8DC62-C62D-4E6A-B2A1-F300ADA6AFDD}" type="datetimeFigureOut">
              <a:rPr lang="en-US" smtClean="0"/>
              <a:t>02/05/16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3FFFA-F720-499E-BFB5-06597B5E2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9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0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2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463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41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5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15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FA039-7F0E-43CE-8973-0D911AAC7E0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7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9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3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8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8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7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02/05/16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0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7" Type="http://schemas.openxmlformats.org/officeDocument/2006/relationships/image" Target="../media/image11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wmf"/><Relationship Id="rId12" Type="http://schemas.openxmlformats.org/officeDocument/2006/relationships/image" Target="../media/image8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2.jpe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.wmf"/><Relationship Id="rId11" Type="http://schemas.openxmlformats.org/officeDocument/2006/relationships/image" Target="../media/image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.wmf"/><Relationship Id="rId6" Type="http://schemas.openxmlformats.org/officeDocument/2006/relationships/image" Target="../media/image3.wmf"/><Relationship Id="rId7" Type="http://schemas.openxmlformats.org/officeDocument/2006/relationships/oleObject" Target="../embeddings/oleObject10.bin"/><Relationship Id="rId8" Type="http://schemas.openxmlformats.org/officeDocument/2006/relationships/package" Target="../embeddings/Microsoft_Excel_Sheet1.xlsx"/><Relationship Id="rId9" Type="http://schemas.openxmlformats.org/officeDocument/2006/relationships/image" Target="../media/image1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4191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GB" sz="3000" b="1" dirty="0" smtClean="0">
                <a:solidFill>
                  <a:srgbClr val="00B050"/>
                </a:solidFill>
              </a:rPr>
              <a:t>Improving Food and Nutrition Security for Vulnerable Groups in </a:t>
            </a:r>
            <a:r>
              <a:rPr lang="en-GB" sz="3000" b="1" dirty="0" err="1" smtClean="0">
                <a:solidFill>
                  <a:srgbClr val="00B050"/>
                </a:solidFill>
              </a:rPr>
              <a:t>Warrap</a:t>
            </a:r>
            <a:r>
              <a:rPr lang="en-GB" sz="3000" b="1" dirty="0" smtClean="0">
                <a:solidFill>
                  <a:srgbClr val="00B050"/>
                </a:solidFill>
              </a:rPr>
              <a:t> State.</a:t>
            </a:r>
            <a:br>
              <a:rPr lang="en-GB" sz="3000" b="1" dirty="0" smtClean="0">
                <a:solidFill>
                  <a:srgbClr val="00B050"/>
                </a:solidFill>
              </a:rPr>
            </a:br>
            <a:r>
              <a:rPr lang="en-GB" sz="3000" b="1" dirty="0" smtClean="0">
                <a:solidFill>
                  <a:srgbClr val="C00000"/>
                </a:solidFill>
              </a:rPr>
              <a:t/>
            </a:r>
            <a:br>
              <a:rPr lang="en-GB" sz="3000" b="1" dirty="0" smtClean="0">
                <a:solidFill>
                  <a:srgbClr val="C00000"/>
                </a:solidFill>
              </a:rPr>
            </a:br>
            <a:r>
              <a:rPr lang="en-GB" sz="2800" b="1" dirty="0" smtClean="0">
                <a:solidFill>
                  <a:srgbClr val="C00000"/>
                </a:solidFill>
              </a:rPr>
              <a:t>World Vision South Sudan</a:t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GB" sz="2800" b="1" dirty="0" smtClean="0">
                <a:solidFill>
                  <a:srgbClr val="C00000"/>
                </a:solidFill>
              </a:rPr>
              <a:t>FSTP Project Progress Updates </a:t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6th </a:t>
            </a:r>
            <a:r>
              <a:rPr lang="en-US" sz="2800" b="1" dirty="0">
                <a:solidFill>
                  <a:srgbClr val="C00000"/>
                </a:solidFill>
              </a:rPr>
              <a:t>Quarterly Review Meeting 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/>
            </a:r>
            <a:br>
              <a:rPr lang="en-GB" sz="2800" b="1" dirty="0" smtClean="0">
                <a:solidFill>
                  <a:srgbClr val="FF0000"/>
                </a:solidFill>
              </a:rPr>
            </a:br>
            <a:r>
              <a:rPr lang="en-GB" sz="3200" b="1" dirty="0" smtClean="0">
                <a:solidFill>
                  <a:srgbClr val="0070C0"/>
                </a:solidFill>
              </a:rPr>
              <a:t>				</a:t>
            </a:r>
            <a:r>
              <a:rPr lang="en-US" sz="2000" b="1" dirty="0" smtClean="0">
                <a:ea typeface="+mn-ea"/>
                <a:cs typeface="+mn-cs"/>
              </a:rPr>
              <a:t>April  26 -28, 2016 </a:t>
            </a:r>
            <a:br>
              <a:rPr lang="en-US" sz="2000" b="1" dirty="0" smtClean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	</a:t>
            </a:r>
            <a:r>
              <a:rPr lang="en-US" sz="2000" b="1" dirty="0" smtClean="0">
                <a:ea typeface="+mn-ea"/>
                <a:cs typeface="+mn-cs"/>
              </a:rPr>
              <a:t>	  			</a:t>
            </a:r>
            <a:r>
              <a:rPr lang="en-US" sz="2000" b="1" dirty="0" err="1" smtClean="0">
                <a:ea typeface="+mn-ea"/>
                <a:cs typeface="+mn-cs"/>
              </a:rPr>
              <a:t>Awiel</a:t>
            </a:r>
            <a:endParaRPr lang="en-US" sz="2000" b="1" dirty="0"/>
          </a:p>
        </p:txBody>
      </p:sp>
      <p:pic>
        <p:nvPicPr>
          <p:cNvPr id="6" name="Picture 5" descr="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9664"/>
            <a:ext cx="1228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3089" y="950877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European Union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30143"/>
              </p:ext>
            </p:extLst>
          </p:nvPr>
        </p:nvGraphicFramePr>
        <p:xfrm>
          <a:off x="6421318" y="213321"/>
          <a:ext cx="24771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" name="Picture" r:id="rId4" imgW="3953256" imgH="1629156" progId="Word.Picture.8">
                  <p:embed/>
                </p:oleObj>
              </mc:Choice>
              <mc:Fallback>
                <p:oleObj name="Picture" r:id="rId4" imgW="3953256" imgH="16291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318" y="213321"/>
                        <a:ext cx="2477162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36" y="393797"/>
            <a:ext cx="1297763" cy="90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012079"/>
            <a:ext cx="5124450" cy="44926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Cooperation &amp; Coordination</a:t>
            </a:r>
            <a:endParaRPr lang="en-US" sz="2000" b="1" dirty="0" smtClean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7848600" cy="4038600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With other EU Implementing partner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in </a:t>
            </a:r>
            <a:r>
              <a:rPr lang="en-US" b="1" dirty="0" err="1" smtClean="0">
                <a:solidFill>
                  <a:srgbClr val="FF0000"/>
                </a:solidFill>
                <a:latin typeface="Baskerville Old Face" pitchFamily="18" charset="0"/>
              </a:rPr>
              <a:t>Warrap</a:t>
            </a:r>
            <a:endParaRPr lang="en-US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marL="0" indent="0" algn="just">
              <a:buNone/>
            </a:pPr>
            <a:endParaRPr lang="en-US" sz="2000" b="1" dirty="0" smtClean="0">
              <a:latin typeface="Baskerville Old Face" pitchFamily="18" charset="0"/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3300" dirty="0" smtClean="0">
                <a:latin typeface="Baskerville Old Face" pitchFamily="18" charset="0"/>
              </a:rPr>
              <a:t>Sharing experience and good lessons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3300" dirty="0" smtClean="0">
                <a:latin typeface="Baskerville Old Face" pitchFamily="18" charset="0"/>
              </a:rPr>
              <a:t>Seed fair experience of NRC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3300" dirty="0" smtClean="0">
                <a:latin typeface="Baskerville Old Face" pitchFamily="18" charset="0"/>
              </a:rPr>
              <a:t>Harmonization of seed fair approach with VSF-Germany.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3300" dirty="0" smtClean="0">
                <a:latin typeface="Baskerville Old Face" pitchFamily="18" charset="0"/>
              </a:rPr>
              <a:t>Conducting joint project steering committee meeting on quarterly base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3300" dirty="0" smtClean="0">
                <a:latin typeface="Baskerville Old Face" pitchFamily="18" charset="0"/>
              </a:rPr>
              <a:t>GE &amp; TN : WV &amp; VSF-Germany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3300" dirty="0" err="1" smtClean="0">
                <a:latin typeface="Baskerville Old Face" pitchFamily="18" charset="0"/>
              </a:rPr>
              <a:t>Twic</a:t>
            </a:r>
            <a:r>
              <a:rPr lang="en-US" sz="3300" dirty="0" smtClean="0">
                <a:latin typeface="Baskerville Old Face" pitchFamily="18" charset="0"/>
              </a:rPr>
              <a:t>  , WV managed the quarterly meeting alone.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With Other WV projects;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Baskerville Old Face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3300" dirty="0" smtClean="0">
                <a:latin typeface="Baskerville Old Face" pitchFamily="18" charset="0"/>
              </a:rPr>
              <a:t>Good Integration with WFP Food for Asset program.</a:t>
            </a:r>
          </a:p>
          <a:p>
            <a:pPr marL="457200" lvl="1" indent="0" algn="just">
              <a:buNone/>
            </a:pPr>
            <a:endParaRPr lang="en-US" sz="3300" dirty="0" smtClean="0">
              <a:latin typeface="Baskerville Old Face" pitchFamily="18" charset="0"/>
            </a:endParaRP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3300" dirty="0" smtClean="0">
                <a:latin typeface="Baskerville Old Face" pitchFamily="18" charset="0"/>
              </a:rPr>
              <a:t>WFP FFA: Support food for contribution of </a:t>
            </a:r>
            <a:r>
              <a:rPr lang="en-US" sz="3300" dirty="0" err="1" smtClean="0">
                <a:latin typeface="Baskerville Old Face" pitchFamily="18" charset="0"/>
              </a:rPr>
              <a:t>labour</a:t>
            </a:r>
            <a:r>
              <a:rPr lang="en-US" sz="3300" dirty="0" smtClean="0">
                <a:latin typeface="Baskerville Old Face" pitchFamily="18" charset="0"/>
              </a:rPr>
              <a:t> for land clearing, land preparation and weeding.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en-US" sz="3300" dirty="0" smtClean="0">
                <a:latin typeface="Baskerville Old Face" pitchFamily="18" charset="0"/>
              </a:rPr>
              <a:t>EU FSTP : Support farmers with seed and also guided and supported to use improved farming practice. </a:t>
            </a:r>
            <a:r>
              <a:rPr lang="en-US" sz="2900" b="1" dirty="0" smtClean="0">
                <a:latin typeface="Baskerville Old Face" pitchFamily="18" charset="0"/>
              </a:rPr>
              <a:t>Jointly ==== Will increase yield</a:t>
            </a:r>
            <a:endParaRPr lang="en-US" sz="2900" b="1" dirty="0"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2900" b="1" dirty="0">
                <a:solidFill>
                  <a:prstClr val="black"/>
                </a:solidFill>
                <a:latin typeface="Baskerville Old Face" pitchFamily="18" charset="0"/>
              </a:rPr>
              <a:t>	</a:t>
            </a:r>
            <a:endParaRPr lang="en-US" sz="2900" dirty="0" smtClean="0">
              <a:solidFill>
                <a:prstClr val="black"/>
              </a:solidFill>
              <a:latin typeface="Baskerville Old Face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Baskerville Old Face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1800" b="1" dirty="0">
              <a:solidFill>
                <a:prstClr val="black"/>
              </a:solidFill>
              <a:latin typeface="Baskerville Old Face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Baskerville Old Face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latin typeface="Baskerville Old Face" pitchFamily="18" charset="0"/>
            </a:endParaRPr>
          </a:p>
        </p:txBody>
      </p:sp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99441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9" name="Picture" r:id="rId4" imgW="3953256" imgH="1629156" progId="Word.Picture.8">
                  <p:embed/>
                </p:oleObj>
              </mc:Choice>
              <mc:Fallback>
                <p:oleObj name="Picture" r:id="rId4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219200" cy="84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45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7848600" cy="4343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marL="0" lvl="0" indent="0">
              <a:buNone/>
            </a:pPr>
            <a:r>
              <a:rPr lang="en-US" sz="2900" b="1" dirty="0">
                <a:solidFill>
                  <a:prstClr val="black"/>
                </a:solidFill>
                <a:latin typeface="Baskerville Old Face" pitchFamily="18" charset="0"/>
              </a:rPr>
              <a:t>	</a:t>
            </a:r>
            <a:endParaRPr lang="en-US" sz="2900" dirty="0" smtClean="0">
              <a:solidFill>
                <a:prstClr val="black"/>
              </a:solidFill>
              <a:latin typeface="Baskerville Old Face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Baskerville Old Face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1800" b="1" dirty="0">
              <a:solidFill>
                <a:prstClr val="black"/>
              </a:solidFill>
              <a:latin typeface="Baskerville Old Face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Baskerville Old Face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latin typeface="Baskerville Old Face" pitchFamily="18" charset="0"/>
            </a:endParaRPr>
          </a:p>
        </p:txBody>
      </p:sp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544511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2" name="Picture" r:id="rId4" imgW="3953256" imgH="1629156" progId="Word.Picture.8">
                  <p:embed/>
                </p:oleObj>
              </mc:Choice>
              <mc:Fallback>
                <p:oleObj name="Picture" r:id="rId4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219200" cy="84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28750" y="1676400"/>
            <a:ext cx="649605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sz="6000" b="1" dirty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sz="60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r>
              <a:rPr lang="en-US" sz="6000" b="1" dirty="0" smtClean="0">
                <a:solidFill>
                  <a:srgbClr val="FF0000"/>
                </a:solidFill>
                <a:latin typeface="Baskerville Old Face" pitchFamily="18" charset="0"/>
              </a:rPr>
              <a:t>Thank You!</a:t>
            </a:r>
          </a:p>
        </p:txBody>
      </p:sp>
      <p:pic>
        <p:nvPicPr>
          <p:cNvPr id="10" name="Picture 9" descr="C:\Users\a\AppData\Local\Microsoft\Windows\Temporary Internet Files\Content.Word\20160421_10233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8768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38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76400" y="983242"/>
            <a:ext cx="6019800" cy="6169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askerville Old Face" pitchFamily="18" charset="0"/>
              </a:rPr>
              <a:t>Project Overview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 fontScale="92500"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Project </a:t>
            </a:r>
            <a:r>
              <a:rPr lang="en-GB" sz="22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Name: </a:t>
            </a:r>
            <a:r>
              <a:rPr lang="en-GB" sz="2000" dirty="0" smtClean="0">
                <a:solidFill>
                  <a:srgbClr val="002060"/>
                </a:solidFill>
              </a:rPr>
              <a:t>Improving </a:t>
            </a:r>
            <a:r>
              <a:rPr lang="en-GB" sz="2000" dirty="0">
                <a:solidFill>
                  <a:srgbClr val="002060"/>
                </a:solidFill>
              </a:rPr>
              <a:t>food and nutrition security for vulnerable </a:t>
            </a:r>
            <a:r>
              <a:rPr lang="en-GB" sz="2000" dirty="0" smtClean="0">
                <a:solidFill>
                  <a:srgbClr val="002060"/>
                </a:solidFill>
              </a:rPr>
              <a:t>		  groups </a:t>
            </a:r>
            <a:r>
              <a:rPr lang="en-GB" sz="2000" dirty="0">
                <a:solidFill>
                  <a:srgbClr val="002060"/>
                </a:solidFill>
              </a:rPr>
              <a:t>in </a:t>
            </a:r>
            <a:r>
              <a:rPr lang="en-GB" sz="2000" dirty="0" err="1">
                <a:solidFill>
                  <a:srgbClr val="002060"/>
                </a:solidFill>
              </a:rPr>
              <a:t>Warrap</a:t>
            </a:r>
            <a:r>
              <a:rPr lang="en-GB" sz="2000" dirty="0">
                <a:solidFill>
                  <a:srgbClr val="002060"/>
                </a:solidFill>
              </a:rPr>
              <a:t> State </a:t>
            </a:r>
            <a:endParaRPr lang="en-GB" sz="2000" dirty="0" smtClean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GB" sz="22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Project </a:t>
            </a:r>
            <a:r>
              <a:rPr lang="en-GB" sz="2200" b="1" dirty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Duration: </a:t>
            </a:r>
            <a:r>
              <a:rPr lang="en-GB" sz="2200" b="1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     </a:t>
            </a:r>
            <a:r>
              <a:rPr lang="en-GB" sz="2200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36 Month,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prstClr val="black"/>
                </a:solidFill>
                <a:latin typeface="Baskerville Old Face" pitchFamily="18" charset="0"/>
              </a:rPr>
              <a:t>Project </a:t>
            </a:r>
            <a:r>
              <a:rPr lang="en-US" sz="2200" b="1" dirty="0">
                <a:solidFill>
                  <a:prstClr val="black"/>
                </a:solidFill>
                <a:latin typeface="Baskerville Old Face" pitchFamily="18" charset="0"/>
              </a:rPr>
              <a:t>Budget: </a:t>
            </a:r>
            <a:r>
              <a:rPr lang="en-US" sz="2200" b="1" dirty="0" smtClean="0">
                <a:solidFill>
                  <a:prstClr val="black"/>
                </a:solidFill>
                <a:latin typeface="Baskerville Old Face" pitchFamily="18" charset="0"/>
              </a:rPr>
              <a:t>        </a:t>
            </a:r>
            <a:r>
              <a:rPr lang="en-US" sz="2200" dirty="0" smtClean="0">
                <a:solidFill>
                  <a:prstClr val="black"/>
                </a:solidFill>
                <a:latin typeface="Baskerville Old Face" pitchFamily="18" charset="0"/>
                <a:cs typeface="Arial" charset="0"/>
              </a:rPr>
              <a:t>1,500,000.00 EUR</a:t>
            </a:r>
          </a:p>
          <a:p>
            <a:pPr lvl="0" algn="just">
              <a:buFont typeface="Wingdings" panose="05000000000000000000" pitchFamily="2" charset="2"/>
              <a:buChar char="q"/>
              <a:defRPr/>
            </a:pPr>
            <a:r>
              <a:rPr lang="en-US" sz="2200" b="1" dirty="0" smtClean="0">
                <a:solidFill>
                  <a:prstClr val="black"/>
                </a:solidFill>
              </a:rPr>
              <a:t>Operation </a:t>
            </a:r>
            <a:r>
              <a:rPr lang="en-US" sz="2200" b="1" dirty="0">
                <a:solidFill>
                  <a:prstClr val="black"/>
                </a:solidFill>
              </a:rPr>
              <a:t>Area :    </a:t>
            </a:r>
            <a:r>
              <a:rPr lang="en-US" sz="2200" b="1" dirty="0" smtClean="0">
                <a:solidFill>
                  <a:prstClr val="black"/>
                </a:solidFill>
              </a:rPr>
              <a:t>   </a:t>
            </a:r>
            <a:r>
              <a:rPr lang="en-US" sz="2200" dirty="0" smtClean="0">
                <a:solidFill>
                  <a:prstClr val="black"/>
                </a:solidFill>
              </a:rPr>
              <a:t>Operates </a:t>
            </a:r>
            <a:r>
              <a:rPr lang="en-US" sz="2200" dirty="0">
                <a:solidFill>
                  <a:prstClr val="black"/>
                </a:solidFill>
              </a:rPr>
              <a:t>in </a:t>
            </a:r>
            <a:r>
              <a:rPr lang="en-US" sz="2200" dirty="0" err="1"/>
              <a:t>Warrap</a:t>
            </a:r>
            <a:r>
              <a:rPr lang="en-US" sz="2200" dirty="0">
                <a:solidFill>
                  <a:prstClr val="black"/>
                </a:solidFill>
              </a:rPr>
              <a:t> State</a:t>
            </a:r>
            <a:r>
              <a:rPr lang="en-US" sz="2200" dirty="0" smtClean="0">
                <a:solidFill>
                  <a:prstClr val="black"/>
                </a:solidFill>
              </a:rPr>
              <a:t>,</a:t>
            </a:r>
          </a:p>
          <a:p>
            <a:pPr lvl="6" algn="just"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Counties </a:t>
            </a:r>
            <a:r>
              <a:rPr lang="en-US" dirty="0" smtClean="0">
                <a:solidFill>
                  <a:prstClr val="black"/>
                </a:solidFill>
              </a:rPr>
              <a:t> ,  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Payams</a:t>
            </a:r>
            <a:r>
              <a:rPr lang="en-US" dirty="0" smtClean="0">
                <a:solidFill>
                  <a:prstClr val="black"/>
                </a:solidFill>
              </a:rPr>
              <a:t> &amp;  </a:t>
            </a:r>
            <a:r>
              <a:rPr lang="en-US" b="1" dirty="0" smtClean="0">
                <a:solidFill>
                  <a:srgbClr val="FF0000"/>
                </a:solidFill>
              </a:rPr>
              <a:t>16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Boma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prstClr val="black"/>
                </a:solidFill>
              </a:rPr>
              <a:t>Project Target</a:t>
            </a:r>
            <a:r>
              <a:rPr lang="en-GB" sz="2200" b="1" dirty="0" smtClean="0">
                <a:solidFill>
                  <a:prstClr val="black"/>
                </a:solidFill>
              </a:rPr>
              <a:t>:-</a:t>
            </a:r>
            <a:r>
              <a:rPr lang="en-GB" sz="1900" dirty="0">
                <a:solidFill>
                  <a:prstClr val="black"/>
                </a:solidFill>
              </a:rPr>
              <a:t> </a:t>
            </a:r>
            <a:r>
              <a:rPr lang="en-GB" sz="1900" dirty="0" smtClean="0">
                <a:solidFill>
                  <a:prstClr val="black"/>
                </a:solidFill>
              </a:rPr>
              <a:t>         7,000 </a:t>
            </a:r>
            <a:r>
              <a:rPr lang="en-GB" sz="1900" dirty="0">
                <a:solidFill>
                  <a:prstClr val="black"/>
                </a:solidFill>
              </a:rPr>
              <a:t>HHs with 42,000 family members</a:t>
            </a:r>
            <a:r>
              <a:rPr lang="en-GB" sz="19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2100" b="1" dirty="0" smtClean="0">
                <a:solidFill>
                  <a:prstClr val="black"/>
                </a:solidFill>
              </a:rPr>
              <a:t>Implemented by :       </a:t>
            </a:r>
            <a:r>
              <a:rPr lang="en-GB" sz="1900" dirty="0" smtClean="0">
                <a:solidFill>
                  <a:prstClr val="black"/>
                </a:solidFill>
              </a:rPr>
              <a:t>WVSS &amp; THESO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2200" b="1" dirty="0">
                <a:solidFill>
                  <a:prstClr val="black"/>
                </a:solidFill>
                <a:latin typeface="Baskerville Old Face" pitchFamily="18" charset="0"/>
              </a:rPr>
              <a:t>Overall Objectives :-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security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  		       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vulnerable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in </a:t>
            </a:r>
            <a:r>
              <a:rPr lang="en-GB" sz="1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Warrap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State,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Sudan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prstClr val="black"/>
                </a:solidFill>
              </a:rPr>
              <a:t>Result 1 : </a:t>
            </a:r>
            <a:r>
              <a:rPr lang="en-GB" sz="2400" dirty="0">
                <a:solidFill>
                  <a:prstClr val="black"/>
                </a:solidFill>
              </a:rPr>
              <a:t>Strengthen community-level institutions ; 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prstClr val="black"/>
                </a:solidFill>
              </a:rPr>
              <a:t>Result 2 : </a:t>
            </a:r>
            <a:r>
              <a:rPr lang="en-GB" sz="2400" dirty="0">
                <a:solidFill>
                  <a:prstClr val="black"/>
                </a:solidFill>
              </a:rPr>
              <a:t>Increased Yield, Income &amp; Reliability of Agri. Production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prstClr val="black"/>
                </a:solidFill>
              </a:rPr>
              <a:t>Result 3 : </a:t>
            </a:r>
            <a:r>
              <a:rPr lang="en-GB" sz="2400" dirty="0">
                <a:solidFill>
                  <a:prstClr val="black"/>
                </a:solidFill>
              </a:rPr>
              <a:t>Improved utilisation of food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GB" sz="19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6DC13-469D-487E-B838-B135369F10B1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125" name="Picture 5" descr="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8900"/>
            <a:ext cx="1228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51347" y="900113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30143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0" name="Picture" r:id="rId4" imgW="3953256" imgH="1629156" progId="Word.Picture.8">
                  <p:embed/>
                </p:oleObj>
              </mc:Choice>
              <mc:Fallback>
                <p:oleObj name="Picture" r:id="rId4" imgW="3953256" imgH="162915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55" y="152400"/>
            <a:ext cx="1275609" cy="8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199" y="1150578"/>
            <a:ext cx="5289315" cy="44926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200" b="1" kern="0" dirty="0" smtClean="0">
                <a:solidFill>
                  <a:srgbClr val="FF0000"/>
                </a:solidFill>
              </a:rPr>
              <a:t>Business Development &amp; Market Linkage</a:t>
            </a:r>
            <a:endParaRPr lang="en-US" sz="22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3056017"/>
              </p:ext>
            </p:extLst>
          </p:nvPr>
        </p:nvGraphicFramePr>
        <p:xfrm>
          <a:off x="653920" y="17526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751601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7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47" y="152400"/>
            <a:ext cx="1237417" cy="8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7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150578"/>
            <a:ext cx="5257800" cy="44926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3100" b="1" kern="0" dirty="0" smtClean="0">
                <a:solidFill>
                  <a:srgbClr val="FF0000"/>
                </a:solidFill>
              </a:rPr>
              <a:t>Group Extension</a:t>
            </a:r>
            <a:endParaRPr lang="en-US" sz="31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6061554"/>
              </p:ext>
            </p:extLst>
          </p:nvPr>
        </p:nvGraphicFramePr>
        <p:xfrm>
          <a:off x="653920" y="17526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11150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6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3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68" y="152400"/>
            <a:ext cx="1176796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92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012079"/>
            <a:ext cx="4876800" cy="66432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Vegetable 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Production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16839951"/>
              </p:ext>
            </p:extLst>
          </p:nvPr>
        </p:nvGraphicFramePr>
        <p:xfrm>
          <a:off x="659607" y="18288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118488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2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68" y="152400"/>
            <a:ext cx="1176796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4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012079"/>
            <a:ext cx="4876800" cy="66432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Other Training Conducted 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8291917"/>
              </p:ext>
            </p:extLst>
          </p:nvPr>
        </p:nvGraphicFramePr>
        <p:xfrm>
          <a:off x="659607" y="18288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579641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1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68" y="152400"/>
            <a:ext cx="1176796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64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1" y="1012080"/>
            <a:ext cx="4995932" cy="74052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FMNR: Farmer Managed Natural Regeneration</a:t>
            </a:r>
            <a:r>
              <a:rPr lang="en-US" sz="2200" b="1" kern="0" dirty="0" smtClean="0">
                <a:solidFill>
                  <a:srgbClr val="FF0000"/>
                </a:solidFill>
              </a:rPr>
              <a:t> </a:t>
            </a:r>
            <a:endParaRPr lang="en-US" sz="2200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2344679"/>
              </p:ext>
            </p:extLst>
          </p:nvPr>
        </p:nvGraphicFramePr>
        <p:xfrm>
          <a:off x="653920" y="17526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04590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5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 Same Side Corner Rectangle 8"/>
          <p:cNvSpPr/>
          <p:nvPr/>
        </p:nvSpPr>
        <p:spPr>
          <a:xfrm>
            <a:off x="4876800" y="2057400"/>
            <a:ext cx="3429000" cy="3886200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120164" cy="77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a\AppData\Local\Microsoft\Windows\Temporary Internet Files\Content.Word\20160421_094031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209803"/>
            <a:ext cx="38100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15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1415-D081-48CC-A0CD-F1CB458E8B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012080"/>
            <a:ext cx="5334000" cy="58776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Result 3: </a:t>
            </a:r>
            <a:r>
              <a:rPr lang="en-GB" sz="2400" b="1" dirty="0" smtClean="0">
                <a:solidFill>
                  <a:srgbClr val="FF0000"/>
                </a:solidFill>
                <a:ea typeface="+mn-ea"/>
                <a:cs typeface="+mn-cs"/>
              </a:rPr>
              <a:t>Improved Utilisation </a:t>
            </a:r>
            <a:r>
              <a:rPr lang="en-GB" sz="2400" b="1" dirty="0">
                <a:solidFill>
                  <a:srgbClr val="FF0000"/>
                </a:solidFill>
                <a:ea typeface="+mn-ea"/>
                <a:cs typeface="+mn-cs"/>
              </a:rPr>
              <a:t>of </a:t>
            </a:r>
            <a:r>
              <a:rPr lang="en-GB" sz="2400" b="1" dirty="0" smtClean="0">
                <a:solidFill>
                  <a:srgbClr val="FF0000"/>
                </a:solidFill>
                <a:ea typeface="+mn-ea"/>
                <a:cs typeface="+mn-cs"/>
              </a:rPr>
              <a:t>Food</a:t>
            </a:r>
            <a:r>
              <a:rPr lang="en-GB" sz="24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4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US" sz="2700" b="1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16894880"/>
              </p:ext>
            </p:extLst>
          </p:nvPr>
        </p:nvGraphicFramePr>
        <p:xfrm>
          <a:off x="622076" y="1752600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5" descr="European Unio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" y="1012079"/>
            <a:ext cx="1319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04590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6" name="Picture" r:id="rId9" imgW="3953256" imgH="1629156" progId="Word.Picture.8">
                  <p:embed/>
                </p:oleObj>
              </mc:Choice>
              <mc:Fallback>
                <p:oleObj name="Picture" r:id="rId9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1196364" cy="8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15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6068D6-F809-41D7-9DC8-09D6CB4CC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2564" y="1231493"/>
            <a:ext cx="5875338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Project Result  Progress Tracking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7239000" cy="37338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900" dirty="0" smtClean="0"/>
          </a:p>
        </p:txBody>
      </p:sp>
      <p:pic>
        <p:nvPicPr>
          <p:cNvPr id="20485" name="Picture 5" descr="European 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2881"/>
            <a:ext cx="13636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222250" y="1092994"/>
            <a:ext cx="1223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European Union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4236"/>
              </p:ext>
            </p:extLst>
          </p:nvPr>
        </p:nvGraphicFramePr>
        <p:xfrm>
          <a:off x="6421438" y="212725"/>
          <a:ext cx="2476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9" name="Picture" r:id="rId4" imgW="3953256" imgH="1629156" progId="Word.Picture.8">
                  <p:embed/>
                </p:oleObj>
              </mc:Choice>
              <mc:Fallback>
                <p:oleObj name="Picture" r:id="rId4" imgW="3953256" imgH="1629156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212725"/>
                        <a:ext cx="2476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78" y="152400"/>
            <a:ext cx="1353886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50504"/>
              </p:ext>
            </p:extLst>
          </p:nvPr>
        </p:nvGraphicFramePr>
        <p:xfrm>
          <a:off x="4114800" y="3190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0" name="Worksheet" showAsIcon="1" r:id="rId8" imgW="914400" imgH="771480" progId="Excel.Sheet.12">
                  <p:embed/>
                </p:oleObj>
              </mc:Choice>
              <mc:Fallback>
                <p:oleObj name="Worksheet" showAsIcon="1" r:id="rId8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800" y="3190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47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7136</TotalTime>
  <Words>552</Words>
  <Application>Microsoft Macintosh PowerPoint</Application>
  <PresentationFormat>On-screen Show (4:3)</PresentationFormat>
  <Paragraphs>113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1_Office Theme</vt:lpstr>
      <vt:lpstr>Picture</vt:lpstr>
      <vt:lpstr>Worksheet</vt:lpstr>
      <vt:lpstr>Improving Food and Nutrition Security for Vulnerable Groups in Warrap State.  World Vision South Sudan FSTP Project Progress Updates  6th Quarterly Review Meeting       April  26 -28, 2016         Awiel</vt:lpstr>
      <vt:lpstr>Project Overview</vt:lpstr>
      <vt:lpstr> Business Development &amp; Market Linkage</vt:lpstr>
      <vt:lpstr> Group Extension</vt:lpstr>
      <vt:lpstr> Vegetable Production</vt:lpstr>
      <vt:lpstr> Other Training Conducted </vt:lpstr>
      <vt:lpstr> FMNR: Farmer Managed Natural Regeneration </vt:lpstr>
      <vt:lpstr>  Result 3: Improved Utilisation of Food </vt:lpstr>
      <vt:lpstr>Project Result  Progress Tracking</vt:lpstr>
      <vt:lpstr>Cooperation &amp; Coordination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food and nutrition security for vulnerable groups in Warrap State through the adoption of more productive ,sustainable and resilient agricultural livelihood strategies</dc:title>
  <dc:subject/>
  <dc:creator>Berhanu Jore</dc:creator>
  <cp:keywords/>
  <dc:description/>
  <cp:lastModifiedBy>Angus Duncan Graham</cp:lastModifiedBy>
  <cp:revision>607</cp:revision>
  <dcterms:created xsi:type="dcterms:W3CDTF">2006-08-16T00:00:00Z</dcterms:created>
  <dcterms:modified xsi:type="dcterms:W3CDTF">2016-05-02T16:55:07Z</dcterms:modified>
  <cp:category/>
</cp:coreProperties>
</file>