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4.bin" ContentType="application/vnd.openxmlformats-officedocument.oleObject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embeddings/oleObject5.bin" ContentType="application/vnd.openxmlformats-officedocument.oleObject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embeddings/oleObject6.bin" ContentType="application/vnd.openxmlformats-officedocument.oleObject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embeddings/oleObject7.bin" ContentType="application/vnd.openxmlformats-officedocument.oleObject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embeddings/oleObject8.bin" ContentType="application/vnd.openxmlformats-officedocument.oleObject"/>
  <Override PartName="/ppt/theme/themeOverride1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embeddings/oleObject9.bin" ContentType="application/vnd.openxmlformats-officedocument.oleObject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embeddings/oleObject1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8" r:id="rId3"/>
    <p:sldId id="370" r:id="rId4"/>
    <p:sldId id="372" r:id="rId5"/>
    <p:sldId id="373" r:id="rId6"/>
    <p:sldId id="371" r:id="rId7"/>
    <p:sldId id="374" r:id="rId8"/>
    <p:sldId id="359" r:id="rId9"/>
    <p:sldId id="376" r:id="rId10"/>
    <p:sldId id="377" r:id="rId11"/>
    <p:sldId id="378" r:id="rId12"/>
    <p:sldId id="379" r:id="rId13"/>
    <p:sldId id="380" r:id="rId14"/>
    <p:sldId id="3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40" d="100"/>
          <a:sy n="40" d="100"/>
        </p:scale>
        <p:origin x="-14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95495C-088E-4F16-9082-7CE4AE33081C}">
      <dgm:prSet custT="1"/>
      <dgm:spPr/>
      <dgm:t>
        <a:bodyPr/>
        <a:lstStyle/>
        <a:p>
          <a:pPr algn="ctr" rtl="0"/>
          <a:r>
            <a:rPr lang="en-US" sz="1500" b="1" u="sng" baseline="0" dirty="0" smtClean="0">
              <a:solidFill>
                <a:schemeClr val="tx1"/>
              </a:solidFill>
            </a:rPr>
            <a:t>Seed Multiplication in </a:t>
          </a:r>
          <a:r>
            <a:rPr lang="en-US" sz="1500" b="1" u="sng" baseline="0" dirty="0" err="1" smtClean="0">
              <a:solidFill>
                <a:schemeClr val="tx1"/>
              </a:solidFill>
            </a:rPr>
            <a:t>Gogrial</a:t>
          </a:r>
          <a:r>
            <a:rPr lang="en-US" sz="1500" b="1" u="sng" baseline="0" dirty="0" smtClean="0">
              <a:solidFill>
                <a:schemeClr val="tx1"/>
              </a:solidFill>
            </a:rPr>
            <a:t> West County, Akon South</a:t>
          </a:r>
          <a:endParaRPr lang="en-US" sz="1500" b="1" u="sng" baseline="0" dirty="0">
            <a:solidFill>
              <a:schemeClr val="tx1"/>
            </a:solidFill>
          </a:endParaRPr>
        </a:p>
      </dgm:t>
    </dgm:pt>
    <dgm:pt modelId="{9364EA14-C037-4251-9933-5BBDBB769ABA}" type="parTrans" cxnId="{4F81C719-F2CB-4E19-965C-70F89048BB8D}">
      <dgm:prSet/>
      <dgm:spPr/>
      <dgm:t>
        <a:bodyPr/>
        <a:lstStyle/>
        <a:p>
          <a:endParaRPr lang="en-US"/>
        </a:p>
      </dgm:t>
    </dgm:pt>
    <dgm:pt modelId="{9D165992-BA9B-4744-A6AD-5A05BC9E8739}" type="sibTrans" cxnId="{4F81C719-F2CB-4E19-965C-70F89048BB8D}">
      <dgm:prSet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65675671-BC7B-4CB5-86CC-AE23DC67D657}">
      <dgm:prSet custT="1"/>
      <dgm:spPr/>
      <dgm:t>
        <a:bodyPr/>
        <a:lstStyle/>
        <a:p>
          <a:pPr rtl="0"/>
          <a:r>
            <a:rPr lang="en-US" sz="1800" b="1" dirty="0" smtClean="0"/>
            <a:t>Rationale;</a:t>
          </a:r>
          <a:endParaRPr lang="en-US" sz="1800" b="1" dirty="0"/>
        </a:p>
      </dgm:t>
    </dgm:pt>
    <dgm:pt modelId="{7B43DA5F-9D2F-43EB-A2D0-5F9AF5B2E24C}" type="parTrans" cxnId="{E1B30360-2E8B-4B59-8514-2A4E7160576D}">
      <dgm:prSet/>
      <dgm:spPr/>
      <dgm:t>
        <a:bodyPr/>
        <a:lstStyle/>
        <a:p>
          <a:endParaRPr lang="en-US"/>
        </a:p>
      </dgm:t>
    </dgm:pt>
    <dgm:pt modelId="{E36F7C8E-CF14-4AC6-B7AB-CEE50895A892}" type="sibTrans" cxnId="{E1B30360-2E8B-4B59-8514-2A4E7160576D}">
      <dgm:prSet/>
      <dgm:spPr/>
      <dgm:t>
        <a:bodyPr/>
        <a:lstStyle/>
        <a:p>
          <a:endParaRPr lang="en-US"/>
        </a:p>
      </dgm:t>
    </dgm:pt>
    <dgm:pt modelId="{D94D754B-862D-4037-B745-FE887B941D6E}">
      <dgm:prSet custT="1"/>
      <dgm:spPr/>
      <dgm:t>
        <a:bodyPr/>
        <a:lstStyle/>
        <a:p>
          <a:pPr rtl="0"/>
          <a:r>
            <a:rPr lang="en-US" sz="1700" dirty="0" smtClean="0"/>
            <a:t>Encourage farmer participation on seed multiplication &amp; ownership.</a:t>
          </a:r>
          <a:endParaRPr lang="en-US" sz="1700" dirty="0"/>
        </a:p>
      </dgm:t>
    </dgm:pt>
    <dgm:pt modelId="{30E97B7B-CF13-40BB-90D0-D61BA7D66BBD}" type="parTrans" cxnId="{432D02E7-E529-446F-A754-2626FE1585E5}">
      <dgm:prSet/>
      <dgm:spPr/>
      <dgm:t>
        <a:bodyPr/>
        <a:lstStyle/>
        <a:p>
          <a:endParaRPr lang="en-US"/>
        </a:p>
      </dgm:t>
    </dgm:pt>
    <dgm:pt modelId="{64A9A26A-1F8C-4A5C-9412-5ACD7863137B}" type="sibTrans" cxnId="{432D02E7-E529-446F-A754-2626FE1585E5}">
      <dgm:prSet/>
      <dgm:spPr/>
      <dgm:t>
        <a:bodyPr/>
        <a:lstStyle/>
        <a:p>
          <a:endParaRPr lang="en-US"/>
        </a:p>
      </dgm:t>
    </dgm:pt>
    <dgm:pt modelId="{01C7CA85-E145-4189-B74F-0E33194ACF1A}">
      <dgm:prSet custT="1"/>
      <dgm:spPr/>
      <dgm:t>
        <a:bodyPr/>
        <a:lstStyle/>
        <a:p>
          <a:pPr rtl="0"/>
          <a:r>
            <a:rPr lang="en-US" sz="1800" b="1" dirty="0" smtClean="0"/>
            <a:t>Modality;</a:t>
          </a:r>
          <a:endParaRPr lang="en-US" sz="1800" dirty="0"/>
        </a:p>
      </dgm:t>
    </dgm:pt>
    <dgm:pt modelId="{AD4198E0-F144-4FCB-9D36-C4696B5E1020}" type="parTrans" cxnId="{61E3A1DE-6865-4644-9C78-4697FCF9D3BD}">
      <dgm:prSet/>
      <dgm:spPr/>
      <dgm:t>
        <a:bodyPr/>
        <a:lstStyle/>
        <a:p>
          <a:endParaRPr lang="en-US"/>
        </a:p>
      </dgm:t>
    </dgm:pt>
    <dgm:pt modelId="{A7564219-8E4A-4CFA-AC35-0B7B3A1EFEDC}" type="sibTrans" cxnId="{61E3A1DE-6865-4644-9C78-4697FCF9D3BD}">
      <dgm:prSet/>
      <dgm:spPr/>
      <dgm:t>
        <a:bodyPr/>
        <a:lstStyle/>
        <a:p>
          <a:endParaRPr lang="en-US"/>
        </a:p>
      </dgm:t>
    </dgm:pt>
    <dgm:pt modelId="{E444C42F-E03B-43FA-A2A4-9108ADC34615}">
      <dgm:prSet custT="1"/>
      <dgm:spPr/>
      <dgm:t>
        <a:bodyPr/>
        <a:lstStyle/>
        <a:p>
          <a:pPr rtl="0"/>
          <a:r>
            <a:rPr lang="en-US" sz="1700" dirty="0" smtClean="0"/>
            <a:t>Group approach: reach larger farmer</a:t>
          </a:r>
          <a:endParaRPr lang="en-US" sz="1700" dirty="0"/>
        </a:p>
      </dgm:t>
    </dgm:pt>
    <dgm:pt modelId="{357D06F0-1321-4EA9-B897-4FFD11A3D8DF}" type="parTrans" cxnId="{651D7B50-72CB-4D6B-A8BB-0084A5C45100}">
      <dgm:prSet/>
      <dgm:spPr/>
      <dgm:t>
        <a:bodyPr/>
        <a:lstStyle/>
        <a:p>
          <a:endParaRPr lang="en-US"/>
        </a:p>
      </dgm:t>
    </dgm:pt>
    <dgm:pt modelId="{76AA1D5B-AE38-4459-B895-F3F9BCF7EA30}" type="sibTrans" cxnId="{651D7B50-72CB-4D6B-A8BB-0084A5C45100}">
      <dgm:prSet/>
      <dgm:spPr/>
      <dgm:t>
        <a:bodyPr/>
        <a:lstStyle/>
        <a:p>
          <a:endParaRPr lang="en-US"/>
        </a:p>
      </dgm:t>
    </dgm:pt>
    <dgm:pt modelId="{D9F065CB-3B16-4AED-A737-616EB5963E64}">
      <dgm:prSet custT="1"/>
      <dgm:spPr/>
      <dgm:t>
        <a:bodyPr/>
        <a:lstStyle/>
        <a:p>
          <a:pPr rtl="0"/>
          <a:r>
            <a:rPr lang="en-US" sz="1700" dirty="0" smtClean="0"/>
            <a:t>Provide 2 bag unshelled </a:t>
          </a:r>
          <a:r>
            <a:rPr lang="en-US" sz="1700" dirty="0" err="1" smtClean="0"/>
            <a:t>G.Nuts</a:t>
          </a:r>
          <a:r>
            <a:rPr lang="en-US" sz="1700" dirty="0" smtClean="0"/>
            <a:t>, 8 </a:t>
          </a:r>
          <a:r>
            <a:rPr lang="en-US" sz="1700" dirty="0" err="1" smtClean="0"/>
            <a:t>kgs</a:t>
          </a:r>
          <a:r>
            <a:rPr lang="en-US" sz="1700" dirty="0" smtClean="0"/>
            <a:t> sorghum, and 3kg sesame seeds</a:t>
          </a:r>
          <a:endParaRPr lang="en-US" sz="1700" dirty="0"/>
        </a:p>
      </dgm:t>
    </dgm:pt>
    <dgm:pt modelId="{76C10026-B999-4579-81E4-94EA8CC6B035}" type="parTrans" cxnId="{EFCA0F49-20BB-4FEE-8DB2-9487B7A18049}">
      <dgm:prSet/>
      <dgm:spPr/>
      <dgm:t>
        <a:bodyPr/>
        <a:lstStyle/>
        <a:p>
          <a:endParaRPr lang="en-US"/>
        </a:p>
      </dgm:t>
    </dgm:pt>
    <dgm:pt modelId="{0379A984-25FE-4AAC-A337-3B9C1E96FB46}" type="sibTrans" cxnId="{EFCA0F49-20BB-4FEE-8DB2-9487B7A18049}">
      <dgm:prSet/>
      <dgm:spPr/>
      <dgm:t>
        <a:bodyPr/>
        <a:lstStyle/>
        <a:p>
          <a:endParaRPr lang="en-US"/>
        </a:p>
      </dgm:t>
    </dgm:pt>
    <dgm:pt modelId="{43A2023E-FACB-4F52-846C-B5FD18F8A67F}">
      <dgm:prSet custT="1"/>
      <dgm:spPr/>
      <dgm:t>
        <a:bodyPr/>
        <a:lstStyle/>
        <a:p>
          <a:pPr rtl="0"/>
          <a:r>
            <a:rPr lang="en-US" sz="1700" dirty="0" smtClean="0"/>
            <a:t>Seeds returned to other farmer groups after harvest</a:t>
          </a:r>
          <a:endParaRPr lang="en-US" sz="1700" dirty="0"/>
        </a:p>
      </dgm:t>
    </dgm:pt>
    <dgm:pt modelId="{93DB3444-FCF3-4BCF-8297-20B44C05DE34}" type="parTrans" cxnId="{6DB1F5B5-0552-41AC-9481-031DAD3527BC}">
      <dgm:prSet/>
      <dgm:spPr/>
      <dgm:t>
        <a:bodyPr/>
        <a:lstStyle/>
        <a:p>
          <a:endParaRPr lang="en-US"/>
        </a:p>
      </dgm:t>
    </dgm:pt>
    <dgm:pt modelId="{658B6D10-E25E-4E33-A56F-07A2CD9AC52D}" type="sibTrans" cxnId="{6DB1F5B5-0552-41AC-9481-031DAD3527BC}">
      <dgm:prSet/>
      <dgm:spPr/>
      <dgm:t>
        <a:bodyPr/>
        <a:lstStyle/>
        <a:p>
          <a:endParaRPr lang="en-US"/>
        </a:p>
      </dgm:t>
    </dgm:pt>
    <dgm:pt modelId="{A023218A-1D68-4F9E-9070-9C54BAB2DE6E}">
      <dgm:prSet custT="1"/>
      <dgm:spPr/>
      <dgm:t>
        <a:bodyPr/>
        <a:lstStyle/>
        <a:p>
          <a:pPr rtl="0"/>
          <a:r>
            <a:rPr lang="en-US" sz="1700" dirty="0" smtClean="0"/>
            <a:t>Use local seeds, supported by local extension agents &amp; use improved farming practice </a:t>
          </a:r>
          <a:endParaRPr lang="en-US" sz="1700" dirty="0"/>
        </a:p>
      </dgm:t>
    </dgm:pt>
    <dgm:pt modelId="{4E8575FD-49D3-4BBA-A5CB-4DA4E3FD9BEF}" type="parTrans" cxnId="{5863AE09-E80C-4E7F-A48F-333FB11E9BA1}">
      <dgm:prSet/>
      <dgm:spPr/>
      <dgm:t>
        <a:bodyPr/>
        <a:lstStyle/>
        <a:p>
          <a:endParaRPr lang="en-US"/>
        </a:p>
      </dgm:t>
    </dgm:pt>
    <dgm:pt modelId="{5BCE277F-4655-400C-B7DA-CB43767C3C74}" type="sibTrans" cxnId="{5863AE09-E80C-4E7F-A48F-333FB11E9BA1}">
      <dgm:prSet/>
      <dgm:spPr/>
      <dgm:t>
        <a:bodyPr/>
        <a:lstStyle/>
        <a:p>
          <a:endParaRPr lang="en-US"/>
        </a:p>
      </dgm:t>
    </dgm:pt>
    <dgm:pt modelId="{7CE03526-586A-483C-A874-D674876E81F1}">
      <dgm:prSet custT="1"/>
      <dgm:spPr/>
      <dgm:t>
        <a:bodyPr/>
        <a:lstStyle/>
        <a:p>
          <a:pPr rtl="0"/>
          <a:r>
            <a:rPr lang="en-US" sz="1700" dirty="0" smtClean="0"/>
            <a:t>Combine individual and group learning</a:t>
          </a:r>
          <a:endParaRPr lang="en-US" sz="1700" dirty="0"/>
        </a:p>
      </dgm:t>
    </dgm:pt>
    <dgm:pt modelId="{74900417-6647-4ADA-8276-465294244370}" type="parTrans" cxnId="{0C7AB6C1-CA5A-4EE8-A836-BBCA356A9272}">
      <dgm:prSet/>
      <dgm:spPr/>
    </dgm:pt>
    <dgm:pt modelId="{F1A73889-A6B1-412F-B2A6-51766E9E2DE8}" type="sibTrans" cxnId="{0C7AB6C1-CA5A-4EE8-A836-BBCA356A9272}">
      <dgm:prSet/>
      <dgm:spPr/>
    </dgm:pt>
    <dgm:pt modelId="{59F59FDD-911C-4FA3-A977-3492A5F70F60}">
      <dgm:prSet custT="1"/>
      <dgm:spPr/>
      <dgm:t>
        <a:bodyPr/>
        <a:lstStyle/>
        <a:p>
          <a:pPr rtl="0"/>
          <a:r>
            <a:rPr lang="en-US" sz="1700" dirty="0" smtClean="0"/>
            <a:t>Reduce high cost for purchase, transport &amp; distribution to individuals.</a:t>
          </a:r>
          <a:endParaRPr lang="en-US" sz="1700" dirty="0"/>
        </a:p>
      </dgm:t>
    </dgm:pt>
    <dgm:pt modelId="{85699FA8-FFA0-4E30-8ACD-E74C69B701CF}" type="parTrans" cxnId="{5C2BFF44-DAF7-4008-BAC3-E1AE3350ED56}">
      <dgm:prSet/>
      <dgm:spPr/>
      <dgm:t>
        <a:bodyPr/>
        <a:lstStyle/>
        <a:p>
          <a:endParaRPr lang="en-US"/>
        </a:p>
      </dgm:t>
    </dgm:pt>
    <dgm:pt modelId="{347E05A5-CDB0-4738-B541-23E03F7F4CE4}" type="sibTrans" cxnId="{5C2BFF44-DAF7-4008-BAC3-E1AE3350ED56}">
      <dgm:prSet/>
      <dgm:spPr/>
      <dgm:t>
        <a:bodyPr/>
        <a:lstStyle/>
        <a:p>
          <a:endParaRPr lang="en-US"/>
        </a:p>
      </dgm:t>
    </dgm:pt>
    <dgm:pt modelId="{04442C28-FF41-4915-A5B2-FFC777D684B3}">
      <dgm:prSet custT="1"/>
      <dgm:spPr/>
      <dgm:t>
        <a:bodyPr/>
        <a:lstStyle/>
        <a:p>
          <a:pPr rtl="0"/>
          <a:endParaRPr lang="en-US" sz="1800" b="1" dirty="0"/>
        </a:p>
      </dgm:t>
    </dgm:pt>
    <dgm:pt modelId="{F1F80103-2892-4412-A986-E91FC50EF94D}" type="parTrans" cxnId="{3A8E19F8-60A5-4A8F-B723-27AC48261B29}">
      <dgm:prSet/>
      <dgm:spPr/>
    </dgm:pt>
    <dgm:pt modelId="{89A8DD58-1575-4F70-903A-4B4CDAE13F2A}" type="sibTrans" cxnId="{3A8E19F8-60A5-4A8F-B723-27AC48261B29}">
      <dgm:prSet/>
      <dgm:spPr/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2" custScaleX="152842" custScaleY="222653" custLinFactNeighborX="-30" custLinFactNeighborY="-5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2" custFlipVert="0" custFlipHor="0" custScaleX="2318" custScaleY="27307" custLinFactNeighborX="69682" custLinFactNeighborY="44729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2" custScaleX="21717" custScaleY="23908" custLinFactX="204985" custLinFactY="-162872" custLinFactNeighborX="300000" custLinFactNeighborY="-200000"/>
      <dgm:spPr/>
    </dgm:pt>
    <dgm:pt modelId="{16A6F89A-F0B5-456D-86EE-691A5FB56C45}" type="pres">
      <dgm:prSet presAssocID="{71177E8E-35F8-4A5C-AD7B-19D2CE9522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713354-7B04-4951-AC81-0EE39354268A}" type="pres">
      <dgm:prSet presAssocID="{AF95495C-088E-4F16-9082-7CE4AE33081C}" presName="compNode" presStyleCnt="0"/>
      <dgm:spPr/>
    </dgm:pt>
    <dgm:pt modelId="{40BEEADC-0CCF-4548-AA37-79524D44458C}" type="pres">
      <dgm:prSet presAssocID="{AF95495C-088E-4F16-9082-7CE4AE33081C}" presName="childRect" presStyleLbl="bgAcc1" presStyleIdx="1" presStyleCnt="2" custScaleX="135189" custScaleY="217713" custLinFactNeighborX="45" custLinFactNeighborY="799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6D5C38D-4A1D-412F-AB71-85CE254AC15B}" type="pres">
      <dgm:prSet presAssocID="{AF95495C-088E-4F16-9082-7CE4AE3308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40C24-AFE2-49F1-B62E-1E52B6EF5E82}" type="pres">
      <dgm:prSet presAssocID="{AF95495C-088E-4F16-9082-7CE4AE33081C}" presName="parentRect" presStyleLbl="alignNode1" presStyleIdx="1" presStyleCnt="2" custAng="0" custScaleX="115077" custScaleY="67437" custLinFactNeighborX="3396" custLinFactNeighborY="34414"/>
      <dgm:spPr/>
      <dgm:t>
        <a:bodyPr/>
        <a:lstStyle/>
        <a:p>
          <a:endParaRPr lang="en-US"/>
        </a:p>
      </dgm:t>
    </dgm:pt>
    <dgm:pt modelId="{48185CAC-090F-488C-8B1E-34BCF45B55FC}" type="pres">
      <dgm:prSet presAssocID="{AF95495C-088E-4F16-9082-7CE4AE33081C}" presName="adorn" presStyleLbl="fgAccFollowNode1" presStyleIdx="1" presStyleCnt="2" custFlipVert="1" custFlipHor="1" custScaleX="15836" custScaleY="3820"/>
      <dgm:spPr/>
    </dgm:pt>
  </dgm:ptLst>
  <dgm:cxnLst>
    <dgm:cxn modelId="{967FE016-9C58-4465-8A53-4516073D3649}" type="presOf" srcId="{43A2023E-FACB-4F52-846C-B5FD18F8A67F}" destId="{6162CADA-BB92-444B-AA81-1E2CD68C2412}" srcOrd="0" destOrd="9" presId="urn:microsoft.com/office/officeart/2005/8/layout/bList2"/>
    <dgm:cxn modelId="{6DB1F5B5-0552-41AC-9481-031DAD3527BC}" srcId="{01C7CA85-E145-4189-B74F-0E33194ACF1A}" destId="{43A2023E-FACB-4F52-846C-B5FD18F8A67F}" srcOrd="2" destOrd="0" parTransId="{93DB3444-FCF3-4BCF-8297-20B44C05DE34}" sibTransId="{658B6D10-E25E-4E33-A56F-07A2CD9AC52D}"/>
    <dgm:cxn modelId="{432D02E7-E529-446F-A754-2626FE1585E5}" srcId="{65675671-BC7B-4CB5-86CC-AE23DC67D657}" destId="{D94D754B-862D-4037-B745-FE887B941D6E}" srcOrd="0" destOrd="0" parTransId="{30E97B7B-CF13-40BB-90D0-D61BA7D66BBD}" sibTransId="{64A9A26A-1F8C-4A5C-9412-5ACD7863137B}"/>
    <dgm:cxn modelId="{3A8E19F8-60A5-4A8F-B723-27AC48261B29}" srcId="{9352FABA-4DAE-41A9-9D20-A5256B1298EE}" destId="{04442C28-FF41-4915-A5B2-FFC777D684B3}" srcOrd="0" destOrd="0" parTransId="{F1F80103-2892-4412-A986-E91FC50EF94D}" sibTransId="{89A8DD58-1575-4F70-903A-4B4CDAE13F2A}"/>
    <dgm:cxn modelId="{651D7B50-72CB-4D6B-A8BB-0084A5C45100}" srcId="{01C7CA85-E145-4189-B74F-0E33194ACF1A}" destId="{E444C42F-E03B-43FA-A2A4-9108ADC34615}" srcOrd="0" destOrd="0" parTransId="{357D06F0-1321-4EA9-B897-4FFD11A3D8DF}" sibTransId="{76AA1D5B-AE38-4459-B895-F3F9BCF7EA30}"/>
    <dgm:cxn modelId="{5799002B-A773-4818-ABC2-3025F0822A9B}" type="presOf" srcId="{59F59FDD-911C-4FA3-A977-3492A5F70F60}" destId="{6162CADA-BB92-444B-AA81-1E2CD68C2412}" srcOrd="0" destOrd="5" presId="urn:microsoft.com/office/officeart/2005/8/layout/bList2"/>
    <dgm:cxn modelId="{E2A181E0-AC99-402B-8E10-53CFBA366C9B}" type="presOf" srcId="{AF95495C-088E-4F16-9082-7CE4AE33081C}" destId="{56D5C38D-4A1D-412F-AB71-85CE254AC15B}" srcOrd="0" destOrd="0" presId="urn:microsoft.com/office/officeart/2005/8/layout/bList2"/>
    <dgm:cxn modelId="{0C7AB6C1-CA5A-4EE8-A836-BBCA356A9272}" srcId="{65675671-BC7B-4CB5-86CC-AE23DC67D657}" destId="{7CE03526-586A-483C-A874-D674876E81F1}" srcOrd="2" destOrd="0" parTransId="{74900417-6647-4ADA-8276-465294244370}" sibTransId="{F1A73889-A6B1-412F-B2A6-51766E9E2DE8}"/>
    <dgm:cxn modelId="{268A8CD2-A4B9-43E7-A1A4-3B6815917493}" type="presOf" srcId="{9352FABA-4DAE-41A9-9D20-A5256B1298EE}" destId="{2D9B610D-E18F-4C05-A1CC-7B8100EBC6A7}" srcOrd="1" destOrd="0" presId="urn:microsoft.com/office/officeart/2005/8/layout/bList2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9937727B-A1ED-4420-A2F2-32B1FBBDD75D}" type="presOf" srcId="{6BE1DC79-487E-4DF5-83EC-14B127BC2F76}" destId="{05DD9CF9-75CB-4141-851E-3BFB21A08033}" srcOrd="0" destOrd="0" presId="urn:microsoft.com/office/officeart/2005/8/layout/bList2"/>
    <dgm:cxn modelId="{C403A229-2A44-4E68-BA66-F23A8D71E0D1}" type="presOf" srcId="{A023218A-1D68-4F9E-9070-9C54BAB2DE6E}" destId="{6162CADA-BB92-444B-AA81-1E2CD68C2412}" srcOrd="0" destOrd="3" presId="urn:microsoft.com/office/officeart/2005/8/layout/bList2"/>
    <dgm:cxn modelId="{EFCA0F49-20BB-4FEE-8DB2-9487B7A18049}" srcId="{01C7CA85-E145-4189-B74F-0E33194ACF1A}" destId="{D9F065CB-3B16-4AED-A737-616EB5963E64}" srcOrd="1" destOrd="0" parTransId="{76C10026-B999-4579-81E4-94EA8CC6B035}" sibTransId="{0379A984-25FE-4AAC-A337-3B9C1E96FB46}"/>
    <dgm:cxn modelId="{7DC7A018-AE0C-4989-B029-05D49A7E9F29}" type="presOf" srcId="{D94D754B-862D-4037-B745-FE887B941D6E}" destId="{6162CADA-BB92-444B-AA81-1E2CD68C2412}" srcOrd="0" destOrd="2" presId="urn:microsoft.com/office/officeart/2005/8/layout/bList2"/>
    <dgm:cxn modelId="{4E93B5F8-E797-4812-A8B6-2A09DB9264A0}" type="presOf" srcId="{D9F065CB-3B16-4AED-A737-616EB5963E64}" destId="{6162CADA-BB92-444B-AA81-1E2CD68C2412}" srcOrd="0" destOrd="8" presId="urn:microsoft.com/office/officeart/2005/8/layout/bList2"/>
    <dgm:cxn modelId="{5C2BFF44-DAF7-4008-BAC3-E1AE3350ED56}" srcId="{65675671-BC7B-4CB5-86CC-AE23DC67D657}" destId="{59F59FDD-911C-4FA3-A977-3492A5F70F60}" srcOrd="3" destOrd="0" parTransId="{85699FA8-FFA0-4E30-8ACD-E74C69B701CF}" sibTransId="{347E05A5-CDB0-4738-B541-23E03F7F4CE4}"/>
    <dgm:cxn modelId="{4F81C719-F2CB-4E19-965C-70F89048BB8D}" srcId="{6BE1DC79-487E-4DF5-83EC-14B127BC2F76}" destId="{AF95495C-088E-4F16-9082-7CE4AE33081C}" srcOrd="1" destOrd="0" parTransId="{9364EA14-C037-4251-9933-5BBDBB769ABA}" sibTransId="{9D165992-BA9B-4744-A6AD-5A05BC9E8739}"/>
    <dgm:cxn modelId="{B256BC41-E211-4D41-9EE4-5FA978A06E15}" type="presOf" srcId="{65675671-BC7B-4CB5-86CC-AE23DC67D657}" destId="{6162CADA-BB92-444B-AA81-1E2CD68C2412}" srcOrd="0" destOrd="1" presId="urn:microsoft.com/office/officeart/2005/8/layout/bList2"/>
    <dgm:cxn modelId="{A7B92892-9CDD-4A66-9BE3-614B22062052}" type="presOf" srcId="{04442C28-FF41-4915-A5B2-FFC777D684B3}" destId="{6162CADA-BB92-444B-AA81-1E2CD68C2412}" srcOrd="0" destOrd="0" presId="urn:microsoft.com/office/officeart/2005/8/layout/bList2"/>
    <dgm:cxn modelId="{5531FB47-4714-4528-B71E-CAC304D57B60}" type="presOf" srcId="{AF95495C-088E-4F16-9082-7CE4AE33081C}" destId="{0EF40C24-AFE2-49F1-B62E-1E52B6EF5E82}" srcOrd="1" destOrd="0" presId="urn:microsoft.com/office/officeart/2005/8/layout/bList2"/>
    <dgm:cxn modelId="{CA9A9DB9-863E-4039-A3BD-03C0D76BE62B}" type="presOf" srcId="{9352FABA-4DAE-41A9-9D20-A5256B1298EE}" destId="{92FB6C2E-926C-428C-A208-A3CAEEFC16B2}" srcOrd="0" destOrd="0" presId="urn:microsoft.com/office/officeart/2005/8/layout/bList2"/>
    <dgm:cxn modelId="{61E3A1DE-6865-4644-9C78-4697FCF9D3BD}" srcId="{9352FABA-4DAE-41A9-9D20-A5256B1298EE}" destId="{01C7CA85-E145-4189-B74F-0E33194ACF1A}" srcOrd="2" destOrd="0" parTransId="{AD4198E0-F144-4FCB-9D36-C4696B5E1020}" sibTransId="{A7564219-8E4A-4CFA-AC35-0B7B3A1EFEDC}"/>
    <dgm:cxn modelId="{A9B7D687-ECF1-46A0-BF60-4B8EA12CDCB2}" type="presOf" srcId="{71177E8E-35F8-4A5C-AD7B-19D2CE9522FD}" destId="{16A6F89A-F0B5-456D-86EE-691A5FB56C45}" srcOrd="0" destOrd="0" presId="urn:microsoft.com/office/officeart/2005/8/layout/bList2"/>
    <dgm:cxn modelId="{42A4DFB6-263B-4CC6-AF45-9807E28ECB83}" type="presOf" srcId="{7CE03526-586A-483C-A874-D674876E81F1}" destId="{6162CADA-BB92-444B-AA81-1E2CD68C2412}" srcOrd="0" destOrd="4" presId="urn:microsoft.com/office/officeart/2005/8/layout/bList2"/>
    <dgm:cxn modelId="{B65DCA14-AE20-4F43-8A72-F8075F882E32}" type="presOf" srcId="{01C7CA85-E145-4189-B74F-0E33194ACF1A}" destId="{6162CADA-BB92-444B-AA81-1E2CD68C2412}" srcOrd="0" destOrd="6" presId="urn:microsoft.com/office/officeart/2005/8/layout/bList2"/>
    <dgm:cxn modelId="{E1B30360-2E8B-4B59-8514-2A4E7160576D}" srcId="{9352FABA-4DAE-41A9-9D20-A5256B1298EE}" destId="{65675671-BC7B-4CB5-86CC-AE23DC67D657}" srcOrd="1" destOrd="0" parTransId="{7B43DA5F-9D2F-43EB-A2D0-5F9AF5B2E24C}" sibTransId="{E36F7C8E-CF14-4AC6-B7AB-CEE50895A892}"/>
    <dgm:cxn modelId="{2A52C435-3ACD-4619-822C-614FAC57EFB0}" type="presOf" srcId="{E444C42F-E03B-43FA-A2A4-9108ADC34615}" destId="{6162CADA-BB92-444B-AA81-1E2CD68C2412}" srcOrd="0" destOrd="7" presId="urn:microsoft.com/office/officeart/2005/8/layout/bList2"/>
    <dgm:cxn modelId="{5863AE09-E80C-4E7F-A48F-333FB11E9BA1}" srcId="{65675671-BC7B-4CB5-86CC-AE23DC67D657}" destId="{A023218A-1D68-4F9E-9070-9C54BAB2DE6E}" srcOrd="1" destOrd="0" parTransId="{4E8575FD-49D3-4BBA-A5CB-4DA4E3FD9BEF}" sibTransId="{5BCE277F-4655-400C-B7DA-CB43767C3C74}"/>
    <dgm:cxn modelId="{231B2A8D-1EE8-4732-91DB-111B15644289}" type="presParOf" srcId="{05DD9CF9-75CB-4141-851E-3BFB21A08033}" destId="{9060FFA9-509E-4EA0-9B1B-444DFBC52A98}" srcOrd="0" destOrd="0" presId="urn:microsoft.com/office/officeart/2005/8/layout/bList2"/>
    <dgm:cxn modelId="{9116CF0D-25EE-4BB4-A4A4-B2B0BC6D5505}" type="presParOf" srcId="{9060FFA9-509E-4EA0-9B1B-444DFBC52A98}" destId="{6162CADA-BB92-444B-AA81-1E2CD68C2412}" srcOrd="0" destOrd="0" presId="urn:microsoft.com/office/officeart/2005/8/layout/bList2"/>
    <dgm:cxn modelId="{83F68607-1776-4196-A2E7-AC2EFA97FB39}" type="presParOf" srcId="{9060FFA9-509E-4EA0-9B1B-444DFBC52A98}" destId="{92FB6C2E-926C-428C-A208-A3CAEEFC16B2}" srcOrd="1" destOrd="0" presId="urn:microsoft.com/office/officeart/2005/8/layout/bList2"/>
    <dgm:cxn modelId="{18FE68C5-AC8D-4EE8-9ED5-4EC022FA14CA}" type="presParOf" srcId="{9060FFA9-509E-4EA0-9B1B-444DFBC52A98}" destId="{2D9B610D-E18F-4C05-A1CC-7B8100EBC6A7}" srcOrd="2" destOrd="0" presId="urn:microsoft.com/office/officeart/2005/8/layout/bList2"/>
    <dgm:cxn modelId="{ED82340E-7258-4E7A-9881-8FC666AAAA1B}" type="presParOf" srcId="{9060FFA9-509E-4EA0-9B1B-444DFBC52A98}" destId="{ACF86442-5F3A-4A50-83ED-09292A92B38F}" srcOrd="3" destOrd="0" presId="urn:microsoft.com/office/officeart/2005/8/layout/bList2"/>
    <dgm:cxn modelId="{B52A874B-4461-4E2F-BBC3-809EA48C732E}" type="presParOf" srcId="{05DD9CF9-75CB-4141-851E-3BFB21A08033}" destId="{16A6F89A-F0B5-456D-86EE-691A5FB56C45}" srcOrd="1" destOrd="0" presId="urn:microsoft.com/office/officeart/2005/8/layout/bList2"/>
    <dgm:cxn modelId="{67EE16B7-1A52-4974-B10B-143658ACEB27}" type="presParOf" srcId="{05DD9CF9-75CB-4141-851E-3BFB21A08033}" destId="{83713354-7B04-4951-AC81-0EE39354268A}" srcOrd="2" destOrd="0" presId="urn:microsoft.com/office/officeart/2005/8/layout/bList2"/>
    <dgm:cxn modelId="{D52AC7FE-3A03-48E4-9605-E2A60E69D5E8}" type="presParOf" srcId="{83713354-7B04-4951-AC81-0EE39354268A}" destId="{40BEEADC-0CCF-4548-AA37-79524D44458C}" srcOrd="0" destOrd="0" presId="urn:microsoft.com/office/officeart/2005/8/layout/bList2"/>
    <dgm:cxn modelId="{7C92B70A-B9D0-492D-8FD8-466E4B63ABC7}" type="presParOf" srcId="{83713354-7B04-4951-AC81-0EE39354268A}" destId="{56D5C38D-4A1D-412F-AB71-85CE254AC15B}" srcOrd="1" destOrd="0" presId="urn:microsoft.com/office/officeart/2005/8/layout/bList2"/>
    <dgm:cxn modelId="{2D6F6421-E332-462E-930E-42D3C2F75158}" type="presParOf" srcId="{83713354-7B04-4951-AC81-0EE39354268A}" destId="{0EF40C24-AFE2-49F1-B62E-1E52B6EF5E82}" srcOrd="2" destOrd="0" presId="urn:microsoft.com/office/officeart/2005/8/layout/bList2"/>
    <dgm:cxn modelId="{DA642BD3-A92F-449C-8A8D-CECA89C5AEE2}" type="presParOf" srcId="{83713354-7B04-4951-AC81-0EE39354268A}" destId="{48185CAC-090F-488C-8B1E-34BCF45B55F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95495C-088E-4F16-9082-7CE4AE33081C}">
      <dgm:prSet custT="1"/>
      <dgm:spPr/>
      <dgm:t>
        <a:bodyPr/>
        <a:lstStyle/>
        <a:p>
          <a:pPr algn="ctr" rtl="0"/>
          <a:r>
            <a:rPr lang="en-US" sz="1200" dirty="0" smtClean="0">
              <a:solidFill>
                <a:schemeClr val="tx1"/>
              </a:solidFill>
            </a:rPr>
            <a:t>Seed Multiplication Site in GW County</a:t>
          </a:r>
          <a:endParaRPr lang="en-US" sz="1200" dirty="0">
            <a:solidFill>
              <a:schemeClr val="tx1"/>
            </a:solidFill>
          </a:endParaRPr>
        </a:p>
      </dgm:t>
    </dgm:pt>
    <dgm:pt modelId="{9364EA14-C037-4251-9933-5BBDBB769ABA}" type="parTrans" cxnId="{4F81C719-F2CB-4E19-965C-70F89048BB8D}">
      <dgm:prSet/>
      <dgm:spPr/>
      <dgm:t>
        <a:bodyPr/>
        <a:lstStyle/>
        <a:p>
          <a:endParaRPr lang="en-US"/>
        </a:p>
      </dgm:t>
    </dgm:pt>
    <dgm:pt modelId="{9D165992-BA9B-4744-A6AD-5A05BC9E8739}" type="sibTrans" cxnId="{4F81C719-F2CB-4E19-965C-70F89048BB8D}">
      <dgm:prSet/>
      <dgm:spPr/>
      <dgm:t>
        <a:bodyPr/>
        <a:lstStyle/>
        <a:p>
          <a:endParaRPr lang="en-US"/>
        </a:p>
      </dgm:t>
    </dgm:pt>
    <dgm:pt modelId="{B34C2E38-0458-4EB0-A82D-83E359D141BB}">
      <dgm:prSet custT="1"/>
      <dgm:spPr/>
      <dgm:t>
        <a:bodyPr/>
        <a:lstStyle/>
        <a:p>
          <a:pPr rtl="0"/>
          <a:r>
            <a:rPr lang="en-US" sz="1800" b="1" dirty="0" smtClean="0"/>
            <a:t>Learning;</a:t>
          </a:r>
          <a:endParaRPr lang="en-US" sz="1800" b="1" dirty="0"/>
        </a:p>
      </dgm:t>
    </dgm:pt>
    <dgm:pt modelId="{013398A0-DA8A-4820-A3F9-C5B3CCB04108}" type="parTrans" cxnId="{CC119455-2F93-4CCD-BCFC-F633BCE1B58F}">
      <dgm:prSet/>
      <dgm:spPr/>
      <dgm:t>
        <a:bodyPr/>
        <a:lstStyle/>
        <a:p>
          <a:endParaRPr lang="en-US"/>
        </a:p>
      </dgm:t>
    </dgm:pt>
    <dgm:pt modelId="{E05DC058-094A-45A1-B508-D2D9E4C5280E}" type="sibTrans" cxnId="{CC119455-2F93-4CCD-BCFC-F633BCE1B58F}">
      <dgm:prSet/>
      <dgm:spPr/>
      <dgm:t>
        <a:bodyPr/>
        <a:lstStyle/>
        <a:p>
          <a:endParaRPr lang="en-US"/>
        </a:p>
      </dgm:t>
    </dgm:pt>
    <dgm:pt modelId="{E8DEAFCB-7D50-4D04-B44F-C43735F5FCFF}">
      <dgm:prSet custT="1"/>
      <dgm:spPr/>
      <dgm:t>
        <a:bodyPr/>
        <a:lstStyle/>
        <a:p>
          <a:pPr rtl="0"/>
          <a:r>
            <a:rPr lang="en-US" sz="1800" dirty="0" smtClean="0"/>
            <a:t>Procurement of seeds from </a:t>
          </a:r>
          <a:r>
            <a:rPr lang="en-US" sz="1800" dirty="0" err="1" smtClean="0"/>
            <a:t>Equatorias</a:t>
          </a:r>
          <a:r>
            <a:rPr lang="en-US" sz="1800" dirty="0" smtClean="0"/>
            <a:t> takes time, therefore local purchase is recommended.</a:t>
          </a:r>
          <a:endParaRPr lang="en-US" sz="1800" dirty="0"/>
        </a:p>
      </dgm:t>
    </dgm:pt>
    <dgm:pt modelId="{D1108DE7-5406-461C-86B1-E611C9DC215A}" type="parTrans" cxnId="{A0A71A2F-C139-4E5E-B328-CF09731F1640}">
      <dgm:prSet/>
      <dgm:spPr/>
      <dgm:t>
        <a:bodyPr/>
        <a:lstStyle/>
        <a:p>
          <a:endParaRPr lang="en-US"/>
        </a:p>
      </dgm:t>
    </dgm:pt>
    <dgm:pt modelId="{D9A8C15F-B066-48CE-B512-E4E3FB531CA8}" type="sibTrans" cxnId="{A0A71A2F-C139-4E5E-B328-CF09731F1640}">
      <dgm:prSet/>
      <dgm:spPr/>
      <dgm:t>
        <a:bodyPr/>
        <a:lstStyle/>
        <a:p>
          <a:endParaRPr lang="en-US"/>
        </a:p>
      </dgm:t>
    </dgm:pt>
    <dgm:pt modelId="{65675671-BC7B-4CB5-86CC-AE23DC67D657}">
      <dgm:prSet custT="1"/>
      <dgm:spPr/>
      <dgm:t>
        <a:bodyPr/>
        <a:lstStyle/>
        <a:p>
          <a:pPr rtl="0"/>
          <a:r>
            <a:rPr lang="en-US" sz="1800" b="1" dirty="0" smtClean="0"/>
            <a:t>First Year Experience;</a:t>
          </a:r>
          <a:endParaRPr lang="en-US" sz="1800" b="1" dirty="0"/>
        </a:p>
      </dgm:t>
    </dgm:pt>
    <dgm:pt modelId="{7B43DA5F-9D2F-43EB-A2D0-5F9AF5B2E24C}" type="parTrans" cxnId="{E1B30360-2E8B-4B59-8514-2A4E7160576D}">
      <dgm:prSet/>
      <dgm:spPr/>
      <dgm:t>
        <a:bodyPr/>
        <a:lstStyle/>
        <a:p>
          <a:endParaRPr lang="en-US"/>
        </a:p>
      </dgm:t>
    </dgm:pt>
    <dgm:pt modelId="{E36F7C8E-CF14-4AC6-B7AB-CEE50895A892}" type="sibTrans" cxnId="{E1B30360-2E8B-4B59-8514-2A4E7160576D}">
      <dgm:prSet/>
      <dgm:spPr/>
      <dgm:t>
        <a:bodyPr/>
        <a:lstStyle/>
        <a:p>
          <a:endParaRPr lang="en-US"/>
        </a:p>
      </dgm:t>
    </dgm:pt>
    <dgm:pt modelId="{A84174A7-6922-47B1-AFC9-A74A5B849FF9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Procured recommended seeds from Juba and </a:t>
          </a:r>
          <a:r>
            <a:rPr lang="en-US" sz="1800" dirty="0" err="1" smtClean="0">
              <a:solidFill>
                <a:schemeClr val="tx1"/>
              </a:solidFill>
            </a:rPr>
            <a:t>Equatorias</a:t>
          </a:r>
          <a:r>
            <a:rPr lang="en-US" sz="1800" dirty="0" smtClean="0">
              <a:solidFill>
                <a:schemeClr val="tx1"/>
              </a:solidFill>
            </a:rPr>
            <a:t>. </a:t>
          </a:r>
          <a:endParaRPr lang="en-US" sz="1800" dirty="0">
            <a:solidFill>
              <a:schemeClr val="tx1"/>
            </a:solidFill>
          </a:endParaRPr>
        </a:p>
      </dgm:t>
    </dgm:pt>
    <dgm:pt modelId="{ABEE919B-EDD1-4556-95BB-A2B5D6DBF40D}" type="parTrans" cxnId="{844FE22C-DD9E-47E1-AC34-824382622A59}">
      <dgm:prSet/>
      <dgm:spPr/>
      <dgm:t>
        <a:bodyPr/>
        <a:lstStyle/>
        <a:p>
          <a:endParaRPr lang="en-US"/>
        </a:p>
      </dgm:t>
    </dgm:pt>
    <dgm:pt modelId="{721CCB00-1B5B-4533-836B-B4846B96A0BB}" type="sibTrans" cxnId="{844FE22C-DD9E-47E1-AC34-824382622A59}">
      <dgm:prSet/>
      <dgm:spPr/>
      <dgm:t>
        <a:bodyPr/>
        <a:lstStyle/>
        <a:p>
          <a:endParaRPr lang="en-US"/>
        </a:p>
      </dgm:t>
    </dgm:pt>
    <dgm:pt modelId="{BFCD207B-CA17-49AF-8E4C-0919E0C6BA94}">
      <dgm:prSet custT="1"/>
      <dgm:spPr/>
      <dgm:t>
        <a:bodyPr/>
        <a:lstStyle/>
        <a:p>
          <a:pPr rtl="0"/>
          <a:endParaRPr lang="en-US" sz="2000" dirty="0"/>
        </a:p>
      </dgm:t>
    </dgm:pt>
    <dgm:pt modelId="{9B015600-868A-48A0-86C1-CD33957724AC}" type="parTrans" cxnId="{4DFF9FA1-4409-4011-A7FD-0FFBFA9C1FB2}">
      <dgm:prSet/>
      <dgm:spPr/>
      <dgm:t>
        <a:bodyPr/>
        <a:lstStyle/>
        <a:p>
          <a:endParaRPr lang="en-US"/>
        </a:p>
      </dgm:t>
    </dgm:pt>
    <dgm:pt modelId="{AAC34612-D818-483C-90DF-3CFFE9DA22AA}" type="sibTrans" cxnId="{4DFF9FA1-4409-4011-A7FD-0FFBFA9C1FB2}">
      <dgm:prSet/>
      <dgm:spPr/>
      <dgm:t>
        <a:bodyPr/>
        <a:lstStyle/>
        <a:p>
          <a:endParaRPr lang="en-US"/>
        </a:p>
      </dgm:t>
    </dgm:pt>
    <dgm:pt modelId="{FF11DD7D-A99A-46E2-BB53-D5F40A8E86BA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Provided 2 bag unshelled </a:t>
          </a:r>
          <a:r>
            <a:rPr lang="en-US" sz="1800" dirty="0" err="1" smtClean="0">
              <a:solidFill>
                <a:schemeClr val="tx1"/>
              </a:solidFill>
            </a:rPr>
            <a:t>G.Nuts</a:t>
          </a:r>
          <a:r>
            <a:rPr lang="en-US" sz="1800" dirty="0" smtClean="0">
              <a:solidFill>
                <a:schemeClr val="tx1"/>
              </a:solidFill>
            </a:rPr>
            <a:t>, 8 </a:t>
          </a:r>
          <a:r>
            <a:rPr lang="en-US" sz="1800" dirty="0" err="1" smtClean="0">
              <a:solidFill>
                <a:schemeClr val="tx1"/>
              </a:solidFill>
            </a:rPr>
            <a:t>kgs</a:t>
          </a:r>
          <a:r>
            <a:rPr lang="en-US" sz="1800" dirty="0" smtClean="0">
              <a:solidFill>
                <a:schemeClr val="tx1"/>
              </a:solidFill>
            </a:rPr>
            <a:t> sorghum </a:t>
          </a:r>
          <a:r>
            <a:rPr lang="en-US" sz="1800" dirty="0" smtClean="0"/>
            <a:t>&amp; 3kg sesame</a:t>
          </a:r>
          <a:endParaRPr lang="en-US" sz="1800" dirty="0"/>
        </a:p>
      </dgm:t>
    </dgm:pt>
    <dgm:pt modelId="{AEA14190-0738-405A-A901-96E596CE581E}" type="parTrans" cxnId="{CC158C94-5871-4D25-BE2E-6763F84DB6FF}">
      <dgm:prSet/>
      <dgm:spPr/>
      <dgm:t>
        <a:bodyPr/>
        <a:lstStyle/>
        <a:p>
          <a:endParaRPr lang="en-US"/>
        </a:p>
      </dgm:t>
    </dgm:pt>
    <dgm:pt modelId="{4A3B2F8C-FEF7-4180-B433-38B7F80178A0}" type="sibTrans" cxnId="{CC158C94-5871-4D25-BE2E-6763F84DB6FF}">
      <dgm:prSet/>
      <dgm:spPr/>
      <dgm:t>
        <a:bodyPr/>
        <a:lstStyle/>
        <a:p>
          <a:endParaRPr lang="en-US"/>
        </a:p>
      </dgm:t>
    </dgm:pt>
    <dgm:pt modelId="{C91559A7-7B7C-4DF6-AB9C-E9F9CAF17CAC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en-US"/>
        </a:p>
      </dgm:t>
    </dgm:pt>
    <dgm:pt modelId="{3C83B577-CEAE-4138-8487-DFC9B11C7015}" type="parTrans" cxnId="{1F7CBC1F-ACCB-4361-86B5-157350748E7C}">
      <dgm:prSet/>
      <dgm:spPr/>
      <dgm:t>
        <a:bodyPr/>
        <a:lstStyle/>
        <a:p>
          <a:endParaRPr lang="en-US"/>
        </a:p>
      </dgm:t>
    </dgm:pt>
    <dgm:pt modelId="{49AD51FE-2D70-400F-8984-31506EBA95BC}" type="sibTrans" cxnId="{1F7CBC1F-ACCB-4361-86B5-157350748E7C}">
      <dgm:prSet/>
      <dgm:spPr/>
      <dgm:t>
        <a:bodyPr/>
        <a:lstStyle/>
        <a:p>
          <a:endParaRPr lang="en-US"/>
        </a:p>
      </dgm:t>
    </dgm:pt>
    <dgm:pt modelId="{84582CEB-CDE6-4282-9F6B-244C362FE7C9}">
      <dgm:prSet/>
      <dgm:spPr/>
      <dgm:t>
        <a:bodyPr/>
        <a:lstStyle/>
        <a:p>
          <a:pPr rtl="0"/>
          <a:endParaRPr lang="en-US"/>
        </a:p>
      </dgm:t>
    </dgm:pt>
    <dgm:pt modelId="{32405861-66F0-4F12-8AC1-E2416372D633}" type="parTrans" cxnId="{54FEB194-AF9C-49F5-8FA4-1C8FC7C25888}">
      <dgm:prSet/>
      <dgm:spPr/>
      <dgm:t>
        <a:bodyPr/>
        <a:lstStyle/>
        <a:p>
          <a:endParaRPr lang="en-US"/>
        </a:p>
      </dgm:t>
    </dgm:pt>
    <dgm:pt modelId="{C436ADCC-566E-4A5A-AC93-8B34EE517576}" type="sibTrans" cxnId="{54FEB194-AF9C-49F5-8FA4-1C8FC7C25888}">
      <dgm:prSet/>
      <dgm:spPr/>
      <dgm:t>
        <a:bodyPr/>
        <a:lstStyle/>
        <a:p>
          <a:endParaRPr lang="en-US"/>
        </a:p>
      </dgm:t>
    </dgm:pt>
    <dgm:pt modelId="{5CC2430B-3551-4314-A9C0-5FB044558FD7}">
      <dgm:prSet/>
      <dgm:spPr/>
      <dgm:t>
        <a:bodyPr/>
        <a:lstStyle/>
        <a:p>
          <a:pPr rtl="0"/>
          <a:endParaRPr lang="en-US" dirty="0"/>
        </a:p>
      </dgm:t>
    </dgm:pt>
    <dgm:pt modelId="{12DEA3B5-472A-4DE1-808E-22034B6FAA6D}" type="parTrans" cxnId="{C1BFDFDE-D5A9-4A1B-B5D2-1F2156CF9F7D}">
      <dgm:prSet/>
      <dgm:spPr/>
      <dgm:t>
        <a:bodyPr/>
        <a:lstStyle/>
        <a:p>
          <a:endParaRPr lang="en-US"/>
        </a:p>
      </dgm:t>
    </dgm:pt>
    <dgm:pt modelId="{89E7ACEB-5F9D-4E49-A65B-75389A269206}" type="sibTrans" cxnId="{C1BFDFDE-D5A9-4A1B-B5D2-1F2156CF9F7D}">
      <dgm:prSet/>
      <dgm:spPr/>
      <dgm:t>
        <a:bodyPr/>
        <a:lstStyle/>
        <a:p>
          <a:endParaRPr lang="en-US"/>
        </a:p>
      </dgm:t>
    </dgm:pt>
    <dgm:pt modelId="{70EFF205-4053-45C7-BD11-B8F6349EAECD}">
      <dgm:prSet custT="1"/>
      <dgm:spPr/>
      <dgm:t>
        <a:bodyPr/>
        <a:lstStyle/>
        <a:p>
          <a:pPr rtl="0"/>
          <a:r>
            <a:rPr lang="en-US" sz="1800" dirty="0" smtClean="0"/>
            <a:t>Local purchase is cheaper (avoid expensive transport)</a:t>
          </a:r>
          <a:endParaRPr lang="en-US" sz="1800" dirty="0"/>
        </a:p>
      </dgm:t>
    </dgm:pt>
    <dgm:pt modelId="{0F10DB0D-5F12-40A8-87DC-7C53838EFE9B}" type="parTrans" cxnId="{63FB199E-E833-4AAB-8F71-4A0A72B553E3}">
      <dgm:prSet/>
      <dgm:spPr/>
      <dgm:t>
        <a:bodyPr/>
        <a:lstStyle/>
        <a:p>
          <a:endParaRPr lang="en-US"/>
        </a:p>
      </dgm:t>
    </dgm:pt>
    <dgm:pt modelId="{1CCC1166-44FF-4BAE-BDB8-975045BEC197}" type="sibTrans" cxnId="{63FB199E-E833-4AAB-8F71-4A0A72B553E3}">
      <dgm:prSet/>
      <dgm:spPr/>
      <dgm:t>
        <a:bodyPr/>
        <a:lstStyle/>
        <a:p>
          <a:endParaRPr lang="en-US"/>
        </a:p>
      </dgm:t>
    </dgm:pt>
    <dgm:pt modelId="{E8A1DBD5-CE07-403F-95EA-D7D703DCA2CD}">
      <dgm:prSet custT="1"/>
      <dgm:spPr/>
      <dgm:t>
        <a:bodyPr/>
        <a:lstStyle/>
        <a:p>
          <a:pPr rtl="0"/>
          <a:r>
            <a:rPr lang="en-US" sz="1800" dirty="0" smtClean="0"/>
            <a:t>The majority of seeds distributed did well especially the ground nut </a:t>
          </a:r>
          <a:r>
            <a:rPr lang="en-US" sz="1800" i="1" dirty="0" smtClean="0"/>
            <a:t>Red Beauty</a:t>
          </a:r>
          <a:r>
            <a:rPr lang="en-US" sz="1800" dirty="0" smtClean="0"/>
            <a:t> variety and sorghum </a:t>
          </a:r>
          <a:r>
            <a:rPr lang="en-US" sz="1800" i="1" dirty="0" err="1" smtClean="0"/>
            <a:t>Gedm</a:t>
          </a:r>
          <a:r>
            <a:rPr lang="en-US" sz="1800" i="1" dirty="0" smtClean="0"/>
            <a:t>- mam</a:t>
          </a:r>
          <a:r>
            <a:rPr lang="en-US" sz="1800" dirty="0" smtClean="0"/>
            <a:t> variety.</a:t>
          </a:r>
          <a:endParaRPr lang="en-US" sz="1800" dirty="0"/>
        </a:p>
      </dgm:t>
    </dgm:pt>
    <dgm:pt modelId="{71528345-AE1E-4062-BEC8-784E6A84465A}" type="parTrans" cxnId="{219D0E43-4CE0-438E-A0E4-3D33051870DB}">
      <dgm:prSet/>
      <dgm:spPr/>
      <dgm:t>
        <a:bodyPr/>
        <a:lstStyle/>
        <a:p>
          <a:endParaRPr lang="en-US"/>
        </a:p>
      </dgm:t>
    </dgm:pt>
    <dgm:pt modelId="{0F02E240-69D4-43B9-BDE6-525B04DA90A0}" type="sibTrans" cxnId="{219D0E43-4CE0-438E-A0E4-3D33051870DB}">
      <dgm:prSet/>
      <dgm:spPr/>
      <dgm:t>
        <a:bodyPr/>
        <a:lstStyle/>
        <a:p>
          <a:endParaRPr lang="en-US"/>
        </a:p>
      </dgm:t>
    </dgm:pt>
    <dgm:pt modelId="{728C9951-B8FE-43FB-AD25-FF54A23B1BAC}">
      <dgm:prSet custT="1"/>
      <dgm:spPr/>
      <dgm:t>
        <a:bodyPr/>
        <a:lstStyle/>
        <a:p>
          <a:pPr rtl="0"/>
          <a:r>
            <a:rPr lang="en-US" sz="1800" dirty="0" smtClean="0"/>
            <a:t>The sorghum variety called </a:t>
          </a:r>
          <a:r>
            <a:rPr lang="en-US" sz="1800" i="1" dirty="0" smtClean="0"/>
            <a:t>recession</a:t>
          </a:r>
          <a:r>
            <a:rPr lang="en-US" sz="1800" dirty="0" smtClean="0"/>
            <a:t> did not do well.</a:t>
          </a:r>
          <a:endParaRPr lang="en-US" sz="1800" dirty="0"/>
        </a:p>
      </dgm:t>
    </dgm:pt>
    <dgm:pt modelId="{464474F9-D3BD-412C-97B2-400DF5B32FE0}" type="parTrans" cxnId="{4DEFCBD0-8DC6-46D2-B354-6BC00871B54E}">
      <dgm:prSet/>
      <dgm:spPr/>
      <dgm:t>
        <a:bodyPr/>
        <a:lstStyle/>
        <a:p>
          <a:endParaRPr lang="en-US"/>
        </a:p>
      </dgm:t>
    </dgm:pt>
    <dgm:pt modelId="{4C448124-9136-4D88-9683-9BAA155C65F6}" type="sibTrans" cxnId="{4DEFCBD0-8DC6-46D2-B354-6BC00871B54E}">
      <dgm:prSet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2" custScaleX="152842" custScaleY="230201" custLinFactNeighborX="-106" custLinFactNeighborY="-20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2" custFlipVert="1" custScaleX="72910" custScaleY="4007" custLinFactY="12265" custLinFactNeighborX="72149" custLinFactNeighborY="100000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2" custScaleX="21717" custScaleY="23908" custLinFactX="200000" custLinFactY="-200000" custLinFactNeighborX="253033" custLinFactNeighborY="-234431"/>
      <dgm:spPr/>
    </dgm:pt>
    <dgm:pt modelId="{16A6F89A-F0B5-456D-86EE-691A5FB56C45}" type="pres">
      <dgm:prSet presAssocID="{71177E8E-35F8-4A5C-AD7B-19D2CE9522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713354-7B04-4951-AC81-0EE39354268A}" type="pres">
      <dgm:prSet presAssocID="{AF95495C-088E-4F16-9082-7CE4AE33081C}" presName="compNode" presStyleCnt="0"/>
      <dgm:spPr/>
    </dgm:pt>
    <dgm:pt modelId="{40BEEADC-0CCF-4548-AA37-79524D44458C}" type="pres">
      <dgm:prSet presAssocID="{AF95495C-088E-4F16-9082-7CE4AE33081C}" presName="childRect" presStyleLbl="bgAcc1" presStyleIdx="1" presStyleCnt="2" custScaleX="131816" custScaleY="230506" custLinFactNeighborX="448" custLinFactNeighborY="-2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5C38D-4A1D-412F-AB71-85CE254AC15B}" type="pres">
      <dgm:prSet presAssocID="{AF95495C-088E-4F16-9082-7CE4AE3308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40C24-AFE2-49F1-B62E-1E52B6EF5E82}" type="pres">
      <dgm:prSet presAssocID="{AF95495C-088E-4F16-9082-7CE4AE33081C}" presName="parentRect" presStyleLbl="alignNode1" presStyleIdx="1" presStyleCnt="2" custAng="10800000" custFlipVert="1" custScaleX="108140" custScaleY="41789" custLinFactNeighborX="1219" custLinFactNeighborY="55595"/>
      <dgm:spPr/>
      <dgm:t>
        <a:bodyPr/>
        <a:lstStyle/>
        <a:p>
          <a:endParaRPr lang="en-US"/>
        </a:p>
      </dgm:t>
    </dgm:pt>
    <dgm:pt modelId="{48185CAC-090F-488C-8B1E-34BCF45B55FC}" type="pres">
      <dgm:prSet presAssocID="{AF95495C-088E-4F16-9082-7CE4AE33081C}" presName="adorn" presStyleLbl="fgAccFollowNode1" presStyleIdx="1" presStyleCnt="2" custFlipVert="1" custFlipHor="1" custScaleX="15836" custScaleY="3820"/>
      <dgm:spPr/>
    </dgm:pt>
  </dgm:ptLst>
  <dgm:cxnLst>
    <dgm:cxn modelId="{219D0E43-4CE0-438E-A0E4-3D33051870DB}" srcId="{B34C2E38-0458-4EB0-A82D-83E359D141BB}" destId="{E8A1DBD5-CE07-403F-95EA-D7D703DCA2CD}" srcOrd="2" destOrd="0" parTransId="{71528345-AE1E-4062-BEC8-784E6A84465A}" sibTransId="{0F02E240-69D4-43B9-BDE6-525B04DA90A0}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0DF9B829-712C-4054-B26D-A66722167258}" type="presOf" srcId="{AF95495C-088E-4F16-9082-7CE4AE33081C}" destId="{0EF40C24-AFE2-49F1-B62E-1E52B6EF5E82}" srcOrd="1" destOrd="0" presId="urn:microsoft.com/office/officeart/2005/8/layout/bList2"/>
    <dgm:cxn modelId="{D52FA981-4DCD-4B31-A1A1-D1B333AF8527}" type="presOf" srcId="{FF11DD7D-A99A-46E2-BB53-D5F40A8E86BA}" destId="{6162CADA-BB92-444B-AA81-1E2CD68C2412}" srcOrd="0" destOrd="2" presId="urn:microsoft.com/office/officeart/2005/8/layout/bList2"/>
    <dgm:cxn modelId="{A0A71A2F-C139-4E5E-B328-CF09731F1640}" srcId="{B34C2E38-0458-4EB0-A82D-83E359D141BB}" destId="{E8DEAFCB-7D50-4D04-B44F-C43735F5FCFF}" srcOrd="0" destOrd="0" parTransId="{D1108DE7-5406-461C-86B1-E611C9DC215A}" sibTransId="{D9A8C15F-B066-48CE-B512-E4E3FB531CA8}"/>
    <dgm:cxn modelId="{49851CD4-6F9C-4866-992A-BAB232504BAF}" type="presOf" srcId="{C91559A7-7B7C-4DF6-AB9C-E9F9CAF17CAC}" destId="{40BEEADC-0CCF-4548-AA37-79524D44458C}" srcOrd="0" destOrd="0" presId="urn:microsoft.com/office/officeart/2005/8/layout/bList2"/>
    <dgm:cxn modelId="{CC119455-2F93-4CCD-BCFC-F633BCE1B58F}" srcId="{9352FABA-4DAE-41A9-9D20-A5256B1298EE}" destId="{B34C2E38-0458-4EB0-A82D-83E359D141BB}" srcOrd="1" destOrd="0" parTransId="{013398A0-DA8A-4820-A3F9-C5B3CCB04108}" sibTransId="{E05DC058-094A-45A1-B508-D2D9E4C5280E}"/>
    <dgm:cxn modelId="{2B8AFFC9-F2D3-4B36-BEED-811646D2D651}" type="presOf" srcId="{9352FABA-4DAE-41A9-9D20-A5256B1298EE}" destId="{2D9B610D-E18F-4C05-A1CC-7B8100EBC6A7}" srcOrd="1" destOrd="0" presId="urn:microsoft.com/office/officeart/2005/8/layout/bList2"/>
    <dgm:cxn modelId="{4DFF9FA1-4409-4011-A7FD-0FFBFA9C1FB2}" srcId="{B34C2E38-0458-4EB0-A82D-83E359D141BB}" destId="{BFCD207B-CA17-49AF-8E4C-0919E0C6BA94}" srcOrd="4" destOrd="0" parTransId="{9B015600-868A-48A0-86C1-CD33957724AC}" sibTransId="{AAC34612-D818-483C-90DF-3CFFE9DA22AA}"/>
    <dgm:cxn modelId="{ED97B193-B3C1-42C4-98E6-AC46DC584AC3}" type="presOf" srcId="{B34C2E38-0458-4EB0-A82D-83E359D141BB}" destId="{6162CADA-BB92-444B-AA81-1E2CD68C2412}" srcOrd="0" destOrd="3" presId="urn:microsoft.com/office/officeart/2005/8/layout/bList2"/>
    <dgm:cxn modelId="{0B0BFB80-9EF2-46A5-BE90-C721212F25CA}" type="presOf" srcId="{A84174A7-6922-47B1-AFC9-A74A5B849FF9}" destId="{6162CADA-BB92-444B-AA81-1E2CD68C2412}" srcOrd="0" destOrd="1" presId="urn:microsoft.com/office/officeart/2005/8/layout/bList2"/>
    <dgm:cxn modelId="{6049376A-74F8-44A5-9E2B-FD23DE169AEC}" type="presOf" srcId="{AF95495C-088E-4F16-9082-7CE4AE33081C}" destId="{56D5C38D-4A1D-412F-AB71-85CE254AC15B}" srcOrd="0" destOrd="0" presId="urn:microsoft.com/office/officeart/2005/8/layout/bList2"/>
    <dgm:cxn modelId="{B4AF83B4-280B-4B10-AB61-C3877E577626}" type="presOf" srcId="{E8A1DBD5-CE07-403F-95EA-D7D703DCA2CD}" destId="{6162CADA-BB92-444B-AA81-1E2CD68C2412}" srcOrd="0" destOrd="6" presId="urn:microsoft.com/office/officeart/2005/8/layout/bList2"/>
    <dgm:cxn modelId="{9C525352-6898-479E-9039-FD2DC76E754C}" type="presOf" srcId="{6BE1DC79-487E-4DF5-83EC-14B127BC2F76}" destId="{05DD9CF9-75CB-4141-851E-3BFB21A08033}" srcOrd="0" destOrd="0" presId="urn:microsoft.com/office/officeart/2005/8/layout/bList2"/>
    <dgm:cxn modelId="{21856264-A6DE-4F37-94A5-63F047173D30}" type="presOf" srcId="{E8DEAFCB-7D50-4D04-B44F-C43735F5FCFF}" destId="{6162CADA-BB92-444B-AA81-1E2CD68C2412}" srcOrd="0" destOrd="4" presId="urn:microsoft.com/office/officeart/2005/8/layout/bList2"/>
    <dgm:cxn modelId="{CC158C94-5871-4D25-BE2E-6763F84DB6FF}" srcId="{65675671-BC7B-4CB5-86CC-AE23DC67D657}" destId="{FF11DD7D-A99A-46E2-BB53-D5F40A8E86BA}" srcOrd="1" destOrd="0" parTransId="{AEA14190-0738-405A-A901-96E596CE581E}" sibTransId="{4A3B2F8C-FEF7-4180-B433-38B7F80178A0}"/>
    <dgm:cxn modelId="{CD8E15A4-15D5-4093-A3F3-C29DEDEF723D}" type="presOf" srcId="{5CC2430B-3551-4314-A9C0-5FB044558FD7}" destId="{40BEEADC-0CCF-4548-AA37-79524D44458C}" srcOrd="0" destOrd="1" presId="urn:microsoft.com/office/officeart/2005/8/layout/bList2"/>
    <dgm:cxn modelId="{A0CF7F99-AE95-4AA7-BF0B-211C844401EB}" type="presOf" srcId="{70EFF205-4053-45C7-BD11-B8F6349EAECD}" destId="{6162CADA-BB92-444B-AA81-1E2CD68C2412}" srcOrd="0" destOrd="5" presId="urn:microsoft.com/office/officeart/2005/8/layout/bList2"/>
    <dgm:cxn modelId="{AAFBA5DD-60D0-4FF1-A033-103726C84533}" type="presOf" srcId="{65675671-BC7B-4CB5-86CC-AE23DC67D657}" destId="{6162CADA-BB92-444B-AA81-1E2CD68C2412}" srcOrd="0" destOrd="0" presId="urn:microsoft.com/office/officeart/2005/8/layout/bList2"/>
    <dgm:cxn modelId="{36C6DBAC-0E3C-43FC-BDDD-8D52752254E0}" type="presOf" srcId="{728C9951-B8FE-43FB-AD25-FF54A23B1BAC}" destId="{6162CADA-BB92-444B-AA81-1E2CD68C2412}" srcOrd="0" destOrd="7" presId="urn:microsoft.com/office/officeart/2005/8/layout/bList2"/>
    <dgm:cxn modelId="{E1B30360-2E8B-4B59-8514-2A4E7160576D}" srcId="{9352FABA-4DAE-41A9-9D20-A5256B1298EE}" destId="{65675671-BC7B-4CB5-86CC-AE23DC67D657}" srcOrd="0" destOrd="0" parTransId="{7B43DA5F-9D2F-43EB-A2D0-5F9AF5B2E24C}" sibTransId="{E36F7C8E-CF14-4AC6-B7AB-CEE50895A892}"/>
    <dgm:cxn modelId="{B7C3B861-EED8-4614-8323-9898FE6E2346}" type="presOf" srcId="{9352FABA-4DAE-41A9-9D20-A5256B1298EE}" destId="{92FB6C2E-926C-428C-A208-A3CAEEFC16B2}" srcOrd="0" destOrd="0" presId="urn:microsoft.com/office/officeart/2005/8/layout/bList2"/>
    <dgm:cxn modelId="{54FEB194-AF9C-49F5-8FA4-1C8FC7C25888}" srcId="{AF95495C-088E-4F16-9082-7CE4AE33081C}" destId="{84582CEB-CDE6-4282-9F6B-244C362FE7C9}" srcOrd="2" destOrd="0" parTransId="{32405861-66F0-4F12-8AC1-E2416372D633}" sibTransId="{C436ADCC-566E-4A5A-AC93-8B34EE517576}"/>
    <dgm:cxn modelId="{844FE22C-DD9E-47E1-AC34-824382622A59}" srcId="{65675671-BC7B-4CB5-86CC-AE23DC67D657}" destId="{A84174A7-6922-47B1-AFC9-A74A5B849FF9}" srcOrd="0" destOrd="0" parTransId="{ABEE919B-EDD1-4556-95BB-A2B5D6DBF40D}" sibTransId="{721CCB00-1B5B-4533-836B-B4846B96A0BB}"/>
    <dgm:cxn modelId="{F0294DA8-7E28-4F1D-937E-41681FA259A6}" type="presOf" srcId="{71177E8E-35F8-4A5C-AD7B-19D2CE9522FD}" destId="{16A6F89A-F0B5-456D-86EE-691A5FB56C45}" srcOrd="0" destOrd="0" presId="urn:microsoft.com/office/officeart/2005/8/layout/bList2"/>
    <dgm:cxn modelId="{63FB199E-E833-4AAB-8F71-4A0A72B553E3}" srcId="{B34C2E38-0458-4EB0-A82D-83E359D141BB}" destId="{70EFF205-4053-45C7-BD11-B8F6349EAECD}" srcOrd="1" destOrd="0" parTransId="{0F10DB0D-5F12-40A8-87DC-7C53838EFE9B}" sibTransId="{1CCC1166-44FF-4BAE-BDB8-975045BEC197}"/>
    <dgm:cxn modelId="{4F81C719-F2CB-4E19-965C-70F89048BB8D}" srcId="{6BE1DC79-487E-4DF5-83EC-14B127BC2F76}" destId="{AF95495C-088E-4F16-9082-7CE4AE33081C}" srcOrd="1" destOrd="0" parTransId="{9364EA14-C037-4251-9933-5BBDBB769ABA}" sibTransId="{9D165992-BA9B-4744-A6AD-5A05BC9E8739}"/>
    <dgm:cxn modelId="{1F7CBC1F-ACCB-4361-86B5-157350748E7C}" srcId="{AF95495C-088E-4F16-9082-7CE4AE33081C}" destId="{C91559A7-7B7C-4DF6-AB9C-E9F9CAF17CAC}" srcOrd="0" destOrd="0" parTransId="{3C83B577-CEAE-4138-8487-DFC9B11C7015}" sibTransId="{49AD51FE-2D70-400F-8984-31506EBA95BC}"/>
    <dgm:cxn modelId="{4DEFCBD0-8DC6-46D2-B354-6BC00871B54E}" srcId="{B34C2E38-0458-4EB0-A82D-83E359D141BB}" destId="{728C9951-B8FE-43FB-AD25-FF54A23B1BAC}" srcOrd="3" destOrd="0" parTransId="{464474F9-D3BD-412C-97B2-400DF5B32FE0}" sibTransId="{4C448124-9136-4D88-9683-9BAA155C65F6}"/>
    <dgm:cxn modelId="{C1BFDFDE-D5A9-4A1B-B5D2-1F2156CF9F7D}" srcId="{AF95495C-088E-4F16-9082-7CE4AE33081C}" destId="{5CC2430B-3551-4314-A9C0-5FB044558FD7}" srcOrd="1" destOrd="0" parTransId="{12DEA3B5-472A-4DE1-808E-22034B6FAA6D}" sibTransId="{89E7ACEB-5F9D-4E49-A65B-75389A269206}"/>
    <dgm:cxn modelId="{DC355E06-6F86-460F-9A58-FF9DF1A22B57}" type="presOf" srcId="{BFCD207B-CA17-49AF-8E4C-0919E0C6BA94}" destId="{6162CADA-BB92-444B-AA81-1E2CD68C2412}" srcOrd="0" destOrd="8" presId="urn:microsoft.com/office/officeart/2005/8/layout/bList2"/>
    <dgm:cxn modelId="{33B25251-9C98-419C-9B70-64A7674E6215}" type="presOf" srcId="{84582CEB-CDE6-4282-9F6B-244C362FE7C9}" destId="{40BEEADC-0CCF-4548-AA37-79524D44458C}" srcOrd="0" destOrd="2" presId="urn:microsoft.com/office/officeart/2005/8/layout/bList2"/>
    <dgm:cxn modelId="{097BE099-B6F8-4D79-9F00-ECEFC98B6476}" type="presParOf" srcId="{05DD9CF9-75CB-4141-851E-3BFB21A08033}" destId="{9060FFA9-509E-4EA0-9B1B-444DFBC52A98}" srcOrd="0" destOrd="0" presId="urn:microsoft.com/office/officeart/2005/8/layout/bList2"/>
    <dgm:cxn modelId="{27E45BD1-CD7F-4FC0-B753-8A849DCCBEB0}" type="presParOf" srcId="{9060FFA9-509E-4EA0-9B1B-444DFBC52A98}" destId="{6162CADA-BB92-444B-AA81-1E2CD68C2412}" srcOrd="0" destOrd="0" presId="urn:microsoft.com/office/officeart/2005/8/layout/bList2"/>
    <dgm:cxn modelId="{C896A199-645A-41BD-AD15-BADC3BFEEC62}" type="presParOf" srcId="{9060FFA9-509E-4EA0-9B1B-444DFBC52A98}" destId="{92FB6C2E-926C-428C-A208-A3CAEEFC16B2}" srcOrd="1" destOrd="0" presId="urn:microsoft.com/office/officeart/2005/8/layout/bList2"/>
    <dgm:cxn modelId="{05499D32-5FE0-406A-BA91-FED6DF0723FC}" type="presParOf" srcId="{9060FFA9-509E-4EA0-9B1B-444DFBC52A98}" destId="{2D9B610D-E18F-4C05-A1CC-7B8100EBC6A7}" srcOrd="2" destOrd="0" presId="urn:microsoft.com/office/officeart/2005/8/layout/bList2"/>
    <dgm:cxn modelId="{FC77FB9D-509B-4B89-B23F-15715D377BE8}" type="presParOf" srcId="{9060FFA9-509E-4EA0-9B1B-444DFBC52A98}" destId="{ACF86442-5F3A-4A50-83ED-09292A92B38F}" srcOrd="3" destOrd="0" presId="urn:microsoft.com/office/officeart/2005/8/layout/bList2"/>
    <dgm:cxn modelId="{0081A60E-951E-4342-83D2-5BB140A40C16}" type="presParOf" srcId="{05DD9CF9-75CB-4141-851E-3BFB21A08033}" destId="{16A6F89A-F0B5-456D-86EE-691A5FB56C45}" srcOrd="1" destOrd="0" presId="urn:microsoft.com/office/officeart/2005/8/layout/bList2"/>
    <dgm:cxn modelId="{26B9AF67-93E9-4746-94EA-77850DF009B1}" type="presParOf" srcId="{05DD9CF9-75CB-4141-851E-3BFB21A08033}" destId="{83713354-7B04-4951-AC81-0EE39354268A}" srcOrd="2" destOrd="0" presId="urn:microsoft.com/office/officeart/2005/8/layout/bList2"/>
    <dgm:cxn modelId="{D5E3EC2C-2A26-4C0D-AA8C-9E30C066228A}" type="presParOf" srcId="{83713354-7B04-4951-AC81-0EE39354268A}" destId="{40BEEADC-0CCF-4548-AA37-79524D44458C}" srcOrd="0" destOrd="0" presId="urn:microsoft.com/office/officeart/2005/8/layout/bList2"/>
    <dgm:cxn modelId="{5A7B8362-F698-4A2F-88AA-BCB900098714}" type="presParOf" srcId="{83713354-7B04-4951-AC81-0EE39354268A}" destId="{56D5C38D-4A1D-412F-AB71-85CE254AC15B}" srcOrd="1" destOrd="0" presId="urn:microsoft.com/office/officeart/2005/8/layout/bList2"/>
    <dgm:cxn modelId="{22E55C97-8E09-4302-B245-52179F5E9761}" type="presParOf" srcId="{83713354-7B04-4951-AC81-0EE39354268A}" destId="{0EF40C24-AFE2-49F1-B62E-1E52B6EF5E82}" srcOrd="2" destOrd="0" presId="urn:microsoft.com/office/officeart/2005/8/layout/bList2"/>
    <dgm:cxn modelId="{4E11C734-7A55-4E4D-B82B-BDBF38FF74AD}" type="presParOf" srcId="{83713354-7B04-4951-AC81-0EE39354268A}" destId="{48185CAC-090F-488C-8B1E-34BCF45B55F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65675671-BC7B-4CB5-86CC-AE23DC67D657}">
      <dgm:prSet custT="1"/>
      <dgm:spPr/>
      <dgm:t>
        <a:bodyPr/>
        <a:lstStyle/>
        <a:p>
          <a:pPr rtl="0"/>
          <a:r>
            <a:rPr lang="en-US" sz="2000" b="1" dirty="0" smtClean="0"/>
            <a:t>Second Year Experience;</a:t>
          </a:r>
          <a:endParaRPr lang="en-US" sz="2000" b="1" dirty="0"/>
        </a:p>
      </dgm:t>
    </dgm:pt>
    <dgm:pt modelId="{7B43DA5F-9D2F-43EB-A2D0-5F9AF5B2E24C}" type="parTrans" cxnId="{E1B30360-2E8B-4B59-8514-2A4E7160576D}">
      <dgm:prSet/>
      <dgm:spPr/>
      <dgm:t>
        <a:bodyPr/>
        <a:lstStyle/>
        <a:p>
          <a:endParaRPr lang="en-US"/>
        </a:p>
      </dgm:t>
    </dgm:pt>
    <dgm:pt modelId="{E36F7C8E-CF14-4AC6-B7AB-CEE50895A892}" type="sibTrans" cxnId="{E1B30360-2E8B-4B59-8514-2A4E7160576D}">
      <dgm:prSet/>
      <dgm:spPr/>
      <dgm:t>
        <a:bodyPr/>
        <a:lstStyle/>
        <a:p>
          <a:endParaRPr lang="en-US"/>
        </a:p>
      </dgm:t>
    </dgm:pt>
    <dgm:pt modelId="{BFCD207B-CA17-49AF-8E4C-0919E0C6BA94}">
      <dgm:prSet custT="1"/>
      <dgm:spPr/>
      <dgm:t>
        <a:bodyPr/>
        <a:lstStyle/>
        <a:p>
          <a:pPr rtl="0"/>
          <a:endParaRPr lang="en-US" sz="2000" dirty="0"/>
        </a:p>
      </dgm:t>
    </dgm:pt>
    <dgm:pt modelId="{9B015600-868A-48A0-86C1-CD33957724AC}" type="parTrans" cxnId="{4DFF9FA1-4409-4011-A7FD-0FFBFA9C1FB2}">
      <dgm:prSet/>
      <dgm:spPr/>
      <dgm:t>
        <a:bodyPr/>
        <a:lstStyle/>
        <a:p>
          <a:endParaRPr lang="en-US"/>
        </a:p>
      </dgm:t>
    </dgm:pt>
    <dgm:pt modelId="{AAC34612-D818-483C-90DF-3CFFE9DA22AA}" type="sibTrans" cxnId="{4DFF9FA1-4409-4011-A7FD-0FFBFA9C1FB2}">
      <dgm:prSet/>
      <dgm:spPr/>
      <dgm:t>
        <a:bodyPr/>
        <a:lstStyle/>
        <a:p>
          <a:endParaRPr lang="en-US"/>
        </a:p>
      </dgm:t>
    </dgm:pt>
    <dgm:pt modelId="{4F4ED456-E8C3-47F1-82DA-74E2856F44FC}">
      <dgm:prSet custT="1"/>
      <dgm:spPr/>
      <dgm:t>
        <a:bodyPr/>
        <a:lstStyle/>
        <a:p>
          <a:pPr rtl="0"/>
          <a:endParaRPr lang="en-US" sz="1800" dirty="0"/>
        </a:p>
      </dgm:t>
    </dgm:pt>
    <dgm:pt modelId="{B31440D9-6E0E-4796-89AB-0CEE8581EC06}" type="parTrans" cxnId="{80F9EA1F-F4D5-4949-8D36-D8908E4B7378}">
      <dgm:prSet/>
      <dgm:spPr/>
      <dgm:t>
        <a:bodyPr/>
        <a:lstStyle/>
        <a:p>
          <a:endParaRPr lang="en-US"/>
        </a:p>
      </dgm:t>
    </dgm:pt>
    <dgm:pt modelId="{67F3B851-BAAB-4F1F-9182-09FB817EC9E9}" type="sibTrans" cxnId="{80F9EA1F-F4D5-4949-8D36-D8908E4B7378}">
      <dgm:prSet/>
      <dgm:spPr/>
      <dgm:t>
        <a:bodyPr/>
        <a:lstStyle/>
        <a:p>
          <a:endParaRPr lang="en-US"/>
        </a:p>
      </dgm:t>
    </dgm:pt>
    <dgm:pt modelId="{ADC0C475-304F-462A-B3CF-85E64EE5B1AC}">
      <dgm:prSet custT="1"/>
      <dgm:spPr/>
      <dgm:t>
        <a:bodyPr/>
        <a:lstStyle/>
        <a:p>
          <a:pPr rtl="0"/>
          <a:endParaRPr lang="en-US" sz="1800" dirty="0"/>
        </a:p>
      </dgm:t>
    </dgm:pt>
    <dgm:pt modelId="{3D16D1F5-E15F-47D2-8EF9-1CC4D6D3ABF2}" type="parTrans" cxnId="{DBDCF878-1493-4E19-AA42-31EB091A4107}">
      <dgm:prSet/>
      <dgm:spPr/>
      <dgm:t>
        <a:bodyPr/>
        <a:lstStyle/>
        <a:p>
          <a:endParaRPr lang="en-US"/>
        </a:p>
      </dgm:t>
    </dgm:pt>
    <dgm:pt modelId="{27A337A1-F008-4028-BBF0-47BAF5D78212}" type="sibTrans" cxnId="{DBDCF878-1493-4E19-AA42-31EB091A4107}">
      <dgm:prSet/>
      <dgm:spPr/>
      <dgm:t>
        <a:bodyPr/>
        <a:lstStyle/>
        <a:p>
          <a:endParaRPr lang="en-US"/>
        </a:p>
      </dgm:t>
    </dgm:pt>
    <dgm:pt modelId="{1D2D4930-9858-46C1-BCDC-47EFA0196E34}">
      <dgm:prSet custT="1"/>
      <dgm:spPr/>
      <dgm:t>
        <a:bodyPr/>
        <a:lstStyle/>
        <a:p>
          <a:pPr rtl="0"/>
          <a:r>
            <a:rPr lang="en-US" sz="2000" dirty="0" smtClean="0"/>
            <a:t>Based on first year joint review agreed with CAD to buy seed locally through seed fairs</a:t>
          </a:r>
          <a:endParaRPr lang="en-US" sz="2000" dirty="0"/>
        </a:p>
      </dgm:t>
    </dgm:pt>
    <dgm:pt modelId="{128EBB6B-CA7D-4026-8B57-854A8456DFC4}" type="parTrans" cxnId="{7C8F7BE0-ABCA-4F4E-962E-CE037E03423B}">
      <dgm:prSet/>
      <dgm:spPr/>
      <dgm:t>
        <a:bodyPr/>
        <a:lstStyle/>
        <a:p>
          <a:endParaRPr lang="en-US"/>
        </a:p>
      </dgm:t>
    </dgm:pt>
    <dgm:pt modelId="{1A817C35-1AA1-4EAF-9A41-291BFED85E74}" type="sibTrans" cxnId="{7C8F7BE0-ABCA-4F4E-962E-CE037E03423B}">
      <dgm:prSet/>
      <dgm:spPr/>
      <dgm:t>
        <a:bodyPr/>
        <a:lstStyle/>
        <a:p>
          <a:endParaRPr lang="en-US"/>
        </a:p>
      </dgm:t>
    </dgm:pt>
    <dgm:pt modelId="{3B660A8A-B81E-4C17-A473-1EEF8A312BA1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Purchase and distribution of seeds completed for 175 farmer groups through seed fairs</a:t>
          </a:r>
          <a:endParaRPr lang="en-US" sz="2000" dirty="0">
            <a:solidFill>
              <a:schemeClr val="tx1"/>
            </a:solidFill>
          </a:endParaRPr>
        </a:p>
      </dgm:t>
    </dgm:pt>
    <dgm:pt modelId="{CAFCBB90-AB55-471F-8D73-7181A8710C0A}" type="parTrans" cxnId="{3580D12C-3137-4B50-A8CE-0C053D93BA6B}">
      <dgm:prSet/>
      <dgm:spPr/>
      <dgm:t>
        <a:bodyPr/>
        <a:lstStyle/>
        <a:p>
          <a:endParaRPr lang="en-US"/>
        </a:p>
      </dgm:t>
    </dgm:pt>
    <dgm:pt modelId="{F84CFA7A-F6E5-4C55-8FAF-993907F22896}" type="sibTrans" cxnId="{3580D12C-3137-4B50-A8CE-0C053D93BA6B}">
      <dgm:prSet/>
      <dgm:spPr/>
      <dgm:t>
        <a:bodyPr/>
        <a:lstStyle/>
        <a:p>
          <a:endParaRPr lang="en-US"/>
        </a:p>
      </dgm:t>
    </dgm:pt>
    <dgm:pt modelId="{5017928D-C003-4804-996E-C1DB7BCF5DF0}">
      <dgm:prSet custT="1"/>
      <dgm:spPr/>
      <dgm:t>
        <a:bodyPr/>
        <a:lstStyle/>
        <a:p>
          <a:pPr rtl="0"/>
          <a:r>
            <a:rPr lang="en-US" sz="2000" b="1" dirty="0" smtClean="0"/>
            <a:t>Learning;</a:t>
          </a:r>
          <a:endParaRPr lang="en-US" sz="2000" b="1" dirty="0"/>
        </a:p>
      </dgm:t>
    </dgm:pt>
    <dgm:pt modelId="{4A57BA6D-4E66-499D-8390-8132436EF8A8}" type="parTrans" cxnId="{1E1D31CA-96F5-4B78-BA99-3B49BF07434B}">
      <dgm:prSet/>
      <dgm:spPr/>
      <dgm:t>
        <a:bodyPr/>
        <a:lstStyle/>
        <a:p>
          <a:endParaRPr lang="en-US"/>
        </a:p>
      </dgm:t>
    </dgm:pt>
    <dgm:pt modelId="{7F4C3EB3-1CEF-40C3-BCD3-3B161A7D4ACD}" type="sibTrans" cxnId="{1E1D31CA-96F5-4B78-BA99-3B49BF07434B}">
      <dgm:prSet/>
      <dgm:spPr/>
      <dgm:t>
        <a:bodyPr/>
        <a:lstStyle/>
        <a:p>
          <a:endParaRPr lang="en-US"/>
        </a:p>
      </dgm:t>
    </dgm:pt>
    <dgm:pt modelId="{E19DD84F-10C5-4B43-8552-8284D75C2FF0}">
      <dgm:prSet custT="1"/>
      <dgm:spPr/>
      <dgm:t>
        <a:bodyPr/>
        <a:lstStyle/>
        <a:p>
          <a:pPr rtl="0"/>
          <a:r>
            <a:rPr lang="en-US" sz="2000" dirty="0" smtClean="0"/>
            <a:t>Local purchases encourages local seed producers to supply to markets</a:t>
          </a:r>
          <a:endParaRPr lang="en-US" sz="2000" dirty="0"/>
        </a:p>
      </dgm:t>
    </dgm:pt>
    <dgm:pt modelId="{4B4203DE-35B8-4453-9651-B431B9C91CFF}" type="parTrans" cxnId="{D079406E-D3F9-460F-B768-5DBFC019D5A9}">
      <dgm:prSet/>
      <dgm:spPr/>
      <dgm:t>
        <a:bodyPr/>
        <a:lstStyle/>
        <a:p>
          <a:endParaRPr lang="en-US"/>
        </a:p>
      </dgm:t>
    </dgm:pt>
    <dgm:pt modelId="{AF39D9EC-C1C5-4F01-BAF8-91B29908DFEC}" type="sibTrans" cxnId="{D079406E-D3F9-460F-B768-5DBFC019D5A9}">
      <dgm:prSet/>
      <dgm:spPr/>
      <dgm:t>
        <a:bodyPr/>
        <a:lstStyle/>
        <a:p>
          <a:endParaRPr lang="en-US"/>
        </a:p>
      </dgm:t>
    </dgm:pt>
    <dgm:pt modelId="{B9E28AC4-A8E8-4396-80A4-49E2A6F1A978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Local purchase of seeds resulted in timely distribution of seeds to farmers ahead of planting season</a:t>
          </a:r>
          <a:endParaRPr lang="en-US" sz="2000" dirty="0">
            <a:solidFill>
              <a:schemeClr val="tx1"/>
            </a:solidFill>
          </a:endParaRPr>
        </a:p>
      </dgm:t>
    </dgm:pt>
    <dgm:pt modelId="{C0D84AB2-003B-4549-811D-18019BFBFC37}" type="parTrans" cxnId="{670498A9-8598-4CA6-8E58-4A91360FB7AC}">
      <dgm:prSet/>
      <dgm:spPr/>
      <dgm:t>
        <a:bodyPr/>
        <a:lstStyle/>
        <a:p>
          <a:endParaRPr lang="en-US"/>
        </a:p>
      </dgm:t>
    </dgm:pt>
    <dgm:pt modelId="{75A17FBD-3F00-4551-8B36-4C6BDC58930C}" type="sibTrans" cxnId="{670498A9-8598-4CA6-8E58-4A91360FB7AC}">
      <dgm:prSet/>
      <dgm:spPr/>
      <dgm:t>
        <a:bodyPr/>
        <a:lstStyle/>
        <a:p>
          <a:endParaRPr lang="en-US"/>
        </a:p>
      </dgm:t>
    </dgm:pt>
    <dgm:pt modelId="{2BC84E10-6FA4-455F-B10F-E883C117A9B8}">
      <dgm:prSet custT="1"/>
      <dgm:spPr/>
      <dgm:t>
        <a:bodyPr/>
        <a:lstStyle/>
        <a:p>
          <a:pPr rtl="0"/>
          <a:r>
            <a:rPr lang="en-US" sz="2000" dirty="0" smtClean="0"/>
            <a:t>Cost effective</a:t>
          </a:r>
          <a:endParaRPr lang="en-US" sz="2000" dirty="0"/>
        </a:p>
      </dgm:t>
    </dgm:pt>
    <dgm:pt modelId="{0BC2F46A-BD4B-4401-A5CB-0FC10B866E07}" type="parTrans" cxnId="{70C265F0-1BC0-4D84-AC1F-17EF5C13075D}">
      <dgm:prSet/>
      <dgm:spPr/>
      <dgm:t>
        <a:bodyPr/>
        <a:lstStyle/>
        <a:p>
          <a:endParaRPr lang="en-US"/>
        </a:p>
      </dgm:t>
    </dgm:pt>
    <dgm:pt modelId="{F4390AF1-D846-4C11-A3E3-20C9AEE71F9C}" type="sibTrans" cxnId="{70C265F0-1BC0-4D84-AC1F-17EF5C13075D}">
      <dgm:prSet/>
      <dgm:spPr/>
      <dgm:t>
        <a:bodyPr/>
        <a:lstStyle/>
        <a:p>
          <a:endParaRPr lang="en-US"/>
        </a:p>
      </dgm:t>
    </dgm:pt>
    <dgm:pt modelId="{AF95495C-088E-4F16-9082-7CE4AE33081C}">
      <dgm:prSet custT="1"/>
      <dgm:spPr/>
      <dgm:t>
        <a:bodyPr/>
        <a:lstStyle/>
        <a:p>
          <a:pPr algn="ctr" rtl="0"/>
          <a:endParaRPr lang="en-US" sz="1200" dirty="0">
            <a:solidFill>
              <a:schemeClr val="tx1"/>
            </a:solidFill>
          </a:endParaRPr>
        </a:p>
      </dgm:t>
    </dgm:pt>
    <dgm:pt modelId="{9D165992-BA9B-4744-A6AD-5A05BC9E8739}" type="sibTrans" cxnId="{4F81C719-F2CB-4E19-965C-70F89048BB8D}">
      <dgm:prSet/>
      <dgm:spPr/>
      <dgm:t>
        <a:bodyPr/>
        <a:lstStyle/>
        <a:p>
          <a:endParaRPr lang="en-US"/>
        </a:p>
      </dgm:t>
    </dgm:pt>
    <dgm:pt modelId="{9364EA14-C037-4251-9933-5BBDBB769ABA}" type="parTrans" cxnId="{4F81C719-F2CB-4E19-965C-70F89048BB8D}">
      <dgm:prSet/>
      <dgm:spPr/>
      <dgm:t>
        <a:bodyPr/>
        <a:lstStyle/>
        <a:p>
          <a:endParaRPr lang="en-US"/>
        </a:p>
      </dgm:t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2" custScaleX="139766" custScaleY="205751" custLinFactNeighborX="343" custLinFactNeighborY="2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2" custFlipVert="1" custScaleX="72910" custScaleY="4007" custLinFactNeighborX="-964" custLinFactNeighborY="54070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2" custFlipVert="1" custFlipHor="1" custScaleX="21597" custScaleY="23908" custLinFactX="200000" custLinFactY="-200000" custLinFactNeighborX="232154" custLinFactNeighborY="-205300"/>
      <dgm:spPr/>
    </dgm:pt>
    <dgm:pt modelId="{16A6F89A-F0B5-456D-86EE-691A5FB56C45}" type="pres">
      <dgm:prSet presAssocID="{71177E8E-35F8-4A5C-AD7B-19D2CE9522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713354-7B04-4951-AC81-0EE39354268A}" type="pres">
      <dgm:prSet presAssocID="{AF95495C-088E-4F16-9082-7CE4AE33081C}" presName="compNode" presStyleCnt="0"/>
      <dgm:spPr/>
    </dgm:pt>
    <dgm:pt modelId="{40BEEADC-0CCF-4548-AA37-79524D44458C}" type="pres">
      <dgm:prSet presAssocID="{AF95495C-088E-4F16-9082-7CE4AE33081C}" presName="childRect" presStyleLbl="bgAcc1" presStyleIdx="1" presStyleCnt="2" custScaleX="110430" custScaleY="202010" custLinFactNeighborX="45" custLinFactNeighborY="799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6D5C38D-4A1D-412F-AB71-85CE254AC15B}" type="pres">
      <dgm:prSet presAssocID="{AF95495C-088E-4F16-9082-7CE4AE3308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40C24-AFE2-49F1-B62E-1E52B6EF5E82}" type="pres">
      <dgm:prSet presAssocID="{AF95495C-088E-4F16-9082-7CE4AE33081C}" presName="parentRect" presStyleLbl="alignNode1" presStyleIdx="1" presStyleCnt="2" custFlipVert="1" custScaleX="104597" custScaleY="19355" custLinFactNeighborX="1219" custLinFactNeighborY="55595"/>
      <dgm:spPr/>
      <dgm:t>
        <a:bodyPr/>
        <a:lstStyle/>
        <a:p>
          <a:endParaRPr lang="en-US"/>
        </a:p>
      </dgm:t>
    </dgm:pt>
    <dgm:pt modelId="{48185CAC-090F-488C-8B1E-34BCF45B55FC}" type="pres">
      <dgm:prSet presAssocID="{AF95495C-088E-4F16-9082-7CE4AE33081C}" presName="adorn" presStyleLbl="fgAccFollowNode1" presStyleIdx="1" presStyleCnt="2" custFlipVert="1" custFlipHor="1" custScaleX="15836" custScaleY="3820"/>
      <dgm:spPr/>
    </dgm:pt>
  </dgm:ptLst>
  <dgm:cxnLst>
    <dgm:cxn modelId="{670498A9-8598-4CA6-8E58-4A91360FB7AC}" srcId="{5017928D-C003-4804-996E-C1DB7BCF5DF0}" destId="{B9E28AC4-A8E8-4396-80A4-49E2A6F1A978}" srcOrd="1" destOrd="0" parTransId="{C0D84AB2-003B-4549-811D-18019BFBFC37}" sibTransId="{75A17FBD-3F00-4551-8B36-4C6BDC58930C}"/>
    <dgm:cxn modelId="{71C45C06-ACB6-415D-A2BD-1FC58977FDB3}" type="presOf" srcId="{BFCD207B-CA17-49AF-8E4C-0919E0C6BA94}" destId="{6162CADA-BB92-444B-AA81-1E2CD68C2412}" srcOrd="0" destOrd="9" presId="urn:microsoft.com/office/officeart/2005/8/layout/bList2"/>
    <dgm:cxn modelId="{70C265F0-1BC0-4D84-AC1F-17EF5C13075D}" srcId="{5017928D-C003-4804-996E-C1DB7BCF5DF0}" destId="{2BC84E10-6FA4-455F-B10F-E883C117A9B8}" srcOrd="2" destOrd="0" parTransId="{0BC2F46A-BD4B-4401-A5CB-0FC10B866E07}" sibTransId="{F4390AF1-D846-4C11-A3E3-20C9AEE71F9C}"/>
    <dgm:cxn modelId="{D079406E-D3F9-460F-B768-5DBFC019D5A9}" srcId="{5017928D-C003-4804-996E-C1DB7BCF5DF0}" destId="{E19DD84F-10C5-4B43-8552-8284D75C2FF0}" srcOrd="0" destOrd="0" parTransId="{4B4203DE-35B8-4453-9651-B431B9C91CFF}" sibTransId="{AF39D9EC-C1C5-4F01-BAF8-91B29908DFEC}"/>
    <dgm:cxn modelId="{80F9EA1F-F4D5-4949-8D36-D8908E4B7378}" srcId="{ADC0C475-304F-462A-B3CF-85E64EE5B1AC}" destId="{4F4ED456-E8C3-47F1-82DA-74E2856F44FC}" srcOrd="0" destOrd="0" parTransId="{B31440D9-6E0E-4796-89AB-0CEE8581EC06}" sibTransId="{67F3B851-BAAB-4F1F-9182-09FB817EC9E9}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287A09A0-5AF1-459F-BE44-90779148E282}" type="presOf" srcId="{3B660A8A-B81E-4C17-A473-1EEF8A312BA1}" destId="{6162CADA-BB92-444B-AA81-1E2CD68C2412}" srcOrd="0" destOrd="2" presId="urn:microsoft.com/office/officeart/2005/8/layout/bList2"/>
    <dgm:cxn modelId="{3580D12C-3137-4B50-A8CE-0C053D93BA6B}" srcId="{65675671-BC7B-4CB5-86CC-AE23DC67D657}" destId="{3B660A8A-B81E-4C17-A473-1EEF8A312BA1}" srcOrd="1" destOrd="0" parTransId="{CAFCBB90-AB55-471F-8D73-7181A8710C0A}" sibTransId="{F84CFA7A-F6E5-4C55-8FAF-993907F22896}"/>
    <dgm:cxn modelId="{78C46535-45C1-451D-9782-60E05B1FA2B7}" type="presOf" srcId="{E19DD84F-10C5-4B43-8552-8284D75C2FF0}" destId="{6162CADA-BB92-444B-AA81-1E2CD68C2412}" srcOrd="0" destOrd="4" presId="urn:microsoft.com/office/officeart/2005/8/layout/bList2"/>
    <dgm:cxn modelId="{723AB447-081C-4399-8AE4-F1D7FB8C3D77}" type="presOf" srcId="{ADC0C475-304F-462A-B3CF-85E64EE5B1AC}" destId="{6162CADA-BB92-444B-AA81-1E2CD68C2412}" srcOrd="0" destOrd="7" presId="urn:microsoft.com/office/officeart/2005/8/layout/bList2"/>
    <dgm:cxn modelId="{9D1F6515-70A0-40B5-9838-B50022DBCF85}" type="presOf" srcId="{2BC84E10-6FA4-455F-B10F-E883C117A9B8}" destId="{6162CADA-BB92-444B-AA81-1E2CD68C2412}" srcOrd="0" destOrd="6" presId="urn:microsoft.com/office/officeart/2005/8/layout/bList2"/>
    <dgm:cxn modelId="{8C67FC1E-24F8-4D09-ACB5-19E87BDD7E33}" type="presOf" srcId="{1D2D4930-9858-46C1-BCDC-47EFA0196E34}" destId="{6162CADA-BB92-444B-AA81-1E2CD68C2412}" srcOrd="0" destOrd="1" presId="urn:microsoft.com/office/officeart/2005/8/layout/bList2"/>
    <dgm:cxn modelId="{1E1D31CA-96F5-4B78-BA99-3B49BF07434B}" srcId="{9352FABA-4DAE-41A9-9D20-A5256B1298EE}" destId="{5017928D-C003-4804-996E-C1DB7BCF5DF0}" srcOrd="1" destOrd="0" parTransId="{4A57BA6D-4E66-499D-8390-8132436EF8A8}" sibTransId="{7F4C3EB3-1CEF-40C3-BCD3-3B161A7D4ACD}"/>
    <dgm:cxn modelId="{9CAC406D-A65C-43B8-9B1A-C9DDE623E277}" type="presOf" srcId="{5017928D-C003-4804-996E-C1DB7BCF5DF0}" destId="{6162CADA-BB92-444B-AA81-1E2CD68C2412}" srcOrd="0" destOrd="3" presId="urn:microsoft.com/office/officeart/2005/8/layout/bList2"/>
    <dgm:cxn modelId="{DF935131-766F-40DB-8F2C-72BF71606497}" type="presOf" srcId="{65675671-BC7B-4CB5-86CC-AE23DC67D657}" destId="{6162CADA-BB92-444B-AA81-1E2CD68C2412}" srcOrd="0" destOrd="0" presId="urn:microsoft.com/office/officeart/2005/8/layout/bList2"/>
    <dgm:cxn modelId="{3D50FEB8-0FE8-4631-97FA-7AAEAD59FAD6}" type="presOf" srcId="{B9E28AC4-A8E8-4396-80A4-49E2A6F1A978}" destId="{6162CADA-BB92-444B-AA81-1E2CD68C2412}" srcOrd="0" destOrd="5" presId="urn:microsoft.com/office/officeart/2005/8/layout/bList2"/>
    <dgm:cxn modelId="{2BE0F634-8256-4FA1-9699-3D00372B02B3}" type="presOf" srcId="{4F4ED456-E8C3-47F1-82DA-74E2856F44FC}" destId="{6162CADA-BB92-444B-AA81-1E2CD68C2412}" srcOrd="0" destOrd="8" presId="urn:microsoft.com/office/officeart/2005/8/layout/bList2"/>
    <dgm:cxn modelId="{1AAF9937-026E-4DBA-A74C-88B70D1DEC21}" type="presOf" srcId="{71177E8E-35F8-4A5C-AD7B-19D2CE9522FD}" destId="{16A6F89A-F0B5-456D-86EE-691A5FB56C45}" srcOrd="0" destOrd="0" presId="urn:microsoft.com/office/officeart/2005/8/layout/bList2"/>
    <dgm:cxn modelId="{FF0FC0F1-E64E-4715-BE85-D9753959FB58}" type="presOf" srcId="{9352FABA-4DAE-41A9-9D20-A5256B1298EE}" destId="{92FB6C2E-926C-428C-A208-A3CAEEFC16B2}" srcOrd="0" destOrd="0" presId="urn:microsoft.com/office/officeart/2005/8/layout/bList2"/>
    <dgm:cxn modelId="{4F81C719-F2CB-4E19-965C-70F89048BB8D}" srcId="{6BE1DC79-487E-4DF5-83EC-14B127BC2F76}" destId="{AF95495C-088E-4F16-9082-7CE4AE33081C}" srcOrd="1" destOrd="0" parTransId="{9364EA14-C037-4251-9933-5BBDBB769ABA}" sibTransId="{9D165992-BA9B-4744-A6AD-5A05BC9E8739}"/>
    <dgm:cxn modelId="{7C8F7BE0-ABCA-4F4E-962E-CE037E03423B}" srcId="{65675671-BC7B-4CB5-86CC-AE23DC67D657}" destId="{1D2D4930-9858-46C1-BCDC-47EFA0196E34}" srcOrd="0" destOrd="0" parTransId="{128EBB6B-CA7D-4026-8B57-854A8456DFC4}" sibTransId="{1A817C35-1AA1-4EAF-9A41-291BFED85E74}"/>
    <dgm:cxn modelId="{4DFF9FA1-4409-4011-A7FD-0FFBFA9C1FB2}" srcId="{ADC0C475-304F-462A-B3CF-85E64EE5B1AC}" destId="{BFCD207B-CA17-49AF-8E4C-0919E0C6BA94}" srcOrd="1" destOrd="0" parTransId="{9B015600-868A-48A0-86C1-CD33957724AC}" sibTransId="{AAC34612-D818-483C-90DF-3CFFE9DA22AA}"/>
    <dgm:cxn modelId="{0DCD527D-E24A-41DE-B6C2-27277DB98EFC}" type="presOf" srcId="{9352FABA-4DAE-41A9-9D20-A5256B1298EE}" destId="{2D9B610D-E18F-4C05-A1CC-7B8100EBC6A7}" srcOrd="1" destOrd="0" presId="urn:microsoft.com/office/officeart/2005/8/layout/bList2"/>
    <dgm:cxn modelId="{05FD4A9C-DAE2-462D-993E-017B9F19017C}" type="presOf" srcId="{6BE1DC79-487E-4DF5-83EC-14B127BC2F76}" destId="{05DD9CF9-75CB-4141-851E-3BFB21A08033}" srcOrd="0" destOrd="0" presId="urn:microsoft.com/office/officeart/2005/8/layout/bList2"/>
    <dgm:cxn modelId="{7E783193-73F1-4D12-9507-5AA5B554F0EF}" type="presOf" srcId="{AF95495C-088E-4F16-9082-7CE4AE33081C}" destId="{56D5C38D-4A1D-412F-AB71-85CE254AC15B}" srcOrd="0" destOrd="0" presId="urn:microsoft.com/office/officeart/2005/8/layout/bList2"/>
    <dgm:cxn modelId="{E1B30360-2E8B-4B59-8514-2A4E7160576D}" srcId="{9352FABA-4DAE-41A9-9D20-A5256B1298EE}" destId="{65675671-BC7B-4CB5-86CC-AE23DC67D657}" srcOrd="0" destOrd="0" parTransId="{7B43DA5F-9D2F-43EB-A2D0-5F9AF5B2E24C}" sibTransId="{E36F7C8E-CF14-4AC6-B7AB-CEE50895A892}"/>
    <dgm:cxn modelId="{1E1125F2-3EBD-476D-95B1-1F28D1E61F17}" type="presOf" srcId="{AF95495C-088E-4F16-9082-7CE4AE33081C}" destId="{0EF40C24-AFE2-49F1-B62E-1E52B6EF5E82}" srcOrd="1" destOrd="0" presId="urn:microsoft.com/office/officeart/2005/8/layout/bList2"/>
    <dgm:cxn modelId="{DBDCF878-1493-4E19-AA42-31EB091A4107}" srcId="{9352FABA-4DAE-41A9-9D20-A5256B1298EE}" destId="{ADC0C475-304F-462A-B3CF-85E64EE5B1AC}" srcOrd="2" destOrd="0" parTransId="{3D16D1F5-E15F-47D2-8EF9-1CC4D6D3ABF2}" sibTransId="{27A337A1-F008-4028-BBF0-47BAF5D78212}"/>
    <dgm:cxn modelId="{4B4848B7-F8D6-4393-B30A-7371AF9D7F72}" type="presParOf" srcId="{05DD9CF9-75CB-4141-851E-3BFB21A08033}" destId="{9060FFA9-509E-4EA0-9B1B-444DFBC52A98}" srcOrd="0" destOrd="0" presId="urn:microsoft.com/office/officeart/2005/8/layout/bList2"/>
    <dgm:cxn modelId="{E1D74931-6F92-4133-A819-CCDC64BF34E9}" type="presParOf" srcId="{9060FFA9-509E-4EA0-9B1B-444DFBC52A98}" destId="{6162CADA-BB92-444B-AA81-1E2CD68C2412}" srcOrd="0" destOrd="0" presId="urn:microsoft.com/office/officeart/2005/8/layout/bList2"/>
    <dgm:cxn modelId="{D5224658-D845-4545-81A7-4366085A4031}" type="presParOf" srcId="{9060FFA9-509E-4EA0-9B1B-444DFBC52A98}" destId="{92FB6C2E-926C-428C-A208-A3CAEEFC16B2}" srcOrd="1" destOrd="0" presId="urn:microsoft.com/office/officeart/2005/8/layout/bList2"/>
    <dgm:cxn modelId="{2165D4C9-5A5E-4C56-A755-60C6ABB17B7D}" type="presParOf" srcId="{9060FFA9-509E-4EA0-9B1B-444DFBC52A98}" destId="{2D9B610D-E18F-4C05-A1CC-7B8100EBC6A7}" srcOrd="2" destOrd="0" presId="urn:microsoft.com/office/officeart/2005/8/layout/bList2"/>
    <dgm:cxn modelId="{EFDA7ABD-D31E-4B66-8B2C-D11138BAE4A9}" type="presParOf" srcId="{9060FFA9-509E-4EA0-9B1B-444DFBC52A98}" destId="{ACF86442-5F3A-4A50-83ED-09292A92B38F}" srcOrd="3" destOrd="0" presId="urn:microsoft.com/office/officeart/2005/8/layout/bList2"/>
    <dgm:cxn modelId="{AD8EFE99-0A68-4905-B0A4-AECCFE05F45A}" type="presParOf" srcId="{05DD9CF9-75CB-4141-851E-3BFB21A08033}" destId="{16A6F89A-F0B5-456D-86EE-691A5FB56C45}" srcOrd="1" destOrd="0" presId="urn:microsoft.com/office/officeart/2005/8/layout/bList2"/>
    <dgm:cxn modelId="{1CB3F2BC-3653-4679-8A7A-A4CA19CD7A89}" type="presParOf" srcId="{05DD9CF9-75CB-4141-851E-3BFB21A08033}" destId="{83713354-7B04-4951-AC81-0EE39354268A}" srcOrd="2" destOrd="0" presId="urn:microsoft.com/office/officeart/2005/8/layout/bList2"/>
    <dgm:cxn modelId="{A9E4D27A-5BA6-4FBF-A25B-ED1D89C053E2}" type="presParOf" srcId="{83713354-7B04-4951-AC81-0EE39354268A}" destId="{40BEEADC-0CCF-4548-AA37-79524D44458C}" srcOrd="0" destOrd="0" presId="urn:microsoft.com/office/officeart/2005/8/layout/bList2"/>
    <dgm:cxn modelId="{22BD85C4-8359-4BBC-827E-62EA31444895}" type="presParOf" srcId="{83713354-7B04-4951-AC81-0EE39354268A}" destId="{56D5C38D-4A1D-412F-AB71-85CE254AC15B}" srcOrd="1" destOrd="0" presId="urn:microsoft.com/office/officeart/2005/8/layout/bList2"/>
    <dgm:cxn modelId="{F0EC2ADB-D331-44CF-8FCA-222CFF582ACC}" type="presParOf" srcId="{83713354-7B04-4951-AC81-0EE39354268A}" destId="{0EF40C24-AFE2-49F1-B62E-1E52B6EF5E82}" srcOrd="2" destOrd="0" presId="urn:microsoft.com/office/officeart/2005/8/layout/bList2"/>
    <dgm:cxn modelId="{9230832F-FCB9-4FF5-9BDB-65FAD0636D86}" type="presParOf" srcId="{83713354-7B04-4951-AC81-0EE39354268A}" destId="{48185CAC-090F-488C-8B1E-34BCF45B55F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4C2E38-0458-4EB0-A82D-83E359D141BB}">
      <dgm:prSet custT="1"/>
      <dgm:spPr/>
      <dgm:t>
        <a:bodyPr/>
        <a:lstStyle/>
        <a:p>
          <a:pPr algn="l" rtl="0"/>
          <a:r>
            <a:rPr lang="en-US" sz="2000" b="1" dirty="0" smtClean="0"/>
            <a:t>Rational</a:t>
          </a:r>
          <a:r>
            <a:rPr lang="en-US" sz="1800" b="1" dirty="0" smtClean="0"/>
            <a:t>;</a:t>
          </a:r>
          <a:endParaRPr lang="en-US" sz="2000" b="1" dirty="0"/>
        </a:p>
      </dgm:t>
    </dgm:pt>
    <dgm:pt modelId="{013398A0-DA8A-4820-A3F9-C5B3CCB04108}" type="parTrans" cxnId="{CC119455-2F93-4CCD-BCFC-F633BCE1B58F}">
      <dgm:prSet/>
      <dgm:spPr/>
      <dgm:t>
        <a:bodyPr/>
        <a:lstStyle/>
        <a:p>
          <a:endParaRPr lang="en-US"/>
        </a:p>
      </dgm:t>
    </dgm:pt>
    <dgm:pt modelId="{E05DC058-094A-45A1-B508-D2D9E4C5280E}" type="sibTrans" cxnId="{CC119455-2F93-4CCD-BCFC-F633BCE1B58F}">
      <dgm:prSet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2A4A8499-0735-4C4F-A034-E04A86CE5D39}">
      <dgm:prSet custT="1"/>
      <dgm:spPr/>
      <dgm:t>
        <a:bodyPr/>
        <a:lstStyle/>
        <a:p>
          <a:pPr algn="l" rtl="0"/>
          <a:r>
            <a:rPr lang="en-US" sz="1800" dirty="0" smtClean="0"/>
            <a:t>Asses the existing granary structure</a:t>
          </a:r>
          <a:endParaRPr lang="en-US" sz="1800" dirty="0"/>
        </a:p>
      </dgm:t>
    </dgm:pt>
    <dgm:pt modelId="{B5C0CBB4-494E-4BE4-815E-9653608C416B}" type="parTrans" cxnId="{5FDD4AE1-61A1-4753-AC97-0514569DFFD8}">
      <dgm:prSet/>
      <dgm:spPr/>
      <dgm:t>
        <a:bodyPr/>
        <a:lstStyle/>
        <a:p>
          <a:endParaRPr lang="en-US"/>
        </a:p>
      </dgm:t>
    </dgm:pt>
    <dgm:pt modelId="{AC1C120C-1511-40E2-89A8-BA5AA7FAFC00}" type="sibTrans" cxnId="{5FDD4AE1-61A1-4753-AC97-0514569DFFD8}">
      <dgm:prSet/>
      <dgm:spPr/>
      <dgm:t>
        <a:bodyPr/>
        <a:lstStyle/>
        <a:p>
          <a:endParaRPr lang="en-US"/>
        </a:p>
      </dgm:t>
    </dgm:pt>
    <dgm:pt modelId="{6C652588-C81D-46F2-8B6F-8F12108BD359}">
      <dgm:prSet custT="1"/>
      <dgm:spPr/>
      <dgm:t>
        <a:bodyPr/>
        <a:lstStyle/>
        <a:p>
          <a:pPr algn="just" rtl="0"/>
          <a:r>
            <a:rPr lang="en-US" sz="1800" b="0" dirty="0" smtClean="0"/>
            <a:t>Address weevils infestation, damage due to rain, excess moisture,  birds, rodents, termite, and ants</a:t>
          </a:r>
          <a:endParaRPr lang="en-US" sz="1800" b="0" dirty="0"/>
        </a:p>
      </dgm:t>
    </dgm:pt>
    <dgm:pt modelId="{C4349B58-ED9F-4CD6-AA9A-3C13BD1BD59E}" type="parTrans" cxnId="{092A95FB-ECAE-49B8-A9B3-CC266E56BDB6}">
      <dgm:prSet/>
      <dgm:spPr/>
      <dgm:t>
        <a:bodyPr/>
        <a:lstStyle/>
        <a:p>
          <a:endParaRPr lang="en-US"/>
        </a:p>
      </dgm:t>
    </dgm:pt>
    <dgm:pt modelId="{FB1ACB77-6B4A-4CBF-94BD-B5D29ED36D29}" type="sibTrans" cxnId="{092A95FB-ECAE-49B8-A9B3-CC266E56BDB6}">
      <dgm:prSet/>
      <dgm:spPr/>
      <dgm:t>
        <a:bodyPr/>
        <a:lstStyle/>
        <a:p>
          <a:endParaRPr lang="en-US"/>
        </a:p>
      </dgm:t>
    </dgm:pt>
    <dgm:pt modelId="{E1640570-DDC0-48B0-B96A-3552D3AB83EC}">
      <dgm:prSet custT="1"/>
      <dgm:spPr/>
      <dgm:t>
        <a:bodyPr/>
        <a:lstStyle/>
        <a:p>
          <a:pPr algn="l" rtl="0"/>
          <a:r>
            <a:rPr lang="en-US" sz="2000" b="1" dirty="0" smtClean="0"/>
            <a:t>Modality;</a:t>
          </a:r>
          <a:endParaRPr lang="en-US" sz="2000" b="1" dirty="0"/>
        </a:p>
      </dgm:t>
    </dgm:pt>
    <dgm:pt modelId="{D813E83F-3475-4F54-98A5-F672FFA3246B}" type="parTrans" cxnId="{8D621CBD-A8C6-4775-B726-3CCF511AF549}">
      <dgm:prSet/>
      <dgm:spPr/>
      <dgm:t>
        <a:bodyPr/>
        <a:lstStyle/>
        <a:p>
          <a:endParaRPr lang="en-US"/>
        </a:p>
      </dgm:t>
    </dgm:pt>
    <dgm:pt modelId="{48D10C3A-A8D6-4E9E-AE56-72C5188EFCB6}" type="sibTrans" cxnId="{8D621CBD-A8C6-4775-B726-3CCF511AF549}">
      <dgm:prSet/>
      <dgm:spPr/>
      <dgm:t>
        <a:bodyPr/>
        <a:lstStyle/>
        <a:p>
          <a:endParaRPr lang="en-US"/>
        </a:p>
      </dgm:t>
    </dgm:pt>
    <dgm:pt modelId="{953E2409-4361-46F4-B667-897CCAD9F450}">
      <dgm:prSet custT="1"/>
      <dgm:spPr/>
      <dgm:t>
        <a:bodyPr/>
        <a:lstStyle/>
        <a:p>
          <a:pPr algn="l" rtl="0"/>
          <a:r>
            <a:rPr lang="en-US" sz="2000" b="0" dirty="0" smtClean="0"/>
            <a:t>To reduce the post harvest crop loss by 20 -30%</a:t>
          </a:r>
          <a:endParaRPr lang="en-US" sz="2000" b="0" dirty="0"/>
        </a:p>
      </dgm:t>
    </dgm:pt>
    <dgm:pt modelId="{12F41A6C-591B-42E8-B214-0C63A34E7954}" type="parTrans" cxnId="{201CBBBC-CA7D-4ECD-B857-C20F65F2C1B3}">
      <dgm:prSet/>
      <dgm:spPr/>
      <dgm:t>
        <a:bodyPr/>
        <a:lstStyle/>
        <a:p>
          <a:endParaRPr lang="en-US"/>
        </a:p>
      </dgm:t>
    </dgm:pt>
    <dgm:pt modelId="{956F5105-9EC1-4E59-80F9-DFC6B702D9B1}" type="sibTrans" cxnId="{201CBBBC-CA7D-4ECD-B857-C20F65F2C1B3}">
      <dgm:prSet/>
      <dgm:spPr/>
      <dgm:t>
        <a:bodyPr/>
        <a:lstStyle/>
        <a:p>
          <a:endParaRPr lang="en-US"/>
        </a:p>
      </dgm:t>
    </dgm:pt>
    <dgm:pt modelId="{ADC01BA4-B504-48F1-AE3C-7DCBDB23FC01}">
      <dgm:prSet custT="1"/>
      <dgm:spPr/>
      <dgm:t>
        <a:bodyPr/>
        <a:lstStyle/>
        <a:p>
          <a:pPr algn="just" rtl="0"/>
          <a:r>
            <a:rPr lang="en-US" sz="1800" b="0" dirty="0" smtClean="0"/>
            <a:t>Improved design developed and shared with farmers for their inputs</a:t>
          </a:r>
          <a:endParaRPr lang="en-US" sz="1800" b="0" dirty="0"/>
        </a:p>
      </dgm:t>
    </dgm:pt>
    <dgm:pt modelId="{06A42ACF-74A6-4AA3-B0BC-5AFC5B2E1021}" type="parTrans" cxnId="{269710B0-4C02-4948-9F99-5254C7C29DE0}">
      <dgm:prSet/>
      <dgm:spPr/>
      <dgm:t>
        <a:bodyPr/>
        <a:lstStyle/>
        <a:p>
          <a:endParaRPr lang="en-US"/>
        </a:p>
      </dgm:t>
    </dgm:pt>
    <dgm:pt modelId="{2FA31B5A-3DAE-4D77-871B-636086057381}" type="sibTrans" cxnId="{269710B0-4C02-4948-9F99-5254C7C29DE0}">
      <dgm:prSet/>
      <dgm:spPr/>
      <dgm:t>
        <a:bodyPr/>
        <a:lstStyle/>
        <a:p>
          <a:endParaRPr lang="en-US"/>
        </a:p>
      </dgm:t>
    </dgm:pt>
    <dgm:pt modelId="{AF95495C-088E-4F16-9082-7CE4AE33081C}">
      <dgm:prSet custT="1"/>
      <dgm:spPr/>
      <dgm:t>
        <a:bodyPr/>
        <a:lstStyle/>
        <a:p>
          <a:pPr algn="ctr" rtl="0"/>
          <a:endParaRPr lang="en-US" sz="1200" dirty="0">
            <a:solidFill>
              <a:schemeClr val="tx1"/>
            </a:solidFill>
          </a:endParaRPr>
        </a:p>
      </dgm:t>
    </dgm:pt>
    <dgm:pt modelId="{9D165992-BA9B-4744-A6AD-5A05BC9E8739}" type="sibTrans" cxnId="{4F81C719-F2CB-4E19-965C-70F89048BB8D}">
      <dgm:prSet/>
      <dgm:spPr/>
      <dgm:t>
        <a:bodyPr/>
        <a:lstStyle/>
        <a:p>
          <a:endParaRPr lang="en-US"/>
        </a:p>
      </dgm:t>
    </dgm:pt>
    <dgm:pt modelId="{9364EA14-C037-4251-9933-5BBDBB769ABA}" type="parTrans" cxnId="{4F81C719-F2CB-4E19-965C-70F89048BB8D}">
      <dgm:prSet/>
      <dgm:spPr/>
      <dgm:t>
        <a:bodyPr/>
        <a:lstStyle/>
        <a:p>
          <a:endParaRPr lang="en-US"/>
        </a:p>
      </dgm:t>
    </dgm:pt>
    <dgm:pt modelId="{185F5AE7-08BC-431A-BB50-88030695C451}">
      <dgm:prSet custT="1"/>
      <dgm:spPr/>
      <dgm:t>
        <a:bodyPr/>
        <a:lstStyle/>
        <a:p>
          <a:pPr algn="just" rtl="0"/>
          <a:endParaRPr lang="en-US" sz="1800" b="0" dirty="0"/>
        </a:p>
      </dgm:t>
    </dgm:pt>
    <dgm:pt modelId="{980BD4A5-1E2F-42D3-827F-612A7DE5388E}" type="parTrans" cxnId="{523E9DCB-2EBF-4655-A0C2-BE1218132CE4}">
      <dgm:prSet/>
      <dgm:spPr/>
      <dgm:t>
        <a:bodyPr/>
        <a:lstStyle/>
        <a:p>
          <a:endParaRPr lang="en-US"/>
        </a:p>
      </dgm:t>
    </dgm:pt>
    <dgm:pt modelId="{C218D2DC-03EE-4D94-82EB-2FC16705625E}" type="sibTrans" cxnId="{523E9DCB-2EBF-4655-A0C2-BE1218132CE4}">
      <dgm:prSet/>
      <dgm:spPr/>
      <dgm:t>
        <a:bodyPr/>
        <a:lstStyle/>
        <a:p>
          <a:endParaRPr lang="en-US"/>
        </a:p>
      </dgm:t>
    </dgm:pt>
    <dgm:pt modelId="{183D97A6-0E05-413F-A065-AF498849F8A6}">
      <dgm:prSet custT="1"/>
      <dgm:spPr/>
      <dgm:t>
        <a:bodyPr/>
        <a:lstStyle/>
        <a:p>
          <a:pPr algn="just" rtl="0"/>
          <a:r>
            <a:rPr lang="en-US" sz="1800" b="0" dirty="0" smtClean="0"/>
            <a:t>Construction with full household participation using a cost-sharing approach</a:t>
          </a:r>
          <a:endParaRPr lang="en-US" sz="1800" b="0" dirty="0"/>
        </a:p>
      </dgm:t>
    </dgm:pt>
    <dgm:pt modelId="{A945CEAC-32D1-4717-94F1-DC1214072684}" type="parTrans" cxnId="{00CF1E3A-82C4-49CD-A84C-78D0D579D0EE}">
      <dgm:prSet/>
      <dgm:spPr/>
      <dgm:t>
        <a:bodyPr/>
        <a:lstStyle/>
        <a:p>
          <a:endParaRPr lang="en-US"/>
        </a:p>
      </dgm:t>
    </dgm:pt>
    <dgm:pt modelId="{495A1B49-11C2-4759-AD54-A9F53B3E9F7B}" type="sibTrans" cxnId="{00CF1E3A-82C4-49CD-A84C-78D0D579D0EE}">
      <dgm:prSet/>
      <dgm:spPr/>
      <dgm:t>
        <a:bodyPr/>
        <a:lstStyle/>
        <a:p>
          <a:endParaRPr lang="en-US"/>
        </a:p>
      </dgm:t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2" custScaleX="163449" custScaleY="193672" custLinFactNeighborX="343" custLinFactNeighborY="2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2" custFlipVert="1" custScaleX="72910" custScaleY="4007" custLinFactNeighborX="-964" custLinFactNeighborY="54070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2" custScaleX="21717" custScaleY="23908"/>
      <dgm:spPr/>
    </dgm:pt>
    <dgm:pt modelId="{16A6F89A-F0B5-456D-86EE-691A5FB56C45}" type="pres">
      <dgm:prSet presAssocID="{71177E8E-35F8-4A5C-AD7B-19D2CE9522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713354-7B04-4951-AC81-0EE39354268A}" type="pres">
      <dgm:prSet presAssocID="{AF95495C-088E-4F16-9082-7CE4AE33081C}" presName="compNode" presStyleCnt="0"/>
      <dgm:spPr/>
    </dgm:pt>
    <dgm:pt modelId="{40BEEADC-0CCF-4548-AA37-79524D44458C}" type="pres">
      <dgm:prSet presAssocID="{AF95495C-088E-4F16-9082-7CE4AE33081C}" presName="childRect" presStyleLbl="bgAcc1" presStyleIdx="1" presStyleCnt="2" custScaleX="93196" custScaleY="58892" custLinFactNeighborX="-5382" custLinFactNeighborY="-3471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6D5C38D-4A1D-412F-AB71-85CE254AC15B}" type="pres">
      <dgm:prSet presAssocID="{AF95495C-088E-4F16-9082-7CE4AE3308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40C24-AFE2-49F1-B62E-1E52B6EF5E82}" type="pres">
      <dgm:prSet presAssocID="{AF95495C-088E-4F16-9082-7CE4AE33081C}" presName="parentRect" presStyleLbl="alignNode1" presStyleIdx="1" presStyleCnt="2" custFlipVert="1" custScaleX="104597" custScaleY="25074" custLinFactY="12719" custLinFactNeighborX="-29" custLinFactNeighborY="100000"/>
      <dgm:spPr/>
      <dgm:t>
        <a:bodyPr/>
        <a:lstStyle/>
        <a:p>
          <a:endParaRPr lang="en-US"/>
        </a:p>
      </dgm:t>
    </dgm:pt>
    <dgm:pt modelId="{48185CAC-090F-488C-8B1E-34BCF45B55FC}" type="pres">
      <dgm:prSet presAssocID="{AF95495C-088E-4F16-9082-7CE4AE33081C}" presName="adorn" presStyleLbl="fgAccFollowNode1" presStyleIdx="1" presStyleCnt="2" custFlipVert="1" custFlipHor="1" custScaleX="15836" custScaleY="3820"/>
      <dgm:spPr/>
    </dgm:pt>
  </dgm:ptLst>
  <dgm:cxnLst>
    <dgm:cxn modelId="{8E13B181-1F45-43EB-BD81-1DC51D140AFF}" type="presOf" srcId="{AF95495C-088E-4F16-9082-7CE4AE33081C}" destId="{0EF40C24-AFE2-49F1-B62E-1E52B6EF5E82}" srcOrd="1" destOrd="0" presId="urn:microsoft.com/office/officeart/2005/8/layout/bList2"/>
    <dgm:cxn modelId="{3DF6F932-0604-4B87-B008-58C3350730DE}" type="presOf" srcId="{9352FABA-4DAE-41A9-9D20-A5256B1298EE}" destId="{92FB6C2E-926C-428C-A208-A3CAEEFC16B2}" srcOrd="0" destOrd="0" presId="urn:microsoft.com/office/officeart/2005/8/layout/bList2"/>
    <dgm:cxn modelId="{092A95FB-ECAE-49B8-A9B3-CC266E56BDB6}" srcId="{2A4A8499-0735-4C4F-A034-E04A86CE5D39}" destId="{6C652588-C81D-46F2-8B6F-8F12108BD359}" srcOrd="0" destOrd="0" parTransId="{C4349B58-ED9F-4CD6-AA9A-3C13BD1BD59E}" sibTransId="{FB1ACB77-6B4A-4CBF-94BD-B5D29ED36D29}"/>
    <dgm:cxn modelId="{FC7E57BB-7D9F-4C0E-9316-35868AB1CC5B}" type="presOf" srcId="{6BE1DC79-487E-4DF5-83EC-14B127BC2F76}" destId="{05DD9CF9-75CB-4141-851E-3BFB21A08033}" srcOrd="0" destOrd="0" presId="urn:microsoft.com/office/officeart/2005/8/layout/bList2"/>
    <dgm:cxn modelId="{00CF1E3A-82C4-49CD-A84C-78D0D579D0EE}" srcId="{2A4A8499-0735-4C4F-A034-E04A86CE5D39}" destId="{183D97A6-0E05-413F-A065-AF498849F8A6}" srcOrd="2" destOrd="0" parTransId="{A945CEAC-32D1-4717-94F1-DC1214072684}" sibTransId="{495A1B49-11C2-4759-AD54-A9F53B3E9F7B}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0AA4C079-E7E2-4AFD-A889-B8927D3AF32A}" type="presOf" srcId="{AF95495C-088E-4F16-9082-7CE4AE33081C}" destId="{56D5C38D-4A1D-412F-AB71-85CE254AC15B}" srcOrd="0" destOrd="0" presId="urn:microsoft.com/office/officeart/2005/8/layout/bList2"/>
    <dgm:cxn modelId="{201CBBBC-CA7D-4ECD-B857-C20F65F2C1B3}" srcId="{B34C2E38-0458-4EB0-A82D-83E359D141BB}" destId="{953E2409-4361-46F4-B667-897CCAD9F450}" srcOrd="0" destOrd="0" parTransId="{12F41A6C-591B-42E8-B214-0C63A34E7954}" sibTransId="{956F5105-9EC1-4E59-80F9-DFC6B702D9B1}"/>
    <dgm:cxn modelId="{269710B0-4C02-4948-9F99-5254C7C29DE0}" srcId="{2A4A8499-0735-4C4F-A034-E04A86CE5D39}" destId="{ADC01BA4-B504-48F1-AE3C-7DCBDB23FC01}" srcOrd="1" destOrd="0" parTransId="{06A42ACF-74A6-4AA3-B0BC-5AFC5B2E1021}" sibTransId="{2FA31B5A-3DAE-4D77-871B-636086057381}"/>
    <dgm:cxn modelId="{0A0B262D-3360-48F0-B8AE-538489B96D6A}" type="presOf" srcId="{185F5AE7-08BC-431A-BB50-88030695C451}" destId="{6162CADA-BB92-444B-AA81-1E2CD68C2412}" srcOrd="0" destOrd="7" presId="urn:microsoft.com/office/officeart/2005/8/layout/bList2"/>
    <dgm:cxn modelId="{7EA719C7-19E7-4BA3-AA58-022DDF122FA3}" type="presOf" srcId="{B34C2E38-0458-4EB0-A82D-83E359D141BB}" destId="{6162CADA-BB92-444B-AA81-1E2CD68C2412}" srcOrd="0" destOrd="0" presId="urn:microsoft.com/office/officeart/2005/8/layout/bList2"/>
    <dgm:cxn modelId="{0B74FF74-938D-4BBF-A3D0-5264FC6F9180}" type="presOf" srcId="{E1640570-DDC0-48B0-B96A-3552D3AB83EC}" destId="{6162CADA-BB92-444B-AA81-1E2CD68C2412}" srcOrd="0" destOrd="2" presId="urn:microsoft.com/office/officeart/2005/8/layout/bList2"/>
    <dgm:cxn modelId="{5ED95551-1D24-4AE7-9596-8B70D4C64348}" type="presOf" srcId="{9352FABA-4DAE-41A9-9D20-A5256B1298EE}" destId="{2D9B610D-E18F-4C05-A1CC-7B8100EBC6A7}" srcOrd="1" destOrd="0" presId="urn:microsoft.com/office/officeart/2005/8/layout/bList2"/>
    <dgm:cxn modelId="{4F81C719-F2CB-4E19-965C-70F89048BB8D}" srcId="{6BE1DC79-487E-4DF5-83EC-14B127BC2F76}" destId="{AF95495C-088E-4F16-9082-7CE4AE33081C}" srcOrd="1" destOrd="0" parTransId="{9364EA14-C037-4251-9933-5BBDBB769ABA}" sibTransId="{9D165992-BA9B-4744-A6AD-5A05BC9E8739}"/>
    <dgm:cxn modelId="{5FDD4AE1-61A1-4753-AC97-0514569DFFD8}" srcId="{E1640570-DDC0-48B0-B96A-3552D3AB83EC}" destId="{2A4A8499-0735-4C4F-A034-E04A86CE5D39}" srcOrd="0" destOrd="0" parTransId="{B5C0CBB4-494E-4BE4-815E-9653608C416B}" sibTransId="{AC1C120C-1511-40E2-89A8-BA5AA7FAFC00}"/>
    <dgm:cxn modelId="{EC3AD6DE-4674-43E0-99B2-2D8814328844}" type="presOf" srcId="{71177E8E-35F8-4A5C-AD7B-19D2CE9522FD}" destId="{16A6F89A-F0B5-456D-86EE-691A5FB56C45}" srcOrd="0" destOrd="0" presId="urn:microsoft.com/office/officeart/2005/8/layout/bList2"/>
    <dgm:cxn modelId="{7ED59D46-F8FF-4C28-A2B3-7264003C083B}" type="presOf" srcId="{2A4A8499-0735-4C4F-A034-E04A86CE5D39}" destId="{6162CADA-BB92-444B-AA81-1E2CD68C2412}" srcOrd="0" destOrd="3" presId="urn:microsoft.com/office/officeart/2005/8/layout/bList2"/>
    <dgm:cxn modelId="{CC119455-2F93-4CCD-BCFC-F633BCE1B58F}" srcId="{9352FABA-4DAE-41A9-9D20-A5256B1298EE}" destId="{B34C2E38-0458-4EB0-A82D-83E359D141BB}" srcOrd="0" destOrd="0" parTransId="{013398A0-DA8A-4820-A3F9-C5B3CCB04108}" sibTransId="{E05DC058-094A-45A1-B508-D2D9E4C5280E}"/>
    <dgm:cxn modelId="{584C3C7C-7F46-4DEB-A157-34A4A2E7FEF3}" type="presOf" srcId="{183D97A6-0E05-413F-A065-AF498849F8A6}" destId="{6162CADA-BB92-444B-AA81-1E2CD68C2412}" srcOrd="0" destOrd="6" presId="urn:microsoft.com/office/officeart/2005/8/layout/bList2"/>
    <dgm:cxn modelId="{6A4F4640-1219-4942-AC43-D6B10078A446}" type="presOf" srcId="{953E2409-4361-46F4-B667-897CCAD9F450}" destId="{6162CADA-BB92-444B-AA81-1E2CD68C2412}" srcOrd="0" destOrd="1" presId="urn:microsoft.com/office/officeart/2005/8/layout/bList2"/>
    <dgm:cxn modelId="{CE572A83-EF27-44AC-94F7-0A208FA2DC88}" type="presOf" srcId="{ADC01BA4-B504-48F1-AE3C-7DCBDB23FC01}" destId="{6162CADA-BB92-444B-AA81-1E2CD68C2412}" srcOrd="0" destOrd="5" presId="urn:microsoft.com/office/officeart/2005/8/layout/bList2"/>
    <dgm:cxn modelId="{523E9DCB-2EBF-4655-A0C2-BE1218132CE4}" srcId="{E1640570-DDC0-48B0-B96A-3552D3AB83EC}" destId="{185F5AE7-08BC-431A-BB50-88030695C451}" srcOrd="1" destOrd="0" parTransId="{980BD4A5-1E2F-42D3-827F-612A7DE5388E}" sibTransId="{C218D2DC-03EE-4D94-82EB-2FC16705625E}"/>
    <dgm:cxn modelId="{8D621CBD-A8C6-4775-B726-3CCF511AF549}" srcId="{9352FABA-4DAE-41A9-9D20-A5256B1298EE}" destId="{E1640570-DDC0-48B0-B96A-3552D3AB83EC}" srcOrd="1" destOrd="0" parTransId="{D813E83F-3475-4F54-98A5-F672FFA3246B}" sibTransId="{48D10C3A-A8D6-4E9E-AE56-72C5188EFCB6}"/>
    <dgm:cxn modelId="{AC0DC451-6B8F-4C6C-AB31-B22E894451C5}" type="presOf" srcId="{6C652588-C81D-46F2-8B6F-8F12108BD359}" destId="{6162CADA-BB92-444B-AA81-1E2CD68C2412}" srcOrd="0" destOrd="4" presId="urn:microsoft.com/office/officeart/2005/8/layout/bList2"/>
    <dgm:cxn modelId="{DB13B752-B722-42AB-A989-C3BFA709A042}" type="presParOf" srcId="{05DD9CF9-75CB-4141-851E-3BFB21A08033}" destId="{9060FFA9-509E-4EA0-9B1B-444DFBC52A98}" srcOrd="0" destOrd="0" presId="urn:microsoft.com/office/officeart/2005/8/layout/bList2"/>
    <dgm:cxn modelId="{4482FFA9-BA9B-4C66-B141-5C75B2893ADE}" type="presParOf" srcId="{9060FFA9-509E-4EA0-9B1B-444DFBC52A98}" destId="{6162CADA-BB92-444B-AA81-1E2CD68C2412}" srcOrd="0" destOrd="0" presId="urn:microsoft.com/office/officeart/2005/8/layout/bList2"/>
    <dgm:cxn modelId="{3472D35E-5A24-4566-B994-8E9589BBEFEB}" type="presParOf" srcId="{9060FFA9-509E-4EA0-9B1B-444DFBC52A98}" destId="{92FB6C2E-926C-428C-A208-A3CAEEFC16B2}" srcOrd="1" destOrd="0" presId="urn:microsoft.com/office/officeart/2005/8/layout/bList2"/>
    <dgm:cxn modelId="{3AF0142C-9E2E-4162-8A7A-E46580FE509E}" type="presParOf" srcId="{9060FFA9-509E-4EA0-9B1B-444DFBC52A98}" destId="{2D9B610D-E18F-4C05-A1CC-7B8100EBC6A7}" srcOrd="2" destOrd="0" presId="urn:microsoft.com/office/officeart/2005/8/layout/bList2"/>
    <dgm:cxn modelId="{AE699C44-DDEB-4FA8-8F54-81E9F716A3EF}" type="presParOf" srcId="{9060FFA9-509E-4EA0-9B1B-444DFBC52A98}" destId="{ACF86442-5F3A-4A50-83ED-09292A92B38F}" srcOrd="3" destOrd="0" presId="urn:microsoft.com/office/officeart/2005/8/layout/bList2"/>
    <dgm:cxn modelId="{D86C0623-AC25-4DD2-A710-95BA530C6D23}" type="presParOf" srcId="{05DD9CF9-75CB-4141-851E-3BFB21A08033}" destId="{16A6F89A-F0B5-456D-86EE-691A5FB56C45}" srcOrd="1" destOrd="0" presId="urn:microsoft.com/office/officeart/2005/8/layout/bList2"/>
    <dgm:cxn modelId="{347E5918-34DE-4AA6-930E-1DC6F951EE03}" type="presParOf" srcId="{05DD9CF9-75CB-4141-851E-3BFB21A08033}" destId="{83713354-7B04-4951-AC81-0EE39354268A}" srcOrd="2" destOrd="0" presId="urn:microsoft.com/office/officeart/2005/8/layout/bList2"/>
    <dgm:cxn modelId="{306993D4-FCA7-4B5D-8A1F-799316EF6DBF}" type="presParOf" srcId="{83713354-7B04-4951-AC81-0EE39354268A}" destId="{40BEEADC-0CCF-4548-AA37-79524D44458C}" srcOrd="0" destOrd="0" presId="urn:microsoft.com/office/officeart/2005/8/layout/bList2"/>
    <dgm:cxn modelId="{DFD33D99-F2DD-467F-9F0A-0EBAF2A0D065}" type="presParOf" srcId="{83713354-7B04-4951-AC81-0EE39354268A}" destId="{56D5C38D-4A1D-412F-AB71-85CE254AC15B}" srcOrd="1" destOrd="0" presId="urn:microsoft.com/office/officeart/2005/8/layout/bList2"/>
    <dgm:cxn modelId="{C9D239BB-23CF-4B94-A0A5-FEB4B0E3645E}" type="presParOf" srcId="{83713354-7B04-4951-AC81-0EE39354268A}" destId="{0EF40C24-AFE2-49F1-B62E-1E52B6EF5E82}" srcOrd="2" destOrd="0" presId="urn:microsoft.com/office/officeart/2005/8/layout/bList2"/>
    <dgm:cxn modelId="{FFC08D3D-55E4-4310-AD67-79EF399FC0DF}" type="presParOf" srcId="{83713354-7B04-4951-AC81-0EE39354268A}" destId="{48185CAC-090F-488C-8B1E-34BCF45B55F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4C2E38-0458-4EB0-A82D-83E359D141BB}">
      <dgm:prSet custT="1"/>
      <dgm:spPr/>
      <dgm:t>
        <a:bodyPr/>
        <a:lstStyle/>
        <a:p>
          <a:pPr algn="l" rtl="0"/>
          <a:r>
            <a:rPr lang="en-US" sz="1800" b="1" dirty="0" smtClean="0"/>
            <a:t>Added value</a:t>
          </a:r>
          <a:endParaRPr lang="en-US" sz="2000" b="1" dirty="0"/>
        </a:p>
      </dgm:t>
    </dgm:pt>
    <dgm:pt modelId="{013398A0-DA8A-4820-A3F9-C5B3CCB04108}" type="parTrans" cxnId="{CC119455-2F93-4CCD-BCFC-F633BCE1B58F}">
      <dgm:prSet/>
      <dgm:spPr/>
      <dgm:t>
        <a:bodyPr/>
        <a:lstStyle/>
        <a:p>
          <a:endParaRPr lang="en-US"/>
        </a:p>
      </dgm:t>
    </dgm:pt>
    <dgm:pt modelId="{E05DC058-094A-45A1-B508-D2D9E4C5280E}" type="sibTrans" cxnId="{CC119455-2F93-4CCD-BCFC-F633BCE1B58F}">
      <dgm:prSet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93D8A351-E2E0-4EFC-A66A-81B11F51044F}">
      <dgm:prSet custT="1"/>
      <dgm:spPr/>
      <dgm:t>
        <a:bodyPr/>
        <a:lstStyle/>
        <a:p>
          <a:pPr algn="just" rtl="0"/>
          <a:r>
            <a:rPr lang="en-US" sz="2000" b="0" dirty="0" smtClean="0"/>
            <a:t>Rat barrier</a:t>
          </a:r>
          <a:r>
            <a:rPr lang="en-US" sz="2000" b="0" dirty="0" smtClean="0">
              <a:solidFill>
                <a:srgbClr val="FF0000"/>
              </a:solidFill>
            </a:rPr>
            <a:t> </a:t>
          </a:r>
          <a:r>
            <a:rPr lang="en-US" sz="2000" b="0" dirty="0" smtClean="0">
              <a:solidFill>
                <a:schemeClr val="tx1"/>
              </a:solidFill>
            </a:rPr>
            <a:t>installed</a:t>
          </a:r>
          <a:r>
            <a:rPr lang="en-US" sz="2000" b="0" dirty="0" smtClean="0">
              <a:solidFill>
                <a:srgbClr val="FF0000"/>
              </a:solidFill>
            </a:rPr>
            <a:t> </a:t>
          </a:r>
          <a:r>
            <a:rPr lang="en-US" sz="2000" b="0" dirty="0" smtClean="0"/>
            <a:t>at height of 70 cm</a:t>
          </a:r>
          <a:endParaRPr lang="en-US" sz="2000" b="0" dirty="0"/>
        </a:p>
      </dgm:t>
    </dgm:pt>
    <dgm:pt modelId="{745380E5-1CCF-491C-90E0-0850BDCA2509}" type="parTrans" cxnId="{38AA8020-D4DD-4D59-9F71-692CFF1EC4D5}">
      <dgm:prSet/>
      <dgm:spPr/>
    </dgm:pt>
    <dgm:pt modelId="{F4209DD5-F063-49E0-8F19-B683406C073B}" type="sibTrans" cxnId="{38AA8020-D4DD-4D59-9F71-692CFF1EC4D5}">
      <dgm:prSet/>
      <dgm:spPr/>
    </dgm:pt>
    <dgm:pt modelId="{C393FC9E-BFB3-4A3C-942A-05BFD6050003}">
      <dgm:prSet custT="1"/>
      <dgm:spPr/>
      <dgm:t>
        <a:bodyPr/>
        <a:lstStyle/>
        <a:p>
          <a:pPr algn="just" rtl="0"/>
          <a:r>
            <a:rPr lang="en-US" sz="2000" b="0" dirty="0" smtClean="0"/>
            <a:t>Constructed with affordable cost.</a:t>
          </a:r>
          <a:endParaRPr lang="en-US" sz="2000" b="0" dirty="0"/>
        </a:p>
      </dgm:t>
    </dgm:pt>
    <dgm:pt modelId="{74F2B8B5-1A85-44C9-BAE5-8A8BEE9C728B}" type="parTrans" cxnId="{06799BF0-1486-4B0D-9FAB-B0705D84580C}">
      <dgm:prSet/>
      <dgm:spPr/>
    </dgm:pt>
    <dgm:pt modelId="{9644E108-ACDD-4EDF-B270-B2B2719627E1}" type="sibTrans" cxnId="{06799BF0-1486-4B0D-9FAB-B0705D84580C}">
      <dgm:prSet/>
      <dgm:spPr/>
    </dgm:pt>
    <dgm:pt modelId="{14603E4E-7A19-423C-9BF4-6865F477AA1A}">
      <dgm:prSet custT="1"/>
      <dgm:spPr/>
      <dgm:t>
        <a:bodyPr/>
        <a:lstStyle/>
        <a:p>
          <a:pPr algn="just" rtl="0"/>
          <a:r>
            <a:rPr lang="en-US" sz="2000" b="0" dirty="0" smtClean="0"/>
            <a:t>The roof and side expected to be cover with grass/poles to avoid exposure to rain</a:t>
          </a:r>
          <a:endParaRPr lang="en-US" sz="2000" b="0" dirty="0"/>
        </a:p>
      </dgm:t>
    </dgm:pt>
    <dgm:pt modelId="{41E6BFAE-591F-4980-A261-D30FBC4590CF}" type="parTrans" cxnId="{E65BF10B-70A3-4E0C-9A03-7CEFD9BE4266}">
      <dgm:prSet/>
      <dgm:spPr/>
      <dgm:t>
        <a:bodyPr/>
        <a:lstStyle/>
        <a:p>
          <a:endParaRPr lang="en-US"/>
        </a:p>
      </dgm:t>
    </dgm:pt>
    <dgm:pt modelId="{7185C0D9-6C08-4608-9F16-8F2D598EE66F}" type="sibTrans" cxnId="{E65BF10B-70A3-4E0C-9A03-7CEFD9BE4266}">
      <dgm:prSet/>
      <dgm:spPr/>
      <dgm:t>
        <a:bodyPr/>
        <a:lstStyle/>
        <a:p>
          <a:endParaRPr lang="en-US"/>
        </a:p>
      </dgm:t>
    </dgm:pt>
    <dgm:pt modelId="{FBA6B667-9CE1-4C55-994D-B58C96372FA4}">
      <dgm:prSet custT="1"/>
      <dgm:spPr/>
      <dgm:t>
        <a:bodyPr/>
        <a:lstStyle/>
        <a:p>
          <a:pPr algn="just" rtl="0"/>
          <a:r>
            <a:rPr lang="en-US" sz="2000" b="0" dirty="0" smtClean="0"/>
            <a:t>Two windows on opposite direction for ventilation</a:t>
          </a:r>
          <a:endParaRPr lang="en-US" sz="2000" b="0" dirty="0"/>
        </a:p>
      </dgm:t>
    </dgm:pt>
    <dgm:pt modelId="{D29142C3-DD8F-4E28-B9BA-22AE0ED91AFB}" type="parTrans" cxnId="{DE739CF4-D217-451A-BBCE-C26130BC7AF4}">
      <dgm:prSet/>
      <dgm:spPr/>
      <dgm:t>
        <a:bodyPr/>
        <a:lstStyle/>
        <a:p>
          <a:endParaRPr lang="en-US"/>
        </a:p>
      </dgm:t>
    </dgm:pt>
    <dgm:pt modelId="{A7713FF9-E71E-4C00-9778-C4ECB07A3250}" type="sibTrans" cxnId="{DE739CF4-D217-451A-BBCE-C26130BC7AF4}">
      <dgm:prSet/>
      <dgm:spPr/>
      <dgm:t>
        <a:bodyPr/>
        <a:lstStyle/>
        <a:p>
          <a:endParaRPr lang="en-US"/>
        </a:p>
      </dgm:t>
    </dgm:pt>
    <dgm:pt modelId="{98C77D16-F5CC-4FBA-A7FF-7E38D90A19C7}">
      <dgm:prSet custT="1"/>
      <dgm:spPr/>
      <dgm:t>
        <a:bodyPr/>
        <a:lstStyle/>
        <a:p>
          <a:pPr algn="just" rtl="0"/>
          <a:r>
            <a:rPr lang="en-US" sz="2000" b="0" dirty="0" smtClean="0"/>
            <a:t>One door for periodic insect, pest &amp; disease inspection</a:t>
          </a:r>
          <a:endParaRPr lang="en-US" sz="2000" b="0" dirty="0"/>
        </a:p>
      </dgm:t>
    </dgm:pt>
    <dgm:pt modelId="{18AA31B2-95C3-4616-A75C-323B521B802E}" type="parTrans" cxnId="{D45A0334-0B29-4FB6-92CB-48C5DC8A1E5F}">
      <dgm:prSet/>
      <dgm:spPr/>
      <dgm:t>
        <a:bodyPr/>
        <a:lstStyle/>
        <a:p>
          <a:endParaRPr lang="en-US"/>
        </a:p>
      </dgm:t>
    </dgm:pt>
    <dgm:pt modelId="{C17F6789-9A06-4F78-BF52-35D2C937FB3C}" type="sibTrans" cxnId="{D45A0334-0B29-4FB6-92CB-48C5DC8A1E5F}">
      <dgm:prSet/>
      <dgm:spPr/>
      <dgm:t>
        <a:bodyPr/>
        <a:lstStyle/>
        <a:p>
          <a:endParaRPr lang="en-US"/>
        </a:p>
      </dgm:t>
    </dgm:pt>
    <dgm:pt modelId="{AF95495C-088E-4F16-9082-7CE4AE33081C}">
      <dgm:prSet custT="1"/>
      <dgm:spPr/>
      <dgm:t>
        <a:bodyPr/>
        <a:lstStyle/>
        <a:p>
          <a:pPr algn="ctr" rtl="0"/>
          <a:r>
            <a:rPr lang="en-US" sz="1200" b="1" dirty="0" smtClean="0">
              <a:solidFill>
                <a:schemeClr val="tx1"/>
              </a:solidFill>
            </a:rPr>
            <a:t>Improved Granary in </a:t>
          </a:r>
          <a:r>
            <a:rPr lang="en-US" sz="1200" b="1" dirty="0" err="1" smtClean="0">
              <a:solidFill>
                <a:schemeClr val="tx1"/>
              </a:solidFill>
            </a:rPr>
            <a:t>Gogerial</a:t>
          </a:r>
          <a:r>
            <a:rPr lang="en-US" sz="1200" b="1" dirty="0" smtClean="0">
              <a:solidFill>
                <a:schemeClr val="tx1"/>
              </a:solidFill>
            </a:rPr>
            <a:t> East County</a:t>
          </a:r>
          <a:endParaRPr lang="en-US" sz="1200" b="1" dirty="0">
            <a:solidFill>
              <a:schemeClr val="tx1"/>
            </a:solidFill>
          </a:endParaRPr>
        </a:p>
      </dgm:t>
    </dgm:pt>
    <dgm:pt modelId="{9D165992-BA9B-4744-A6AD-5A05BC9E8739}" type="sibTrans" cxnId="{4F81C719-F2CB-4E19-965C-70F89048BB8D}">
      <dgm:prSet/>
      <dgm:spPr/>
      <dgm:t>
        <a:bodyPr/>
        <a:lstStyle/>
        <a:p>
          <a:endParaRPr lang="en-US"/>
        </a:p>
      </dgm:t>
    </dgm:pt>
    <dgm:pt modelId="{9364EA14-C037-4251-9933-5BBDBB769ABA}" type="parTrans" cxnId="{4F81C719-F2CB-4E19-965C-70F89048BB8D}">
      <dgm:prSet/>
      <dgm:spPr/>
      <dgm:t>
        <a:bodyPr/>
        <a:lstStyle/>
        <a:p>
          <a:endParaRPr lang="en-US"/>
        </a:p>
      </dgm:t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2" custScaleX="163449" custScaleY="193672" custLinFactNeighborX="343" custLinFactNeighborY="2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2" custFlipVert="1" custScaleX="72910" custScaleY="4007" custLinFactNeighborX="-964" custLinFactNeighborY="54070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2" custScaleX="21717" custScaleY="23908"/>
      <dgm:spPr/>
    </dgm:pt>
    <dgm:pt modelId="{16A6F89A-F0B5-456D-86EE-691A5FB56C45}" type="pres">
      <dgm:prSet presAssocID="{71177E8E-35F8-4A5C-AD7B-19D2CE9522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713354-7B04-4951-AC81-0EE39354268A}" type="pres">
      <dgm:prSet presAssocID="{AF95495C-088E-4F16-9082-7CE4AE33081C}" presName="compNode" presStyleCnt="0"/>
      <dgm:spPr/>
    </dgm:pt>
    <dgm:pt modelId="{40BEEADC-0CCF-4548-AA37-79524D44458C}" type="pres">
      <dgm:prSet presAssocID="{AF95495C-088E-4F16-9082-7CE4AE33081C}" presName="childRect" presStyleLbl="bgAcc1" presStyleIdx="1" presStyleCnt="2" custScaleX="149077" custScaleY="199554" custLinFactNeighborX="-3069" custLinFactNeighborY="897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6D5C38D-4A1D-412F-AB71-85CE254AC15B}" type="pres">
      <dgm:prSet presAssocID="{AF95495C-088E-4F16-9082-7CE4AE3308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40C24-AFE2-49F1-B62E-1E52B6EF5E82}" type="pres">
      <dgm:prSet presAssocID="{AF95495C-088E-4F16-9082-7CE4AE33081C}" presName="parentRect" presStyleLbl="alignNode1" presStyleIdx="1" presStyleCnt="2" custFlipVert="0" custScaleX="97849" custScaleY="43437" custLinFactNeighborX="-5508" custLinFactNeighborY="66617"/>
      <dgm:spPr/>
      <dgm:t>
        <a:bodyPr/>
        <a:lstStyle/>
        <a:p>
          <a:endParaRPr lang="en-US"/>
        </a:p>
      </dgm:t>
    </dgm:pt>
    <dgm:pt modelId="{48185CAC-090F-488C-8B1E-34BCF45B55FC}" type="pres">
      <dgm:prSet presAssocID="{AF95495C-088E-4F16-9082-7CE4AE33081C}" presName="adorn" presStyleLbl="fgAccFollowNode1" presStyleIdx="1" presStyleCnt="2" custFlipVert="1" custFlipHor="1" custScaleX="15836" custScaleY="3820"/>
      <dgm:spPr/>
    </dgm:pt>
  </dgm:ptLst>
  <dgm:cxnLst>
    <dgm:cxn modelId="{D45A0334-0B29-4FB6-92CB-48C5DC8A1E5F}" srcId="{B34C2E38-0458-4EB0-A82D-83E359D141BB}" destId="{98C77D16-F5CC-4FBA-A7FF-7E38D90A19C7}" srcOrd="3" destOrd="0" parTransId="{18AA31B2-95C3-4616-A75C-323B521B802E}" sibTransId="{C17F6789-9A06-4F78-BF52-35D2C937FB3C}"/>
    <dgm:cxn modelId="{BB2DFA0E-E26F-42EE-BCC7-0E826C7CAF19}" type="presOf" srcId="{9352FABA-4DAE-41A9-9D20-A5256B1298EE}" destId="{2D9B610D-E18F-4C05-A1CC-7B8100EBC6A7}" srcOrd="1" destOrd="0" presId="urn:microsoft.com/office/officeart/2005/8/layout/bList2"/>
    <dgm:cxn modelId="{38AA8020-D4DD-4D59-9F71-692CFF1EC4D5}" srcId="{B34C2E38-0458-4EB0-A82D-83E359D141BB}" destId="{93D8A351-E2E0-4EFC-A66A-81B11F51044F}" srcOrd="0" destOrd="0" parTransId="{745380E5-1CCF-491C-90E0-0850BDCA2509}" sibTransId="{F4209DD5-F063-49E0-8F19-B683406C073B}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064A8F32-9407-428E-8791-AF483FE5EDE6}" type="presOf" srcId="{9352FABA-4DAE-41A9-9D20-A5256B1298EE}" destId="{92FB6C2E-926C-428C-A208-A3CAEEFC16B2}" srcOrd="0" destOrd="0" presId="urn:microsoft.com/office/officeart/2005/8/layout/bList2"/>
    <dgm:cxn modelId="{7B869C54-863B-4B82-BE0E-076FDE11487F}" type="presOf" srcId="{C393FC9E-BFB3-4A3C-942A-05BFD6050003}" destId="{6162CADA-BB92-444B-AA81-1E2CD68C2412}" srcOrd="0" destOrd="5" presId="urn:microsoft.com/office/officeart/2005/8/layout/bList2"/>
    <dgm:cxn modelId="{8A882300-8D66-4C73-A594-0CE6B10E8FDA}" type="presOf" srcId="{B34C2E38-0458-4EB0-A82D-83E359D141BB}" destId="{6162CADA-BB92-444B-AA81-1E2CD68C2412}" srcOrd="0" destOrd="0" presId="urn:microsoft.com/office/officeart/2005/8/layout/bList2"/>
    <dgm:cxn modelId="{FCC68400-53AF-460F-AA43-A4C2CBC08989}" type="presOf" srcId="{71177E8E-35F8-4A5C-AD7B-19D2CE9522FD}" destId="{16A6F89A-F0B5-456D-86EE-691A5FB56C45}" srcOrd="0" destOrd="0" presId="urn:microsoft.com/office/officeart/2005/8/layout/bList2"/>
    <dgm:cxn modelId="{A72BD612-5FD1-4A46-ACC2-D40F36EA12E7}" type="presOf" srcId="{98C77D16-F5CC-4FBA-A7FF-7E38D90A19C7}" destId="{6162CADA-BB92-444B-AA81-1E2CD68C2412}" srcOrd="0" destOrd="4" presId="urn:microsoft.com/office/officeart/2005/8/layout/bList2"/>
    <dgm:cxn modelId="{06799BF0-1486-4B0D-9FAB-B0705D84580C}" srcId="{B34C2E38-0458-4EB0-A82D-83E359D141BB}" destId="{C393FC9E-BFB3-4A3C-942A-05BFD6050003}" srcOrd="4" destOrd="0" parTransId="{74F2B8B5-1A85-44C9-BAE5-8A8BEE9C728B}" sibTransId="{9644E108-ACDD-4EDF-B270-B2B2719627E1}"/>
    <dgm:cxn modelId="{64FA17D4-25C9-423E-8742-6CD5191CF5E8}" type="presOf" srcId="{14603E4E-7A19-423C-9BF4-6865F477AA1A}" destId="{6162CADA-BB92-444B-AA81-1E2CD68C2412}" srcOrd="0" destOrd="2" presId="urn:microsoft.com/office/officeart/2005/8/layout/bList2"/>
    <dgm:cxn modelId="{D3A11829-177C-4031-80D8-0EEED60F919F}" type="presOf" srcId="{AF95495C-088E-4F16-9082-7CE4AE33081C}" destId="{0EF40C24-AFE2-49F1-B62E-1E52B6EF5E82}" srcOrd="1" destOrd="0" presId="urn:microsoft.com/office/officeart/2005/8/layout/bList2"/>
    <dgm:cxn modelId="{8AB7EA5B-F5DE-494D-852B-484033DD1C94}" type="presOf" srcId="{AF95495C-088E-4F16-9082-7CE4AE33081C}" destId="{56D5C38D-4A1D-412F-AB71-85CE254AC15B}" srcOrd="0" destOrd="0" presId="urn:microsoft.com/office/officeart/2005/8/layout/bList2"/>
    <dgm:cxn modelId="{F6B1EAA3-2272-42B8-8578-CEA00B43C044}" type="presOf" srcId="{6BE1DC79-487E-4DF5-83EC-14B127BC2F76}" destId="{05DD9CF9-75CB-4141-851E-3BFB21A08033}" srcOrd="0" destOrd="0" presId="urn:microsoft.com/office/officeart/2005/8/layout/bList2"/>
    <dgm:cxn modelId="{4F81C719-F2CB-4E19-965C-70F89048BB8D}" srcId="{6BE1DC79-487E-4DF5-83EC-14B127BC2F76}" destId="{AF95495C-088E-4F16-9082-7CE4AE33081C}" srcOrd="1" destOrd="0" parTransId="{9364EA14-C037-4251-9933-5BBDBB769ABA}" sibTransId="{9D165992-BA9B-4744-A6AD-5A05BC9E8739}"/>
    <dgm:cxn modelId="{CC119455-2F93-4CCD-BCFC-F633BCE1B58F}" srcId="{9352FABA-4DAE-41A9-9D20-A5256B1298EE}" destId="{B34C2E38-0458-4EB0-A82D-83E359D141BB}" srcOrd="0" destOrd="0" parTransId="{013398A0-DA8A-4820-A3F9-C5B3CCB04108}" sibTransId="{E05DC058-094A-45A1-B508-D2D9E4C5280E}"/>
    <dgm:cxn modelId="{E65BF10B-70A3-4E0C-9A03-7CEFD9BE4266}" srcId="{B34C2E38-0458-4EB0-A82D-83E359D141BB}" destId="{14603E4E-7A19-423C-9BF4-6865F477AA1A}" srcOrd="1" destOrd="0" parTransId="{41E6BFAE-591F-4980-A261-D30FBC4590CF}" sibTransId="{7185C0D9-6C08-4608-9F16-8F2D598EE66F}"/>
    <dgm:cxn modelId="{3B9C3A80-C360-43BB-915C-B7B3CB1AACD6}" type="presOf" srcId="{93D8A351-E2E0-4EFC-A66A-81B11F51044F}" destId="{6162CADA-BB92-444B-AA81-1E2CD68C2412}" srcOrd="0" destOrd="1" presId="urn:microsoft.com/office/officeart/2005/8/layout/bList2"/>
    <dgm:cxn modelId="{DE739CF4-D217-451A-BBCE-C26130BC7AF4}" srcId="{B34C2E38-0458-4EB0-A82D-83E359D141BB}" destId="{FBA6B667-9CE1-4C55-994D-B58C96372FA4}" srcOrd="2" destOrd="0" parTransId="{D29142C3-DD8F-4E28-B9BA-22AE0ED91AFB}" sibTransId="{A7713FF9-E71E-4C00-9778-C4ECB07A3250}"/>
    <dgm:cxn modelId="{414ADFC3-DB4F-4DAF-965B-8F3A1FB1485E}" type="presOf" srcId="{FBA6B667-9CE1-4C55-994D-B58C96372FA4}" destId="{6162CADA-BB92-444B-AA81-1E2CD68C2412}" srcOrd="0" destOrd="3" presId="urn:microsoft.com/office/officeart/2005/8/layout/bList2"/>
    <dgm:cxn modelId="{2F370CAE-E9C3-4EB5-9615-5BEBF394DCA9}" type="presParOf" srcId="{05DD9CF9-75CB-4141-851E-3BFB21A08033}" destId="{9060FFA9-509E-4EA0-9B1B-444DFBC52A98}" srcOrd="0" destOrd="0" presId="urn:microsoft.com/office/officeart/2005/8/layout/bList2"/>
    <dgm:cxn modelId="{E40703E0-A7F6-4E9E-9D66-0A1BFDE458E8}" type="presParOf" srcId="{9060FFA9-509E-4EA0-9B1B-444DFBC52A98}" destId="{6162CADA-BB92-444B-AA81-1E2CD68C2412}" srcOrd="0" destOrd="0" presId="urn:microsoft.com/office/officeart/2005/8/layout/bList2"/>
    <dgm:cxn modelId="{374111FC-BFC2-4B24-8351-8DE573552909}" type="presParOf" srcId="{9060FFA9-509E-4EA0-9B1B-444DFBC52A98}" destId="{92FB6C2E-926C-428C-A208-A3CAEEFC16B2}" srcOrd="1" destOrd="0" presId="urn:microsoft.com/office/officeart/2005/8/layout/bList2"/>
    <dgm:cxn modelId="{030E2E81-4D9F-426C-8146-EE9F577C208B}" type="presParOf" srcId="{9060FFA9-509E-4EA0-9B1B-444DFBC52A98}" destId="{2D9B610D-E18F-4C05-A1CC-7B8100EBC6A7}" srcOrd="2" destOrd="0" presId="urn:microsoft.com/office/officeart/2005/8/layout/bList2"/>
    <dgm:cxn modelId="{7E315EBB-3E81-4A1C-8AF5-86788CFB603F}" type="presParOf" srcId="{9060FFA9-509E-4EA0-9B1B-444DFBC52A98}" destId="{ACF86442-5F3A-4A50-83ED-09292A92B38F}" srcOrd="3" destOrd="0" presId="urn:microsoft.com/office/officeart/2005/8/layout/bList2"/>
    <dgm:cxn modelId="{B83CFD22-9574-4958-841A-CE3435AFA050}" type="presParOf" srcId="{05DD9CF9-75CB-4141-851E-3BFB21A08033}" destId="{16A6F89A-F0B5-456D-86EE-691A5FB56C45}" srcOrd="1" destOrd="0" presId="urn:microsoft.com/office/officeart/2005/8/layout/bList2"/>
    <dgm:cxn modelId="{DEA60B50-EDA0-42B3-8E1F-68C7F165C98E}" type="presParOf" srcId="{05DD9CF9-75CB-4141-851E-3BFB21A08033}" destId="{83713354-7B04-4951-AC81-0EE39354268A}" srcOrd="2" destOrd="0" presId="urn:microsoft.com/office/officeart/2005/8/layout/bList2"/>
    <dgm:cxn modelId="{FD0F8622-0ADC-43D6-8F2D-324C69883CF3}" type="presParOf" srcId="{83713354-7B04-4951-AC81-0EE39354268A}" destId="{40BEEADC-0CCF-4548-AA37-79524D44458C}" srcOrd="0" destOrd="0" presId="urn:microsoft.com/office/officeart/2005/8/layout/bList2"/>
    <dgm:cxn modelId="{0C0E3C98-A854-4708-A8DF-34B14E350C7C}" type="presParOf" srcId="{83713354-7B04-4951-AC81-0EE39354268A}" destId="{56D5C38D-4A1D-412F-AB71-85CE254AC15B}" srcOrd="1" destOrd="0" presId="urn:microsoft.com/office/officeart/2005/8/layout/bList2"/>
    <dgm:cxn modelId="{4930FEE2-AFAD-4531-AF25-E95638057522}" type="presParOf" srcId="{83713354-7B04-4951-AC81-0EE39354268A}" destId="{0EF40C24-AFE2-49F1-B62E-1E52B6EF5E82}" srcOrd="2" destOrd="0" presId="urn:microsoft.com/office/officeart/2005/8/layout/bList2"/>
    <dgm:cxn modelId="{E90B5C04-9365-41F9-870B-5971476A8092}" type="presParOf" srcId="{83713354-7B04-4951-AC81-0EE39354268A}" destId="{48185CAC-090F-488C-8B1E-34BCF45B55F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C53384D5-CAA2-4F65-AD77-733220E7706A}">
      <dgm:prSet custT="1"/>
      <dgm:spPr/>
      <dgm:t>
        <a:bodyPr/>
        <a:lstStyle/>
        <a:p>
          <a:pPr algn="l" rtl="0"/>
          <a:r>
            <a:rPr lang="en-US" sz="2000" b="1" i="0" dirty="0" smtClean="0"/>
            <a:t>Natural Regeneration</a:t>
          </a:r>
          <a:r>
            <a:rPr lang="en-US" sz="2000" i="0" dirty="0" smtClean="0"/>
            <a:t>;  </a:t>
          </a:r>
          <a:r>
            <a:rPr lang="en-US" sz="2000" dirty="0" smtClean="0"/>
            <a:t>Is the </a:t>
          </a:r>
          <a:r>
            <a:rPr lang="en-US" sz="2000" u="sng" dirty="0" smtClean="0">
              <a:solidFill>
                <a:schemeClr val="tx1"/>
              </a:solidFill>
            </a:rPr>
            <a:t>growing of trees from living tree stumps, tree roots and seeds in the fields, grazing lands and degraded forests to be re-vegetated</a:t>
          </a:r>
          <a:r>
            <a:rPr lang="en-US" sz="2000" dirty="0" smtClean="0">
              <a:solidFill>
                <a:schemeClr val="tx1"/>
              </a:solidFill>
            </a:rPr>
            <a:t>. </a:t>
          </a:r>
          <a:r>
            <a:rPr lang="en-US" sz="2000" dirty="0" smtClean="0"/>
            <a:t>The emphasis is on </a:t>
          </a:r>
          <a:r>
            <a:rPr lang="en-US" sz="2000" b="1" dirty="0" smtClean="0"/>
            <a:t>natural regeneration </a:t>
          </a:r>
          <a:r>
            <a:rPr lang="en-US" sz="2000" dirty="0" smtClean="0"/>
            <a:t>rather than on tree planting with the use of tree seedlings raised in tree nurseries. </a:t>
          </a:r>
          <a:r>
            <a:rPr lang="en-US" sz="2000" b="1" dirty="0" smtClean="0"/>
            <a:t> </a:t>
          </a:r>
          <a:r>
            <a:rPr lang="en-US" sz="2000" dirty="0" smtClean="0"/>
            <a:t>. </a:t>
          </a:r>
          <a:endParaRPr lang="en-US" sz="2000" b="1" dirty="0">
            <a:solidFill>
              <a:srgbClr val="FF0000"/>
            </a:solidFill>
          </a:endParaRPr>
        </a:p>
      </dgm:t>
    </dgm:pt>
    <dgm:pt modelId="{69E513FA-65E8-40AA-B6B6-8859D6477FF8}" type="parTrans" cxnId="{8063ED1E-58F4-475C-B0A9-1FD304A4E48C}">
      <dgm:prSet/>
      <dgm:spPr/>
      <dgm:t>
        <a:bodyPr/>
        <a:lstStyle/>
        <a:p>
          <a:endParaRPr lang="en-US"/>
        </a:p>
      </dgm:t>
    </dgm:pt>
    <dgm:pt modelId="{8A4AA348-349B-4678-B9E8-28DBFB4F381A}" type="sibTrans" cxnId="{8063ED1E-58F4-475C-B0A9-1FD304A4E48C}">
      <dgm:prSet/>
      <dgm:spPr/>
      <dgm:t>
        <a:bodyPr/>
        <a:lstStyle/>
        <a:p>
          <a:endParaRPr lang="en-US"/>
        </a:p>
      </dgm:t>
    </dgm:pt>
    <dgm:pt modelId="{AA1131FF-F22D-436E-B6F8-CF1FE1FB16DA}">
      <dgm:prSet custT="1"/>
      <dgm:spPr/>
      <dgm:t>
        <a:bodyPr/>
        <a:lstStyle/>
        <a:p>
          <a:pPr algn="just"/>
          <a:r>
            <a:rPr lang="en-US" sz="2000" b="1" i="0" dirty="0" smtClean="0">
              <a:solidFill>
                <a:schemeClr val="tx1"/>
              </a:solidFill>
            </a:rPr>
            <a:t>Farmer Managed: </a:t>
          </a:r>
          <a:r>
            <a:rPr lang="en-US" sz="2000" b="0" i="0" dirty="0" smtClean="0">
              <a:solidFill>
                <a:schemeClr val="tx1"/>
              </a:solidFill>
            </a:rPr>
            <a:t>The emphasis is on farmers or communities managing the regeneration rather than expert directed regeneration. It is the </a:t>
          </a:r>
          <a:r>
            <a:rPr lang="en-US" sz="2000" b="0" i="0" u="sng" dirty="0" smtClean="0">
              <a:solidFill>
                <a:schemeClr val="tx1"/>
              </a:solidFill>
            </a:rPr>
            <a:t>farmers who decide </a:t>
          </a:r>
          <a:r>
            <a:rPr lang="en-US" sz="2000" b="0" i="0" dirty="0" smtClean="0"/>
            <a:t>what species to protect, when and how to prune, </a:t>
          </a:r>
          <a:r>
            <a:rPr lang="en-US" sz="2000" b="0" i="0" dirty="0" err="1" smtClean="0"/>
            <a:t>etc</a:t>
          </a:r>
          <a:r>
            <a:rPr lang="en-US" sz="2000" b="0" i="0" dirty="0" smtClean="0"/>
            <a:t> &amp; define the future use of the land considering their own need &amp; interest. </a:t>
          </a:r>
          <a:endParaRPr lang="en-US" sz="3600" b="0" i="0" dirty="0"/>
        </a:p>
      </dgm:t>
    </dgm:pt>
    <dgm:pt modelId="{01DC2839-CE14-4966-9944-62BD99BE3591}" type="parTrans" cxnId="{A5E11BA6-01A3-4FEC-890B-526334017FAE}">
      <dgm:prSet/>
      <dgm:spPr/>
      <dgm:t>
        <a:bodyPr/>
        <a:lstStyle/>
        <a:p>
          <a:endParaRPr lang="en-US"/>
        </a:p>
      </dgm:t>
    </dgm:pt>
    <dgm:pt modelId="{9C1C50AD-0C07-464C-8EA9-8A77CCEE80AC}" type="sibTrans" cxnId="{A5E11BA6-01A3-4FEC-890B-526334017FAE}">
      <dgm:prSet/>
      <dgm:spPr/>
      <dgm:t>
        <a:bodyPr/>
        <a:lstStyle/>
        <a:p>
          <a:endParaRPr lang="en-US"/>
        </a:p>
      </dgm:t>
    </dgm:pt>
    <dgm:pt modelId="{580CF9F8-B005-43F7-9B2E-B1EFF0FE7C39}">
      <dgm:prSet custT="1"/>
      <dgm:spPr/>
      <dgm:t>
        <a:bodyPr/>
        <a:lstStyle/>
        <a:p>
          <a:pPr algn="just" rtl="0"/>
          <a:endParaRPr lang="en-US" sz="2000" dirty="0" smtClean="0">
            <a:solidFill>
              <a:schemeClr val="tx1"/>
            </a:solidFill>
            <a:latin typeface="Baskerville Old Face" pitchFamily="18" charset="0"/>
          </a:endParaRPr>
        </a:p>
      </dgm:t>
    </dgm:pt>
    <dgm:pt modelId="{6C1407C0-7FB9-4D05-9613-A64B61808F2C}" type="parTrans" cxnId="{62CE093C-0ADD-463E-8530-39A874C18396}">
      <dgm:prSet/>
      <dgm:spPr/>
      <dgm:t>
        <a:bodyPr/>
        <a:lstStyle/>
        <a:p>
          <a:endParaRPr lang="en-US"/>
        </a:p>
      </dgm:t>
    </dgm:pt>
    <dgm:pt modelId="{2C1ED42E-C088-4562-BCCA-2BCAA5A8BC1B}" type="sibTrans" cxnId="{62CE093C-0ADD-463E-8530-39A874C18396}">
      <dgm:prSet/>
      <dgm:spPr/>
      <dgm:t>
        <a:bodyPr/>
        <a:lstStyle/>
        <a:p>
          <a:endParaRPr lang="en-US"/>
        </a:p>
      </dgm:t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1" custScaleX="249064" custScaleY="170462" custLinFactNeighborX="-67975" custLinFactNeighborY="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1" custFlipVert="1" custScaleX="72910" custScaleY="4007" custLinFactNeighborX="-964" custLinFactNeighborY="54070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1" custScaleX="21717" custScaleY="23908"/>
      <dgm:spPr/>
    </dgm:pt>
  </dgm:ptLst>
  <dgm:cxnLst>
    <dgm:cxn modelId="{458CAAEA-E983-4698-B526-279CC8C98972}" type="presOf" srcId="{C53384D5-CAA2-4F65-AD77-733220E7706A}" destId="{6162CADA-BB92-444B-AA81-1E2CD68C2412}" srcOrd="0" destOrd="0" presId="urn:microsoft.com/office/officeart/2005/8/layout/bList2"/>
    <dgm:cxn modelId="{1EDD975A-3650-4499-AEDF-9CC6C7BBB10B}" type="presOf" srcId="{9352FABA-4DAE-41A9-9D20-A5256B1298EE}" destId="{2D9B610D-E18F-4C05-A1CC-7B8100EBC6A7}" srcOrd="1" destOrd="0" presId="urn:microsoft.com/office/officeart/2005/8/layout/bList2"/>
    <dgm:cxn modelId="{D6DD5AFF-F7EA-47ED-8DA9-924744119A6D}" type="presOf" srcId="{6BE1DC79-487E-4DF5-83EC-14B127BC2F76}" destId="{05DD9CF9-75CB-4141-851E-3BFB21A08033}" srcOrd="0" destOrd="0" presId="urn:microsoft.com/office/officeart/2005/8/layout/bList2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22ADC96B-8912-4DC0-9A6B-A2DCFF45F243}" type="presOf" srcId="{580CF9F8-B005-43F7-9B2E-B1EFF0FE7C39}" destId="{6162CADA-BB92-444B-AA81-1E2CD68C2412}" srcOrd="0" destOrd="1" presId="urn:microsoft.com/office/officeart/2005/8/layout/bList2"/>
    <dgm:cxn modelId="{62CE093C-0ADD-463E-8530-39A874C18396}" srcId="{9352FABA-4DAE-41A9-9D20-A5256B1298EE}" destId="{580CF9F8-B005-43F7-9B2E-B1EFF0FE7C39}" srcOrd="1" destOrd="0" parTransId="{6C1407C0-7FB9-4D05-9613-A64B61808F2C}" sibTransId="{2C1ED42E-C088-4562-BCCA-2BCAA5A8BC1B}"/>
    <dgm:cxn modelId="{8063ED1E-58F4-475C-B0A9-1FD304A4E48C}" srcId="{9352FABA-4DAE-41A9-9D20-A5256B1298EE}" destId="{C53384D5-CAA2-4F65-AD77-733220E7706A}" srcOrd="0" destOrd="0" parTransId="{69E513FA-65E8-40AA-B6B6-8859D6477FF8}" sibTransId="{8A4AA348-349B-4678-B9E8-28DBFB4F381A}"/>
    <dgm:cxn modelId="{A5E11BA6-01A3-4FEC-890B-526334017FAE}" srcId="{9352FABA-4DAE-41A9-9D20-A5256B1298EE}" destId="{AA1131FF-F22D-436E-B6F8-CF1FE1FB16DA}" srcOrd="2" destOrd="0" parTransId="{01DC2839-CE14-4966-9944-62BD99BE3591}" sibTransId="{9C1C50AD-0C07-464C-8EA9-8A77CCEE80AC}"/>
    <dgm:cxn modelId="{F8DF6CB4-5EB7-4D8D-AD92-40DA69C24526}" type="presOf" srcId="{9352FABA-4DAE-41A9-9D20-A5256B1298EE}" destId="{92FB6C2E-926C-428C-A208-A3CAEEFC16B2}" srcOrd="0" destOrd="0" presId="urn:microsoft.com/office/officeart/2005/8/layout/bList2"/>
    <dgm:cxn modelId="{13B05807-A0B8-418C-A791-CC136687F403}" type="presOf" srcId="{AA1131FF-F22D-436E-B6F8-CF1FE1FB16DA}" destId="{6162CADA-BB92-444B-AA81-1E2CD68C2412}" srcOrd="0" destOrd="2" presId="urn:microsoft.com/office/officeart/2005/8/layout/bList2"/>
    <dgm:cxn modelId="{E250ACA6-E455-45DA-BF45-CD74C0D4858A}" type="presParOf" srcId="{05DD9CF9-75CB-4141-851E-3BFB21A08033}" destId="{9060FFA9-509E-4EA0-9B1B-444DFBC52A98}" srcOrd="0" destOrd="0" presId="urn:microsoft.com/office/officeart/2005/8/layout/bList2"/>
    <dgm:cxn modelId="{F67113DF-C381-4B34-8203-E9C87357D9C7}" type="presParOf" srcId="{9060FFA9-509E-4EA0-9B1B-444DFBC52A98}" destId="{6162CADA-BB92-444B-AA81-1E2CD68C2412}" srcOrd="0" destOrd="0" presId="urn:microsoft.com/office/officeart/2005/8/layout/bList2"/>
    <dgm:cxn modelId="{15F3B451-9C15-4CF1-A47F-0C1AB3DBBFCD}" type="presParOf" srcId="{9060FFA9-509E-4EA0-9B1B-444DFBC52A98}" destId="{92FB6C2E-926C-428C-A208-A3CAEEFC16B2}" srcOrd="1" destOrd="0" presId="urn:microsoft.com/office/officeart/2005/8/layout/bList2"/>
    <dgm:cxn modelId="{AEFBDFC3-FF79-4A6B-931B-0CF4AE184824}" type="presParOf" srcId="{9060FFA9-509E-4EA0-9B1B-444DFBC52A98}" destId="{2D9B610D-E18F-4C05-A1CC-7B8100EBC6A7}" srcOrd="2" destOrd="0" presId="urn:microsoft.com/office/officeart/2005/8/layout/bList2"/>
    <dgm:cxn modelId="{A676FED4-7F33-45A6-905E-DDE562CAE67A}" type="presParOf" srcId="{9060FFA9-509E-4EA0-9B1B-444DFBC52A98}" destId="{ACF86442-5F3A-4A50-83ED-09292A92B38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C53384D5-CAA2-4F65-AD77-733220E7706A}">
      <dgm:prSet custT="1"/>
      <dgm:spPr/>
      <dgm:t>
        <a:bodyPr/>
        <a:lstStyle/>
        <a:p>
          <a:pPr algn="l" rtl="0"/>
          <a:endParaRPr lang="en-US" sz="2000" b="1" dirty="0">
            <a:solidFill>
              <a:srgbClr val="FF0000"/>
            </a:solidFill>
          </a:endParaRPr>
        </a:p>
      </dgm:t>
    </dgm:pt>
    <dgm:pt modelId="{69E513FA-65E8-40AA-B6B6-8859D6477FF8}" type="parTrans" cxnId="{8063ED1E-58F4-475C-B0A9-1FD304A4E48C}">
      <dgm:prSet/>
      <dgm:spPr/>
      <dgm:t>
        <a:bodyPr/>
        <a:lstStyle/>
        <a:p>
          <a:endParaRPr lang="en-US"/>
        </a:p>
      </dgm:t>
    </dgm:pt>
    <dgm:pt modelId="{8A4AA348-349B-4678-B9E8-28DBFB4F381A}" type="sibTrans" cxnId="{8063ED1E-58F4-475C-B0A9-1FD304A4E48C}">
      <dgm:prSet/>
      <dgm:spPr/>
      <dgm:t>
        <a:bodyPr/>
        <a:lstStyle/>
        <a:p>
          <a:endParaRPr lang="en-US"/>
        </a:p>
      </dgm:t>
    </dgm:pt>
    <dgm:pt modelId="{3F411A29-49D2-40F4-B476-BA4D4F18A652}">
      <dgm:prSet custT="1"/>
      <dgm:spPr/>
      <dgm:t>
        <a:bodyPr/>
        <a:lstStyle/>
        <a:p>
          <a:pPr algn="just" rtl="0"/>
          <a:r>
            <a:rPr lang="en-US" sz="2000" dirty="0" smtClean="0"/>
            <a:t>The cost of </a:t>
          </a:r>
          <a:r>
            <a:rPr lang="en-US" sz="2000" dirty="0" smtClean="0">
              <a:solidFill>
                <a:schemeClr val="tx1"/>
              </a:solidFill>
            </a:rPr>
            <a:t>growing</a:t>
          </a:r>
          <a:r>
            <a:rPr lang="en-US" sz="2000" dirty="0" smtClean="0"/>
            <a:t> tree seedlings for conventional tree planting is high and cumbersome </a:t>
          </a:r>
          <a:endParaRPr lang="en-US" sz="2000" dirty="0" smtClean="0">
            <a:solidFill>
              <a:prstClr val="black"/>
            </a:solidFill>
            <a:latin typeface="Baskerville Old Face" pitchFamily="18" charset="0"/>
          </a:endParaRPr>
        </a:p>
      </dgm:t>
    </dgm:pt>
    <dgm:pt modelId="{436F5E1D-0168-4C6B-A40D-1AC646E7E12B}" type="parTrans" cxnId="{D8B7158A-5402-4EC8-9D0C-A3240F3E7CBC}">
      <dgm:prSet/>
      <dgm:spPr/>
      <dgm:t>
        <a:bodyPr/>
        <a:lstStyle/>
        <a:p>
          <a:endParaRPr lang="en-US"/>
        </a:p>
      </dgm:t>
    </dgm:pt>
    <dgm:pt modelId="{7D381F8C-4D9A-4ED8-9343-6BD7E46357C1}" type="sibTrans" cxnId="{D8B7158A-5402-4EC8-9D0C-A3240F3E7CBC}">
      <dgm:prSet/>
      <dgm:spPr/>
      <dgm:t>
        <a:bodyPr/>
        <a:lstStyle/>
        <a:p>
          <a:endParaRPr lang="en-US"/>
        </a:p>
      </dgm:t>
    </dgm:pt>
    <dgm:pt modelId="{BD1D00AD-D59A-49C6-9904-CC360C1BBC35}">
      <dgm:prSet custT="1"/>
      <dgm:spPr/>
      <dgm:t>
        <a:bodyPr/>
        <a:lstStyle/>
        <a:p>
          <a:pPr algn="just" rtl="0"/>
          <a:r>
            <a:rPr lang="en-US" sz="2000" dirty="0" smtClean="0"/>
            <a:t>Limited survival of seedlings due to drought, bush fires, termites, livestock browsing</a:t>
          </a:r>
        </a:p>
      </dgm:t>
    </dgm:pt>
    <dgm:pt modelId="{A177A337-AE2D-457A-B7A6-20C60D4D37C4}" type="parTrans" cxnId="{40133371-45AE-4FB2-AE17-FD202CD5CF78}">
      <dgm:prSet/>
      <dgm:spPr/>
      <dgm:t>
        <a:bodyPr/>
        <a:lstStyle/>
        <a:p>
          <a:endParaRPr lang="en-US"/>
        </a:p>
      </dgm:t>
    </dgm:pt>
    <dgm:pt modelId="{72A1E53B-FF03-458B-9324-B42E5497E9AF}" type="sibTrans" cxnId="{40133371-45AE-4FB2-AE17-FD202CD5CF78}">
      <dgm:prSet/>
      <dgm:spPr/>
      <dgm:t>
        <a:bodyPr/>
        <a:lstStyle/>
        <a:p>
          <a:endParaRPr lang="en-US"/>
        </a:p>
      </dgm:t>
    </dgm:pt>
    <dgm:pt modelId="{1A7C6F0F-31D3-4A22-BD59-B3B77D633073}">
      <dgm:prSet custT="1"/>
      <dgm:spPr/>
      <dgm:t>
        <a:bodyPr/>
        <a:lstStyle/>
        <a:p>
          <a:pPr algn="just" rtl="0"/>
          <a:r>
            <a:rPr lang="en-US" sz="2000" dirty="0" smtClean="0"/>
            <a:t>Locally regenerated trees are better adapted to local conditions than introduced species</a:t>
          </a:r>
        </a:p>
      </dgm:t>
    </dgm:pt>
    <dgm:pt modelId="{08A5939C-5CEC-4C72-B2E3-4A112149649F}" type="parTrans" cxnId="{EA1029C5-F7D5-44B6-8751-DAED6D55F31F}">
      <dgm:prSet/>
      <dgm:spPr/>
      <dgm:t>
        <a:bodyPr/>
        <a:lstStyle/>
        <a:p>
          <a:endParaRPr lang="en-US"/>
        </a:p>
      </dgm:t>
    </dgm:pt>
    <dgm:pt modelId="{5FA40090-7483-48FD-8644-0885CAB23CF0}" type="sibTrans" cxnId="{EA1029C5-F7D5-44B6-8751-DAED6D55F31F}">
      <dgm:prSet/>
      <dgm:spPr/>
      <dgm:t>
        <a:bodyPr/>
        <a:lstStyle/>
        <a:p>
          <a:endParaRPr lang="en-US"/>
        </a:p>
      </dgm:t>
    </dgm:pt>
    <dgm:pt modelId="{9041F3C3-0CD6-41A3-93D8-519FE34B58A2}">
      <dgm:prSet custT="1"/>
      <dgm:spPr/>
      <dgm:t>
        <a:bodyPr/>
        <a:lstStyle/>
        <a:p>
          <a:pPr algn="just" rtl="0"/>
          <a:endParaRPr lang="en-US" sz="2000" dirty="0" smtClean="0">
            <a:solidFill>
              <a:prstClr val="black"/>
            </a:solidFill>
            <a:latin typeface="Baskerville Old Face" pitchFamily="18" charset="0"/>
          </a:endParaRPr>
        </a:p>
      </dgm:t>
    </dgm:pt>
    <dgm:pt modelId="{C017615D-E286-4F79-97CA-61C987D1C458}" type="parTrans" cxnId="{231D70E4-9C8A-418E-8B8E-DE41FBD784A6}">
      <dgm:prSet/>
      <dgm:spPr/>
    </dgm:pt>
    <dgm:pt modelId="{5F1A46D0-233E-4CC0-AAC8-054B07869C9C}" type="sibTrans" cxnId="{231D70E4-9C8A-418E-8B8E-DE41FBD784A6}">
      <dgm:prSet/>
      <dgm:spPr/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1" custScaleX="123485" custScaleY="172189" custLinFactNeighborX="-67975" custLinFactNeighborY="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1" custFlipVert="1" custScaleX="72910" custScaleY="4007" custLinFactNeighborX="-964" custLinFactNeighborY="54070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1" custScaleX="21717" custScaleY="23908"/>
      <dgm:spPr/>
    </dgm:pt>
  </dgm:ptLst>
  <dgm:cxnLst>
    <dgm:cxn modelId="{8063ED1E-58F4-475C-B0A9-1FD304A4E48C}" srcId="{9352FABA-4DAE-41A9-9D20-A5256B1298EE}" destId="{C53384D5-CAA2-4F65-AD77-733220E7706A}" srcOrd="0" destOrd="0" parTransId="{69E513FA-65E8-40AA-B6B6-8859D6477FF8}" sibTransId="{8A4AA348-349B-4678-B9E8-28DBFB4F381A}"/>
    <dgm:cxn modelId="{D8B7158A-5402-4EC8-9D0C-A3240F3E7CBC}" srcId="{9352FABA-4DAE-41A9-9D20-A5256B1298EE}" destId="{3F411A29-49D2-40F4-B476-BA4D4F18A652}" srcOrd="2" destOrd="0" parTransId="{436F5E1D-0168-4C6B-A40D-1AC646E7E12B}" sibTransId="{7D381F8C-4D9A-4ED8-9343-6BD7E46357C1}"/>
    <dgm:cxn modelId="{40133371-45AE-4FB2-AE17-FD202CD5CF78}" srcId="{9352FABA-4DAE-41A9-9D20-A5256B1298EE}" destId="{BD1D00AD-D59A-49C6-9904-CC360C1BBC35}" srcOrd="3" destOrd="0" parTransId="{A177A337-AE2D-457A-B7A6-20C60D4D37C4}" sibTransId="{72A1E53B-FF03-458B-9324-B42E5497E9AF}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9CDA5F3D-F8D8-44DB-9A87-10A74CBE9C71}" type="presOf" srcId="{C53384D5-CAA2-4F65-AD77-733220E7706A}" destId="{6162CADA-BB92-444B-AA81-1E2CD68C2412}" srcOrd="0" destOrd="0" presId="urn:microsoft.com/office/officeart/2005/8/layout/bList2"/>
    <dgm:cxn modelId="{A1F90C71-6443-40CE-96A3-CD4F2B705FC6}" type="presOf" srcId="{9352FABA-4DAE-41A9-9D20-A5256B1298EE}" destId="{92FB6C2E-926C-428C-A208-A3CAEEFC16B2}" srcOrd="0" destOrd="0" presId="urn:microsoft.com/office/officeart/2005/8/layout/bList2"/>
    <dgm:cxn modelId="{231D70E4-9C8A-418E-8B8E-DE41FBD784A6}" srcId="{9352FABA-4DAE-41A9-9D20-A5256B1298EE}" destId="{9041F3C3-0CD6-41A3-93D8-519FE34B58A2}" srcOrd="1" destOrd="0" parTransId="{C017615D-E286-4F79-97CA-61C987D1C458}" sibTransId="{5F1A46D0-233E-4CC0-AAC8-054B07869C9C}"/>
    <dgm:cxn modelId="{970E39CC-CFE0-4413-A77E-A53E4701A85C}" type="presOf" srcId="{9041F3C3-0CD6-41A3-93D8-519FE34B58A2}" destId="{6162CADA-BB92-444B-AA81-1E2CD68C2412}" srcOrd="0" destOrd="1" presId="urn:microsoft.com/office/officeart/2005/8/layout/bList2"/>
    <dgm:cxn modelId="{52B7B1A7-6062-4857-B57D-59457D72D8C2}" type="presOf" srcId="{6BE1DC79-487E-4DF5-83EC-14B127BC2F76}" destId="{05DD9CF9-75CB-4141-851E-3BFB21A08033}" srcOrd="0" destOrd="0" presId="urn:microsoft.com/office/officeart/2005/8/layout/bList2"/>
    <dgm:cxn modelId="{453B0BB8-2C94-4100-9041-352D51E35066}" type="presOf" srcId="{1A7C6F0F-31D3-4A22-BD59-B3B77D633073}" destId="{6162CADA-BB92-444B-AA81-1E2CD68C2412}" srcOrd="0" destOrd="4" presId="urn:microsoft.com/office/officeart/2005/8/layout/bList2"/>
    <dgm:cxn modelId="{EA1029C5-F7D5-44B6-8751-DAED6D55F31F}" srcId="{9352FABA-4DAE-41A9-9D20-A5256B1298EE}" destId="{1A7C6F0F-31D3-4A22-BD59-B3B77D633073}" srcOrd="4" destOrd="0" parTransId="{08A5939C-5CEC-4C72-B2E3-4A112149649F}" sibTransId="{5FA40090-7483-48FD-8644-0885CAB23CF0}"/>
    <dgm:cxn modelId="{1587746E-4133-45D6-ABA6-2B7965EE6F12}" type="presOf" srcId="{BD1D00AD-D59A-49C6-9904-CC360C1BBC35}" destId="{6162CADA-BB92-444B-AA81-1E2CD68C2412}" srcOrd="0" destOrd="3" presId="urn:microsoft.com/office/officeart/2005/8/layout/bList2"/>
    <dgm:cxn modelId="{7CA0687C-5497-4F67-8A89-1B66E862AEB0}" type="presOf" srcId="{9352FABA-4DAE-41A9-9D20-A5256B1298EE}" destId="{2D9B610D-E18F-4C05-A1CC-7B8100EBC6A7}" srcOrd="1" destOrd="0" presId="urn:microsoft.com/office/officeart/2005/8/layout/bList2"/>
    <dgm:cxn modelId="{FCA4C64A-2788-46EF-B951-82E631D179A5}" type="presOf" srcId="{3F411A29-49D2-40F4-B476-BA4D4F18A652}" destId="{6162CADA-BB92-444B-AA81-1E2CD68C2412}" srcOrd="0" destOrd="2" presId="urn:microsoft.com/office/officeart/2005/8/layout/bList2"/>
    <dgm:cxn modelId="{FB86883C-626B-4598-83C1-908C6AD8A4F4}" type="presParOf" srcId="{05DD9CF9-75CB-4141-851E-3BFB21A08033}" destId="{9060FFA9-509E-4EA0-9B1B-444DFBC52A98}" srcOrd="0" destOrd="0" presId="urn:microsoft.com/office/officeart/2005/8/layout/bList2"/>
    <dgm:cxn modelId="{AA5E4D39-BD09-41F3-922A-F7AC7C94CE62}" type="presParOf" srcId="{9060FFA9-509E-4EA0-9B1B-444DFBC52A98}" destId="{6162CADA-BB92-444B-AA81-1E2CD68C2412}" srcOrd="0" destOrd="0" presId="urn:microsoft.com/office/officeart/2005/8/layout/bList2"/>
    <dgm:cxn modelId="{89E059A6-2DD9-4573-A8F8-8A1ED4D9D6AF}" type="presParOf" srcId="{9060FFA9-509E-4EA0-9B1B-444DFBC52A98}" destId="{92FB6C2E-926C-428C-A208-A3CAEEFC16B2}" srcOrd="1" destOrd="0" presId="urn:microsoft.com/office/officeart/2005/8/layout/bList2"/>
    <dgm:cxn modelId="{B81F58AB-185D-4586-AFF9-29CB202EA1DB}" type="presParOf" srcId="{9060FFA9-509E-4EA0-9B1B-444DFBC52A98}" destId="{2D9B610D-E18F-4C05-A1CC-7B8100EBC6A7}" srcOrd="2" destOrd="0" presId="urn:microsoft.com/office/officeart/2005/8/layout/bList2"/>
    <dgm:cxn modelId="{4429ACA6-44C0-4218-8128-4B5E79E88537}" type="presParOf" srcId="{9060FFA9-509E-4EA0-9B1B-444DFBC52A98}" destId="{ACF86442-5F3A-4A50-83ED-09292A92B38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E84673E1-DF9A-462F-BA4E-CD842C2EF9E3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Key learning:</a:t>
          </a:r>
        </a:p>
      </dgm:t>
    </dgm:pt>
    <dgm:pt modelId="{D43084F5-851F-4A75-8182-DF43CC0A1442}" type="parTrans" cxnId="{A9BD3BAA-18B7-4378-B902-F27B7CB78061}">
      <dgm:prSet/>
      <dgm:spPr/>
      <dgm:t>
        <a:bodyPr/>
        <a:lstStyle/>
        <a:p>
          <a:endParaRPr lang="en-US"/>
        </a:p>
      </dgm:t>
    </dgm:pt>
    <dgm:pt modelId="{099BD22B-4806-413F-84FD-DB8A7DDF86BA}" type="sibTrans" cxnId="{A9BD3BAA-18B7-4378-B902-F27B7CB78061}">
      <dgm:prSet/>
      <dgm:spPr/>
      <dgm:t>
        <a:bodyPr/>
        <a:lstStyle/>
        <a:p>
          <a:endParaRPr lang="en-US"/>
        </a:p>
      </dgm:t>
    </dgm:pt>
    <dgm:pt modelId="{AFD0917E-BF68-459F-A7B7-3CBA32B5DD7F}">
      <dgm:prSet custT="1"/>
      <dgm:spPr/>
      <dgm:t>
        <a:bodyPr/>
        <a:lstStyle/>
        <a:p>
          <a:pPr rtl="0"/>
          <a:endParaRPr lang="en-US" sz="2000" dirty="0" smtClean="0">
            <a:solidFill>
              <a:prstClr val="black"/>
            </a:solidFill>
            <a:latin typeface="Baskerville Old Face" pitchFamily="18" charset="0"/>
          </a:endParaRPr>
        </a:p>
      </dgm:t>
    </dgm:pt>
    <dgm:pt modelId="{35F25D04-FE20-4651-9207-A44315A9FC15}" type="parTrans" cxnId="{FFD36263-1571-4972-BB44-4290141A109E}">
      <dgm:prSet/>
      <dgm:spPr/>
      <dgm:t>
        <a:bodyPr/>
        <a:lstStyle/>
        <a:p>
          <a:endParaRPr lang="en-US"/>
        </a:p>
      </dgm:t>
    </dgm:pt>
    <dgm:pt modelId="{5B136D7C-6EE0-4B50-BB54-AF6BCA54ADDB}" type="sibTrans" cxnId="{FFD36263-1571-4972-BB44-4290141A109E}">
      <dgm:prSet/>
      <dgm:spPr/>
      <dgm:t>
        <a:bodyPr/>
        <a:lstStyle/>
        <a:p>
          <a:endParaRPr lang="en-US"/>
        </a:p>
      </dgm:t>
    </dgm:pt>
    <dgm:pt modelId="{2442DD3A-157E-4163-A4C9-592AA60A9EB4}">
      <dgm:prSet custT="1"/>
      <dgm:spPr/>
      <dgm:t>
        <a:bodyPr/>
        <a:lstStyle/>
        <a:p>
          <a:pPr rtl="0"/>
          <a:r>
            <a:rPr lang="en-US" sz="2000" dirty="0" smtClean="0">
              <a:solidFill>
                <a:prstClr val="black"/>
              </a:solidFill>
              <a:latin typeface="Baskerville Old Face" pitchFamily="18" charset="0"/>
            </a:rPr>
            <a:t>Clearing bush and unwanted trees to speed up trees upward growth</a:t>
          </a:r>
        </a:p>
      </dgm:t>
    </dgm:pt>
    <dgm:pt modelId="{9827DBE6-CD5C-4114-9E48-9EB342208234}" type="parTrans" cxnId="{2B5C7690-DBA9-440F-973E-D96E5C2D5709}">
      <dgm:prSet/>
      <dgm:spPr/>
      <dgm:t>
        <a:bodyPr/>
        <a:lstStyle/>
        <a:p>
          <a:endParaRPr lang="en-US"/>
        </a:p>
      </dgm:t>
    </dgm:pt>
    <dgm:pt modelId="{537FD46B-CC80-49DD-8391-86A89F671F67}" type="sibTrans" cxnId="{2B5C7690-DBA9-440F-973E-D96E5C2D5709}">
      <dgm:prSet/>
      <dgm:spPr/>
      <dgm:t>
        <a:bodyPr/>
        <a:lstStyle/>
        <a:p>
          <a:endParaRPr lang="en-US"/>
        </a:p>
      </dgm:t>
    </dgm:pt>
    <dgm:pt modelId="{C53384D5-CAA2-4F65-AD77-733220E7706A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Project achievement;</a:t>
          </a:r>
          <a:endParaRPr lang="en-US" sz="2000" b="1" dirty="0">
            <a:solidFill>
              <a:schemeClr val="tx1"/>
            </a:solidFill>
          </a:endParaRPr>
        </a:p>
      </dgm:t>
    </dgm:pt>
    <dgm:pt modelId="{69E513FA-65E8-40AA-B6B6-8859D6477FF8}" type="parTrans" cxnId="{8063ED1E-58F4-475C-B0A9-1FD304A4E48C}">
      <dgm:prSet/>
      <dgm:spPr/>
      <dgm:t>
        <a:bodyPr/>
        <a:lstStyle/>
        <a:p>
          <a:endParaRPr lang="en-US"/>
        </a:p>
      </dgm:t>
    </dgm:pt>
    <dgm:pt modelId="{8A4AA348-349B-4678-B9E8-28DBFB4F381A}" type="sibTrans" cxnId="{8063ED1E-58F4-475C-B0A9-1FD304A4E48C}">
      <dgm:prSet/>
      <dgm:spPr/>
      <dgm:t>
        <a:bodyPr/>
        <a:lstStyle/>
        <a:p>
          <a:endParaRPr lang="en-US"/>
        </a:p>
      </dgm:t>
    </dgm:pt>
    <dgm:pt modelId="{3F411A29-49D2-40F4-B476-BA4D4F18A652}">
      <dgm:prSet custT="1"/>
      <dgm:spPr/>
      <dgm:t>
        <a:bodyPr/>
        <a:lstStyle/>
        <a:p>
          <a:pPr rtl="0"/>
          <a:r>
            <a:rPr lang="en-US" sz="2000" dirty="0" smtClean="0">
              <a:solidFill>
                <a:prstClr val="black"/>
              </a:solidFill>
              <a:latin typeface="Baskerville Old Face" pitchFamily="18" charset="0"/>
            </a:rPr>
            <a:t>Retaining useful trees on farm land rather than clearing all.</a:t>
          </a:r>
        </a:p>
      </dgm:t>
    </dgm:pt>
    <dgm:pt modelId="{436F5E1D-0168-4C6B-A40D-1AC646E7E12B}" type="parTrans" cxnId="{D8B7158A-5402-4EC8-9D0C-A3240F3E7CBC}">
      <dgm:prSet/>
      <dgm:spPr/>
      <dgm:t>
        <a:bodyPr/>
        <a:lstStyle/>
        <a:p>
          <a:endParaRPr lang="en-US"/>
        </a:p>
      </dgm:t>
    </dgm:pt>
    <dgm:pt modelId="{7D381F8C-4D9A-4ED8-9343-6BD7E46357C1}" type="sibTrans" cxnId="{D8B7158A-5402-4EC8-9D0C-A3240F3E7CBC}">
      <dgm:prSet/>
      <dgm:spPr/>
      <dgm:t>
        <a:bodyPr/>
        <a:lstStyle/>
        <a:p>
          <a:endParaRPr lang="en-US"/>
        </a:p>
      </dgm:t>
    </dgm:pt>
    <dgm:pt modelId="{B6077742-7E22-482A-A421-7E1E990FFFE2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</a:rPr>
            <a:t>Farmers group training</a:t>
          </a:r>
          <a:endParaRPr lang="en-US" sz="2000" b="0" dirty="0">
            <a:solidFill>
              <a:schemeClr val="tx1"/>
            </a:solidFill>
          </a:endParaRPr>
        </a:p>
      </dgm:t>
    </dgm:pt>
    <dgm:pt modelId="{903E8246-868A-43B3-99A9-34CC3444DE30}" type="parTrans" cxnId="{6C611489-B2CA-4423-86EB-062307D2A074}">
      <dgm:prSet/>
      <dgm:spPr/>
    </dgm:pt>
    <dgm:pt modelId="{E7C2793F-63A2-4784-B273-707FFC0B8EC1}" type="sibTrans" cxnId="{6C611489-B2CA-4423-86EB-062307D2A074}">
      <dgm:prSet/>
      <dgm:spPr/>
    </dgm:pt>
    <dgm:pt modelId="{5CC4999D-374E-48FE-A813-25ECF1AA00EF}">
      <dgm:prSet custT="1"/>
      <dgm:spPr/>
      <dgm:t>
        <a:bodyPr/>
        <a:lstStyle/>
        <a:p>
          <a:pPr rtl="0"/>
          <a:r>
            <a:rPr lang="en-US" sz="2000" b="0" dirty="0" err="1" smtClean="0">
              <a:solidFill>
                <a:schemeClr val="tx1"/>
              </a:solidFill>
            </a:rPr>
            <a:t>ToT</a:t>
          </a:r>
          <a:r>
            <a:rPr lang="en-US" sz="2000" b="0" dirty="0" smtClean="0">
              <a:solidFill>
                <a:schemeClr val="tx1"/>
              </a:solidFill>
            </a:rPr>
            <a:t> conducted on FMNR</a:t>
          </a:r>
          <a:endParaRPr lang="en-US" sz="2000" b="0" dirty="0">
            <a:solidFill>
              <a:schemeClr val="tx1"/>
            </a:solidFill>
          </a:endParaRPr>
        </a:p>
      </dgm:t>
    </dgm:pt>
    <dgm:pt modelId="{DFCB338A-074A-4B07-B354-57581B487CD3}" type="parTrans" cxnId="{F2B74D05-56CE-4DBB-881B-AA5846C3D254}">
      <dgm:prSet/>
      <dgm:spPr/>
    </dgm:pt>
    <dgm:pt modelId="{26D620CA-62DB-42BC-BCDE-0C567E349E17}" type="sibTrans" cxnId="{F2B74D05-56CE-4DBB-881B-AA5846C3D254}">
      <dgm:prSet/>
      <dgm:spPr/>
    </dgm:pt>
    <dgm:pt modelId="{50E89531-5C62-4F4B-BFED-3B8EEC6F076B}">
      <dgm:prSet custT="1"/>
      <dgm:spPr/>
      <dgm:t>
        <a:bodyPr/>
        <a:lstStyle/>
        <a:p>
          <a:pPr rtl="0"/>
          <a:r>
            <a:rPr lang="en-US" sz="2000" dirty="0" smtClean="0">
              <a:solidFill>
                <a:prstClr val="black"/>
              </a:solidFill>
              <a:latin typeface="Baskerville Old Face" pitchFamily="18" charset="0"/>
            </a:rPr>
            <a:t>Establishing 18 FMNR Closed area /Community Learning centers.</a:t>
          </a:r>
          <a:endParaRPr lang="en-US" sz="2000" b="0" dirty="0">
            <a:solidFill>
              <a:schemeClr val="tx1"/>
            </a:solidFill>
          </a:endParaRPr>
        </a:p>
      </dgm:t>
    </dgm:pt>
    <dgm:pt modelId="{ABA24F92-B6DA-44A0-9235-5E5F79368BF3}" type="parTrans" cxnId="{E69173AA-2EA9-4EA4-B737-C842BCA30A2C}">
      <dgm:prSet/>
      <dgm:spPr/>
    </dgm:pt>
    <dgm:pt modelId="{A8F3F01D-24E8-425D-899D-E61C1D27BA40}" type="sibTrans" cxnId="{E69173AA-2EA9-4EA4-B737-C842BCA30A2C}">
      <dgm:prSet/>
      <dgm:spPr/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1" custScaleX="113587" custScaleY="170462" custLinFactNeighborX="-67975" custLinFactNeighborY="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1" custFlipVert="1" custScaleX="72910" custScaleY="4007" custLinFactNeighborX="-964" custLinFactNeighborY="54070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1" custScaleX="21717" custScaleY="23908"/>
      <dgm:spPr/>
    </dgm:pt>
  </dgm:ptLst>
  <dgm:cxnLst>
    <dgm:cxn modelId="{CBC5635A-330C-4612-85EB-BD8D69774390}" type="presOf" srcId="{9352FABA-4DAE-41A9-9D20-A5256B1298EE}" destId="{2D9B610D-E18F-4C05-A1CC-7B8100EBC6A7}" srcOrd="1" destOrd="0" presId="urn:microsoft.com/office/officeart/2005/8/layout/bList2"/>
    <dgm:cxn modelId="{8063ED1E-58F4-475C-B0A9-1FD304A4E48C}" srcId="{9352FABA-4DAE-41A9-9D20-A5256B1298EE}" destId="{C53384D5-CAA2-4F65-AD77-733220E7706A}" srcOrd="0" destOrd="0" parTransId="{69E513FA-65E8-40AA-B6B6-8859D6477FF8}" sibTransId="{8A4AA348-349B-4678-B9E8-28DBFB4F381A}"/>
    <dgm:cxn modelId="{D8B7158A-5402-4EC8-9D0C-A3240F3E7CBC}" srcId="{9352FABA-4DAE-41A9-9D20-A5256B1298EE}" destId="{3F411A29-49D2-40F4-B476-BA4D4F18A652}" srcOrd="5" destOrd="0" parTransId="{436F5E1D-0168-4C6B-A40D-1AC646E7E12B}" sibTransId="{7D381F8C-4D9A-4ED8-9343-6BD7E46357C1}"/>
    <dgm:cxn modelId="{6C611489-B2CA-4423-86EB-062307D2A074}" srcId="{9352FABA-4DAE-41A9-9D20-A5256B1298EE}" destId="{B6077742-7E22-482A-A421-7E1E990FFFE2}" srcOrd="2" destOrd="0" parTransId="{903E8246-868A-43B3-99A9-34CC3444DE30}" sibTransId="{E7C2793F-63A2-4784-B273-707FFC0B8EC1}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B1BE9FA7-70FA-4C70-8574-40BCD789CDC5}" type="presOf" srcId="{C53384D5-CAA2-4F65-AD77-733220E7706A}" destId="{6162CADA-BB92-444B-AA81-1E2CD68C2412}" srcOrd="0" destOrd="0" presId="urn:microsoft.com/office/officeart/2005/8/layout/bList2"/>
    <dgm:cxn modelId="{96444A8D-AE4D-4FB0-81BF-05DF171B973E}" type="presOf" srcId="{E84673E1-DF9A-462F-BA4E-CD842C2EF9E3}" destId="{6162CADA-BB92-444B-AA81-1E2CD68C2412}" srcOrd="0" destOrd="4" presId="urn:microsoft.com/office/officeart/2005/8/layout/bList2"/>
    <dgm:cxn modelId="{E69173AA-2EA9-4EA4-B737-C842BCA30A2C}" srcId="{9352FABA-4DAE-41A9-9D20-A5256B1298EE}" destId="{50E89531-5C62-4F4B-BFED-3B8EEC6F076B}" srcOrd="3" destOrd="0" parTransId="{ABA24F92-B6DA-44A0-9235-5E5F79368BF3}" sibTransId="{A8F3F01D-24E8-425D-899D-E61C1D27BA40}"/>
    <dgm:cxn modelId="{A9BD3BAA-18B7-4378-B902-F27B7CB78061}" srcId="{9352FABA-4DAE-41A9-9D20-A5256B1298EE}" destId="{E84673E1-DF9A-462F-BA4E-CD842C2EF9E3}" srcOrd="4" destOrd="0" parTransId="{D43084F5-851F-4A75-8182-DF43CC0A1442}" sibTransId="{099BD22B-4806-413F-84FD-DB8A7DDF86BA}"/>
    <dgm:cxn modelId="{2B5C7690-DBA9-440F-973E-D96E5C2D5709}" srcId="{9352FABA-4DAE-41A9-9D20-A5256B1298EE}" destId="{2442DD3A-157E-4163-A4C9-592AA60A9EB4}" srcOrd="6" destOrd="0" parTransId="{9827DBE6-CD5C-4114-9E48-9EB342208234}" sibTransId="{537FD46B-CC80-49DD-8391-86A89F671F67}"/>
    <dgm:cxn modelId="{7BC0FF39-4BBB-41C0-84E5-E732534C0C9E}" type="presOf" srcId="{3F411A29-49D2-40F4-B476-BA4D4F18A652}" destId="{6162CADA-BB92-444B-AA81-1E2CD68C2412}" srcOrd="0" destOrd="5" presId="urn:microsoft.com/office/officeart/2005/8/layout/bList2"/>
    <dgm:cxn modelId="{F2B74D05-56CE-4DBB-881B-AA5846C3D254}" srcId="{9352FABA-4DAE-41A9-9D20-A5256B1298EE}" destId="{5CC4999D-374E-48FE-A813-25ECF1AA00EF}" srcOrd="1" destOrd="0" parTransId="{DFCB338A-074A-4B07-B354-57581B487CD3}" sibTransId="{26D620CA-62DB-42BC-BCDE-0C567E349E17}"/>
    <dgm:cxn modelId="{697BD924-F840-4ABF-B7F3-8495C10C1CEB}" type="presOf" srcId="{5CC4999D-374E-48FE-A813-25ECF1AA00EF}" destId="{6162CADA-BB92-444B-AA81-1E2CD68C2412}" srcOrd="0" destOrd="1" presId="urn:microsoft.com/office/officeart/2005/8/layout/bList2"/>
    <dgm:cxn modelId="{E9B37957-0AAB-45E1-9E19-2955406214FF}" type="presOf" srcId="{6BE1DC79-487E-4DF5-83EC-14B127BC2F76}" destId="{05DD9CF9-75CB-4141-851E-3BFB21A08033}" srcOrd="0" destOrd="0" presId="urn:microsoft.com/office/officeart/2005/8/layout/bList2"/>
    <dgm:cxn modelId="{D98BF23C-E3C6-491E-A518-BE7CE372E3B4}" type="presOf" srcId="{2442DD3A-157E-4163-A4C9-592AA60A9EB4}" destId="{6162CADA-BB92-444B-AA81-1E2CD68C2412}" srcOrd="0" destOrd="6" presId="urn:microsoft.com/office/officeart/2005/8/layout/bList2"/>
    <dgm:cxn modelId="{0E133B10-E14A-4C87-91CE-B8218B928115}" type="presOf" srcId="{50E89531-5C62-4F4B-BFED-3B8EEC6F076B}" destId="{6162CADA-BB92-444B-AA81-1E2CD68C2412}" srcOrd="0" destOrd="3" presId="urn:microsoft.com/office/officeart/2005/8/layout/bList2"/>
    <dgm:cxn modelId="{E2E987EC-1ED4-4F0E-A827-785FF04623B6}" type="presOf" srcId="{9352FABA-4DAE-41A9-9D20-A5256B1298EE}" destId="{92FB6C2E-926C-428C-A208-A3CAEEFC16B2}" srcOrd="0" destOrd="0" presId="urn:microsoft.com/office/officeart/2005/8/layout/bList2"/>
    <dgm:cxn modelId="{52CB65FE-9B88-4B47-B986-520A0E24DEC5}" type="presOf" srcId="{AFD0917E-BF68-459F-A7B7-3CBA32B5DD7F}" destId="{6162CADA-BB92-444B-AA81-1E2CD68C2412}" srcOrd="0" destOrd="7" presId="urn:microsoft.com/office/officeart/2005/8/layout/bList2"/>
    <dgm:cxn modelId="{FFD36263-1571-4972-BB44-4290141A109E}" srcId="{9352FABA-4DAE-41A9-9D20-A5256B1298EE}" destId="{AFD0917E-BF68-459F-A7B7-3CBA32B5DD7F}" srcOrd="7" destOrd="0" parTransId="{35F25D04-FE20-4651-9207-A44315A9FC15}" sibTransId="{5B136D7C-6EE0-4B50-BB54-AF6BCA54ADDB}"/>
    <dgm:cxn modelId="{7C2D0706-D5A9-42E3-AD00-3C6261176C8E}" type="presOf" srcId="{B6077742-7E22-482A-A421-7E1E990FFFE2}" destId="{6162CADA-BB92-444B-AA81-1E2CD68C2412}" srcOrd="0" destOrd="2" presId="urn:microsoft.com/office/officeart/2005/8/layout/bList2"/>
    <dgm:cxn modelId="{83B81016-57EF-40EB-9836-04DED6998B3F}" type="presParOf" srcId="{05DD9CF9-75CB-4141-851E-3BFB21A08033}" destId="{9060FFA9-509E-4EA0-9B1B-444DFBC52A98}" srcOrd="0" destOrd="0" presId="urn:microsoft.com/office/officeart/2005/8/layout/bList2"/>
    <dgm:cxn modelId="{8FB4A83D-0655-4EF2-8630-A28D6ABCCF1F}" type="presParOf" srcId="{9060FFA9-509E-4EA0-9B1B-444DFBC52A98}" destId="{6162CADA-BB92-444B-AA81-1E2CD68C2412}" srcOrd="0" destOrd="0" presId="urn:microsoft.com/office/officeart/2005/8/layout/bList2"/>
    <dgm:cxn modelId="{A9BBE82E-70D9-4AB2-BFFD-2E3278ED257E}" type="presParOf" srcId="{9060FFA9-509E-4EA0-9B1B-444DFBC52A98}" destId="{92FB6C2E-926C-428C-A208-A3CAEEFC16B2}" srcOrd="1" destOrd="0" presId="urn:microsoft.com/office/officeart/2005/8/layout/bList2"/>
    <dgm:cxn modelId="{D7AF2018-1153-4A5A-A249-099974698150}" type="presParOf" srcId="{9060FFA9-509E-4EA0-9B1B-444DFBC52A98}" destId="{2D9B610D-E18F-4C05-A1CC-7B8100EBC6A7}" srcOrd="2" destOrd="0" presId="urn:microsoft.com/office/officeart/2005/8/layout/bList2"/>
    <dgm:cxn modelId="{E173A56A-9D71-4AFF-A4D9-E26D7F1921DE}" type="presParOf" srcId="{9060FFA9-509E-4EA0-9B1B-444DFBC52A98}" destId="{ACF86442-5F3A-4A50-83ED-09292A92B38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3CFFD1-2762-4D6F-A24A-9E282773A78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7EEC1A-A91E-47E9-BAC6-DD8DBBD9F992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FF0000"/>
              </a:solidFill>
            </a:rPr>
            <a:t>Emergency</a:t>
          </a:r>
          <a:endParaRPr lang="en-US" sz="1200" b="1" dirty="0">
            <a:solidFill>
              <a:srgbClr val="FF0000"/>
            </a:solidFill>
          </a:endParaRPr>
        </a:p>
      </dgm:t>
    </dgm:pt>
    <dgm:pt modelId="{80163E7C-D1C3-46AA-89D5-5E9A6F8B6EC8}" type="parTrans" cxnId="{052B86AF-81AB-4B40-A9B9-2AC15492E0D3}">
      <dgm:prSet/>
      <dgm:spPr/>
      <dgm:t>
        <a:bodyPr/>
        <a:lstStyle/>
        <a:p>
          <a:endParaRPr lang="en-US"/>
        </a:p>
      </dgm:t>
    </dgm:pt>
    <dgm:pt modelId="{FAE5409B-B87C-41A0-90EF-A791E36E5F47}" type="sibTrans" cxnId="{052B86AF-81AB-4B40-A9B9-2AC15492E0D3}">
      <dgm:prSet/>
      <dgm:spPr/>
      <dgm:t>
        <a:bodyPr/>
        <a:lstStyle/>
        <a:p>
          <a:endParaRPr lang="en-US"/>
        </a:p>
      </dgm:t>
    </dgm:pt>
    <dgm:pt modelId="{7082DFAC-22C1-4049-9CC5-2D4FA8F8F8AE}">
      <dgm:prSet phldrT="[Text]"/>
      <dgm:spPr/>
      <dgm:t>
        <a:bodyPr/>
        <a:lstStyle/>
        <a:p>
          <a:endParaRPr lang="en-US" dirty="0"/>
        </a:p>
      </dgm:t>
    </dgm:pt>
    <dgm:pt modelId="{63B30A9E-852D-40E1-9720-B06D4D6B78BB}" type="parTrans" cxnId="{E32D9A6C-B215-4F95-BD23-935A9002224F}">
      <dgm:prSet/>
      <dgm:spPr/>
      <dgm:t>
        <a:bodyPr/>
        <a:lstStyle/>
        <a:p>
          <a:endParaRPr lang="en-US"/>
        </a:p>
      </dgm:t>
    </dgm:pt>
    <dgm:pt modelId="{B1A02E9B-7D53-4303-B41A-472472D80AE1}" type="sibTrans" cxnId="{E32D9A6C-B215-4F95-BD23-935A9002224F}">
      <dgm:prSet/>
      <dgm:spPr/>
      <dgm:t>
        <a:bodyPr/>
        <a:lstStyle/>
        <a:p>
          <a:endParaRPr lang="en-US"/>
        </a:p>
      </dgm:t>
    </dgm:pt>
    <dgm:pt modelId="{0C048168-72D2-4D2F-9975-838B898576AF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FF0000"/>
              </a:solidFill>
            </a:rPr>
            <a:t>Recovery</a:t>
          </a:r>
          <a:endParaRPr lang="en-US" sz="1200" b="1" dirty="0">
            <a:solidFill>
              <a:srgbClr val="FF0000"/>
            </a:solidFill>
          </a:endParaRPr>
        </a:p>
      </dgm:t>
    </dgm:pt>
    <dgm:pt modelId="{2024D75D-3105-4D35-83A0-3DF8B09CB0BB}" type="parTrans" cxnId="{6126FB8C-30D7-4A25-9149-278CDE090CE6}">
      <dgm:prSet/>
      <dgm:spPr/>
      <dgm:t>
        <a:bodyPr/>
        <a:lstStyle/>
        <a:p>
          <a:endParaRPr lang="en-US"/>
        </a:p>
      </dgm:t>
    </dgm:pt>
    <dgm:pt modelId="{7391D0D0-FD2C-4FC4-B255-8D77E79ADC11}" type="sibTrans" cxnId="{6126FB8C-30D7-4A25-9149-278CDE090CE6}">
      <dgm:prSet/>
      <dgm:spPr/>
      <dgm:t>
        <a:bodyPr/>
        <a:lstStyle/>
        <a:p>
          <a:endParaRPr lang="en-US"/>
        </a:p>
      </dgm:t>
    </dgm:pt>
    <dgm:pt modelId="{73F4D05B-7C42-4A9A-A864-A59803D08117}">
      <dgm:prSet phldrT="[Text]"/>
      <dgm:spPr/>
      <dgm:t>
        <a:bodyPr/>
        <a:lstStyle/>
        <a:p>
          <a:endParaRPr lang="en-US" dirty="0"/>
        </a:p>
      </dgm:t>
    </dgm:pt>
    <dgm:pt modelId="{CFD591C6-8367-46B2-9BA1-B0701E3D6A78}" type="parTrans" cxnId="{4E573BCF-31B4-44DB-9CF5-FCCE17593BAA}">
      <dgm:prSet/>
      <dgm:spPr/>
      <dgm:t>
        <a:bodyPr/>
        <a:lstStyle/>
        <a:p>
          <a:endParaRPr lang="en-US"/>
        </a:p>
      </dgm:t>
    </dgm:pt>
    <dgm:pt modelId="{FE7A6CDC-33F5-4F08-BDA3-13A6C06D5C45}" type="sibTrans" cxnId="{4E573BCF-31B4-44DB-9CF5-FCCE17593BAA}">
      <dgm:prSet/>
      <dgm:spPr/>
      <dgm:t>
        <a:bodyPr/>
        <a:lstStyle/>
        <a:p>
          <a:endParaRPr lang="en-US"/>
        </a:p>
      </dgm:t>
    </dgm:pt>
    <dgm:pt modelId="{A11407A8-6AB8-4D55-8A06-8A2FD58E1586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FF0000"/>
              </a:solidFill>
            </a:rPr>
            <a:t>Development</a:t>
          </a:r>
          <a:endParaRPr lang="en-US" sz="1200" b="1" dirty="0">
            <a:solidFill>
              <a:srgbClr val="FF0000"/>
            </a:solidFill>
          </a:endParaRPr>
        </a:p>
      </dgm:t>
    </dgm:pt>
    <dgm:pt modelId="{66A68A56-7F20-4E77-B830-463D97BF3359}" type="parTrans" cxnId="{0AF97799-D3FD-49D0-AFA4-A20637C67DE4}">
      <dgm:prSet/>
      <dgm:spPr/>
      <dgm:t>
        <a:bodyPr/>
        <a:lstStyle/>
        <a:p>
          <a:endParaRPr lang="en-US"/>
        </a:p>
      </dgm:t>
    </dgm:pt>
    <dgm:pt modelId="{29C8E7D1-0283-4921-8BA7-3A9CAE7AC9A8}" type="sibTrans" cxnId="{0AF97799-D3FD-49D0-AFA4-A20637C67DE4}">
      <dgm:prSet/>
      <dgm:spPr/>
      <dgm:t>
        <a:bodyPr/>
        <a:lstStyle/>
        <a:p>
          <a:endParaRPr lang="en-US"/>
        </a:p>
      </dgm:t>
    </dgm:pt>
    <dgm:pt modelId="{A0E1E52F-A1D1-4C61-B871-E8204CDC880E}" type="pres">
      <dgm:prSet presAssocID="{393CFFD1-2762-4D6F-A24A-9E282773A78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7628E-A37D-41C0-BFDD-E148BADA0AB1}" type="pres">
      <dgm:prSet presAssocID="{9B7EEC1A-A91E-47E9-BAC6-DD8DBBD9F992}" presName="compNode" presStyleCnt="0"/>
      <dgm:spPr/>
    </dgm:pt>
    <dgm:pt modelId="{0D8D46E9-020F-4431-B1E2-B3E7615B3243}" type="pres">
      <dgm:prSet presAssocID="{9B7EEC1A-A91E-47E9-BAC6-DD8DBBD9F992}" presName="noGeometry" presStyleCnt="0"/>
      <dgm:spPr/>
    </dgm:pt>
    <dgm:pt modelId="{E8CD2334-7370-432B-A7CF-D203AEB1FF7F}" type="pres">
      <dgm:prSet presAssocID="{9B7EEC1A-A91E-47E9-BAC6-DD8DBBD9F992}" presName="childTextVisible" presStyleLbl="bgAccFollowNode1" presStyleIdx="0" presStyleCnt="3" custScaleY="84821" custLinFactNeighborX="-1193" custLinFactNeighborY="-5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40F24-8E56-4F18-A9F6-315A0A33B4D6}" type="pres">
      <dgm:prSet presAssocID="{9B7EEC1A-A91E-47E9-BAC6-DD8DBBD9F992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C53D07AC-1BF4-444B-A4EB-E0964BED06E5}" type="pres">
      <dgm:prSet presAssocID="{9B7EEC1A-A91E-47E9-BAC6-DD8DBBD9F992}" presName="parentText" presStyleLbl="node1" presStyleIdx="0" presStyleCnt="3" custScaleX="1541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157D0-5C7F-4E35-9F5E-9F975ECDB4D6}" type="pres">
      <dgm:prSet presAssocID="{9B7EEC1A-A91E-47E9-BAC6-DD8DBBD9F992}" presName="aSpace" presStyleCnt="0"/>
      <dgm:spPr/>
    </dgm:pt>
    <dgm:pt modelId="{9E455CCA-4B46-4BD0-8D06-59F0C625CEAC}" type="pres">
      <dgm:prSet presAssocID="{0C048168-72D2-4D2F-9975-838B898576AF}" presName="compNode" presStyleCnt="0"/>
      <dgm:spPr/>
    </dgm:pt>
    <dgm:pt modelId="{861591AD-619D-4816-AA19-62BC9E26F1E6}" type="pres">
      <dgm:prSet presAssocID="{0C048168-72D2-4D2F-9975-838B898576AF}" presName="noGeometry" presStyleCnt="0"/>
      <dgm:spPr/>
    </dgm:pt>
    <dgm:pt modelId="{7A473FFB-3C35-401A-B049-BBFDDA77CF5E}" type="pres">
      <dgm:prSet presAssocID="{0C048168-72D2-4D2F-9975-838B898576AF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B4E80-64ED-4D77-926B-5A2B489707F0}" type="pres">
      <dgm:prSet presAssocID="{0C048168-72D2-4D2F-9975-838B898576AF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511838C6-7BD0-4BD6-8051-E76736DE7C73}" type="pres">
      <dgm:prSet presAssocID="{0C048168-72D2-4D2F-9975-838B898576AF}" presName="parentText" presStyleLbl="node1" presStyleIdx="1" presStyleCnt="3" custScaleX="161905" custLinFactNeighborX="2455" custLinFactNeighborY="97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3A45C-E43D-4F30-AAED-6ACB90B8C032}" type="pres">
      <dgm:prSet presAssocID="{0C048168-72D2-4D2F-9975-838B898576AF}" presName="aSpace" presStyleCnt="0"/>
      <dgm:spPr/>
    </dgm:pt>
    <dgm:pt modelId="{726C7603-5130-4485-9D2D-41AABB8312B1}" type="pres">
      <dgm:prSet presAssocID="{A11407A8-6AB8-4D55-8A06-8A2FD58E1586}" presName="compNode" presStyleCnt="0"/>
      <dgm:spPr/>
    </dgm:pt>
    <dgm:pt modelId="{F3D31B6B-1F60-4752-A3A3-ABB772C03427}" type="pres">
      <dgm:prSet presAssocID="{A11407A8-6AB8-4D55-8A06-8A2FD58E1586}" presName="noGeometry" presStyleCnt="0"/>
      <dgm:spPr/>
    </dgm:pt>
    <dgm:pt modelId="{04055BD8-E216-4F4E-8755-BD17FC53E4A4}" type="pres">
      <dgm:prSet presAssocID="{A11407A8-6AB8-4D55-8A06-8A2FD58E1586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21AA7-9A6C-4B0A-9D6A-BE75BECA64DD}" type="pres">
      <dgm:prSet presAssocID="{A11407A8-6AB8-4D55-8A06-8A2FD58E1586}" presName="childTextHidden" presStyleLbl="bgAccFollowNode1" presStyleIdx="2" presStyleCnt="3"/>
      <dgm:spPr/>
    </dgm:pt>
    <dgm:pt modelId="{35B8869F-C3B5-4196-ABBA-E3125A16C455}" type="pres">
      <dgm:prSet presAssocID="{A11407A8-6AB8-4D55-8A06-8A2FD58E1586}" presName="parentText" presStyleLbl="node1" presStyleIdx="2" presStyleCnt="3" custScaleX="1985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13D358-CC57-4F8C-96ED-C172FEDC7C34}" type="presOf" srcId="{393CFFD1-2762-4D6F-A24A-9E282773A784}" destId="{A0E1E52F-A1D1-4C61-B871-E8204CDC880E}" srcOrd="0" destOrd="0" presId="urn:microsoft.com/office/officeart/2005/8/layout/hProcess6"/>
    <dgm:cxn modelId="{E32D9A6C-B215-4F95-BD23-935A9002224F}" srcId="{9B7EEC1A-A91E-47E9-BAC6-DD8DBBD9F992}" destId="{7082DFAC-22C1-4049-9CC5-2D4FA8F8F8AE}" srcOrd="0" destOrd="0" parTransId="{63B30A9E-852D-40E1-9720-B06D4D6B78BB}" sibTransId="{B1A02E9B-7D53-4303-B41A-472472D80AE1}"/>
    <dgm:cxn modelId="{C18FC63C-B2F6-41F2-B9F6-2A5632FFC27A}" type="presOf" srcId="{9B7EEC1A-A91E-47E9-BAC6-DD8DBBD9F992}" destId="{C53D07AC-1BF4-444B-A4EB-E0964BED06E5}" srcOrd="0" destOrd="0" presId="urn:microsoft.com/office/officeart/2005/8/layout/hProcess6"/>
    <dgm:cxn modelId="{052B86AF-81AB-4B40-A9B9-2AC15492E0D3}" srcId="{393CFFD1-2762-4D6F-A24A-9E282773A784}" destId="{9B7EEC1A-A91E-47E9-BAC6-DD8DBBD9F992}" srcOrd="0" destOrd="0" parTransId="{80163E7C-D1C3-46AA-89D5-5E9A6F8B6EC8}" sibTransId="{FAE5409B-B87C-41A0-90EF-A791E36E5F47}"/>
    <dgm:cxn modelId="{9CFDEA80-329D-4A23-9FB0-4034EC8CCF7E}" type="presOf" srcId="{73F4D05B-7C42-4A9A-A864-A59803D08117}" destId="{993B4E80-64ED-4D77-926B-5A2B489707F0}" srcOrd="1" destOrd="0" presId="urn:microsoft.com/office/officeart/2005/8/layout/hProcess6"/>
    <dgm:cxn modelId="{0AF97799-D3FD-49D0-AFA4-A20637C67DE4}" srcId="{393CFFD1-2762-4D6F-A24A-9E282773A784}" destId="{A11407A8-6AB8-4D55-8A06-8A2FD58E1586}" srcOrd="2" destOrd="0" parTransId="{66A68A56-7F20-4E77-B830-463D97BF3359}" sibTransId="{29C8E7D1-0283-4921-8BA7-3A9CAE7AC9A8}"/>
    <dgm:cxn modelId="{22CCD2AD-2769-4D56-B6A2-F90832FE06F4}" type="presOf" srcId="{A11407A8-6AB8-4D55-8A06-8A2FD58E1586}" destId="{35B8869F-C3B5-4196-ABBA-E3125A16C455}" srcOrd="0" destOrd="0" presId="urn:microsoft.com/office/officeart/2005/8/layout/hProcess6"/>
    <dgm:cxn modelId="{E4292797-7FC0-44A5-B747-4D5DB8733A54}" type="presOf" srcId="{0C048168-72D2-4D2F-9975-838B898576AF}" destId="{511838C6-7BD0-4BD6-8051-E76736DE7C73}" srcOrd="0" destOrd="0" presId="urn:microsoft.com/office/officeart/2005/8/layout/hProcess6"/>
    <dgm:cxn modelId="{6126FB8C-30D7-4A25-9149-278CDE090CE6}" srcId="{393CFFD1-2762-4D6F-A24A-9E282773A784}" destId="{0C048168-72D2-4D2F-9975-838B898576AF}" srcOrd="1" destOrd="0" parTransId="{2024D75D-3105-4D35-83A0-3DF8B09CB0BB}" sibTransId="{7391D0D0-FD2C-4FC4-B255-8D77E79ADC11}"/>
    <dgm:cxn modelId="{C1F791C3-2E29-4FDB-89B6-C201A3BCA76A}" type="presOf" srcId="{73F4D05B-7C42-4A9A-A864-A59803D08117}" destId="{7A473FFB-3C35-401A-B049-BBFDDA77CF5E}" srcOrd="0" destOrd="0" presId="urn:microsoft.com/office/officeart/2005/8/layout/hProcess6"/>
    <dgm:cxn modelId="{5D95DFE5-00DF-4CFF-89E6-541EA41AA72E}" type="presOf" srcId="{7082DFAC-22C1-4049-9CC5-2D4FA8F8F8AE}" destId="{E8CD2334-7370-432B-A7CF-D203AEB1FF7F}" srcOrd="0" destOrd="0" presId="urn:microsoft.com/office/officeart/2005/8/layout/hProcess6"/>
    <dgm:cxn modelId="{4E573BCF-31B4-44DB-9CF5-FCCE17593BAA}" srcId="{0C048168-72D2-4D2F-9975-838B898576AF}" destId="{73F4D05B-7C42-4A9A-A864-A59803D08117}" srcOrd="0" destOrd="0" parTransId="{CFD591C6-8367-46B2-9BA1-B0701E3D6A78}" sibTransId="{FE7A6CDC-33F5-4F08-BDA3-13A6C06D5C45}"/>
    <dgm:cxn modelId="{C8482258-3AAF-4842-8B99-B3FC363FAA84}" type="presOf" srcId="{7082DFAC-22C1-4049-9CC5-2D4FA8F8F8AE}" destId="{4C140F24-8E56-4F18-A9F6-315A0A33B4D6}" srcOrd="1" destOrd="0" presId="urn:microsoft.com/office/officeart/2005/8/layout/hProcess6"/>
    <dgm:cxn modelId="{1DB244BA-76EB-4928-8086-0EBA9200A553}" type="presParOf" srcId="{A0E1E52F-A1D1-4C61-B871-E8204CDC880E}" destId="{A4C7628E-A37D-41C0-BFDD-E148BADA0AB1}" srcOrd="0" destOrd="0" presId="urn:microsoft.com/office/officeart/2005/8/layout/hProcess6"/>
    <dgm:cxn modelId="{0DDF140E-A1E4-4F4A-B808-BA89F8C549C7}" type="presParOf" srcId="{A4C7628E-A37D-41C0-BFDD-E148BADA0AB1}" destId="{0D8D46E9-020F-4431-B1E2-B3E7615B3243}" srcOrd="0" destOrd="0" presId="urn:microsoft.com/office/officeart/2005/8/layout/hProcess6"/>
    <dgm:cxn modelId="{8BABE692-E497-4E3B-A962-A287C2F8474B}" type="presParOf" srcId="{A4C7628E-A37D-41C0-BFDD-E148BADA0AB1}" destId="{E8CD2334-7370-432B-A7CF-D203AEB1FF7F}" srcOrd="1" destOrd="0" presId="urn:microsoft.com/office/officeart/2005/8/layout/hProcess6"/>
    <dgm:cxn modelId="{50ADEE0D-C252-4FF8-94CF-B531D1084866}" type="presParOf" srcId="{A4C7628E-A37D-41C0-BFDD-E148BADA0AB1}" destId="{4C140F24-8E56-4F18-A9F6-315A0A33B4D6}" srcOrd="2" destOrd="0" presId="urn:microsoft.com/office/officeart/2005/8/layout/hProcess6"/>
    <dgm:cxn modelId="{1CFCF0C0-FDFB-44F4-9C82-0C1B506AB38B}" type="presParOf" srcId="{A4C7628E-A37D-41C0-BFDD-E148BADA0AB1}" destId="{C53D07AC-1BF4-444B-A4EB-E0964BED06E5}" srcOrd="3" destOrd="0" presId="urn:microsoft.com/office/officeart/2005/8/layout/hProcess6"/>
    <dgm:cxn modelId="{235F3101-BF85-468E-A13B-6BFC55DAF7CB}" type="presParOf" srcId="{A0E1E52F-A1D1-4C61-B871-E8204CDC880E}" destId="{1BD157D0-5C7F-4E35-9F5E-9F975ECDB4D6}" srcOrd="1" destOrd="0" presId="urn:microsoft.com/office/officeart/2005/8/layout/hProcess6"/>
    <dgm:cxn modelId="{158738C8-6721-4160-9141-DE1B12BB9353}" type="presParOf" srcId="{A0E1E52F-A1D1-4C61-B871-E8204CDC880E}" destId="{9E455CCA-4B46-4BD0-8D06-59F0C625CEAC}" srcOrd="2" destOrd="0" presId="urn:microsoft.com/office/officeart/2005/8/layout/hProcess6"/>
    <dgm:cxn modelId="{3B147F3D-9FEA-49E2-BA8A-58CFE741D3A3}" type="presParOf" srcId="{9E455CCA-4B46-4BD0-8D06-59F0C625CEAC}" destId="{861591AD-619D-4816-AA19-62BC9E26F1E6}" srcOrd="0" destOrd="0" presId="urn:microsoft.com/office/officeart/2005/8/layout/hProcess6"/>
    <dgm:cxn modelId="{42839DBD-FA69-46D7-93D7-E61E6DE08044}" type="presParOf" srcId="{9E455CCA-4B46-4BD0-8D06-59F0C625CEAC}" destId="{7A473FFB-3C35-401A-B049-BBFDDA77CF5E}" srcOrd="1" destOrd="0" presId="urn:microsoft.com/office/officeart/2005/8/layout/hProcess6"/>
    <dgm:cxn modelId="{F6D77C8D-444F-4BEC-BE83-CB4AB23E9340}" type="presParOf" srcId="{9E455CCA-4B46-4BD0-8D06-59F0C625CEAC}" destId="{993B4E80-64ED-4D77-926B-5A2B489707F0}" srcOrd="2" destOrd="0" presId="urn:microsoft.com/office/officeart/2005/8/layout/hProcess6"/>
    <dgm:cxn modelId="{5B7DBE90-B75C-4B93-9EE2-AC41CE61875A}" type="presParOf" srcId="{9E455CCA-4B46-4BD0-8D06-59F0C625CEAC}" destId="{511838C6-7BD0-4BD6-8051-E76736DE7C73}" srcOrd="3" destOrd="0" presId="urn:microsoft.com/office/officeart/2005/8/layout/hProcess6"/>
    <dgm:cxn modelId="{230240ED-7345-4730-AC44-7D751A9D22B2}" type="presParOf" srcId="{A0E1E52F-A1D1-4C61-B871-E8204CDC880E}" destId="{9093A45C-E43D-4F30-AAED-6ACB90B8C032}" srcOrd="3" destOrd="0" presId="urn:microsoft.com/office/officeart/2005/8/layout/hProcess6"/>
    <dgm:cxn modelId="{68EFE53B-3557-452D-9DAF-270A8485066B}" type="presParOf" srcId="{A0E1E52F-A1D1-4C61-B871-E8204CDC880E}" destId="{726C7603-5130-4485-9D2D-41AABB8312B1}" srcOrd="4" destOrd="0" presId="urn:microsoft.com/office/officeart/2005/8/layout/hProcess6"/>
    <dgm:cxn modelId="{F2541E17-14F4-4E68-92F0-62B09AC68845}" type="presParOf" srcId="{726C7603-5130-4485-9D2D-41AABB8312B1}" destId="{F3D31B6B-1F60-4752-A3A3-ABB772C03427}" srcOrd="0" destOrd="0" presId="urn:microsoft.com/office/officeart/2005/8/layout/hProcess6"/>
    <dgm:cxn modelId="{08127AA5-ABDB-4F31-9588-769A31E0C2CD}" type="presParOf" srcId="{726C7603-5130-4485-9D2D-41AABB8312B1}" destId="{04055BD8-E216-4F4E-8755-BD17FC53E4A4}" srcOrd="1" destOrd="0" presId="urn:microsoft.com/office/officeart/2005/8/layout/hProcess6"/>
    <dgm:cxn modelId="{AA7EB7DF-52D3-4390-A72F-206519A482C7}" type="presParOf" srcId="{726C7603-5130-4485-9D2D-41AABB8312B1}" destId="{C5D21AA7-9A6C-4B0A-9D6A-BE75BECA64DD}" srcOrd="2" destOrd="0" presId="urn:microsoft.com/office/officeart/2005/8/layout/hProcess6"/>
    <dgm:cxn modelId="{0C9894FA-0A97-4A0C-BAEF-5EEE790FAF1A}" type="presParOf" srcId="{726C7603-5130-4485-9D2D-41AABB8312B1}" destId="{35B8869F-C3B5-4196-ABBA-E3125A16C45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5741" y="0"/>
          <a:ext cx="4412402" cy="47982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Rationale;</a:t>
          </a:r>
          <a:endParaRPr lang="en-US" sz="1800" b="1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Encourage farmer participation on seed multiplication &amp; ownership.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Use local seeds, supported by local extension agents &amp; use improved farming practice 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Combine individual and group learning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Reduce high cost for purchase, transport &amp; distribution to individuals.</a:t>
          </a:r>
          <a:endParaRPr lang="en-US" sz="17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Modality;</a:t>
          </a:r>
          <a:endParaRPr lang="en-US" sz="18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Group approach: reach larger farmer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Provide 2 bag unshelled </a:t>
          </a:r>
          <a:r>
            <a:rPr lang="en-US" sz="1700" kern="1200" dirty="0" err="1" smtClean="0"/>
            <a:t>G.Nuts</a:t>
          </a:r>
          <a:r>
            <a:rPr lang="en-US" sz="1700" kern="1200" dirty="0" smtClean="0"/>
            <a:t>, 8 </a:t>
          </a:r>
          <a:r>
            <a:rPr lang="en-US" sz="1700" kern="1200" dirty="0" err="1" smtClean="0"/>
            <a:t>kgs</a:t>
          </a:r>
          <a:r>
            <a:rPr lang="en-US" sz="1700" kern="1200" dirty="0" smtClean="0"/>
            <a:t> sorghum, and 3kg sesame seeds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Seeds returned to other farmer groups after harvest</a:t>
          </a:r>
          <a:endParaRPr lang="en-US" sz="1700" kern="1200" dirty="0"/>
        </a:p>
      </dsp:txBody>
      <dsp:txXfrm>
        <a:off x="109129" y="103388"/>
        <a:ext cx="4205626" cy="4694813"/>
      </dsp:txXfrm>
    </dsp:sp>
    <dsp:sp modelId="{2D9B610D-E18F-4C05-A1CC-7B8100EBC6A7}">
      <dsp:nvSpPr>
        <dsp:cNvPr id="0" name=""/>
        <dsp:cNvSpPr/>
      </dsp:nvSpPr>
      <dsp:spPr>
        <a:xfrm>
          <a:off x="4191002" y="4229097"/>
          <a:ext cx="66918" cy="253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0" rIns="7620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: </a:t>
          </a:r>
          <a:endParaRPr lang="en-US" sz="600" kern="1200" dirty="0"/>
        </a:p>
      </dsp:txBody>
      <dsp:txXfrm>
        <a:off x="4191002" y="4229097"/>
        <a:ext cx="47125" cy="253041"/>
      </dsp:txXfrm>
    </dsp:sp>
    <dsp:sp modelId="{ACF86442-5F3A-4A50-83ED-09292A92B38F}">
      <dsp:nvSpPr>
        <dsp:cNvPr id="0" name=""/>
        <dsp:cNvSpPr/>
      </dsp:nvSpPr>
      <dsp:spPr>
        <a:xfrm>
          <a:off x="8359287" y="342901"/>
          <a:ext cx="219432" cy="24157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EADC-0CCF-4548-AA37-79524D44458C}">
      <dsp:nvSpPr>
        <dsp:cNvPr id="0" name=""/>
        <dsp:cNvSpPr/>
      </dsp:nvSpPr>
      <dsp:spPr>
        <a:xfrm>
          <a:off x="4670633" y="108856"/>
          <a:ext cx="3902777" cy="469174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40C24-AFE2-49F1-B62E-1E52B6EF5E82}">
      <dsp:nvSpPr>
        <dsp:cNvPr id="0" name=""/>
        <dsp:cNvSpPr/>
      </dsp:nvSpPr>
      <dsp:spPr>
        <a:xfrm>
          <a:off x="5057681" y="3947579"/>
          <a:ext cx="3322162" cy="62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baseline="0" dirty="0" smtClean="0">
              <a:solidFill>
                <a:schemeClr val="tx1"/>
              </a:solidFill>
            </a:rPr>
            <a:t>Seed Multiplication in </a:t>
          </a:r>
          <a:r>
            <a:rPr lang="en-US" sz="1500" b="1" u="sng" kern="1200" baseline="0" dirty="0" err="1" smtClean="0">
              <a:solidFill>
                <a:schemeClr val="tx1"/>
              </a:solidFill>
            </a:rPr>
            <a:t>Gogrial</a:t>
          </a:r>
          <a:r>
            <a:rPr lang="en-US" sz="1500" b="1" u="sng" kern="1200" baseline="0" dirty="0" smtClean="0">
              <a:solidFill>
                <a:schemeClr val="tx1"/>
              </a:solidFill>
            </a:rPr>
            <a:t> West County, Akon South</a:t>
          </a:r>
          <a:endParaRPr lang="en-US" sz="1500" b="1" u="sng" kern="1200" baseline="0" dirty="0">
            <a:solidFill>
              <a:schemeClr val="tx1"/>
            </a:solidFill>
          </a:endParaRPr>
        </a:p>
      </dsp:txBody>
      <dsp:txXfrm>
        <a:off x="5057681" y="3947579"/>
        <a:ext cx="2339551" cy="624908"/>
      </dsp:txXfrm>
    </dsp:sp>
    <dsp:sp modelId="{48185CAC-090F-488C-8B1E-34BCF45B55FC}">
      <dsp:nvSpPr>
        <dsp:cNvPr id="0" name=""/>
        <dsp:cNvSpPr/>
      </dsp:nvSpPr>
      <dsp:spPr>
        <a:xfrm flipH="1" flipV="1">
          <a:off x="7717171" y="4110906"/>
          <a:ext cx="160009" cy="3859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12181" y="0"/>
          <a:ext cx="4329792" cy="486798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First Year Experience;</a:t>
          </a:r>
          <a:endParaRPr lang="en-US" sz="1800" b="1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Procured recommended seeds from Juba and </a:t>
          </a:r>
          <a:r>
            <a:rPr lang="en-US" sz="1800" kern="1200" dirty="0" err="1" smtClean="0">
              <a:solidFill>
                <a:schemeClr val="tx1"/>
              </a:solidFill>
            </a:rPr>
            <a:t>Equatorias</a:t>
          </a:r>
          <a:r>
            <a:rPr lang="en-US" sz="1800" kern="1200" dirty="0" smtClean="0">
              <a:solidFill>
                <a:schemeClr val="tx1"/>
              </a:solidFill>
            </a:rPr>
            <a:t>. </a:t>
          </a:r>
          <a:endParaRPr lang="en-US" sz="1800" kern="1200" dirty="0">
            <a:solidFill>
              <a:schemeClr val="tx1"/>
            </a:solidFill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Provided 2 bag unshelled </a:t>
          </a:r>
          <a:r>
            <a:rPr lang="en-US" sz="1800" kern="1200" dirty="0" err="1" smtClean="0">
              <a:solidFill>
                <a:schemeClr val="tx1"/>
              </a:solidFill>
            </a:rPr>
            <a:t>G.Nuts</a:t>
          </a:r>
          <a:r>
            <a:rPr lang="en-US" sz="1800" kern="1200" dirty="0" smtClean="0">
              <a:solidFill>
                <a:schemeClr val="tx1"/>
              </a:solidFill>
            </a:rPr>
            <a:t>, 8 </a:t>
          </a:r>
          <a:r>
            <a:rPr lang="en-US" sz="1800" kern="1200" dirty="0" err="1" smtClean="0">
              <a:solidFill>
                <a:schemeClr val="tx1"/>
              </a:solidFill>
            </a:rPr>
            <a:t>kgs</a:t>
          </a:r>
          <a:r>
            <a:rPr lang="en-US" sz="1800" kern="1200" dirty="0" smtClean="0">
              <a:solidFill>
                <a:schemeClr val="tx1"/>
              </a:solidFill>
            </a:rPr>
            <a:t> sorghum </a:t>
          </a:r>
          <a:r>
            <a:rPr lang="en-US" sz="1800" kern="1200" dirty="0" smtClean="0"/>
            <a:t>&amp; 3kg sesame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Learning;</a:t>
          </a:r>
          <a:endParaRPr lang="en-US" sz="1800" b="1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Procurement of seeds from </a:t>
          </a:r>
          <a:r>
            <a:rPr lang="en-US" sz="1800" kern="1200" dirty="0" err="1" smtClean="0"/>
            <a:t>Equatorias</a:t>
          </a:r>
          <a:r>
            <a:rPr lang="en-US" sz="1800" kern="1200" dirty="0" smtClean="0"/>
            <a:t> takes time, therefore local purchase is recommended.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Local purchase is cheaper (avoid expensive transport)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majority of seeds distributed did well especially the ground nut </a:t>
          </a:r>
          <a:r>
            <a:rPr lang="en-US" sz="1800" i="1" kern="1200" dirty="0" smtClean="0"/>
            <a:t>Red Beauty</a:t>
          </a:r>
          <a:r>
            <a:rPr lang="en-US" sz="1800" kern="1200" dirty="0" smtClean="0"/>
            <a:t> variety and sorghum </a:t>
          </a:r>
          <a:r>
            <a:rPr lang="en-US" sz="1800" i="1" kern="1200" dirty="0" err="1" smtClean="0"/>
            <a:t>Gedm</a:t>
          </a:r>
          <a:r>
            <a:rPr lang="en-US" sz="1800" i="1" kern="1200" dirty="0" smtClean="0"/>
            <a:t>- mam</a:t>
          </a:r>
          <a:r>
            <a:rPr lang="en-US" sz="1800" kern="1200" dirty="0" smtClean="0"/>
            <a:t> variety.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sorghum variety called </a:t>
          </a:r>
          <a:r>
            <a:rPr lang="en-US" sz="1800" i="1" kern="1200" dirty="0" smtClean="0"/>
            <a:t>recession</a:t>
          </a:r>
          <a:r>
            <a:rPr lang="en-US" sz="1800" kern="1200" dirty="0" smtClean="0"/>
            <a:t> did not do well.</a:t>
          </a:r>
          <a:endParaRPr lang="en-US" sz="18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113633" y="101452"/>
        <a:ext cx="4126888" cy="4766531"/>
      </dsp:txXfrm>
    </dsp:sp>
    <dsp:sp modelId="{2D9B610D-E18F-4C05-A1CC-7B8100EBC6A7}">
      <dsp:nvSpPr>
        <dsp:cNvPr id="0" name=""/>
        <dsp:cNvSpPr/>
      </dsp:nvSpPr>
      <dsp:spPr>
        <a:xfrm flipV="1">
          <a:off x="3191239" y="4840364"/>
          <a:ext cx="2065434" cy="36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: </a:t>
          </a:r>
          <a:endParaRPr lang="en-US" sz="500" kern="1200" dirty="0"/>
        </a:p>
      </dsp:txBody>
      <dsp:txXfrm rot="10800000">
        <a:off x="3191239" y="4840364"/>
        <a:ext cx="1454531" cy="36435"/>
      </dsp:txXfrm>
    </dsp:sp>
    <dsp:sp modelId="{ACF86442-5F3A-4A50-83ED-09292A92B38F}">
      <dsp:nvSpPr>
        <dsp:cNvPr id="0" name=""/>
        <dsp:cNvSpPr/>
      </dsp:nvSpPr>
      <dsp:spPr>
        <a:xfrm>
          <a:off x="7718664" y="0"/>
          <a:ext cx="215323" cy="23704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EADC-0CCF-4548-AA37-79524D44458C}">
      <dsp:nvSpPr>
        <dsp:cNvPr id="0" name=""/>
        <dsp:cNvSpPr/>
      </dsp:nvSpPr>
      <dsp:spPr>
        <a:xfrm>
          <a:off x="4603305" y="0"/>
          <a:ext cx="3734156" cy="487443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/>
        </a:p>
        <a:p>
          <a:pPr marL="285750" lvl="1" indent="-285750" algn="l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  <a:p>
          <a:pPr marL="285750" lvl="1" indent="-285750" algn="l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/>
        </a:p>
      </dsp:txBody>
      <dsp:txXfrm>
        <a:off x="4690801" y="87496"/>
        <a:ext cx="3559164" cy="4786937"/>
      </dsp:txXfrm>
    </dsp:sp>
    <dsp:sp modelId="{0EF40C24-AFE2-49F1-B62E-1E52B6EF5E82}">
      <dsp:nvSpPr>
        <dsp:cNvPr id="0" name=""/>
        <dsp:cNvSpPr/>
      </dsp:nvSpPr>
      <dsp:spPr>
        <a:xfrm rot="10800000" flipV="1">
          <a:off x="4960500" y="4265920"/>
          <a:ext cx="3063449" cy="379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Seed Multiplication Site in GW County</a:t>
          </a:r>
          <a:endParaRPr lang="en-US" sz="1200" kern="1200" dirty="0">
            <a:solidFill>
              <a:schemeClr val="tx1"/>
            </a:solidFill>
          </a:endParaRPr>
        </a:p>
      </dsp:txBody>
      <dsp:txXfrm rot="-10800000">
        <a:off x="5866590" y="4265920"/>
        <a:ext cx="2157358" cy="379990"/>
      </dsp:txXfrm>
    </dsp:sp>
    <dsp:sp modelId="{48185CAC-090F-488C-8B1E-34BCF45B55FC}">
      <dsp:nvSpPr>
        <dsp:cNvPr id="0" name=""/>
        <dsp:cNvSpPr/>
      </dsp:nvSpPr>
      <dsp:spPr>
        <a:xfrm flipH="1" flipV="1">
          <a:off x="7533613" y="4116980"/>
          <a:ext cx="157013" cy="3787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182475" y="485"/>
          <a:ext cx="4298769" cy="47239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Second Year Experience;</a:t>
          </a:r>
          <a:endParaRPr lang="en-US" sz="2000" b="1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Based on first year joint review agreed with CAD to buy seed locally through seed fairs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Purchase and distribution of seeds completed for 175 farmer groups through seed fairs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Learning;</a:t>
          </a:r>
          <a:endParaRPr lang="en-US" sz="2000" b="1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Local purchases encourages local seed producers to supply to markets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Local purchase of seeds resulted in timely distribution of seeds to farmers ahead of planting season</a:t>
          </a:r>
          <a:endParaRPr lang="en-US" sz="2000" kern="1200" dirty="0">
            <a:solidFill>
              <a:schemeClr val="tx1"/>
            </a:solidFill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Cost effective</a:t>
          </a:r>
          <a:endParaRPr lang="en-US" sz="20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283200" y="101210"/>
        <a:ext cx="4097319" cy="4623189"/>
      </dsp:txXfrm>
    </dsp:sp>
    <dsp:sp modelId="{2D9B610D-E18F-4C05-A1CC-7B8100EBC6A7}">
      <dsp:nvSpPr>
        <dsp:cNvPr id="0" name=""/>
        <dsp:cNvSpPr/>
      </dsp:nvSpPr>
      <dsp:spPr>
        <a:xfrm flipV="1">
          <a:off x="1170418" y="4517823"/>
          <a:ext cx="2242485" cy="39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: </a:t>
          </a:r>
          <a:endParaRPr lang="en-US" sz="500" kern="1200" dirty="0"/>
        </a:p>
      </dsp:txBody>
      <dsp:txXfrm rot="10800000">
        <a:off x="1170418" y="4517823"/>
        <a:ext cx="1579215" cy="39559"/>
      </dsp:txXfrm>
    </dsp:sp>
    <dsp:sp modelId="{ACF86442-5F3A-4A50-83ED-09292A92B38F}">
      <dsp:nvSpPr>
        <dsp:cNvPr id="0" name=""/>
        <dsp:cNvSpPr/>
      </dsp:nvSpPr>
      <dsp:spPr>
        <a:xfrm flipH="1" flipV="1">
          <a:off x="8073310" y="0"/>
          <a:ext cx="232489" cy="25736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EADC-0CCF-4548-AA37-79524D44458C}">
      <dsp:nvSpPr>
        <dsp:cNvPr id="0" name=""/>
        <dsp:cNvSpPr/>
      </dsp:nvSpPr>
      <dsp:spPr>
        <a:xfrm>
          <a:off x="4738773" y="86376"/>
          <a:ext cx="3396484" cy="463802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40C24-AFE2-49F1-B62E-1E52B6EF5E82}">
      <dsp:nvSpPr>
        <dsp:cNvPr id="0" name=""/>
        <dsp:cNvSpPr/>
      </dsp:nvSpPr>
      <dsp:spPr>
        <a:xfrm flipV="1">
          <a:off x="4864584" y="4457117"/>
          <a:ext cx="3217079" cy="191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tx1"/>
            </a:solidFill>
          </a:endParaRPr>
        </a:p>
      </dsp:txBody>
      <dsp:txXfrm rot="10800000">
        <a:off x="4864584" y="4457117"/>
        <a:ext cx="2265549" cy="191082"/>
      </dsp:txXfrm>
    </dsp:sp>
    <dsp:sp modelId="{48185CAC-090F-488C-8B1E-34BCF45B55FC}">
      <dsp:nvSpPr>
        <dsp:cNvPr id="0" name=""/>
        <dsp:cNvSpPr/>
      </dsp:nvSpPr>
      <dsp:spPr>
        <a:xfrm flipH="1" flipV="1">
          <a:off x="7603781" y="4184669"/>
          <a:ext cx="170473" cy="4112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83551" y="4533"/>
          <a:ext cx="4819247" cy="42626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Rational</a:t>
          </a:r>
          <a:r>
            <a:rPr lang="en-US" sz="1800" b="1" kern="1200" dirty="0" smtClean="0"/>
            <a:t>;</a:t>
          </a:r>
          <a:endParaRPr lang="en-US" sz="2000" b="1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To reduce the post harvest crop loss by 20 -30%</a:t>
          </a:r>
          <a:endParaRPr lang="en-US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Modality;</a:t>
          </a:r>
          <a:endParaRPr lang="en-US" sz="2000" b="1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Asses the existing granary structure</a:t>
          </a:r>
          <a:endParaRPr lang="en-US" sz="1800" kern="1200" dirty="0"/>
        </a:p>
        <a:p>
          <a:pPr marL="514350" lvl="3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Address weevils infestation, damage due to rain, excess moisture,  birds, rodents, termite, and ants</a:t>
          </a:r>
          <a:endParaRPr lang="en-US" sz="1800" b="0" kern="1200" dirty="0"/>
        </a:p>
        <a:p>
          <a:pPr marL="514350" lvl="3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Improved design developed and shared with farmers for their inputs</a:t>
          </a:r>
          <a:endParaRPr lang="en-US" sz="1800" b="0" kern="1200" dirty="0"/>
        </a:p>
        <a:p>
          <a:pPr marL="514350" lvl="3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Construction with full household participation using a cost-sharing approach</a:t>
          </a:r>
          <a:endParaRPr lang="en-US" sz="1800" b="0" kern="1200" dirty="0"/>
        </a:p>
        <a:p>
          <a:pPr marL="342900" lvl="2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0" kern="1200" dirty="0"/>
        </a:p>
      </dsp:txBody>
      <dsp:txXfrm>
        <a:off x="183430" y="104412"/>
        <a:ext cx="4619489" cy="4162787"/>
      </dsp:txXfrm>
    </dsp:sp>
    <dsp:sp modelId="{2D9B610D-E18F-4C05-A1CC-7B8100EBC6A7}">
      <dsp:nvSpPr>
        <dsp:cNvPr id="0" name=""/>
        <dsp:cNvSpPr/>
      </dsp:nvSpPr>
      <dsp:spPr>
        <a:xfrm flipV="1">
          <a:off x="1379773" y="4200061"/>
          <a:ext cx="2149730" cy="37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: </a:t>
          </a:r>
          <a:endParaRPr lang="en-US" sz="500" kern="1200" dirty="0"/>
        </a:p>
      </dsp:txBody>
      <dsp:txXfrm rot="10800000">
        <a:off x="1379773" y="4200061"/>
        <a:ext cx="1513894" cy="37922"/>
      </dsp:txXfrm>
    </dsp:sp>
    <dsp:sp modelId="{ACF86442-5F3A-4A50-83ED-09292A92B38F}">
      <dsp:nvSpPr>
        <dsp:cNvPr id="0" name=""/>
        <dsp:cNvSpPr/>
      </dsp:nvSpPr>
      <dsp:spPr>
        <a:xfrm>
          <a:off x="3572548" y="3777037"/>
          <a:ext cx="224111" cy="24672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EADC-0CCF-4548-AA37-79524D44458C}">
      <dsp:nvSpPr>
        <dsp:cNvPr id="0" name=""/>
        <dsp:cNvSpPr/>
      </dsp:nvSpPr>
      <dsp:spPr>
        <a:xfrm>
          <a:off x="5157739" y="152273"/>
          <a:ext cx="2747857" cy="129619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40C24-AFE2-49F1-B62E-1E52B6EF5E82}">
      <dsp:nvSpPr>
        <dsp:cNvPr id="0" name=""/>
        <dsp:cNvSpPr/>
      </dsp:nvSpPr>
      <dsp:spPr>
        <a:xfrm flipV="1">
          <a:off x="5147493" y="4029895"/>
          <a:ext cx="3084013" cy="23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tx1"/>
            </a:solidFill>
          </a:endParaRPr>
        </a:p>
      </dsp:txBody>
      <dsp:txXfrm rot="10800000">
        <a:off x="5147493" y="4029895"/>
        <a:ext cx="2171840" cy="237304"/>
      </dsp:txXfrm>
    </dsp:sp>
    <dsp:sp modelId="{48185CAC-090F-488C-8B1E-34BCF45B55FC}">
      <dsp:nvSpPr>
        <dsp:cNvPr id="0" name=""/>
        <dsp:cNvSpPr/>
      </dsp:nvSpPr>
      <dsp:spPr>
        <a:xfrm flipH="1" flipV="1">
          <a:off x="7810187" y="3311482"/>
          <a:ext cx="163422" cy="3942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9452" y="312684"/>
          <a:ext cx="4226015" cy="373794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Added value</a:t>
          </a:r>
          <a:endParaRPr lang="en-US" sz="2000" b="1" kern="1200" dirty="0"/>
        </a:p>
        <a:p>
          <a:pPr marL="457200" lvl="2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Rat barrier</a:t>
          </a:r>
          <a:r>
            <a:rPr lang="en-US" sz="2000" b="0" kern="1200" dirty="0" smtClean="0">
              <a:solidFill>
                <a:srgbClr val="FF0000"/>
              </a:solidFill>
            </a:rPr>
            <a:t> </a:t>
          </a:r>
          <a:r>
            <a:rPr lang="en-US" sz="2000" b="0" kern="1200" dirty="0" smtClean="0">
              <a:solidFill>
                <a:schemeClr val="tx1"/>
              </a:solidFill>
            </a:rPr>
            <a:t>installed</a:t>
          </a:r>
          <a:r>
            <a:rPr lang="en-US" sz="2000" b="0" kern="1200" dirty="0" smtClean="0">
              <a:solidFill>
                <a:srgbClr val="FF0000"/>
              </a:solidFill>
            </a:rPr>
            <a:t> </a:t>
          </a:r>
          <a:r>
            <a:rPr lang="en-US" sz="2000" b="0" kern="1200" dirty="0" smtClean="0"/>
            <a:t>at height of 70 cm</a:t>
          </a:r>
          <a:endParaRPr lang="en-US" sz="2000" b="0" kern="1200" dirty="0"/>
        </a:p>
        <a:p>
          <a:pPr marL="457200" lvl="2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The roof and side expected to be cover with grass/poles to avoid exposure to rain</a:t>
          </a:r>
          <a:endParaRPr lang="en-US" sz="2000" b="0" kern="1200" dirty="0"/>
        </a:p>
        <a:p>
          <a:pPr marL="457200" lvl="2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Two windows on opposite direction for ventilation</a:t>
          </a:r>
          <a:endParaRPr lang="en-US" sz="2000" b="0" kern="1200" dirty="0"/>
        </a:p>
        <a:p>
          <a:pPr marL="457200" lvl="2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One door for periodic insect, pest &amp; disease inspection</a:t>
          </a:r>
          <a:endParaRPr lang="en-US" sz="2000" b="0" kern="1200" dirty="0"/>
        </a:p>
        <a:p>
          <a:pPr marL="457200" lvl="2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Constructed with affordable cost.</a:t>
          </a:r>
          <a:endParaRPr lang="en-US" sz="2000" b="0" kern="1200" dirty="0"/>
        </a:p>
      </dsp:txBody>
      <dsp:txXfrm>
        <a:off x="97037" y="400269"/>
        <a:ext cx="4050845" cy="3650362"/>
      </dsp:txXfrm>
    </dsp:sp>
    <dsp:sp modelId="{2D9B610D-E18F-4C05-A1CC-7B8100EBC6A7}">
      <dsp:nvSpPr>
        <dsp:cNvPr id="0" name=""/>
        <dsp:cNvSpPr/>
      </dsp:nvSpPr>
      <dsp:spPr>
        <a:xfrm flipV="1">
          <a:off x="1146114" y="3945687"/>
          <a:ext cx="1885106" cy="33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: </a:t>
          </a:r>
          <a:endParaRPr lang="en-US" sz="500" kern="1200" dirty="0"/>
        </a:p>
      </dsp:txBody>
      <dsp:txXfrm rot="10800000">
        <a:off x="1146114" y="3945687"/>
        <a:ext cx="1327539" cy="33254"/>
      </dsp:txXfrm>
    </dsp:sp>
    <dsp:sp modelId="{ACF86442-5F3A-4A50-83ED-09292A92B38F}">
      <dsp:nvSpPr>
        <dsp:cNvPr id="0" name=""/>
        <dsp:cNvSpPr/>
      </dsp:nvSpPr>
      <dsp:spPr>
        <a:xfrm>
          <a:off x="3068967" y="3574736"/>
          <a:ext cx="196524" cy="21635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EADC-0CCF-4548-AA37-79524D44458C}">
      <dsp:nvSpPr>
        <dsp:cNvPr id="0" name=""/>
        <dsp:cNvSpPr/>
      </dsp:nvSpPr>
      <dsp:spPr>
        <a:xfrm>
          <a:off x="4371441" y="381007"/>
          <a:ext cx="3854423" cy="3851472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40C24-AFE2-49F1-B62E-1E52B6EF5E82}">
      <dsp:nvSpPr>
        <dsp:cNvPr id="0" name=""/>
        <dsp:cNvSpPr/>
      </dsp:nvSpPr>
      <dsp:spPr>
        <a:xfrm>
          <a:off x="4970637" y="3886199"/>
          <a:ext cx="2529910" cy="36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Improved Granary in </a:t>
          </a:r>
          <a:r>
            <a:rPr lang="en-US" sz="1200" b="1" kern="1200" dirty="0" err="1" smtClean="0">
              <a:solidFill>
                <a:schemeClr val="tx1"/>
              </a:solidFill>
            </a:rPr>
            <a:t>Gogerial</a:t>
          </a:r>
          <a:r>
            <a:rPr lang="en-US" sz="1200" b="1" kern="1200" dirty="0" smtClean="0">
              <a:solidFill>
                <a:schemeClr val="tx1"/>
              </a:solidFill>
            </a:rPr>
            <a:t> East County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4970637" y="3886199"/>
        <a:ext cx="1781627" cy="360491"/>
      </dsp:txXfrm>
    </dsp:sp>
    <dsp:sp modelId="{48185CAC-090F-488C-8B1E-34BCF45B55FC}">
      <dsp:nvSpPr>
        <dsp:cNvPr id="0" name=""/>
        <dsp:cNvSpPr/>
      </dsp:nvSpPr>
      <dsp:spPr>
        <a:xfrm flipH="1" flipV="1">
          <a:off x="7359988" y="3665627"/>
          <a:ext cx="143305" cy="3456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0" y="20068"/>
          <a:ext cx="7269027" cy="37137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kern="1200" dirty="0" smtClean="0"/>
            <a:t>Natural Regeneration</a:t>
          </a:r>
          <a:r>
            <a:rPr lang="en-US" sz="2000" i="0" kern="1200" dirty="0" smtClean="0"/>
            <a:t>;  </a:t>
          </a:r>
          <a:r>
            <a:rPr lang="en-US" sz="2000" kern="1200" dirty="0" smtClean="0"/>
            <a:t>Is the </a:t>
          </a:r>
          <a:r>
            <a:rPr lang="en-US" sz="2000" u="sng" kern="1200" dirty="0" smtClean="0">
              <a:solidFill>
                <a:schemeClr val="tx1"/>
              </a:solidFill>
            </a:rPr>
            <a:t>growing of trees from living tree stumps, tree roots and seeds in the fields, grazing lands and degraded forests to be re-vegetated</a:t>
          </a:r>
          <a:r>
            <a:rPr lang="en-US" sz="2000" kern="1200" dirty="0" smtClean="0">
              <a:solidFill>
                <a:schemeClr val="tx1"/>
              </a:solidFill>
            </a:rPr>
            <a:t>. </a:t>
          </a:r>
          <a:r>
            <a:rPr lang="en-US" sz="2000" kern="1200" dirty="0" smtClean="0"/>
            <a:t>The emphasis is on </a:t>
          </a:r>
          <a:r>
            <a:rPr lang="en-US" sz="2000" b="1" kern="1200" dirty="0" smtClean="0"/>
            <a:t>natural regeneration </a:t>
          </a:r>
          <a:r>
            <a:rPr lang="en-US" sz="2000" kern="1200" dirty="0" smtClean="0"/>
            <a:t>rather than on tree planting with the use of tree seedlings raised in tree nurseries. </a:t>
          </a:r>
          <a:r>
            <a:rPr lang="en-US" sz="2000" b="1" kern="1200" dirty="0" smtClean="0"/>
            <a:t> </a:t>
          </a:r>
          <a:r>
            <a:rPr lang="en-US" sz="2000" kern="1200" dirty="0" smtClean="0"/>
            <a:t>. </a:t>
          </a:r>
          <a:endParaRPr lang="en-US" sz="2000" b="1" kern="1200" dirty="0">
            <a:solidFill>
              <a:srgbClr val="FF0000"/>
            </a:solidFill>
          </a:endParaRP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 smtClean="0">
            <a:solidFill>
              <a:schemeClr val="tx1"/>
            </a:solidFill>
            <a:latin typeface="Baskerville Old Face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kern="1200" dirty="0" smtClean="0">
              <a:solidFill>
                <a:schemeClr val="tx1"/>
              </a:solidFill>
            </a:rPr>
            <a:t>Farmer Managed: </a:t>
          </a:r>
          <a:r>
            <a:rPr lang="en-US" sz="2000" b="0" i="0" kern="1200" dirty="0" smtClean="0">
              <a:solidFill>
                <a:schemeClr val="tx1"/>
              </a:solidFill>
            </a:rPr>
            <a:t>The emphasis is on farmers or communities managing the regeneration rather than expert directed regeneration. It is the </a:t>
          </a:r>
          <a:r>
            <a:rPr lang="en-US" sz="2000" b="0" i="0" u="sng" kern="1200" dirty="0" smtClean="0">
              <a:solidFill>
                <a:schemeClr val="tx1"/>
              </a:solidFill>
            </a:rPr>
            <a:t>farmers who decide </a:t>
          </a:r>
          <a:r>
            <a:rPr lang="en-US" sz="2000" b="0" i="0" kern="1200" dirty="0" smtClean="0"/>
            <a:t>what species to protect, when and how to prune, </a:t>
          </a:r>
          <a:r>
            <a:rPr lang="en-US" sz="2000" b="0" i="0" kern="1200" dirty="0" err="1" smtClean="0"/>
            <a:t>etc</a:t>
          </a:r>
          <a:r>
            <a:rPr lang="en-US" sz="2000" b="0" i="0" kern="1200" dirty="0" smtClean="0"/>
            <a:t> &amp; define the future use of the land considering their own need &amp; interest. </a:t>
          </a:r>
          <a:endParaRPr lang="en-US" sz="3600" b="0" i="0" kern="1200" dirty="0"/>
        </a:p>
      </dsp:txBody>
      <dsp:txXfrm>
        <a:off x="87017" y="107085"/>
        <a:ext cx="7094993" cy="3626714"/>
      </dsp:txXfrm>
    </dsp:sp>
    <dsp:sp modelId="{2D9B610D-E18F-4C05-A1CC-7B8100EBC6A7}">
      <dsp:nvSpPr>
        <dsp:cNvPr id="0" name=""/>
        <dsp:cNvSpPr/>
      </dsp:nvSpPr>
      <dsp:spPr>
        <a:xfrm flipV="1">
          <a:off x="3060812" y="3696262"/>
          <a:ext cx="2127906" cy="37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: </a:t>
          </a:r>
          <a:endParaRPr lang="en-US" sz="500" kern="1200" dirty="0"/>
        </a:p>
      </dsp:txBody>
      <dsp:txXfrm rot="10800000">
        <a:off x="3060812" y="3696262"/>
        <a:ext cx="1498525" cy="37537"/>
      </dsp:txXfrm>
    </dsp:sp>
    <dsp:sp modelId="{ACF86442-5F3A-4A50-83ED-09292A92B38F}">
      <dsp:nvSpPr>
        <dsp:cNvPr id="0" name=""/>
        <dsp:cNvSpPr/>
      </dsp:nvSpPr>
      <dsp:spPr>
        <a:xfrm>
          <a:off x="5231326" y="3486600"/>
          <a:ext cx="221836" cy="24421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0" y="1234"/>
          <a:ext cx="4098345" cy="42659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b="1" kern="1200" dirty="0">
            <a:solidFill>
              <a:srgbClr val="FF0000"/>
            </a:solidFill>
          </a:endParaRP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 smtClean="0">
            <a:solidFill>
              <a:prstClr val="black"/>
            </a:solidFill>
            <a:latin typeface="Baskerville Old Face" pitchFamily="18" charset="0"/>
          </a:endParaRP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The cost of </a:t>
          </a:r>
          <a:r>
            <a:rPr lang="en-US" sz="2000" kern="1200" dirty="0" smtClean="0">
              <a:solidFill>
                <a:schemeClr val="tx1"/>
              </a:solidFill>
            </a:rPr>
            <a:t>growing</a:t>
          </a:r>
          <a:r>
            <a:rPr lang="en-US" sz="2000" kern="1200" dirty="0" smtClean="0"/>
            <a:t> tree seedlings for conventional tree planting is high and cumbersome </a:t>
          </a:r>
          <a:endParaRPr lang="en-US" sz="2000" kern="1200" dirty="0" smtClean="0">
            <a:solidFill>
              <a:prstClr val="black"/>
            </a:solidFill>
            <a:latin typeface="Baskerville Old Face" pitchFamily="18" charset="0"/>
          </a:endParaRP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Limited survival of seedlings due to drought, bush fires, termites, livestock browsing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Locally regenerated trees are better adapted to local conditions than introduced species</a:t>
          </a:r>
        </a:p>
      </dsp:txBody>
      <dsp:txXfrm>
        <a:off x="96029" y="97263"/>
        <a:ext cx="3906287" cy="4169936"/>
      </dsp:txXfrm>
    </dsp:sp>
    <dsp:sp modelId="{2D9B610D-E18F-4C05-A1CC-7B8100EBC6A7}">
      <dsp:nvSpPr>
        <dsp:cNvPr id="0" name=""/>
        <dsp:cNvSpPr/>
      </dsp:nvSpPr>
      <dsp:spPr>
        <a:xfrm flipV="1">
          <a:off x="2911000" y="4224512"/>
          <a:ext cx="2419811" cy="42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: </a:t>
          </a:r>
          <a:endParaRPr lang="en-US" sz="500" kern="1200" dirty="0"/>
        </a:p>
      </dsp:txBody>
      <dsp:txXfrm rot="10800000">
        <a:off x="2911000" y="4224512"/>
        <a:ext cx="1704092" cy="42687"/>
      </dsp:txXfrm>
    </dsp:sp>
    <dsp:sp modelId="{ACF86442-5F3A-4A50-83ED-09292A92B38F}">
      <dsp:nvSpPr>
        <dsp:cNvPr id="0" name=""/>
        <dsp:cNvSpPr/>
      </dsp:nvSpPr>
      <dsp:spPr>
        <a:xfrm>
          <a:off x="5379264" y="3983509"/>
          <a:ext cx="252268" cy="27771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0" y="20214"/>
          <a:ext cx="3791091" cy="42469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</a:rPr>
            <a:t>Project achievement;</a:t>
          </a:r>
          <a:endParaRPr lang="en-US" sz="2000" b="1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err="1" smtClean="0">
              <a:solidFill>
                <a:schemeClr val="tx1"/>
              </a:solidFill>
            </a:rPr>
            <a:t>ToT</a:t>
          </a:r>
          <a:r>
            <a:rPr lang="en-US" sz="2000" b="0" kern="1200" dirty="0" smtClean="0">
              <a:solidFill>
                <a:schemeClr val="tx1"/>
              </a:solidFill>
            </a:rPr>
            <a:t> conducted on FMNR</a:t>
          </a:r>
          <a:endParaRPr lang="en-US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</a:rPr>
            <a:t>Farmers group training</a:t>
          </a:r>
          <a:endParaRPr lang="en-US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prstClr val="black"/>
              </a:solidFill>
              <a:latin typeface="Baskerville Old Face" pitchFamily="18" charset="0"/>
            </a:rPr>
            <a:t>Establishing 18 FMNR Closed area /Community Learning centers.</a:t>
          </a:r>
          <a:endParaRPr lang="en-US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</a:rPr>
            <a:t>Key learning: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prstClr val="black"/>
              </a:solidFill>
              <a:latin typeface="Baskerville Old Face" pitchFamily="18" charset="0"/>
            </a:rPr>
            <a:t>Retaining useful trees on farm land rather than clearing all.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prstClr val="black"/>
              </a:solidFill>
              <a:latin typeface="Baskerville Old Face" pitchFamily="18" charset="0"/>
            </a:rPr>
            <a:t>Clearing bush and unwanted trees to speed up trees upward growth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 smtClean="0">
            <a:solidFill>
              <a:prstClr val="black"/>
            </a:solidFill>
            <a:latin typeface="Baskerville Old Face" pitchFamily="18" charset="0"/>
          </a:endParaRPr>
        </a:p>
      </dsp:txBody>
      <dsp:txXfrm>
        <a:off x="88830" y="109044"/>
        <a:ext cx="3613431" cy="4158155"/>
      </dsp:txXfrm>
    </dsp:sp>
    <dsp:sp modelId="{2D9B610D-E18F-4C05-A1CC-7B8100EBC6A7}">
      <dsp:nvSpPr>
        <dsp:cNvPr id="0" name=""/>
        <dsp:cNvSpPr/>
      </dsp:nvSpPr>
      <dsp:spPr>
        <a:xfrm flipV="1">
          <a:off x="2903999" y="4224271"/>
          <a:ext cx="2433451" cy="4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: </a:t>
          </a:r>
          <a:endParaRPr lang="en-US" sz="500" kern="1200" dirty="0"/>
        </a:p>
      </dsp:txBody>
      <dsp:txXfrm rot="10800000">
        <a:off x="2903999" y="4224271"/>
        <a:ext cx="1713698" cy="42928"/>
      </dsp:txXfrm>
    </dsp:sp>
    <dsp:sp modelId="{ACF86442-5F3A-4A50-83ED-09292A92B38F}">
      <dsp:nvSpPr>
        <dsp:cNvPr id="0" name=""/>
        <dsp:cNvSpPr/>
      </dsp:nvSpPr>
      <dsp:spPr>
        <a:xfrm>
          <a:off x="5386177" y="3985872"/>
          <a:ext cx="253690" cy="2792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D2334-7370-432B-A7CF-D203AEB1FF7F}">
      <dsp:nvSpPr>
        <dsp:cNvPr id="0" name=""/>
        <dsp:cNvSpPr/>
      </dsp:nvSpPr>
      <dsp:spPr>
        <a:xfrm>
          <a:off x="1165820" y="29357"/>
          <a:ext cx="1307591" cy="9695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27940" rIns="5588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>
        <a:off x="1492718" y="174783"/>
        <a:ext cx="641368" cy="678652"/>
      </dsp:txXfrm>
    </dsp:sp>
    <dsp:sp modelId="{C53D07AC-1BF4-444B-A4EB-E0964BED06E5}">
      <dsp:nvSpPr>
        <dsp:cNvPr id="0" name=""/>
        <dsp:cNvSpPr/>
      </dsp:nvSpPr>
      <dsp:spPr>
        <a:xfrm>
          <a:off x="677356" y="244601"/>
          <a:ext cx="1008127" cy="65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0000"/>
              </a:solidFill>
            </a:rPr>
            <a:t>Emergency</a:t>
          </a:r>
          <a:endParaRPr lang="en-US" sz="1200" b="1" kern="1200" dirty="0">
            <a:solidFill>
              <a:srgbClr val="FF0000"/>
            </a:solidFill>
          </a:endParaRPr>
        </a:p>
      </dsp:txBody>
      <dsp:txXfrm>
        <a:off x="824993" y="340347"/>
        <a:ext cx="712853" cy="462303"/>
      </dsp:txXfrm>
    </dsp:sp>
    <dsp:sp modelId="{7A473FFB-3C35-401A-B049-BBFDDA77CF5E}">
      <dsp:nvSpPr>
        <dsp:cNvPr id="0" name=""/>
        <dsp:cNvSpPr/>
      </dsp:nvSpPr>
      <dsp:spPr>
        <a:xfrm>
          <a:off x="3119702" y="0"/>
          <a:ext cx="1307591" cy="1143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080" tIns="33020" rIns="6604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3446600" y="171450"/>
        <a:ext cx="637451" cy="800100"/>
      </dsp:txXfrm>
    </dsp:sp>
    <dsp:sp modelId="{511838C6-7BD0-4BD6-8051-E76736DE7C73}">
      <dsp:nvSpPr>
        <dsp:cNvPr id="0" name=""/>
        <dsp:cNvSpPr/>
      </dsp:nvSpPr>
      <dsp:spPr>
        <a:xfrm>
          <a:off x="2606488" y="308052"/>
          <a:ext cx="1058528" cy="65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0000"/>
              </a:solidFill>
            </a:rPr>
            <a:t>Recovery</a:t>
          </a:r>
          <a:endParaRPr lang="en-US" sz="1200" b="1" kern="1200" dirty="0">
            <a:solidFill>
              <a:srgbClr val="FF0000"/>
            </a:solidFill>
          </a:endParaRPr>
        </a:p>
      </dsp:txBody>
      <dsp:txXfrm>
        <a:off x="2761506" y="403798"/>
        <a:ext cx="748492" cy="462303"/>
      </dsp:txXfrm>
    </dsp:sp>
    <dsp:sp modelId="{04055BD8-E216-4F4E-8755-BD17FC53E4A4}">
      <dsp:nvSpPr>
        <dsp:cNvPr id="0" name=""/>
        <dsp:cNvSpPr/>
      </dsp:nvSpPr>
      <dsp:spPr>
        <a:xfrm>
          <a:off x="5177851" y="0"/>
          <a:ext cx="1307591" cy="1143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8869F-C3B5-4196-ABBA-E3125A16C455}">
      <dsp:nvSpPr>
        <dsp:cNvPr id="0" name=""/>
        <dsp:cNvSpPr/>
      </dsp:nvSpPr>
      <dsp:spPr>
        <a:xfrm>
          <a:off x="4528720" y="244601"/>
          <a:ext cx="1298262" cy="65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0000"/>
              </a:solidFill>
            </a:rPr>
            <a:t>Development</a:t>
          </a:r>
          <a:endParaRPr lang="en-US" sz="1200" b="1" kern="1200" dirty="0">
            <a:solidFill>
              <a:srgbClr val="FF0000"/>
            </a:solidFill>
          </a:endParaRPr>
        </a:p>
      </dsp:txBody>
      <dsp:txXfrm>
        <a:off x="4718846" y="340347"/>
        <a:ext cx="918010" cy="462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8DC62-C62D-4E6A-B2A1-F300ADA6AFDD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3FFFA-F720-499E-BFB5-06597B5E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9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FA-F720-499E-BFB5-06597B5E2E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7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4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0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2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41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25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15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FA039-7F0E-43CE-8973-0D911AAC7E0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3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7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9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2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2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3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8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8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7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0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6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wmf"/><Relationship Id="rId12" Type="http://schemas.openxmlformats.org/officeDocument/2006/relationships/image" Target="../media/image12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image" Target="../media/image2.jpeg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.wmf"/><Relationship Id="rId6" Type="http://schemas.openxmlformats.org/officeDocument/2006/relationships/image" Target="../media/image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.wmf"/><Relationship Id="rId6" Type="http://schemas.openxmlformats.org/officeDocument/2006/relationships/diagramData" Target="../diagrams/data9.xml"/><Relationship Id="rId7" Type="http://schemas.openxmlformats.org/officeDocument/2006/relationships/diagramLayout" Target="../diagrams/layout9.xml"/><Relationship Id="rId8" Type="http://schemas.openxmlformats.org/officeDocument/2006/relationships/diagramQuickStyle" Target="../diagrams/quickStyle9.xml"/><Relationship Id="rId9" Type="http://schemas.openxmlformats.org/officeDocument/2006/relationships/diagramColors" Target="../diagrams/colors9.xml"/><Relationship Id="rId10" Type="http://schemas.microsoft.com/office/2007/relationships/diagramDrawing" Target="../diagrams/drawing9.xml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.wmf"/><Relationship Id="rId6" Type="http://schemas.openxmlformats.org/officeDocument/2006/relationships/image" Target="../media/image13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jpeg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.wmf"/><Relationship Id="rId11" Type="http://schemas.openxmlformats.org/officeDocument/2006/relationships/image" Target="../media/image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wmf"/><Relationship Id="rId12" Type="http://schemas.openxmlformats.org/officeDocument/2006/relationships/image" Target="../media/image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2.jpeg"/><Relationship Id="rId10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2.jpe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.wmf"/><Relationship Id="rId11" Type="http://schemas.openxmlformats.org/officeDocument/2006/relationships/image" Target="../media/image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wmf"/><Relationship Id="rId12" Type="http://schemas.openxmlformats.org/officeDocument/2006/relationships/image" Target="../media/image8.jpeg"/><Relationship Id="rId13" Type="http://schemas.openxmlformats.org/officeDocument/2006/relationships/image" Target="../media/image9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2.jpeg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2.jpeg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.wmf"/><Relationship Id="rId11" Type="http://schemas.openxmlformats.org/officeDocument/2006/relationships/image" Target="../media/image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2.jpeg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.wmf"/><Relationship Id="rId11" Type="http://schemas.openxmlformats.org/officeDocument/2006/relationships/image" Target="../media/image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wmf"/><Relationship Id="rId12" Type="http://schemas.openxmlformats.org/officeDocument/2006/relationships/image" Target="../media/image3.wmf"/><Relationship Id="rId13" Type="http://schemas.openxmlformats.org/officeDocument/2006/relationships/image" Target="../media/image11.jpeg"/><Relationship Id="rId1" Type="http://schemas.openxmlformats.org/officeDocument/2006/relationships/themeOverride" Target="../theme/themeOverride1.xml"/><Relationship Id="rId2" Type="http://schemas.openxmlformats.org/officeDocument/2006/relationships/vmlDrawing" Target="../drawings/vmlDrawing9.vml"/><Relationship Id="rId3" Type="http://schemas.openxmlformats.org/officeDocument/2006/relationships/slideLayout" Target="../slideLayouts/slideLayout7.xml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9" Type="http://schemas.openxmlformats.org/officeDocument/2006/relationships/image" Target="../media/image2.jpeg"/><Relationship Id="rId10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44958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 smtClean="0"/>
              <a:t>World Vision South Sudan</a:t>
            </a:r>
            <a:br>
              <a:rPr lang="en-GB" sz="2400" b="1" dirty="0" smtClean="0"/>
            </a:br>
            <a:r>
              <a:rPr lang="en-GB" sz="2400" b="1" dirty="0" smtClean="0"/>
              <a:t>Farmer Seed Multiplication, Improved Granary  &amp;  FMNR</a:t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3000" b="1" dirty="0" smtClean="0">
                <a:solidFill>
                  <a:srgbClr val="C00000"/>
                </a:solidFill>
              </a:rPr>
              <a:t/>
            </a:r>
            <a:br>
              <a:rPr lang="en-GB" sz="30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>‘’</a:t>
            </a:r>
            <a:r>
              <a:rPr lang="en-US" sz="2400" b="1" dirty="0" smtClean="0">
                <a:solidFill>
                  <a:srgbClr val="C00000"/>
                </a:solidFill>
              </a:rPr>
              <a:t>Transitioning </a:t>
            </a:r>
            <a:r>
              <a:rPr lang="en-US" sz="2400" b="1" dirty="0">
                <a:solidFill>
                  <a:srgbClr val="C00000"/>
                </a:solidFill>
              </a:rPr>
              <a:t>from emergency response to resilience building: is it working </a:t>
            </a:r>
            <a:r>
              <a:rPr lang="en-US" sz="2400" b="1" dirty="0" smtClean="0">
                <a:solidFill>
                  <a:srgbClr val="C00000"/>
                </a:solidFill>
              </a:rPr>
              <a:t>"?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/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GB" sz="3200" b="1" dirty="0" smtClean="0">
                <a:solidFill>
                  <a:srgbClr val="0070C0"/>
                </a:solidFill>
              </a:rPr>
              <a:t>				</a:t>
            </a:r>
            <a:r>
              <a:rPr lang="en-US" sz="1800" b="1" dirty="0" smtClean="0">
                <a:ea typeface="+mn-ea"/>
                <a:cs typeface="+mn-cs"/>
              </a:rPr>
              <a:t>May  24 -25, 2016 , Juba</a:t>
            </a:r>
            <a:endParaRPr lang="en-US" sz="1800" b="1" dirty="0"/>
          </a:p>
        </p:txBody>
      </p:sp>
      <p:pic>
        <p:nvPicPr>
          <p:cNvPr id="6" name="Picture 5" descr="European 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9664"/>
            <a:ext cx="12287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3089" y="950877"/>
            <a:ext cx="1223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European Union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630143"/>
              </p:ext>
            </p:extLst>
          </p:nvPr>
        </p:nvGraphicFramePr>
        <p:xfrm>
          <a:off x="6421318" y="213321"/>
          <a:ext cx="2477162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" name="Picture" r:id="rId4" imgW="3953256" imgH="1629156" progId="Word.Picture.8">
                  <p:embed/>
                </p:oleObj>
              </mc:Choice>
              <mc:Fallback>
                <p:oleObj name="Picture" r:id="rId4" imgW="3953256" imgH="1629156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318" y="213321"/>
                        <a:ext cx="2477162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36" y="393797"/>
            <a:ext cx="1297763" cy="90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1" y="1012080"/>
            <a:ext cx="4995932" cy="74052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FMNR: Farmer Managed Natural Regeneration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65878345"/>
              </p:ext>
            </p:extLst>
          </p:nvPr>
        </p:nvGraphicFramePr>
        <p:xfrm>
          <a:off x="653920" y="1752600"/>
          <a:ext cx="830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3" name="Picture" r:id="rId9" imgW="3953256" imgH="1629156" progId="Word.Picture.8">
                  <p:embed/>
                </p:oleObj>
              </mc:Choice>
              <mc:Fallback>
                <p:oleObj name="Picture" r:id="rId9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 Same Side Corner Rectangle 8"/>
          <p:cNvSpPr/>
          <p:nvPr/>
        </p:nvSpPr>
        <p:spPr>
          <a:xfrm>
            <a:off x="4876800" y="2057400"/>
            <a:ext cx="3429000" cy="3886200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120164" cy="77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EU\AppData\Local\Microsoft\Windows\Temporary Internet Files\Content.Word\20160511_110811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799" y="2514600"/>
            <a:ext cx="3429001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52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06612"/>
            <a:ext cx="8305800" cy="3532187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GB" sz="2400" b="1" dirty="0">
                <a:solidFill>
                  <a:srgbClr val="C00000"/>
                </a:solidFill>
              </a:rPr>
              <a:t/>
            </a:r>
            <a:br>
              <a:rPr lang="en-GB" sz="2400" b="1" dirty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GB" sz="2500" b="1" dirty="0">
                <a:solidFill>
                  <a:srgbClr val="FF0000"/>
                </a:solidFill>
              </a:rPr>
              <a:t/>
            </a:r>
            <a:br>
              <a:rPr lang="en-GB" sz="2500" b="1" dirty="0">
                <a:solidFill>
                  <a:srgbClr val="FF0000"/>
                </a:solidFill>
              </a:rPr>
            </a:br>
            <a:r>
              <a:rPr lang="en-GB" sz="2500" b="1" dirty="0">
                <a:solidFill>
                  <a:srgbClr val="FF0000"/>
                </a:solidFill>
              </a:rPr>
              <a:t>‘’</a:t>
            </a:r>
            <a:r>
              <a:rPr lang="en-US" sz="2500" b="1" dirty="0">
                <a:solidFill>
                  <a:srgbClr val="FF0000"/>
                </a:solidFill>
              </a:rPr>
              <a:t>Transitioning from emergency response to resilience building: is it working "?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/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Yes it is  Working </a:t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b="1" dirty="0"/>
              <a:t>B</a:t>
            </a:r>
            <a:r>
              <a:rPr lang="en-US" sz="2400" b="1" dirty="0" smtClean="0"/>
              <a:t>ecause there are different project efforts &amp; tangible achievements for smooth transition &amp; also observing farmer participation to transit. </a:t>
            </a:r>
            <a:br>
              <a:rPr lang="en-US" sz="2400" b="1" dirty="0" smtClean="0"/>
            </a:br>
            <a:r>
              <a:rPr lang="en-US" sz="2400" b="1" dirty="0" smtClean="0"/>
              <a:t>However; still there are challenges that need to be considered &amp; addressed for effective resilience building!</a:t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GB" sz="3200" b="1" dirty="0" smtClean="0">
                <a:solidFill>
                  <a:srgbClr val="0070C0"/>
                </a:solidFill>
              </a:rPr>
              <a:t>				</a:t>
            </a:r>
            <a:endParaRPr lang="en-US" sz="1800" b="1" dirty="0"/>
          </a:p>
        </p:txBody>
      </p:sp>
      <p:pic>
        <p:nvPicPr>
          <p:cNvPr id="6" name="Picture 5" descr="European 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9664"/>
            <a:ext cx="12287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3089" y="950877"/>
            <a:ext cx="1223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European Union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421318" y="213321"/>
          <a:ext cx="2477162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2" name="Picture" r:id="rId4" imgW="3953256" imgH="1629156" progId="Word.Picture.8">
                  <p:embed/>
                </p:oleObj>
              </mc:Choice>
              <mc:Fallback>
                <p:oleObj name="Picture" r:id="rId4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318" y="213321"/>
                        <a:ext cx="2477162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36" y="393797"/>
            <a:ext cx="1297763" cy="90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87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62090"/>
            <a:ext cx="8441280" cy="4867309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Resilience: </a:t>
            </a:r>
            <a:r>
              <a:rPr lang="en-US" sz="2400" dirty="0" smtClean="0"/>
              <a:t>T</a:t>
            </a:r>
            <a:r>
              <a:rPr lang="en-IE" sz="2400" dirty="0" smtClean="0"/>
              <a:t>he </a:t>
            </a:r>
            <a:r>
              <a:rPr lang="en-IE" sz="2400" dirty="0"/>
              <a:t>ability of an individual, a household, a community, a country or a region </a:t>
            </a:r>
            <a:r>
              <a:rPr lang="en-IE" sz="2400" b="1" u="sng" dirty="0">
                <a:solidFill>
                  <a:srgbClr val="FF0000"/>
                </a:solidFill>
              </a:rPr>
              <a:t>to withstand</a:t>
            </a:r>
            <a:r>
              <a:rPr lang="en-IE" sz="2400" dirty="0"/>
              <a:t>, </a:t>
            </a:r>
            <a:r>
              <a:rPr lang="en-IE" sz="2400" b="1" u="sng" dirty="0">
                <a:solidFill>
                  <a:srgbClr val="FF0000"/>
                </a:solidFill>
              </a:rPr>
              <a:t>adapt</a:t>
            </a:r>
            <a:r>
              <a:rPr lang="en-IE" sz="2400" dirty="0"/>
              <a:t>, and </a:t>
            </a:r>
            <a:r>
              <a:rPr lang="en-IE" sz="2400" b="1" u="sng" dirty="0">
                <a:solidFill>
                  <a:srgbClr val="FF0000"/>
                </a:solidFill>
              </a:rPr>
              <a:t>quickly recover </a:t>
            </a:r>
            <a:r>
              <a:rPr lang="en-IE" sz="2400" dirty="0"/>
              <a:t>from stresses and shocks such as drought, violence, conflict or </a:t>
            </a:r>
            <a:r>
              <a:rPr lang="en-IE" sz="2400" dirty="0" smtClean="0"/>
              <a:t>natural disaster.   </a:t>
            </a:r>
            <a:r>
              <a:rPr lang="en-IE" sz="1600" dirty="0" smtClean="0"/>
              <a:t>ECHO/Europe </a:t>
            </a:r>
            <a:r>
              <a:rPr lang="en-IE" sz="1600" dirty="0"/>
              <a:t>Aid Factsheet Resilience </a:t>
            </a:r>
            <a:r>
              <a:rPr lang="en-IE" sz="1600" dirty="0" smtClean="0"/>
              <a:t>–October ,2012</a:t>
            </a:r>
            <a:r>
              <a:rPr lang="en-IE" sz="2400" dirty="0" smtClean="0"/>
              <a:t/>
            </a:r>
            <a:br>
              <a:rPr lang="en-IE" sz="2400" dirty="0" smtClean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/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GB" sz="3200" b="1" dirty="0" smtClean="0">
                <a:solidFill>
                  <a:srgbClr val="0070C0"/>
                </a:solidFill>
              </a:rPr>
              <a:t>				</a:t>
            </a:r>
            <a:endParaRPr lang="en-US" sz="1800" b="1" dirty="0"/>
          </a:p>
        </p:txBody>
      </p:sp>
      <p:pic>
        <p:nvPicPr>
          <p:cNvPr id="6" name="Picture 5" descr="European 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9664"/>
            <a:ext cx="12287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3089" y="950877"/>
            <a:ext cx="1223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European Union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421318" y="213321"/>
          <a:ext cx="2477162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1" name="Picture" r:id="rId4" imgW="3953256" imgH="1629156" progId="Word.Picture.8">
                  <p:embed/>
                </p:oleObj>
              </mc:Choice>
              <mc:Fallback>
                <p:oleObj name="Picture" r:id="rId4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318" y="213321"/>
                        <a:ext cx="2477162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68170"/>
              </p:ext>
            </p:extLst>
          </p:nvPr>
        </p:nvGraphicFramePr>
        <p:xfrm>
          <a:off x="685801" y="3886199"/>
          <a:ext cx="7848600" cy="1962309"/>
        </p:xfrm>
        <a:graphic>
          <a:graphicData uri="http://schemas.openxmlformats.org/drawingml/2006/table">
            <a:tbl>
              <a:tblPr firstRow="1" firstCol="1" bandRow="1"/>
              <a:tblGrid>
                <a:gridCol w="455885"/>
                <a:gridCol w="1150363"/>
                <a:gridCol w="6242352"/>
              </a:tblGrid>
              <a:tr h="440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s/no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Elements of Resilience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Project Activities Contributing for Resilience Building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Withstand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Creation of livelihood asset and asset protection through cash for work or food for work, Disaster committee &amp; preparedness plan, formation of community committee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Adapt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Aware the community the climate change and adjust the way of doing farming like Introduction of early maturing seeds, Prompting Climate Smart 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Agri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3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Quick Recovery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Providing immediate support in terms of food, cash or in kind.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preparation of county preparedness plan, Formation and strengthen of farmers group, Mobilizing saving through VSLA, peace building and reconciliation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37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62091"/>
            <a:ext cx="8441280" cy="4562509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            </a:t>
            </a:r>
            <a:r>
              <a:rPr lang="en-US" sz="2400" b="1" dirty="0">
                <a:solidFill>
                  <a:srgbClr val="C00000"/>
                </a:solidFill>
              </a:rPr>
              <a:t/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           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        </a:t>
            </a:r>
            <a:r>
              <a:rPr lang="en-US" sz="2500" b="1" dirty="0">
                <a:solidFill>
                  <a:srgbClr val="FF0000"/>
                </a:solidFill>
              </a:rPr>
              <a:t>Challenge On Transition To Resilience Building</a:t>
            </a:r>
            <a:br>
              <a:rPr lang="en-US" sz="25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/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000" b="1" dirty="0" smtClean="0"/>
              <a:t>Challenge:</a:t>
            </a:r>
            <a:br>
              <a:rPr lang="en-US" sz="2000" b="1" dirty="0" smtClean="0"/>
            </a:br>
            <a:r>
              <a:rPr lang="en-US" sz="2000" b="1" dirty="0" smtClean="0"/>
              <a:t>Frequent occurrence of disaster hamper development gains. </a:t>
            </a:r>
            <a:br>
              <a:rPr lang="en-US" sz="20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000" b="1" dirty="0"/>
              <a:t>Recommendations:</a:t>
            </a:r>
            <a:br>
              <a:rPr lang="en-US" sz="2000" b="1" dirty="0"/>
            </a:br>
            <a:r>
              <a:rPr lang="en-US" sz="2000" b="1" dirty="0"/>
              <a:t>1. A strategy to include all segments of the community (vulnerable-, small holder-, progressive  farmers) is required for resilience building</a:t>
            </a:r>
            <a:br>
              <a:rPr lang="en-US" sz="2000" b="1" dirty="0"/>
            </a:br>
            <a:r>
              <a:rPr lang="en-US" sz="2000" b="1" dirty="0"/>
              <a:t>2. A harmonized approach to input provision should be applied by all donors.</a:t>
            </a:r>
            <a:br>
              <a:rPr lang="en-US" sz="2000" b="1" dirty="0"/>
            </a:br>
            <a:r>
              <a:rPr lang="en-US" sz="2000" b="1" dirty="0"/>
              <a:t>3. Projects with a shorter duration than &lt; 1 year cannot ensure smooth transition to resilience building </a:t>
            </a:r>
            <a:br>
              <a:rPr lang="en-US" sz="2000" b="1" dirty="0"/>
            </a:br>
            <a:r>
              <a:rPr lang="en-US" sz="2400" b="1" dirty="0">
                <a:solidFill>
                  <a:srgbClr val="C00000"/>
                </a:solidFill>
              </a:rPr>
              <a:t/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GB" sz="3200" b="1" dirty="0" smtClean="0">
                <a:solidFill>
                  <a:srgbClr val="0070C0"/>
                </a:solidFill>
              </a:rPr>
              <a:t>				</a:t>
            </a:r>
            <a:endParaRPr lang="en-US" sz="1800" b="1" dirty="0"/>
          </a:p>
        </p:txBody>
      </p:sp>
      <p:pic>
        <p:nvPicPr>
          <p:cNvPr id="6" name="Picture 5" descr="European 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9664"/>
            <a:ext cx="12287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1948" y="940985"/>
            <a:ext cx="1223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European Union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421318" y="213321"/>
          <a:ext cx="2477162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5" name="Picture" r:id="rId4" imgW="3953256" imgH="1629156" progId="Word.Picture.8">
                  <p:embed/>
                </p:oleObj>
              </mc:Choice>
              <mc:Fallback>
                <p:oleObj name="Picture" r:id="rId4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318" y="213321"/>
                        <a:ext cx="2477162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39765347"/>
              </p:ext>
            </p:extLst>
          </p:nvPr>
        </p:nvGraphicFramePr>
        <p:xfrm>
          <a:off x="766762" y="3048000"/>
          <a:ext cx="7162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1049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24000"/>
            <a:ext cx="7848600" cy="43434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marL="0" lvl="0" indent="0">
              <a:buNone/>
            </a:pPr>
            <a:r>
              <a:rPr lang="en-US" sz="2900" b="1" dirty="0">
                <a:solidFill>
                  <a:prstClr val="black"/>
                </a:solidFill>
                <a:latin typeface="Baskerville Old Face" pitchFamily="18" charset="0"/>
              </a:rPr>
              <a:t>	</a:t>
            </a:r>
            <a:endParaRPr lang="en-US" sz="2900" dirty="0" smtClean="0">
              <a:solidFill>
                <a:prstClr val="black"/>
              </a:solidFill>
              <a:latin typeface="Baskerville Old Face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000" dirty="0">
              <a:solidFill>
                <a:prstClr val="black"/>
              </a:solidFill>
              <a:latin typeface="Baskerville Old Face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1800" b="1" dirty="0">
              <a:solidFill>
                <a:prstClr val="black"/>
              </a:solidFill>
              <a:latin typeface="Baskerville Old Face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000" dirty="0">
              <a:solidFill>
                <a:prstClr val="black"/>
              </a:solidFill>
              <a:latin typeface="Baskerville Old Face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latin typeface="Baskerville Old Face" pitchFamily="18" charset="0"/>
            </a:endParaRPr>
          </a:p>
        </p:txBody>
      </p:sp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5" name="Picture" r:id="rId4" imgW="3953256" imgH="1629156" progId="Word.Picture.8">
                  <p:embed/>
                </p:oleObj>
              </mc:Choice>
              <mc:Fallback>
                <p:oleObj name="Picture" r:id="rId4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28750" y="1676400"/>
            <a:ext cx="649605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sz="6000" b="1" dirty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sz="60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sz="60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r>
              <a:rPr lang="en-US" sz="3700" b="1" dirty="0">
                <a:solidFill>
                  <a:srgbClr val="FF0000"/>
                </a:solidFill>
              </a:rPr>
              <a:t>Thank You!</a:t>
            </a:r>
          </a:p>
        </p:txBody>
      </p:sp>
      <p:pic>
        <p:nvPicPr>
          <p:cNvPr id="10" name="Picture 9" descr="C:\Users\a\AppData\Local\Microsoft\Windows\Temporary Internet Files\Content.Word\20160421_10233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7912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73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34859" y="1012454"/>
            <a:ext cx="6019800" cy="616958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Project Overview</a:t>
            </a:r>
            <a:endParaRPr lang="en-US" sz="2500" dirty="0" smtClean="0">
              <a:solidFill>
                <a:srgbClr val="FF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59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GB" sz="1700" dirty="0" smtClean="0">
                <a:solidFill>
                  <a:srgbClr val="002060"/>
                </a:solidFill>
              </a:rPr>
              <a:t>Improving </a:t>
            </a:r>
            <a:r>
              <a:rPr lang="en-GB" sz="1700" dirty="0">
                <a:solidFill>
                  <a:srgbClr val="002060"/>
                </a:solidFill>
              </a:rPr>
              <a:t>food and nutrition security for vulnerable </a:t>
            </a:r>
            <a:r>
              <a:rPr lang="en-GB" sz="1700" dirty="0" smtClean="0">
                <a:solidFill>
                  <a:srgbClr val="002060"/>
                </a:solidFill>
              </a:rPr>
              <a:t>groups </a:t>
            </a:r>
            <a:r>
              <a:rPr lang="en-GB" sz="1700" dirty="0">
                <a:solidFill>
                  <a:srgbClr val="002060"/>
                </a:solidFill>
              </a:rPr>
              <a:t>in </a:t>
            </a:r>
            <a:r>
              <a:rPr lang="en-GB" sz="1700" dirty="0" err="1" smtClean="0">
                <a:solidFill>
                  <a:srgbClr val="002060"/>
                </a:solidFill>
              </a:rPr>
              <a:t>Warrap</a:t>
            </a:r>
            <a:r>
              <a:rPr lang="en-GB" sz="1700" dirty="0" smtClean="0">
                <a:solidFill>
                  <a:srgbClr val="002060"/>
                </a:solidFill>
              </a:rPr>
              <a:t> State </a:t>
            </a:r>
          </a:p>
          <a:p>
            <a:pPr marL="0" lvl="0" indent="0" algn="just">
              <a:buNone/>
            </a:pPr>
            <a:r>
              <a:rPr lang="en-GB" sz="1700" dirty="0" smtClean="0">
                <a:solidFill>
                  <a:prstClr val="black"/>
                </a:solidFill>
                <a:cs typeface="Arial" charset="0"/>
              </a:rPr>
              <a:t>November 1, 2014 until October 31, 2017 (36 months)</a:t>
            </a:r>
          </a:p>
          <a:p>
            <a:pPr marL="0" lvl="0" indent="0" algn="just">
              <a:buNone/>
            </a:pPr>
            <a:r>
              <a:rPr lang="en-US" sz="1700" dirty="0" smtClean="0">
                <a:solidFill>
                  <a:prstClr val="black"/>
                </a:solidFill>
                <a:cs typeface="Arial" charset="0"/>
              </a:rPr>
              <a:t>1,500,000.00 EUR</a:t>
            </a:r>
          </a:p>
          <a:p>
            <a:pPr marL="0" lvl="0" indent="0" algn="just">
              <a:buNone/>
              <a:defRPr/>
            </a:pPr>
            <a:endParaRPr lang="en-US" sz="17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  <a:defRPr/>
            </a:pPr>
            <a:r>
              <a:rPr lang="en-US" sz="1700" dirty="0" err="1" smtClean="0"/>
              <a:t>Warrap</a:t>
            </a:r>
            <a:r>
              <a:rPr lang="en-US" sz="1700" dirty="0" smtClean="0">
                <a:solidFill>
                  <a:prstClr val="black"/>
                </a:solidFill>
              </a:rPr>
              <a:t> State: </a:t>
            </a:r>
            <a:r>
              <a:rPr lang="en-US" sz="1700" dirty="0" err="1" smtClean="0">
                <a:solidFill>
                  <a:prstClr val="black"/>
                </a:solidFill>
              </a:rPr>
              <a:t>Twic</a:t>
            </a:r>
            <a:r>
              <a:rPr lang="en-US" sz="1700" dirty="0" smtClean="0">
                <a:solidFill>
                  <a:prstClr val="black"/>
                </a:solidFill>
              </a:rPr>
              <a:t>, </a:t>
            </a:r>
            <a:r>
              <a:rPr lang="en-US" sz="1700" dirty="0" err="1" smtClean="0">
                <a:solidFill>
                  <a:prstClr val="black"/>
                </a:solidFill>
              </a:rPr>
              <a:t>Gogrial</a:t>
            </a:r>
            <a:r>
              <a:rPr lang="en-US" sz="1700" dirty="0" smtClean="0">
                <a:solidFill>
                  <a:prstClr val="black"/>
                </a:solidFill>
              </a:rPr>
              <a:t> East, </a:t>
            </a:r>
            <a:r>
              <a:rPr lang="en-US" sz="1700" dirty="0" err="1" smtClean="0">
                <a:solidFill>
                  <a:prstClr val="black"/>
                </a:solidFill>
              </a:rPr>
              <a:t>Gogrial</a:t>
            </a:r>
            <a:r>
              <a:rPr lang="en-US" sz="1700" dirty="0" smtClean="0">
                <a:solidFill>
                  <a:prstClr val="black"/>
                </a:solidFill>
              </a:rPr>
              <a:t> West, </a:t>
            </a:r>
            <a:r>
              <a:rPr lang="en-US" sz="1700" dirty="0" err="1" smtClean="0">
                <a:solidFill>
                  <a:prstClr val="black"/>
                </a:solidFill>
              </a:rPr>
              <a:t>Tonj</a:t>
            </a:r>
            <a:r>
              <a:rPr lang="en-US" sz="1700" dirty="0" smtClean="0">
                <a:solidFill>
                  <a:prstClr val="black"/>
                </a:solidFill>
              </a:rPr>
              <a:t> North counties (2</a:t>
            </a:r>
            <a:r>
              <a:rPr lang="en-US" sz="1700" b="1" dirty="0" smtClean="0"/>
              <a:t> </a:t>
            </a:r>
            <a:r>
              <a:rPr lang="en-US" sz="1700" dirty="0" err="1" smtClean="0"/>
              <a:t>Payams</a:t>
            </a:r>
            <a:r>
              <a:rPr lang="en-US" sz="1700" dirty="0" smtClean="0"/>
              <a:t> per county and 2 </a:t>
            </a:r>
            <a:r>
              <a:rPr lang="en-US" sz="1700" dirty="0" err="1" smtClean="0"/>
              <a:t>bomas</a:t>
            </a:r>
            <a:r>
              <a:rPr lang="en-US" sz="1700" dirty="0" smtClean="0"/>
              <a:t> per </a:t>
            </a:r>
            <a:r>
              <a:rPr lang="en-US" sz="1700" dirty="0" err="1" smtClean="0"/>
              <a:t>payam</a:t>
            </a:r>
            <a:r>
              <a:rPr lang="en-US" sz="1700" dirty="0" smtClean="0"/>
              <a:t>)</a:t>
            </a:r>
          </a:p>
          <a:p>
            <a:pPr marL="0" lvl="0" indent="0" algn="just">
              <a:buNone/>
              <a:defRPr/>
            </a:pPr>
            <a:endParaRPr lang="en-US" sz="1700" b="1" dirty="0">
              <a:solidFill>
                <a:prstClr val="black"/>
              </a:solidFill>
            </a:endParaRPr>
          </a:p>
          <a:p>
            <a:pPr marL="0" lvl="0" indent="0" algn="just">
              <a:buNone/>
              <a:defRPr/>
            </a:pPr>
            <a:r>
              <a:rPr lang="en-GB" sz="1700" dirty="0" smtClean="0">
                <a:solidFill>
                  <a:prstClr val="black"/>
                </a:solidFill>
              </a:rPr>
              <a:t>7,000 farmer HHs </a:t>
            </a:r>
            <a:r>
              <a:rPr lang="en-GB" sz="1700" dirty="0">
                <a:solidFill>
                  <a:prstClr val="black"/>
                </a:solidFill>
              </a:rPr>
              <a:t>with 42,000 family members</a:t>
            </a:r>
            <a:r>
              <a:rPr lang="en-GB" sz="17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endParaRPr lang="en-GB" sz="17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sz="1700" b="1" dirty="0" smtClean="0">
                <a:solidFill>
                  <a:prstClr val="black"/>
                </a:solidFill>
              </a:rPr>
              <a:t>Overall </a:t>
            </a:r>
            <a:r>
              <a:rPr lang="en-GB" sz="1700" b="1" dirty="0">
                <a:solidFill>
                  <a:prstClr val="black"/>
                </a:solidFill>
              </a:rPr>
              <a:t>Objectives </a:t>
            </a:r>
            <a:r>
              <a:rPr lang="en-GB" sz="1700" b="1" dirty="0" smtClean="0">
                <a:solidFill>
                  <a:prstClr val="black"/>
                </a:solidFill>
              </a:rPr>
              <a:t>: </a:t>
            </a:r>
            <a:r>
              <a:rPr lang="en-GB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To </a:t>
            </a:r>
            <a:r>
              <a:rPr lang="en-GB" sz="1700" dirty="0">
                <a:solidFill>
                  <a:prstClr val="black"/>
                </a:solidFill>
                <a:cs typeface="Arial" panose="020B0604020202020204" pitchFamily="34" charset="0"/>
              </a:rPr>
              <a:t>Improve </a:t>
            </a:r>
            <a:r>
              <a:rPr lang="en-GB" sz="1700" b="1" dirty="0">
                <a:cs typeface="Arial" panose="020B0604020202020204" pitchFamily="34" charset="0"/>
              </a:rPr>
              <a:t>food security </a:t>
            </a:r>
            <a:r>
              <a:rPr lang="en-GB" sz="1700" dirty="0">
                <a:cs typeface="Arial" panose="020B0604020202020204" pitchFamily="34" charset="0"/>
              </a:rPr>
              <a:t>and </a:t>
            </a:r>
            <a:r>
              <a:rPr lang="en-GB" sz="1700" b="1" dirty="0">
                <a:cs typeface="Arial" panose="020B0604020202020204" pitchFamily="34" charset="0"/>
              </a:rPr>
              <a:t>nutrition</a:t>
            </a:r>
            <a:r>
              <a:rPr lang="en-GB" sz="1700" dirty="0">
                <a:cs typeface="Arial" panose="020B0604020202020204" pitchFamily="34" charset="0"/>
              </a:rPr>
              <a:t> </a:t>
            </a:r>
            <a:r>
              <a:rPr lang="en-GB" sz="1700" dirty="0">
                <a:solidFill>
                  <a:prstClr val="black"/>
                </a:solidFill>
                <a:cs typeface="Arial" panose="020B0604020202020204" pitchFamily="34" charset="0"/>
              </a:rPr>
              <a:t>for </a:t>
            </a:r>
            <a:r>
              <a:rPr lang="en-GB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 vulnerable </a:t>
            </a:r>
            <a:r>
              <a:rPr lang="en-GB" sz="1700" dirty="0">
                <a:solidFill>
                  <a:prstClr val="black"/>
                </a:solidFill>
                <a:cs typeface="Arial" panose="020B0604020202020204" pitchFamily="34" charset="0"/>
              </a:rPr>
              <a:t>groups in </a:t>
            </a:r>
            <a:r>
              <a:rPr lang="en-GB" sz="1700" dirty="0" err="1">
                <a:solidFill>
                  <a:prstClr val="black"/>
                </a:solidFill>
                <a:cs typeface="Arial" panose="020B0604020202020204" pitchFamily="34" charset="0"/>
              </a:rPr>
              <a:t>Warrap</a:t>
            </a:r>
            <a:r>
              <a:rPr lang="en-GB" sz="1700" dirty="0">
                <a:solidFill>
                  <a:prstClr val="black"/>
                </a:solidFill>
                <a:cs typeface="Arial" panose="020B0604020202020204" pitchFamily="34" charset="0"/>
              </a:rPr>
              <a:t> State, </a:t>
            </a:r>
            <a:r>
              <a:rPr lang="en-GB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South Sudan</a:t>
            </a:r>
          </a:p>
          <a:p>
            <a:pPr marL="0" lvl="0" indent="0">
              <a:buNone/>
            </a:pPr>
            <a:r>
              <a:rPr lang="en-GB" sz="1700" b="1" dirty="0">
                <a:solidFill>
                  <a:prstClr val="black"/>
                </a:solidFill>
              </a:rPr>
              <a:t>Result 1 : </a:t>
            </a:r>
            <a:r>
              <a:rPr lang="en-GB" sz="1700" dirty="0">
                <a:solidFill>
                  <a:prstClr val="black"/>
                </a:solidFill>
              </a:rPr>
              <a:t>Strengthen community-level institutions ; </a:t>
            </a:r>
          </a:p>
          <a:p>
            <a:pPr marL="0" lvl="0" indent="0">
              <a:buNone/>
            </a:pPr>
            <a:r>
              <a:rPr lang="en-GB" sz="1700" b="1" dirty="0">
                <a:solidFill>
                  <a:prstClr val="black"/>
                </a:solidFill>
              </a:rPr>
              <a:t>Result 2 : </a:t>
            </a:r>
            <a:r>
              <a:rPr lang="en-GB" sz="1700" dirty="0">
                <a:solidFill>
                  <a:prstClr val="black"/>
                </a:solidFill>
              </a:rPr>
              <a:t>Increased Yield, Income &amp; Reliability of Agri. Production</a:t>
            </a:r>
          </a:p>
          <a:p>
            <a:pPr marL="0" lvl="0" indent="0">
              <a:buNone/>
            </a:pPr>
            <a:r>
              <a:rPr lang="en-GB" sz="1700" b="1" dirty="0">
                <a:solidFill>
                  <a:prstClr val="black"/>
                </a:solidFill>
              </a:rPr>
              <a:t>Result 3 : </a:t>
            </a:r>
            <a:r>
              <a:rPr lang="en-GB" sz="1700" dirty="0">
                <a:solidFill>
                  <a:prstClr val="black"/>
                </a:solidFill>
              </a:rPr>
              <a:t>Improved utilisation of food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GB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GB" sz="19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86DC13-469D-487E-B838-B135369F10B1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5125" name="Picture 5" descr="European 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8900"/>
            <a:ext cx="12287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251347" y="900113"/>
            <a:ext cx="1223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630143"/>
              </p:ext>
            </p:extLst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" name="Picture" r:id="rId4" imgW="3953256" imgH="1629156" progId="Word.Picture.8">
                  <p:embed/>
                </p:oleObj>
              </mc:Choice>
              <mc:Fallback>
                <p:oleObj name="Picture" r:id="rId4" imgW="3953256" imgH="1629156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55" y="152400"/>
            <a:ext cx="1275609" cy="8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199" y="1150578"/>
            <a:ext cx="5289315" cy="449263"/>
          </a:xfrm>
        </p:spPr>
        <p:txBody>
          <a:bodyPr>
            <a:noAutofit/>
          </a:bodyPr>
          <a:lstStyle/>
          <a:p>
            <a:pPr lvl="0"/>
            <a:r>
              <a:rPr lang="en-US" sz="2500" b="1" dirty="0">
                <a:solidFill>
                  <a:srgbClr val="FF0000"/>
                </a:solidFill>
              </a:rPr>
              <a:t>Seed Multiplication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82358370"/>
              </p:ext>
            </p:extLst>
          </p:nvPr>
        </p:nvGraphicFramePr>
        <p:xfrm>
          <a:off x="381000" y="1828800"/>
          <a:ext cx="857872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751601"/>
              </p:ext>
            </p:extLst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4" name="Picture" r:id="rId9" imgW="3953256" imgH="1629156" progId="Word.Picture.8">
                  <p:embed/>
                </p:oleObj>
              </mc:Choice>
              <mc:Fallback>
                <p:oleObj name="Picture" r:id="rId9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47" y="152400"/>
            <a:ext cx="1237417" cy="85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97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199" y="1150578"/>
            <a:ext cx="5289315" cy="44926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Seed Multiplication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43723443"/>
              </p:ext>
            </p:extLst>
          </p:nvPr>
        </p:nvGraphicFramePr>
        <p:xfrm>
          <a:off x="653919" y="1752600"/>
          <a:ext cx="8339955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93600"/>
              </p:ext>
            </p:extLst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4" name="Picture" r:id="rId10" imgW="3953256" imgH="1629156" progId="Word.Picture.8">
                  <p:embed/>
                </p:oleObj>
              </mc:Choice>
              <mc:Fallback>
                <p:oleObj name="Picture" r:id="rId10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47" y="152400"/>
            <a:ext cx="1237417" cy="85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66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199" y="1150578"/>
            <a:ext cx="5289315" cy="44926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Seed Multiplication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04151419"/>
              </p:ext>
            </p:extLst>
          </p:nvPr>
        </p:nvGraphicFramePr>
        <p:xfrm>
          <a:off x="653920" y="17526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093114"/>
              </p:ext>
            </p:extLst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6" name="Picture" r:id="rId9" imgW="3953256" imgH="1629156" progId="Word.Picture.8">
                  <p:embed/>
                </p:oleObj>
              </mc:Choice>
              <mc:Fallback>
                <p:oleObj name="Picture" r:id="rId9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47" y="152400"/>
            <a:ext cx="1237417" cy="85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31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199" y="1150578"/>
            <a:ext cx="5289315" cy="44926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Construction Of Improved Granary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03546243"/>
              </p:ext>
            </p:extLst>
          </p:nvPr>
        </p:nvGraphicFramePr>
        <p:xfrm>
          <a:off x="632311" y="1752600"/>
          <a:ext cx="830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403773"/>
              </p:ext>
            </p:extLst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2" name="Picture" r:id="rId9" imgW="3953256" imgH="1629156" progId="Word.Picture.8">
                  <p:embed/>
                </p:oleObj>
              </mc:Choice>
              <mc:Fallback>
                <p:oleObj name="Picture" r:id="rId9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47" y="152400"/>
            <a:ext cx="1237417" cy="85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a\Desktop\Granaries\DSC00473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928" y="3200400"/>
            <a:ext cx="2689003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a\Desktop\Granaries\DSC00471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928" y="4495800"/>
            <a:ext cx="2689003" cy="134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31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199" y="1150578"/>
            <a:ext cx="5289315" cy="4492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FF0000"/>
                </a:solidFill>
              </a:rPr>
              <a:t> Construction of Improved Granary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42506805"/>
              </p:ext>
            </p:extLst>
          </p:nvPr>
        </p:nvGraphicFramePr>
        <p:xfrm>
          <a:off x="653920" y="1752600"/>
          <a:ext cx="830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982155"/>
              </p:ext>
            </p:extLst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7" name="Picture" r:id="rId9" imgW="3953256" imgH="1629156" progId="Word.Picture.8">
                  <p:embed/>
                </p:oleObj>
              </mc:Choice>
              <mc:Fallback>
                <p:oleObj name="Picture" r:id="rId9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47" y="152400"/>
            <a:ext cx="1237417" cy="85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32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1012080"/>
            <a:ext cx="5505450" cy="74052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</a:rPr>
              <a:t>FMNR: Concept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03432157"/>
              </p:ext>
            </p:extLst>
          </p:nvPr>
        </p:nvGraphicFramePr>
        <p:xfrm>
          <a:off x="653920" y="1752600"/>
          <a:ext cx="8305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804590"/>
              </p:ext>
            </p:extLst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9" name="Picture" r:id="rId9" imgW="3953256" imgH="1629156" progId="Word.Picture.8">
                  <p:embed/>
                </p:oleObj>
              </mc:Choice>
              <mc:Fallback>
                <p:oleObj name="Picture" r:id="rId9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120164" cy="77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15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24550" y="1012079"/>
            <a:ext cx="4995863" cy="73977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</a:rPr>
              <a:t>FMNR: Rational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48661251"/>
              </p:ext>
            </p:extLst>
          </p:nvPr>
        </p:nvGraphicFramePr>
        <p:xfrm>
          <a:off x="653920" y="1752600"/>
          <a:ext cx="830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9" name="Picture" r:id="rId10" imgW="3953256" imgH="1629156" progId="Word.Picture.8">
                  <p:embed/>
                </p:oleObj>
              </mc:Choice>
              <mc:Fallback>
                <p:oleObj name="Picture" r:id="rId10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 Same Side Corner Rectangle 8"/>
          <p:cNvSpPr/>
          <p:nvPr/>
        </p:nvSpPr>
        <p:spPr>
          <a:xfrm>
            <a:off x="4876800" y="1752600"/>
            <a:ext cx="3429000" cy="4191000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120164" cy="77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a\AppData\Local\Microsoft\Windows\Temporary Internet Files\Content.Word\20160421_094031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10100" y="2171703"/>
            <a:ext cx="3810000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348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898</Words>
  <Application>Microsoft Macintosh PowerPoint</Application>
  <PresentationFormat>On-screen Show (4:3)</PresentationFormat>
  <Paragraphs>136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Picture</vt:lpstr>
      <vt:lpstr>World Vision South Sudan Farmer Seed Multiplication, Improved Granary  &amp;  FMNR   ‘’Transitioning from emergency response to resilience building: is it working "?       May  24 -25, 2016 , Juba</vt:lpstr>
      <vt:lpstr>Project Overview</vt:lpstr>
      <vt:lpstr>Seed Multiplication</vt:lpstr>
      <vt:lpstr> Seed Multiplication</vt:lpstr>
      <vt:lpstr> Seed Multiplication</vt:lpstr>
      <vt:lpstr> Construction Of Improved Granary</vt:lpstr>
      <vt:lpstr> Construction of Improved Granary</vt:lpstr>
      <vt:lpstr> FMNR: Concept</vt:lpstr>
      <vt:lpstr> FMNR: Rational</vt:lpstr>
      <vt:lpstr> FMNR: Farmer Managed Natural Regeneration </vt:lpstr>
      <vt:lpstr>    ‘’Transitioning from emergency response to resilience building: is it working "?  Yes it is  Working  Because there are different project efforts &amp; tangible achievements for smooth transition &amp; also observing farmer participation to transit.  However; still there are challenges that need to be considered &amp; addressed for effective resilience building!       </vt:lpstr>
      <vt:lpstr>Resilience: The ability of an individual, a household, a community, a country or a region to withstand, adapt, and quickly recover from stresses and shocks such as drought, violence, conflict or natural disaster.   ECHO/Europe Aid Factsheet Resilience –October ,2012           </vt:lpstr>
      <vt:lpstr>                                    Challenge On Transition To Resilience Building  Challenge: Frequent occurrence of disaster hamper development gains.      Recommendations: 1. A strategy to include all segments of the community (vulnerable-, small holder-, progressive  farmers) is required for resilience building 2. A harmonized approach to input provision should be applied by all donors. 3. Projects with a shorter duration than &lt; 1 year cannot ensure smooth transition to resilience building         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food and nutrition security for vulnerable groups in Warrap State through the adoption of more productive ,sustainable and resilient agricultural livelihood strategies</dc:title>
  <dc:subject/>
  <dc:creator>Angus Graham</dc:creator>
  <cp:keywords/>
  <dc:description/>
  <cp:lastModifiedBy>Angus Duncan Graham</cp:lastModifiedBy>
  <cp:revision>663</cp:revision>
  <dcterms:created xsi:type="dcterms:W3CDTF">2006-08-16T00:00:00Z</dcterms:created>
  <dcterms:modified xsi:type="dcterms:W3CDTF">2016-05-26T08:49:07Z</dcterms:modified>
  <cp:category/>
</cp:coreProperties>
</file>