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8" r:id="rId2"/>
  </p:sldMasterIdLst>
  <p:notesMasterIdLst>
    <p:notesMasterId r:id="rId33"/>
  </p:notesMasterIdLst>
  <p:handoutMasterIdLst>
    <p:handoutMasterId r:id="rId34"/>
  </p:handoutMasterIdLst>
  <p:sldIdLst>
    <p:sldId id="334" r:id="rId3"/>
    <p:sldId id="257" r:id="rId4"/>
    <p:sldId id="329" r:id="rId5"/>
    <p:sldId id="317" r:id="rId6"/>
    <p:sldId id="318" r:id="rId7"/>
    <p:sldId id="319" r:id="rId8"/>
    <p:sldId id="323" r:id="rId9"/>
    <p:sldId id="324" r:id="rId10"/>
    <p:sldId id="327" r:id="rId11"/>
    <p:sldId id="311" r:id="rId12"/>
    <p:sldId id="312" r:id="rId13"/>
    <p:sldId id="313" r:id="rId14"/>
    <p:sldId id="314" r:id="rId15"/>
    <p:sldId id="300" r:id="rId16"/>
    <p:sldId id="287" r:id="rId17"/>
    <p:sldId id="288" r:id="rId18"/>
    <p:sldId id="332" r:id="rId19"/>
    <p:sldId id="328" r:id="rId20"/>
    <p:sldId id="290" r:id="rId21"/>
    <p:sldId id="310" r:id="rId22"/>
    <p:sldId id="303" r:id="rId23"/>
    <p:sldId id="299" r:id="rId24"/>
    <p:sldId id="333" r:id="rId25"/>
    <p:sldId id="298" r:id="rId26"/>
    <p:sldId id="331" r:id="rId27"/>
    <p:sldId id="272" r:id="rId28"/>
    <p:sldId id="337" r:id="rId29"/>
    <p:sldId id="306" r:id="rId30"/>
    <p:sldId id="308" r:id="rId31"/>
    <p:sldId id="336" r:id="rId32"/>
  </p:sldIdLst>
  <p:sldSz cx="12192000" cy="6858000"/>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oannou" initials="n" lastIdx="1" clrIdx="0">
    <p:extLst>
      <p:ext uri="{19B8F6BF-5375-455C-9EA6-DF929625EA0E}">
        <p15:presenceInfo xmlns:p15="http://schemas.microsoft.com/office/powerpoint/2012/main" userId="nioann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88" autoAdjust="0"/>
    <p:restoredTop sz="71553" autoAdjust="0"/>
  </p:normalViewPr>
  <p:slideViewPr>
    <p:cSldViewPr snapToGrid="0">
      <p:cViewPr varScale="1">
        <p:scale>
          <a:sx n="66" d="100"/>
          <a:sy n="66" d="100"/>
        </p:scale>
        <p:origin x="1866" y="48"/>
      </p:cViewPr>
      <p:guideLst>
        <p:guide orient="horz" pos="2160"/>
        <p:guide pos="3840"/>
      </p:guideLst>
    </p:cSldViewPr>
  </p:slideViewPr>
  <p:notesTextViewPr>
    <p:cViewPr>
      <p:scale>
        <a:sx n="1" d="1"/>
        <a:sy n="1" d="1"/>
      </p:scale>
      <p:origin x="0" y="0"/>
    </p:cViewPr>
  </p:notesTextViewPr>
  <p:sorterViewPr>
    <p:cViewPr>
      <p:scale>
        <a:sx n="66" d="100"/>
        <a:sy n="66" d="100"/>
      </p:scale>
      <p:origin x="0" y="-15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FY04</c:v>
                </c:pt>
                <c:pt idx="1">
                  <c:v>FY05</c:v>
                </c:pt>
                <c:pt idx="2">
                  <c:v>FY06</c:v>
                </c:pt>
                <c:pt idx="3">
                  <c:v>FY07</c:v>
                </c:pt>
                <c:pt idx="4">
                  <c:v>FY08</c:v>
                </c:pt>
                <c:pt idx="5">
                  <c:v>FY09</c:v>
                </c:pt>
                <c:pt idx="6">
                  <c:v>FY10</c:v>
                </c:pt>
                <c:pt idx="7">
                  <c:v>FY11</c:v>
                </c:pt>
                <c:pt idx="8">
                  <c:v>FY12</c:v>
                </c:pt>
                <c:pt idx="9">
                  <c:v>FY13</c:v>
                </c:pt>
                <c:pt idx="10">
                  <c:v>FY14</c:v>
                </c:pt>
                <c:pt idx="11">
                  <c:v>FY15</c:v>
                </c:pt>
              </c:strCache>
            </c:strRef>
          </c:cat>
          <c:val>
            <c:numRef>
              <c:f>Sheet1!$B$2:$B$13</c:f>
              <c:numCache>
                <c:formatCode>"$"#.#\B</c:formatCode>
                <c:ptCount val="12"/>
                <c:pt idx="0">
                  <c:v>1.3</c:v>
                </c:pt>
                <c:pt idx="1">
                  <c:v>1.5</c:v>
                </c:pt>
                <c:pt idx="2">
                  <c:v>1.9000000000000001</c:v>
                </c:pt>
                <c:pt idx="3">
                  <c:v>2.1</c:v>
                </c:pt>
                <c:pt idx="4">
                  <c:v>2.6</c:v>
                </c:pt>
                <c:pt idx="5">
                  <c:v>2.6</c:v>
                </c:pt>
                <c:pt idx="6">
                  <c:v>3.1</c:v>
                </c:pt>
                <c:pt idx="7">
                  <c:v>4.5</c:v>
                </c:pt>
                <c:pt idx="8">
                  <c:v>4.5</c:v>
                </c:pt>
                <c:pt idx="9">
                  <c:v>4.9000000000000004</c:v>
                </c:pt>
                <c:pt idx="10">
                  <c:v>5.2</c:v>
                </c:pt>
                <c:pt idx="11">
                  <c:v>5.5</c:v>
                </c:pt>
              </c:numCache>
            </c:numRef>
          </c:val>
          <c:extLst xmlns:c16r2="http://schemas.microsoft.com/office/drawing/2015/06/chart">
            <c:ext xmlns:c16="http://schemas.microsoft.com/office/drawing/2014/chart" uri="{C3380CC4-5D6E-409C-BE32-E72D297353CC}">
              <c16:uniqueId val="{00000000-F886-4FAB-B4F9-08D4A089508B}"/>
            </c:ext>
          </c:extLst>
        </c:ser>
        <c:dLbls>
          <c:showLegendKey val="0"/>
          <c:showVal val="0"/>
          <c:showCatName val="0"/>
          <c:showSerName val="0"/>
          <c:showPercent val="0"/>
          <c:showBubbleSize val="0"/>
        </c:dLbls>
        <c:gapWidth val="130"/>
        <c:axId val="106279608"/>
        <c:axId val="203435720"/>
      </c:barChart>
      <c:catAx>
        <c:axId val="106279608"/>
        <c:scaling>
          <c:orientation val="minMax"/>
        </c:scaling>
        <c:delete val="0"/>
        <c:axPos val="b"/>
        <c:numFmt formatCode="General" sourceLinked="0"/>
        <c:majorTickMark val="out"/>
        <c:minorTickMark val="none"/>
        <c:tickLblPos val="nextTo"/>
        <c:crossAx val="203435720"/>
        <c:crosses val="autoZero"/>
        <c:auto val="1"/>
        <c:lblAlgn val="ctr"/>
        <c:lblOffset val="100"/>
        <c:noMultiLvlLbl val="0"/>
      </c:catAx>
      <c:valAx>
        <c:axId val="203435720"/>
        <c:scaling>
          <c:orientation val="minMax"/>
        </c:scaling>
        <c:delete val="1"/>
        <c:axPos val="l"/>
        <c:numFmt formatCode="&quot;$&quot;#.#\B" sourceLinked="1"/>
        <c:majorTickMark val="out"/>
        <c:minorTickMark val="none"/>
        <c:tickLblPos val="none"/>
        <c:crossAx val="106279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0489"/>
          </a:xfrm>
          <a:prstGeom prst="rect">
            <a:avLst/>
          </a:prstGeom>
        </p:spPr>
        <p:txBody>
          <a:bodyPr vert="horz" lIns="91440" tIns="45720" rIns="91440" bIns="45720" rtlCol="0"/>
          <a:lstStyle>
            <a:lvl1pPr algn="r">
              <a:defRPr sz="1200"/>
            </a:lvl1pPr>
          </a:lstStyle>
          <a:p>
            <a:fld id="{3631B391-D3B6-4E43-8D80-322781E07227}" type="datetimeFigureOut">
              <a:rPr lang="en-GB" smtClean="0"/>
              <a:t>31/05/2016</a:t>
            </a:fld>
            <a:endParaRPr lang="en-GB"/>
          </a:p>
        </p:txBody>
      </p:sp>
      <p:sp>
        <p:nvSpPr>
          <p:cNvPr id="4" name="Footer Placeholder 3"/>
          <p:cNvSpPr>
            <a:spLocks noGrp="1"/>
          </p:cNvSpPr>
          <p:nvPr>
            <p:ph type="ftr" sz="quarter" idx="2"/>
          </p:nvPr>
        </p:nvSpPr>
        <p:spPr>
          <a:xfrm>
            <a:off x="0" y="9285338"/>
            <a:ext cx="2889938" cy="4904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285338"/>
            <a:ext cx="2889938" cy="490488"/>
          </a:xfrm>
          <a:prstGeom prst="rect">
            <a:avLst/>
          </a:prstGeom>
        </p:spPr>
        <p:txBody>
          <a:bodyPr vert="horz" lIns="91440" tIns="45720" rIns="91440" bIns="45720" rtlCol="0" anchor="b"/>
          <a:lstStyle>
            <a:lvl1pPr algn="r">
              <a:defRPr sz="1200"/>
            </a:lvl1pPr>
          </a:lstStyle>
          <a:p>
            <a:fld id="{4745DD02-5927-4355-9D4B-5D640DE6BDB9}" type="slidenum">
              <a:rPr lang="en-GB" smtClean="0"/>
              <a:t>‹#›</a:t>
            </a:fld>
            <a:endParaRPr lang="en-GB"/>
          </a:p>
        </p:txBody>
      </p:sp>
    </p:spTree>
    <p:extLst>
      <p:ext uri="{BB962C8B-B14F-4D97-AF65-F5344CB8AC3E}">
        <p14:creationId xmlns:p14="http://schemas.microsoft.com/office/powerpoint/2010/main" val="3522168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0489"/>
          </a:xfrm>
          <a:prstGeom prst="rect">
            <a:avLst/>
          </a:prstGeom>
        </p:spPr>
        <p:txBody>
          <a:bodyPr vert="horz" lIns="91440" tIns="45720" rIns="91440" bIns="45720" rtlCol="0"/>
          <a:lstStyle>
            <a:lvl1pPr algn="r">
              <a:defRPr sz="1200"/>
            </a:lvl1pPr>
          </a:lstStyle>
          <a:p>
            <a:fld id="{228B584B-66FA-48BB-980C-4DC95B18BF01}" type="datetimeFigureOut">
              <a:rPr lang="en-GB" smtClean="0"/>
              <a:pPr/>
              <a:t>31/05/2016</a:t>
            </a:fld>
            <a:endParaRPr lang="en-GB"/>
          </a:p>
        </p:txBody>
      </p:sp>
      <p:sp>
        <p:nvSpPr>
          <p:cNvPr id="4" name="Slide Image Placeholder 3"/>
          <p:cNvSpPr>
            <a:spLocks noGrp="1" noRot="1" noChangeAspect="1"/>
          </p:cNvSpPr>
          <p:nvPr>
            <p:ph type="sldImg" idx="2"/>
          </p:nvPr>
        </p:nvSpPr>
        <p:spPr>
          <a:xfrm>
            <a:off x="403225" y="1222375"/>
            <a:ext cx="5862638"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04616"/>
            <a:ext cx="5335270" cy="38492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5338"/>
            <a:ext cx="2889938" cy="4904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8"/>
            <a:ext cx="2889938" cy="490488"/>
          </a:xfrm>
          <a:prstGeom prst="rect">
            <a:avLst/>
          </a:prstGeom>
        </p:spPr>
        <p:txBody>
          <a:bodyPr vert="horz" lIns="91440" tIns="45720" rIns="91440" bIns="45720" rtlCol="0" anchor="b"/>
          <a:lstStyle>
            <a:lvl1pPr algn="r">
              <a:defRPr sz="1200"/>
            </a:lvl1pPr>
          </a:lstStyle>
          <a:p>
            <a:fld id="{1627CF48-1832-412B-8A77-D5413FF42471}" type="slidenum">
              <a:rPr lang="en-GB" smtClean="0"/>
              <a:pPr/>
              <a:t>‹#›</a:t>
            </a:fld>
            <a:endParaRPr lang="en-GB"/>
          </a:p>
        </p:txBody>
      </p:sp>
    </p:spTree>
    <p:extLst>
      <p:ext uri="{BB962C8B-B14F-4D97-AF65-F5344CB8AC3E}">
        <p14:creationId xmlns:p14="http://schemas.microsoft.com/office/powerpoint/2010/main" val="122425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ckinsey.com/industries/social-sector/our-insights/converting-education-to-employment-in-europ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ckinsey.com/industries/social-sector/our-insights/converting-education-to-employment-in-europ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ckinsey.com/industries/social-sector/our-insights/converting-education-to-employment-in-europ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mckinsey.com/industries/social-sector/our-insights/converting-education-to-employment-in-europ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p:txBody>
          <a:bodyPr/>
          <a:lstStyle/>
          <a:p>
            <a:pPr>
              <a:defRPr/>
            </a:pPr>
            <a:endParaRPr lang="en-US" dirty="0">
              <a:ea typeface="ＭＳ Ｐゴシック" charset="0"/>
              <a:cs typeface="+mn-cs"/>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MS PGothic" panose="020B0600070205080204" pitchFamily="34" charset="-128"/>
              </a:defRPr>
            </a:lvl1pPr>
            <a:lvl2pPr marL="742950" indent="-285750" eaLnBrk="0" hangingPunct="0">
              <a:defRPr sz="1200">
                <a:solidFill>
                  <a:srgbClr val="0F5494"/>
                </a:solidFill>
                <a:latin typeface="Verdana" panose="020B0604030504040204" pitchFamily="34" charset="0"/>
                <a:ea typeface="MS PGothic" panose="020B0600070205080204" pitchFamily="34" charset="-128"/>
              </a:defRPr>
            </a:lvl2pPr>
            <a:lvl3pPr marL="1143000" indent="-228600" eaLnBrk="0" hangingPunct="0">
              <a:defRPr sz="1200">
                <a:solidFill>
                  <a:srgbClr val="0F5494"/>
                </a:solidFill>
                <a:latin typeface="Verdana" panose="020B0604030504040204" pitchFamily="34" charset="0"/>
                <a:ea typeface="MS PGothic" panose="020B0600070205080204" pitchFamily="34" charset="-128"/>
              </a:defRPr>
            </a:lvl3pPr>
            <a:lvl4pPr marL="1600200" indent="-228600" eaLnBrk="0" hangingPunct="0">
              <a:defRPr sz="1200">
                <a:solidFill>
                  <a:srgbClr val="0F5494"/>
                </a:solidFill>
                <a:latin typeface="Verdana" panose="020B0604030504040204" pitchFamily="34" charset="0"/>
                <a:ea typeface="MS PGothic" panose="020B0600070205080204" pitchFamily="34" charset="-128"/>
              </a:defRPr>
            </a:lvl4pPr>
            <a:lvl5pPr marL="2057400" indent="-228600" eaLnBrk="0" hangingPunct="0">
              <a:defRPr sz="1200">
                <a:solidFill>
                  <a:srgbClr val="0F549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1BEC78F7-BECE-4F67-8047-D472A3826704}" type="slidenum">
              <a:rPr kumimoji="0" lang="en-GB" altLang="en-US" sz="1200" b="0" i="0" u="none" strike="noStrike" kern="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12570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3069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5600" y="304800"/>
            <a:ext cx="3667125" cy="2063750"/>
          </a:xfrm>
        </p:spPr>
      </p:sp>
      <p:sp>
        <p:nvSpPr>
          <p:cNvPr id="3" name="Notes Placeholder 2"/>
          <p:cNvSpPr>
            <a:spLocks noGrp="1"/>
          </p:cNvSpPr>
          <p:nvPr>
            <p:ph type="body" idx="1"/>
          </p:nvPr>
        </p:nvSpPr>
        <p:spPr/>
        <p:txBody>
          <a:bodyPr/>
          <a:lstStyle/>
          <a:p>
            <a:pPr lvl="1">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11</a:t>
            </a:fld>
            <a:endParaRPr lang="en-US" dirty="0">
              <a:solidFill>
                <a:srgbClr val="5F5F5F"/>
              </a:solidFill>
            </a:endParaRPr>
          </a:p>
        </p:txBody>
      </p:sp>
    </p:spTree>
    <p:extLst>
      <p:ext uri="{BB962C8B-B14F-4D97-AF65-F5344CB8AC3E}">
        <p14:creationId xmlns:p14="http://schemas.microsoft.com/office/powerpoint/2010/main" val="122095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McKinsey &amp; Company </a:t>
            </a:r>
            <a:r>
              <a:rPr lang="en-US" sz="1200" b="1" u="sng" kern="1200" dirty="0">
                <a:solidFill>
                  <a:schemeClr val="tx1"/>
                </a:solidFill>
                <a:latin typeface="+mn-lt"/>
                <a:ea typeface="+mn-ea"/>
                <a:cs typeface="+mn-cs"/>
                <a:hlinkClick r:id="rId3"/>
              </a:rPr>
              <a:t>- Education to employment: Getting Europe’s youth into work</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27CF48-1832-412B-8A77-D5413FF42471}" type="slidenum">
              <a:rPr lang="en-GB" smtClean="0"/>
              <a:pPr/>
              <a:t>13</a:t>
            </a:fld>
            <a:endParaRPr lang="en-GB"/>
          </a:p>
        </p:txBody>
      </p:sp>
    </p:spTree>
    <p:extLst>
      <p:ext uri="{BB962C8B-B14F-4D97-AF65-F5344CB8AC3E}">
        <p14:creationId xmlns:p14="http://schemas.microsoft.com/office/powerpoint/2010/main" val="355960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6969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r>
              <a:rPr lang="en-US" dirty="0"/>
              <a:t>**Global Employment Trends for Youth 2015</a:t>
            </a:r>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1948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pPr marL="457200" marR="0" lvl="1" indent="-180000" algn="l" defTabSz="914400" rtl="0" eaLnBrk="1" fontAlgn="auto" latinLnBrk="0" hangingPunct="1">
              <a:lnSpc>
                <a:spcPct val="100000"/>
              </a:lnSpc>
              <a:spcBef>
                <a:spcPts val="0"/>
              </a:spcBef>
              <a:spcAft>
                <a:spcPts val="0"/>
              </a:spcAft>
              <a:buClrTx/>
              <a:buSzTx/>
              <a:buFontTx/>
              <a:buNone/>
              <a:tabLst/>
              <a:defRPr/>
            </a:pPr>
            <a:r>
              <a:rPr lang="en-US" dirty="0"/>
              <a:t>**Global Employment Trends for Youth 2015</a:t>
            </a:r>
          </a:p>
          <a:p>
            <a:pPr lvl="1" indent="-180000"/>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9279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pPr marL="457200" marR="0" lvl="1" indent="-180000" algn="l" defTabSz="914400" rtl="0" eaLnBrk="1" fontAlgn="auto" latinLnBrk="0" hangingPunct="1">
              <a:lnSpc>
                <a:spcPct val="100000"/>
              </a:lnSpc>
              <a:spcBef>
                <a:spcPts val="0"/>
              </a:spcBef>
              <a:spcAft>
                <a:spcPts val="0"/>
              </a:spcAft>
              <a:buClrTx/>
              <a:buSzTx/>
              <a:buFontTx/>
              <a:buNone/>
              <a:tabLst/>
              <a:defRPr/>
            </a:pPr>
            <a:r>
              <a:rPr lang="en-US" dirty="0"/>
              <a:t>**Global Employment Trends for Youth 2015</a:t>
            </a:r>
          </a:p>
          <a:p>
            <a:pPr lvl="1" indent="-180000"/>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6403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22618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600"/>
              </a:spcBef>
              <a:spcAft>
                <a:spcPts val="0"/>
              </a:spcAft>
              <a:buClrTx/>
              <a:buSzTx/>
              <a:buFontTx/>
              <a:buNone/>
              <a:tabLst/>
              <a:defRPr/>
            </a:pPr>
            <a:r>
              <a:rPr lang="de-DE" dirty="0"/>
              <a:t>*</a:t>
            </a:r>
            <a:r>
              <a:rPr lang="en-US" sz="1100" b="1" i="1" dirty="0"/>
              <a:t>McKinsey &amp; Company </a:t>
            </a:r>
            <a:r>
              <a:rPr lang="en-US" sz="1100" b="1" i="1" u="sng" dirty="0">
                <a:hlinkClick r:id="rId3"/>
              </a:rPr>
              <a:t>- Education to employment: Getting Europe’s youth into work</a:t>
            </a:r>
            <a:endParaRPr lang="en-US" sz="1100" i="1" dirty="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35949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indent="0" algn="l" defTabSz="914400" rtl="0" eaLnBrk="1" fontAlgn="auto" latinLnBrk="0" hangingPunct="1">
              <a:lnSpc>
                <a:spcPct val="100000"/>
              </a:lnSpc>
              <a:spcBef>
                <a:spcPts val="600"/>
              </a:spcBef>
              <a:spcAft>
                <a:spcPts val="0"/>
              </a:spcAft>
              <a:buClrTx/>
              <a:buSzTx/>
              <a:buFontTx/>
              <a:buNone/>
              <a:tabLst/>
              <a:defRPr/>
            </a:pPr>
            <a:r>
              <a:rPr lang="de-DE" dirty="0"/>
              <a:t>*</a:t>
            </a:r>
            <a:r>
              <a:rPr lang="en-US" sz="1100" b="1" i="1" dirty="0"/>
              <a:t>McKinsey &amp; Company </a:t>
            </a:r>
            <a:r>
              <a:rPr lang="en-US" sz="1100" b="1" i="1" u="sng" dirty="0">
                <a:hlinkClick r:id="rId3"/>
              </a:rPr>
              <a:t>- Education to employment: Getting Europe’s youth into work</a:t>
            </a:r>
            <a:endParaRPr lang="en-US" sz="1100" i="1" dirty="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3594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5600" y="304800"/>
            <a:ext cx="3667125" cy="206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a:t>
            </a:fld>
            <a:endParaRPr lang="en-US" dirty="0">
              <a:solidFill>
                <a:srgbClr val="5F5F5F"/>
              </a:solidFill>
            </a:endParaRPr>
          </a:p>
        </p:txBody>
      </p:sp>
    </p:spTree>
    <p:extLst>
      <p:ext uri="{BB962C8B-B14F-4D97-AF65-F5344CB8AC3E}">
        <p14:creationId xmlns:p14="http://schemas.microsoft.com/office/powerpoint/2010/main" val="757626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normAutofit/>
          </a:bodyPr>
          <a:lstStyle/>
          <a:p>
            <a:r>
              <a:rPr lang="en-US" dirty="0"/>
              <a:t>2015 Manpower Talent Shortage Report: http://www.manpowergroup.com/wps/wcm/connect/408f7067-ba9c-4c98-b0ec-dca74403a802/2015_Talent_Shortage_Survey-lo_res.pdf?MOD=AJPERES&amp;ContentCache=NONE</a:t>
            </a:r>
          </a:p>
        </p:txBody>
      </p:sp>
      <p:sp>
        <p:nvSpPr>
          <p:cNvPr id="4" name="Slide Number Placeholder 3"/>
          <p:cNvSpPr>
            <a:spLocks noGrp="1"/>
          </p:cNvSpPr>
          <p:nvPr>
            <p:ph type="sldNum" sz="quarter" idx="10"/>
          </p:nvPr>
        </p:nvSpPr>
        <p:spPr/>
        <p:txBody>
          <a:bodyPr/>
          <a:lstStyle/>
          <a:p>
            <a:pPr>
              <a:defRPr/>
            </a:pPr>
            <a:fld id="{C0C29810-69F3-4B26-A75F-31C84A84D241}" type="slidenum">
              <a:rPr lang="en-US" smtClean="0">
                <a:solidFill>
                  <a:srgbClr val="5F5F5F"/>
                </a:solidFill>
              </a:rPr>
              <a:pPr>
                <a:defRPr/>
              </a:pPr>
              <a:t>21</a:t>
            </a:fld>
            <a:endParaRPr lang="en-US">
              <a:solidFill>
                <a:srgbClr val="5F5F5F"/>
              </a:solidFill>
            </a:endParaRPr>
          </a:p>
        </p:txBody>
      </p:sp>
    </p:spTree>
    <p:extLst>
      <p:ext uri="{BB962C8B-B14F-4D97-AF65-F5344CB8AC3E}">
        <p14:creationId xmlns:p14="http://schemas.microsoft.com/office/powerpoint/2010/main" val="386446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7CF48-1832-412B-8A77-D5413FF42471}" type="slidenum">
              <a:rPr lang="en-GB" smtClean="0"/>
              <a:pPr/>
              <a:t>22</a:t>
            </a:fld>
            <a:endParaRPr lang="en-GB"/>
          </a:p>
        </p:txBody>
      </p:sp>
    </p:spTree>
    <p:extLst>
      <p:ext uri="{BB962C8B-B14F-4D97-AF65-F5344CB8AC3E}">
        <p14:creationId xmlns:p14="http://schemas.microsoft.com/office/powerpoint/2010/main" val="102551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McKinsey &amp; Company </a:t>
            </a:r>
            <a:r>
              <a:rPr lang="en-US" sz="1200" b="1" u="sng" kern="1200" dirty="0">
                <a:solidFill>
                  <a:schemeClr val="tx1"/>
                </a:solidFill>
                <a:latin typeface="+mn-lt"/>
                <a:ea typeface="+mn-ea"/>
                <a:cs typeface="+mn-cs"/>
                <a:hlinkClick r:id="rId3"/>
              </a:rPr>
              <a:t>- Education to employment: Getting Europe’s youth into work</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27CF48-1832-412B-8A77-D5413FF42471}" type="slidenum">
              <a:rPr lang="en-GB" smtClean="0"/>
              <a:pPr/>
              <a:t>23</a:t>
            </a:fld>
            <a:endParaRPr lang="en-GB"/>
          </a:p>
        </p:txBody>
      </p:sp>
    </p:spTree>
    <p:extLst>
      <p:ext uri="{BB962C8B-B14F-4D97-AF65-F5344CB8AC3E}">
        <p14:creationId xmlns:p14="http://schemas.microsoft.com/office/powerpoint/2010/main" val="205995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7CF48-1832-412B-8A77-D5413FF42471}" type="slidenum">
              <a:rPr lang="en-GB" smtClean="0"/>
              <a:pPr/>
              <a:t>24</a:t>
            </a:fld>
            <a:endParaRPr lang="en-GB"/>
          </a:p>
        </p:txBody>
      </p:sp>
    </p:spTree>
    <p:extLst>
      <p:ext uri="{BB962C8B-B14F-4D97-AF65-F5344CB8AC3E}">
        <p14:creationId xmlns:p14="http://schemas.microsoft.com/office/powerpoint/2010/main" val="1264091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6969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0044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30690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dirty="0"/>
          </a:p>
        </p:txBody>
      </p:sp>
    </p:spTree>
    <p:extLst>
      <p:ext uri="{BB962C8B-B14F-4D97-AF65-F5344CB8AC3E}">
        <p14:creationId xmlns:p14="http://schemas.microsoft.com/office/powerpoint/2010/main" val="25182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6969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9357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a:t>Some</a:t>
            </a:r>
            <a:r>
              <a:rPr lang="en-US" baseline="0" dirty="0"/>
              <a:t> </a:t>
            </a:r>
            <a:r>
              <a:rPr lang="en-US" b="0" baseline="0" dirty="0">
                <a:latin typeface="+mn-lt"/>
              </a:rPr>
              <a:t>quick facts about Oracle…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4622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lang="en-US" noProof="0"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3721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407988"/>
            <a:ext cx="4887912" cy="275113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C72D9AE-7182-4680-8F79-479C4181FF08}" type="slidenum">
              <a:rPr lang="en-US" sz="1800" kern="0" smtClean="0">
                <a:solidFill>
                  <a:sysClr val="windowText" lastClr="000000"/>
                </a:solidFill>
              </a:rPr>
              <a:pPr>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373227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a:defRPr/>
            </a:pPr>
            <a:fld id="{64A34E76-6ED1-476A-89AB-0E10AF1A86C4}" type="slidenum">
              <a:rPr lang="en-US" sz="1800" kern="0" smtClean="0">
                <a:solidFill>
                  <a:sysClr val="windowText" lastClr="000000"/>
                </a:solidFill>
              </a:rPr>
              <a:pPr>
                <a:defRPr/>
              </a:pPr>
              <a:t>8</a:t>
            </a:fld>
            <a:endParaRPr lang="en-US" sz="1800" kern="0" dirty="0">
              <a:solidFill>
                <a:sysClr val="windowText" lastClr="000000"/>
              </a:solidFill>
            </a:endParaRPr>
          </a:p>
        </p:txBody>
      </p:sp>
      <p:sp>
        <p:nvSpPr>
          <p:cNvPr id="62467" name="Rectangle 2"/>
          <p:cNvSpPr>
            <a:spLocks noGrp="1" noRot="1" noChangeAspect="1" noChangeArrowheads="1" noTextEdit="1"/>
          </p:cNvSpPr>
          <p:nvPr>
            <p:ph type="sldImg"/>
          </p:nvPr>
        </p:nvSpPr>
        <p:spPr>
          <a:xfrm>
            <a:off x="150813" y="407988"/>
            <a:ext cx="4887912" cy="2751137"/>
          </a:xfrm>
          <a:ln/>
        </p:spPr>
      </p:sp>
      <p:sp>
        <p:nvSpPr>
          <p:cNvPr id="624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3121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30337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975" y="739822"/>
            <a:ext cx="11128097"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902" y="2286000"/>
            <a:ext cx="11129546"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975" y="3429498"/>
            <a:ext cx="11128097"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974" y="6263640"/>
            <a:ext cx="1623284" cy="594360"/>
          </a:xfrm>
          <a:prstGeom prst="rect">
            <a:avLst/>
          </a:prstGeom>
        </p:spPr>
      </p:pic>
      <p:sp>
        <p:nvSpPr>
          <p:cNvPr id="16" name="TextBox 15"/>
          <p:cNvSpPr txBox="1"/>
          <p:nvPr userDrawn="1"/>
        </p:nvSpPr>
        <p:spPr>
          <a:xfrm>
            <a:off x="5378072" y="6556248"/>
            <a:ext cx="3201234" cy="182880"/>
          </a:xfrm>
          <a:prstGeom prst="rect">
            <a:avLst/>
          </a:prstGeom>
          <a:noFill/>
        </p:spPr>
        <p:txBody>
          <a:bodyPr vert="horz" wrap="none" lIns="0" tIns="0" rIns="0" bIns="0" rtlCol="0" anchor="ctr" anchorCtr="0">
            <a:noAutofit/>
          </a:bodyPr>
          <a:lstStyle/>
          <a:p>
            <a:pPr algn="r"/>
            <a:r>
              <a:rPr sz="850" dirty="0">
                <a:solidFill>
                  <a:srgbClr val="5F5F5F"/>
                </a:solidFill>
              </a:rPr>
              <a:t>Copyright © 201</a:t>
            </a:r>
            <a:r>
              <a:rPr lang="en-US" sz="850" dirty="0">
                <a:solidFill>
                  <a:srgbClr val="5F5F5F"/>
                </a:solidFill>
              </a:rPr>
              <a:t>6,</a:t>
            </a:r>
            <a:r>
              <a:rPr sz="850" dirty="0">
                <a:solidFill>
                  <a:srgbClr val="5F5F5F"/>
                </a:solidFill>
              </a:rPr>
              <a:t> Oracle and/or its affiliates. All rights reserved.</a:t>
            </a:r>
            <a:endParaRPr lang="de-DE" sz="850" dirty="0">
              <a:solidFill>
                <a:srgbClr val="5F5F5F"/>
              </a:solidFill>
            </a:endParaRPr>
          </a:p>
        </p:txBody>
      </p:sp>
    </p:spTree>
    <p:extLst>
      <p:ext uri="{BB962C8B-B14F-4D97-AF65-F5344CB8AC3E}">
        <p14:creationId xmlns:p14="http://schemas.microsoft.com/office/powerpoint/2010/main" val="17282994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9669" y="1905000"/>
            <a:ext cx="8458816"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4524" y="4191000"/>
            <a:ext cx="8153936"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noChangeAspect="1"/>
          </p:cNvSpPr>
          <p:nvPr>
            <p:ph type="pic" sz="quarter" idx="14" hasCustomPrompt="1"/>
          </p:nvPr>
        </p:nvSpPr>
        <p:spPr>
          <a:xfrm>
            <a:off x="531950" y="1905000"/>
            <a:ext cx="2195132"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23077896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952" y="1524001"/>
            <a:ext cx="541160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41" y="1524001"/>
            <a:ext cx="5411607"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4781160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9050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8001496"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976" y="1524001"/>
            <a:ext cx="3475625"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8188" y="1524001"/>
            <a:ext cx="3475625"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3"/>
          <p:cNvSpPr>
            <a:spLocks noGrp="1"/>
          </p:cNvSpPr>
          <p:nvPr>
            <p:ph sz="half" idx="13"/>
          </p:nvPr>
        </p:nvSpPr>
        <p:spPr>
          <a:xfrm>
            <a:off x="8184423" y="1524001"/>
            <a:ext cx="3475625"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610802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952" y="1524048"/>
            <a:ext cx="541160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41" y="1524048"/>
            <a:ext cx="5411607"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2"/>
          <p:cNvSpPr>
            <a:spLocks noGrp="1"/>
          </p:cNvSpPr>
          <p:nvPr>
            <p:ph sz="half" idx="13"/>
          </p:nvPr>
        </p:nvSpPr>
        <p:spPr>
          <a:xfrm>
            <a:off x="531952" y="3810048"/>
            <a:ext cx="541160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248441" y="3810048"/>
            <a:ext cx="5411607"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0869717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cxnSp>
        <p:nvCxnSpPr>
          <p:cNvPr id="10" name="Straight Connector 9"/>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7446" y="1524001"/>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cxnSp>
        <p:nvCxnSpPr>
          <p:cNvPr id="13" name="Straight Connector 12"/>
          <p:cNvCxnSpPr/>
          <p:nvPr/>
        </p:nvCxnSpPr>
        <p:spPr bwMode="ltGray">
          <a:xfrm flipH="1">
            <a:off x="531975" y="3733800"/>
            <a:ext cx="11128099"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3959" y="1524001"/>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7" name="Text Placeholder 11"/>
          <p:cNvSpPr>
            <a:spLocks noGrp="1"/>
          </p:cNvSpPr>
          <p:nvPr>
            <p:ph type="body" sz="quarter" idx="17"/>
          </p:nvPr>
        </p:nvSpPr>
        <p:spPr>
          <a:xfrm>
            <a:off x="2437446" y="3931920"/>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8" name="Text Placeholder 11"/>
          <p:cNvSpPr>
            <a:spLocks noGrp="1"/>
          </p:cNvSpPr>
          <p:nvPr>
            <p:ph type="body" sz="quarter" idx="18"/>
          </p:nvPr>
        </p:nvSpPr>
        <p:spPr>
          <a:xfrm>
            <a:off x="8153959" y="3931920"/>
            <a:ext cx="3506114"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7314620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7582" y="1524000"/>
            <a:ext cx="5487829"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hasCustomPrompt="1"/>
          </p:nvPr>
        </p:nvSpPr>
        <p:spPr>
          <a:xfrm>
            <a:off x="760610" y="1524000"/>
            <a:ext cx="4077762" cy="2743200"/>
          </a:xfrm>
        </p:spPr>
        <p:txBody>
          <a:bodyPr anchor="ctr"/>
          <a:lstStyle>
            <a:lvl1pPr algn="r">
              <a:defRPr sz="16600" b="1">
                <a:solidFill>
                  <a:schemeClr val="accent5"/>
                </a:solidFill>
              </a:defRPr>
            </a:lvl1pPr>
          </a:lstStyle>
          <a:p>
            <a:r>
              <a:rPr lang="en-US" dirty="0"/>
              <a:t>XX</a:t>
            </a:r>
          </a:p>
        </p:txBody>
      </p:sp>
    </p:spTree>
    <p:extLst>
      <p:ext uri="{BB962C8B-B14F-4D97-AF65-F5344CB8AC3E}">
        <p14:creationId xmlns:p14="http://schemas.microsoft.com/office/powerpoint/2010/main" val="8803093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951" y="1524000"/>
            <a:ext cx="541465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951" y="2362200"/>
            <a:ext cx="541465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5390" y="1524000"/>
            <a:ext cx="541465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5390" y="2362200"/>
            <a:ext cx="541465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2743401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28891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Text Placeholder 12"/>
          <p:cNvSpPr>
            <a:spLocks noGrp="1"/>
          </p:cNvSpPr>
          <p:nvPr>
            <p:ph type="body" sz="quarter" idx="13" hasCustomPrompt="1"/>
          </p:nvPr>
        </p:nvSpPr>
        <p:spPr>
          <a:xfrm>
            <a:off x="531953" y="1373788"/>
            <a:ext cx="11128096"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9953512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42897696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24" y="0"/>
            <a:ext cx="1219200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srgbClr val="FFFFFF"/>
              </a:solidFill>
            </a:endParaRPr>
          </a:p>
        </p:txBody>
      </p:sp>
      <p:sp>
        <p:nvSpPr>
          <p:cNvPr id="2" name="Title 1"/>
          <p:cNvSpPr>
            <a:spLocks noGrp="1"/>
          </p:cNvSpPr>
          <p:nvPr>
            <p:ph type="ctrTitle"/>
          </p:nvPr>
        </p:nvSpPr>
        <p:spPr>
          <a:xfrm>
            <a:off x="531976" y="739822"/>
            <a:ext cx="9603701"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900" y="2286000"/>
            <a:ext cx="960370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976" y="3429498"/>
            <a:ext cx="9603701"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974" y="6263640"/>
            <a:ext cx="1623284" cy="594360"/>
          </a:xfrm>
          <a:prstGeom prst="rect">
            <a:avLst/>
          </a:prstGeom>
        </p:spPr>
      </p:pic>
    </p:spTree>
    <p:extLst>
      <p:ext uri="{BB962C8B-B14F-4D97-AF65-F5344CB8AC3E}">
        <p14:creationId xmlns:p14="http://schemas.microsoft.com/office/powerpoint/2010/main" val="24255845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00" y="1524000"/>
            <a:ext cx="7774575"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79574" y="1524001"/>
            <a:ext cx="2972574"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9230964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975" y="1524000"/>
            <a:ext cx="6097587"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010638" y="1524000"/>
            <a:ext cx="4649412"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736838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600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952" y="1524000"/>
            <a:ext cx="541465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974" y="5105400"/>
            <a:ext cx="5411609"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248439" y="1524000"/>
            <a:ext cx="541465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0" name="Text Placeholder 3"/>
          <p:cNvSpPr>
            <a:spLocks noGrp="1"/>
          </p:cNvSpPr>
          <p:nvPr>
            <p:ph type="body" sz="half" idx="14"/>
          </p:nvPr>
        </p:nvSpPr>
        <p:spPr>
          <a:xfrm>
            <a:off x="6248438" y="5105400"/>
            <a:ext cx="5411609"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6429729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24" y="0"/>
            <a:ext cx="1219200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srgbClr val="FFFFFF"/>
              </a:solidFill>
            </a:endParaRPr>
          </a:p>
        </p:txBody>
      </p:sp>
      <p:grpSp>
        <p:nvGrpSpPr>
          <p:cNvPr id="2" name="Group 1"/>
          <p:cNvGrpSpPr/>
          <p:nvPr/>
        </p:nvGrpSpPr>
        <p:grpSpPr>
          <a:xfrm>
            <a:off x="24" y="0"/>
            <a:ext cx="12192574"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gr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610" y="2666999"/>
            <a:ext cx="503051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610" y="609600"/>
            <a:ext cx="5030510" cy="2044700"/>
          </a:xfrm>
        </p:spPr>
        <p:txBody>
          <a:bodyPr/>
          <a:lstStyle>
            <a:lvl1pPr>
              <a:defRPr sz="13800" b="1"/>
            </a:lvl1pPr>
          </a:lstStyle>
          <a:p>
            <a:r>
              <a:rPr lang="en-US" dirty="0"/>
              <a:t>XX</a:t>
            </a:r>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974" y="6263640"/>
            <a:ext cx="1623284" cy="594360"/>
          </a:xfrm>
          <a:prstGeom prst="rect">
            <a:avLst/>
          </a:prstGeom>
        </p:spPr>
      </p:pic>
    </p:spTree>
    <p:extLst>
      <p:ext uri="{BB962C8B-B14F-4D97-AF65-F5344CB8AC3E}">
        <p14:creationId xmlns:p14="http://schemas.microsoft.com/office/powerpoint/2010/main" val="1491525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950" y="1371600"/>
            <a:ext cx="11128098"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950" y="2514600"/>
            <a:ext cx="11128098"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81119932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950" y="1371600"/>
            <a:ext cx="11128098"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950" y="2514600"/>
            <a:ext cx="11128098"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31178289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60" y="129398"/>
            <a:ext cx="11915881"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3123" y="2843873"/>
            <a:ext cx="4545752" cy="569547"/>
          </a:xfrm>
          <a:prstGeom prst="rect">
            <a:avLst/>
          </a:prstGeom>
        </p:spPr>
      </p:pic>
      <p:sp>
        <p:nvSpPr>
          <p:cNvPr id="6" name="Rectangle 5"/>
          <p:cNvSpPr/>
          <p:nvPr/>
        </p:nvSpPr>
        <p:spPr bwMode="gray">
          <a:xfrm>
            <a:off x="-264" y="0"/>
            <a:ext cx="194013"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7" name="Rectangle 6"/>
          <p:cNvSpPr/>
          <p:nvPr/>
        </p:nvSpPr>
        <p:spPr bwMode="gray">
          <a:xfrm>
            <a:off x="11998275" y="5854"/>
            <a:ext cx="194011"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8" name="Rectangle 7"/>
          <p:cNvSpPr/>
          <p:nvPr/>
        </p:nvSpPr>
        <p:spPr bwMode="gray">
          <a:xfrm>
            <a:off x="-286" y="6400800"/>
            <a:ext cx="12192571"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9" name="Rectangle 8"/>
          <p:cNvSpPr/>
          <p:nvPr/>
        </p:nvSpPr>
        <p:spPr bwMode="gray">
          <a:xfrm>
            <a:off x="-286" y="0"/>
            <a:ext cx="12192573"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Tree>
    <p:extLst>
      <p:ext uri="{BB962C8B-B14F-4D97-AF65-F5344CB8AC3E}">
        <p14:creationId xmlns:p14="http://schemas.microsoft.com/office/powerpoint/2010/main" val="10037053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13BF42DA-78D7-44CE-A353-628A23DF97F7}" type="slidenum">
              <a:rPr lang="en-GB" altLang="en-US"/>
              <a:pPr/>
              <a:t>‹#›</a:t>
            </a:fld>
            <a:endParaRPr lang="en-GB" altLang="en-US"/>
          </a:p>
        </p:txBody>
      </p:sp>
    </p:spTree>
    <p:extLst>
      <p:ext uri="{BB962C8B-B14F-4D97-AF65-F5344CB8AC3E}">
        <p14:creationId xmlns:p14="http://schemas.microsoft.com/office/powerpoint/2010/main" val="10842268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4D07687-B67E-4040-A41B-5F85DCE47590}" type="slidenum">
              <a:rPr lang="en-GB" altLang="en-US"/>
              <a:pPr/>
              <a:t>‹#›</a:t>
            </a:fld>
            <a:endParaRPr lang="en-GB" altLang="en-US"/>
          </a:p>
        </p:txBody>
      </p:sp>
    </p:spTree>
    <p:extLst>
      <p:ext uri="{BB962C8B-B14F-4D97-AF65-F5344CB8AC3E}">
        <p14:creationId xmlns:p14="http://schemas.microsoft.com/office/powerpoint/2010/main" val="17942900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289" y="1524001"/>
            <a:ext cx="1112942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0611698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289" y="1981200"/>
            <a:ext cx="1112942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7" name="Text Placeholder 12"/>
          <p:cNvSpPr>
            <a:spLocks noGrp="1"/>
          </p:cNvSpPr>
          <p:nvPr>
            <p:ph type="body" sz="quarter" idx="13" hasCustomPrompt="1"/>
          </p:nvPr>
        </p:nvSpPr>
        <p:spPr>
          <a:xfrm>
            <a:off x="531975" y="1373788"/>
            <a:ext cx="11128097"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5412697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ext Placeholder 7"/>
          <p:cNvSpPr>
            <a:spLocks noGrp="1"/>
          </p:cNvSpPr>
          <p:nvPr>
            <p:ph type="body" sz="quarter" idx="13"/>
          </p:nvPr>
        </p:nvSpPr>
        <p:spPr>
          <a:xfrm>
            <a:off x="2796659" y="1981199"/>
            <a:ext cx="8863390"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25160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952" y="2600324"/>
            <a:ext cx="11128098"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952" y="4038598"/>
            <a:ext cx="11128098"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8822304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951" y="1905000"/>
            <a:ext cx="4801850" cy="1645920"/>
          </a:xfrm>
        </p:spPr>
        <p:txBody>
          <a:bodyPr anchor="b"/>
          <a:lstStyle>
            <a:lvl1pPr algn="l">
              <a:lnSpc>
                <a:spcPct val="80000"/>
              </a:lnSpc>
              <a:defRPr sz="4800" b="0"/>
            </a:lvl1pPr>
          </a:lstStyle>
          <a:p>
            <a:r>
              <a:rPr lang="en-US"/>
              <a:t>Click to edit Master title style</a:t>
            </a:r>
            <a:endParaRPr dirty="0"/>
          </a:p>
        </p:txBody>
      </p:sp>
      <p:sp>
        <p:nvSpPr>
          <p:cNvPr id="3" name="Picture Placeholder 2"/>
          <p:cNvSpPr>
            <a:spLocks noGrp="1"/>
          </p:cNvSpPr>
          <p:nvPr>
            <p:ph type="pic" idx="1"/>
          </p:nvPr>
        </p:nvSpPr>
        <p:spPr>
          <a:xfrm>
            <a:off x="5589935" y="533400"/>
            <a:ext cx="6070139"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974" y="3657600"/>
            <a:ext cx="480184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42397265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p:cNvSpPr>
          <p:nvPr>
            <p:ph type="pic" sz="quarter" idx="14" hasCustomPrompt="1"/>
          </p:nvPr>
        </p:nvSpPr>
        <p:spPr>
          <a:xfrm>
            <a:off x="2286619" y="1828800"/>
            <a:ext cx="3475625"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6612" y="1828799"/>
            <a:ext cx="5623436"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a:t>Click to 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31447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9669" y="1905000"/>
            <a:ext cx="8458816"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4524" y="4191000"/>
            <a:ext cx="8153936"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8176681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573"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srgbClr val="FFFFFF"/>
                </a:solidFill>
              </a:endParaRPr>
            </a:p>
          </p:txBody>
        </p:sp>
      </p:grpSp>
      <p:sp>
        <p:nvSpPr>
          <p:cNvPr id="2" name="Title Placeholder 1"/>
          <p:cNvSpPr>
            <a:spLocks noGrp="1"/>
          </p:cNvSpPr>
          <p:nvPr>
            <p:ph type="title"/>
          </p:nvPr>
        </p:nvSpPr>
        <p:spPr>
          <a:xfrm>
            <a:off x="531950" y="406400"/>
            <a:ext cx="11128098" cy="88900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289" y="1524001"/>
            <a:ext cx="11129420" cy="441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278972" y="6556248"/>
            <a:ext cx="381760"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dirty="0">
              <a:solidFill>
                <a:srgbClr val="5F5F5F"/>
              </a:solidFill>
            </a:endParaRPr>
          </a:p>
        </p:txBody>
      </p:sp>
      <p:sp>
        <p:nvSpPr>
          <p:cNvPr id="15" name="TextBox 14"/>
          <p:cNvSpPr txBox="1"/>
          <p:nvPr/>
        </p:nvSpPr>
        <p:spPr>
          <a:xfrm>
            <a:off x="5378072" y="6556248"/>
            <a:ext cx="3201234" cy="182880"/>
          </a:xfrm>
          <a:prstGeom prst="rect">
            <a:avLst/>
          </a:prstGeom>
          <a:noFill/>
        </p:spPr>
        <p:txBody>
          <a:bodyPr vert="horz" wrap="none" lIns="0" tIns="0" rIns="0" bIns="0" rtlCol="0" anchor="ctr" anchorCtr="0">
            <a:noAutofit/>
          </a:bodyPr>
          <a:lstStyle/>
          <a:p>
            <a:pPr algn="r"/>
            <a:r>
              <a:rPr sz="850" dirty="0">
                <a:solidFill>
                  <a:srgbClr val="5F5F5F"/>
                </a:solidFill>
              </a:rPr>
              <a:t>Copyright © 201</a:t>
            </a:r>
            <a:r>
              <a:rPr lang="en-US" sz="850" dirty="0">
                <a:solidFill>
                  <a:srgbClr val="5F5F5F"/>
                </a:solidFill>
              </a:rPr>
              <a:t>6,</a:t>
            </a:r>
            <a:r>
              <a:rPr sz="850" dirty="0">
                <a:solidFill>
                  <a:srgbClr val="5F5F5F"/>
                </a:solidFill>
              </a:rPr>
              <a:t> Oracle and/or its affiliates. All rights reserved.</a:t>
            </a:r>
          </a:p>
        </p:txBody>
      </p:sp>
      <p:pic>
        <p:nvPicPr>
          <p:cNvPr id="19" name="Picture 18" descr="Oracle logo in white on red staging background"/>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bwMode="ltGray">
          <a:xfrm>
            <a:off x="531974" y="6263640"/>
            <a:ext cx="1623284" cy="594360"/>
          </a:xfrm>
          <a:prstGeom prst="rect">
            <a:avLst/>
          </a:prstGeom>
        </p:spPr>
      </p:pic>
    </p:spTree>
    <p:extLst>
      <p:ext uri="{BB962C8B-B14F-4D97-AF65-F5344CB8AC3E}">
        <p14:creationId xmlns:p14="http://schemas.microsoft.com/office/powerpoint/2010/main" val="131244127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 id="2147483668" r:id="rId5"/>
    <p:sldLayoutId id="2147483669"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5" r:id="rId20"/>
    <p:sldLayoutId id="2147483686" r:id="rId21"/>
    <p:sldLayoutId id="2147483687" r:id="rId22"/>
    <p:sldLayoutId id="2147483693" r:id="rId23"/>
    <p:sldLayoutId id="2147483694" r:id="rId24"/>
    <p:sldLayoutId id="2147483695" r:id="rId25"/>
    <p:sldLayoutId id="2147483697" r:id="rId26"/>
  </p:sldLayoutIdLst>
  <p:transition>
    <p:fade/>
  </p:transition>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mn-ea"/>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B89AB7A4-B845-4DA7-A65A-2E8945CA69C7}" type="slidenum">
              <a:rPr lang="en-GB" altLang="en-US"/>
              <a:pPr/>
              <a:t>‹#›</a:t>
            </a:fld>
            <a:endParaRPr lang="en-GB" altLang="en-US"/>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5683251" y="6659564"/>
            <a:ext cx="814916"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1033" name="Picture 17" descr="LOGO CE_Vertical_EN_NEG_quadri_H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73701" y="258764"/>
            <a:ext cx="1434015" cy="1005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21798"/>
      </p:ext>
    </p:extLst>
  </p:cSld>
  <p:clrMap bg1="lt1" tx1="dk1" bg2="lt2" tx2="dk2" accent1="accent1" accent2="accent2" accent3="accent3" accent4="accent4" accent5="accent5" accent6="accent6" hlink="hlink" folHlink="folHlink"/>
  <p:sldLayoutIdLst>
    <p:sldLayoutId id="2147483700" r:id="rId1"/>
    <p:sldLayoutId id="2147483701" r:id="rId2"/>
  </p:sldLayoutIdLst>
  <p:transition>
    <p:fade/>
  </p:transition>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08538"/>
            <a:ext cx="10363200" cy="1789112"/>
          </a:xfrm>
        </p:spPr>
        <p:txBody>
          <a:bodyPr/>
          <a:lstStyle/>
          <a:p>
            <a:pPr algn="ctr">
              <a:defRPr/>
            </a:pPr>
            <a:r>
              <a:rPr lang="en-GB" sz="3200" dirty="0">
                <a:ea typeface="+mj-ea"/>
                <a:cs typeface="+mj-cs"/>
              </a:rPr>
              <a:t>Linkages between institutions of he, vet and labour market</a:t>
            </a:r>
            <a:br>
              <a:rPr lang="en-GB" sz="3200" dirty="0">
                <a:ea typeface="+mj-ea"/>
                <a:cs typeface="+mj-cs"/>
              </a:rPr>
            </a:br>
            <a:r>
              <a:rPr lang="en-GB" sz="3200" dirty="0">
                <a:ea typeface="+mj-ea"/>
                <a:cs typeface="+mj-cs"/>
              </a:rPr>
              <a:t/>
            </a:r>
            <a:br>
              <a:rPr lang="en-GB" sz="3200" dirty="0">
                <a:ea typeface="+mj-ea"/>
                <a:cs typeface="+mj-cs"/>
              </a:rPr>
            </a:br>
            <a:r>
              <a:rPr lang="en-GB" sz="1600" dirty="0">
                <a:ea typeface="+mj-ea"/>
                <a:cs typeface="+mj-cs"/>
              </a:rPr>
              <a:t>Mr </a:t>
            </a:r>
            <a:r>
              <a:rPr lang="en-GB" sz="1600" dirty="0" err="1">
                <a:ea typeface="+mj-ea"/>
                <a:cs typeface="+mj-cs"/>
              </a:rPr>
              <a:t>nikos</a:t>
            </a:r>
            <a:r>
              <a:rPr lang="en-GB" sz="1600" dirty="0">
                <a:ea typeface="+mj-ea"/>
                <a:cs typeface="+mj-cs"/>
              </a:rPr>
              <a:t> </a:t>
            </a:r>
            <a:r>
              <a:rPr lang="en-GB" sz="1600" dirty="0" err="1">
                <a:ea typeface="+mj-ea"/>
                <a:cs typeface="+mj-cs"/>
              </a:rPr>
              <a:t>ioannou</a:t>
            </a:r>
            <a:endParaRPr lang="en-GB" sz="3200" dirty="0">
              <a:ea typeface="+mj-ea"/>
              <a:cs typeface="+mj-cs"/>
            </a:endParaRPr>
          </a:p>
        </p:txBody>
      </p:sp>
      <p:pic>
        <p:nvPicPr>
          <p:cNvPr id="3075" name="Picture 4" descr="C:\Users\mallyre\Desktop\img1227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01"/>
          <a:stretch/>
        </p:blipFill>
        <p:spPr bwMode="auto">
          <a:xfrm>
            <a:off x="1097280" y="-1"/>
            <a:ext cx="9956800" cy="476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13907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3"/>
            <a:ext cx="12193587" cy="68571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893"/>
            <a:ext cx="12193590" cy="6857107"/>
          </a:xfrm>
          <a:prstGeom prst="rect">
            <a:avLst/>
          </a:prstGeom>
        </p:spPr>
      </p:pic>
      <p:sp>
        <p:nvSpPr>
          <p:cNvPr id="27" name="Rectangle 26" descr="A large metric, brief statement, and 4-color photo can be included here"/>
          <p:cNvSpPr/>
          <p:nvPr/>
        </p:nvSpPr>
        <p:spPr bwMode="hidden">
          <a:xfrm>
            <a:off x="8" y="0"/>
            <a:ext cx="1219200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itle 3"/>
          <p:cNvSpPr txBox="1">
            <a:spLocks/>
          </p:cNvSpPr>
          <p:nvPr/>
        </p:nvSpPr>
        <p:spPr>
          <a:xfrm>
            <a:off x="760610" y="2352998"/>
            <a:ext cx="8087114" cy="1405086"/>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13800" b="1" kern="1200">
                <a:solidFill>
                  <a:schemeClr val="tx1"/>
                </a:solidFill>
                <a:latin typeface="+mj-lt"/>
                <a:ea typeface="+mj-ea"/>
                <a:cs typeface="+mj-cs"/>
              </a:defRPr>
            </a:lvl1pPr>
          </a:lstStyle>
          <a:p>
            <a:endParaRPr lang="en-US" sz="7200" dirty="0">
              <a:solidFill>
                <a:srgbClr val="FFFFFF"/>
              </a:solidFill>
            </a:endParaRPr>
          </a:p>
          <a:p>
            <a:endParaRPr lang="en-US" sz="7200" dirty="0">
              <a:solidFill>
                <a:srgbClr val="FFFFFF"/>
              </a:solidFill>
            </a:endParaRPr>
          </a:p>
          <a:p>
            <a:r>
              <a:rPr lang="en-US" sz="7200" dirty="0">
                <a:solidFill>
                  <a:srgbClr val="FFFFFF"/>
                </a:solidFill>
              </a:rPr>
              <a:t>Times Have Changed</a:t>
            </a:r>
            <a:br>
              <a:rPr lang="en-US" sz="7200" dirty="0">
                <a:solidFill>
                  <a:srgbClr val="FFFFFF"/>
                </a:solidFill>
              </a:rPr>
            </a:br>
            <a:endParaRPr lang="en-US" sz="7200" dirty="0">
              <a:solidFill>
                <a:srgbClr val="FFFFFF"/>
              </a:solidFill>
            </a:endParaRPr>
          </a:p>
        </p:txBody>
      </p:sp>
      <p:sp>
        <p:nvSpPr>
          <p:cNvPr id="6" name="TextBox 5"/>
          <p:cNvSpPr txBox="1"/>
          <p:nvPr/>
        </p:nvSpPr>
        <p:spPr>
          <a:xfrm>
            <a:off x="11672610" y="530593"/>
            <a:ext cx="45731" cy="45719"/>
          </a:xfrm>
          <a:prstGeom prst="rect">
            <a:avLst/>
          </a:prstGeom>
          <a:noFill/>
        </p:spPr>
        <p:txBody>
          <a:bodyPr wrap="square" lIns="0" tIns="0" rIns="0" bIns="0" rtlCol="0">
            <a:noAutofit/>
          </a:bodyPr>
          <a:lstStyle/>
          <a:p>
            <a:pPr>
              <a:lnSpc>
                <a:spcPct val="90000"/>
              </a:lnSpc>
            </a:pPr>
            <a:endParaRPr lang="en-US" dirty="0">
              <a:solidFill>
                <a:srgbClr val="5F5F5F"/>
              </a:solidFill>
            </a:endParaRPr>
          </a:p>
        </p:txBody>
      </p:sp>
      <p:grpSp>
        <p:nvGrpSpPr>
          <p:cNvPr id="2" name="Group 21"/>
          <p:cNvGrpSpPr/>
          <p:nvPr/>
        </p:nvGrpSpPr>
        <p:grpSpPr>
          <a:xfrm>
            <a:off x="0" y="0"/>
            <a:ext cx="12192573" cy="6858000"/>
            <a:chOff x="0" y="0"/>
            <a:chExt cx="12189398" cy="6858000"/>
          </a:xfrm>
        </p:grpSpPr>
        <p:sp>
          <p:nvSpPr>
            <p:cNvPr id="23" name="Rectangle 2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4" name="Rectangle 23"/>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5" name="Rectangle 2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6" name="Rectangle 2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9" name="Picture 8" descr="Oracle logo in white on red staging backgrou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ltGray">
          <a:xfrm>
            <a:off x="531958" y="6263640"/>
            <a:ext cx="1623284" cy="594360"/>
          </a:xfrm>
          <a:prstGeom prst="rect">
            <a:avLst/>
          </a:prstGeom>
        </p:spPr>
      </p:pic>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10</a:t>
            </a:fld>
            <a:endParaRPr lang="en-US" dirty="0">
              <a:solidFill>
                <a:srgbClr val="5F5F5F"/>
              </a:solidFill>
            </a:endParaRPr>
          </a:p>
        </p:txBody>
      </p:sp>
    </p:spTree>
    <p:extLst>
      <p:ext uri="{BB962C8B-B14F-4D97-AF65-F5344CB8AC3E}">
        <p14:creationId xmlns:p14="http://schemas.microsoft.com/office/powerpoint/2010/main" val="4110286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par>
                                <p:cTn id="12" presetID="35" presetClass="path" presetSubtype="0" decel="100000" fill="hold" grpId="1" nodeType="withEffect">
                                  <p:stCondLst>
                                    <p:cond delay="500"/>
                                  </p:stCondLst>
                                  <p:childTnLst>
                                    <p:animMotion origin="layout" path="M -2.80802E-6 -3.7037E-7 L -0.03555 -3.7037E-7 " pathEditMode="relative" rAng="0" ptsTypes="AA">
                                      <p:cBhvr>
                                        <p:cTn id="13" dur="750" spd="-100000" fill="hold"/>
                                        <p:tgtEl>
                                          <p:spTgt spid="21"/>
                                        </p:tgtEl>
                                        <p:attrNameLst>
                                          <p:attrName>ppt_x</p:attrName>
                                          <p:attrName>ppt_y</p:attrName>
                                        </p:attrNameLst>
                                      </p:cBhvr>
                                      <p:rCtr x="-17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3"/>
          <p:cNvSpPr txBox="1">
            <a:spLocks/>
          </p:cNvSpPr>
          <p:nvPr/>
        </p:nvSpPr>
        <p:spPr>
          <a:xfrm>
            <a:off x="521416" y="2822446"/>
            <a:ext cx="11125199" cy="1029064"/>
          </a:xfrm>
          <a:prstGeom prst="rect">
            <a:avLst/>
          </a:prstGeom>
        </p:spPr>
        <p:txBody>
          <a:bodyPr anchor="ct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r>
              <a:rPr lang="en-US" sz="4000" dirty="0">
                <a:solidFill>
                  <a:srgbClr val="5F5F5F"/>
                </a:solidFill>
              </a:rPr>
              <a:t>Digital Disruption is changing Education</a:t>
            </a:r>
          </a:p>
        </p:txBody>
      </p:sp>
      <p:sp>
        <p:nvSpPr>
          <p:cNvPr id="5" name="Title 3"/>
          <p:cNvSpPr txBox="1">
            <a:spLocks/>
          </p:cNvSpPr>
          <p:nvPr/>
        </p:nvSpPr>
        <p:spPr>
          <a:xfrm>
            <a:off x="533402" y="2813884"/>
            <a:ext cx="11125199" cy="1029064"/>
          </a:xfrm>
          <a:prstGeom prst="rect">
            <a:avLst/>
          </a:prstGeom>
        </p:spPr>
        <p:txBody>
          <a:bodyPr anchor="ct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r>
              <a:rPr lang="en-US" sz="4000" dirty="0">
                <a:solidFill>
                  <a:srgbClr val="5F5F5F"/>
                </a:solidFill>
              </a:rPr>
              <a:t>Digital technologies are transforming </a:t>
            </a:r>
            <a:br>
              <a:rPr lang="en-US" sz="4000" dirty="0">
                <a:solidFill>
                  <a:srgbClr val="5F5F5F"/>
                </a:solidFill>
              </a:rPr>
            </a:br>
            <a:r>
              <a:rPr lang="en-US" sz="4000" dirty="0">
                <a:solidFill>
                  <a:srgbClr val="5F5F5F"/>
                </a:solidFill>
              </a:rPr>
              <a:t>every area of economic life </a:t>
            </a:r>
          </a:p>
        </p:txBody>
      </p:sp>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11</a:t>
            </a:fld>
            <a:endParaRPr lang="en-US" dirty="0">
              <a:solidFill>
                <a:srgbClr val="5F5F5F"/>
              </a:solidFill>
            </a:endParaRPr>
          </a:p>
        </p:txBody>
      </p:sp>
      <p:grpSp>
        <p:nvGrpSpPr>
          <p:cNvPr id="4" name="Group 37"/>
          <p:cNvGrpSpPr/>
          <p:nvPr/>
        </p:nvGrpSpPr>
        <p:grpSpPr>
          <a:xfrm>
            <a:off x="554183" y="3877722"/>
            <a:ext cx="11039585" cy="565547"/>
            <a:chOff x="552594" y="3877716"/>
            <a:chExt cx="11039585" cy="565547"/>
          </a:xfrm>
        </p:grpSpPr>
        <p:sp>
          <p:nvSpPr>
            <p:cNvPr id="234" name="Oval 233"/>
            <p:cNvSpPr/>
            <p:nvPr/>
          </p:nvSpPr>
          <p:spPr>
            <a:xfrm>
              <a:off x="7535286"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3" name="Group 502"/>
            <p:cNvGrpSpPr/>
            <p:nvPr/>
          </p:nvGrpSpPr>
          <p:grpSpPr>
            <a:xfrm>
              <a:off x="6371504" y="3877716"/>
              <a:ext cx="565547" cy="565547"/>
              <a:chOff x="6371504" y="3877716"/>
              <a:chExt cx="565547" cy="565547"/>
            </a:xfrm>
          </p:grpSpPr>
          <p:sp>
            <p:nvSpPr>
              <p:cNvPr id="233" name="Oval 232"/>
              <p:cNvSpPr/>
              <p:nvPr/>
            </p:nvSpPr>
            <p:spPr>
              <a:xfrm>
                <a:off x="6371504"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4" name="Group 254"/>
              <p:cNvGrpSpPr/>
              <p:nvPr/>
            </p:nvGrpSpPr>
            <p:grpSpPr>
              <a:xfrm>
                <a:off x="6513226" y="3947404"/>
                <a:ext cx="278387" cy="395302"/>
                <a:chOff x="6780134" y="2327220"/>
                <a:chExt cx="720090" cy="1022509"/>
              </a:xfrm>
              <a:solidFill>
                <a:schemeClr val="bg1"/>
              </a:solidFill>
            </p:grpSpPr>
            <p:sp>
              <p:nvSpPr>
                <p:cNvPr id="256" name="Rectangle 119"/>
                <p:cNvSpPr>
                  <a:spLocks noChangeArrowheads="1"/>
                </p:cNvSpPr>
                <p:nvPr/>
              </p:nvSpPr>
              <p:spPr bwMode="auto">
                <a:xfrm>
                  <a:off x="6934439" y="2704648"/>
                  <a:ext cx="224314" cy="42624"/>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57" name="Rectangle 120"/>
                <p:cNvSpPr>
                  <a:spLocks noChangeArrowheads="1"/>
                </p:cNvSpPr>
                <p:nvPr/>
              </p:nvSpPr>
              <p:spPr bwMode="auto">
                <a:xfrm>
                  <a:off x="6934439" y="2893005"/>
                  <a:ext cx="224314" cy="42863"/>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58" name="Rectangle 121"/>
                <p:cNvSpPr>
                  <a:spLocks noChangeArrowheads="1"/>
                </p:cNvSpPr>
                <p:nvPr/>
              </p:nvSpPr>
              <p:spPr bwMode="auto">
                <a:xfrm>
                  <a:off x="6936106" y="3081600"/>
                  <a:ext cx="223838" cy="42624"/>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59" name="Freeform 122"/>
                <p:cNvSpPr>
                  <a:spLocks/>
                </p:cNvSpPr>
                <p:nvPr/>
              </p:nvSpPr>
              <p:spPr bwMode="auto">
                <a:xfrm>
                  <a:off x="7231857" y="2842999"/>
                  <a:ext cx="125492" cy="123825"/>
                </a:xfrm>
                <a:custGeom>
                  <a:avLst/>
                  <a:gdLst>
                    <a:gd name="T0" fmla="*/ 152 w 223"/>
                    <a:gd name="T1" fmla="*/ 111 h 220"/>
                    <a:gd name="T2" fmla="*/ 212 w 223"/>
                    <a:gd name="T3" fmla="*/ 51 h 220"/>
                    <a:gd name="T4" fmla="*/ 212 w 223"/>
                    <a:gd name="T5" fmla="*/ 11 h 220"/>
                    <a:gd name="T6" fmla="*/ 171 w 223"/>
                    <a:gd name="T7" fmla="*/ 11 h 220"/>
                    <a:gd name="T8" fmla="*/ 112 w 223"/>
                    <a:gd name="T9" fmla="*/ 71 h 220"/>
                    <a:gd name="T10" fmla="*/ 52 w 223"/>
                    <a:gd name="T11" fmla="*/ 11 h 220"/>
                    <a:gd name="T12" fmla="*/ 11 w 223"/>
                    <a:gd name="T13" fmla="*/ 11 h 220"/>
                    <a:gd name="T14" fmla="*/ 11 w 223"/>
                    <a:gd name="T15" fmla="*/ 51 h 220"/>
                    <a:gd name="T16" fmla="*/ 71 w 223"/>
                    <a:gd name="T17" fmla="*/ 111 h 220"/>
                    <a:gd name="T18" fmla="*/ 11 w 223"/>
                    <a:gd name="T19" fmla="*/ 171 h 220"/>
                    <a:gd name="T20" fmla="*/ 11 w 223"/>
                    <a:gd name="T21" fmla="*/ 211 h 220"/>
                    <a:gd name="T22" fmla="*/ 32 w 223"/>
                    <a:gd name="T23" fmla="*/ 220 h 220"/>
                    <a:gd name="T24" fmla="*/ 52 w 223"/>
                    <a:gd name="T25" fmla="*/ 211 h 220"/>
                    <a:gd name="T26" fmla="*/ 112 w 223"/>
                    <a:gd name="T27" fmla="*/ 152 h 220"/>
                    <a:gd name="T28" fmla="*/ 171 w 223"/>
                    <a:gd name="T29" fmla="*/ 211 h 220"/>
                    <a:gd name="T30" fmla="*/ 192 w 223"/>
                    <a:gd name="T31" fmla="*/ 220 h 220"/>
                    <a:gd name="T32" fmla="*/ 212 w 223"/>
                    <a:gd name="T33" fmla="*/ 211 h 220"/>
                    <a:gd name="T34" fmla="*/ 212 w 223"/>
                    <a:gd name="T35" fmla="*/ 171 h 220"/>
                    <a:gd name="T36" fmla="*/ 152 w 223"/>
                    <a:gd name="T37" fmla="*/ 11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220">
                      <a:moveTo>
                        <a:pt x="152" y="111"/>
                      </a:moveTo>
                      <a:cubicBezTo>
                        <a:pt x="212" y="51"/>
                        <a:pt x="212" y="51"/>
                        <a:pt x="212" y="51"/>
                      </a:cubicBezTo>
                      <a:cubicBezTo>
                        <a:pt x="223" y="40"/>
                        <a:pt x="223" y="22"/>
                        <a:pt x="212" y="11"/>
                      </a:cubicBezTo>
                      <a:cubicBezTo>
                        <a:pt x="201" y="0"/>
                        <a:pt x="182" y="0"/>
                        <a:pt x="171" y="11"/>
                      </a:cubicBezTo>
                      <a:cubicBezTo>
                        <a:pt x="112" y="71"/>
                        <a:pt x="112" y="71"/>
                        <a:pt x="112" y="71"/>
                      </a:cubicBezTo>
                      <a:cubicBezTo>
                        <a:pt x="52" y="11"/>
                        <a:pt x="52" y="11"/>
                        <a:pt x="52" y="11"/>
                      </a:cubicBezTo>
                      <a:cubicBezTo>
                        <a:pt x="41" y="0"/>
                        <a:pt x="22" y="0"/>
                        <a:pt x="11" y="11"/>
                      </a:cubicBezTo>
                      <a:cubicBezTo>
                        <a:pt x="0" y="22"/>
                        <a:pt x="0" y="40"/>
                        <a:pt x="11" y="51"/>
                      </a:cubicBezTo>
                      <a:cubicBezTo>
                        <a:pt x="71" y="111"/>
                        <a:pt x="71" y="111"/>
                        <a:pt x="71" y="111"/>
                      </a:cubicBezTo>
                      <a:cubicBezTo>
                        <a:pt x="11" y="171"/>
                        <a:pt x="11" y="171"/>
                        <a:pt x="11" y="171"/>
                      </a:cubicBezTo>
                      <a:cubicBezTo>
                        <a:pt x="0" y="182"/>
                        <a:pt x="0" y="200"/>
                        <a:pt x="11" y="211"/>
                      </a:cubicBezTo>
                      <a:cubicBezTo>
                        <a:pt x="17" y="217"/>
                        <a:pt x="24" y="220"/>
                        <a:pt x="32" y="220"/>
                      </a:cubicBezTo>
                      <a:cubicBezTo>
                        <a:pt x="39" y="220"/>
                        <a:pt x="46" y="217"/>
                        <a:pt x="52" y="211"/>
                      </a:cubicBezTo>
                      <a:cubicBezTo>
                        <a:pt x="112" y="152"/>
                        <a:pt x="112" y="152"/>
                        <a:pt x="112" y="152"/>
                      </a:cubicBezTo>
                      <a:cubicBezTo>
                        <a:pt x="171" y="211"/>
                        <a:pt x="171" y="211"/>
                        <a:pt x="171" y="211"/>
                      </a:cubicBezTo>
                      <a:cubicBezTo>
                        <a:pt x="177" y="217"/>
                        <a:pt x="184" y="220"/>
                        <a:pt x="192" y="220"/>
                      </a:cubicBezTo>
                      <a:cubicBezTo>
                        <a:pt x="199" y="220"/>
                        <a:pt x="206" y="217"/>
                        <a:pt x="212" y="211"/>
                      </a:cubicBezTo>
                      <a:cubicBezTo>
                        <a:pt x="223" y="200"/>
                        <a:pt x="223" y="182"/>
                        <a:pt x="212" y="171"/>
                      </a:cubicBezTo>
                      <a:lnTo>
                        <a:pt x="152" y="11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60" name="Freeform 123"/>
                <p:cNvSpPr>
                  <a:spLocks/>
                </p:cNvSpPr>
                <p:nvPr/>
              </p:nvSpPr>
              <p:spPr bwMode="auto">
                <a:xfrm>
                  <a:off x="7221142" y="2661309"/>
                  <a:ext cx="153591" cy="115967"/>
                </a:xfrm>
                <a:custGeom>
                  <a:avLst/>
                  <a:gdLst>
                    <a:gd name="T0" fmla="*/ 109 w 273"/>
                    <a:gd name="T1" fmla="*/ 206 h 206"/>
                    <a:gd name="T2" fmla="*/ 11 w 273"/>
                    <a:gd name="T3" fmla="*/ 108 h 206"/>
                    <a:gd name="T4" fmla="*/ 11 w 273"/>
                    <a:gd name="T5" fmla="*/ 68 h 206"/>
                    <a:gd name="T6" fmla="*/ 52 w 273"/>
                    <a:gd name="T7" fmla="*/ 68 h 206"/>
                    <a:gd name="T8" fmla="*/ 109 w 273"/>
                    <a:gd name="T9" fmla="*/ 124 h 206"/>
                    <a:gd name="T10" fmla="*/ 222 w 273"/>
                    <a:gd name="T11" fmla="*/ 11 h 206"/>
                    <a:gd name="T12" fmla="*/ 262 w 273"/>
                    <a:gd name="T13" fmla="*/ 11 h 206"/>
                    <a:gd name="T14" fmla="*/ 262 w 273"/>
                    <a:gd name="T15" fmla="*/ 52 h 206"/>
                    <a:gd name="T16" fmla="*/ 109 w 273"/>
                    <a:gd name="T1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06">
                      <a:moveTo>
                        <a:pt x="109" y="206"/>
                      </a:moveTo>
                      <a:cubicBezTo>
                        <a:pt x="11" y="108"/>
                        <a:pt x="11" y="108"/>
                        <a:pt x="11" y="108"/>
                      </a:cubicBezTo>
                      <a:cubicBezTo>
                        <a:pt x="0" y="97"/>
                        <a:pt x="0" y="79"/>
                        <a:pt x="11" y="68"/>
                      </a:cubicBezTo>
                      <a:cubicBezTo>
                        <a:pt x="22" y="57"/>
                        <a:pt x="41" y="57"/>
                        <a:pt x="52" y="68"/>
                      </a:cubicBezTo>
                      <a:cubicBezTo>
                        <a:pt x="109" y="124"/>
                        <a:pt x="109" y="124"/>
                        <a:pt x="109" y="124"/>
                      </a:cubicBezTo>
                      <a:cubicBezTo>
                        <a:pt x="222" y="11"/>
                        <a:pt x="222" y="11"/>
                        <a:pt x="222" y="11"/>
                      </a:cubicBezTo>
                      <a:cubicBezTo>
                        <a:pt x="233" y="0"/>
                        <a:pt x="251" y="0"/>
                        <a:pt x="262" y="11"/>
                      </a:cubicBezTo>
                      <a:cubicBezTo>
                        <a:pt x="273" y="23"/>
                        <a:pt x="273" y="41"/>
                        <a:pt x="262" y="52"/>
                      </a:cubicBezTo>
                      <a:lnTo>
                        <a:pt x="109" y="20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61" name="Freeform 124"/>
                <p:cNvSpPr>
                  <a:spLocks/>
                </p:cNvSpPr>
                <p:nvPr/>
              </p:nvSpPr>
              <p:spPr bwMode="auto">
                <a:xfrm>
                  <a:off x="7221142" y="3039214"/>
                  <a:ext cx="153591" cy="115491"/>
                </a:xfrm>
                <a:custGeom>
                  <a:avLst/>
                  <a:gdLst>
                    <a:gd name="T0" fmla="*/ 109 w 273"/>
                    <a:gd name="T1" fmla="*/ 205 h 205"/>
                    <a:gd name="T2" fmla="*/ 11 w 273"/>
                    <a:gd name="T3" fmla="*/ 108 h 205"/>
                    <a:gd name="T4" fmla="*/ 11 w 273"/>
                    <a:gd name="T5" fmla="*/ 67 h 205"/>
                    <a:gd name="T6" fmla="*/ 52 w 273"/>
                    <a:gd name="T7" fmla="*/ 67 h 205"/>
                    <a:gd name="T8" fmla="*/ 109 w 273"/>
                    <a:gd name="T9" fmla="*/ 124 h 205"/>
                    <a:gd name="T10" fmla="*/ 222 w 273"/>
                    <a:gd name="T11" fmla="*/ 11 h 205"/>
                    <a:gd name="T12" fmla="*/ 262 w 273"/>
                    <a:gd name="T13" fmla="*/ 11 h 205"/>
                    <a:gd name="T14" fmla="*/ 262 w 273"/>
                    <a:gd name="T15" fmla="*/ 52 h 205"/>
                    <a:gd name="T16" fmla="*/ 109 w 273"/>
                    <a:gd name="T1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05">
                      <a:moveTo>
                        <a:pt x="109" y="205"/>
                      </a:moveTo>
                      <a:cubicBezTo>
                        <a:pt x="11" y="108"/>
                        <a:pt x="11" y="108"/>
                        <a:pt x="11" y="108"/>
                      </a:cubicBezTo>
                      <a:cubicBezTo>
                        <a:pt x="0" y="97"/>
                        <a:pt x="0" y="79"/>
                        <a:pt x="11" y="67"/>
                      </a:cubicBezTo>
                      <a:cubicBezTo>
                        <a:pt x="22" y="56"/>
                        <a:pt x="41" y="56"/>
                        <a:pt x="52" y="67"/>
                      </a:cubicBezTo>
                      <a:cubicBezTo>
                        <a:pt x="109" y="124"/>
                        <a:pt x="109" y="124"/>
                        <a:pt x="109" y="124"/>
                      </a:cubicBezTo>
                      <a:cubicBezTo>
                        <a:pt x="222" y="11"/>
                        <a:pt x="222" y="11"/>
                        <a:pt x="222" y="11"/>
                      </a:cubicBezTo>
                      <a:cubicBezTo>
                        <a:pt x="233" y="0"/>
                        <a:pt x="251" y="0"/>
                        <a:pt x="262" y="11"/>
                      </a:cubicBezTo>
                      <a:cubicBezTo>
                        <a:pt x="273" y="22"/>
                        <a:pt x="273" y="40"/>
                        <a:pt x="262" y="52"/>
                      </a:cubicBezTo>
                      <a:lnTo>
                        <a:pt x="109" y="20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62" name="Freeform 125"/>
                <p:cNvSpPr>
                  <a:spLocks noEditPoints="1"/>
                </p:cNvSpPr>
                <p:nvPr/>
              </p:nvSpPr>
              <p:spPr bwMode="auto">
                <a:xfrm>
                  <a:off x="6937773" y="2327220"/>
                  <a:ext cx="405051" cy="227648"/>
                </a:xfrm>
                <a:custGeom>
                  <a:avLst/>
                  <a:gdLst>
                    <a:gd name="T0" fmla="*/ 360 w 720"/>
                    <a:gd name="T1" fmla="*/ 0 h 405"/>
                    <a:gd name="T2" fmla="*/ 508 w 720"/>
                    <a:gd name="T3" fmla="*/ 148 h 405"/>
                    <a:gd name="T4" fmla="*/ 506 w 720"/>
                    <a:gd name="T5" fmla="*/ 170 h 405"/>
                    <a:gd name="T6" fmla="*/ 720 w 720"/>
                    <a:gd name="T7" fmla="*/ 170 h 405"/>
                    <a:gd name="T8" fmla="*/ 720 w 720"/>
                    <a:gd name="T9" fmla="*/ 405 h 405"/>
                    <a:gd name="T10" fmla="*/ 0 w 720"/>
                    <a:gd name="T11" fmla="*/ 405 h 405"/>
                    <a:gd name="T12" fmla="*/ 0 w 720"/>
                    <a:gd name="T13" fmla="*/ 170 h 405"/>
                    <a:gd name="T14" fmla="*/ 0 w 720"/>
                    <a:gd name="T15" fmla="*/ 170 h 405"/>
                    <a:gd name="T16" fmla="*/ 1 w 720"/>
                    <a:gd name="T17" fmla="*/ 170 h 405"/>
                    <a:gd name="T18" fmla="*/ 214 w 720"/>
                    <a:gd name="T19" fmla="*/ 170 h 405"/>
                    <a:gd name="T20" fmla="*/ 212 w 720"/>
                    <a:gd name="T21" fmla="*/ 148 h 405"/>
                    <a:gd name="T22" fmla="*/ 360 w 720"/>
                    <a:gd name="T23" fmla="*/ 0 h 405"/>
                    <a:gd name="T24" fmla="*/ 360 w 720"/>
                    <a:gd name="T25" fmla="*/ 85 h 405"/>
                    <a:gd name="T26" fmla="*/ 297 w 720"/>
                    <a:gd name="T27" fmla="*/ 148 h 405"/>
                    <a:gd name="T28" fmla="*/ 360 w 720"/>
                    <a:gd name="T29" fmla="*/ 211 h 405"/>
                    <a:gd name="T30" fmla="*/ 423 w 720"/>
                    <a:gd name="T31" fmla="*/ 148 h 405"/>
                    <a:gd name="T32" fmla="*/ 360 w 720"/>
                    <a:gd name="T33" fmla="*/ 8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405">
                      <a:moveTo>
                        <a:pt x="360" y="0"/>
                      </a:moveTo>
                      <a:cubicBezTo>
                        <a:pt x="442" y="0"/>
                        <a:pt x="508" y="66"/>
                        <a:pt x="508" y="148"/>
                      </a:cubicBezTo>
                      <a:cubicBezTo>
                        <a:pt x="508" y="156"/>
                        <a:pt x="507" y="163"/>
                        <a:pt x="506" y="170"/>
                      </a:cubicBezTo>
                      <a:cubicBezTo>
                        <a:pt x="720" y="170"/>
                        <a:pt x="720" y="170"/>
                        <a:pt x="720" y="170"/>
                      </a:cubicBezTo>
                      <a:cubicBezTo>
                        <a:pt x="720" y="405"/>
                        <a:pt x="720" y="405"/>
                        <a:pt x="720" y="405"/>
                      </a:cubicBezTo>
                      <a:cubicBezTo>
                        <a:pt x="0" y="405"/>
                        <a:pt x="0" y="405"/>
                        <a:pt x="0" y="405"/>
                      </a:cubicBezTo>
                      <a:cubicBezTo>
                        <a:pt x="0" y="170"/>
                        <a:pt x="0" y="170"/>
                        <a:pt x="0" y="170"/>
                      </a:cubicBezTo>
                      <a:cubicBezTo>
                        <a:pt x="0" y="170"/>
                        <a:pt x="0" y="170"/>
                        <a:pt x="0" y="170"/>
                      </a:cubicBezTo>
                      <a:cubicBezTo>
                        <a:pt x="0" y="170"/>
                        <a:pt x="1" y="170"/>
                        <a:pt x="1" y="170"/>
                      </a:cubicBezTo>
                      <a:cubicBezTo>
                        <a:pt x="214" y="170"/>
                        <a:pt x="214" y="170"/>
                        <a:pt x="214" y="170"/>
                      </a:cubicBezTo>
                      <a:cubicBezTo>
                        <a:pt x="213" y="163"/>
                        <a:pt x="212" y="156"/>
                        <a:pt x="212" y="148"/>
                      </a:cubicBezTo>
                      <a:cubicBezTo>
                        <a:pt x="212" y="66"/>
                        <a:pt x="278" y="0"/>
                        <a:pt x="360" y="0"/>
                      </a:cubicBezTo>
                      <a:moveTo>
                        <a:pt x="360" y="85"/>
                      </a:moveTo>
                      <a:cubicBezTo>
                        <a:pt x="325" y="85"/>
                        <a:pt x="297" y="113"/>
                        <a:pt x="297" y="148"/>
                      </a:cubicBezTo>
                      <a:cubicBezTo>
                        <a:pt x="297" y="183"/>
                        <a:pt x="325" y="211"/>
                        <a:pt x="360" y="211"/>
                      </a:cubicBezTo>
                      <a:cubicBezTo>
                        <a:pt x="395" y="211"/>
                        <a:pt x="423" y="183"/>
                        <a:pt x="423" y="148"/>
                      </a:cubicBezTo>
                      <a:cubicBezTo>
                        <a:pt x="423" y="113"/>
                        <a:pt x="395" y="85"/>
                        <a:pt x="360" y="85"/>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63" name="Freeform 126"/>
                <p:cNvSpPr>
                  <a:spLocks/>
                </p:cNvSpPr>
                <p:nvPr/>
              </p:nvSpPr>
              <p:spPr bwMode="auto">
                <a:xfrm>
                  <a:off x="6780134" y="2476286"/>
                  <a:ext cx="720090" cy="873443"/>
                </a:xfrm>
                <a:custGeom>
                  <a:avLst/>
                  <a:gdLst>
                    <a:gd name="T0" fmla="*/ 1048 w 1280"/>
                    <a:gd name="T1" fmla="*/ 0 h 1553"/>
                    <a:gd name="T2" fmla="*/ 1048 w 1280"/>
                    <a:gd name="T3" fmla="*/ 134 h 1553"/>
                    <a:gd name="T4" fmla="*/ 1146 w 1280"/>
                    <a:gd name="T5" fmla="*/ 134 h 1553"/>
                    <a:gd name="T6" fmla="*/ 1146 w 1280"/>
                    <a:gd name="T7" fmla="*/ 1419 h 1553"/>
                    <a:gd name="T8" fmla="*/ 226 w 1280"/>
                    <a:gd name="T9" fmla="*/ 1419 h 1553"/>
                    <a:gd name="T10" fmla="*/ 133 w 1280"/>
                    <a:gd name="T11" fmla="*/ 1343 h 1553"/>
                    <a:gd name="T12" fmla="*/ 133 w 1280"/>
                    <a:gd name="T13" fmla="*/ 134 h 1553"/>
                    <a:gd name="T14" fmla="*/ 232 w 1280"/>
                    <a:gd name="T15" fmla="*/ 134 h 1553"/>
                    <a:gd name="T16" fmla="*/ 232 w 1280"/>
                    <a:gd name="T17" fmla="*/ 0 h 1553"/>
                    <a:gd name="T18" fmla="*/ 0 w 1280"/>
                    <a:gd name="T19" fmla="*/ 0 h 1553"/>
                    <a:gd name="T20" fmla="*/ 0 w 1280"/>
                    <a:gd name="T21" fmla="*/ 1454 h 1553"/>
                    <a:gd name="T22" fmla="*/ 98 w 1280"/>
                    <a:gd name="T23" fmla="*/ 1553 h 1553"/>
                    <a:gd name="T24" fmla="*/ 1182 w 1280"/>
                    <a:gd name="T25" fmla="*/ 1553 h 1553"/>
                    <a:gd name="T26" fmla="*/ 1280 w 1280"/>
                    <a:gd name="T27" fmla="*/ 1454 h 1553"/>
                    <a:gd name="T28" fmla="*/ 1280 w 1280"/>
                    <a:gd name="T29" fmla="*/ 0 h 1553"/>
                    <a:gd name="T30" fmla="*/ 1048 w 1280"/>
                    <a:gd name="T31"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0" h="1553">
                      <a:moveTo>
                        <a:pt x="1048" y="0"/>
                      </a:moveTo>
                      <a:cubicBezTo>
                        <a:pt x="1048" y="134"/>
                        <a:pt x="1048" y="134"/>
                        <a:pt x="1048" y="134"/>
                      </a:cubicBezTo>
                      <a:cubicBezTo>
                        <a:pt x="1146" y="134"/>
                        <a:pt x="1146" y="134"/>
                        <a:pt x="1146" y="134"/>
                      </a:cubicBezTo>
                      <a:cubicBezTo>
                        <a:pt x="1146" y="1419"/>
                        <a:pt x="1146" y="1419"/>
                        <a:pt x="1146" y="1419"/>
                      </a:cubicBezTo>
                      <a:cubicBezTo>
                        <a:pt x="226" y="1419"/>
                        <a:pt x="226" y="1419"/>
                        <a:pt x="226" y="1419"/>
                      </a:cubicBezTo>
                      <a:cubicBezTo>
                        <a:pt x="146" y="1413"/>
                        <a:pt x="135" y="1362"/>
                        <a:pt x="133" y="1343"/>
                      </a:cubicBezTo>
                      <a:cubicBezTo>
                        <a:pt x="133" y="134"/>
                        <a:pt x="133" y="134"/>
                        <a:pt x="133" y="134"/>
                      </a:cubicBezTo>
                      <a:cubicBezTo>
                        <a:pt x="232" y="134"/>
                        <a:pt x="232" y="134"/>
                        <a:pt x="232" y="134"/>
                      </a:cubicBezTo>
                      <a:cubicBezTo>
                        <a:pt x="232" y="0"/>
                        <a:pt x="232" y="0"/>
                        <a:pt x="232" y="0"/>
                      </a:cubicBezTo>
                      <a:cubicBezTo>
                        <a:pt x="0" y="0"/>
                        <a:pt x="0" y="0"/>
                        <a:pt x="0" y="0"/>
                      </a:cubicBezTo>
                      <a:cubicBezTo>
                        <a:pt x="0" y="1454"/>
                        <a:pt x="0" y="1454"/>
                        <a:pt x="0" y="1454"/>
                      </a:cubicBezTo>
                      <a:cubicBezTo>
                        <a:pt x="0" y="1508"/>
                        <a:pt x="44" y="1553"/>
                        <a:pt x="98" y="1553"/>
                      </a:cubicBezTo>
                      <a:cubicBezTo>
                        <a:pt x="1182" y="1553"/>
                        <a:pt x="1182" y="1553"/>
                        <a:pt x="1182" y="1553"/>
                      </a:cubicBezTo>
                      <a:cubicBezTo>
                        <a:pt x="1236" y="1553"/>
                        <a:pt x="1280" y="1508"/>
                        <a:pt x="1280" y="1454"/>
                      </a:cubicBezTo>
                      <a:cubicBezTo>
                        <a:pt x="1280" y="0"/>
                        <a:pt x="1280" y="0"/>
                        <a:pt x="1280" y="0"/>
                      </a:cubicBezTo>
                      <a:lnTo>
                        <a:pt x="1048"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5" name="Group 268"/>
            <p:cNvGrpSpPr/>
            <p:nvPr/>
          </p:nvGrpSpPr>
          <p:grpSpPr>
            <a:xfrm>
              <a:off x="7662829" y="3997447"/>
              <a:ext cx="310459" cy="335280"/>
              <a:chOff x="4821158" y="595233"/>
              <a:chExt cx="956072" cy="1032510"/>
            </a:xfrm>
            <a:solidFill>
              <a:schemeClr val="bg1"/>
            </a:solidFill>
          </p:grpSpPr>
          <p:sp>
            <p:nvSpPr>
              <p:cNvPr id="270" name="Freeform 214"/>
              <p:cNvSpPr>
                <a:spLocks noEditPoints="1"/>
              </p:cNvSpPr>
              <p:nvPr/>
            </p:nvSpPr>
            <p:spPr bwMode="auto">
              <a:xfrm>
                <a:off x="4821158" y="990045"/>
                <a:ext cx="956072" cy="334566"/>
              </a:xfrm>
              <a:custGeom>
                <a:avLst/>
                <a:gdLst>
                  <a:gd name="T0" fmla="*/ 1434 w 1700"/>
                  <a:gd name="T1" fmla="*/ 111 h 595"/>
                  <a:gd name="T2" fmla="*/ 850 w 1700"/>
                  <a:gd name="T3" fmla="*/ 157 h 595"/>
                  <a:gd name="T4" fmla="*/ 265 w 1700"/>
                  <a:gd name="T5" fmla="*/ 111 h 595"/>
                  <a:gd name="T6" fmla="*/ 0 w 1700"/>
                  <a:gd name="T7" fmla="*/ 0 h 595"/>
                  <a:gd name="T8" fmla="*/ 0 w 1700"/>
                  <a:gd name="T9" fmla="*/ 419 h 595"/>
                  <a:gd name="T10" fmla="*/ 850 w 1700"/>
                  <a:gd name="T11" fmla="*/ 595 h 595"/>
                  <a:gd name="T12" fmla="*/ 1700 w 1700"/>
                  <a:gd name="T13" fmla="*/ 419 h 595"/>
                  <a:gd name="T14" fmla="*/ 1700 w 1700"/>
                  <a:gd name="T15" fmla="*/ 0 h 595"/>
                  <a:gd name="T16" fmla="*/ 1434 w 1700"/>
                  <a:gd name="T17" fmla="*/ 111 h 595"/>
                  <a:gd name="T18" fmla="*/ 1567 w 1700"/>
                  <a:gd name="T19" fmla="*/ 267 h 595"/>
                  <a:gd name="T20" fmla="*/ 1137 w 1700"/>
                  <a:gd name="T21" fmla="*/ 338 h 595"/>
                  <a:gd name="T22" fmla="*/ 1134 w 1700"/>
                  <a:gd name="T23" fmla="*/ 338 h 595"/>
                  <a:gd name="T24" fmla="*/ 1095 w 1700"/>
                  <a:gd name="T25" fmla="*/ 302 h 595"/>
                  <a:gd name="T26" fmla="*/ 1132 w 1700"/>
                  <a:gd name="T27" fmla="*/ 260 h 595"/>
                  <a:gd name="T28" fmla="*/ 1538 w 1700"/>
                  <a:gd name="T29" fmla="*/ 194 h 595"/>
                  <a:gd name="T30" fmla="*/ 1589 w 1700"/>
                  <a:gd name="T31" fmla="*/ 217 h 595"/>
                  <a:gd name="T32" fmla="*/ 1567 w 1700"/>
                  <a:gd name="T33" fmla="*/ 26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0" h="595">
                    <a:moveTo>
                      <a:pt x="1434" y="111"/>
                    </a:moveTo>
                    <a:cubicBezTo>
                      <a:pt x="1278" y="141"/>
                      <a:pt x="1070" y="157"/>
                      <a:pt x="850" y="157"/>
                    </a:cubicBezTo>
                    <a:cubicBezTo>
                      <a:pt x="630" y="157"/>
                      <a:pt x="422" y="141"/>
                      <a:pt x="265" y="111"/>
                    </a:cubicBezTo>
                    <a:cubicBezTo>
                      <a:pt x="121" y="83"/>
                      <a:pt x="36" y="47"/>
                      <a:pt x="0" y="0"/>
                    </a:cubicBezTo>
                    <a:cubicBezTo>
                      <a:pt x="0" y="419"/>
                      <a:pt x="0" y="419"/>
                      <a:pt x="0" y="419"/>
                    </a:cubicBezTo>
                    <a:cubicBezTo>
                      <a:pt x="53" y="593"/>
                      <a:pt x="816" y="595"/>
                      <a:pt x="850" y="595"/>
                    </a:cubicBezTo>
                    <a:cubicBezTo>
                      <a:pt x="883" y="595"/>
                      <a:pt x="1646" y="593"/>
                      <a:pt x="1700" y="419"/>
                    </a:cubicBezTo>
                    <a:cubicBezTo>
                      <a:pt x="1700" y="0"/>
                      <a:pt x="1700" y="0"/>
                      <a:pt x="1700" y="0"/>
                    </a:cubicBezTo>
                    <a:cubicBezTo>
                      <a:pt x="1664" y="47"/>
                      <a:pt x="1579" y="83"/>
                      <a:pt x="1434" y="111"/>
                    </a:cubicBezTo>
                    <a:moveTo>
                      <a:pt x="1567" y="267"/>
                    </a:moveTo>
                    <a:cubicBezTo>
                      <a:pt x="1473" y="303"/>
                      <a:pt x="1336" y="326"/>
                      <a:pt x="1137" y="338"/>
                    </a:cubicBezTo>
                    <a:cubicBezTo>
                      <a:pt x="1136" y="338"/>
                      <a:pt x="1135" y="338"/>
                      <a:pt x="1134" y="338"/>
                    </a:cubicBezTo>
                    <a:cubicBezTo>
                      <a:pt x="1114" y="338"/>
                      <a:pt x="1096" y="322"/>
                      <a:pt x="1095" y="302"/>
                    </a:cubicBezTo>
                    <a:cubicBezTo>
                      <a:pt x="1094" y="280"/>
                      <a:pt x="1110" y="261"/>
                      <a:pt x="1132" y="260"/>
                    </a:cubicBezTo>
                    <a:cubicBezTo>
                      <a:pt x="1320" y="249"/>
                      <a:pt x="1453" y="227"/>
                      <a:pt x="1538" y="194"/>
                    </a:cubicBezTo>
                    <a:cubicBezTo>
                      <a:pt x="1558" y="186"/>
                      <a:pt x="1581" y="196"/>
                      <a:pt x="1589" y="217"/>
                    </a:cubicBezTo>
                    <a:cubicBezTo>
                      <a:pt x="1597" y="237"/>
                      <a:pt x="1587" y="259"/>
                      <a:pt x="1567" y="267"/>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71" name="Freeform 215"/>
              <p:cNvSpPr>
                <a:spLocks noEditPoints="1"/>
              </p:cNvSpPr>
              <p:nvPr/>
            </p:nvSpPr>
            <p:spPr bwMode="auto">
              <a:xfrm>
                <a:off x="4821158" y="1292463"/>
                <a:ext cx="956072" cy="335280"/>
              </a:xfrm>
              <a:custGeom>
                <a:avLst/>
                <a:gdLst>
                  <a:gd name="T0" fmla="*/ 1434 w 1700"/>
                  <a:gd name="T1" fmla="*/ 111 h 596"/>
                  <a:gd name="T2" fmla="*/ 850 w 1700"/>
                  <a:gd name="T3" fmla="*/ 158 h 596"/>
                  <a:gd name="T4" fmla="*/ 265 w 1700"/>
                  <a:gd name="T5" fmla="*/ 111 h 596"/>
                  <a:gd name="T6" fmla="*/ 0 w 1700"/>
                  <a:gd name="T7" fmla="*/ 0 h 596"/>
                  <a:gd name="T8" fmla="*/ 0 w 1700"/>
                  <a:gd name="T9" fmla="*/ 400 h 596"/>
                  <a:gd name="T10" fmla="*/ 850 w 1700"/>
                  <a:gd name="T11" fmla="*/ 596 h 596"/>
                  <a:gd name="T12" fmla="*/ 1700 w 1700"/>
                  <a:gd name="T13" fmla="*/ 400 h 596"/>
                  <a:gd name="T14" fmla="*/ 1700 w 1700"/>
                  <a:gd name="T15" fmla="*/ 0 h 596"/>
                  <a:gd name="T16" fmla="*/ 1434 w 1700"/>
                  <a:gd name="T17" fmla="*/ 111 h 596"/>
                  <a:gd name="T18" fmla="*/ 1566 w 1700"/>
                  <a:gd name="T19" fmla="*/ 268 h 596"/>
                  <a:gd name="T20" fmla="*/ 1137 w 1700"/>
                  <a:gd name="T21" fmla="*/ 339 h 596"/>
                  <a:gd name="T22" fmla="*/ 1134 w 1700"/>
                  <a:gd name="T23" fmla="*/ 339 h 596"/>
                  <a:gd name="T24" fmla="*/ 1095 w 1700"/>
                  <a:gd name="T25" fmla="*/ 302 h 596"/>
                  <a:gd name="T26" fmla="*/ 1132 w 1700"/>
                  <a:gd name="T27" fmla="*/ 261 h 596"/>
                  <a:gd name="T28" fmla="*/ 1538 w 1700"/>
                  <a:gd name="T29" fmla="*/ 195 h 596"/>
                  <a:gd name="T30" fmla="*/ 1589 w 1700"/>
                  <a:gd name="T31" fmla="*/ 217 h 596"/>
                  <a:gd name="T32" fmla="*/ 1566 w 1700"/>
                  <a:gd name="T33" fmla="*/ 26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0" h="596">
                    <a:moveTo>
                      <a:pt x="1434" y="111"/>
                    </a:moveTo>
                    <a:cubicBezTo>
                      <a:pt x="1278" y="141"/>
                      <a:pt x="1070" y="158"/>
                      <a:pt x="850" y="158"/>
                    </a:cubicBezTo>
                    <a:cubicBezTo>
                      <a:pt x="630" y="158"/>
                      <a:pt x="422" y="141"/>
                      <a:pt x="265" y="111"/>
                    </a:cubicBezTo>
                    <a:cubicBezTo>
                      <a:pt x="121" y="83"/>
                      <a:pt x="36" y="48"/>
                      <a:pt x="0" y="0"/>
                    </a:cubicBezTo>
                    <a:cubicBezTo>
                      <a:pt x="0" y="400"/>
                      <a:pt x="0" y="400"/>
                      <a:pt x="0" y="400"/>
                    </a:cubicBezTo>
                    <a:cubicBezTo>
                      <a:pt x="0" y="594"/>
                      <a:pt x="815" y="596"/>
                      <a:pt x="850" y="596"/>
                    </a:cubicBezTo>
                    <a:cubicBezTo>
                      <a:pt x="884" y="596"/>
                      <a:pt x="1700" y="594"/>
                      <a:pt x="1700" y="400"/>
                    </a:cubicBezTo>
                    <a:cubicBezTo>
                      <a:pt x="1700" y="0"/>
                      <a:pt x="1700" y="0"/>
                      <a:pt x="1700" y="0"/>
                    </a:cubicBezTo>
                    <a:cubicBezTo>
                      <a:pt x="1664" y="48"/>
                      <a:pt x="1579" y="83"/>
                      <a:pt x="1434" y="111"/>
                    </a:cubicBezTo>
                    <a:moveTo>
                      <a:pt x="1566" y="268"/>
                    </a:moveTo>
                    <a:cubicBezTo>
                      <a:pt x="1473" y="304"/>
                      <a:pt x="1336" y="326"/>
                      <a:pt x="1137" y="339"/>
                    </a:cubicBezTo>
                    <a:cubicBezTo>
                      <a:pt x="1136" y="339"/>
                      <a:pt x="1135" y="339"/>
                      <a:pt x="1134" y="339"/>
                    </a:cubicBezTo>
                    <a:cubicBezTo>
                      <a:pt x="1114" y="339"/>
                      <a:pt x="1096" y="323"/>
                      <a:pt x="1095" y="302"/>
                    </a:cubicBezTo>
                    <a:cubicBezTo>
                      <a:pt x="1094" y="280"/>
                      <a:pt x="1110" y="262"/>
                      <a:pt x="1132" y="261"/>
                    </a:cubicBezTo>
                    <a:cubicBezTo>
                      <a:pt x="1320" y="249"/>
                      <a:pt x="1453" y="227"/>
                      <a:pt x="1538" y="195"/>
                    </a:cubicBezTo>
                    <a:cubicBezTo>
                      <a:pt x="1559" y="187"/>
                      <a:pt x="1581" y="197"/>
                      <a:pt x="1589" y="217"/>
                    </a:cubicBezTo>
                    <a:cubicBezTo>
                      <a:pt x="1597" y="237"/>
                      <a:pt x="1587" y="260"/>
                      <a:pt x="1566" y="268"/>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72" name="Freeform 216"/>
              <p:cNvSpPr>
                <a:spLocks noEditPoints="1"/>
              </p:cNvSpPr>
              <p:nvPr/>
            </p:nvSpPr>
            <p:spPr bwMode="auto">
              <a:xfrm>
                <a:off x="4821158" y="595233"/>
                <a:ext cx="956072" cy="426720"/>
              </a:xfrm>
              <a:custGeom>
                <a:avLst/>
                <a:gdLst>
                  <a:gd name="T0" fmla="*/ 850 w 1700"/>
                  <a:gd name="T1" fmla="*/ 0 h 759"/>
                  <a:gd name="T2" fmla="*/ 0 w 1700"/>
                  <a:gd name="T3" fmla="*/ 196 h 759"/>
                  <a:gd name="T4" fmla="*/ 0 w 1700"/>
                  <a:gd name="T5" fmla="*/ 563 h 759"/>
                  <a:gd name="T6" fmla="*/ 850 w 1700"/>
                  <a:gd name="T7" fmla="*/ 759 h 759"/>
                  <a:gd name="T8" fmla="*/ 1700 w 1700"/>
                  <a:gd name="T9" fmla="*/ 563 h 759"/>
                  <a:gd name="T10" fmla="*/ 1700 w 1700"/>
                  <a:gd name="T11" fmla="*/ 196 h 759"/>
                  <a:gd name="T12" fmla="*/ 850 w 1700"/>
                  <a:gd name="T13" fmla="*/ 0 h 759"/>
                  <a:gd name="T14" fmla="*/ 1567 w 1700"/>
                  <a:gd name="T15" fmla="*/ 431 h 759"/>
                  <a:gd name="T16" fmla="*/ 1137 w 1700"/>
                  <a:gd name="T17" fmla="*/ 502 h 759"/>
                  <a:gd name="T18" fmla="*/ 1134 w 1700"/>
                  <a:gd name="T19" fmla="*/ 502 h 759"/>
                  <a:gd name="T20" fmla="*/ 1095 w 1700"/>
                  <a:gd name="T21" fmla="*/ 465 h 759"/>
                  <a:gd name="T22" fmla="*/ 1132 w 1700"/>
                  <a:gd name="T23" fmla="*/ 424 h 759"/>
                  <a:gd name="T24" fmla="*/ 1538 w 1700"/>
                  <a:gd name="T25" fmla="*/ 358 h 759"/>
                  <a:gd name="T26" fmla="*/ 1589 w 1700"/>
                  <a:gd name="T27" fmla="*/ 380 h 759"/>
                  <a:gd name="T28" fmla="*/ 1567 w 1700"/>
                  <a:gd name="T29" fmla="*/ 431 h 759"/>
                  <a:gd name="T30" fmla="*/ 1620 w 1700"/>
                  <a:gd name="T31" fmla="*/ 196 h 759"/>
                  <a:gd name="T32" fmla="*/ 850 w 1700"/>
                  <a:gd name="T33" fmla="*/ 313 h 759"/>
                  <a:gd name="T34" fmla="*/ 80 w 1700"/>
                  <a:gd name="T35" fmla="*/ 197 h 759"/>
                  <a:gd name="T36" fmla="*/ 79 w 1700"/>
                  <a:gd name="T37" fmla="*/ 196 h 759"/>
                  <a:gd name="T38" fmla="*/ 850 w 1700"/>
                  <a:gd name="T39" fmla="*/ 78 h 759"/>
                  <a:gd name="T40" fmla="*/ 1621 w 1700"/>
                  <a:gd name="T41" fmla="*/ 196 h 759"/>
                  <a:gd name="T42" fmla="*/ 1620 w 1700"/>
                  <a:gd name="T43" fmla="*/ 19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0" h="759">
                    <a:moveTo>
                      <a:pt x="850" y="0"/>
                    </a:moveTo>
                    <a:cubicBezTo>
                      <a:pt x="815" y="0"/>
                      <a:pt x="0" y="2"/>
                      <a:pt x="0" y="196"/>
                    </a:cubicBezTo>
                    <a:cubicBezTo>
                      <a:pt x="0" y="563"/>
                      <a:pt x="0" y="563"/>
                      <a:pt x="0" y="563"/>
                    </a:cubicBezTo>
                    <a:cubicBezTo>
                      <a:pt x="0" y="757"/>
                      <a:pt x="815" y="759"/>
                      <a:pt x="850" y="759"/>
                    </a:cubicBezTo>
                    <a:cubicBezTo>
                      <a:pt x="885" y="759"/>
                      <a:pt x="1700" y="757"/>
                      <a:pt x="1700" y="563"/>
                    </a:cubicBezTo>
                    <a:cubicBezTo>
                      <a:pt x="1700" y="196"/>
                      <a:pt x="1700" y="196"/>
                      <a:pt x="1700" y="196"/>
                    </a:cubicBezTo>
                    <a:cubicBezTo>
                      <a:pt x="1700" y="2"/>
                      <a:pt x="885" y="0"/>
                      <a:pt x="850" y="0"/>
                    </a:cubicBezTo>
                    <a:moveTo>
                      <a:pt x="1567" y="431"/>
                    </a:moveTo>
                    <a:cubicBezTo>
                      <a:pt x="1473" y="467"/>
                      <a:pt x="1336" y="490"/>
                      <a:pt x="1137" y="502"/>
                    </a:cubicBezTo>
                    <a:cubicBezTo>
                      <a:pt x="1136" y="502"/>
                      <a:pt x="1135" y="502"/>
                      <a:pt x="1134" y="502"/>
                    </a:cubicBezTo>
                    <a:cubicBezTo>
                      <a:pt x="1114" y="502"/>
                      <a:pt x="1096" y="486"/>
                      <a:pt x="1095" y="465"/>
                    </a:cubicBezTo>
                    <a:cubicBezTo>
                      <a:pt x="1094" y="444"/>
                      <a:pt x="1110" y="425"/>
                      <a:pt x="1132" y="424"/>
                    </a:cubicBezTo>
                    <a:cubicBezTo>
                      <a:pt x="1320" y="412"/>
                      <a:pt x="1453" y="391"/>
                      <a:pt x="1538" y="358"/>
                    </a:cubicBezTo>
                    <a:cubicBezTo>
                      <a:pt x="1558" y="350"/>
                      <a:pt x="1581" y="360"/>
                      <a:pt x="1589" y="380"/>
                    </a:cubicBezTo>
                    <a:cubicBezTo>
                      <a:pt x="1597" y="400"/>
                      <a:pt x="1587" y="423"/>
                      <a:pt x="1567" y="431"/>
                    </a:cubicBezTo>
                    <a:moveTo>
                      <a:pt x="1620" y="196"/>
                    </a:moveTo>
                    <a:cubicBezTo>
                      <a:pt x="1591" y="240"/>
                      <a:pt x="1318" y="313"/>
                      <a:pt x="850" y="313"/>
                    </a:cubicBezTo>
                    <a:cubicBezTo>
                      <a:pt x="382" y="313"/>
                      <a:pt x="109" y="240"/>
                      <a:pt x="80" y="197"/>
                    </a:cubicBezTo>
                    <a:cubicBezTo>
                      <a:pt x="79" y="196"/>
                      <a:pt x="79" y="196"/>
                      <a:pt x="79" y="196"/>
                    </a:cubicBezTo>
                    <a:cubicBezTo>
                      <a:pt x="107" y="152"/>
                      <a:pt x="380" y="78"/>
                      <a:pt x="850" y="78"/>
                    </a:cubicBezTo>
                    <a:cubicBezTo>
                      <a:pt x="1320" y="78"/>
                      <a:pt x="1593" y="152"/>
                      <a:pt x="1621" y="196"/>
                    </a:cubicBezTo>
                    <a:cubicBezTo>
                      <a:pt x="1620" y="196"/>
                      <a:pt x="1620" y="196"/>
                      <a:pt x="1620" y="19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6" name="Group 505"/>
            <p:cNvGrpSpPr/>
            <p:nvPr/>
          </p:nvGrpSpPr>
          <p:grpSpPr>
            <a:xfrm>
              <a:off x="2880158" y="3877716"/>
              <a:ext cx="565547" cy="565547"/>
              <a:chOff x="2880158" y="3877716"/>
              <a:chExt cx="565547" cy="565547"/>
            </a:xfrm>
          </p:grpSpPr>
          <p:sp>
            <p:nvSpPr>
              <p:cNvPr id="230" name="Oval 229"/>
              <p:cNvSpPr/>
              <p:nvPr/>
            </p:nvSpPr>
            <p:spPr>
              <a:xfrm>
                <a:off x="2880158"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96" name="Freeform 94"/>
              <p:cNvSpPr>
                <a:spLocks noChangeAspect="1"/>
              </p:cNvSpPr>
              <p:nvPr/>
            </p:nvSpPr>
            <p:spPr bwMode="auto">
              <a:xfrm>
                <a:off x="3002777" y="3996466"/>
                <a:ext cx="330389" cy="338328"/>
              </a:xfrm>
              <a:custGeom>
                <a:avLst/>
                <a:gdLst>
                  <a:gd name="T0" fmla="*/ 1779 w 1779"/>
                  <a:gd name="T1" fmla="*/ 0 h 1822"/>
                  <a:gd name="T2" fmla="*/ 359 w 1779"/>
                  <a:gd name="T3" fmla="*/ 0 h 1822"/>
                  <a:gd name="T4" fmla="*/ 0 w 1779"/>
                  <a:gd name="T5" fmla="*/ 360 h 1822"/>
                  <a:gd name="T6" fmla="*/ 0 w 1779"/>
                  <a:gd name="T7" fmla="*/ 1822 h 1822"/>
                  <a:gd name="T8" fmla="*/ 956 w 1779"/>
                  <a:gd name="T9" fmla="*/ 1822 h 1822"/>
                  <a:gd name="T10" fmla="*/ 956 w 1779"/>
                  <a:gd name="T11" fmla="*/ 1093 h 1822"/>
                  <a:gd name="T12" fmla="*/ 728 w 1779"/>
                  <a:gd name="T13" fmla="*/ 1093 h 1822"/>
                  <a:gd name="T14" fmla="*/ 728 w 1779"/>
                  <a:gd name="T15" fmla="*/ 830 h 1822"/>
                  <a:gd name="T16" fmla="*/ 956 w 1779"/>
                  <a:gd name="T17" fmla="*/ 830 h 1822"/>
                  <a:gd name="T18" fmla="*/ 956 w 1779"/>
                  <a:gd name="T19" fmla="*/ 605 h 1822"/>
                  <a:gd name="T20" fmla="*/ 1334 w 1779"/>
                  <a:gd name="T21" fmla="*/ 266 h 1822"/>
                  <a:gd name="T22" fmla="*/ 1520 w 1779"/>
                  <a:gd name="T23" fmla="*/ 266 h 1822"/>
                  <a:gd name="T24" fmla="*/ 1520 w 1779"/>
                  <a:gd name="T25" fmla="*/ 522 h 1822"/>
                  <a:gd name="T26" fmla="*/ 1345 w 1779"/>
                  <a:gd name="T27" fmla="*/ 522 h 1822"/>
                  <a:gd name="T28" fmla="*/ 1235 w 1779"/>
                  <a:gd name="T29" fmla="*/ 638 h 1822"/>
                  <a:gd name="T30" fmla="*/ 1235 w 1779"/>
                  <a:gd name="T31" fmla="*/ 650 h 1822"/>
                  <a:gd name="T32" fmla="*/ 1235 w 1779"/>
                  <a:gd name="T33" fmla="*/ 830 h 1822"/>
                  <a:gd name="T34" fmla="*/ 1510 w 1779"/>
                  <a:gd name="T35" fmla="*/ 830 h 1822"/>
                  <a:gd name="T36" fmla="*/ 1475 w 1779"/>
                  <a:gd name="T37" fmla="*/ 1093 h 1822"/>
                  <a:gd name="T38" fmla="*/ 1235 w 1779"/>
                  <a:gd name="T39" fmla="*/ 1093 h 1822"/>
                  <a:gd name="T40" fmla="*/ 1235 w 1779"/>
                  <a:gd name="T41" fmla="*/ 1822 h 1822"/>
                  <a:gd name="T42" fmla="*/ 1779 w 1779"/>
                  <a:gd name="T43" fmla="*/ 1822 h 1822"/>
                  <a:gd name="T44" fmla="*/ 1779 w 1779"/>
                  <a:gd name="T45" fmla="*/ 0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9" h="1822">
                    <a:moveTo>
                      <a:pt x="1779" y="0"/>
                    </a:moveTo>
                    <a:cubicBezTo>
                      <a:pt x="359" y="0"/>
                      <a:pt x="359" y="0"/>
                      <a:pt x="359" y="0"/>
                    </a:cubicBezTo>
                    <a:cubicBezTo>
                      <a:pt x="160" y="0"/>
                      <a:pt x="0" y="162"/>
                      <a:pt x="0" y="360"/>
                    </a:cubicBezTo>
                    <a:cubicBezTo>
                      <a:pt x="0" y="1822"/>
                      <a:pt x="0" y="1822"/>
                      <a:pt x="0" y="1822"/>
                    </a:cubicBezTo>
                    <a:cubicBezTo>
                      <a:pt x="956" y="1822"/>
                      <a:pt x="956" y="1822"/>
                      <a:pt x="956" y="1822"/>
                    </a:cubicBezTo>
                    <a:cubicBezTo>
                      <a:pt x="956" y="1093"/>
                      <a:pt x="956" y="1093"/>
                      <a:pt x="956" y="1093"/>
                    </a:cubicBezTo>
                    <a:cubicBezTo>
                      <a:pt x="728" y="1093"/>
                      <a:pt x="728" y="1093"/>
                      <a:pt x="728" y="1093"/>
                    </a:cubicBezTo>
                    <a:cubicBezTo>
                      <a:pt x="728" y="830"/>
                      <a:pt x="728" y="830"/>
                      <a:pt x="728" y="830"/>
                    </a:cubicBezTo>
                    <a:cubicBezTo>
                      <a:pt x="956" y="830"/>
                      <a:pt x="956" y="830"/>
                      <a:pt x="956" y="830"/>
                    </a:cubicBezTo>
                    <a:cubicBezTo>
                      <a:pt x="956" y="605"/>
                      <a:pt x="956" y="605"/>
                      <a:pt x="956" y="605"/>
                    </a:cubicBezTo>
                    <a:cubicBezTo>
                      <a:pt x="956" y="429"/>
                      <a:pt x="1071" y="266"/>
                      <a:pt x="1334" y="266"/>
                    </a:cubicBezTo>
                    <a:cubicBezTo>
                      <a:pt x="1520" y="266"/>
                      <a:pt x="1520" y="266"/>
                      <a:pt x="1520" y="266"/>
                    </a:cubicBezTo>
                    <a:cubicBezTo>
                      <a:pt x="1520" y="522"/>
                      <a:pt x="1520" y="522"/>
                      <a:pt x="1520" y="522"/>
                    </a:cubicBezTo>
                    <a:cubicBezTo>
                      <a:pt x="1520" y="522"/>
                      <a:pt x="1432" y="522"/>
                      <a:pt x="1345" y="522"/>
                    </a:cubicBezTo>
                    <a:cubicBezTo>
                      <a:pt x="1250" y="522"/>
                      <a:pt x="1235" y="565"/>
                      <a:pt x="1235" y="638"/>
                    </a:cubicBezTo>
                    <a:cubicBezTo>
                      <a:pt x="1235" y="650"/>
                      <a:pt x="1235" y="650"/>
                      <a:pt x="1235" y="650"/>
                    </a:cubicBezTo>
                    <a:cubicBezTo>
                      <a:pt x="1235" y="830"/>
                      <a:pt x="1235" y="830"/>
                      <a:pt x="1235" y="830"/>
                    </a:cubicBezTo>
                    <a:cubicBezTo>
                      <a:pt x="1510" y="830"/>
                      <a:pt x="1510" y="830"/>
                      <a:pt x="1510" y="830"/>
                    </a:cubicBezTo>
                    <a:cubicBezTo>
                      <a:pt x="1475" y="1093"/>
                      <a:pt x="1475" y="1093"/>
                      <a:pt x="1475" y="1093"/>
                    </a:cubicBezTo>
                    <a:cubicBezTo>
                      <a:pt x="1235" y="1093"/>
                      <a:pt x="1235" y="1093"/>
                      <a:pt x="1235" y="1093"/>
                    </a:cubicBezTo>
                    <a:cubicBezTo>
                      <a:pt x="1235" y="1822"/>
                      <a:pt x="1235" y="1822"/>
                      <a:pt x="1235" y="1822"/>
                    </a:cubicBezTo>
                    <a:cubicBezTo>
                      <a:pt x="1779" y="1822"/>
                      <a:pt x="1779" y="1822"/>
                      <a:pt x="1779" y="1822"/>
                    </a:cubicBezTo>
                    <a:lnTo>
                      <a:pt x="177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7" name="Group 507"/>
            <p:cNvGrpSpPr/>
            <p:nvPr/>
          </p:nvGrpSpPr>
          <p:grpSpPr>
            <a:xfrm>
              <a:off x="552594" y="3877716"/>
              <a:ext cx="565547" cy="565547"/>
              <a:chOff x="552594" y="3877716"/>
              <a:chExt cx="565547" cy="565547"/>
            </a:xfrm>
          </p:grpSpPr>
          <p:sp>
            <p:nvSpPr>
              <p:cNvPr id="228" name="Oval 227"/>
              <p:cNvSpPr/>
              <p:nvPr/>
            </p:nvSpPr>
            <p:spPr>
              <a:xfrm>
                <a:off x="552594"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3" name="Freeform 16"/>
              <p:cNvSpPr>
                <a:spLocks noEditPoints="1"/>
              </p:cNvSpPr>
              <p:nvPr/>
            </p:nvSpPr>
            <p:spPr bwMode="auto">
              <a:xfrm>
                <a:off x="631141" y="4066731"/>
                <a:ext cx="417178" cy="202654"/>
              </a:xfrm>
              <a:custGeom>
                <a:avLst/>
                <a:gdLst>
                  <a:gd name="T0" fmla="*/ 1787 w 1815"/>
                  <a:gd name="T1" fmla="*/ 624 h 882"/>
                  <a:gd name="T2" fmla="*/ 1787 w 1815"/>
                  <a:gd name="T3" fmla="*/ 447 h 882"/>
                  <a:gd name="T4" fmla="*/ 1761 w 1815"/>
                  <a:gd name="T5" fmla="*/ 409 h 882"/>
                  <a:gd name="T6" fmla="*/ 1514 w 1815"/>
                  <a:gd name="T7" fmla="*/ 314 h 882"/>
                  <a:gd name="T8" fmla="*/ 1487 w 1815"/>
                  <a:gd name="T9" fmla="*/ 304 h 882"/>
                  <a:gd name="T10" fmla="*/ 1487 w 1815"/>
                  <a:gd name="T11" fmla="*/ 304 h 882"/>
                  <a:gd name="T12" fmla="*/ 1471 w 1815"/>
                  <a:gd name="T13" fmla="*/ 281 h 882"/>
                  <a:gd name="T14" fmla="*/ 1311 w 1815"/>
                  <a:gd name="T15" fmla="*/ 24 h 882"/>
                  <a:gd name="T16" fmla="*/ 1269 w 1815"/>
                  <a:gd name="T17" fmla="*/ 0 h 882"/>
                  <a:gd name="T18" fmla="*/ 994 w 1815"/>
                  <a:gd name="T19" fmla="*/ 0 h 882"/>
                  <a:gd name="T20" fmla="*/ 117 w 1815"/>
                  <a:gd name="T21" fmla="*/ 0 h 882"/>
                  <a:gd name="T22" fmla="*/ 90 w 1815"/>
                  <a:gd name="T23" fmla="*/ 0 h 882"/>
                  <a:gd name="T24" fmla="*/ 59 w 1815"/>
                  <a:gd name="T25" fmla="*/ 212 h 882"/>
                  <a:gd name="T26" fmla="*/ 31 w 1815"/>
                  <a:gd name="T27" fmla="*/ 395 h 882"/>
                  <a:gd name="T28" fmla="*/ 31 w 1815"/>
                  <a:gd name="T29" fmla="*/ 396 h 882"/>
                  <a:gd name="T30" fmla="*/ 27 w 1815"/>
                  <a:gd name="T31" fmla="*/ 423 h 882"/>
                  <a:gd name="T32" fmla="*/ 27 w 1815"/>
                  <a:gd name="T33" fmla="*/ 450 h 882"/>
                  <a:gd name="T34" fmla="*/ 27 w 1815"/>
                  <a:gd name="T35" fmla="*/ 624 h 882"/>
                  <a:gd name="T36" fmla="*/ 0 w 1815"/>
                  <a:gd name="T37" fmla="*/ 624 h 882"/>
                  <a:gd name="T38" fmla="*/ 0 w 1815"/>
                  <a:gd name="T39" fmla="*/ 720 h 882"/>
                  <a:gd name="T40" fmla="*/ 114 w 1815"/>
                  <a:gd name="T41" fmla="*/ 720 h 882"/>
                  <a:gd name="T42" fmla="*/ 278 w 1815"/>
                  <a:gd name="T43" fmla="*/ 882 h 882"/>
                  <a:gd name="T44" fmla="*/ 442 w 1815"/>
                  <a:gd name="T45" fmla="*/ 720 h 882"/>
                  <a:gd name="T46" fmla="*/ 1372 w 1815"/>
                  <a:gd name="T47" fmla="*/ 720 h 882"/>
                  <a:gd name="T48" fmla="*/ 1536 w 1815"/>
                  <a:gd name="T49" fmla="*/ 882 h 882"/>
                  <a:gd name="T50" fmla="*/ 1701 w 1815"/>
                  <a:gd name="T51" fmla="*/ 720 h 882"/>
                  <a:gd name="T52" fmla="*/ 1815 w 1815"/>
                  <a:gd name="T53" fmla="*/ 720 h 882"/>
                  <a:gd name="T54" fmla="*/ 1815 w 1815"/>
                  <a:gd name="T55" fmla="*/ 624 h 882"/>
                  <a:gd name="T56" fmla="*/ 1787 w 1815"/>
                  <a:gd name="T57" fmla="*/ 624 h 882"/>
                  <a:gd name="T58" fmla="*/ 278 w 1815"/>
                  <a:gd name="T59" fmla="*/ 806 h 882"/>
                  <a:gd name="T60" fmla="*/ 190 w 1815"/>
                  <a:gd name="T61" fmla="*/ 718 h 882"/>
                  <a:gd name="T62" fmla="*/ 278 w 1815"/>
                  <a:gd name="T63" fmla="*/ 630 h 882"/>
                  <a:gd name="T64" fmla="*/ 366 w 1815"/>
                  <a:gd name="T65" fmla="*/ 718 h 882"/>
                  <a:gd name="T66" fmla="*/ 278 w 1815"/>
                  <a:gd name="T67" fmla="*/ 806 h 882"/>
                  <a:gd name="T68" fmla="*/ 719 w 1815"/>
                  <a:gd name="T69" fmla="*/ 387 h 882"/>
                  <a:gd name="T70" fmla="*/ 574 w 1815"/>
                  <a:gd name="T71" fmla="*/ 387 h 882"/>
                  <a:gd name="T72" fmla="*/ 574 w 1815"/>
                  <a:gd name="T73" fmla="*/ 532 h 882"/>
                  <a:gd name="T74" fmla="*/ 442 w 1815"/>
                  <a:gd name="T75" fmla="*/ 532 h 882"/>
                  <a:gd name="T76" fmla="*/ 442 w 1815"/>
                  <a:gd name="T77" fmla="*/ 387 h 882"/>
                  <a:gd name="T78" fmla="*/ 298 w 1815"/>
                  <a:gd name="T79" fmla="*/ 387 h 882"/>
                  <a:gd name="T80" fmla="*/ 298 w 1815"/>
                  <a:gd name="T81" fmla="*/ 256 h 882"/>
                  <a:gd name="T82" fmla="*/ 442 w 1815"/>
                  <a:gd name="T83" fmla="*/ 256 h 882"/>
                  <a:gd name="T84" fmla="*/ 442 w 1815"/>
                  <a:gd name="T85" fmla="*/ 111 h 882"/>
                  <a:gd name="T86" fmla="*/ 574 w 1815"/>
                  <a:gd name="T87" fmla="*/ 111 h 882"/>
                  <a:gd name="T88" fmla="*/ 574 w 1815"/>
                  <a:gd name="T89" fmla="*/ 256 h 882"/>
                  <a:gd name="T90" fmla="*/ 719 w 1815"/>
                  <a:gd name="T91" fmla="*/ 256 h 882"/>
                  <a:gd name="T92" fmla="*/ 719 w 1815"/>
                  <a:gd name="T93" fmla="*/ 387 h 882"/>
                  <a:gd name="T94" fmla="*/ 1258 w 1815"/>
                  <a:gd name="T95" fmla="*/ 310 h 882"/>
                  <a:gd name="T96" fmla="*/ 1306 w 1815"/>
                  <a:gd name="T97" fmla="*/ 235 h 882"/>
                  <a:gd name="T98" fmla="*/ 1298 w 1815"/>
                  <a:gd name="T99" fmla="*/ 200 h 882"/>
                  <a:gd name="T100" fmla="*/ 1263 w 1815"/>
                  <a:gd name="T101" fmla="*/ 208 h 882"/>
                  <a:gd name="T102" fmla="*/ 1198 w 1815"/>
                  <a:gd name="T103" fmla="*/ 310 h 882"/>
                  <a:gd name="T104" fmla="*/ 994 w 1815"/>
                  <a:gd name="T105" fmla="*/ 310 h 882"/>
                  <a:gd name="T106" fmla="*/ 994 w 1815"/>
                  <a:gd name="T107" fmla="*/ 58 h 882"/>
                  <a:gd name="T108" fmla="*/ 1265 w 1815"/>
                  <a:gd name="T109" fmla="*/ 58 h 882"/>
                  <a:gd name="T110" fmla="*/ 1421 w 1815"/>
                  <a:gd name="T111" fmla="*/ 310 h 882"/>
                  <a:gd name="T112" fmla="*/ 1258 w 1815"/>
                  <a:gd name="T113" fmla="*/ 310 h 882"/>
                  <a:gd name="T114" fmla="*/ 1536 w 1815"/>
                  <a:gd name="T115" fmla="*/ 806 h 882"/>
                  <a:gd name="T116" fmla="*/ 1448 w 1815"/>
                  <a:gd name="T117" fmla="*/ 718 h 882"/>
                  <a:gd name="T118" fmla="*/ 1536 w 1815"/>
                  <a:gd name="T119" fmla="*/ 630 h 882"/>
                  <a:gd name="T120" fmla="*/ 1624 w 1815"/>
                  <a:gd name="T121" fmla="*/ 718 h 882"/>
                  <a:gd name="T122" fmla="*/ 1536 w 1815"/>
                  <a:gd name="T123" fmla="*/ 806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5" h="882">
                    <a:moveTo>
                      <a:pt x="1787" y="624"/>
                    </a:moveTo>
                    <a:cubicBezTo>
                      <a:pt x="1787" y="447"/>
                      <a:pt x="1787" y="447"/>
                      <a:pt x="1787" y="447"/>
                    </a:cubicBezTo>
                    <a:cubicBezTo>
                      <a:pt x="1787" y="432"/>
                      <a:pt x="1775" y="415"/>
                      <a:pt x="1761" y="409"/>
                    </a:cubicBezTo>
                    <a:cubicBezTo>
                      <a:pt x="1514" y="314"/>
                      <a:pt x="1514" y="314"/>
                      <a:pt x="1514" y="314"/>
                    </a:cubicBezTo>
                    <a:cubicBezTo>
                      <a:pt x="1500" y="309"/>
                      <a:pt x="1488" y="304"/>
                      <a:pt x="1487" y="304"/>
                    </a:cubicBezTo>
                    <a:cubicBezTo>
                      <a:pt x="1487" y="304"/>
                      <a:pt x="1487" y="304"/>
                      <a:pt x="1487" y="304"/>
                    </a:cubicBezTo>
                    <a:cubicBezTo>
                      <a:pt x="1486" y="304"/>
                      <a:pt x="1479" y="294"/>
                      <a:pt x="1471" y="281"/>
                    </a:cubicBezTo>
                    <a:cubicBezTo>
                      <a:pt x="1311" y="24"/>
                      <a:pt x="1311" y="24"/>
                      <a:pt x="1311" y="24"/>
                    </a:cubicBezTo>
                    <a:cubicBezTo>
                      <a:pt x="1303" y="11"/>
                      <a:pt x="1284" y="0"/>
                      <a:pt x="1269" y="0"/>
                    </a:cubicBezTo>
                    <a:cubicBezTo>
                      <a:pt x="994" y="0"/>
                      <a:pt x="994" y="0"/>
                      <a:pt x="994" y="0"/>
                    </a:cubicBezTo>
                    <a:cubicBezTo>
                      <a:pt x="117" y="0"/>
                      <a:pt x="117" y="0"/>
                      <a:pt x="117" y="0"/>
                    </a:cubicBezTo>
                    <a:cubicBezTo>
                      <a:pt x="90" y="0"/>
                      <a:pt x="90" y="0"/>
                      <a:pt x="90" y="0"/>
                    </a:cubicBezTo>
                    <a:cubicBezTo>
                      <a:pt x="59" y="212"/>
                      <a:pt x="59" y="212"/>
                      <a:pt x="59" y="212"/>
                    </a:cubicBezTo>
                    <a:cubicBezTo>
                      <a:pt x="31" y="395"/>
                      <a:pt x="31" y="395"/>
                      <a:pt x="31" y="395"/>
                    </a:cubicBezTo>
                    <a:cubicBezTo>
                      <a:pt x="31" y="396"/>
                      <a:pt x="31" y="396"/>
                      <a:pt x="31" y="396"/>
                    </a:cubicBezTo>
                    <a:cubicBezTo>
                      <a:pt x="27" y="423"/>
                      <a:pt x="27" y="423"/>
                      <a:pt x="27" y="423"/>
                    </a:cubicBezTo>
                    <a:cubicBezTo>
                      <a:pt x="27" y="450"/>
                      <a:pt x="27" y="450"/>
                      <a:pt x="27" y="450"/>
                    </a:cubicBezTo>
                    <a:cubicBezTo>
                      <a:pt x="27" y="624"/>
                      <a:pt x="27" y="624"/>
                      <a:pt x="27" y="624"/>
                    </a:cubicBezTo>
                    <a:cubicBezTo>
                      <a:pt x="0" y="624"/>
                      <a:pt x="0" y="624"/>
                      <a:pt x="0" y="624"/>
                    </a:cubicBezTo>
                    <a:cubicBezTo>
                      <a:pt x="0" y="720"/>
                      <a:pt x="0" y="720"/>
                      <a:pt x="0" y="720"/>
                    </a:cubicBezTo>
                    <a:cubicBezTo>
                      <a:pt x="114" y="720"/>
                      <a:pt x="114" y="720"/>
                      <a:pt x="114" y="720"/>
                    </a:cubicBezTo>
                    <a:cubicBezTo>
                      <a:pt x="115" y="810"/>
                      <a:pt x="188" y="882"/>
                      <a:pt x="278" y="882"/>
                    </a:cubicBezTo>
                    <a:cubicBezTo>
                      <a:pt x="368" y="882"/>
                      <a:pt x="441" y="810"/>
                      <a:pt x="442" y="720"/>
                    </a:cubicBezTo>
                    <a:cubicBezTo>
                      <a:pt x="1372" y="720"/>
                      <a:pt x="1372" y="720"/>
                      <a:pt x="1372" y="720"/>
                    </a:cubicBezTo>
                    <a:cubicBezTo>
                      <a:pt x="1373" y="810"/>
                      <a:pt x="1446" y="882"/>
                      <a:pt x="1536" y="882"/>
                    </a:cubicBezTo>
                    <a:cubicBezTo>
                      <a:pt x="1626" y="882"/>
                      <a:pt x="1700" y="810"/>
                      <a:pt x="1701" y="720"/>
                    </a:cubicBezTo>
                    <a:cubicBezTo>
                      <a:pt x="1815" y="720"/>
                      <a:pt x="1815" y="720"/>
                      <a:pt x="1815" y="720"/>
                    </a:cubicBezTo>
                    <a:cubicBezTo>
                      <a:pt x="1815" y="624"/>
                      <a:pt x="1815" y="624"/>
                      <a:pt x="1815" y="624"/>
                    </a:cubicBezTo>
                    <a:lnTo>
                      <a:pt x="1787" y="624"/>
                    </a:lnTo>
                    <a:close/>
                    <a:moveTo>
                      <a:pt x="278" y="806"/>
                    </a:moveTo>
                    <a:cubicBezTo>
                      <a:pt x="229" y="806"/>
                      <a:pt x="190" y="767"/>
                      <a:pt x="190" y="718"/>
                    </a:cubicBezTo>
                    <a:cubicBezTo>
                      <a:pt x="190" y="669"/>
                      <a:pt x="229" y="630"/>
                      <a:pt x="278" y="630"/>
                    </a:cubicBezTo>
                    <a:cubicBezTo>
                      <a:pt x="327" y="630"/>
                      <a:pt x="366" y="669"/>
                      <a:pt x="366" y="718"/>
                    </a:cubicBezTo>
                    <a:cubicBezTo>
                      <a:pt x="366" y="767"/>
                      <a:pt x="327" y="806"/>
                      <a:pt x="278" y="806"/>
                    </a:cubicBezTo>
                    <a:moveTo>
                      <a:pt x="719" y="387"/>
                    </a:moveTo>
                    <a:cubicBezTo>
                      <a:pt x="574" y="387"/>
                      <a:pt x="574" y="387"/>
                      <a:pt x="574" y="387"/>
                    </a:cubicBezTo>
                    <a:cubicBezTo>
                      <a:pt x="574" y="532"/>
                      <a:pt x="574" y="532"/>
                      <a:pt x="574" y="532"/>
                    </a:cubicBezTo>
                    <a:cubicBezTo>
                      <a:pt x="442" y="532"/>
                      <a:pt x="442" y="532"/>
                      <a:pt x="442" y="532"/>
                    </a:cubicBezTo>
                    <a:cubicBezTo>
                      <a:pt x="442" y="387"/>
                      <a:pt x="442" y="387"/>
                      <a:pt x="442" y="387"/>
                    </a:cubicBezTo>
                    <a:cubicBezTo>
                      <a:pt x="298" y="387"/>
                      <a:pt x="298" y="387"/>
                      <a:pt x="298" y="387"/>
                    </a:cubicBezTo>
                    <a:cubicBezTo>
                      <a:pt x="298" y="256"/>
                      <a:pt x="298" y="256"/>
                      <a:pt x="298" y="256"/>
                    </a:cubicBezTo>
                    <a:cubicBezTo>
                      <a:pt x="442" y="256"/>
                      <a:pt x="442" y="256"/>
                      <a:pt x="442" y="256"/>
                    </a:cubicBezTo>
                    <a:cubicBezTo>
                      <a:pt x="442" y="111"/>
                      <a:pt x="442" y="111"/>
                      <a:pt x="442" y="111"/>
                    </a:cubicBezTo>
                    <a:cubicBezTo>
                      <a:pt x="574" y="111"/>
                      <a:pt x="574" y="111"/>
                      <a:pt x="574" y="111"/>
                    </a:cubicBezTo>
                    <a:cubicBezTo>
                      <a:pt x="574" y="256"/>
                      <a:pt x="574" y="256"/>
                      <a:pt x="574" y="256"/>
                    </a:cubicBezTo>
                    <a:cubicBezTo>
                      <a:pt x="719" y="256"/>
                      <a:pt x="719" y="256"/>
                      <a:pt x="719" y="256"/>
                    </a:cubicBezTo>
                    <a:lnTo>
                      <a:pt x="719" y="387"/>
                    </a:lnTo>
                    <a:close/>
                    <a:moveTo>
                      <a:pt x="1258" y="310"/>
                    </a:moveTo>
                    <a:cubicBezTo>
                      <a:pt x="1306" y="235"/>
                      <a:pt x="1306" y="235"/>
                      <a:pt x="1306" y="235"/>
                    </a:cubicBezTo>
                    <a:cubicBezTo>
                      <a:pt x="1313" y="223"/>
                      <a:pt x="1310" y="207"/>
                      <a:pt x="1298" y="200"/>
                    </a:cubicBezTo>
                    <a:cubicBezTo>
                      <a:pt x="1286" y="192"/>
                      <a:pt x="1271" y="196"/>
                      <a:pt x="1263" y="208"/>
                    </a:cubicBezTo>
                    <a:cubicBezTo>
                      <a:pt x="1198" y="310"/>
                      <a:pt x="1198" y="310"/>
                      <a:pt x="1198" y="310"/>
                    </a:cubicBezTo>
                    <a:cubicBezTo>
                      <a:pt x="994" y="310"/>
                      <a:pt x="994" y="310"/>
                      <a:pt x="994" y="310"/>
                    </a:cubicBezTo>
                    <a:cubicBezTo>
                      <a:pt x="994" y="58"/>
                      <a:pt x="994" y="58"/>
                      <a:pt x="994" y="58"/>
                    </a:cubicBezTo>
                    <a:cubicBezTo>
                      <a:pt x="1265" y="58"/>
                      <a:pt x="1265" y="58"/>
                      <a:pt x="1265" y="58"/>
                    </a:cubicBezTo>
                    <a:cubicBezTo>
                      <a:pt x="1421" y="310"/>
                      <a:pt x="1421" y="310"/>
                      <a:pt x="1421" y="310"/>
                    </a:cubicBezTo>
                    <a:lnTo>
                      <a:pt x="1258" y="310"/>
                    </a:lnTo>
                    <a:close/>
                    <a:moveTo>
                      <a:pt x="1536" y="806"/>
                    </a:moveTo>
                    <a:cubicBezTo>
                      <a:pt x="1488" y="806"/>
                      <a:pt x="1448" y="767"/>
                      <a:pt x="1448" y="718"/>
                    </a:cubicBezTo>
                    <a:cubicBezTo>
                      <a:pt x="1448" y="669"/>
                      <a:pt x="1488" y="630"/>
                      <a:pt x="1536" y="630"/>
                    </a:cubicBezTo>
                    <a:cubicBezTo>
                      <a:pt x="1585" y="630"/>
                      <a:pt x="1624" y="669"/>
                      <a:pt x="1624" y="718"/>
                    </a:cubicBezTo>
                    <a:cubicBezTo>
                      <a:pt x="1624" y="767"/>
                      <a:pt x="1585" y="806"/>
                      <a:pt x="1536" y="80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8" name="Group 500"/>
            <p:cNvGrpSpPr/>
            <p:nvPr/>
          </p:nvGrpSpPr>
          <p:grpSpPr>
            <a:xfrm>
              <a:off x="9862850" y="3877716"/>
              <a:ext cx="565547" cy="565547"/>
              <a:chOff x="9862850" y="3877716"/>
              <a:chExt cx="565547" cy="565547"/>
            </a:xfrm>
          </p:grpSpPr>
          <p:sp>
            <p:nvSpPr>
              <p:cNvPr id="236" name="Oval 235"/>
              <p:cNvSpPr/>
              <p:nvPr/>
            </p:nvSpPr>
            <p:spPr>
              <a:xfrm>
                <a:off x="9862850"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9" name="Group 319"/>
              <p:cNvGrpSpPr/>
              <p:nvPr/>
            </p:nvGrpSpPr>
            <p:grpSpPr>
              <a:xfrm>
                <a:off x="9980557" y="4019439"/>
                <a:ext cx="305991" cy="292381"/>
                <a:chOff x="10425192" y="4056035"/>
                <a:chExt cx="1033224" cy="987267"/>
              </a:xfrm>
              <a:solidFill>
                <a:schemeClr val="bg1"/>
              </a:solidFill>
            </p:grpSpPr>
            <p:sp>
              <p:nvSpPr>
                <p:cNvPr id="321" name="Freeform 308"/>
                <p:cNvSpPr>
                  <a:spLocks/>
                </p:cNvSpPr>
                <p:nvPr/>
              </p:nvSpPr>
              <p:spPr bwMode="auto">
                <a:xfrm>
                  <a:off x="10425192" y="4056035"/>
                  <a:ext cx="151924" cy="113586"/>
                </a:xfrm>
                <a:custGeom>
                  <a:avLst/>
                  <a:gdLst>
                    <a:gd name="T0" fmla="*/ 133 w 270"/>
                    <a:gd name="T1" fmla="*/ 0 h 202"/>
                    <a:gd name="T2" fmla="*/ 270 w 270"/>
                    <a:gd name="T3" fmla="*/ 184 h 202"/>
                    <a:gd name="T4" fmla="*/ 270 w 270"/>
                    <a:gd name="T5" fmla="*/ 202 h 202"/>
                    <a:gd name="T6" fmla="*/ 0 w 270"/>
                    <a:gd name="T7" fmla="*/ 202 h 202"/>
                    <a:gd name="T8" fmla="*/ 0 w 270"/>
                    <a:gd name="T9" fmla="*/ 184 h 202"/>
                    <a:gd name="T10" fmla="*/ 133 w 270"/>
                    <a:gd name="T11" fmla="*/ 0 h 202"/>
                  </a:gdLst>
                  <a:ahLst/>
                  <a:cxnLst>
                    <a:cxn ang="0">
                      <a:pos x="T0" y="T1"/>
                    </a:cxn>
                    <a:cxn ang="0">
                      <a:pos x="T2" y="T3"/>
                    </a:cxn>
                    <a:cxn ang="0">
                      <a:pos x="T4" y="T5"/>
                    </a:cxn>
                    <a:cxn ang="0">
                      <a:pos x="T6" y="T7"/>
                    </a:cxn>
                    <a:cxn ang="0">
                      <a:pos x="T8" y="T9"/>
                    </a:cxn>
                    <a:cxn ang="0">
                      <a:pos x="T10" y="T11"/>
                    </a:cxn>
                  </a:cxnLst>
                  <a:rect l="0" t="0" r="r" b="b"/>
                  <a:pathLst>
                    <a:path w="270" h="202">
                      <a:moveTo>
                        <a:pt x="133" y="0"/>
                      </a:moveTo>
                      <a:cubicBezTo>
                        <a:pt x="206" y="0"/>
                        <a:pt x="270" y="82"/>
                        <a:pt x="270" y="184"/>
                      </a:cubicBezTo>
                      <a:cubicBezTo>
                        <a:pt x="270" y="202"/>
                        <a:pt x="270" y="202"/>
                        <a:pt x="270" y="202"/>
                      </a:cubicBezTo>
                      <a:cubicBezTo>
                        <a:pt x="0" y="202"/>
                        <a:pt x="0" y="202"/>
                        <a:pt x="0" y="202"/>
                      </a:cubicBezTo>
                      <a:cubicBezTo>
                        <a:pt x="0" y="184"/>
                        <a:pt x="0" y="184"/>
                        <a:pt x="0" y="184"/>
                      </a:cubicBezTo>
                      <a:cubicBezTo>
                        <a:pt x="0" y="82"/>
                        <a:pt x="59" y="0"/>
                        <a:pt x="133" y="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22" name="Freeform 309"/>
                <p:cNvSpPr>
                  <a:spLocks/>
                </p:cNvSpPr>
                <p:nvPr/>
              </p:nvSpPr>
              <p:spPr bwMode="auto">
                <a:xfrm>
                  <a:off x="10731183" y="4938050"/>
                  <a:ext cx="725090" cy="105251"/>
                </a:xfrm>
                <a:custGeom>
                  <a:avLst/>
                  <a:gdLst>
                    <a:gd name="T0" fmla="*/ 1289 w 1289"/>
                    <a:gd name="T1" fmla="*/ 4 h 187"/>
                    <a:gd name="T2" fmla="*/ 1289 w 1289"/>
                    <a:gd name="T3" fmla="*/ 0 h 187"/>
                    <a:gd name="T4" fmla="*/ 77 w 1289"/>
                    <a:gd name="T5" fmla="*/ 0 h 187"/>
                    <a:gd name="T6" fmla="*/ 77 w 1289"/>
                    <a:gd name="T7" fmla="*/ 4 h 187"/>
                    <a:gd name="T8" fmla="*/ 0 w 1289"/>
                    <a:gd name="T9" fmla="*/ 187 h 187"/>
                    <a:gd name="T10" fmla="*/ 1191 w 1289"/>
                    <a:gd name="T11" fmla="*/ 187 h 187"/>
                    <a:gd name="T12" fmla="*/ 1289 w 1289"/>
                    <a:gd name="T13" fmla="*/ 4 h 187"/>
                  </a:gdLst>
                  <a:ahLst/>
                  <a:cxnLst>
                    <a:cxn ang="0">
                      <a:pos x="T0" y="T1"/>
                    </a:cxn>
                    <a:cxn ang="0">
                      <a:pos x="T2" y="T3"/>
                    </a:cxn>
                    <a:cxn ang="0">
                      <a:pos x="T4" y="T5"/>
                    </a:cxn>
                    <a:cxn ang="0">
                      <a:pos x="T6" y="T7"/>
                    </a:cxn>
                    <a:cxn ang="0">
                      <a:pos x="T8" y="T9"/>
                    </a:cxn>
                    <a:cxn ang="0">
                      <a:pos x="T10" y="T11"/>
                    </a:cxn>
                    <a:cxn ang="0">
                      <a:pos x="T12" y="T13"/>
                    </a:cxn>
                  </a:cxnLst>
                  <a:rect l="0" t="0" r="r" b="b"/>
                  <a:pathLst>
                    <a:path w="1289" h="187">
                      <a:moveTo>
                        <a:pt x="1289" y="4"/>
                      </a:moveTo>
                      <a:cubicBezTo>
                        <a:pt x="1289" y="0"/>
                        <a:pt x="1289" y="0"/>
                        <a:pt x="1289" y="0"/>
                      </a:cubicBezTo>
                      <a:cubicBezTo>
                        <a:pt x="77" y="0"/>
                        <a:pt x="77" y="0"/>
                        <a:pt x="77" y="0"/>
                      </a:cubicBezTo>
                      <a:cubicBezTo>
                        <a:pt x="77" y="4"/>
                        <a:pt x="77" y="4"/>
                        <a:pt x="77" y="4"/>
                      </a:cubicBezTo>
                      <a:cubicBezTo>
                        <a:pt x="77" y="85"/>
                        <a:pt x="60" y="168"/>
                        <a:pt x="0" y="187"/>
                      </a:cubicBezTo>
                      <a:cubicBezTo>
                        <a:pt x="1191" y="187"/>
                        <a:pt x="1191" y="187"/>
                        <a:pt x="1191" y="187"/>
                      </a:cubicBezTo>
                      <a:cubicBezTo>
                        <a:pt x="1255" y="185"/>
                        <a:pt x="1289" y="78"/>
                        <a:pt x="1289" y="4"/>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23" name="Freeform 310"/>
                <p:cNvSpPr>
                  <a:spLocks noEditPoints="1"/>
                </p:cNvSpPr>
                <p:nvPr/>
              </p:nvSpPr>
              <p:spPr bwMode="auto">
                <a:xfrm>
                  <a:off x="10556161" y="4056035"/>
                  <a:ext cx="902255" cy="987267"/>
                </a:xfrm>
                <a:custGeom>
                  <a:avLst/>
                  <a:gdLst>
                    <a:gd name="T0" fmla="*/ 1582 w 1604"/>
                    <a:gd name="T1" fmla="*/ 485 h 1755"/>
                    <a:gd name="T2" fmla="*/ 1200 w 1604"/>
                    <a:gd name="T3" fmla="*/ 972 h 1755"/>
                    <a:gd name="T4" fmla="*/ 1095 w 1604"/>
                    <a:gd name="T5" fmla="*/ 890 h 1755"/>
                    <a:gd name="T6" fmla="*/ 1359 w 1604"/>
                    <a:gd name="T7" fmla="*/ 553 h 1755"/>
                    <a:gd name="T8" fmla="*/ 1359 w 1604"/>
                    <a:gd name="T9" fmla="*/ 202 h 1755"/>
                    <a:gd name="T10" fmla="*/ 1212 w 1604"/>
                    <a:gd name="T11" fmla="*/ 0 h 1755"/>
                    <a:gd name="T12" fmla="*/ 0 w 1604"/>
                    <a:gd name="T13" fmla="*/ 0 h 1755"/>
                    <a:gd name="T14" fmla="*/ 76 w 1604"/>
                    <a:gd name="T15" fmla="*/ 184 h 1755"/>
                    <a:gd name="T16" fmla="*/ 76 w 1604"/>
                    <a:gd name="T17" fmla="*/ 1553 h 1755"/>
                    <a:gd name="T18" fmla="*/ 223 w 1604"/>
                    <a:gd name="T19" fmla="*/ 1755 h 1755"/>
                    <a:gd name="T20" fmla="*/ 224 w 1604"/>
                    <a:gd name="T21" fmla="*/ 1755 h 1755"/>
                    <a:gd name="T22" fmla="*/ 348 w 1604"/>
                    <a:gd name="T23" fmla="*/ 1572 h 1755"/>
                    <a:gd name="T24" fmla="*/ 348 w 1604"/>
                    <a:gd name="T25" fmla="*/ 1528 h 1755"/>
                    <a:gd name="T26" fmla="*/ 1359 w 1604"/>
                    <a:gd name="T27" fmla="*/ 1528 h 1755"/>
                    <a:gd name="T28" fmla="*/ 1359 w 1604"/>
                    <a:gd name="T29" fmla="*/ 856 h 1755"/>
                    <a:gd name="T30" fmla="*/ 1584 w 1604"/>
                    <a:gd name="T31" fmla="*/ 569 h 1755"/>
                    <a:gd name="T32" fmla="*/ 1582 w 1604"/>
                    <a:gd name="T33" fmla="*/ 485 h 1755"/>
                    <a:gd name="T34" fmla="*/ 333 w 1604"/>
                    <a:gd name="T35" fmla="*/ 391 h 1755"/>
                    <a:gd name="T36" fmla="*/ 1107 w 1604"/>
                    <a:gd name="T37" fmla="*/ 391 h 1755"/>
                    <a:gd name="T38" fmla="*/ 1107 w 1604"/>
                    <a:gd name="T39" fmla="*/ 470 h 1755"/>
                    <a:gd name="T40" fmla="*/ 333 w 1604"/>
                    <a:gd name="T41" fmla="*/ 470 h 1755"/>
                    <a:gd name="T42" fmla="*/ 333 w 1604"/>
                    <a:gd name="T43" fmla="*/ 391 h 1755"/>
                    <a:gd name="T44" fmla="*/ 333 w 1604"/>
                    <a:gd name="T45" fmla="*/ 726 h 1755"/>
                    <a:gd name="T46" fmla="*/ 988 w 1604"/>
                    <a:gd name="T47" fmla="*/ 726 h 1755"/>
                    <a:gd name="T48" fmla="*/ 988 w 1604"/>
                    <a:gd name="T49" fmla="*/ 806 h 1755"/>
                    <a:gd name="T50" fmla="*/ 333 w 1604"/>
                    <a:gd name="T51" fmla="*/ 806 h 1755"/>
                    <a:gd name="T52" fmla="*/ 333 w 1604"/>
                    <a:gd name="T53" fmla="*/ 726 h 1755"/>
                    <a:gd name="T54" fmla="*/ 775 w 1604"/>
                    <a:gd name="T55" fmla="*/ 1141 h 1755"/>
                    <a:gd name="T56" fmla="*/ 333 w 1604"/>
                    <a:gd name="T57" fmla="*/ 1141 h 1755"/>
                    <a:gd name="T58" fmla="*/ 333 w 1604"/>
                    <a:gd name="T59" fmla="*/ 1062 h 1755"/>
                    <a:gd name="T60" fmla="*/ 775 w 1604"/>
                    <a:gd name="T61" fmla="*/ 1062 h 1755"/>
                    <a:gd name="T62" fmla="*/ 775 w 1604"/>
                    <a:gd name="T63" fmla="*/ 1141 h 1755"/>
                    <a:gd name="T64" fmla="*/ 1142 w 1604"/>
                    <a:gd name="T65" fmla="*/ 1014 h 1755"/>
                    <a:gd name="T66" fmla="*/ 1105 w 1604"/>
                    <a:gd name="T67" fmla="*/ 1144 h 1755"/>
                    <a:gd name="T68" fmla="*/ 946 w 1604"/>
                    <a:gd name="T69" fmla="*/ 1245 h 1755"/>
                    <a:gd name="T70" fmla="*/ 941 w 1604"/>
                    <a:gd name="T71" fmla="*/ 1252 h 1755"/>
                    <a:gd name="T72" fmla="*/ 924 w 1604"/>
                    <a:gd name="T73" fmla="*/ 1239 h 1755"/>
                    <a:gd name="T74" fmla="*/ 1000 w 1604"/>
                    <a:gd name="T75" fmla="*/ 1142 h 1755"/>
                    <a:gd name="T76" fmla="*/ 1030 w 1604"/>
                    <a:gd name="T77" fmla="*/ 1131 h 1755"/>
                    <a:gd name="T78" fmla="*/ 1025 w 1604"/>
                    <a:gd name="T79" fmla="*/ 1087 h 1755"/>
                    <a:gd name="T80" fmla="*/ 981 w 1604"/>
                    <a:gd name="T81" fmla="*/ 1093 h 1755"/>
                    <a:gd name="T82" fmla="*/ 978 w 1604"/>
                    <a:gd name="T83" fmla="*/ 1124 h 1755"/>
                    <a:gd name="T84" fmla="*/ 902 w 1604"/>
                    <a:gd name="T85" fmla="*/ 1221 h 1755"/>
                    <a:gd name="T86" fmla="*/ 885 w 1604"/>
                    <a:gd name="T87" fmla="*/ 1208 h 1755"/>
                    <a:gd name="T88" fmla="*/ 891 w 1604"/>
                    <a:gd name="T89" fmla="*/ 1201 h 1755"/>
                    <a:gd name="T90" fmla="*/ 951 w 1604"/>
                    <a:gd name="T91" fmla="*/ 1023 h 1755"/>
                    <a:gd name="T92" fmla="*/ 1068 w 1604"/>
                    <a:gd name="T93" fmla="*/ 956 h 1755"/>
                    <a:gd name="T94" fmla="*/ 1076 w 1604"/>
                    <a:gd name="T95" fmla="*/ 946 h 1755"/>
                    <a:gd name="T96" fmla="*/ 1150 w 1604"/>
                    <a:gd name="T97" fmla="*/ 1005 h 1755"/>
                    <a:gd name="T98" fmla="*/ 1142 w 1604"/>
                    <a:gd name="T99" fmla="*/ 1014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4" h="1755">
                      <a:moveTo>
                        <a:pt x="1582" y="485"/>
                      </a:moveTo>
                      <a:cubicBezTo>
                        <a:pt x="1200" y="972"/>
                        <a:pt x="1200" y="972"/>
                        <a:pt x="1200" y="972"/>
                      </a:cubicBezTo>
                      <a:cubicBezTo>
                        <a:pt x="1095" y="890"/>
                        <a:pt x="1095" y="890"/>
                        <a:pt x="1095" y="890"/>
                      </a:cubicBezTo>
                      <a:cubicBezTo>
                        <a:pt x="1359" y="553"/>
                        <a:pt x="1359" y="553"/>
                        <a:pt x="1359" y="553"/>
                      </a:cubicBezTo>
                      <a:cubicBezTo>
                        <a:pt x="1359" y="202"/>
                        <a:pt x="1359" y="202"/>
                        <a:pt x="1359" y="202"/>
                      </a:cubicBezTo>
                      <a:cubicBezTo>
                        <a:pt x="1359" y="76"/>
                        <a:pt x="1304" y="0"/>
                        <a:pt x="1212" y="0"/>
                      </a:cubicBezTo>
                      <a:cubicBezTo>
                        <a:pt x="0" y="0"/>
                        <a:pt x="0" y="0"/>
                        <a:pt x="0" y="0"/>
                      </a:cubicBezTo>
                      <a:cubicBezTo>
                        <a:pt x="46" y="41"/>
                        <a:pt x="76" y="108"/>
                        <a:pt x="76" y="184"/>
                      </a:cubicBezTo>
                      <a:cubicBezTo>
                        <a:pt x="76" y="1553"/>
                        <a:pt x="76" y="1553"/>
                        <a:pt x="76" y="1553"/>
                      </a:cubicBezTo>
                      <a:cubicBezTo>
                        <a:pt x="76" y="1679"/>
                        <a:pt x="132" y="1755"/>
                        <a:pt x="223" y="1755"/>
                      </a:cubicBezTo>
                      <a:cubicBezTo>
                        <a:pt x="224" y="1755"/>
                        <a:pt x="224" y="1755"/>
                        <a:pt x="224" y="1755"/>
                      </a:cubicBezTo>
                      <a:cubicBezTo>
                        <a:pt x="293" y="1749"/>
                        <a:pt x="348" y="1679"/>
                        <a:pt x="348" y="1572"/>
                      </a:cubicBezTo>
                      <a:cubicBezTo>
                        <a:pt x="348" y="1528"/>
                        <a:pt x="348" y="1528"/>
                        <a:pt x="348" y="1528"/>
                      </a:cubicBezTo>
                      <a:cubicBezTo>
                        <a:pt x="1359" y="1528"/>
                        <a:pt x="1359" y="1528"/>
                        <a:pt x="1359" y="1528"/>
                      </a:cubicBezTo>
                      <a:cubicBezTo>
                        <a:pt x="1359" y="1527"/>
                        <a:pt x="1359" y="856"/>
                        <a:pt x="1359" y="856"/>
                      </a:cubicBezTo>
                      <a:cubicBezTo>
                        <a:pt x="1584" y="569"/>
                        <a:pt x="1584" y="569"/>
                        <a:pt x="1584" y="569"/>
                      </a:cubicBezTo>
                      <a:cubicBezTo>
                        <a:pt x="1604" y="544"/>
                        <a:pt x="1602" y="509"/>
                        <a:pt x="1582" y="485"/>
                      </a:cubicBezTo>
                      <a:moveTo>
                        <a:pt x="333" y="391"/>
                      </a:moveTo>
                      <a:cubicBezTo>
                        <a:pt x="1107" y="391"/>
                        <a:pt x="1107" y="391"/>
                        <a:pt x="1107" y="391"/>
                      </a:cubicBezTo>
                      <a:cubicBezTo>
                        <a:pt x="1107" y="470"/>
                        <a:pt x="1107" y="470"/>
                        <a:pt x="1107" y="470"/>
                      </a:cubicBezTo>
                      <a:cubicBezTo>
                        <a:pt x="333" y="470"/>
                        <a:pt x="333" y="470"/>
                        <a:pt x="333" y="470"/>
                      </a:cubicBezTo>
                      <a:lnTo>
                        <a:pt x="333" y="391"/>
                      </a:lnTo>
                      <a:close/>
                      <a:moveTo>
                        <a:pt x="333" y="726"/>
                      </a:moveTo>
                      <a:cubicBezTo>
                        <a:pt x="988" y="726"/>
                        <a:pt x="988" y="726"/>
                        <a:pt x="988" y="726"/>
                      </a:cubicBezTo>
                      <a:cubicBezTo>
                        <a:pt x="988" y="806"/>
                        <a:pt x="988" y="806"/>
                        <a:pt x="988" y="806"/>
                      </a:cubicBezTo>
                      <a:cubicBezTo>
                        <a:pt x="333" y="806"/>
                        <a:pt x="333" y="806"/>
                        <a:pt x="333" y="806"/>
                      </a:cubicBezTo>
                      <a:lnTo>
                        <a:pt x="333" y="726"/>
                      </a:lnTo>
                      <a:close/>
                      <a:moveTo>
                        <a:pt x="775" y="1141"/>
                      </a:moveTo>
                      <a:cubicBezTo>
                        <a:pt x="333" y="1141"/>
                        <a:pt x="333" y="1141"/>
                        <a:pt x="333" y="1141"/>
                      </a:cubicBezTo>
                      <a:cubicBezTo>
                        <a:pt x="333" y="1062"/>
                        <a:pt x="333" y="1062"/>
                        <a:pt x="333" y="1062"/>
                      </a:cubicBezTo>
                      <a:cubicBezTo>
                        <a:pt x="775" y="1062"/>
                        <a:pt x="775" y="1062"/>
                        <a:pt x="775" y="1062"/>
                      </a:cubicBezTo>
                      <a:lnTo>
                        <a:pt x="775" y="1141"/>
                      </a:lnTo>
                      <a:close/>
                      <a:moveTo>
                        <a:pt x="1142" y="1014"/>
                      </a:moveTo>
                      <a:cubicBezTo>
                        <a:pt x="1112" y="1052"/>
                        <a:pt x="1101" y="1099"/>
                        <a:pt x="1105" y="1144"/>
                      </a:cubicBezTo>
                      <a:cubicBezTo>
                        <a:pt x="1059" y="1149"/>
                        <a:pt x="971" y="1213"/>
                        <a:pt x="946" y="1245"/>
                      </a:cubicBezTo>
                      <a:cubicBezTo>
                        <a:pt x="941" y="1252"/>
                        <a:pt x="941" y="1252"/>
                        <a:pt x="941" y="1252"/>
                      </a:cubicBezTo>
                      <a:cubicBezTo>
                        <a:pt x="924" y="1239"/>
                        <a:pt x="924" y="1239"/>
                        <a:pt x="924" y="1239"/>
                      </a:cubicBezTo>
                      <a:cubicBezTo>
                        <a:pt x="1000" y="1142"/>
                        <a:pt x="1000" y="1142"/>
                        <a:pt x="1000" y="1142"/>
                      </a:cubicBezTo>
                      <a:cubicBezTo>
                        <a:pt x="1011" y="1144"/>
                        <a:pt x="1023" y="1140"/>
                        <a:pt x="1030" y="1131"/>
                      </a:cubicBezTo>
                      <a:cubicBezTo>
                        <a:pt x="1041" y="1117"/>
                        <a:pt x="1038" y="1098"/>
                        <a:pt x="1025" y="1087"/>
                      </a:cubicBezTo>
                      <a:cubicBezTo>
                        <a:pt x="1011" y="1077"/>
                        <a:pt x="992" y="1079"/>
                        <a:pt x="981" y="1093"/>
                      </a:cubicBezTo>
                      <a:cubicBezTo>
                        <a:pt x="974" y="1102"/>
                        <a:pt x="973" y="1114"/>
                        <a:pt x="978" y="1124"/>
                      </a:cubicBezTo>
                      <a:cubicBezTo>
                        <a:pt x="902" y="1221"/>
                        <a:pt x="902" y="1221"/>
                        <a:pt x="902" y="1221"/>
                      </a:cubicBezTo>
                      <a:cubicBezTo>
                        <a:pt x="885" y="1208"/>
                        <a:pt x="885" y="1208"/>
                        <a:pt x="885" y="1208"/>
                      </a:cubicBezTo>
                      <a:cubicBezTo>
                        <a:pt x="891" y="1201"/>
                        <a:pt x="891" y="1201"/>
                        <a:pt x="891" y="1201"/>
                      </a:cubicBezTo>
                      <a:cubicBezTo>
                        <a:pt x="916" y="1170"/>
                        <a:pt x="957" y="1069"/>
                        <a:pt x="951" y="1023"/>
                      </a:cubicBezTo>
                      <a:cubicBezTo>
                        <a:pt x="996" y="1017"/>
                        <a:pt x="1038" y="994"/>
                        <a:pt x="1068" y="956"/>
                      </a:cubicBezTo>
                      <a:cubicBezTo>
                        <a:pt x="1076" y="946"/>
                        <a:pt x="1076" y="946"/>
                        <a:pt x="1076" y="946"/>
                      </a:cubicBezTo>
                      <a:cubicBezTo>
                        <a:pt x="1150" y="1005"/>
                        <a:pt x="1150" y="1005"/>
                        <a:pt x="1150" y="1005"/>
                      </a:cubicBezTo>
                      <a:lnTo>
                        <a:pt x="1142" y="1014"/>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20" name="Group 503"/>
            <p:cNvGrpSpPr/>
            <p:nvPr/>
          </p:nvGrpSpPr>
          <p:grpSpPr>
            <a:xfrm>
              <a:off x="5207722" y="3877716"/>
              <a:ext cx="565547" cy="565547"/>
              <a:chOff x="5207722" y="3877716"/>
              <a:chExt cx="565547" cy="565547"/>
            </a:xfrm>
          </p:grpSpPr>
          <p:sp>
            <p:nvSpPr>
              <p:cNvPr id="232" name="Oval 231"/>
              <p:cNvSpPr/>
              <p:nvPr/>
            </p:nvSpPr>
            <p:spPr>
              <a:xfrm>
                <a:off x="5207722"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21" name="Group 365"/>
              <p:cNvGrpSpPr/>
              <p:nvPr/>
            </p:nvGrpSpPr>
            <p:grpSpPr>
              <a:xfrm>
                <a:off x="5377844" y="3924649"/>
                <a:ext cx="233020" cy="451584"/>
                <a:chOff x="680877" y="2362200"/>
                <a:chExt cx="545068" cy="1056322"/>
              </a:xfrm>
              <a:solidFill>
                <a:schemeClr val="bg1"/>
              </a:solidFill>
            </p:grpSpPr>
            <p:sp>
              <p:nvSpPr>
                <p:cNvPr id="367" name="Freeform 105"/>
                <p:cNvSpPr>
                  <a:spLocks noEditPoints="1"/>
                </p:cNvSpPr>
                <p:nvPr/>
              </p:nvSpPr>
              <p:spPr bwMode="auto">
                <a:xfrm>
                  <a:off x="680877" y="2581513"/>
                  <a:ext cx="545068" cy="837009"/>
                </a:xfrm>
                <a:custGeom>
                  <a:avLst/>
                  <a:gdLst>
                    <a:gd name="T0" fmla="*/ 614 w 969"/>
                    <a:gd name="T1" fmla="*/ 214 h 1488"/>
                    <a:gd name="T2" fmla="*/ 518 w 969"/>
                    <a:gd name="T3" fmla="*/ 167 h 1488"/>
                    <a:gd name="T4" fmla="*/ 524 w 969"/>
                    <a:gd name="T5" fmla="*/ 84 h 1488"/>
                    <a:gd name="T6" fmla="*/ 524 w 969"/>
                    <a:gd name="T7" fmla="*/ 0 h 1488"/>
                    <a:gd name="T8" fmla="*/ 410 w 969"/>
                    <a:gd name="T9" fmla="*/ 42 h 1488"/>
                    <a:gd name="T10" fmla="*/ 458 w 969"/>
                    <a:gd name="T11" fmla="*/ 84 h 1488"/>
                    <a:gd name="T12" fmla="*/ 419 w 969"/>
                    <a:gd name="T13" fmla="*/ 167 h 1488"/>
                    <a:gd name="T14" fmla="*/ 162 w 969"/>
                    <a:gd name="T15" fmla="*/ 1365 h 1488"/>
                    <a:gd name="T16" fmla="*/ 0 w 969"/>
                    <a:gd name="T17" fmla="*/ 1488 h 1488"/>
                    <a:gd name="T18" fmla="*/ 969 w 969"/>
                    <a:gd name="T19" fmla="*/ 1365 h 1488"/>
                    <a:gd name="T20" fmla="*/ 731 w 969"/>
                    <a:gd name="T21" fmla="*/ 1365 h 1488"/>
                    <a:gd name="T22" fmla="*/ 518 w 969"/>
                    <a:gd name="T23" fmla="*/ 1225 h 1488"/>
                    <a:gd name="T24" fmla="*/ 731 w 969"/>
                    <a:gd name="T25" fmla="*/ 1365 h 1488"/>
                    <a:gd name="T26" fmla="*/ 458 w 969"/>
                    <a:gd name="T27" fmla="*/ 979 h 1488"/>
                    <a:gd name="T28" fmla="*/ 297 w 969"/>
                    <a:gd name="T29" fmla="*/ 1062 h 1488"/>
                    <a:gd name="T30" fmla="*/ 644 w 969"/>
                    <a:gd name="T31" fmla="*/ 864 h 1488"/>
                    <a:gd name="T32" fmla="*/ 558 w 969"/>
                    <a:gd name="T33" fmla="*/ 935 h 1488"/>
                    <a:gd name="T34" fmla="*/ 518 w 969"/>
                    <a:gd name="T35" fmla="*/ 1108 h 1488"/>
                    <a:gd name="T36" fmla="*/ 674 w 969"/>
                    <a:gd name="T37" fmla="*/ 1041 h 1488"/>
                    <a:gd name="T38" fmla="*/ 611 w 969"/>
                    <a:gd name="T39" fmla="*/ 673 h 1488"/>
                    <a:gd name="T40" fmla="*/ 548 w 969"/>
                    <a:gd name="T41" fmla="*/ 734 h 1488"/>
                    <a:gd name="T42" fmla="*/ 458 w 969"/>
                    <a:gd name="T43" fmla="*/ 891 h 1488"/>
                    <a:gd name="T44" fmla="*/ 336 w 969"/>
                    <a:gd name="T45" fmla="*/ 838 h 1488"/>
                    <a:gd name="T46" fmla="*/ 352 w 969"/>
                    <a:gd name="T47" fmla="*/ 742 h 1488"/>
                    <a:gd name="T48" fmla="*/ 409 w 969"/>
                    <a:gd name="T49" fmla="*/ 717 h 1488"/>
                    <a:gd name="T50" fmla="*/ 633 w 969"/>
                    <a:gd name="T51" fmla="*/ 815 h 1488"/>
                    <a:gd name="T52" fmla="*/ 518 w 969"/>
                    <a:gd name="T53" fmla="*/ 765 h 1488"/>
                    <a:gd name="T54" fmla="*/ 394 w 969"/>
                    <a:gd name="T55" fmla="*/ 919 h 1488"/>
                    <a:gd name="T56" fmla="*/ 327 w 969"/>
                    <a:gd name="T57" fmla="*/ 889 h 1488"/>
                    <a:gd name="T58" fmla="*/ 384 w 969"/>
                    <a:gd name="T59" fmla="*/ 1167 h 1488"/>
                    <a:gd name="T60" fmla="*/ 286 w 969"/>
                    <a:gd name="T61" fmla="*/ 1124 h 1488"/>
                    <a:gd name="T62" fmla="*/ 538 w 969"/>
                    <a:gd name="T63" fmla="*/ 247 h 1488"/>
                    <a:gd name="T64" fmla="*/ 518 w 969"/>
                    <a:gd name="T65" fmla="*/ 670 h 1488"/>
                    <a:gd name="T66" fmla="*/ 538 w 969"/>
                    <a:gd name="T67" fmla="*/ 247 h 1488"/>
                    <a:gd name="T68" fmla="*/ 458 w 969"/>
                    <a:gd name="T69" fmla="*/ 247 h 1488"/>
                    <a:gd name="T70" fmla="*/ 367 w 969"/>
                    <a:gd name="T71" fmla="*/ 655 h 1488"/>
                    <a:gd name="T72" fmla="*/ 257 w 969"/>
                    <a:gd name="T73" fmla="*/ 1288 h 1488"/>
                    <a:gd name="T74" fmla="*/ 710 w 969"/>
                    <a:gd name="T75" fmla="*/ 1243 h 1488"/>
                    <a:gd name="T76" fmla="*/ 458 w 969"/>
                    <a:gd name="T77" fmla="*/ 1234 h 1488"/>
                    <a:gd name="T78" fmla="*/ 244 w 969"/>
                    <a:gd name="T79" fmla="*/ 136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9" h="1488">
                      <a:moveTo>
                        <a:pt x="813" y="1365"/>
                      </a:moveTo>
                      <a:cubicBezTo>
                        <a:pt x="614" y="214"/>
                        <a:pt x="614" y="214"/>
                        <a:pt x="614" y="214"/>
                      </a:cubicBezTo>
                      <a:cubicBezTo>
                        <a:pt x="609" y="187"/>
                        <a:pt x="585" y="167"/>
                        <a:pt x="557" y="167"/>
                      </a:cubicBezTo>
                      <a:cubicBezTo>
                        <a:pt x="518" y="167"/>
                        <a:pt x="518" y="167"/>
                        <a:pt x="518" y="167"/>
                      </a:cubicBezTo>
                      <a:cubicBezTo>
                        <a:pt x="518" y="84"/>
                        <a:pt x="518" y="84"/>
                        <a:pt x="518" y="84"/>
                      </a:cubicBezTo>
                      <a:cubicBezTo>
                        <a:pt x="524" y="84"/>
                        <a:pt x="524" y="84"/>
                        <a:pt x="524" y="84"/>
                      </a:cubicBezTo>
                      <a:cubicBezTo>
                        <a:pt x="547" y="84"/>
                        <a:pt x="566" y="65"/>
                        <a:pt x="566" y="42"/>
                      </a:cubicBezTo>
                      <a:cubicBezTo>
                        <a:pt x="566" y="18"/>
                        <a:pt x="547" y="0"/>
                        <a:pt x="524" y="0"/>
                      </a:cubicBezTo>
                      <a:cubicBezTo>
                        <a:pt x="452" y="0"/>
                        <a:pt x="452" y="0"/>
                        <a:pt x="452" y="0"/>
                      </a:cubicBezTo>
                      <a:cubicBezTo>
                        <a:pt x="429" y="0"/>
                        <a:pt x="410" y="18"/>
                        <a:pt x="410" y="42"/>
                      </a:cubicBezTo>
                      <a:cubicBezTo>
                        <a:pt x="410" y="65"/>
                        <a:pt x="429" y="84"/>
                        <a:pt x="452" y="84"/>
                      </a:cubicBezTo>
                      <a:cubicBezTo>
                        <a:pt x="458" y="84"/>
                        <a:pt x="458" y="84"/>
                        <a:pt x="458" y="84"/>
                      </a:cubicBezTo>
                      <a:cubicBezTo>
                        <a:pt x="458" y="167"/>
                        <a:pt x="458" y="167"/>
                        <a:pt x="458" y="167"/>
                      </a:cubicBezTo>
                      <a:cubicBezTo>
                        <a:pt x="419" y="167"/>
                        <a:pt x="419" y="167"/>
                        <a:pt x="419" y="167"/>
                      </a:cubicBezTo>
                      <a:cubicBezTo>
                        <a:pt x="391" y="167"/>
                        <a:pt x="367" y="187"/>
                        <a:pt x="362" y="214"/>
                      </a:cubicBezTo>
                      <a:cubicBezTo>
                        <a:pt x="162" y="1365"/>
                        <a:pt x="162" y="1365"/>
                        <a:pt x="162" y="1365"/>
                      </a:cubicBezTo>
                      <a:cubicBezTo>
                        <a:pt x="0" y="1365"/>
                        <a:pt x="0" y="1365"/>
                        <a:pt x="0" y="1365"/>
                      </a:cubicBezTo>
                      <a:cubicBezTo>
                        <a:pt x="0" y="1488"/>
                        <a:pt x="0" y="1488"/>
                        <a:pt x="0" y="1488"/>
                      </a:cubicBezTo>
                      <a:cubicBezTo>
                        <a:pt x="969" y="1488"/>
                        <a:pt x="969" y="1488"/>
                        <a:pt x="969" y="1488"/>
                      </a:cubicBezTo>
                      <a:cubicBezTo>
                        <a:pt x="969" y="1365"/>
                        <a:pt x="969" y="1365"/>
                        <a:pt x="969" y="1365"/>
                      </a:cubicBezTo>
                      <a:lnTo>
                        <a:pt x="813" y="1365"/>
                      </a:lnTo>
                      <a:close/>
                      <a:moveTo>
                        <a:pt x="731" y="1365"/>
                      </a:moveTo>
                      <a:cubicBezTo>
                        <a:pt x="518" y="1365"/>
                        <a:pt x="518" y="1365"/>
                        <a:pt x="518" y="1365"/>
                      </a:cubicBezTo>
                      <a:cubicBezTo>
                        <a:pt x="518" y="1225"/>
                        <a:pt x="518" y="1225"/>
                        <a:pt x="518" y="1225"/>
                      </a:cubicBezTo>
                      <a:cubicBezTo>
                        <a:pt x="722" y="1314"/>
                        <a:pt x="722" y="1314"/>
                        <a:pt x="722" y="1314"/>
                      </a:cubicBezTo>
                      <a:lnTo>
                        <a:pt x="731" y="1365"/>
                      </a:lnTo>
                      <a:close/>
                      <a:moveTo>
                        <a:pt x="558" y="935"/>
                      </a:moveTo>
                      <a:cubicBezTo>
                        <a:pt x="458" y="979"/>
                        <a:pt x="458" y="979"/>
                        <a:pt x="458" y="979"/>
                      </a:cubicBezTo>
                      <a:cubicBezTo>
                        <a:pt x="458" y="1133"/>
                        <a:pt x="458" y="1133"/>
                        <a:pt x="458" y="1133"/>
                      </a:cubicBezTo>
                      <a:cubicBezTo>
                        <a:pt x="297" y="1062"/>
                        <a:pt x="297" y="1062"/>
                        <a:pt x="297" y="1062"/>
                      </a:cubicBezTo>
                      <a:cubicBezTo>
                        <a:pt x="305" y="1012"/>
                        <a:pt x="305" y="1012"/>
                        <a:pt x="305" y="1012"/>
                      </a:cubicBezTo>
                      <a:cubicBezTo>
                        <a:pt x="644" y="864"/>
                        <a:pt x="644" y="864"/>
                        <a:pt x="644" y="864"/>
                      </a:cubicBezTo>
                      <a:cubicBezTo>
                        <a:pt x="665" y="982"/>
                        <a:pt x="665" y="982"/>
                        <a:pt x="665" y="982"/>
                      </a:cubicBezTo>
                      <a:lnTo>
                        <a:pt x="558" y="935"/>
                      </a:lnTo>
                      <a:close/>
                      <a:moveTo>
                        <a:pt x="674" y="1041"/>
                      </a:moveTo>
                      <a:cubicBezTo>
                        <a:pt x="518" y="1108"/>
                        <a:pt x="518" y="1108"/>
                        <a:pt x="518" y="1108"/>
                      </a:cubicBezTo>
                      <a:cubicBezTo>
                        <a:pt x="518" y="973"/>
                        <a:pt x="518" y="973"/>
                        <a:pt x="518" y="973"/>
                      </a:cubicBezTo>
                      <a:lnTo>
                        <a:pt x="674" y="1041"/>
                      </a:lnTo>
                      <a:close/>
                      <a:moveTo>
                        <a:pt x="344" y="790"/>
                      </a:moveTo>
                      <a:cubicBezTo>
                        <a:pt x="611" y="673"/>
                        <a:pt x="611" y="673"/>
                        <a:pt x="611" y="673"/>
                      </a:cubicBezTo>
                      <a:cubicBezTo>
                        <a:pt x="628" y="769"/>
                        <a:pt x="628" y="769"/>
                        <a:pt x="628" y="769"/>
                      </a:cubicBezTo>
                      <a:cubicBezTo>
                        <a:pt x="548" y="734"/>
                        <a:pt x="548" y="734"/>
                        <a:pt x="548" y="734"/>
                      </a:cubicBezTo>
                      <a:cubicBezTo>
                        <a:pt x="458" y="773"/>
                        <a:pt x="458" y="773"/>
                        <a:pt x="458" y="773"/>
                      </a:cubicBezTo>
                      <a:cubicBezTo>
                        <a:pt x="458" y="891"/>
                        <a:pt x="458" y="891"/>
                        <a:pt x="458" y="891"/>
                      </a:cubicBezTo>
                      <a:cubicBezTo>
                        <a:pt x="457" y="891"/>
                        <a:pt x="457" y="891"/>
                        <a:pt x="457" y="891"/>
                      </a:cubicBezTo>
                      <a:cubicBezTo>
                        <a:pt x="336" y="838"/>
                        <a:pt x="336" y="838"/>
                        <a:pt x="336" y="838"/>
                      </a:cubicBezTo>
                      <a:lnTo>
                        <a:pt x="344" y="790"/>
                      </a:lnTo>
                      <a:close/>
                      <a:moveTo>
                        <a:pt x="352" y="742"/>
                      </a:moveTo>
                      <a:cubicBezTo>
                        <a:pt x="360" y="696"/>
                        <a:pt x="360" y="696"/>
                        <a:pt x="360" y="696"/>
                      </a:cubicBezTo>
                      <a:cubicBezTo>
                        <a:pt x="409" y="717"/>
                        <a:pt x="409" y="717"/>
                        <a:pt x="409" y="717"/>
                      </a:cubicBezTo>
                      <a:lnTo>
                        <a:pt x="352" y="742"/>
                      </a:lnTo>
                      <a:close/>
                      <a:moveTo>
                        <a:pt x="633" y="815"/>
                      </a:moveTo>
                      <a:cubicBezTo>
                        <a:pt x="518" y="865"/>
                        <a:pt x="518" y="865"/>
                        <a:pt x="518" y="865"/>
                      </a:cubicBezTo>
                      <a:cubicBezTo>
                        <a:pt x="518" y="765"/>
                        <a:pt x="518" y="765"/>
                        <a:pt x="518" y="765"/>
                      </a:cubicBezTo>
                      <a:lnTo>
                        <a:pt x="633" y="815"/>
                      </a:lnTo>
                      <a:close/>
                      <a:moveTo>
                        <a:pt x="394" y="919"/>
                      </a:moveTo>
                      <a:cubicBezTo>
                        <a:pt x="316" y="953"/>
                        <a:pt x="316" y="953"/>
                        <a:pt x="316" y="953"/>
                      </a:cubicBezTo>
                      <a:cubicBezTo>
                        <a:pt x="327" y="889"/>
                        <a:pt x="327" y="889"/>
                        <a:pt x="327" y="889"/>
                      </a:cubicBezTo>
                      <a:lnTo>
                        <a:pt x="394" y="919"/>
                      </a:lnTo>
                      <a:close/>
                      <a:moveTo>
                        <a:pt x="384" y="1167"/>
                      </a:moveTo>
                      <a:cubicBezTo>
                        <a:pt x="270" y="1216"/>
                        <a:pt x="270" y="1216"/>
                        <a:pt x="270" y="1216"/>
                      </a:cubicBezTo>
                      <a:cubicBezTo>
                        <a:pt x="286" y="1124"/>
                        <a:pt x="286" y="1124"/>
                        <a:pt x="286" y="1124"/>
                      </a:cubicBezTo>
                      <a:lnTo>
                        <a:pt x="384" y="1167"/>
                      </a:lnTo>
                      <a:close/>
                      <a:moveTo>
                        <a:pt x="538" y="247"/>
                      </a:moveTo>
                      <a:cubicBezTo>
                        <a:pt x="604" y="632"/>
                        <a:pt x="604" y="632"/>
                        <a:pt x="604" y="632"/>
                      </a:cubicBezTo>
                      <a:cubicBezTo>
                        <a:pt x="518" y="670"/>
                        <a:pt x="518" y="670"/>
                        <a:pt x="518" y="670"/>
                      </a:cubicBezTo>
                      <a:cubicBezTo>
                        <a:pt x="518" y="247"/>
                        <a:pt x="518" y="247"/>
                        <a:pt x="518" y="247"/>
                      </a:cubicBezTo>
                      <a:lnTo>
                        <a:pt x="538" y="247"/>
                      </a:lnTo>
                      <a:close/>
                      <a:moveTo>
                        <a:pt x="438" y="247"/>
                      </a:moveTo>
                      <a:cubicBezTo>
                        <a:pt x="458" y="247"/>
                        <a:pt x="458" y="247"/>
                        <a:pt x="458" y="247"/>
                      </a:cubicBezTo>
                      <a:cubicBezTo>
                        <a:pt x="458" y="695"/>
                        <a:pt x="458" y="695"/>
                        <a:pt x="458" y="695"/>
                      </a:cubicBezTo>
                      <a:cubicBezTo>
                        <a:pt x="367" y="655"/>
                        <a:pt x="367" y="655"/>
                        <a:pt x="367" y="655"/>
                      </a:cubicBezTo>
                      <a:lnTo>
                        <a:pt x="438" y="247"/>
                      </a:lnTo>
                      <a:close/>
                      <a:moveTo>
                        <a:pt x="257" y="1288"/>
                      </a:moveTo>
                      <a:cubicBezTo>
                        <a:pt x="685" y="1101"/>
                        <a:pt x="685" y="1101"/>
                        <a:pt x="685" y="1101"/>
                      </a:cubicBezTo>
                      <a:cubicBezTo>
                        <a:pt x="710" y="1243"/>
                        <a:pt x="710" y="1243"/>
                        <a:pt x="710" y="1243"/>
                      </a:cubicBezTo>
                      <a:cubicBezTo>
                        <a:pt x="574" y="1183"/>
                        <a:pt x="574" y="1183"/>
                        <a:pt x="574" y="1183"/>
                      </a:cubicBezTo>
                      <a:cubicBezTo>
                        <a:pt x="458" y="1234"/>
                        <a:pt x="458" y="1234"/>
                        <a:pt x="458" y="1234"/>
                      </a:cubicBezTo>
                      <a:cubicBezTo>
                        <a:pt x="458" y="1365"/>
                        <a:pt x="458" y="1365"/>
                        <a:pt x="458" y="1365"/>
                      </a:cubicBezTo>
                      <a:cubicBezTo>
                        <a:pt x="244" y="1365"/>
                        <a:pt x="244" y="1365"/>
                        <a:pt x="244" y="1365"/>
                      </a:cubicBezTo>
                      <a:lnTo>
                        <a:pt x="257" y="1288"/>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68" name="Freeform 106"/>
                <p:cNvSpPr>
                  <a:spLocks/>
                </p:cNvSpPr>
                <p:nvPr/>
              </p:nvSpPr>
              <p:spPr bwMode="auto">
                <a:xfrm>
                  <a:off x="785652" y="2362200"/>
                  <a:ext cx="337899" cy="188357"/>
                </a:xfrm>
                <a:custGeom>
                  <a:avLst/>
                  <a:gdLst>
                    <a:gd name="T0" fmla="*/ 599 w 601"/>
                    <a:gd name="T1" fmla="*/ 276 h 335"/>
                    <a:gd name="T2" fmla="*/ 361 w 601"/>
                    <a:gd name="T3" fmla="*/ 168 h 335"/>
                    <a:gd name="T4" fmla="*/ 503 w 601"/>
                    <a:gd name="T5" fmla="*/ 132 h 335"/>
                    <a:gd name="T6" fmla="*/ 512 w 601"/>
                    <a:gd name="T7" fmla="*/ 123 h 335"/>
                    <a:gd name="T8" fmla="*/ 301 w 601"/>
                    <a:gd name="T9" fmla="*/ 92 h 335"/>
                    <a:gd name="T10" fmla="*/ 299 w 601"/>
                    <a:gd name="T11" fmla="*/ 94 h 335"/>
                    <a:gd name="T12" fmla="*/ 298 w 601"/>
                    <a:gd name="T13" fmla="*/ 92 h 335"/>
                    <a:gd name="T14" fmla="*/ 87 w 601"/>
                    <a:gd name="T15" fmla="*/ 123 h 335"/>
                    <a:gd name="T16" fmla="*/ 96 w 601"/>
                    <a:gd name="T17" fmla="*/ 132 h 335"/>
                    <a:gd name="T18" fmla="*/ 237 w 601"/>
                    <a:gd name="T19" fmla="*/ 167 h 335"/>
                    <a:gd name="T20" fmla="*/ 2 w 601"/>
                    <a:gd name="T21" fmla="*/ 276 h 335"/>
                    <a:gd name="T22" fmla="*/ 17 w 601"/>
                    <a:gd name="T23" fmla="*/ 286 h 335"/>
                    <a:gd name="T24" fmla="*/ 237 w 601"/>
                    <a:gd name="T25" fmla="*/ 302 h 335"/>
                    <a:gd name="T26" fmla="*/ 300 w 601"/>
                    <a:gd name="T27" fmla="*/ 335 h 335"/>
                    <a:gd name="T28" fmla="*/ 301 w 601"/>
                    <a:gd name="T29" fmla="*/ 335 h 335"/>
                    <a:gd name="T30" fmla="*/ 301 w 601"/>
                    <a:gd name="T31" fmla="*/ 335 h 335"/>
                    <a:gd name="T32" fmla="*/ 365 w 601"/>
                    <a:gd name="T33" fmla="*/ 302 h 335"/>
                    <a:gd name="T34" fmla="*/ 584 w 601"/>
                    <a:gd name="T35" fmla="*/ 286 h 335"/>
                    <a:gd name="T36" fmla="*/ 599 w 601"/>
                    <a:gd name="T37" fmla="*/ 27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35">
                      <a:moveTo>
                        <a:pt x="599" y="276"/>
                      </a:moveTo>
                      <a:cubicBezTo>
                        <a:pt x="596" y="263"/>
                        <a:pt x="558" y="115"/>
                        <a:pt x="361" y="168"/>
                      </a:cubicBezTo>
                      <a:cubicBezTo>
                        <a:pt x="400" y="122"/>
                        <a:pt x="464" y="114"/>
                        <a:pt x="503" y="132"/>
                      </a:cubicBezTo>
                      <a:cubicBezTo>
                        <a:pt x="510" y="136"/>
                        <a:pt x="514" y="128"/>
                        <a:pt x="512" y="123"/>
                      </a:cubicBezTo>
                      <a:cubicBezTo>
                        <a:pt x="507" y="114"/>
                        <a:pt x="445" y="0"/>
                        <a:pt x="301" y="92"/>
                      </a:cubicBezTo>
                      <a:cubicBezTo>
                        <a:pt x="300" y="93"/>
                        <a:pt x="300" y="93"/>
                        <a:pt x="299" y="94"/>
                      </a:cubicBezTo>
                      <a:cubicBezTo>
                        <a:pt x="299" y="93"/>
                        <a:pt x="299" y="93"/>
                        <a:pt x="298" y="92"/>
                      </a:cubicBezTo>
                      <a:cubicBezTo>
                        <a:pt x="154" y="0"/>
                        <a:pt x="92" y="114"/>
                        <a:pt x="87" y="123"/>
                      </a:cubicBezTo>
                      <a:cubicBezTo>
                        <a:pt x="85" y="128"/>
                        <a:pt x="89" y="136"/>
                        <a:pt x="96" y="132"/>
                      </a:cubicBezTo>
                      <a:cubicBezTo>
                        <a:pt x="135" y="114"/>
                        <a:pt x="198" y="122"/>
                        <a:pt x="237" y="167"/>
                      </a:cubicBezTo>
                      <a:cubicBezTo>
                        <a:pt x="43" y="117"/>
                        <a:pt x="5" y="263"/>
                        <a:pt x="2" y="276"/>
                      </a:cubicBezTo>
                      <a:cubicBezTo>
                        <a:pt x="0" y="283"/>
                        <a:pt x="8" y="293"/>
                        <a:pt x="17" y="286"/>
                      </a:cubicBezTo>
                      <a:cubicBezTo>
                        <a:pt x="70" y="241"/>
                        <a:pt x="170" y="205"/>
                        <a:pt x="237" y="302"/>
                      </a:cubicBezTo>
                      <a:cubicBezTo>
                        <a:pt x="253" y="325"/>
                        <a:pt x="277" y="335"/>
                        <a:pt x="300" y="335"/>
                      </a:cubicBezTo>
                      <a:cubicBezTo>
                        <a:pt x="300" y="335"/>
                        <a:pt x="300" y="335"/>
                        <a:pt x="301" y="335"/>
                      </a:cubicBezTo>
                      <a:cubicBezTo>
                        <a:pt x="301" y="335"/>
                        <a:pt x="301" y="335"/>
                        <a:pt x="301" y="335"/>
                      </a:cubicBezTo>
                      <a:cubicBezTo>
                        <a:pt x="325" y="335"/>
                        <a:pt x="349" y="325"/>
                        <a:pt x="365" y="302"/>
                      </a:cubicBezTo>
                      <a:cubicBezTo>
                        <a:pt x="432" y="205"/>
                        <a:pt x="531" y="241"/>
                        <a:pt x="584" y="286"/>
                      </a:cubicBezTo>
                      <a:cubicBezTo>
                        <a:pt x="593" y="293"/>
                        <a:pt x="601" y="283"/>
                        <a:pt x="599" y="27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22" name="Group 506"/>
            <p:cNvGrpSpPr/>
            <p:nvPr/>
          </p:nvGrpSpPr>
          <p:grpSpPr>
            <a:xfrm>
              <a:off x="1716376" y="3877716"/>
              <a:ext cx="565547" cy="565547"/>
              <a:chOff x="1716376" y="3877716"/>
              <a:chExt cx="565547" cy="565547"/>
            </a:xfrm>
          </p:grpSpPr>
          <p:sp>
            <p:nvSpPr>
              <p:cNvPr id="229" name="Oval 228"/>
              <p:cNvSpPr/>
              <p:nvPr/>
            </p:nvSpPr>
            <p:spPr>
              <a:xfrm>
                <a:off x="1716376"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23" name="Group 399"/>
              <p:cNvGrpSpPr/>
              <p:nvPr/>
            </p:nvGrpSpPr>
            <p:grpSpPr>
              <a:xfrm>
                <a:off x="1849307" y="3979156"/>
                <a:ext cx="291078" cy="337173"/>
                <a:chOff x="3004026" y="755901"/>
                <a:chExt cx="888682" cy="1029415"/>
              </a:xfrm>
              <a:solidFill>
                <a:schemeClr val="bg1"/>
              </a:solidFill>
            </p:grpSpPr>
            <p:sp>
              <p:nvSpPr>
                <p:cNvPr id="401" name="Freeform 94"/>
                <p:cNvSpPr>
                  <a:spLocks/>
                </p:cNvSpPr>
                <p:nvPr/>
              </p:nvSpPr>
              <p:spPr bwMode="auto">
                <a:xfrm>
                  <a:off x="3004026" y="755901"/>
                  <a:ext cx="819388" cy="1029415"/>
                </a:xfrm>
                <a:custGeom>
                  <a:avLst/>
                  <a:gdLst>
                    <a:gd name="T0" fmla="*/ 97 w 3441"/>
                    <a:gd name="T1" fmla="*/ 4145 h 4323"/>
                    <a:gd name="T2" fmla="*/ 366 w 3441"/>
                    <a:gd name="T3" fmla="*/ 3649 h 4323"/>
                    <a:gd name="T4" fmla="*/ 366 w 3441"/>
                    <a:gd name="T5" fmla="*/ 0 h 4323"/>
                    <a:gd name="T6" fmla="*/ 0 w 3441"/>
                    <a:gd name="T7" fmla="*/ 697 h 4323"/>
                    <a:gd name="T8" fmla="*/ 0 w 3441"/>
                    <a:gd name="T9" fmla="*/ 4323 h 4323"/>
                    <a:gd name="T10" fmla="*/ 3441 w 3441"/>
                    <a:gd name="T11" fmla="*/ 4323 h 4323"/>
                    <a:gd name="T12" fmla="*/ 3441 w 3441"/>
                    <a:gd name="T13" fmla="*/ 4145 h 4323"/>
                    <a:gd name="T14" fmla="*/ 97 w 3441"/>
                    <a:gd name="T15" fmla="*/ 4145 h 4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1" h="4323">
                      <a:moveTo>
                        <a:pt x="97" y="4145"/>
                      </a:moveTo>
                      <a:lnTo>
                        <a:pt x="366" y="3649"/>
                      </a:lnTo>
                      <a:lnTo>
                        <a:pt x="366" y="0"/>
                      </a:lnTo>
                      <a:lnTo>
                        <a:pt x="0" y="697"/>
                      </a:lnTo>
                      <a:lnTo>
                        <a:pt x="0" y="4323"/>
                      </a:lnTo>
                      <a:lnTo>
                        <a:pt x="3441" y="4323"/>
                      </a:lnTo>
                      <a:lnTo>
                        <a:pt x="3441" y="4145"/>
                      </a:lnTo>
                      <a:lnTo>
                        <a:pt x="97" y="414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02" name="Freeform 95"/>
                <p:cNvSpPr>
                  <a:spLocks/>
                </p:cNvSpPr>
                <p:nvPr/>
              </p:nvSpPr>
              <p:spPr bwMode="auto">
                <a:xfrm>
                  <a:off x="3131185" y="1678397"/>
                  <a:ext cx="729377" cy="16193"/>
                </a:xfrm>
                <a:custGeom>
                  <a:avLst/>
                  <a:gdLst>
                    <a:gd name="T0" fmla="*/ 3023 w 3063"/>
                    <a:gd name="T1" fmla="*/ 68 h 68"/>
                    <a:gd name="T2" fmla="*/ 0 w 3063"/>
                    <a:gd name="T3" fmla="*/ 68 h 68"/>
                    <a:gd name="T4" fmla="*/ 40 w 3063"/>
                    <a:gd name="T5" fmla="*/ 0 h 68"/>
                    <a:gd name="T6" fmla="*/ 3063 w 3063"/>
                    <a:gd name="T7" fmla="*/ 0 h 68"/>
                    <a:gd name="T8" fmla="*/ 3023 w 3063"/>
                    <a:gd name="T9" fmla="*/ 68 h 68"/>
                  </a:gdLst>
                  <a:ahLst/>
                  <a:cxnLst>
                    <a:cxn ang="0">
                      <a:pos x="T0" y="T1"/>
                    </a:cxn>
                    <a:cxn ang="0">
                      <a:pos x="T2" y="T3"/>
                    </a:cxn>
                    <a:cxn ang="0">
                      <a:pos x="T4" y="T5"/>
                    </a:cxn>
                    <a:cxn ang="0">
                      <a:pos x="T6" y="T7"/>
                    </a:cxn>
                    <a:cxn ang="0">
                      <a:pos x="T8" y="T9"/>
                    </a:cxn>
                  </a:cxnLst>
                  <a:rect l="0" t="0" r="r" b="b"/>
                  <a:pathLst>
                    <a:path w="3063" h="68">
                      <a:moveTo>
                        <a:pt x="3023" y="68"/>
                      </a:moveTo>
                      <a:lnTo>
                        <a:pt x="0" y="68"/>
                      </a:lnTo>
                      <a:lnTo>
                        <a:pt x="40" y="0"/>
                      </a:lnTo>
                      <a:lnTo>
                        <a:pt x="3063" y="0"/>
                      </a:lnTo>
                      <a:lnTo>
                        <a:pt x="3023" y="6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03" name="Freeform 96"/>
                <p:cNvSpPr>
                  <a:spLocks noEditPoints="1"/>
                </p:cNvSpPr>
                <p:nvPr/>
              </p:nvSpPr>
              <p:spPr bwMode="auto">
                <a:xfrm>
                  <a:off x="3122612" y="755901"/>
                  <a:ext cx="770096" cy="868918"/>
                </a:xfrm>
                <a:custGeom>
                  <a:avLst/>
                  <a:gdLst>
                    <a:gd name="T0" fmla="*/ 0 w 3234"/>
                    <a:gd name="T1" fmla="*/ 3649 h 3649"/>
                    <a:gd name="T2" fmla="*/ 3234 w 3234"/>
                    <a:gd name="T3" fmla="*/ 3649 h 3649"/>
                    <a:gd name="T4" fmla="*/ 3234 w 3234"/>
                    <a:gd name="T5" fmla="*/ 0 h 3649"/>
                    <a:gd name="T6" fmla="*/ 0 w 3234"/>
                    <a:gd name="T7" fmla="*/ 0 h 3649"/>
                    <a:gd name="T8" fmla="*/ 0 w 3234"/>
                    <a:gd name="T9" fmla="*/ 3649 h 3649"/>
                    <a:gd name="T10" fmla="*/ 541 w 3234"/>
                    <a:gd name="T11" fmla="*/ 1363 h 3649"/>
                    <a:gd name="T12" fmla="*/ 751 w 3234"/>
                    <a:gd name="T13" fmla="*/ 1363 h 3649"/>
                    <a:gd name="T14" fmla="*/ 1630 w 3234"/>
                    <a:gd name="T15" fmla="*/ 649 h 3649"/>
                    <a:gd name="T16" fmla="*/ 2509 w 3234"/>
                    <a:gd name="T17" fmla="*/ 1363 h 3649"/>
                    <a:gd name="T18" fmla="*/ 2719 w 3234"/>
                    <a:gd name="T19" fmla="*/ 1363 h 3649"/>
                    <a:gd name="T20" fmla="*/ 2719 w 3234"/>
                    <a:gd name="T21" fmla="*/ 1554 h 3649"/>
                    <a:gd name="T22" fmla="*/ 541 w 3234"/>
                    <a:gd name="T23" fmla="*/ 1554 h 3649"/>
                    <a:gd name="T24" fmla="*/ 541 w 3234"/>
                    <a:gd name="T25" fmla="*/ 1363 h 3649"/>
                    <a:gd name="T26" fmla="*/ 2140 w 3234"/>
                    <a:gd name="T27" fmla="*/ 2702 h 3649"/>
                    <a:gd name="T28" fmla="*/ 1788 w 3234"/>
                    <a:gd name="T29" fmla="*/ 2702 h 3649"/>
                    <a:gd name="T30" fmla="*/ 1788 w 3234"/>
                    <a:gd name="T31" fmla="*/ 1644 h 3649"/>
                    <a:gd name="T32" fmla="*/ 2140 w 3234"/>
                    <a:gd name="T33" fmla="*/ 1644 h 3649"/>
                    <a:gd name="T34" fmla="*/ 2140 w 3234"/>
                    <a:gd name="T35" fmla="*/ 2702 h 3649"/>
                    <a:gd name="T36" fmla="*/ 1540 w 3234"/>
                    <a:gd name="T37" fmla="*/ 2702 h 3649"/>
                    <a:gd name="T38" fmla="*/ 1188 w 3234"/>
                    <a:gd name="T39" fmla="*/ 2702 h 3649"/>
                    <a:gd name="T40" fmla="*/ 1188 w 3234"/>
                    <a:gd name="T41" fmla="*/ 1644 h 3649"/>
                    <a:gd name="T42" fmla="*/ 1540 w 3234"/>
                    <a:gd name="T43" fmla="*/ 1644 h 3649"/>
                    <a:gd name="T44" fmla="*/ 1540 w 3234"/>
                    <a:gd name="T45" fmla="*/ 2702 h 3649"/>
                    <a:gd name="T46" fmla="*/ 2724 w 3234"/>
                    <a:gd name="T47" fmla="*/ 3019 h 3649"/>
                    <a:gd name="T48" fmla="*/ 536 w 3234"/>
                    <a:gd name="T49" fmla="*/ 3019 h 3649"/>
                    <a:gd name="T50" fmla="*/ 536 w 3234"/>
                    <a:gd name="T51" fmla="*/ 2818 h 3649"/>
                    <a:gd name="T52" fmla="*/ 655 w 3234"/>
                    <a:gd name="T53" fmla="*/ 2818 h 3649"/>
                    <a:gd name="T54" fmla="*/ 655 w 3234"/>
                    <a:gd name="T55" fmla="*/ 1800 h 3649"/>
                    <a:gd name="T56" fmla="*/ 541 w 3234"/>
                    <a:gd name="T57" fmla="*/ 1800 h 3649"/>
                    <a:gd name="T58" fmla="*/ 541 w 3234"/>
                    <a:gd name="T59" fmla="*/ 1644 h 3649"/>
                    <a:gd name="T60" fmla="*/ 940 w 3234"/>
                    <a:gd name="T61" fmla="*/ 1644 h 3649"/>
                    <a:gd name="T62" fmla="*/ 940 w 3234"/>
                    <a:gd name="T63" fmla="*/ 2702 h 3649"/>
                    <a:gd name="T64" fmla="*/ 787 w 3234"/>
                    <a:gd name="T65" fmla="*/ 2702 h 3649"/>
                    <a:gd name="T66" fmla="*/ 787 w 3234"/>
                    <a:gd name="T67" fmla="*/ 2815 h 3649"/>
                    <a:gd name="T68" fmla="*/ 2473 w 3234"/>
                    <a:gd name="T69" fmla="*/ 2815 h 3649"/>
                    <a:gd name="T70" fmla="*/ 2473 w 3234"/>
                    <a:gd name="T71" fmla="*/ 2702 h 3649"/>
                    <a:gd name="T72" fmla="*/ 2388 w 3234"/>
                    <a:gd name="T73" fmla="*/ 2702 h 3649"/>
                    <a:gd name="T74" fmla="*/ 2388 w 3234"/>
                    <a:gd name="T75" fmla="*/ 1644 h 3649"/>
                    <a:gd name="T76" fmla="*/ 2719 w 3234"/>
                    <a:gd name="T77" fmla="*/ 1644 h 3649"/>
                    <a:gd name="T78" fmla="*/ 2719 w 3234"/>
                    <a:gd name="T79" fmla="*/ 1800 h 3649"/>
                    <a:gd name="T80" fmla="*/ 2606 w 3234"/>
                    <a:gd name="T81" fmla="*/ 1800 h 3649"/>
                    <a:gd name="T82" fmla="*/ 2606 w 3234"/>
                    <a:gd name="T83" fmla="*/ 2818 h 3649"/>
                    <a:gd name="T84" fmla="*/ 2724 w 3234"/>
                    <a:gd name="T85" fmla="*/ 2818 h 3649"/>
                    <a:gd name="T86" fmla="*/ 2724 w 3234"/>
                    <a:gd name="T87" fmla="*/ 3019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4" h="3649">
                      <a:moveTo>
                        <a:pt x="0" y="3649"/>
                      </a:moveTo>
                      <a:lnTo>
                        <a:pt x="3234" y="3649"/>
                      </a:lnTo>
                      <a:lnTo>
                        <a:pt x="3234" y="0"/>
                      </a:lnTo>
                      <a:lnTo>
                        <a:pt x="0" y="0"/>
                      </a:lnTo>
                      <a:lnTo>
                        <a:pt x="0" y="3649"/>
                      </a:lnTo>
                      <a:close/>
                      <a:moveTo>
                        <a:pt x="541" y="1363"/>
                      </a:moveTo>
                      <a:lnTo>
                        <a:pt x="751" y="1363"/>
                      </a:lnTo>
                      <a:lnTo>
                        <a:pt x="1630" y="649"/>
                      </a:lnTo>
                      <a:lnTo>
                        <a:pt x="2509" y="1363"/>
                      </a:lnTo>
                      <a:lnTo>
                        <a:pt x="2719" y="1363"/>
                      </a:lnTo>
                      <a:lnTo>
                        <a:pt x="2719" y="1554"/>
                      </a:lnTo>
                      <a:lnTo>
                        <a:pt x="541" y="1554"/>
                      </a:lnTo>
                      <a:lnTo>
                        <a:pt x="541" y="1363"/>
                      </a:lnTo>
                      <a:close/>
                      <a:moveTo>
                        <a:pt x="2140" y="2702"/>
                      </a:moveTo>
                      <a:lnTo>
                        <a:pt x="1788" y="2702"/>
                      </a:lnTo>
                      <a:lnTo>
                        <a:pt x="1788" y="1644"/>
                      </a:lnTo>
                      <a:lnTo>
                        <a:pt x="2140" y="1644"/>
                      </a:lnTo>
                      <a:lnTo>
                        <a:pt x="2140" y="2702"/>
                      </a:lnTo>
                      <a:close/>
                      <a:moveTo>
                        <a:pt x="1540" y="2702"/>
                      </a:moveTo>
                      <a:lnTo>
                        <a:pt x="1188" y="2702"/>
                      </a:lnTo>
                      <a:lnTo>
                        <a:pt x="1188" y="1644"/>
                      </a:lnTo>
                      <a:lnTo>
                        <a:pt x="1540" y="1644"/>
                      </a:lnTo>
                      <a:lnTo>
                        <a:pt x="1540" y="2702"/>
                      </a:lnTo>
                      <a:close/>
                      <a:moveTo>
                        <a:pt x="2724" y="3019"/>
                      </a:moveTo>
                      <a:lnTo>
                        <a:pt x="536" y="3019"/>
                      </a:lnTo>
                      <a:lnTo>
                        <a:pt x="536" y="2818"/>
                      </a:lnTo>
                      <a:lnTo>
                        <a:pt x="655" y="2818"/>
                      </a:lnTo>
                      <a:lnTo>
                        <a:pt x="655" y="1800"/>
                      </a:lnTo>
                      <a:lnTo>
                        <a:pt x="541" y="1800"/>
                      </a:lnTo>
                      <a:lnTo>
                        <a:pt x="541" y="1644"/>
                      </a:lnTo>
                      <a:lnTo>
                        <a:pt x="940" y="1644"/>
                      </a:lnTo>
                      <a:lnTo>
                        <a:pt x="940" y="2702"/>
                      </a:lnTo>
                      <a:lnTo>
                        <a:pt x="787" y="2702"/>
                      </a:lnTo>
                      <a:lnTo>
                        <a:pt x="787" y="2815"/>
                      </a:lnTo>
                      <a:lnTo>
                        <a:pt x="2473" y="2815"/>
                      </a:lnTo>
                      <a:lnTo>
                        <a:pt x="2473" y="2702"/>
                      </a:lnTo>
                      <a:lnTo>
                        <a:pt x="2388" y="2702"/>
                      </a:lnTo>
                      <a:lnTo>
                        <a:pt x="2388" y="1644"/>
                      </a:lnTo>
                      <a:lnTo>
                        <a:pt x="2719" y="1644"/>
                      </a:lnTo>
                      <a:lnTo>
                        <a:pt x="2719" y="1800"/>
                      </a:lnTo>
                      <a:lnTo>
                        <a:pt x="2606" y="1800"/>
                      </a:lnTo>
                      <a:lnTo>
                        <a:pt x="2606" y="2818"/>
                      </a:lnTo>
                      <a:lnTo>
                        <a:pt x="2724" y="2818"/>
                      </a:lnTo>
                      <a:lnTo>
                        <a:pt x="2724" y="301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04" name="Oval 97"/>
                <p:cNvSpPr>
                  <a:spLocks noChangeArrowheads="1"/>
                </p:cNvSpPr>
                <p:nvPr/>
              </p:nvSpPr>
              <p:spPr bwMode="auto">
                <a:xfrm>
                  <a:off x="3474799" y="988787"/>
                  <a:ext cx="71914" cy="72390"/>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24" name="Group 504"/>
            <p:cNvGrpSpPr/>
            <p:nvPr/>
          </p:nvGrpSpPr>
          <p:grpSpPr>
            <a:xfrm>
              <a:off x="4043940" y="3877716"/>
              <a:ext cx="565547" cy="565547"/>
              <a:chOff x="4043940" y="3877716"/>
              <a:chExt cx="565547" cy="565547"/>
            </a:xfrm>
          </p:grpSpPr>
          <p:sp>
            <p:nvSpPr>
              <p:cNvPr id="231" name="Oval 230"/>
              <p:cNvSpPr/>
              <p:nvPr/>
            </p:nvSpPr>
            <p:spPr>
              <a:xfrm>
                <a:off x="4043940"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25" name="Group 405"/>
              <p:cNvGrpSpPr/>
              <p:nvPr/>
            </p:nvGrpSpPr>
            <p:grpSpPr>
              <a:xfrm>
                <a:off x="4203376" y="3947404"/>
                <a:ext cx="238845" cy="381705"/>
                <a:chOff x="6977777" y="788405"/>
                <a:chExt cx="610314" cy="975360"/>
              </a:xfrm>
              <a:solidFill>
                <a:schemeClr val="bg1"/>
              </a:solidFill>
            </p:grpSpPr>
            <p:sp>
              <p:nvSpPr>
                <p:cNvPr id="407" name="Freeform 28"/>
                <p:cNvSpPr>
                  <a:spLocks/>
                </p:cNvSpPr>
                <p:nvPr/>
              </p:nvSpPr>
              <p:spPr bwMode="auto">
                <a:xfrm>
                  <a:off x="6977777" y="788405"/>
                  <a:ext cx="562451" cy="753904"/>
                </a:xfrm>
                <a:custGeom>
                  <a:avLst/>
                  <a:gdLst>
                    <a:gd name="T0" fmla="*/ 528 w 1000"/>
                    <a:gd name="T1" fmla="*/ 16 h 1340"/>
                    <a:gd name="T2" fmla="*/ 449 w 1000"/>
                    <a:gd name="T3" fmla="*/ 8 h 1340"/>
                    <a:gd name="T4" fmla="*/ 500 w 1000"/>
                    <a:gd name="T5" fmla="*/ 173 h 1340"/>
                    <a:gd name="T6" fmla="*/ 0 w 1000"/>
                    <a:gd name="T7" fmla="*/ 445 h 1340"/>
                    <a:gd name="T8" fmla="*/ 0 w 1000"/>
                    <a:gd name="T9" fmla="*/ 665 h 1340"/>
                    <a:gd name="T10" fmla="*/ 285 w 1000"/>
                    <a:gd name="T11" fmla="*/ 665 h 1340"/>
                    <a:gd name="T12" fmla="*/ 366 w 1000"/>
                    <a:gd name="T13" fmla="*/ 750 h 1340"/>
                    <a:gd name="T14" fmla="*/ 236 w 1000"/>
                    <a:gd name="T15" fmla="*/ 1209 h 1340"/>
                    <a:gd name="T16" fmla="*/ 343 w 1000"/>
                    <a:gd name="T17" fmla="*/ 1209 h 1340"/>
                    <a:gd name="T18" fmla="*/ 343 w 1000"/>
                    <a:gd name="T19" fmla="*/ 1340 h 1340"/>
                    <a:gd name="T20" fmla="*/ 910 w 1000"/>
                    <a:gd name="T21" fmla="*/ 1340 h 1340"/>
                    <a:gd name="T22" fmla="*/ 910 w 1000"/>
                    <a:gd name="T23" fmla="*/ 1209 h 1340"/>
                    <a:gd name="T24" fmla="*/ 1000 w 1000"/>
                    <a:gd name="T25" fmla="*/ 1209 h 1340"/>
                    <a:gd name="T26" fmla="*/ 1000 w 1000"/>
                    <a:gd name="T27" fmla="*/ 623 h 1340"/>
                    <a:gd name="T28" fmla="*/ 528 w 1000"/>
                    <a:gd name="T29"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0" h="1340">
                      <a:moveTo>
                        <a:pt x="528" y="16"/>
                      </a:moveTo>
                      <a:cubicBezTo>
                        <a:pt x="473" y="0"/>
                        <a:pt x="449" y="8"/>
                        <a:pt x="449" y="8"/>
                      </a:cubicBezTo>
                      <a:cubicBezTo>
                        <a:pt x="500" y="173"/>
                        <a:pt x="500" y="173"/>
                        <a:pt x="500" y="173"/>
                      </a:cubicBezTo>
                      <a:cubicBezTo>
                        <a:pt x="0" y="445"/>
                        <a:pt x="0" y="445"/>
                        <a:pt x="0" y="445"/>
                      </a:cubicBezTo>
                      <a:cubicBezTo>
                        <a:pt x="0" y="665"/>
                        <a:pt x="0" y="665"/>
                        <a:pt x="0" y="665"/>
                      </a:cubicBezTo>
                      <a:cubicBezTo>
                        <a:pt x="285" y="665"/>
                        <a:pt x="285" y="665"/>
                        <a:pt x="285" y="665"/>
                      </a:cubicBezTo>
                      <a:cubicBezTo>
                        <a:pt x="353" y="666"/>
                        <a:pt x="376" y="707"/>
                        <a:pt x="366" y="750"/>
                      </a:cubicBezTo>
                      <a:cubicBezTo>
                        <a:pt x="360" y="772"/>
                        <a:pt x="239" y="1207"/>
                        <a:pt x="236" y="1209"/>
                      </a:cubicBezTo>
                      <a:cubicBezTo>
                        <a:pt x="343" y="1209"/>
                        <a:pt x="343" y="1209"/>
                        <a:pt x="343" y="1209"/>
                      </a:cubicBezTo>
                      <a:cubicBezTo>
                        <a:pt x="343" y="1340"/>
                        <a:pt x="343" y="1340"/>
                        <a:pt x="343" y="1340"/>
                      </a:cubicBezTo>
                      <a:cubicBezTo>
                        <a:pt x="910" y="1340"/>
                        <a:pt x="910" y="1340"/>
                        <a:pt x="910" y="1340"/>
                      </a:cubicBezTo>
                      <a:cubicBezTo>
                        <a:pt x="910" y="1209"/>
                        <a:pt x="910" y="1209"/>
                        <a:pt x="910" y="1209"/>
                      </a:cubicBezTo>
                      <a:cubicBezTo>
                        <a:pt x="1000" y="1209"/>
                        <a:pt x="1000" y="1209"/>
                        <a:pt x="1000" y="1209"/>
                      </a:cubicBezTo>
                      <a:cubicBezTo>
                        <a:pt x="1000" y="623"/>
                        <a:pt x="1000" y="623"/>
                        <a:pt x="1000" y="623"/>
                      </a:cubicBezTo>
                      <a:cubicBezTo>
                        <a:pt x="1000" y="283"/>
                        <a:pt x="740" y="78"/>
                        <a:pt x="528" y="16"/>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08" name="Freeform 29"/>
                <p:cNvSpPr>
                  <a:spLocks/>
                </p:cNvSpPr>
                <p:nvPr/>
              </p:nvSpPr>
              <p:spPr bwMode="auto">
                <a:xfrm>
                  <a:off x="7060882" y="1590648"/>
                  <a:ext cx="527209" cy="173117"/>
                </a:xfrm>
                <a:custGeom>
                  <a:avLst/>
                  <a:gdLst>
                    <a:gd name="T0" fmla="*/ 2214 w 2214"/>
                    <a:gd name="T1" fmla="*/ 727 h 727"/>
                    <a:gd name="T2" fmla="*/ 2214 w 2214"/>
                    <a:gd name="T3" fmla="*/ 363 h 727"/>
                    <a:gd name="T4" fmla="*/ 1106 w 2214"/>
                    <a:gd name="T5" fmla="*/ 0 h 727"/>
                    <a:gd name="T6" fmla="*/ 0 w 2214"/>
                    <a:gd name="T7" fmla="*/ 363 h 727"/>
                    <a:gd name="T8" fmla="*/ 0 w 2214"/>
                    <a:gd name="T9" fmla="*/ 727 h 727"/>
                    <a:gd name="T10" fmla="*/ 2214 w 2214"/>
                    <a:gd name="T11" fmla="*/ 727 h 727"/>
                  </a:gdLst>
                  <a:ahLst/>
                  <a:cxnLst>
                    <a:cxn ang="0">
                      <a:pos x="T0" y="T1"/>
                    </a:cxn>
                    <a:cxn ang="0">
                      <a:pos x="T2" y="T3"/>
                    </a:cxn>
                    <a:cxn ang="0">
                      <a:pos x="T4" y="T5"/>
                    </a:cxn>
                    <a:cxn ang="0">
                      <a:pos x="T6" y="T7"/>
                    </a:cxn>
                    <a:cxn ang="0">
                      <a:pos x="T8" y="T9"/>
                    </a:cxn>
                    <a:cxn ang="0">
                      <a:pos x="T10" y="T11"/>
                    </a:cxn>
                  </a:cxnLst>
                  <a:rect l="0" t="0" r="r" b="b"/>
                  <a:pathLst>
                    <a:path w="2214" h="727">
                      <a:moveTo>
                        <a:pt x="2214" y="727"/>
                      </a:moveTo>
                      <a:lnTo>
                        <a:pt x="2214" y="363"/>
                      </a:lnTo>
                      <a:lnTo>
                        <a:pt x="1106" y="0"/>
                      </a:lnTo>
                      <a:lnTo>
                        <a:pt x="0" y="363"/>
                      </a:lnTo>
                      <a:lnTo>
                        <a:pt x="0" y="727"/>
                      </a:lnTo>
                      <a:lnTo>
                        <a:pt x="2214" y="72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26" name="Group 501"/>
            <p:cNvGrpSpPr/>
            <p:nvPr/>
          </p:nvGrpSpPr>
          <p:grpSpPr>
            <a:xfrm>
              <a:off x="8699068" y="3877716"/>
              <a:ext cx="565547" cy="565547"/>
              <a:chOff x="8699068" y="3877716"/>
              <a:chExt cx="565547" cy="565547"/>
            </a:xfrm>
          </p:grpSpPr>
          <p:sp>
            <p:nvSpPr>
              <p:cNvPr id="235" name="Oval 234"/>
              <p:cNvSpPr/>
              <p:nvPr/>
            </p:nvSpPr>
            <p:spPr>
              <a:xfrm>
                <a:off x="8699068"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34" name="Freeform 119"/>
              <p:cNvSpPr>
                <a:spLocks noEditPoints="1"/>
              </p:cNvSpPr>
              <p:nvPr/>
            </p:nvSpPr>
            <p:spPr bwMode="auto">
              <a:xfrm>
                <a:off x="8796673" y="3952020"/>
                <a:ext cx="347329" cy="347890"/>
              </a:xfrm>
              <a:custGeom>
                <a:avLst/>
                <a:gdLst>
                  <a:gd name="T0" fmla="*/ 1770 w 1834"/>
                  <a:gd name="T1" fmla="*/ 1717 h 1837"/>
                  <a:gd name="T2" fmla="*/ 1798 w 1834"/>
                  <a:gd name="T3" fmla="*/ 1253 h 1837"/>
                  <a:gd name="T4" fmla="*/ 1134 w 1834"/>
                  <a:gd name="T5" fmla="*/ 1173 h 1837"/>
                  <a:gd name="T6" fmla="*/ 932 w 1834"/>
                  <a:gd name="T7" fmla="*/ 284 h 1837"/>
                  <a:gd name="T8" fmla="*/ 999 w 1834"/>
                  <a:gd name="T9" fmla="*/ 140 h 1837"/>
                  <a:gd name="T10" fmla="*/ 1105 w 1834"/>
                  <a:gd name="T11" fmla="*/ 30 h 1837"/>
                  <a:gd name="T12" fmla="*/ 932 w 1834"/>
                  <a:gd name="T13" fmla="*/ 3 h 1837"/>
                  <a:gd name="T14" fmla="*/ 932 w 1834"/>
                  <a:gd name="T15" fmla="*/ 2 h 1837"/>
                  <a:gd name="T16" fmla="*/ 903 w 1834"/>
                  <a:gd name="T17" fmla="*/ 13 h 1837"/>
                  <a:gd name="T18" fmla="*/ 701 w 1834"/>
                  <a:gd name="T19" fmla="*/ 449 h 1837"/>
                  <a:gd name="T20" fmla="*/ 36 w 1834"/>
                  <a:gd name="T21" fmla="*/ 1173 h 1837"/>
                  <a:gd name="T22" fmla="*/ 65 w 1834"/>
                  <a:gd name="T23" fmla="*/ 1253 h 1837"/>
                  <a:gd name="T24" fmla="*/ 0 w 1834"/>
                  <a:gd name="T25" fmla="*/ 1717 h 1837"/>
                  <a:gd name="T26" fmla="*/ 824 w 1834"/>
                  <a:gd name="T27" fmla="*/ 1837 h 1837"/>
                  <a:gd name="T28" fmla="*/ 824 w 1834"/>
                  <a:gd name="T29" fmla="*/ 1450 h 1837"/>
                  <a:gd name="T30" fmla="*/ 1011 w 1834"/>
                  <a:gd name="T31" fmla="*/ 1450 h 1837"/>
                  <a:gd name="T32" fmla="*/ 1011 w 1834"/>
                  <a:gd name="T33" fmla="*/ 1837 h 1837"/>
                  <a:gd name="T34" fmla="*/ 1834 w 1834"/>
                  <a:gd name="T35" fmla="*/ 1717 h 1837"/>
                  <a:gd name="T36" fmla="*/ 200 w 1834"/>
                  <a:gd name="T37" fmla="*/ 1717 h 1837"/>
                  <a:gd name="T38" fmla="*/ 345 w 1834"/>
                  <a:gd name="T39" fmla="*/ 1562 h 1837"/>
                  <a:gd name="T40" fmla="*/ 345 w 1834"/>
                  <a:gd name="T41" fmla="*/ 1473 h 1837"/>
                  <a:gd name="T42" fmla="*/ 200 w 1834"/>
                  <a:gd name="T43" fmla="*/ 1318 h 1837"/>
                  <a:gd name="T44" fmla="*/ 345 w 1834"/>
                  <a:gd name="T45" fmla="*/ 1473 h 1837"/>
                  <a:gd name="T46" fmla="*/ 432 w 1834"/>
                  <a:gd name="T47" fmla="*/ 1717 h 1837"/>
                  <a:gd name="T48" fmla="*/ 577 w 1834"/>
                  <a:gd name="T49" fmla="*/ 1562 h 1837"/>
                  <a:gd name="T50" fmla="*/ 577 w 1834"/>
                  <a:gd name="T51" fmla="*/ 1473 h 1837"/>
                  <a:gd name="T52" fmla="*/ 432 w 1834"/>
                  <a:gd name="T53" fmla="*/ 1318 h 1837"/>
                  <a:gd name="T54" fmla="*/ 577 w 1834"/>
                  <a:gd name="T55" fmla="*/ 1473 h 1837"/>
                  <a:gd name="T56" fmla="*/ 831 w 1834"/>
                  <a:gd name="T57" fmla="*/ 551 h 1837"/>
                  <a:gd name="T58" fmla="*/ 1004 w 1834"/>
                  <a:gd name="T59" fmla="*/ 551 h 1837"/>
                  <a:gd name="T60" fmla="*/ 1402 w 1834"/>
                  <a:gd name="T61" fmla="*/ 1717 h 1837"/>
                  <a:gd name="T62" fmla="*/ 1258 w 1834"/>
                  <a:gd name="T63" fmla="*/ 1562 h 1837"/>
                  <a:gd name="T64" fmla="*/ 1402 w 1834"/>
                  <a:gd name="T65" fmla="*/ 1717 h 1837"/>
                  <a:gd name="T66" fmla="*/ 1258 w 1834"/>
                  <a:gd name="T67" fmla="*/ 1473 h 1837"/>
                  <a:gd name="T68" fmla="*/ 1402 w 1834"/>
                  <a:gd name="T69" fmla="*/ 1318 h 1837"/>
                  <a:gd name="T70" fmla="*/ 1634 w 1834"/>
                  <a:gd name="T71" fmla="*/ 1717 h 1837"/>
                  <a:gd name="T72" fmla="*/ 1490 w 1834"/>
                  <a:gd name="T73" fmla="*/ 1562 h 1837"/>
                  <a:gd name="T74" fmla="*/ 1634 w 1834"/>
                  <a:gd name="T75" fmla="*/ 1717 h 1837"/>
                  <a:gd name="T76" fmla="*/ 1490 w 1834"/>
                  <a:gd name="T77" fmla="*/ 1473 h 1837"/>
                  <a:gd name="T78" fmla="*/ 1634 w 1834"/>
                  <a:gd name="T79" fmla="*/ 131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4" h="1837">
                    <a:moveTo>
                      <a:pt x="1834" y="1717"/>
                    </a:moveTo>
                    <a:cubicBezTo>
                      <a:pt x="1770" y="1717"/>
                      <a:pt x="1770" y="1717"/>
                      <a:pt x="1770" y="1717"/>
                    </a:cubicBezTo>
                    <a:cubicBezTo>
                      <a:pt x="1770" y="1253"/>
                      <a:pt x="1770" y="1253"/>
                      <a:pt x="1770" y="1253"/>
                    </a:cubicBezTo>
                    <a:cubicBezTo>
                      <a:pt x="1798" y="1253"/>
                      <a:pt x="1798" y="1253"/>
                      <a:pt x="1798" y="1253"/>
                    </a:cubicBezTo>
                    <a:cubicBezTo>
                      <a:pt x="1798" y="1173"/>
                      <a:pt x="1798" y="1173"/>
                      <a:pt x="1798" y="1173"/>
                    </a:cubicBezTo>
                    <a:cubicBezTo>
                      <a:pt x="1134" y="1173"/>
                      <a:pt x="1134" y="1173"/>
                      <a:pt x="1134" y="1173"/>
                    </a:cubicBezTo>
                    <a:cubicBezTo>
                      <a:pt x="1134" y="449"/>
                      <a:pt x="1134" y="449"/>
                      <a:pt x="1134" y="449"/>
                    </a:cubicBezTo>
                    <a:cubicBezTo>
                      <a:pt x="932" y="284"/>
                      <a:pt x="932" y="284"/>
                      <a:pt x="932" y="284"/>
                    </a:cubicBezTo>
                    <a:cubicBezTo>
                      <a:pt x="932" y="125"/>
                      <a:pt x="932" y="125"/>
                      <a:pt x="932" y="125"/>
                    </a:cubicBezTo>
                    <a:cubicBezTo>
                      <a:pt x="948" y="122"/>
                      <a:pt x="971" y="123"/>
                      <a:pt x="999" y="140"/>
                    </a:cubicBezTo>
                    <a:cubicBezTo>
                      <a:pt x="1053" y="172"/>
                      <a:pt x="1105" y="152"/>
                      <a:pt x="1105" y="152"/>
                    </a:cubicBezTo>
                    <a:cubicBezTo>
                      <a:pt x="1105" y="30"/>
                      <a:pt x="1105" y="30"/>
                      <a:pt x="1105" y="30"/>
                    </a:cubicBezTo>
                    <a:cubicBezTo>
                      <a:pt x="1105" y="30"/>
                      <a:pt x="1053" y="50"/>
                      <a:pt x="999" y="18"/>
                    </a:cubicBezTo>
                    <a:cubicBezTo>
                      <a:pt x="971" y="1"/>
                      <a:pt x="948" y="0"/>
                      <a:pt x="932" y="3"/>
                    </a:cubicBezTo>
                    <a:cubicBezTo>
                      <a:pt x="932" y="3"/>
                      <a:pt x="932" y="3"/>
                      <a:pt x="932" y="3"/>
                    </a:cubicBezTo>
                    <a:cubicBezTo>
                      <a:pt x="932" y="3"/>
                      <a:pt x="932" y="2"/>
                      <a:pt x="932" y="2"/>
                    </a:cubicBezTo>
                    <a:cubicBezTo>
                      <a:pt x="916" y="5"/>
                      <a:pt x="907" y="11"/>
                      <a:pt x="907" y="11"/>
                    </a:cubicBezTo>
                    <a:cubicBezTo>
                      <a:pt x="907" y="11"/>
                      <a:pt x="906" y="12"/>
                      <a:pt x="903" y="13"/>
                    </a:cubicBezTo>
                    <a:cubicBezTo>
                      <a:pt x="903" y="284"/>
                      <a:pt x="903" y="284"/>
                      <a:pt x="903" y="284"/>
                    </a:cubicBezTo>
                    <a:cubicBezTo>
                      <a:pt x="701" y="449"/>
                      <a:pt x="701" y="449"/>
                      <a:pt x="701" y="449"/>
                    </a:cubicBezTo>
                    <a:cubicBezTo>
                      <a:pt x="701" y="1173"/>
                      <a:pt x="701" y="1173"/>
                      <a:pt x="701" y="1173"/>
                    </a:cubicBezTo>
                    <a:cubicBezTo>
                      <a:pt x="36" y="1173"/>
                      <a:pt x="36" y="1173"/>
                      <a:pt x="36" y="1173"/>
                    </a:cubicBezTo>
                    <a:cubicBezTo>
                      <a:pt x="36" y="1253"/>
                      <a:pt x="36" y="1253"/>
                      <a:pt x="36" y="1253"/>
                    </a:cubicBezTo>
                    <a:cubicBezTo>
                      <a:pt x="65" y="1253"/>
                      <a:pt x="65" y="1253"/>
                      <a:pt x="65" y="1253"/>
                    </a:cubicBezTo>
                    <a:cubicBezTo>
                      <a:pt x="65" y="1717"/>
                      <a:pt x="65" y="1717"/>
                      <a:pt x="65" y="1717"/>
                    </a:cubicBezTo>
                    <a:cubicBezTo>
                      <a:pt x="0" y="1717"/>
                      <a:pt x="0" y="1717"/>
                      <a:pt x="0" y="1717"/>
                    </a:cubicBezTo>
                    <a:cubicBezTo>
                      <a:pt x="0" y="1837"/>
                      <a:pt x="0" y="1837"/>
                      <a:pt x="0" y="1837"/>
                    </a:cubicBezTo>
                    <a:cubicBezTo>
                      <a:pt x="824" y="1837"/>
                      <a:pt x="824" y="1837"/>
                      <a:pt x="824" y="1837"/>
                    </a:cubicBezTo>
                    <a:cubicBezTo>
                      <a:pt x="824" y="1450"/>
                      <a:pt x="824" y="1450"/>
                      <a:pt x="824" y="1450"/>
                    </a:cubicBezTo>
                    <a:cubicBezTo>
                      <a:pt x="824" y="1450"/>
                      <a:pt x="824" y="1450"/>
                      <a:pt x="824" y="1450"/>
                    </a:cubicBezTo>
                    <a:cubicBezTo>
                      <a:pt x="825" y="1399"/>
                      <a:pt x="866" y="1358"/>
                      <a:pt x="917" y="1358"/>
                    </a:cubicBezTo>
                    <a:cubicBezTo>
                      <a:pt x="968" y="1358"/>
                      <a:pt x="1010" y="1399"/>
                      <a:pt x="1011" y="1450"/>
                    </a:cubicBezTo>
                    <a:cubicBezTo>
                      <a:pt x="1011" y="1450"/>
                      <a:pt x="1011" y="1450"/>
                      <a:pt x="1011" y="1450"/>
                    </a:cubicBezTo>
                    <a:cubicBezTo>
                      <a:pt x="1011" y="1837"/>
                      <a:pt x="1011" y="1837"/>
                      <a:pt x="1011" y="1837"/>
                    </a:cubicBezTo>
                    <a:cubicBezTo>
                      <a:pt x="1834" y="1837"/>
                      <a:pt x="1834" y="1837"/>
                      <a:pt x="1834" y="1837"/>
                    </a:cubicBezTo>
                    <a:lnTo>
                      <a:pt x="1834" y="1717"/>
                    </a:lnTo>
                    <a:close/>
                    <a:moveTo>
                      <a:pt x="345" y="1717"/>
                    </a:moveTo>
                    <a:cubicBezTo>
                      <a:pt x="200" y="1717"/>
                      <a:pt x="200" y="1717"/>
                      <a:pt x="200" y="1717"/>
                    </a:cubicBezTo>
                    <a:cubicBezTo>
                      <a:pt x="200" y="1562"/>
                      <a:pt x="200" y="1562"/>
                      <a:pt x="200" y="1562"/>
                    </a:cubicBezTo>
                    <a:cubicBezTo>
                      <a:pt x="345" y="1562"/>
                      <a:pt x="345" y="1562"/>
                      <a:pt x="345" y="1562"/>
                    </a:cubicBezTo>
                    <a:lnTo>
                      <a:pt x="345" y="1717"/>
                    </a:lnTo>
                    <a:close/>
                    <a:moveTo>
                      <a:pt x="345" y="1473"/>
                    </a:moveTo>
                    <a:cubicBezTo>
                      <a:pt x="200" y="1473"/>
                      <a:pt x="200" y="1473"/>
                      <a:pt x="200" y="1473"/>
                    </a:cubicBezTo>
                    <a:cubicBezTo>
                      <a:pt x="200" y="1318"/>
                      <a:pt x="200" y="1318"/>
                      <a:pt x="200" y="1318"/>
                    </a:cubicBezTo>
                    <a:cubicBezTo>
                      <a:pt x="345" y="1318"/>
                      <a:pt x="345" y="1318"/>
                      <a:pt x="345" y="1318"/>
                    </a:cubicBezTo>
                    <a:lnTo>
                      <a:pt x="345" y="1473"/>
                    </a:lnTo>
                    <a:close/>
                    <a:moveTo>
                      <a:pt x="577" y="1717"/>
                    </a:moveTo>
                    <a:cubicBezTo>
                      <a:pt x="432" y="1717"/>
                      <a:pt x="432" y="1717"/>
                      <a:pt x="432" y="1717"/>
                    </a:cubicBezTo>
                    <a:cubicBezTo>
                      <a:pt x="432" y="1562"/>
                      <a:pt x="432" y="1562"/>
                      <a:pt x="432" y="1562"/>
                    </a:cubicBezTo>
                    <a:cubicBezTo>
                      <a:pt x="577" y="1562"/>
                      <a:pt x="577" y="1562"/>
                      <a:pt x="577" y="1562"/>
                    </a:cubicBezTo>
                    <a:lnTo>
                      <a:pt x="577" y="1717"/>
                    </a:lnTo>
                    <a:close/>
                    <a:moveTo>
                      <a:pt x="577" y="1473"/>
                    </a:moveTo>
                    <a:cubicBezTo>
                      <a:pt x="432" y="1473"/>
                      <a:pt x="432" y="1473"/>
                      <a:pt x="432" y="1473"/>
                    </a:cubicBezTo>
                    <a:cubicBezTo>
                      <a:pt x="432" y="1318"/>
                      <a:pt x="432" y="1318"/>
                      <a:pt x="432" y="1318"/>
                    </a:cubicBezTo>
                    <a:cubicBezTo>
                      <a:pt x="577" y="1318"/>
                      <a:pt x="577" y="1318"/>
                      <a:pt x="577" y="1318"/>
                    </a:cubicBezTo>
                    <a:lnTo>
                      <a:pt x="577" y="1473"/>
                    </a:lnTo>
                    <a:close/>
                    <a:moveTo>
                      <a:pt x="917" y="637"/>
                    </a:moveTo>
                    <a:cubicBezTo>
                      <a:pt x="869" y="637"/>
                      <a:pt x="831" y="599"/>
                      <a:pt x="831" y="551"/>
                    </a:cubicBezTo>
                    <a:cubicBezTo>
                      <a:pt x="831" y="503"/>
                      <a:pt x="869" y="464"/>
                      <a:pt x="917" y="464"/>
                    </a:cubicBezTo>
                    <a:cubicBezTo>
                      <a:pt x="965" y="464"/>
                      <a:pt x="1004" y="503"/>
                      <a:pt x="1004" y="551"/>
                    </a:cubicBezTo>
                    <a:cubicBezTo>
                      <a:pt x="1004" y="599"/>
                      <a:pt x="965" y="637"/>
                      <a:pt x="917" y="637"/>
                    </a:cubicBezTo>
                    <a:moveTo>
                      <a:pt x="1402" y="1717"/>
                    </a:moveTo>
                    <a:cubicBezTo>
                      <a:pt x="1258" y="1717"/>
                      <a:pt x="1258" y="1717"/>
                      <a:pt x="1258" y="1717"/>
                    </a:cubicBezTo>
                    <a:cubicBezTo>
                      <a:pt x="1258" y="1562"/>
                      <a:pt x="1258" y="1562"/>
                      <a:pt x="1258" y="1562"/>
                    </a:cubicBezTo>
                    <a:cubicBezTo>
                      <a:pt x="1402" y="1562"/>
                      <a:pt x="1402" y="1562"/>
                      <a:pt x="1402" y="1562"/>
                    </a:cubicBezTo>
                    <a:lnTo>
                      <a:pt x="1402" y="1717"/>
                    </a:lnTo>
                    <a:close/>
                    <a:moveTo>
                      <a:pt x="1402" y="1473"/>
                    </a:moveTo>
                    <a:cubicBezTo>
                      <a:pt x="1258" y="1473"/>
                      <a:pt x="1258" y="1473"/>
                      <a:pt x="1258" y="1473"/>
                    </a:cubicBezTo>
                    <a:cubicBezTo>
                      <a:pt x="1258" y="1318"/>
                      <a:pt x="1258" y="1318"/>
                      <a:pt x="1258" y="1318"/>
                    </a:cubicBezTo>
                    <a:cubicBezTo>
                      <a:pt x="1402" y="1318"/>
                      <a:pt x="1402" y="1318"/>
                      <a:pt x="1402" y="1318"/>
                    </a:cubicBezTo>
                    <a:lnTo>
                      <a:pt x="1402" y="1473"/>
                    </a:lnTo>
                    <a:close/>
                    <a:moveTo>
                      <a:pt x="1634" y="1717"/>
                    </a:moveTo>
                    <a:cubicBezTo>
                      <a:pt x="1490" y="1717"/>
                      <a:pt x="1490" y="1717"/>
                      <a:pt x="1490" y="1717"/>
                    </a:cubicBezTo>
                    <a:cubicBezTo>
                      <a:pt x="1490" y="1562"/>
                      <a:pt x="1490" y="1562"/>
                      <a:pt x="1490" y="1562"/>
                    </a:cubicBezTo>
                    <a:cubicBezTo>
                      <a:pt x="1634" y="1562"/>
                      <a:pt x="1634" y="1562"/>
                      <a:pt x="1634" y="1562"/>
                    </a:cubicBezTo>
                    <a:lnTo>
                      <a:pt x="1634" y="1717"/>
                    </a:lnTo>
                    <a:close/>
                    <a:moveTo>
                      <a:pt x="1634" y="1473"/>
                    </a:moveTo>
                    <a:cubicBezTo>
                      <a:pt x="1490" y="1473"/>
                      <a:pt x="1490" y="1473"/>
                      <a:pt x="1490" y="1473"/>
                    </a:cubicBezTo>
                    <a:cubicBezTo>
                      <a:pt x="1490" y="1318"/>
                      <a:pt x="1490" y="1318"/>
                      <a:pt x="1490" y="1318"/>
                    </a:cubicBezTo>
                    <a:cubicBezTo>
                      <a:pt x="1634" y="1318"/>
                      <a:pt x="1634" y="1318"/>
                      <a:pt x="1634" y="1318"/>
                    </a:cubicBezTo>
                    <a:lnTo>
                      <a:pt x="1634" y="147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27" name="Group 499"/>
            <p:cNvGrpSpPr/>
            <p:nvPr/>
          </p:nvGrpSpPr>
          <p:grpSpPr>
            <a:xfrm>
              <a:off x="11026632" y="3877716"/>
              <a:ext cx="565547" cy="565547"/>
              <a:chOff x="11026632" y="3877716"/>
              <a:chExt cx="565547" cy="565547"/>
            </a:xfrm>
          </p:grpSpPr>
          <p:sp>
            <p:nvSpPr>
              <p:cNvPr id="237" name="Oval 236"/>
              <p:cNvSpPr/>
              <p:nvPr/>
            </p:nvSpPr>
            <p:spPr>
              <a:xfrm>
                <a:off x="11026632" y="3877716"/>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28" name="Group 434"/>
              <p:cNvGrpSpPr/>
              <p:nvPr/>
            </p:nvGrpSpPr>
            <p:grpSpPr>
              <a:xfrm>
                <a:off x="11167187" y="4019363"/>
                <a:ext cx="275844" cy="282655"/>
                <a:chOff x="6596380" y="2310050"/>
                <a:chExt cx="1002982" cy="1027748"/>
              </a:xfrm>
              <a:solidFill>
                <a:schemeClr val="bg1"/>
              </a:solidFill>
            </p:grpSpPr>
            <p:sp>
              <p:nvSpPr>
                <p:cNvPr id="436" name="Freeform 82"/>
                <p:cNvSpPr>
                  <a:spLocks/>
                </p:cNvSpPr>
                <p:nvPr/>
              </p:nvSpPr>
              <p:spPr bwMode="auto">
                <a:xfrm>
                  <a:off x="7066201" y="2506503"/>
                  <a:ext cx="39291" cy="173593"/>
                </a:xfrm>
                <a:custGeom>
                  <a:avLst/>
                  <a:gdLst>
                    <a:gd name="T0" fmla="*/ 9 w 70"/>
                    <a:gd name="T1" fmla="*/ 299 h 309"/>
                    <a:gd name="T2" fmla="*/ 0 w 70"/>
                    <a:gd name="T3" fmla="*/ 271 h 309"/>
                    <a:gd name="T4" fmla="*/ 0 w 70"/>
                    <a:gd name="T5" fmla="*/ 32 h 309"/>
                    <a:gd name="T6" fmla="*/ 9 w 70"/>
                    <a:gd name="T7" fmla="*/ 9 h 309"/>
                    <a:gd name="T8" fmla="*/ 34 w 70"/>
                    <a:gd name="T9" fmla="*/ 0 h 309"/>
                    <a:gd name="T10" fmla="*/ 60 w 70"/>
                    <a:gd name="T11" fmla="*/ 9 h 309"/>
                    <a:gd name="T12" fmla="*/ 70 w 70"/>
                    <a:gd name="T13" fmla="*/ 32 h 309"/>
                    <a:gd name="T14" fmla="*/ 70 w 70"/>
                    <a:gd name="T15" fmla="*/ 271 h 309"/>
                    <a:gd name="T16" fmla="*/ 60 w 70"/>
                    <a:gd name="T17" fmla="*/ 299 h 309"/>
                    <a:gd name="T18" fmla="*/ 34 w 70"/>
                    <a:gd name="T19" fmla="*/ 309 h 309"/>
                    <a:gd name="T20" fmla="*/ 9 w 70"/>
                    <a:gd name="T21" fmla="*/ 29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09">
                      <a:moveTo>
                        <a:pt x="9" y="299"/>
                      </a:moveTo>
                      <a:cubicBezTo>
                        <a:pt x="3" y="292"/>
                        <a:pt x="0" y="283"/>
                        <a:pt x="0" y="271"/>
                      </a:cubicBezTo>
                      <a:cubicBezTo>
                        <a:pt x="0" y="32"/>
                        <a:pt x="0" y="32"/>
                        <a:pt x="0" y="32"/>
                      </a:cubicBezTo>
                      <a:cubicBezTo>
                        <a:pt x="0" y="22"/>
                        <a:pt x="3" y="14"/>
                        <a:pt x="9" y="9"/>
                      </a:cubicBezTo>
                      <a:cubicBezTo>
                        <a:pt x="16" y="3"/>
                        <a:pt x="24" y="0"/>
                        <a:pt x="34" y="0"/>
                      </a:cubicBezTo>
                      <a:cubicBezTo>
                        <a:pt x="44" y="0"/>
                        <a:pt x="53" y="3"/>
                        <a:pt x="60" y="9"/>
                      </a:cubicBezTo>
                      <a:cubicBezTo>
                        <a:pt x="66" y="14"/>
                        <a:pt x="70" y="22"/>
                        <a:pt x="70" y="32"/>
                      </a:cubicBezTo>
                      <a:cubicBezTo>
                        <a:pt x="70" y="271"/>
                        <a:pt x="70" y="271"/>
                        <a:pt x="70" y="271"/>
                      </a:cubicBezTo>
                      <a:cubicBezTo>
                        <a:pt x="70" y="283"/>
                        <a:pt x="66" y="292"/>
                        <a:pt x="60" y="299"/>
                      </a:cubicBezTo>
                      <a:cubicBezTo>
                        <a:pt x="53" y="305"/>
                        <a:pt x="45" y="309"/>
                        <a:pt x="34" y="309"/>
                      </a:cubicBezTo>
                      <a:cubicBezTo>
                        <a:pt x="23" y="309"/>
                        <a:pt x="15" y="305"/>
                        <a:pt x="9" y="299"/>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37" name="Freeform 83"/>
                <p:cNvSpPr>
                  <a:spLocks noEditPoints="1"/>
                </p:cNvSpPr>
                <p:nvPr/>
              </p:nvSpPr>
              <p:spPr bwMode="auto">
                <a:xfrm>
                  <a:off x="6596380" y="2310050"/>
                  <a:ext cx="1002982" cy="1027748"/>
                </a:xfrm>
                <a:custGeom>
                  <a:avLst/>
                  <a:gdLst>
                    <a:gd name="T0" fmla="*/ 359 w 1783"/>
                    <a:gd name="T1" fmla="*/ 0 h 1827"/>
                    <a:gd name="T2" fmla="*/ 0 w 1783"/>
                    <a:gd name="T3" fmla="*/ 361 h 1827"/>
                    <a:gd name="T4" fmla="*/ 0 w 1783"/>
                    <a:gd name="T5" fmla="*/ 1827 h 1827"/>
                    <a:gd name="T6" fmla="*/ 1783 w 1783"/>
                    <a:gd name="T7" fmla="*/ 1827 h 1827"/>
                    <a:gd name="T8" fmla="*/ 1783 w 1783"/>
                    <a:gd name="T9" fmla="*/ 0 h 1827"/>
                    <a:gd name="T10" fmla="*/ 359 w 1783"/>
                    <a:gd name="T11" fmla="*/ 0 h 1827"/>
                    <a:gd name="T12" fmla="*/ 1057 w 1783"/>
                    <a:gd name="T13" fmla="*/ 284 h 1827"/>
                    <a:gd name="T14" fmla="*/ 1139 w 1783"/>
                    <a:gd name="T15" fmla="*/ 284 h 1827"/>
                    <a:gd name="T16" fmla="*/ 1139 w 1783"/>
                    <a:gd name="T17" fmla="*/ 620 h 1827"/>
                    <a:gd name="T18" fmla="*/ 1144 w 1783"/>
                    <a:gd name="T19" fmla="*/ 643 h 1827"/>
                    <a:gd name="T20" fmla="*/ 1160 w 1783"/>
                    <a:gd name="T21" fmla="*/ 650 h 1827"/>
                    <a:gd name="T22" fmla="*/ 1183 w 1783"/>
                    <a:gd name="T23" fmla="*/ 640 h 1827"/>
                    <a:gd name="T24" fmla="*/ 1208 w 1783"/>
                    <a:gd name="T25" fmla="*/ 617 h 1827"/>
                    <a:gd name="T26" fmla="*/ 1208 w 1783"/>
                    <a:gd name="T27" fmla="*/ 284 h 1827"/>
                    <a:gd name="T28" fmla="*/ 1290 w 1783"/>
                    <a:gd name="T29" fmla="*/ 284 h 1827"/>
                    <a:gd name="T30" fmla="*/ 1290 w 1783"/>
                    <a:gd name="T31" fmla="*/ 723 h 1827"/>
                    <a:gd name="T32" fmla="*/ 1208 w 1783"/>
                    <a:gd name="T33" fmla="*/ 723 h 1827"/>
                    <a:gd name="T34" fmla="*/ 1208 w 1783"/>
                    <a:gd name="T35" fmla="*/ 674 h 1827"/>
                    <a:gd name="T36" fmla="*/ 1162 w 1783"/>
                    <a:gd name="T37" fmla="*/ 715 h 1827"/>
                    <a:gd name="T38" fmla="*/ 1114 w 1783"/>
                    <a:gd name="T39" fmla="*/ 729 h 1827"/>
                    <a:gd name="T40" fmla="*/ 1071 w 1783"/>
                    <a:gd name="T41" fmla="*/ 709 h 1827"/>
                    <a:gd name="T42" fmla="*/ 1057 w 1783"/>
                    <a:gd name="T43" fmla="*/ 651 h 1827"/>
                    <a:gd name="T44" fmla="*/ 1057 w 1783"/>
                    <a:gd name="T45" fmla="*/ 284 h 1827"/>
                    <a:gd name="T46" fmla="*/ 873 w 1783"/>
                    <a:gd name="T47" fmla="*/ 273 h 1827"/>
                    <a:gd name="T48" fmla="*/ 956 w 1783"/>
                    <a:gd name="T49" fmla="*/ 305 h 1827"/>
                    <a:gd name="T50" fmla="*/ 988 w 1783"/>
                    <a:gd name="T51" fmla="*/ 387 h 1827"/>
                    <a:gd name="T52" fmla="*/ 988 w 1783"/>
                    <a:gd name="T53" fmla="*/ 613 h 1827"/>
                    <a:gd name="T54" fmla="*/ 956 w 1783"/>
                    <a:gd name="T55" fmla="*/ 702 h 1827"/>
                    <a:gd name="T56" fmla="*/ 869 w 1783"/>
                    <a:gd name="T57" fmla="*/ 734 h 1827"/>
                    <a:gd name="T58" fmla="*/ 783 w 1783"/>
                    <a:gd name="T59" fmla="*/ 701 h 1827"/>
                    <a:gd name="T60" fmla="*/ 751 w 1783"/>
                    <a:gd name="T61" fmla="*/ 612 h 1827"/>
                    <a:gd name="T62" fmla="*/ 751 w 1783"/>
                    <a:gd name="T63" fmla="*/ 384 h 1827"/>
                    <a:gd name="T64" fmla="*/ 784 w 1783"/>
                    <a:gd name="T65" fmla="*/ 303 h 1827"/>
                    <a:gd name="T66" fmla="*/ 873 w 1783"/>
                    <a:gd name="T67" fmla="*/ 273 h 1827"/>
                    <a:gd name="T68" fmla="*/ 540 w 1783"/>
                    <a:gd name="T69" fmla="*/ 128 h 1827"/>
                    <a:gd name="T70" fmla="*/ 599 w 1783"/>
                    <a:gd name="T71" fmla="*/ 365 h 1827"/>
                    <a:gd name="T72" fmla="*/ 605 w 1783"/>
                    <a:gd name="T73" fmla="*/ 365 h 1827"/>
                    <a:gd name="T74" fmla="*/ 662 w 1783"/>
                    <a:gd name="T75" fmla="*/ 128 h 1827"/>
                    <a:gd name="T76" fmla="*/ 755 w 1783"/>
                    <a:gd name="T77" fmla="*/ 128 h 1827"/>
                    <a:gd name="T78" fmla="*/ 648 w 1783"/>
                    <a:gd name="T79" fmla="*/ 476 h 1827"/>
                    <a:gd name="T80" fmla="*/ 648 w 1783"/>
                    <a:gd name="T81" fmla="*/ 723 h 1827"/>
                    <a:gd name="T82" fmla="*/ 556 w 1783"/>
                    <a:gd name="T83" fmla="*/ 723 h 1827"/>
                    <a:gd name="T84" fmla="*/ 556 w 1783"/>
                    <a:gd name="T85" fmla="*/ 487 h 1827"/>
                    <a:gd name="T86" fmla="*/ 447 w 1783"/>
                    <a:gd name="T87" fmla="*/ 128 h 1827"/>
                    <a:gd name="T88" fmla="*/ 540 w 1783"/>
                    <a:gd name="T89" fmla="*/ 128 h 1827"/>
                    <a:gd name="T90" fmla="*/ 1551 w 1783"/>
                    <a:gd name="T91" fmla="*/ 1504 h 1827"/>
                    <a:gd name="T92" fmla="*/ 1357 w 1783"/>
                    <a:gd name="T93" fmla="*/ 1695 h 1827"/>
                    <a:gd name="T94" fmla="*/ 887 w 1783"/>
                    <a:gd name="T95" fmla="*/ 1704 h 1827"/>
                    <a:gd name="T96" fmla="*/ 418 w 1783"/>
                    <a:gd name="T97" fmla="*/ 1695 h 1827"/>
                    <a:gd name="T98" fmla="*/ 224 w 1783"/>
                    <a:gd name="T99" fmla="*/ 1504 h 1827"/>
                    <a:gd name="T100" fmla="*/ 215 w 1783"/>
                    <a:gd name="T101" fmla="*/ 1252 h 1827"/>
                    <a:gd name="T102" fmla="*/ 224 w 1783"/>
                    <a:gd name="T103" fmla="*/ 1000 h 1827"/>
                    <a:gd name="T104" fmla="*/ 418 w 1783"/>
                    <a:gd name="T105" fmla="*/ 808 h 1827"/>
                    <a:gd name="T106" fmla="*/ 864 w 1783"/>
                    <a:gd name="T107" fmla="*/ 799 h 1827"/>
                    <a:gd name="T108" fmla="*/ 887 w 1783"/>
                    <a:gd name="T109" fmla="*/ 799 h 1827"/>
                    <a:gd name="T110" fmla="*/ 911 w 1783"/>
                    <a:gd name="T111" fmla="*/ 799 h 1827"/>
                    <a:gd name="T112" fmla="*/ 1357 w 1783"/>
                    <a:gd name="T113" fmla="*/ 808 h 1827"/>
                    <a:gd name="T114" fmla="*/ 1551 w 1783"/>
                    <a:gd name="T115" fmla="*/ 1000 h 1827"/>
                    <a:gd name="T116" fmla="*/ 1560 w 1783"/>
                    <a:gd name="T117" fmla="*/ 1252 h 1827"/>
                    <a:gd name="T118" fmla="*/ 1551 w 1783"/>
                    <a:gd name="T119" fmla="*/ 1504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3" h="1827">
                      <a:moveTo>
                        <a:pt x="359" y="0"/>
                      </a:moveTo>
                      <a:cubicBezTo>
                        <a:pt x="161" y="0"/>
                        <a:pt x="0" y="163"/>
                        <a:pt x="0" y="361"/>
                      </a:cubicBezTo>
                      <a:cubicBezTo>
                        <a:pt x="0" y="1827"/>
                        <a:pt x="0" y="1827"/>
                        <a:pt x="0" y="1827"/>
                      </a:cubicBezTo>
                      <a:cubicBezTo>
                        <a:pt x="1783" y="1827"/>
                        <a:pt x="1783" y="1827"/>
                        <a:pt x="1783" y="1827"/>
                      </a:cubicBezTo>
                      <a:cubicBezTo>
                        <a:pt x="1783" y="0"/>
                        <a:pt x="1783" y="0"/>
                        <a:pt x="1783" y="0"/>
                      </a:cubicBezTo>
                      <a:lnTo>
                        <a:pt x="359" y="0"/>
                      </a:lnTo>
                      <a:close/>
                      <a:moveTo>
                        <a:pt x="1057" y="284"/>
                      </a:moveTo>
                      <a:cubicBezTo>
                        <a:pt x="1139" y="284"/>
                        <a:pt x="1139" y="284"/>
                        <a:pt x="1139" y="284"/>
                      </a:cubicBezTo>
                      <a:cubicBezTo>
                        <a:pt x="1139" y="620"/>
                        <a:pt x="1139" y="620"/>
                        <a:pt x="1139" y="620"/>
                      </a:cubicBezTo>
                      <a:cubicBezTo>
                        <a:pt x="1139" y="631"/>
                        <a:pt x="1140" y="638"/>
                        <a:pt x="1144" y="643"/>
                      </a:cubicBezTo>
                      <a:cubicBezTo>
                        <a:pt x="1147" y="647"/>
                        <a:pt x="1153" y="650"/>
                        <a:pt x="1160" y="650"/>
                      </a:cubicBezTo>
                      <a:cubicBezTo>
                        <a:pt x="1166" y="650"/>
                        <a:pt x="1174" y="647"/>
                        <a:pt x="1183" y="640"/>
                      </a:cubicBezTo>
                      <a:cubicBezTo>
                        <a:pt x="1192" y="634"/>
                        <a:pt x="1201" y="626"/>
                        <a:pt x="1208" y="617"/>
                      </a:cubicBezTo>
                      <a:cubicBezTo>
                        <a:pt x="1208" y="284"/>
                        <a:pt x="1208" y="284"/>
                        <a:pt x="1208" y="284"/>
                      </a:cubicBezTo>
                      <a:cubicBezTo>
                        <a:pt x="1290" y="284"/>
                        <a:pt x="1290" y="284"/>
                        <a:pt x="1290" y="284"/>
                      </a:cubicBezTo>
                      <a:cubicBezTo>
                        <a:pt x="1290" y="723"/>
                        <a:pt x="1290" y="723"/>
                        <a:pt x="1290" y="723"/>
                      </a:cubicBezTo>
                      <a:cubicBezTo>
                        <a:pt x="1208" y="723"/>
                        <a:pt x="1208" y="723"/>
                        <a:pt x="1208" y="723"/>
                      </a:cubicBezTo>
                      <a:cubicBezTo>
                        <a:pt x="1208" y="674"/>
                        <a:pt x="1208" y="674"/>
                        <a:pt x="1208" y="674"/>
                      </a:cubicBezTo>
                      <a:cubicBezTo>
                        <a:pt x="1193" y="692"/>
                        <a:pt x="1178" y="706"/>
                        <a:pt x="1162" y="715"/>
                      </a:cubicBezTo>
                      <a:cubicBezTo>
                        <a:pt x="1145" y="724"/>
                        <a:pt x="1129" y="729"/>
                        <a:pt x="1114" y="729"/>
                      </a:cubicBezTo>
                      <a:cubicBezTo>
                        <a:pt x="1095" y="729"/>
                        <a:pt x="1081" y="722"/>
                        <a:pt x="1071" y="709"/>
                      </a:cubicBezTo>
                      <a:cubicBezTo>
                        <a:pt x="1062" y="696"/>
                        <a:pt x="1057" y="677"/>
                        <a:pt x="1057" y="651"/>
                      </a:cubicBezTo>
                      <a:lnTo>
                        <a:pt x="1057" y="284"/>
                      </a:lnTo>
                      <a:close/>
                      <a:moveTo>
                        <a:pt x="873" y="273"/>
                      </a:moveTo>
                      <a:cubicBezTo>
                        <a:pt x="906" y="273"/>
                        <a:pt x="934" y="283"/>
                        <a:pt x="956" y="305"/>
                      </a:cubicBezTo>
                      <a:cubicBezTo>
                        <a:pt x="977" y="326"/>
                        <a:pt x="988" y="353"/>
                        <a:pt x="988" y="387"/>
                      </a:cubicBezTo>
                      <a:cubicBezTo>
                        <a:pt x="988" y="613"/>
                        <a:pt x="988" y="613"/>
                        <a:pt x="988" y="613"/>
                      </a:cubicBezTo>
                      <a:cubicBezTo>
                        <a:pt x="988" y="651"/>
                        <a:pt x="977" y="680"/>
                        <a:pt x="956" y="702"/>
                      </a:cubicBezTo>
                      <a:cubicBezTo>
                        <a:pt x="935" y="723"/>
                        <a:pt x="906" y="734"/>
                        <a:pt x="869" y="734"/>
                      </a:cubicBezTo>
                      <a:cubicBezTo>
                        <a:pt x="833" y="734"/>
                        <a:pt x="805" y="723"/>
                        <a:pt x="783" y="701"/>
                      </a:cubicBezTo>
                      <a:cubicBezTo>
                        <a:pt x="762" y="679"/>
                        <a:pt x="751" y="649"/>
                        <a:pt x="751" y="612"/>
                      </a:cubicBezTo>
                      <a:cubicBezTo>
                        <a:pt x="751" y="384"/>
                        <a:pt x="751" y="384"/>
                        <a:pt x="751" y="384"/>
                      </a:cubicBezTo>
                      <a:cubicBezTo>
                        <a:pt x="751" y="350"/>
                        <a:pt x="762" y="323"/>
                        <a:pt x="784" y="303"/>
                      </a:cubicBezTo>
                      <a:cubicBezTo>
                        <a:pt x="806" y="283"/>
                        <a:pt x="836" y="273"/>
                        <a:pt x="873" y="273"/>
                      </a:cubicBezTo>
                      <a:moveTo>
                        <a:pt x="540" y="128"/>
                      </a:moveTo>
                      <a:cubicBezTo>
                        <a:pt x="599" y="365"/>
                        <a:pt x="599" y="365"/>
                        <a:pt x="599" y="365"/>
                      </a:cubicBezTo>
                      <a:cubicBezTo>
                        <a:pt x="605" y="365"/>
                        <a:pt x="605" y="365"/>
                        <a:pt x="605" y="365"/>
                      </a:cubicBezTo>
                      <a:cubicBezTo>
                        <a:pt x="662" y="128"/>
                        <a:pt x="662" y="128"/>
                        <a:pt x="662" y="128"/>
                      </a:cubicBezTo>
                      <a:cubicBezTo>
                        <a:pt x="755" y="128"/>
                        <a:pt x="755" y="128"/>
                        <a:pt x="755" y="128"/>
                      </a:cubicBezTo>
                      <a:cubicBezTo>
                        <a:pt x="648" y="476"/>
                        <a:pt x="648" y="476"/>
                        <a:pt x="648" y="476"/>
                      </a:cubicBezTo>
                      <a:cubicBezTo>
                        <a:pt x="648" y="723"/>
                        <a:pt x="648" y="723"/>
                        <a:pt x="648" y="723"/>
                      </a:cubicBezTo>
                      <a:cubicBezTo>
                        <a:pt x="556" y="723"/>
                        <a:pt x="556" y="723"/>
                        <a:pt x="556" y="723"/>
                      </a:cubicBezTo>
                      <a:cubicBezTo>
                        <a:pt x="556" y="487"/>
                        <a:pt x="556" y="487"/>
                        <a:pt x="556" y="487"/>
                      </a:cubicBezTo>
                      <a:cubicBezTo>
                        <a:pt x="447" y="128"/>
                        <a:pt x="447" y="128"/>
                        <a:pt x="447" y="128"/>
                      </a:cubicBezTo>
                      <a:lnTo>
                        <a:pt x="540" y="128"/>
                      </a:lnTo>
                      <a:close/>
                      <a:moveTo>
                        <a:pt x="1551" y="1504"/>
                      </a:moveTo>
                      <a:cubicBezTo>
                        <a:pt x="1551" y="1609"/>
                        <a:pt x="1464" y="1695"/>
                        <a:pt x="1357" y="1695"/>
                      </a:cubicBezTo>
                      <a:cubicBezTo>
                        <a:pt x="1204" y="1702"/>
                        <a:pt x="1047" y="1705"/>
                        <a:pt x="887" y="1704"/>
                      </a:cubicBezTo>
                      <a:cubicBezTo>
                        <a:pt x="728" y="1705"/>
                        <a:pt x="571" y="1702"/>
                        <a:pt x="418" y="1695"/>
                      </a:cubicBezTo>
                      <a:cubicBezTo>
                        <a:pt x="311" y="1695"/>
                        <a:pt x="224" y="1609"/>
                        <a:pt x="224" y="1504"/>
                      </a:cubicBezTo>
                      <a:cubicBezTo>
                        <a:pt x="218" y="1420"/>
                        <a:pt x="215" y="1336"/>
                        <a:pt x="215" y="1252"/>
                      </a:cubicBezTo>
                      <a:cubicBezTo>
                        <a:pt x="215" y="1168"/>
                        <a:pt x="218" y="1084"/>
                        <a:pt x="224" y="1000"/>
                      </a:cubicBezTo>
                      <a:cubicBezTo>
                        <a:pt x="224" y="894"/>
                        <a:pt x="311" y="808"/>
                        <a:pt x="418" y="808"/>
                      </a:cubicBezTo>
                      <a:cubicBezTo>
                        <a:pt x="564" y="802"/>
                        <a:pt x="712" y="799"/>
                        <a:pt x="864" y="799"/>
                      </a:cubicBezTo>
                      <a:cubicBezTo>
                        <a:pt x="872" y="799"/>
                        <a:pt x="880" y="799"/>
                        <a:pt x="887" y="799"/>
                      </a:cubicBezTo>
                      <a:cubicBezTo>
                        <a:pt x="895" y="799"/>
                        <a:pt x="903" y="799"/>
                        <a:pt x="911" y="799"/>
                      </a:cubicBezTo>
                      <a:cubicBezTo>
                        <a:pt x="1063" y="799"/>
                        <a:pt x="1211" y="802"/>
                        <a:pt x="1357" y="808"/>
                      </a:cubicBezTo>
                      <a:cubicBezTo>
                        <a:pt x="1464" y="808"/>
                        <a:pt x="1551" y="894"/>
                        <a:pt x="1551" y="1000"/>
                      </a:cubicBezTo>
                      <a:cubicBezTo>
                        <a:pt x="1557" y="1084"/>
                        <a:pt x="1560" y="1168"/>
                        <a:pt x="1560" y="1252"/>
                      </a:cubicBezTo>
                      <a:cubicBezTo>
                        <a:pt x="1560" y="1336"/>
                        <a:pt x="1557" y="1420"/>
                        <a:pt x="1551" y="1504"/>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38" name="Freeform 84"/>
                <p:cNvSpPr>
                  <a:spLocks/>
                </p:cNvSpPr>
                <p:nvPr/>
              </p:nvSpPr>
              <p:spPr bwMode="auto">
                <a:xfrm>
                  <a:off x="6775926" y="2842259"/>
                  <a:ext cx="158591" cy="334566"/>
                </a:xfrm>
                <a:custGeom>
                  <a:avLst/>
                  <a:gdLst>
                    <a:gd name="T0" fmla="*/ 666 w 666"/>
                    <a:gd name="T1" fmla="*/ 0 h 1405"/>
                    <a:gd name="T2" fmla="*/ 0 w 666"/>
                    <a:gd name="T3" fmla="*/ 0 h 1405"/>
                    <a:gd name="T4" fmla="*/ 0 w 666"/>
                    <a:gd name="T5" fmla="*/ 203 h 1405"/>
                    <a:gd name="T6" fmla="*/ 224 w 666"/>
                    <a:gd name="T7" fmla="*/ 203 h 1405"/>
                    <a:gd name="T8" fmla="*/ 224 w 666"/>
                    <a:gd name="T9" fmla="*/ 1405 h 1405"/>
                    <a:gd name="T10" fmla="*/ 442 w 666"/>
                    <a:gd name="T11" fmla="*/ 1405 h 1405"/>
                    <a:gd name="T12" fmla="*/ 442 w 666"/>
                    <a:gd name="T13" fmla="*/ 203 h 1405"/>
                    <a:gd name="T14" fmla="*/ 666 w 666"/>
                    <a:gd name="T15" fmla="*/ 203 h 1405"/>
                    <a:gd name="T16" fmla="*/ 666 w 666"/>
                    <a:gd name="T17" fmla="*/ 0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1405">
                      <a:moveTo>
                        <a:pt x="666" y="0"/>
                      </a:moveTo>
                      <a:lnTo>
                        <a:pt x="0" y="0"/>
                      </a:lnTo>
                      <a:lnTo>
                        <a:pt x="0" y="203"/>
                      </a:lnTo>
                      <a:lnTo>
                        <a:pt x="224" y="203"/>
                      </a:lnTo>
                      <a:lnTo>
                        <a:pt x="224" y="1405"/>
                      </a:lnTo>
                      <a:lnTo>
                        <a:pt x="442" y="1405"/>
                      </a:lnTo>
                      <a:lnTo>
                        <a:pt x="442" y="203"/>
                      </a:lnTo>
                      <a:lnTo>
                        <a:pt x="666" y="203"/>
                      </a:lnTo>
                      <a:lnTo>
                        <a:pt x="666"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39" name="Freeform 85"/>
                <p:cNvSpPr>
                  <a:spLocks/>
                </p:cNvSpPr>
                <p:nvPr/>
              </p:nvSpPr>
              <p:spPr bwMode="auto">
                <a:xfrm>
                  <a:off x="6934041" y="2929889"/>
                  <a:ext cx="130969" cy="250508"/>
                </a:xfrm>
                <a:custGeom>
                  <a:avLst/>
                  <a:gdLst>
                    <a:gd name="T0" fmla="*/ 151 w 233"/>
                    <a:gd name="T1" fmla="*/ 333 h 445"/>
                    <a:gd name="T2" fmla="*/ 126 w 233"/>
                    <a:gd name="T3" fmla="*/ 356 h 445"/>
                    <a:gd name="T4" fmla="*/ 104 w 233"/>
                    <a:gd name="T5" fmla="*/ 366 h 445"/>
                    <a:gd name="T6" fmla="*/ 87 w 233"/>
                    <a:gd name="T7" fmla="*/ 359 h 445"/>
                    <a:gd name="T8" fmla="*/ 82 w 233"/>
                    <a:gd name="T9" fmla="*/ 336 h 445"/>
                    <a:gd name="T10" fmla="*/ 82 w 233"/>
                    <a:gd name="T11" fmla="*/ 0 h 445"/>
                    <a:gd name="T12" fmla="*/ 0 w 233"/>
                    <a:gd name="T13" fmla="*/ 0 h 445"/>
                    <a:gd name="T14" fmla="*/ 0 w 233"/>
                    <a:gd name="T15" fmla="*/ 367 h 445"/>
                    <a:gd name="T16" fmla="*/ 15 w 233"/>
                    <a:gd name="T17" fmla="*/ 425 h 445"/>
                    <a:gd name="T18" fmla="*/ 57 w 233"/>
                    <a:gd name="T19" fmla="*/ 445 h 445"/>
                    <a:gd name="T20" fmla="*/ 105 w 233"/>
                    <a:gd name="T21" fmla="*/ 431 h 445"/>
                    <a:gd name="T22" fmla="*/ 151 w 233"/>
                    <a:gd name="T23" fmla="*/ 390 h 445"/>
                    <a:gd name="T24" fmla="*/ 151 w 233"/>
                    <a:gd name="T25" fmla="*/ 439 h 445"/>
                    <a:gd name="T26" fmla="*/ 233 w 233"/>
                    <a:gd name="T27" fmla="*/ 439 h 445"/>
                    <a:gd name="T28" fmla="*/ 233 w 233"/>
                    <a:gd name="T29" fmla="*/ 0 h 445"/>
                    <a:gd name="T30" fmla="*/ 151 w 233"/>
                    <a:gd name="T31" fmla="*/ 0 h 445"/>
                    <a:gd name="T32" fmla="*/ 151 w 233"/>
                    <a:gd name="T33"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445">
                      <a:moveTo>
                        <a:pt x="151" y="333"/>
                      </a:moveTo>
                      <a:cubicBezTo>
                        <a:pt x="144" y="342"/>
                        <a:pt x="135" y="350"/>
                        <a:pt x="126" y="356"/>
                      </a:cubicBezTo>
                      <a:cubicBezTo>
                        <a:pt x="117" y="363"/>
                        <a:pt x="110" y="366"/>
                        <a:pt x="104" y="366"/>
                      </a:cubicBezTo>
                      <a:cubicBezTo>
                        <a:pt x="96" y="366"/>
                        <a:pt x="90" y="363"/>
                        <a:pt x="87" y="359"/>
                      </a:cubicBezTo>
                      <a:cubicBezTo>
                        <a:pt x="84" y="354"/>
                        <a:pt x="82" y="347"/>
                        <a:pt x="82" y="336"/>
                      </a:cubicBezTo>
                      <a:cubicBezTo>
                        <a:pt x="82" y="0"/>
                        <a:pt x="82" y="0"/>
                        <a:pt x="82" y="0"/>
                      </a:cubicBezTo>
                      <a:cubicBezTo>
                        <a:pt x="0" y="0"/>
                        <a:pt x="0" y="0"/>
                        <a:pt x="0" y="0"/>
                      </a:cubicBezTo>
                      <a:cubicBezTo>
                        <a:pt x="0" y="367"/>
                        <a:pt x="0" y="367"/>
                        <a:pt x="0" y="367"/>
                      </a:cubicBezTo>
                      <a:cubicBezTo>
                        <a:pt x="0" y="393"/>
                        <a:pt x="5" y="412"/>
                        <a:pt x="15" y="425"/>
                      </a:cubicBezTo>
                      <a:cubicBezTo>
                        <a:pt x="24" y="438"/>
                        <a:pt x="38" y="445"/>
                        <a:pt x="57" y="445"/>
                      </a:cubicBezTo>
                      <a:cubicBezTo>
                        <a:pt x="72" y="445"/>
                        <a:pt x="88" y="440"/>
                        <a:pt x="105" y="431"/>
                      </a:cubicBezTo>
                      <a:cubicBezTo>
                        <a:pt x="121" y="422"/>
                        <a:pt x="136" y="408"/>
                        <a:pt x="151" y="390"/>
                      </a:cubicBezTo>
                      <a:cubicBezTo>
                        <a:pt x="151" y="439"/>
                        <a:pt x="151" y="439"/>
                        <a:pt x="151" y="439"/>
                      </a:cubicBezTo>
                      <a:cubicBezTo>
                        <a:pt x="233" y="439"/>
                        <a:pt x="233" y="439"/>
                        <a:pt x="233" y="439"/>
                      </a:cubicBezTo>
                      <a:cubicBezTo>
                        <a:pt x="233" y="0"/>
                        <a:pt x="233" y="0"/>
                        <a:pt x="233" y="0"/>
                      </a:cubicBezTo>
                      <a:cubicBezTo>
                        <a:pt x="151" y="0"/>
                        <a:pt x="151" y="0"/>
                        <a:pt x="151" y="0"/>
                      </a:cubicBezTo>
                      <a:lnTo>
                        <a:pt x="151" y="33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40" name="Freeform 86"/>
                <p:cNvSpPr>
                  <a:spLocks noEditPoints="1"/>
                </p:cNvSpPr>
                <p:nvPr/>
              </p:nvSpPr>
              <p:spPr bwMode="auto">
                <a:xfrm>
                  <a:off x="7110016" y="2842259"/>
                  <a:ext cx="131683" cy="337423"/>
                </a:xfrm>
                <a:custGeom>
                  <a:avLst/>
                  <a:gdLst>
                    <a:gd name="T0" fmla="*/ 155 w 234"/>
                    <a:gd name="T1" fmla="*/ 150 h 600"/>
                    <a:gd name="T2" fmla="*/ 117 w 234"/>
                    <a:gd name="T3" fmla="*/ 161 h 600"/>
                    <a:gd name="T4" fmla="*/ 82 w 234"/>
                    <a:gd name="T5" fmla="*/ 191 h 600"/>
                    <a:gd name="T6" fmla="*/ 82 w 234"/>
                    <a:gd name="T7" fmla="*/ 0 h 600"/>
                    <a:gd name="T8" fmla="*/ 0 w 234"/>
                    <a:gd name="T9" fmla="*/ 0 h 600"/>
                    <a:gd name="T10" fmla="*/ 0 w 234"/>
                    <a:gd name="T11" fmla="*/ 595 h 600"/>
                    <a:gd name="T12" fmla="*/ 82 w 234"/>
                    <a:gd name="T13" fmla="*/ 595 h 600"/>
                    <a:gd name="T14" fmla="*/ 82 w 234"/>
                    <a:gd name="T15" fmla="*/ 561 h 600"/>
                    <a:gd name="T16" fmla="*/ 117 w 234"/>
                    <a:gd name="T17" fmla="*/ 590 h 600"/>
                    <a:gd name="T18" fmla="*/ 160 w 234"/>
                    <a:gd name="T19" fmla="*/ 600 h 600"/>
                    <a:gd name="T20" fmla="*/ 215 w 234"/>
                    <a:gd name="T21" fmla="*/ 575 h 600"/>
                    <a:gd name="T22" fmla="*/ 234 w 234"/>
                    <a:gd name="T23" fmla="*/ 504 h 600"/>
                    <a:gd name="T24" fmla="*/ 234 w 234"/>
                    <a:gd name="T25" fmla="*/ 260 h 600"/>
                    <a:gd name="T26" fmla="*/ 214 w 234"/>
                    <a:gd name="T27" fmla="*/ 178 h 600"/>
                    <a:gd name="T28" fmla="*/ 155 w 234"/>
                    <a:gd name="T29" fmla="*/ 150 h 600"/>
                    <a:gd name="T30" fmla="*/ 150 w 234"/>
                    <a:gd name="T31" fmla="*/ 492 h 600"/>
                    <a:gd name="T32" fmla="*/ 143 w 234"/>
                    <a:gd name="T33" fmla="*/ 522 h 600"/>
                    <a:gd name="T34" fmla="*/ 121 w 234"/>
                    <a:gd name="T35" fmla="*/ 531 h 600"/>
                    <a:gd name="T36" fmla="*/ 101 w 234"/>
                    <a:gd name="T37" fmla="*/ 526 h 600"/>
                    <a:gd name="T38" fmla="*/ 82 w 234"/>
                    <a:gd name="T39" fmla="*/ 511 h 600"/>
                    <a:gd name="T40" fmla="*/ 82 w 234"/>
                    <a:gd name="T41" fmla="*/ 238 h 600"/>
                    <a:gd name="T42" fmla="*/ 99 w 234"/>
                    <a:gd name="T43" fmla="*/ 224 h 600"/>
                    <a:gd name="T44" fmla="*/ 116 w 234"/>
                    <a:gd name="T45" fmla="*/ 220 h 600"/>
                    <a:gd name="T46" fmla="*/ 141 w 234"/>
                    <a:gd name="T47" fmla="*/ 231 h 600"/>
                    <a:gd name="T48" fmla="*/ 150 w 234"/>
                    <a:gd name="T49" fmla="*/ 265 h 600"/>
                    <a:gd name="T50" fmla="*/ 150 w 234"/>
                    <a:gd name="T51" fmla="*/ 49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 h="600">
                      <a:moveTo>
                        <a:pt x="155" y="150"/>
                      </a:moveTo>
                      <a:cubicBezTo>
                        <a:pt x="142" y="150"/>
                        <a:pt x="129" y="154"/>
                        <a:pt x="117" y="161"/>
                      </a:cubicBezTo>
                      <a:cubicBezTo>
                        <a:pt x="105" y="168"/>
                        <a:pt x="93" y="178"/>
                        <a:pt x="82" y="191"/>
                      </a:cubicBezTo>
                      <a:cubicBezTo>
                        <a:pt x="82" y="0"/>
                        <a:pt x="82" y="0"/>
                        <a:pt x="82" y="0"/>
                      </a:cubicBezTo>
                      <a:cubicBezTo>
                        <a:pt x="0" y="0"/>
                        <a:pt x="0" y="0"/>
                        <a:pt x="0" y="0"/>
                      </a:cubicBezTo>
                      <a:cubicBezTo>
                        <a:pt x="0" y="595"/>
                        <a:pt x="0" y="595"/>
                        <a:pt x="0" y="595"/>
                      </a:cubicBezTo>
                      <a:cubicBezTo>
                        <a:pt x="82" y="595"/>
                        <a:pt x="82" y="595"/>
                        <a:pt x="82" y="595"/>
                      </a:cubicBezTo>
                      <a:cubicBezTo>
                        <a:pt x="82" y="561"/>
                        <a:pt x="82" y="561"/>
                        <a:pt x="82" y="561"/>
                      </a:cubicBezTo>
                      <a:cubicBezTo>
                        <a:pt x="93" y="574"/>
                        <a:pt x="104" y="584"/>
                        <a:pt x="117" y="590"/>
                      </a:cubicBezTo>
                      <a:cubicBezTo>
                        <a:pt x="129" y="597"/>
                        <a:pt x="144" y="600"/>
                        <a:pt x="160" y="600"/>
                      </a:cubicBezTo>
                      <a:cubicBezTo>
                        <a:pt x="184" y="600"/>
                        <a:pt x="202" y="592"/>
                        <a:pt x="215" y="575"/>
                      </a:cubicBezTo>
                      <a:cubicBezTo>
                        <a:pt x="228" y="559"/>
                        <a:pt x="234" y="535"/>
                        <a:pt x="234" y="504"/>
                      </a:cubicBezTo>
                      <a:cubicBezTo>
                        <a:pt x="234" y="260"/>
                        <a:pt x="234" y="260"/>
                        <a:pt x="234" y="260"/>
                      </a:cubicBezTo>
                      <a:cubicBezTo>
                        <a:pt x="234" y="224"/>
                        <a:pt x="227" y="197"/>
                        <a:pt x="214" y="178"/>
                      </a:cubicBezTo>
                      <a:cubicBezTo>
                        <a:pt x="200" y="160"/>
                        <a:pt x="180" y="150"/>
                        <a:pt x="155" y="150"/>
                      </a:cubicBezTo>
                      <a:moveTo>
                        <a:pt x="150" y="492"/>
                      </a:moveTo>
                      <a:cubicBezTo>
                        <a:pt x="150" y="506"/>
                        <a:pt x="148" y="516"/>
                        <a:pt x="143" y="522"/>
                      </a:cubicBezTo>
                      <a:cubicBezTo>
                        <a:pt x="138" y="528"/>
                        <a:pt x="131" y="531"/>
                        <a:pt x="121" y="531"/>
                      </a:cubicBezTo>
                      <a:cubicBezTo>
                        <a:pt x="114" y="531"/>
                        <a:pt x="108" y="530"/>
                        <a:pt x="101" y="526"/>
                      </a:cubicBezTo>
                      <a:cubicBezTo>
                        <a:pt x="95" y="523"/>
                        <a:pt x="89" y="518"/>
                        <a:pt x="82" y="511"/>
                      </a:cubicBezTo>
                      <a:cubicBezTo>
                        <a:pt x="82" y="238"/>
                        <a:pt x="82" y="238"/>
                        <a:pt x="82" y="238"/>
                      </a:cubicBezTo>
                      <a:cubicBezTo>
                        <a:pt x="88" y="232"/>
                        <a:pt x="93" y="227"/>
                        <a:pt x="99" y="224"/>
                      </a:cubicBezTo>
                      <a:cubicBezTo>
                        <a:pt x="105" y="221"/>
                        <a:pt x="110" y="220"/>
                        <a:pt x="116" y="220"/>
                      </a:cubicBezTo>
                      <a:cubicBezTo>
                        <a:pt x="127" y="220"/>
                        <a:pt x="136" y="224"/>
                        <a:pt x="141" y="231"/>
                      </a:cubicBezTo>
                      <a:cubicBezTo>
                        <a:pt x="147" y="239"/>
                        <a:pt x="150" y="250"/>
                        <a:pt x="150" y="265"/>
                      </a:cubicBezTo>
                      <a:lnTo>
                        <a:pt x="150" y="49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41" name="Freeform 87"/>
                <p:cNvSpPr>
                  <a:spLocks noEditPoints="1"/>
                </p:cNvSpPr>
                <p:nvPr/>
              </p:nvSpPr>
              <p:spPr bwMode="auto">
                <a:xfrm>
                  <a:off x="7276465" y="2923698"/>
                  <a:ext cx="135017" cy="259318"/>
                </a:xfrm>
                <a:custGeom>
                  <a:avLst/>
                  <a:gdLst>
                    <a:gd name="T0" fmla="*/ 240 w 240"/>
                    <a:gd name="T1" fmla="*/ 240 h 461"/>
                    <a:gd name="T2" fmla="*/ 240 w 240"/>
                    <a:gd name="T3" fmla="*/ 129 h 461"/>
                    <a:gd name="T4" fmla="*/ 210 w 240"/>
                    <a:gd name="T5" fmla="*/ 33 h 461"/>
                    <a:gd name="T6" fmla="*/ 124 w 240"/>
                    <a:gd name="T7" fmla="*/ 0 h 461"/>
                    <a:gd name="T8" fmla="*/ 34 w 240"/>
                    <a:gd name="T9" fmla="*/ 36 h 461"/>
                    <a:gd name="T10" fmla="*/ 0 w 240"/>
                    <a:gd name="T11" fmla="*/ 129 h 461"/>
                    <a:gd name="T12" fmla="*/ 0 w 240"/>
                    <a:gd name="T13" fmla="*/ 326 h 461"/>
                    <a:gd name="T14" fmla="*/ 31 w 240"/>
                    <a:gd name="T15" fmla="*/ 425 h 461"/>
                    <a:gd name="T16" fmla="*/ 117 w 240"/>
                    <a:gd name="T17" fmla="*/ 461 h 461"/>
                    <a:gd name="T18" fmla="*/ 209 w 240"/>
                    <a:gd name="T19" fmla="*/ 427 h 461"/>
                    <a:gd name="T20" fmla="*/ 240 w 240"/>
                    <a:gd name="T21" fmla="*/ 326 h 461"/>
                    <a:gd name="T22" fmla="*/ 240 w 240"/>
                    <a:gd name="T23" fmla="*/ 293 h 461"/>
                    <a:gd name="T24" fmla="*/ 156 w 240"/>
                    <a:gd name="T25" fmla="*/ 293 h 461"/>
                    <a:gd name="T26" fmla="*/ 156 w 240"/>
                    <a:gd name="T27" fmla="*/ 323 h 461"/>
                    <a:gd name="T28" fmla="*/ 148 w 240"/>
                    <a:gd name="T29" fmla="*/ 373 h 461"/>
                    <a:gd name="T30" fmla="*/ 119 w 240"/>
                    <a:gd name="T31" fmla="*/ 385 h 461"/>
                    <a:gd name="T32" fmla="*/ 92 w 240"/>
                    <a:gd name="T33" fmla="*/ 371 h 461"/>
                    <a:gd name="T34" fmla="*/ 84 w 240"/>
                    <a:gd name="T35" fmla="*/ 323 h 461"/>
                    <a:gd name="T36" fmla="*/ 84 w 240"/>
                    <a:gd name="T37" fmla="*/ 240 h 461"/>
                    <a:gd name="T38" fmla="*/ 240 w 240"/>
                    <a:gd name="T39" fmla="*/ 240 h 461"/>
                    <a:gd name="T40" fmla="*/ 84 w 240"/>
                    <a:gd name="T41" fmla="*/ 128 h 461"/>
                    <a:gd name="T42" fmla="*/ 92 w 240"/>
                    <a:gd name="T43" fmla="*/ 88 h 461"/>
                    <a:gd name="T44" fmla="*/ 120 w 240"/>
                    <a:gd name="T45" fmla="*/ 77 h 461"/>
                    <a:gd name="T46" fmla="*/ 147 w 240"/>
                    <a:gd name="T47" fmla="*/ 88 h 461"/>
                    <a:gd name="T48" fmla="*/ 156 w 240"/>
                    <a:gd name="T49" fmla="*/ 128 h 461"/>
                    <a:gd name="T50" fmla="*/ 156 w 240"/>
                    <a:gd name="T51" fmla="*/ 172 h 461"/>
                    <a:gd name="T52" fmla="*/ 84 w 240"/>
                    <a:gd name="T53" fmla="*/ 172 h 461"/>
                    <a:gd name="T54" fmla="*/ 84 w 240"/>
                    <a:gd name="T55" fmla="*/ 12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0" h="461">
                      <a:moveTo>
                        <a:pt x="240" y="240"/>
                      </a:moveTo>
                      <a:cubicBezTo>
                        <a:pt x="240" y="129"/>
                        <a:pt x="240" y="129"/>
                        <a:pt x="240" y="129"/>
                      </a:cubicBezTo>
                      <a:cubicBezTo>
                        <a:pt x="240" y="87"/>
                        <a:pt x="230" y="55"/>
                        <a:pt x="210" y="33"/>
                      </a:cubicBezTo>
                      <a:cubicBezTo>
                        <a:pt x="190" y="11"/>
                        <a:pt x="161" y="0"/>
                        <a:pt x="124" y="0"/>
                      </a:cubicBezTo>
                      <a:cubicBezTo>
                        <a:pt x="87" y="0"/>
                        <a:pt x="57" y="12"/>
                        <a:pt x="34" y="36"/>
                      </a:cubicBezTo>
                      <a:cubicBezTo>
                        <a:pt x="11" y="60"/>
                        <a:pt x="0" y="91"/>
                        <a:pt x="0" y="129"/>
                      </a:cubicBezTo>
                      <a:cubicBezTo>
                        <a:pt x="0" y="326"/>
                        <a:pt x="0" y="326"/>
                        <a:pt x="0" y="326"/>
                      </a:cubicBezTo>
                      <a:cubicBezTo>
                        <a:pt x="0" y="368"/>
                        <a:pt x="10" y="401"/>
                        <a:pt x="31" y="425"/>
                      </a:cubicBezTo>
                      <a:cubicBezTo>
                        <a:pt x="52" y="449"/>
                        <a:pt x="81" y="461"/>
                        <a:pt x="117" y="461"/>
                      </a:cubicBezTo>
                      <a:cubicBezTo>
                        <a:pt x="158" y="461"/>
                        <a:pt x="188" y="450"/>
                        <a:pt x="209" y="427"/>
                      </a:cubicBezTo>
                      <a:cubicBezTo>
                        <a:pt x="229" y="405"/>
                        <a:pt x="240" y="371"/>
                        <a:pt x="240" y="326"/>
                      </a:cubicBezTo>
                      <a:cubicBezTo>
                        <a:pt x="240" y="293"/>
                        <a:pt x="240" y="293"/>
                        <a:pt x="240" y="293"/>
                      </a:cubicBezTo>
                      <a:cubicBezTo>
                        <a:pt x="156" y="293"/>
                        <a:pt x="156" y="293"/>
                        <a:pt x="156" y="293"/>
                      </a:cubicBezTo>
                      <a:cubicBezTo>
                        <a:pt x="156" y="323"/>
                        <a:pt x="156" y="323"/>
                        <a:pt x="156" y="323"/>
                      </a:cubicBezTo>
                      <a:cubicBezTo>
                        <a:pt x="156" y="349"/>
                        <a:pt x="153" y="366"/>
                        <a:pt x="148" y="373"/>
                      </a:cubicBezTo>
                      <a:cubicBezTo>
                        <a:pt x="142" y="381"/>
                        <a:pt x="133" y="385"/>
                        <a:pt x="119" y="385"/>
                      </a:cubicBezTo>
                      <a:cubicBezTo>
                        <a:pt x="106" y="385"/>
                        <a:pt x="97" y="380"/>
                        <a:pt x="92" y="371"/>
                      </a:cubicBezTo>
                      <a:cubicBezTo>
                        <a:pt x="86" y="362"/>
                        <a:pt x="84" y="346"/>
                        <a:pt x="84" y="323"/>
                      </a:cubicBezTo>
                      <a:cubicBezTo>
                        <a:pt x="84" y="240"/>
                        <a:pt x="84" y="240"/>
                        <a:pt x="84" y="240"/>
                      </a:cubicBezTo>
                      <a:lnTo>
                        <a:pt x="240" y="240"/>
                      </a:lnTo>
                      <a:close/>
                      <a:moveTo>
                        <a:pt x="84" y="128"/>
                      </a:moveTo>
                      <a:cubicBezTo>
                        <a:pt x="84" y="110"/>
                        <a:pt x="86" y="96"/>
                        <a:pt x="92" y="88"/>
                      </a:cubicBezTo>
                      <a:cubicBezTo>
                        <a:pt x="98" y="81"/>
                        <a:pt x="107" y="77"/>
                        <a:pt x="120" y="77"/>
                      </a:cubicBezTo>
                      <a:cubicBezTo>
                        <a:pt x="132" y="77"/>
                        <a:pt x="142" y="81"/>
                        <a:pt x="147" y="88"/>
                      </a:cubicBezTo>
                      <a:cubicBezTo>
                        <a:pt x="153" y="96"/>
                        <a:pt x="156" y="110"/>
                        <a:pt x="156" y="128"/>
                      </a:cubicBezTo>
                      <a:cubicBezTo>
                        <a:pt x="156" y="172"/>
                        <a:pt x="156" y="172"/>
                        <a:pt x="156" y="172"/>
                      </a:cubicBezTo>
                      <a:cubicBezTo>
                        <a:pt x="84" y="172"/>
                        <a:pt x="84" y="172"/>
                        <a:pt x="84" y="172"/>
                      </a:cubicBezTo>
                      <a:lnTo>
                        <a:pt x="84" y="1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grpSp>
        <p:nvGrpSpPr>
          <p:cNvPr id="29" name="Group 12"/>
          <p:cNvGrpSpPr/>
          <p:nvPr/>
        </p:nvGrpSpPr>
        <p:grpSpPr>
          <a:xfrm>
            <a:off x="554183" y="1350437"/>
            <a:ext cx="11039585" cy="565547"/>
            <a:chOff x="552594" y="1350390"/>
            <a:chExt cx="11039585" cy="565547"/>
          </a:xfrm>
        </p:grpSpPr>
        <p:grpSp>
          <p:nvGrpSpPr>
            <p:cNvPr id="30" name="Group 29"/>
            <p:cNvGrpSpPr/>
            <p:nvPr/>
          </p:nvGrpSpPr>
          <p:grpSpPr>
            <a:xfrm>
              <a:off x="5207722" y="1350390"/>
              <a:ext cx="565547" cy="565547"/>
              <a:chOff x="5207722" y="1350390"/>
              <a:chExt cx="565547" cy="565547"/>
            </a:xfrm>
          </p:grpSpPr>
          <p:sp>
            <p:nvSpPr>
              <p:cNvPr id="199" name="Oval 198"/>
              <p:cNvSpPr/>
              <p:nvPr/>
            </p:nvSpPr>
            <p:spPr>
              <a:xfrm>
                <a:off x="5207722"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65" name="Freeform 334"/>
              <p:cNvSpPr>
                <a:spLocks noEditPoints="1"/>
              </p:cNvSpPr>
              <p:nvPr/>
            </p:nvSpPr>
            <p:spPr bwMode="auto">
              <a:xfrm>
                <a:off x="5356772" y="1459473"/>
                <a:ext cx="267445" cy="347380"/>
              </a:xfrm>
              <a:custGeom>
                <a:avLst/>
                <a:gdLst>
                  <a:gd name="T0" fmla="*/ 1405 w 1405"/>
                  <a:gd name="T1" fmla="*/ 360 h 1825"/>
                  <a:gd name="T2" fmla="*/ 1405 w 1405"/>
                  <a:gd name="T3" fmla="*/ 1825 h 1825"/>
                  <a:gd name="T4" fmla="*/ 0 w 1405"/>
                  <a:gd name="T5" fmla="*/ 1825 h 1825"/>
                  <a:gd name="T6" fmla="*/ 0 w 1405"/>
                  <a:gd name="T7" fmla="*/ 0 h 1825"/>
                  <a:gd name="T8" fmla="*/ 1017 w 1405"/>
                  <a:gd name="T9" fmla="*/ 0 h 1825"/>
                  <a:gd name="T10" fmla="*/ 1017 w 1405"/>
                  <a:gd name="T11" fmla="*/ 2 h 1825"/>
                  <a:gd name="T12" fmla="*/ 1046 w 1405"/>
                  <a:gd name="T13" fmla="*/ 2 h 1825"/>
                  <a:gd name="T14" fmla="*/ 1405 w 1405"/>
                  <a:gd name="T15" fmla="*/ 360 h 1825"/>
                  <a:gd name="T16" fmla="*/ 1117 w 1405"/>
                  <a:gd name="T17" fmla="*/ 395 h 1825"/>
                  <a:gd name="T18" fmla="*/ 288 w 1405"/>
                  <a:gd name="T19" fmla="*/ 395 h 1825"/>
                  <a:gd name="T20" fmla="*/ 288 w 1405"/>
                  <a:gd name="T21" fmla="*/ 472 h 1825"/>
                  <a:gd name="T22" fmla="*/ 1117 w 1405"/>
                  <a:gd name="T23" fmla="*/ 472 h 1825"/>
                  <a:gd name="T24" fmla="*/ 1117 w 1405"/>
                  <a:gd name="T25" fmla="*/ 395 h 1825"/>
                  <a:gd name="T26" fmla="*/ 1117 w 1405"/>
                  <a:gd name="T27" fmla="*/ 1041 h 1825"/>
                  <a:gd name="T28" fmla="*/ 288 w 1405"/>
                  <a:gd name="T29" fmla="*/ 1041 h 1825"/>
                  <a:gd name="T30" fmla="*/ 288 w 1405"/>
                  <a:gd name="T31" fmla="*/ 1118 h 1825"/>
                  <a:gd name="T32" fmla="*/ 1117 w 1405"/>
                  <a:gd name="T33" fmla="*/ 1118 h 1825"/>
                  <a:gd name="T34" fmla="*/ 1117 w 1405"/>
                  <a:gd name="T35" fmla="*/ 1041 h 1825"/>
                  <a:gd name="T36" fmla="*/ 1117 w 1405"/>
                  <a:gd name="T37" fmla="*/ 718 h 1825"/>
                  <a:gd name="T38" fmla="*/ 288 w 1405"/>
                  <a:gd name="T39" fmla="*/ 718 h 1825"/>
                  <a:gd name="T40" fmla="*/ 288 w 1405"/>
                  <a:gd name="T41" fmla="*/ 795 h 1825"/>
                  <a:gd name="T42" fmla="*/ 1117 w 1405"/>
                  <a:gd name="T43" fmla="*/ 795 h 1825"/>
                  <a:gd name="T44" fmla="*/ 1117 w 1405"/>
                  <a:gd name="T45" fmla="*/ 718 h 1825"/>
                  <a:gd name="T46" fmla="*/ 1117 w 1405"/>
                  <a:gd name="T47" fmla="*/ 1364 h 1825"/>
                  <a:gd name="T48" fmla="*/ 288 w 1405"/>
                  <a:gd name="T49" fmla="*/ 1364 h 1825"/>
                  <a:gd name="T50" fmla="*/ 288 w 1405"/>
                  <a:gd name="T51" fmla="*/ 1441 h 1825"/>
                  <a:gd name="T52" fmla="*/ 1117 w 1405"/>
                  <a:gd name="T53" fmla="*/ 1441 h 1825"/>
                  <a:gd name="T54" fmla="*/ 1117 w 1405"/>
                  <a:gd name="T55" fmla="*/ 13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5" h="1825">
                    <a:moveTo>
                      <a:pt x="1405" y="360"/>
                    </a:moveTo>
                    <a:cubicBezTo>
                      <a:pt x="1405" y="1825"/>
                      <a:pt x="1405" y="1825"/>
                      <a:pt x="1405" y="1825"/>
                    </a:cubicBezTo>
                    <a:cubicBezTo>
                      <a:pt x="0" y="1825"/>
                      <a:pt x="0" y="1825"/>
                      <a:pt x="0" y="1825"/>
                    </a:cubicBezTo>
                    <a:cubicBezTo>
                      <a:pt x="0" y="0"/>
                      <a:pt x="0" y="0"/>
                      <a:pt x="0" y="0"/>
                    </a:cubicBezTo>
                    <a:cubicBezTo>
                      <a:pt x="1017" y="0"/>
                      <a:pt x="1017" y="0"/>
                      <a:pt x="1017" y="0"/>
                    </a:cubicBezTo>
                    <a:cubicBezTo>
                      <a:pt x="1017" y="2"/>
                      <a:pt x="1017" y="2"/>
                      <a:pt x="1017" y="2"/>
                    </a:cubicBezTo>
                    <a:cubicBezTo>
                      <a:pt x="1046" y="2"/>
                      <a:pt x="1046" y="2"/>
                      <a:pt x="1046" y="2"/>
                    </a:cubicBezTo>
                    <a:cubicBezTo>
                      <a:pt x="1244" y="2"/>
                      <a:pt x="1405" y="162"/>
                      <a:pt x="1405" y="360"/>
                    </a:cubicBezTo>
                    <a:moveTo>
                      <a:pt x="1117" y="395"/>
                    </a:moveTo>
                    <a:cubicBezTo>
                      <a:pt x="288" y="395"/>
                      <a:pt x="288" y="395"/>
                      <a:pt x="288" y="395"/>
                    </a:cubicBezTo>
                    <a:cubicBezTo>
                      <a:pt x="288" y="472"/>
                      <a:pt x="288" y="472"/>
                      <a:pt x="288" y="472"/>
                    </a:cubicBezTo>
                    <a:cubicBezTo>
                      <a:pt x="1117" y="472"/>
                      <a:pt x="1117" y="472"/>
                      <a:pt x="1117" y="472"/>
                    </a:cubicBezTo>
                    <a:lnTo>
                      <a:pt x="1117" y="395"/>
                    </a:lnTo>
                    <a:close/>
                    <a:moveTo>
                      <a:pt x="1117" y="1041"/>
                    </a:moveTo>
                    <a:cubicBezTo>
                      <a:pt x="288" y="1041"/>
                      <a:pt x="288" y="1041"/>
                      <a:pt x="288" y="1041"/>
                    </a:cubicBezTo>
                    <a:cubicBezTo>
                      <a:pt x="288" y="1118"/>
                      <a:pt x="288" y="1118"/>
                      <a:pt x="288" y="1118"/>
                    </a:cubicBezTo>
                    <a:cubicBezTo>
                      <a:pt x="1117" y="1118"/>
                      <a:pt x="1117" y="1118"/>
                      <a:pt x="1117" y="1118"/>
                    </a:cubicBezTo>
                    <a:lnTo>
                      <a:pt x="1117" y="1041"/>
                    </a:lnTo>
                    <a:close/>
                    <a:moveTo>
                      <a:pt x="1117" y="718"/>
                    </a:moveTo>
                    <a:cubicBezTo>
                      <a:pt x="288" y="718"/>
                      <a:pt x="288" y="718"/>
                      <a:pt x="288" y="718"/>
                    </a:cubicBezTo>
                    <a:cubicBezTo>
                      <a:pt x="288" y="795"/>
                      <a:pt x="288" y="795"/>
                      <a:pt x="288" y="795"/>
                    </a:cubicBezTo>
                    <a:cubicBezTo>
                      <a:pt x="1117" y="795"/>
                      <a:pt x="1117" y="795"/>
                      <a:pt x="1117" y="795"/>
                    </a:cubicBezTo>
                    <a:lnTo>
                      <a:pt x="1117" y="718"/>
                    </a:lnTo>
                    <a:close/>
                    <a:moveTo>
                      <a:pt x="1117" y="1364"/>
                    </a:moveTo>
                    <a:cubicBezTo>
                      <a:pt x="288" y="1364"/>
                      <a:pt x="288" y="1364"/>
                      <a:pt x="288" y="1364"/>
                    </a:cubicBezTo>
                    <a:cubicBezTo>
                      <a:pt x="288" y="1441"/>
                      <a:pt x="288" y="1441"/>
                      <a:pt x="288" y="1441"/>
                    </a:cubicBezTo>
                    <a:cubicBezTo>
                      <a:pt x="1117" y="1441"/>
                      <a:pt x="1117" y="1441"/>
                      <a:pt x="1117" y="1441"/>
                    </a:cubicBezTo>
                    <a:lnTo>
                      <a:pt x="1117" y="13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31" name="Group 27"/>
            <p:cNvGrpSpPr/>
            <p:nvPr/>
          </p:nvGrpSpPr>
          <p:grpSpPr>
            <a:xfrm>
              <a:off x="7535286" y="1350390"/>
              <a:ext cx="565547" cy="565547"/>
              <a:chOff x="7535286" y="1350390"/>
              <a:chExt cx="565547" cy="565547"/>
            </a:xfrm>
          </p:grpSpPr>
          <p:sp>
            <p:nvSpPr>
              <p:cNvPr id="201" name="Oval 200"/>
              <p:cNvSpPr/>
              <p:nvPr/>
            </p:nvSpPr>
            <p:spPr>
              <a:xfrm>
                <a:off x="7535286"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64" name="Group 297"/>
              <p:cNvGrpSpPr/>
              <p:nvPr/>
            </p:nvGrpSpPr>
            <p:grpSpPr>
              <a:xfrm>
                <a:off x="7639748" y="1479077"/>
                <a:ext cx="344973" cy="308171"/>
                <a:chOff x="10613905" y="2444571"/>
                <a:chExt cx="1033462" cy="923210"/>
              </a:xfrm>
              <a:solidFill>
                <a:schemeClr val="bg1"/>
              </a:solidFill>
            </p:grpSpPr>
            <p:sp>
              <p:nvSpPr>
                <p:cNvPr id="299" name="Freeform 71"/>
                <p:cNvSpPr>
                  <a:spLocks noEditPoints="1"/>
                </p:cNvSpPr>
                <p:nvPr/>
              </p:nvSpPr>
              <p:spPr bwMode="auto">
                <a:xfrm>
                  <a:off x="10823693" y="2829857"/>
                  <a:ext cx="823674" cy="537924"/>
                </a:xfrm>
                <a:custGeom>
                  <a:avLst/>
                  <a:gdLst>
                    <a:gd name="T0" fmla="*/ 1335 w 1464"/>
                    <a:gd name="T1" fmla="*/ 0 h 956"/>
                    <a:gd name="T2" fmla="*/ 1464 w 1464"/>
                    <a:gd name="T3" fmla="*/ 128 h 956"/>
                    <a:gd name="T4" fmla="*/ 1464 w 1464"/>
                    <a:gd name="T5" fmla="*/ 828 h 956"/>
                    <a:gd name="T6" fmla="*/ 1335 w 1464"/>
                    <a:gd name="T7" fmla="*/ 956 h 956"/>
                    <a:gd name="T8" fmla="*/ 128 w 1464"/>
                    <a:gd name="T9" fmla="*/ 956 h 956"/>
                    <a:gd name="T10" fmla="*/ 0 w 1464"/>
                    <a:gd name="T11" fmla="*/ 828 h 956"/>
                    <a:gd name="T12" fmla="*/ 0 w 1464"/>
                    <a:gd name="T13" fmla="*/ 128 h 956"/>
                    <a:gd name="T14" fmla="*/ 128 w 1464"/>
                    <a:gd name="T15" fmla="*/ 0 h 956"/>
                    <a:gd name="T16" fmla="*/ 1335 w 1464"/>
                    <a:gd name="T17" fmla="*/ 0 h 956"/>
                    <a:gd name="T18" fmla="*/ 871 w 1464"/>
                    <a:gd name="T19" fmla="*/ 159 h 956"/>
                    <a:gd name="T20" fmla="*/ 174 w 1464"/>
                    <a:gd name="T21" fmla="*/ 159 h 956"/>
                    <a:gd name="T22" fmla="*/ 174 w 1464"/>
                    <a:gd name="T23" fmla="*/ 236 h 956"/>
                    <a:gd name="T24" fmla="*/ 871 w 1464"/>
                    <a:gd name="T25" fmla="*/ 236 h 956"/>
                    <a:gd name="T26" fmla="*/ 871 w 1464"/>
                    <a:gd name="T27" fmla="*/ 159 h 956"/>
                    <a:gd name="T28" fmla="*/ 871 w 1464"/>
                    <a:gd name="T29" fmla="*/ 347 h 956"/>
                    <a:gd name="T30" fmla="*/ 174 w 1464"/>
                    <a:gd name="T31" fmla="*/ 347 h 956"/>
                    <a:gd name="T32" fmla="*/ 174 w 1464"/>
                    <a:gd name="T33" fmla="*/ 423 h 956"/>
                    <a:gd name="T34" fmla="*/ 871 w 1464"/>
                    <a:gd name="T35" fmla="*/ 423 h 956"/>
                    <a:gd name="T36" fmla="*/ 871 w 1464"/>
                    <a:gd name="T37" fmla="*/ 347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4" h="956">
                      <a:moveTo>
                        <a:pt x="1335" y="0"/>
                      </a:moveTo>
                      <a:cubicBezTo>
                        <a:pt x="1406" y="0"/>
                        <a:pt x="1464" y="57"/>
                        <a:pt x="1464" y="128"/>
                      </a:cubicBezTo>
                      <a:cubicBezTo>
                        <a:pt x="1464" y="828"/>
                        <a:pt x="1464" y="828"/>
                        <a:pt x="1464" y="828"/>
                      </a:cubicBezTo>
                      <a:cubicBezTo>
                        <a:pt x="1464" y="899"/>
                        <a:pt x="1406" y="956"/>
                        <a:pt x="1335" y="956"/>
                      </a:cubicBezTo>
                      <a:cubicBezTo>
                        <a:pt x="128" y="956"/>
                        <a:pt x="128" y="956"/>
                        <a:pt x="128" y="956"/>
                      </a:cubicBezTo>
                      <a:cubicBezTo>
                        <a:pt x="57" y="956"/>
                        <a:pt x="0" y="899"/>
                        <a:pt x="0" y="828"/>
                      </a:cubicBezTo>
                      <a:cubicBezTo>
                        <a:pt x="0" y="128"/>
                        <a:pt x="0" y="128"/>
                        <a:pt x="0" y="128"/>
                      </a:cubicBezTo>
                      <a:cubicBezTo>
                        <a:pt x="0" y="57"/>
                        <a:pt x="57" y="0"/>
                        <a:pt x="128" y="0"/>
                      </a:cubicBezTo>
                      <a:cubicBezTo>
                        <a:pt x="1335" y="0"/>
                        <a:pt x="1335" y="0"/>
                        <a:pt x="1335" y="0"/>
                      </a:cubicBezTo>
                      <a:moveTo>
                        <a:pt x="871" y="159"/>
                      </a:moveTo>
                      <a:cubicBezTo>
                        <a:pt x="174" y="159"/>
                        <a:pt x="174" y="159"/>
                        <a:pt x="174" y="159"/>
                      </a:cubicBezTo>
                      <a:cubicBezTo>
                        <a:pt x="174" y="236"/>
                        <a:pt x="174" y="236"/>
                        <a:pt x="174" y="236"/>
                      </a:cubicBezTo>
                      <a:cubicBezTo>
                        <a:pt x="871" y="236"/>
                        <a:pt x="871" y="236"/>
                        <a:pt x="871" y="236"/>
                      </a:cubicBezTo>
                      <a:lnTo>
                        <a:pt x="871" y="159"/>
                      </a:lnTo>
                      <a:close/>
                      <a:moveTo>
                        <a:pt x="871" y="347"/>
                      </a:moveTo>
                      <a:cubicBezTo>
                        <a:pt x="174" y="347"/>
                        <a:pt x="174" y="347"/>
                        <a:pt x="174" y="347"/>
                      </a:cubicBezTo>
                      <a:cubicBezTo>
                        <a:pt x="174" y="423"/>
                        <a:pt x="174" y="423"/>
                        <a:pt x="174" y="423"/>
                      </a:cubicBezTo>
                      <a:cubicBezTo>
                        <a:pt x="871" y="423"/>
                        <a:pt x="871" y="423"/>
                        <a:pt x="871" y="423"/>
                      </a:cubicBezTo>
                      <a:lnTo>
                        <a:pt x="871" y="347"/>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00" name="Freeform 72"/>
                <p:cNvSpPr>
                  <a:spLocks/>
                </p:cNvSpPr>
                <p:nvPr/>
              </p:nvSpPr>
              <p:spPr bwMode="auto">
                <a:xfrm>
                  <a:off x="10613905" y="2444571"/>
                  <a:ext cx="780336" cy="230267"/>
                </a:xfrm>
                <a:custGeom>
                  <a:avLst/>
                  <a:gdLst>
                    <a:gd name="T0" fmla="*/ 1380 w 1387"/>
                    <a:gd name="T1" fmla="*/ 110 h 409"/>
                    <a:gd name="T2" fmla="*/ 1237 w 1387"/>
                    <a:gd name="T3" fmla="*/ 12 h 409"/>
                    <a:gd name="T4" fmla="*/ 110 w 1387"/>
                    <a:gd name="T5" fmla="*/ 225 h 409"/>
                    <a:gd name="T6" fmla="*/ 13 w 1387"/>
                    <a:gd name="T7" fmla="*/ 368 h 409"/>
                    <a:gd name="T8" fmla="*/ 20 w 1387"/>
                    <a:gd name="T9" fmla="*/ 409 h 409"/>
                    <a:gd name="T10" fmla="*/ 1387 w 1387"/>
                    <a:gd name="T11" fmla="*/ 151 h 409"/>
                    <a:gd name="T12" fmla="*/ 1380 w 1387"/>
                    <a:gd name="T13" fmla="*/ 110 h 409"/>
                  </a:gdLst>
                  <a:ahLst/>
                  <a:cxnLst>
                    <a:cxn ang="0">
                      <a:pos x="T0" y="T1"/>
                    </a:cxn>
                    <a:cxn ang="0">
                      <a:pos x="T2" y="T3"/>
                    </a:cxn>
                    <a:cxn ang="0">
                      <a:pos x="T4" y="T5"/>
                    </a:cxn>
                    <a:cxn ang="0">
                      <a:pos x="T6" y="T7"/>
                    </a:cxn>
                    <a:cxn ang="0">
                      <a:pos x="T8" y="T9"/>
                    </a:cxn>
                    <a:cxn ang="0">
                      <a:pos x="T10" y="T11"/>
                    </a:cxn>
                    <a:cxn ang="0">
                      <a:pos x="T12" y="T13"/>
                    </a:cxn>
                  </a:cxnLst>
                  <a:rect l="0" t="0" r="r" b="b"/>
                  <a:pathLst>
                    <a:path w="1387" h="409">
                      <a:moveTo>
                        <a:pt x="1380" y="110"/>
                      </a:moveTo>
                      <a:cubicBezTo>
                        <a:pt x="1367" y="44"/>
                        <a:pt x="1303" y="0"/>
                        <a:pt x="1237" y="12"/>
                      </a:cubicBezTo>
                      <a:cubicBezTo>
                        <a:pt x="110" y="225"/>
                        <a:pt x="110" y="225"/>
                        <a:pt x="110" y="225"/>
                      </a:cubicBezTo>
                      <a:cubicBezTo>
                        <a:pt x="44" y="238"/>
                        <a:pt x="0" y="302"/>
                        <a:pt x="13" y="368"/>
                      </a:cubicBezTo>
                      <a:cubicBezTo>
                        <a:pt x="20" y="409"/>
                        <a:pt x="20" y="409"/>
                        <a:pt x="20" y="409"/>
                      </a:cubicBezTo>
                      <a:cubicBezTo>
                        <a:pt x="1387" y="151"/>
                        <a:pt x="1387" y="151"/>
                        <a:pt x="1387" y="151"/>
                      </a:cubicBezTo>
                      <a:lnTo>
                        <a:pt x="1380" y="110"/>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01" name="Freeform 73"/>
                <p:cNvSpPr>
                  <a:spLocks/>
                </p:cNvSpPr>
                <p:nvPr/>
              </p:nvSpPr>
              <p:spPr bwMode="auto">
                <a:xfrm>
                  <a:off x="10637479" y="2592685"/>
                  <a:ext cx="807244" cy="488156"/>
                </a:xfrm>
                <a:custGeom>
                  <a:avLst/>
                  <a:gdLst>
                    <a:gd name="T0" fmla="*/ 459 w 1435"/>
                    <a:gd name="T1" fmla="*/ 364 h 868"/>
                    <a:gd name="T2" fmla="*/ 1435 w 1435"/>
                    <a:gd name="T3" fmla="*/ 364 h 868"/>
                    <a:gd name="T4" fmla="*/ 1367 w 1435"/>
                    <a:gd name="T5" fmla="*/ 0 h 868"/>
                    <a:gd name="T6" fmla="*/ 0 w 1435"/>
                    <a:gd name="T7" fmla="*/ 259 h 868"/>
                    <a:gd name="T8" fmla="*/ 94 w 1435"/>
                    <a:gd name="T9" fmla="*/ 758 h 868"/>
                    <a:gd name="T10" fmla="*/ 237 w 1435"/>
                    <a:gd name="T11" fmla="*/ 856 h 868"/>
                    <a:gd name="T12" fmla="*/ 273 w 1435"/>
                    <a:gd name="T13" fmla="*/ 849 h 868"/>
                    <a:gd name="T14" fmla="*/ 273 w 1435"/>
                    <a:gd name="T15" fmla="*/ 550 h 868"/>
                    <a:gd name="T16" fmla="*/ 459 w 1435"/>
                    <a:gd name="T17" fmla="*/ 364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5" h="868">
                      <a:moveTo>
                        <a:pt x="459" y="364"/>
                      </a:moveTo>
                      <a:cubicBezTo>
                        <a:pt x="1435" y="364"/>
                        <a:pt x="1435" y="364"/>
                        <a:pt x="1435" y="364"/>
                      </a:cubicBezTo>
                      <a:cubicBezTo>
                        <a:pt x="1367" y="0"/>
                        <a:pt x="1367" y="0"/>
                        <a:pt x="1367" y="0"/>
                      </a:cubicBezTo>
                      <a:cubicBezTo>
                        <a:pt x="0" y="259"/>
                        <a:pt x="0" y="259"/>
                        <a:pt x="0" y="259"/>
                      </a:cubicBezTo>
                      <a:cubicBezTo>
                        <a:pt x="94" y="758"/>
                        <a:pt x="94" y="758"/>
                        <a:pt x="94" y="758"/>
                      </a:cubicBezTo>
                      <a:cubicBezTo>
                        <a:pt x="107" y="825"/>
                        <a:pt x="171" y="868"/>
                        <a:pt x="237" y="856"/>
                      </a:cubicBezTo>
                      <a:cubicBezTo>
                        <a:pt x="273" y="849"/>
                        <a:pt x="273" y="849"/>
                        <a:pt x="273" y="849"/>
                      </a:cubicBezTo>
                      <a:cubicBezTo>
                        <a:pt x="273" y="550"/>
                        <a:pt x="273" y="550"/>
                        <a:pt x="273" y="550"/>
                      </a:cubicBezTo>
                      <a:cubicBezTo>
                        <a:pt x="273" y="448"/>
                        <a:pt x="357" y="364"/>
                        <a:pt x="459" y="364"/>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65" name="Group 32"/>
            <p:cNvGrpSpPr/>
            <p:nvPr/>
          </p:nvGrpSpPr>
          <p:grpSpPr>
            <a:xfrm>
              <a:off x="1716376" y="1350390"/>
              <a:ext cx="565547" cy="565547"/>
              <a:chOff x="1716376" y="1350390"/>
              <a:chExt cx="565547" cy="565547"/>
            </a:xfrm>
          </p:grpSpPr>
          <p:sp>
            <p:nvSpPr>
              <p:cNvPr id="196" name="Oval 195"/>
              <p:cNvSpPr/>
              <p:nvPr/>
            </p:nvSpPr>
            <p:spPr>
              <a:xfrm>
                <a:off x="1716376"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66" name="Group 305"/>
              <p:cNvGrpSpPr/>
              <p:nvPr/>
            </p:nvGrpSpPr>
            <p:grpSpPr>
              <a:xfrm>
                <a:off x="1828144" y="1469521"/>
                <a:ext cx="371717" cy="287759"/>
                <a:chOff x="515143" y="856508"/>
                <a:chExt cx="1031082" cy="798195"/>
              </a:xfrm>
              <a:solidFill>
                <a:schemeClr val="bg1"/>
              </a:solidFill>
            </p:grpSpPr>
            <p:sp>
              <p:nvSpPr>
                <p:cNvPr id="307" name="Freeform 6"/>
                <p:cNvSpPr>
                  <a:spLocks noEditPoints="1"/>
                </p:cNvSpPr>
                <p:nvPr/>
              </p:nvSpPr>
              <p:spPr bwMode="auto">
                <a:xfrm>
                  <a:off x="1053306" y="856508"/>
                  <a:ext cx="492919" cy="797242"/>
                </a:xfrm>
                <a:custGeom>
                  <a:avLst/>
                  <a:gdLst>
                    <a:gd name="T0" fmla="*/ 876 w 876"/>
                    <a:gd name="T1" fmla="*/ 1311 h 1417"/>
                    <a:gd name="T2" fmla="*/ 876 w 876"/>
                    <a:gd name="T3" fmla="*/ 1417 h 1417"/>
                    <a:gd name="T4" fmla="*/ 90 w 876"/>
                    <a:gd name="T5" fmla="*/ 1417 h 1417"/>
                    <a:gd name="T6" fmla="*/ 90 w 876"/>
                    <a:gd name="T7" fmla="*/ 1311 h 1417"/>
                    <a:gd name="T8" fmla="*/ 174 w 876"/>
                    <a:gd name="T9" fmla="*/ 1311 h 1417"/>
                    <a:gd name="T10" fmla="*/ 0 w 876"/>
                    <a:gd name="T11" fmla="*/ 872 h 1417"/>
                    <a:gd name="T12" fmla="*/ 332 w 876"/>
                    <a:gd name="T13" fmla="*/ 398 h 1417"/>
                    <a:gd name="T14" fmla="*/ 318 w 876"/>
                    <a:gd name="T15" fmla="*/ 326 h 1417"/>
                    <a:gd name="T16" fmla="*/ 377 w 876"/>
                    <a:gd name="T17" fmla="*/ 314 h 1417"/>
                    <a:gd name="T18" fmla="*/ 334 w 876"/>
                    <a:gd name="T19" fmla="*/ 95 h 1417"/>
                    <a:gd name="T20" fmla="*/ 329 w 876"/>
                    <a:gd name="T21" fmla="*/ 96 h 1417"/>
                    <a:gd name="T22" fmla="*/ 301 w 876"/>
                    <a:gd name="T23" fmla="*/ 73 h 1417"/>
                    <a:gd name="T24" fmla="*/ 323 w 876"/>
                    <a:gd name="T25" fmla="*/ 39 h 1417"/>
                    <a:gd name="T26" fmla="*/ 507 w 876"/>
                    <a:gd name="T27" fmla="*/ 3 h 1417"/>
                    <a:gd name="T28" fmla="*/ 540 w 876"/>
                    <a:gd name="T29" fmla="*/ 26 h 1417"/>
                    <a:gd name="T30" fmla="*/ 518 w 876"/>
                    <a:gd name="T31" fmla="*/ 60 h 1417"/>
                    <a:gd name="T32" fmla="*/ 560 w 876"/>
                    <a:gd name="T33" fmla="*/ 279 h 1417"/>
                    <a:gd name="T34" fmla="*/ 622 w 876"/>
                    <a:gd name="T35" fmla="*/ 267 h 1417"/>
                    <a:gd name="T36" fmla="*/ 716 w 876"/>
                    <a:gd name="T37" fmla="*/ 755 h 1417"/>
                    <a:gd name="T38" fmla="*/ 727 w 876"/>
                    <a:gd name="T39" fmla="*/ 811 h 1417"/>
                    <a:gd name="T40" fmla="*/ 424 w 876"/>
                    <a:gd name="T41" fmla="*/ 870 h 1417"/>
                    <a:gd name="T42" fmla="*/ 394 w 876"/>
                    <a:gd name="T43" fmla="*/ 719 h 1417"/>
                    <a:gd name="T44" fmla="*/ 246 w 876"/>
                    <a:gd name="T45" fmla="*/ 719 h 1417"/>
                    <a:gd name="T46" fmla="*/ 123 w 876"/>
                    <a:gd name="T47" fmla="*/ 875 h 1417"/>
                    <a:gd name="T48" fmla="*/ 277 w 876"/>
                    <a:gd name="T49" fmla="*/ 1043 h 1417"/>
                    <a:gd name="T50" fmla="*/ 277 w 876"/>
                    <a:gd name="T51" fmla="*/ 997 h 1417"/>
                    <a:gd name="T52" fmla="*/ 827 w 876"/>
                    <a:gd name="T53" fmla="*/ 997 h 1417"/>
                    <a:gd name="T54" fmla="*/ 827 w 876"/>
                    <a:gd name="T55" fmla="*/ 1080 h 1417"/>
                    <a:gd name="T56" fmla="*/ 356 w 876"/>
                    <a:gd name="T57" fmla="*/ 1080 h 1417"/>
                    <a:gd name="T58" fmla="*/ 356 w 876"/>
                    <a:gd name="T59" fmla="*/ 1311 h 1417"/>
                    <a:gd name="T60" fmla="*/ 876 w 876"/>
                    <a:gd name="T61" fmla="*/ 1311 h 1417"/>
                    <a:gd name="T62" fmla="*/ 519 w 876"/>
                    <a:gd name="T63" fmla="*/ 551 h 1417"/>
                    <a:gd name="T64" fmla="*/ 398 w 876"/>
                    <a:gd name="T65" fmla="*/ 429 h 1417"/>
                    <a:gd name="T66" fmla="*/ 276 w 876"/>
                    <a:gd name="T67" fmla="*/ 551 h 1417"/>
                    <a:gd name="T68" fmla="*/ 398 w 876"/>
                    <a:gd name="T69" fmla="*/ 673 h 1417"/>
                    <a:gd name="T70" fmla="*/ 519 w 876"/>
                    <a:gd name="T71" fmla="*/ 55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6" h="1417">
                      <a:moveTo>
                        <a:pt x="876" y="1311"/>
                      </a:moveTo>
                      <a:cubicBezTo>
                        <a:pt x="876" y="1417"/>
                        <a:pt x="876" y="1417"/>
                        <a:pt x="876" y="1417"/>
                      </a:cubicBezTo>
                      <a:cubicBezTo>
                        <a:pt x="90" y="1417"/>
                        <a:pt x="90" y="1417"/>
                        <a:pt x="90" y="1417"/>
                      </a:cubicBezTo>
                      <a:cubicBezTo>
                        <a:pt x="90" y="1311"/>
                        <a:pt x="90" y="1311"/>
                        <a:pt x="90" y="1311"/>
                      </a:cubicBezTo>
                      <a:cubicBezTo>
                        <a:pt x="174" y="1311"/>
                        <a:pt x="174" y="1311"/>
                        <a:pt x="174" y="1311"/>
                      </a:cubicBezTo>
                      <a:cubicBezTo>
                        <a:pt x="95" y="1231"/>
                        <a:pt x="0" y="1090"/>
                        <a:pt x="0" y="872"/>
                      </a:cubicBezTo>
                      <a:cubicBezTo>
                        <a:pt x="0" y="593"/>
                        <a:pt x="179" y="452"/>
                        <a:pt x="332" y="398"/>
                      </a:cubicBezTo>
                      <a:cubicBezTo>
                        <a:pt x="318" y="326"/>
                        <a:pt x="318" y="326"/>
                        <a:pt x="318" y="326"/>
                      </a:cubicBezTo>
                      <a:cubicBezTo>
                        <a:pt x="377" y="314"/>
                        <a:pt x="377" y="314"/>
                        <a:pt x="377" y="314"/>
                      </a:cubicBezTo>
                      <a:cubicBezTo>
                        <a:pt x="334" y="95"/>
                        <a:pt x="334" y="95"/>
                        <a:pt x="334" y="95"/>
                      </a:cubicBezTo>
                      <a:cubicBezTo>
                        <a:pt x="332" y="96"/>
                        <a:pt x="331" y="96"/>
                        <a:pt x="329" y="96"/>
                      </a:cubicBezTo>
                      <a:cubicBezTo>
                        <a:pt x="315" y="96"/>
                        <a:pt x="303" y="86"/>
                        <a:pt x="301" y="73"/>
                      </a:cubicBezTo>
                      <a:cubicBezTo>
                        <a:pt x="298" y="57"/>
                        <a:pt x="308" y="42"/>
                        <a:pt x="323" y="39"/>
                      </a:cubicBezTo>
                      <a:cubicBezTo>
                        <a:pt x="507" y="3"/>
                        <a:pt x="507" y="3"/>
                        <a:pt x="507" y="3"/>
                      </a:cubicBezTo>
                      <a:cubicBezTo>
                        <a:pt x="522" y="0"/>
                        <a:pt x="537" y="11"/>
                        <a:pt x="540" y="26"/>
                      </a:cubicBezTo>
                      <a:cubicBezTo>
                        <a:pt x="543" y="42"/>
                        <a:pt x="533" y="57"/>
                        <a:pt x="518" y="60"/>
                      </a:cubicBezTo>
                      <a:cubicBezTo>
                        <a:pt x="560" y="279"/>
                        <a:pt x="560" y="279"/>
                        <a:pt x="560" y="279"/>
                      </a:cubicBezTo>
                      <a:cubicBezTo>
                        <a:pt x="622" y="267"/>
                        <a:pt x="622" y="267"/>
                        <a:pt x="622" y="267"/>
                      </a:cubicBezTo>
                      <a:cubicBezTo>
                        <a:pt x="716" y="755"/>
                        <a:pt x="716" y="755"/>
                        <a:pt x="716" y="755"/>
                      </a:cubicBezTo>
                      <a:cubicBezTo>
                        <a:pt x="727" y="811"/>
                        <a:pt x="727" y="811"/>
                        <a:pt x="727" y="811"/>
                      </a:cubicBezTo>
                      <a:cubicBezTo>
                        <a:pt x="424" y="870"/>
                        <a:pt x="424" y="870"/>
                        <a:pt x="424" y="870"/>
                      </a:cubicBezTo>
                      <a:cubicBezTo>
                        <a:pt x="394" y="719"/>
                        <a:pt x="394" y="719"/>
                        <a:pt x="394" y="719"/>
                      </a:cubicBezTo>
                      <a:cubicBezTo>
                        <a:pt x="246" y="719"/>
                        <a:pt x="246" y="719"/>
                        <a:pt x="246" y="719"/>
                      </a:cubicBezTo>
                      <a:cubicBezTo>
                        <a:pt x="246" y="719"/>
                        <a:pt x="123" y="721"/>
                        <a:pt x="123" y="875"/>
                      </a:cubicBezTo>
                      <a:cubicBezTo>
                        <a:pt x="123" y="1008"/>
                        <a:pt x="199" y="1043"/>
                        <a:pt x="277" y="1043"/>
                      </a:cubicBezTo>
                      <a:cubicBezTo>
                        <a:pt x="277" y="997"/>
                        <a:pt x="277" y="997"/>
                        <a:pt x="277" y="997"/>
                      </a:cubicBezTo>
                      <a:cubicBezTo>
                        <a:pt x="827" y="997"/>
                        <a:pt x="827" y="997"/>
                        <a:pt x="827" y="997"/>
                      </a:cubicBezTo>
                      <a:cubicBezTo>
                        <a:pt x="827" y="1080"/>
                        <a:pt x="827" y="1080"/>
                        <a:pt x="827" y="1080"/>
                      </a:cubicBezTo>
                      <a:cubicBezTo>
                        <a:pt x="356" y="1080"/>
                        <a:pt x="356" y="1080"/>
                        <a:pt x="356" y="1080"/>
                      </a:cubicBezTo>
                      <a:cubicBezTo>
                        <a:pt x="356" y="1311"/>
                        <a:pt x="356" y="1311"/>
                        <a:pt x="356" y="1311"/>
                      </a:cubicBezTo>
                      <a:lnTo>
                        <a:pt x="876" y="1311"/>
                      </a:lnTo>
                      <a:close/>
                      <a:moveTo>
                        <a:pt x="519" y="551"/>
                      </a:moveTo>
                      <a:cubicBezTo>
                        <a:pt x="519" y="484"/>
                        <a:pt x="465" y="429"/>
                        <a:pt x="398" y="429"/>
                      </a:cubicBezTo>
                      <a:cubicBezTo>
                        <a:pt x="330" y="429"/>
                        <a:pt x="276" y="484"/>
                        <a:pt x="276" y="551"/>
                      </a:cubicBezTo>
                      <a:cubicBezTo>
                        <a:pt x="276" y="618"/>
                        <a:pt x="330" y="673"/>
                        <a:pt x="398" y="673"/>
                      </a:cubicBezTo>
                      <a:cubicBezTo>
                        <a:pt x="465" y="673"/>
                        <a:pt x="519" y="618"/>
                        <a:pt x="519" y="551"/>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08" name="Oval 7"/>
                <p:cNvSpPr>
                  <a:spLocks noChangeArrowheads="1"/>
                </p:cNvSpPr>
                <p:nvPr/>
              </p:nvSpPr>
              <p:spPr bwMode="auto">
                <a:xfrm>
                  <a:off x="1247378" y="1136782"/>
                  <a:ext cx="59055" cy="59531"/>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09" name="Freeform 8"/>
                <p:cNvSpPr>
                  <a:spLocks noEditPoints="1"/>
                </p:cNvSpPr>
                <p:nvPr/>
              </p:nvSpPr>
              <p:spPr bwMode="auto">
                <a:xfrm>
                  <a:off x="515143" y="876749"/>
                  <a:ext cx="139541" cy="777478"/>
                </a:xfrm>
                <a:custGeom>
                  <a:avLst/>
                  <a:gdLst>
                    <a:gd name="T0" fmla="*/ 248 w 248"/>
                    <a:gd name="T1" fmla="*/ 1382 h 1382"/>
                    <a:gd name="T2" fmla="*/ 0 w 248"/>
                    <a:gd name="T3" fmla="*/ 1382 h 1382"/>
                    <a:gd name="T4" fmla="*/ 0 w 248"/>
                    <a:gd name="T5" fmla="*/ 0 h 1382"/>
                    <a:gd name="T6" fmla="*/ 248 w 248"/>
                    <a:gd name="T7" fmla="*/ 0 h 1382"/>
                    <a:gd name="T8" fmla="*/ 248 w 248"/>
                    <a:gd name="T9" fmla="*/ 1382 h 1382"/>
                    <a:gd name="T10" fmla="*/ 203 w 248"/>
                    <a:gd name="T11" fmla="*/ 279 h 1382"/>
                    <a:gd name="T12" fmla="*/ 174 w 248"/>
                    <a:gd name="T13" fmla="*/ 250 h 1382"/>
                    <a:gd name="T14" fmla="*/ 78 w 248"/>
                    <a:gd name="T15" fmla="*/ 250 h 1382"/>
                    <a:gd name="T16" fmla="*/ 49 w 248"/>
                    <a:gd name="T17" fmla="*/ 279 h 1382"/>
                    <a:gd name="T18" fmla="*/ 78 w 248"/>
                    <a:gd name="T19" fmla="*/ 308 h 1382"/>
                    <a:gd name="T20" fmla="*/ 174 w 248"/>
                    <a:gd name="T21" fmla="*/ 308 h 1382"/>
                    <a:gd name="T22" fmla="*/ 203 w 248"/>
                    <a:gd name="T23" fmla="*/ 2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382">
                      <a:moveTo>
                        <a:pt x="248" y="1382"/>
                      </a:moveTo>
                      <a:cubicBezTo>
                        <a:pt x="0" y="1382"/>
                        <a:pt x="0" y="1382"/>
                        <a:pt x="0" y="1382"/>
                      </a:cubicBezTo>
                      <a:cubicBezTo>
                        <a:pt x="0" y="0"/>
                        <a:pt x="0" y="0"/>
                        <a:pt x="0" y="0"/>
                      </a:cubicBezTo>
                      <a:cubicBezTo>
                        <a:pt x="248" y="0"/>
                        <a:pt x="248" y="0"/>
                        <a:pt x="248" y="0"/>
                      </a:cubicBezTo>
                      <a:lnTo>
                        <a:pt x="248" y="1382"/>
                      </a:lnTo>
                      <a:close/>
                      <a:moveTo>
                        <a:pt x="203" y="279"/>
                      </a:moveTo>
                      <a:cubicBezTo>
                        <a:pt x="203" y="263"/>
                        <a:pt x="190" y="250"/>
                        <a:pt x="174" y="250"/>
                      </a:cubicBezTo>
                      <a:cubicBezTo>
                        <a:pt x="78" y="250"/>
                        <a:pt x="78" y="250"/>
                        <a:pt x="78" y="250"/>
                      </a:cubicBezTo>
                      <a:cubicBezTo>
                        <a:pt x="62" y="250"/>
                        <a:pt x="49" y="263"/>
                        <a:pt x="49" y="279"/>
                      </a:cubicBezTo>
                      <a:cubicBezTo>
                        <a:pt x="49" y="295"/>
                        <a:pt x="62" y="308"/>
                        <a:pt x="78" y="308"/>
                      </a:cubicBezTo>
                      <a:cubicBezTo>
                        <a:pt x="174" y="308"/>
                        <a:pt x="174" y="308"/>
                        <a:pt x="174" y="308"/>
                      </a:cubicBezTo>
                      <a:cubicBezTo>
                        <a:pt x="190" y="308"/>
                        <a:pt x="203" y="295"/>
                        <a:pt x="203" y="27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10" name="Freeform 9"/>
                <p:cNvSpPr>
                  <a:spLocks noEditPoints="1"/>
                </p:cNvSpPr>
                <p:nvPr/>
              </p:nvSpPr>
              <p:spPr bwMode="auto">
                <a:xfrm>
                  <a:off x="677545" y="876749"/>
                  <a:ext cx="139541" cy="777478"/>
                </a:xfrm>
                <a:custGeom>
                  <a:avLst/>
                  <a:gdLst>
                    <a:gd name="T0" fmla="*/ 248 w 248"/>
                    <a:gd name="T1" fmla="*/ 1382 h 1382"/>
                    <a:gd name="T2" fmla="*/ 0 w 248"/>
                    <a:gd name="T3" fmla="*/ 1382 h 1382"/>
                    <a:gd name="T4" fmla="*/ 0 w 248"/>
                    <a:gd name="T5" fmla="*/ 0 h 1382"/>
                    <a:gd name="T6" fmla="*/ 248 w 248"/>
                    <a:gd name="T7" fmla="*/ 0 h 1382"/>
                    <a:gd name="T8" fmla="*/ 248 w 248"/>
                    <a:gd name="T9" fmla="*/ 1382 h 1382"/>
                    <a:gd name="T10" fmla="*/ 200 w 248"/>
                    <a:gd name="T11" fmla="*/ 279 h 1382"/>
                    <a:gd name="T12" fmla="*/ 172 w 248"/>
                    <a:gd name="T13" fmla="*/ 250 h 1382"/>
                    <a:gd name="T14" fmla="*/ 75 w 248"/>
                    <a:gd name="T15" fmla="*/ 250 h 1382"/>
                    <a:gd name="T16" fmla="*/ 46 w 248"/>
                    <a:gd name="T17" fmla="*/ 279 h 1382"/>
                    <a:gd name="T18" fmla="*/ 75 w 248"/>
                    <a:gd name="T19" fmla="*/ 308 h 1382"/>
                    <a:gd name="T20" fmla="*/ 172 w 248"/>
                    <a:gd name="T21" fmla="*/ 308 h 1382"/>
                    <a:gd name="T22" fmla="*/ 200 w 248"/>
                    <a:gd name="T23" fmla="*/ 2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382">
                      <a:moveTo>
                        <a:pt x="248" y="1382"/>
                      </a:moveTo>
                      <a:cubicBezTo>
                        <a:pt x="0" y="1382"/>
                        <a:pt x="0" y="1382"/>
                        <a:pt x="0" y="1382"/>
                      </a:cubicBezTo>
                      <a:cubicBezTo>
                        <a:pt x="0" y="0"/>
                        <a:pt x="0" y="0"/>
                        <a:pt x="0" y="0"/>
                      </a:cubicBezTo>
                      <a:cubicBezTo>
                        <a:pt x="248" y="0"/>
                        <a:pt x="248" y="0"/>
                        <a:pt x="248" y="0"/>
                      </a:cubicBezTo>
                      <a:lnTo>
                        <a:pt x="248" y="1382"/>
                      </a:lnTo>
                      <a:close/>
                      <a:moveTo>
                        <a:pt x="200" y="279"/>
                      </a:moveTo>
                      <a:cubicBezTo>
                        <a:pt x="200" y="263"/>
                        <a:pt x="188" y="250"/>
                        <a:pt x="172" y="250"/>
                      </a:cubicBezTo>
                      <a:cubicBezTo>
                        <a:pt x="75" y="250"/>
                        <a:pt x="75" y="250"/>
                        <a:pt x="75" y="250"/>
                      </a:cubicBezTo>
                      <a:cubicBezTo>
                        <a:pt x="59" y="250"/>
                        <a:pt x="46" y="263"/>
                        <a:pt x="46" y="279"/>
                      </a:cubicBezTo>
                      <a:cubicBezTo>
                        <a:pt x="46" y="295"/>
                        <a:pt x="59" y="308"/>
                        <a:pt x="75" y="308"/>
                      </a:cubicBezTo>
                      <a:cubicBezTo>
                        <a:pt x="172" y="308"/>
                        <a:pt x="172" y="308"/>
                        <a:pt x="172" y="308"/>
                      </a:cubicBezTo>
                      <a:cubicBezTo>
                        <a:pt x="188" y="308"/>
                        <a:pt x="200" y="295"/>
                        <a:pt x="200" y="27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11" name="Freeform 10"/>
                <p:cNvSpPr>
                  <a:spLocks noEditPoints="1"/>
                </p:cNvSpPr>
                <p:nvPr/>
              </p:nvSpPr>
              <p:spPr bwMode="auto">
                <a:xfrm>
                  <a:off x="835183" y="953425"/>
                  <a:ext cx="225028" cy="701278"/>
                </a:xfrm>
                <a:custGeom>
                  <a:avLst/>
                  <a:gdLst>
                    <a:gd name="T0" fmla="*/ 400 w 400"/>
                    <a:gd name="T1" fmla="*/ 1214 h 1247"/>
                    <a:gd name="T2" fmla="*/ 182 w 400"/>
                    <a:gd name="T3" fmla="*/ 1247 h 1247"/>
                    <a:gd name="T4" fmla="*/ 0 w 400"/>
                    <a:gd name="T5" fmla="*/ 33 h 1247"/>
                    <a:gd name="T6" fmla="*/ 218 w 400"/>
                    <a:gd name="T7" fmla="*/ 0 h 1247"/>
                    <a:gd name="T8" fmla="*/ 400 w 400"/>
                    <a:gd name="T9" fmla="*/ 1214 h 1247"/>
                    <a:gd name="T10" fmla="*/ 107 w 400"/>
                    <a:gd name="T11" fmla="*/ 297 h 1247"/>
                    <a:gd name="T12" fmla="*/ 192 w 400"/>
                    <a:gd name="T13" fmla="*/ 284 h 1247"/>
                    <a:gd name="T14" fmla="*/ 216 w 400"/>
                    <a:gd name="T15" fmla="*/ 251 h 1247"/>
                    <a:gd name="T16" fmla="*/ 184 w 400"/>
                    <a:gd name="T17" fmla="*/ 227 h 1247"/>
                    <a:gd name="T18" fmla="*/ 98 w 400"/>
                    <a:gd name="T19" fmla="*/ 240 h 1247"/>
                    <a:gd name="T20" fmla="*/ 74 w 400"/>
                    <a:gd name="T21" fmla="*/ 273 h 1247"/>
                    <a:gd name="T22" fmla="*/ 103 w 400"/>
                    <a:gd name="T23" fmla="*/ 297 h 1247"/>
                    <a:gd name="T24" fmla="*/ 107 w 400"/>
                    <a:gd name="T25" fmla="*/ 29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1247">
                      <a:moveTo>
                        <a:pt x="400" y="1214"/>
                      </a:moveTo>
                      <a:cubicBezTo>
                        <a:pt x="182" y="1247"/>
                        <a:pt x="182" y="1247"/>
                        <a:pt x="182" y="1247"/>
                      </a:cubicBezTo>
                      <a:cubicBezTo>
                        <a:pt x="0" y="33"/>
                        <a:pt x="0" y="33"/>
                        <a:pt x="0" y="33"/>
                      </a:cubicBezTo>
                      <a:cubicBezTo>
                        <a:pt x="218" y="0"/>
                        <a:pt x="218" y="0"/>
                        <a:pt x="218" y="0"/>
                      </a:cubicBezTo>
                      <a:lnTo>
                        <a:pt x="400" y="1214"/>
                      </a:lnTo>
                      <a:close/>
                      <a:moveTo>
                        <a:pt x="107" y="297"/>
                      </a:moveTo>
                      <a:cubicBezTo>
                        <a:pt x="192" y="284"/>
                        <a:pt x="192" y="284"/>
                        <a:pt x="192" y="284"/>
                      </a:cubicBezTo>
                      <a:cubicBezTo>
                        <a:pt x="208" y="282"/>
                        <a:pt x="219" y="267"/>
                        <a:pt x="216" y="251"/>
                      </a:cubicBezTo>
                      <a:cubicBezTo>
                        <a:pt x="214" y="236"/>
                        <a:pt x="199" y="225"/>
                        <a:pt x="184" y="227"/>
                      </a:cubicBezTo>
                      <a:cubicBezTo>
                        <a:pt x="98" y="240"/>
                        <a:pt x="98" y="240"/>
                        <a:pt x="98" y="240"/>
                      </a:cubicBezTo>
                      <a:cubicBezTo>
                        <a:pt x="83" y="242"/>
                        <a:pt x="72" y="257"/>
                        <a:pt x="74" y="273"/>
                      </a:cubicBezTo>
                      <a:cubicBezTo>
                        <a:pt x="76" y="287"/>
                        <a:pt x="89" y="297"/>
                        <a:pt x="103" y="297"/>
                      </a:cubicBezTo>
                      <a:cubicBezTo>
                        <a:pt x="104" y="297"/>
                        <a:pt x="105" y="297"/>
                        <a:pt x="107" y="297"/>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12" name="Freeform 11"/>
                <p:cNvSpPr>
                  <a:spLocks/>
                </p:cNvSpPr>
                <p:nvPr/>
              </p:nvSpPr>
              <p:spPr bwMode="auto">
                <a:xfrm>
                  <a:off x="1286192" y="1494445"/>
                  <a:ext cx="196929" cy="32623"/>
                </a:xfrm>
                <a:custGeom>
                  <a:avLst/>
                  <a:gdLst>
                    <a:gd name="T0" fmla="*/ 322 w 350"/>
                    <a:gd name="T1" fmla="*/ 58 h 58"/>
                    <a:gd name="T2" fmla="*/ 29 w 350"/>
                    <a:gd name="T3" fmla="*/ 58 h 58"/>
                    <a:gd name="T4" fmla="*/ 0 w 350"/>
                    <a:gd name="T5" fmla="*/ 29 h 58"/>
                    <a:gd name="T6" fmla="*/ 29 w 350"/>
                    <a:gd name="T7" fmla="*/ 0 h 58"/>
                    <a:gd name="T8" fmla="*/ 322 w 350"/>
                    <a:gd name="T9" fmla="*/ 0 h 58"/>
                    <a:gd name="T10" fmla="*/ 350 w 350"/>
                    <a:gd name="T11" fmla="*/ 29 h 58"/>
                    <a:gd name="T12" fmla="*/ 322 w 35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350" h="58">
                      <a:moveTo>
                        <a:pt x="322" y="58"/>
                      </a:moveTo>
                      <a:cubicBezTo>
                        <a:pt x="29" y="58"/>
                        <a:pt x="29" y="58"/>
                        <a:pt x="29" y="58"/>
                      </a:cubicBezTo>
                      <a:cubicBezTo>
                        <a:pt x="13" y="58"/>
                        <a:pt x="0" y="45"/>
                        <a:pt x="0" y="29"/>
                      </a:cubicBezTo>
                      <a:cubicBezTo>
                        <a:pt x="0" y="13"/>
                        <a:pt x="13" y="0"/>
                        <a:pt x="29" y="0"/>
                      </a:cubicBezTo>
                      <a:cubicBezTo>
                        <a:pt x="322" y="0"/>
                        <a:pt x="322" y="0"/>
                        <a:pt x="322" y="0"/>
                      </a:cubicBezTo>
                      <a:cubicBezTo>
                        <a:pt x="338" y="0"/>
                        <a:pt x="350" y="13"/>
                        <a:pt x="350" y="29"/>
                      </a:cubicBezTo>
                      <a:cubicBezTo>
                        <a:pt x="350" y="45"/>
                        <a:pt x="338" y="58"/>
                        <a:pt x="322" y="58"/>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67" name="Group 28"/>
            <p:cNvGrpSpPr/>
            <p:nvPr/>
          </p:nvGrpSpPr>
          <p:grpSpPr>
            <a:xfrm>
              <a:off x="6371504" y="1350390"/>
              <a:ext cx="565547" cy="565547"/>
              <a:chOff x="6371504" y="1350390"/>
              <a:chExt cx="565547" cy="565547"/>
            </a:xfrm>
          </p:grpSpPr>
          <p:sp>
            <p:nvSpPr>
              <p:cNvPr id="200" name="Oval 199"/>
              <p:cNvSpPr/>
              <p:nvPr/>
            </p:nvSpPr>
            <p:spPr>
              <a:xfrm>
                <a:off x="6371504"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68" name="Group 313"/>
              <p:cNvGrpSpPr/>
              <p:nvPr/>
            </p:nvGrpSpPr>
            <p:grpSpPr>
              <a:xfrm>
                <a:off x="6492547" y="1421576"/>
                <a:ext cx="357344" cy="376832"/>
                <a:chOff x="8358981" y="727612"/>
                <a:chExt cx="986791" cy="1040606"/>
              </a:xfrm>
              <a:solidFill>
                <a:schemeClr val="bg1"/>
              </a:solidFill>
            </p:grpSpPr>
            <p:sp>
              <p:nvSpPr>
                <p:cNvPr id="315" name="Freeform 124"/>
                <p:cNvSpPr>
                  <a:spLocks/>
                </p:cNvSpPr>
                <p:nvPr/>
              </p:nvSpPr>
              <p:spPr bwMode="auto">
                <a:xfrm>
                  <a:off x="9155033" y="1202910"/>
                  <a:ext cx="95012" cy="170498"/>
                </a:xfrm>
                <a:custGeom>
                  <a:avLst/>
                  <a:gdLst>
                    <a:gd name="T0" fmla="*/ 14 w 169"/>
                    <a:gd name="T1" fmla="*/ 301 h 303"/>
                    <a:gd name="T2" fmla="*/ 22 w 169"/>
                    <a:gd name="T3" fmla="*/ 303 h 303"/>
                    <a:gd name="T4" fmla="*/ 39 w 169"/>
                    <a:gd name="T5" fmla="*/ 292 h 303"/>
                    <a:gd name="T6" fmla="*/ 165 w 169"/>
                    <a:gd name="T7" fmla="*/ 30 h 303"/>
                    <a:gd name="T8" fmla="*/ 156 w 169"/>
                    <a:gd name="T9" fmla="*/ 5 h 303"/>
                    <a:gd name="T10" fmla="*/ 130 w 169"/>
                    <a:gd name="T11" fmla="*/ 14 h 303"/>
                    <a:gd name="T12" fmla="*/ 5 w 169"/>
                    <a:gd name="T13" fmla="*/ 276 h 303"/>
                    <a:gd name="T14" fmla="*/ 14 w 169"/>
                    <a:gd name="T15" fmla="*/ 301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303">
                      <a:moveTo>
                        <a:pt x="14" y="301"/>
                      </a:moveTo>
                      <a:cubicBezTo>
                        <a:pt x="16" y="303"/>
                        <a:pt x="19" y="303"/>
                        <a:pt x="22" y="303"/>
                      </a:cubicBezTo>
                      <a:cubicBezTo>
                        <a:pt x="29" y="303"/>
                        <a:pt x="36" y="299"/>
                        <a:pt x="39" y="292"/>
                      </a:cubicBezTo>
                      <a:cubicBezTo>
                        <a:pt x="165" y="30"/>
                        <a:pt x="165" y="30"/>
                        <a:pt x="165" y="30"/>
                      </a:cubicBezTo>
                      <a:cubicBezTo>
                        <a:pt x="169" y="21"/>
                        <a:pt x="165" y="9"/>
                        <a:pt x="156" y="5"/>
                      </a:cubicBezTo>
                      <a:cubicBezTo>
                        <a:pt x="146" y="0"/>
                        <a:pt x="135" y="4"/>
                        <a:pt x="130" y="14"/>
                      </a:cubicBezTo>
                      <a:cubicBezTo>
                        <a:pt x="5" y="276"/>
                        <a:pt x="5" y="276"/>
                        <a:pt x="5" y="276"/>
                      </a:cubicBezTo>
                      <a:cubicBezTo>
                        <a:pt x="0" y="285"/>
                        <a:pt x="4" y="297"/>
                        <a:pt x="14" y="301"/>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16" name="Freeform 125"/>
                <p:cNvSpPr>
                  <a:spLocks/>
                </p:cNvSpPr>
                <p:nvPr/>
              </p:nvSpPr>
              <p:spPr bwMode="auto">
                <a:xfrm>
                  <a:off x="9194324" y="1346976"/>
                  <a:ext cx="151448" cy="65723"/>
                </a:xfrm>
                <a:custGeom>
                  <a:avLst/>
                  <a:gdLst>
                    <a:gd name="T0" fmla="*/ 265 w 269"/>
                    <a:gd name="T1" fmla="*/ 16 h 117"/>
                    <a:gd name="T2" fmla="*/ 241 w 269"/>
                    <a:gd name="T3" fmla="*/ 4 h 117"/>
                    <a:gd name="T4" fmla="*/ 15 w 269"/>
                    <a:gd name="T5" fmla="*/ 80 h 117"/>
                    <a:gd name="T6" fmla="*/ 3 w 269"/>
                    <a:gd name="T7" fmla="*/ 104 h 117"/>
                    <a:gd name="T8" fmla="*/ 21 w 269"/>
                    <a:gd name="T9" fmla="*/ 117 h 117"/>
                    <a:gd name="T10" fmla="*/ 27 w 269"/>
                    <a:gd name="T11" fmla="*/ 116 h 117"/>
                    <a:gd name="T12" fmla="*/ 253 w 269"/>
                    <a:gd name="T13" fmla="*/ 40 h 117"/>
                    <a:gd name="T14" fmla="*/ 265 w 269"/>
                    <a:gd name="T15" fmla="*/ 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17">
                      <a:moveTo>
                        <a:pt x="265" y="16"/>
                      </a:moveTo>
                      <a:cubicBezTo>
                        <a:pt x="262" y="6"/>
                        <a:pt x="251" y="0"/>
                        <a:pt x="241" y="4"/>
                      </a:cubicBezTo>
                      <a:cubicBezTo>
                        <a:pt x="15" y="80"/>
                        <a:pt x="15" y="80"/>
                        <a:pt x="15" y="80"/>
                      </a:cubicBezTo>
                      <a:cubicBezTo>
                        <a:pt x="5" y="83"/>
                        <a:pt x="0" y="94"/>
                        <a:pt x="3" y="104"/>
                      </a:cubicBezTo>
                      <a:cubicBezTo>
                        <a:pt x="6" y="112"/>
                        <a:pt x="13" y="117"/>
                        <a:pt x="21" y="117"/>
                      </a:cubicBezTo>
                      <a:cubicBezTo>
                        <a:pt x="23" y="117"/>
                        <a:pt x="25" y="117"/>
                        <a:pt x="27" y="116"/>
                      </a:cubicBezTo>
                      <a:cubicBezTo>
                        <a:pt x="253" y="40"/>
                        <a:pt x="253" y="40"/>
                        <a:pt x="253" y="40"/>
                      </a:cubicBezTo>
                      <a:cubicBezTo>
                        <a:pt x="263" y="37"/>
                        <a:pt x="269" y="26"/>
                        <a:pt x="265" y="1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17" name="Freeform 126"/>
                <p:cNvSpPr>
                  <a:spLocks/>
                </p:cNvSpPr>
                <p:nvPr/>
              </p:nvSpPr>
              <p:spPr bwMode="auto">
                <a:xfrm>
                  <a:off x="8954770" y="1370074"/>
                  <a:ext cx="136208" cy="42624"/>
                </a:xfrm>
                <a:custGeom>
                  <a:avLst/>
                  <a:gdLst>
                    <a:gd name="T0" fmla="*/ 24 w 242"/>
                    <a:gd name="T1" fmla="*/ 2 h 76"/>
                    <a:gd name="T2" fmla="*/ 2 w 242"/>
                    <a:gd name="T3" fmla="*/ 17 h 76"/>
                    <a:gd name="T4" fmla="*/ 17 w 242"/>
                    <a:gd name="T5" fmla="*/ 39 h 76"/>
                    <a:gd name="T6" fmla="*/ 217 w 242"/>
                    <a:gd name="T7" fmla="*/ 75 h 76"/>
                    <a:gd name="T8" fmla="*/ 221 w 242"/>
                    <a:gd name="T9" fmla="*/ 76 h 76"/>
                    <a:gd name="T10" fmla="*/ 240 w 242"/>
                    <a:gd name="T11" fmla="*/ 60 h 76"/>
                    <a:gd name="T12" fmla="*/ 224 w 242"/>
                    <a:gd name="T13" fmla="*/ 38 h 76"/>
                    <a:gd name="T14" fmla="*/ 24 w 242"/>
                    <a:gd name="T15" fmla="*/ 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76">
                      <a:moveTo>
                        <a:pt x="24" y="2"/>
                      </a:moveTo>
                      <a:cubicBezTo>
                        <a:pt x="13" y="0"/>
                        <a:pt x="3" y="7"/>
                        <a:pt x="2" y="17"/>
                      </a:cubicBezTo>
                      <a:cubicBezTo>
                        <a:pt x="0" y="28"/>
                        <a:pt x="7" y="37"/>
                        <a:pt x="17" y="39"/>
                      </a:cubicBezTo>
                      <a:cubicBezTo>
                        <a:pt x="217" y="75"/>
                        <a:pt x="217" y="75"/>
                        <a:pt x="217" y="75"/>
                      </a:cubicBezTo>
                      <a:cubicBezTo>
                        <a:pt x="219" y="76"/>
                        <a:pt x="220" y="76"/>
                        <a:pt x="221" y="76"/>
                      </a:cubicBezTo>
                      <a:cubicBezTo>
                        <a:pt x="230" y="76"/>
                        <a:pt x="238" y="69"/>
                        <a:pt x="240" y="60"/>
                      </a:cubicBezTo>
                      <a:cubicBezTo>
                        <a:pt x="242" y="50"/>
                        <a:pt x="235" y="40"/>
                        <a:pt x="224" y="38"/>
                      </a:cubicBezTo>
                      <a:lnTo>
                        <a:pt x="24" y="2"/>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18" name="Freeform 127"/>
                <p:cNvSpPr>
                  <a:spLocks noEditPoints="1"/>
                </p:cNvSpPr>
                <p:nvPr/>
              </p:nvSpPr>
              <p:spPr bwMode="auto">
                <a:xfrm>
                  <a:off x="8358981" y="727612"/>
                  <a:ext cx="919163" cy="1040606"/>
                </a:xfrm>
                <a:custGeom>
                  <a:avLst/>
                  <a:gdLst>
                    <a:gd name="T0" fmla="*/ 1525 w 1634"/>
                    <a:gd name="T1" fmla="*/ 1658 h 1850"/>
                    <a:gd name="T2" fmla="*/ 1525 w 1634"/>
                    <a:gd name="T3" fmla="*/ 1269 h 1850"/>
                    <a:gd name="T4" fmla="*/ 1440 w 1634"/>
                    <a:gd name="T5" fmla="*/ 1269 h 1850"/>
                    <a:gd name="T6" fmla="*/ 1440 w 1634"/>
                    <a:gd name="T7" fmla="*/ 1249 h 1850"/>
                    <a:gd name="T8" fmla="*/ 1393 w 1634"/>
                    <a:gd name="T9" fmla="*/ 1203 h 1850"/>
                    <a:gd name="T10" fmla="*/ 1346 w 1634"/>
                    <a:gd name="T11" fmla="*/ 1249 h 1850"/>
                    <a:gd name="T12" fmla="*/ 1346 w 1634"/>
                    <a:gd name="T13" fmla="*/ 1269 h 1850"/>
                    <a:gd name="T14" fmla="*/ 1262 w 1634"/>
                    <a:gd name="T15" fmla="*/ 1269 h 1850"/>
                    <a:gd name="T16" fmla="*/ 1262 w 1634"/>
                    <a:gd name="T17" fmla="*/ 1658 h 1850"/>
                    <a:gd name="T18" fmla="*/ 734 w 1634"/>
                    <a:gd name="T19" fmla="*/ 1658 h 1850"/>
                    <a:gd name="T20" fmla="*/ 734 w 1634"/>
                    <a:gd name="T21" fmla="*/ 1440 h 1850"/>
                    <a:gd name="T22" fmla="*/ 664 w 1634"/>
                    <a:gd name="T23" fmla="*/ 1440 h 1850"/>
                    <a:gd name="T24" fmla="*/ 572 w 1634"/>
                    <a:gd name="T25" fmla="*/ 1106 h 1850"/>
                    <a:gd name="T26" fmla="*/ 572 w 1634"/>
                    <a:gd name="T27" fmla="*/ 771 h 1850"/>
                    <a:gd name="T28" fmla="*/ 645 w 1634"/>
                    <a:gd name="T29" fmla="*/ 600 h 1850"/>
                    <a:gd name="T30" fmla="*/ 640 w 1634"/>
                    <a:gd name="T31" fmla="*/ 554 h 1850"/>
                    <a:gd name="T32" fmla="*/ 806 w 1634"/>
                    <a:gd name="T33" fmla="*/ 416 h 1850"/>
                    <a:gd name="T34" fmla="*/ 878 w 1634"/>
                    <a:gd name="T35" fmla="*/ 428 h 1850"/>
                    <a:gd name="T36" fmla="*/ 1074 w 1634"/>
                    <a:gd name="T37" fmla="*/ 777 h 1850"/>
                    <a:gd name="T38" fmla="*/ 1122 w 1634"/>
                    <a:gd name="T39" fmla="*/ 907 h 1850"/>
                    <a:gd name="T40" fmla="*/ 1202 w 1634"/>
                    <a:gd name="T41" fmla="*/ 927 h 1850"/>
                    <a:gd name="T42" fmla="*/ 1331 w 1634"/>
                    <a:gd name="T43" fmla="*/ 1148 h 1850"/>
                    <a:gd name="T44" fmla="*/ 1352 w 1634"/>
                    <a:gd name="T45" fmla="*/ 1161 h 1850"/>
                    <a:gd name="T46" fmla="*/ 1363 w 1634"/>
                    <a:gd name="T47" fmla="*/ 1158 h 1850"/>
                    <a:gd name="T48" fmla="*/ 1373 w 1634"/>
                    <a:gd name="T49" fmla="*/ 1125 h 1850"/>
                    <a:gd name="T50" fmla="*/ 1269 w 1634"/>
                    <a:gd name="T51" fmla="*/ 897 h 1850"/>
                    <a:gd name="T52" fmla="*/ 1288 w 1634"/>
                    <a:gd name="T53" fmla="*/ 875 h 1850"/>
                    <a:gd name="T54" fmla="*/ 1257 w 1634"/>
                    <a:gd name="T55" fmla="*/ 709 h 1850"/>
                    <a:gd name="T56" fmla="*/ 1215 w 1634"/>
                    <a:gd name="T57" fmla="*/ 691 h 1850"/>
                    <a:gd name="T58" fmla="*/ 1052 w 1634"/>
                    <a:gd name="T59" fmla="*/ 321 h 1850"/>
                    <a:gd name="T60" fmla="*/ 985 w 1634"/>
                    <a:gd name="T61" fmla="*/ 61 h 1850"/>
                    <a:gd name="T62" fmla="*/ 707 w 1634"/>
                    <a:gd name="T63" fmla="*/ 117 h 1850"/>
                    <a:gd name="T64" fmla="*/ 675 w 1634"/>
                    <a:gd name="T65" fmla="*/ 241 h 1850"/>
                    <a:gd name="T66" fmla="*/ 502 w 1634"/>
                    <a:gd name="T67" fmla="*/ 384 h 1850"/>
                    <a:gd name="T68" fmla="*/ 409 w 1634"/>
                    <a:gd name="T69" fmla="*/ 364 h 1850"/>
                    <a:gd name="T70" fmla="*/ 173 w 1634"/>
                    <a:gd name="T71" fmla="*/ 600 h 1850"/>
                    <a:gd name="T72" fmla="*/ 246 w 1634"/>
                    <a:gd name="T73" fmla="*/ 771 h 1850"/>
                    <a:gd name="T74" fmla="*/ 246 w 1634"/>
                    <a:gd name="T75" fmla="*/ 1106 h 1850"/>
                    <a:gd name="T76" fmla="*/ 153 w 1634"/>
                    <a:gd name="T77" fmla="*/ 1440 h 1850"/>
                    <a:gd name="T78" fmla="*/ 84 w 1634"/>
                    <a:gd name="T79" fmla="*/ 1440 h 1850"/>
                    <a:gd name="T80" fmla="*/ 84 w 1634"/>
                    <a:gd name="T81" fmla="*/ 1658 h 1850"/>
                    <a:gd name="T82" fmla="*/ 0 w 1634"/>
                    <a:gd name="T83" fmla="*/ 1658 h 1850"/>
                    <a:gd name="T84" fmla="*/ 0 w 1634"/>
                    <a:gd name="T85" fmla="*/ 1850 h 1850"/>
                    <a:gd name="T86" fmla="*/ 1634 w 1634"/>
                    <a:gd name="T87" fmla="*/ 1850 h 1850"/>
                    <a:gd name="T88" fmla="*/ 1634 w 1634"/>
                    <a:gd name="T89" fmla="*/ 1658 h 1850"/>
                    <a:gd name="T90" fmla="*/ 1525 w 1634"/>
                    <a:gd name="T91" fmla="*/ 1658 h 1850"/>
                    <a:gd name="T92" fmla="*/ 789 w 1634"/>
                    <a:gd name="T93" fmla="*/ 171 h 1850"/>
                    <a:gd name="T94" fmla="*/ 931 w 1634"/>
                    <a:gd name="T95" fmla="*/ 142 h 1850"/>
                    <a:gd name="T96" fmla="*/ 960 w 1634"/>
                    <a:gd name="T97" fmla="*/ 285 h 1850"/>
                    <a:gd name="T98" fmla="*/ 818 w 1634"/>
                    <a:gd name="T99" fmla="*/ 314 h 1850"/>
                    <a:gd name="T100" fmla="*/ 789 w 1634"/>
                    <a:gd name="T101" fmla="*/ 171 h 1850"/>
                    <a:gd name="T102" fmla="*/ 409 w 1634"/>
                    <a:gd name="T103" fmla="*/ 716 h 1850"/>
                    <a:gd name="T104" fmla="*/ 293 w 1634"/>
                    <a:gd name="T105" fmla="*/ 600 h 1850"/>
                    <a:gd name="T106" fmla="*/ 409 w 1634"/>
                    <a:gd name="T107" fmla="*/ 484 h 1850"/>
                    <a:gd name="T108" fmla="*/ 525 w 1634"/>
                    <a:gd name="T109" fmla="*/ 600 h 1850"/>
                    <a:gd name="T110" fmla="*/ 409 w 1634"/>
                    <a:gd name="T111" fmla="*/ 71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4" h="1850">
                      <a:moveTo>
                        <a:pt x="1525" y="1658"/>
                      </a:moveTo>
                      <a:cubicBezTo>
                        <a:pt x="1525" y="1269"/>
                        <a:pt x="1525" y="1269"/>
                        <a:pt x="1525" y="1269"/>
                      </a:cubicBezTo>
                      <a:cubicBezTo>
                        <a:pt x="1440" y="1269"/>
                        <a:pt x="1440" y="1269"/>
                        <a:pt x="1440" y="1269"/>
                      </a:cubicBezTo>
                      <a:cubicBezTo>
                        <a:pt x="1440" y="1249"/>
                        <a:pt x="1440" y="1249"/>
                        <a:pt x="1440" y="1249"/>
                      </a:cubicBezTo>
                      <a:cubicBezTo>
                        <a:pt x="1440" y="1224"/>
                        <a:pt x="1419" y="1203"/>
                        <a:pt x="1393" y="1203"/>
                      </a:cubicBezTo>
                      <a:cubicBezTo>
                        <a:pt x="1367" y="1203"/>
                        <a:pt x="1346" y="1224"/>
                        <a:pt x="1346" y="1249"/>
                      </a:cubicBezTo>
                      <a:cubicBezTo>
                        <a:pt x="1346" y="1269"/>
                        <a:pt x="1346" y="1269"/>
                        <a:pt x="1346" y="1269"/>
                      </a:cubicBezTo>
                      <a:cubicBezTo>
                        <a:pt x="1262" y="1269"/>
                        <a:pt x="1262" y="1269"/>
                        <a:pt x="1262" y="1269"/>
                      </a:cubicBezTo>
                      <a:cubicBezTo>
                        <a:pt x="1262" y="1658"/>
                        <a:pt x="1262" y="1658"/>
                        <a:pt x="1262" y="1658"/>
                      </a:cubicBezTo>
                      <a:cubicBezTo>
                        <a:pt x="734" y="1658"/>
                        <a:pt x="734" y="1658"/>
                        <a:pt x="734" y="1658"/>
                      </a:cubicBezTo>
                      <a:cubicBezTo>
                        <a:pt x="734" y="1440"/>
                        <a:pt x="734" y="1440"/>
                        <a:pt x="734" y="1440"/>
                      </a:cubicBezTo>
                      <a:cubicBezTo>
                        <a:pt x="664" y="1440"/>
                        <a:pt x="664" y="1440"/>
                        <a:pt x="664" y="1440"/>
                      </a:cubicBezTo>
                      <a:cubicBezTo>
                        <a:pt x="572" y="1106"/>
                        <a:pt x="572" y="1106"/>
                        <a:pt x="572" y="1106"/>
                      </a:cubicBezTo>
                      <a:cubicBezTo>
                        <a:pt x="572" y="771"/>
                        <a:pt x="572" y="771"/>
                        <a:pt x="572" y="771"/>
                      </a:cubicBezTo>
                      <a:cubicBezTo>
                        <a:pt x="617" y="728"/>
                        <a:pt x="645" y="667"/>
                        <a:pt x="645" y="600"/>
                      </a:cubicBezTo>
                      <a:cubicBezTo>
                        <a:pt x="645" y="584"/>
                        <a:pt x="643" y="569"/>
                        <a:pt x="640" y="554"/>
                      </a:cubicBezTo>
                      <a:cubicBezTo>
                        <a:pt x="806" y="416"/>
                        <a:pt x="806" y="416"/>
                        <a:pt x="806" y="416"/>
                      </a:cubicBezTo>
                      <a:cubicBezTo>
                        <a:pt x="830" y="425"/>
                        <a:pt x="854" y="429"/>
                        <a:pt x="878" y="428"/>
                      </a:cubicBezTo>
                      <a:cubicBezTo>
                        <a:pt x="1074" y="777"/>
                        <a:pt x="1074" y="777"/>
                        <a:pt x="1074" y="777"/>
                      </a:cubicBezTo>
                      <a:cubicBezTo>
                        <a:pt x="1061" y="825"/>
                        <a:pt x="1079" y="877"/>
                        <a:pt x="1122" y="907"/>
                      </a:cubicBezTo>
                      <a:cubicBezTo>
                        <a:pt x="1146" y="924"/>
                        <a:pt x="1175" y="930"/>
                        <a:pt x="1202" y="927"/>
                      </a:cubicBezTo>
                      <a:cubicBezTo>
                        <a:pt x="1331" y="1148"/>
                        <a:pt x="1331" y="1148"/>
                        <a:pt x="1331" y="1148"/>
                      </a:cubicBezTo>
                      <a:cubicBezTo>
                        <a:pt x="1335" y="1156"/>
                        <a:pt x="1343" y="1161"/>
                        <a:pt x="1352" y="1161"/>
                      </a:cubicBezTo>
                      <a:cubicBezTo>
                        <a:pt x="1356" y="1161"/>
                        <a:pt x="1360" y="1160"/>
                        <a:pt x="1363" y="1158"/>
                      </a:cubicBezTo>
                      <a:cubicBezTo>
                        <a:pt x="1375" y="1152"/>
                        <a:pt x="1380" y="1137"/>
                        <a:pt x="1373" y="1125"/>
                      </a:cubicBezTo>
                      <a:cubicBezTo>
                        <a:pt x="1269" y="897"/>
                        <a:pt x="1269" y="897"/>
                        <a:pt x="1269" y="897"/>
                      </a:cubicBezTo>
                      <a:cubicBezTo>
                        <a:pt x="1276" y="891"/>
                        <a:pt x="1282" y="884"/>
                        <a:pt x="1288" y="875"/>
                      </a:cubicBezTo>
                      <a:cubicBezTo>
                        <a:pt x="1325" y="821"/>
                        <a:pt x="1311" y="746"/>
                        <a:pt x="1257" y="709"/>
                      </a:cubicBezTo>
                      <a:cubicBezTo>
                        <a:pt x="1244" y="701"/>
                        <a:pt x="1230" y="695"/>
                        <a:pt x="1215" y="691"/>
                      </a:cubicBezTo>
                      <a:cubicBezTo>
                        <a:pt x="1052" y="321"/>
                        <a:pt x="1052" y="321"/>
                        <a:pt x="1052" y="321"/>
                      </a:cubicBezTo>
                      <a:cubicBezTo>
                        <a:pt x="1099" y="231"/>
                        <a:pt x="1072" y="118"/>
                        <a:pt x="985" y="61"/>
                      </a:cubicBezTo>
                      <a:cubicBezTo>
                        <a:pt x="893" y="0"/>
                        <a:pt x="768" y="25"/>
                        <a:pt x="707" y="117"/>
                      </a:cubicBezTo>
                      <a:cubicBezTo>
                        <a:pt x="682" y="155"/>
                        <a:pt x="672" y="199"/>
                        <a:pt x="675" y="241"/>
                      </a:cubicBezTo>
                      <a:cubicBezTo>
                        <a:pt x="502" y="384"/>
                        <a:pt x="502" y="384"/>
                        <a:pt x="502" y="384"/>
                      </a:cubicBezTo>
                      <a:cubicBezTo>
                        <a:pt x="474" y="371"/>
                        <a:pt x="442" y="364"/>
                        <a:pt x="409" y="364"/>
                      </a:cubicBezTo>
                      <a:cubicBezTo>
                        <a:pt x="279" y="364"/>
                        <a:pt x="173" y="470"/>
                        <a:pt x="173" y="600"/>
                      </a:cubicBezTo>
                      <a:cubicBezTo>
                        <a:pt x="173" y="667"/>
                        <a:pt x="201" y="728"/>
                        <a:pt x="246" y="771"/>
                      </a:cubicBezTo>
                      <a:cubicBezTo>
                        <a:pt x="246" y="1106"/>
                        <a:pt x="246" y="1106"/>
                        <a:pt x="246" y="1106"/>
                      </a:cubicBezTo>
                      <a:cubicBezTo>
                        <a:pt x="153" y="1440"/>
                        <a:pt x="153" y="1440"/>
                        <a:pt x="153" y="1440"/>
                      </a:cubicBezTo>
                      <a:cubicBezTo>
                        <a:pt x="84" y="1440"/>
                        <a:pt x="84" y="1440"/>
                        <a:pt x="84" y="1440"/>
                      </a:cubicBezTo>
                      <a:cubicBezTo>
                        <a:pt x="84" y="1658"/>
                        <a:pt x="84" y="1658"/>
                        <a:pt x="84" y="1658"/>
                      </a:cubicBezTo>
                      <a:cubicBezTo>
                        <a:pt x="0" y="1658"/>
                        <a:pt x="0" y="1658"/>
                        <a:pt x="0" y="1658"/>
                      </a:cubicBezTo>
                      <a:cubicBezTo>
                        <a:pt x="0" y="1850"/>
                        <a:pt x="0" y="1850"/>
                        <a:pt x="0" y="1850"/>
                      </a:cubicBezTo>
                      <a:cubicBezTo>
                        <a:pt x="1634" y="1850"/>
                        <a:pt x="1634" y="1850"/>
                        <a:pt x="1634" y="1850"/>
                      </a:cubicBezTo>
                      <a:cubicBezTo>
                        <a:pt x="1634" y="1658"/>
                        <a:pt x="1634" y="1658"/>
                        <a:pt x="1634" y="1658"/>
                      </a:cubicBezTo>
                      <a:lnTo>
                        <a:pt x="1525" y="1658"/>
                      </a:lnTo>
                      <a:close/>
                      <a:moveTo>
                        <a:pt x="789" y="171"/>
                      </a:moveTo>
                      <a:cubicBezTo>
                        <a:pt x="820" y="124"/>
                        <a:pt x="884" y="111"/>
                        <a:pt x="931" y="142"/>
                      </a:cubicBezTo>
                      <a:cubicBezTo>
                        <a:pt x="979" y="173"/>
                        <a:pt x="991" y="237"/>
                        <a:pt x="960" y="285"/>
                      </a:cubicBezTo>
                      <a:cubicBezTo>
                        <a:pt x="929" y="332"/>
                        <a:pt x="865" y="345"/>
                        <a:pt x="818" y="314"/>
                      </a:cubicBezTo>
                      <a:cubicBezTo>
                        <a:pt x="771" y="282"/>
                        <a:pt x="758" y="219"/>
                        <a:pt x="789" y="171"/>
                      </a:cubicBezTo>
                      <a:moveTo>
                        <a:pt x="409" y="716"/>
                      </a:moveTo>
                      <a:cubicBezTo>
                        <a:pt x="345" y="716"/>
                        <a:pt x="293" y="664"/>
                        <a:pt x="293" y="600"/>
                      </a:cubicBezTo>
                      <a:cubicBezTo>
                        <a:pt x="293" y="536"/>
                        <a:pt x="345" y="484"/>
                        <a:pt x="409" y="484"/>
                      </a:cubicBezTo>
                      <a:cubicBezTo>
                        <a:pt x="473" y="484"/>
                        <a:pt x="525" y="536"/>
                        <a:pt x="525" y="600"/>
                      </a:cubicBezTo>
                      <a:cubicBezTo>
                        <a:pt x="525" y="664"/>
                        <a:pt x="473" y="716"/>
                        <a:pt x="409" y="71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69" name="Group 33"/>
            <p:cNvGrpSpPr/>
            <p:nvPr/>
          </p:nvGrpSpPr>
          <p:grpSpPr>
            <a:xfrm>
              <a:off x="552594" y="1350390"/>
              <a:ext cx="565547" cy="565547"/>
              <a:chOff x="552594" y="1350390"/>
              <a:chExt cx="565547" cy="565547"/>
            </a:xfrm>
          </p:grpSpPr>
          <p:sp>
            <p:nvSpPr>
              <p:cNvPr id="195" name="Oval 194"/>
              <p:cNvSpPr/>
              <p:nvPr/>
            </p:nvSpPr>
            <p:spPr>
              <a:xfrm>
                <a:off x="552594"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25" name="Freeform 324"/>
              <p:cNvSpPr>
                <a:spLocks/>
              </p:cNvSpPr>
              <p:nvPr/>
            </p:nvSpPr>
            <p:spPr bwMode="auto">
              <a:xfrm>
                <a:off x="644225" y="1440343"/>
                <a:ext cx="382284" cy="381054"/>
              </a:xfrm>
              <a:custGeom>
                <a:avLst/>
                <a:gdLst>
                  <a:gd name="T0" fmla="*/ 1734 w 1842"/>
                  <a:gd name="T1" fmla="*/ 1295 h 1836"/>
                  <a:gd name="T2" fmla="*/ 1283 w 1842"/>
                  <a:gd name="T3" fmla="*/ 1113 h 1836"/>
                  <a:gd name="T4" fmla="*/ 1284 w 1842"/>
                  <a:gd name="T5" fmla="*/ 1047 h 1836"/>
                  <a:gd name="T6" fmla="*/ 1143 w 1842"/>
                  <a:gd name="T7" fmla="*/ 704 h 1836"/>
                  <a:gd name="T8" fmla="*/ 552 w 1842"/>
                  <a:gd name="T9" fmla="*/ 113 h 1836"/>
                  <a:gd name="T10" fmla="*/ 382 w 1842"/>
                  <a:gd name="T11" fmla="*/ 22 h 1836"/>
                  <a:gd name="T12" fmla="*/ 449 w 1842"/>
                  <a:gd name="T13" fmla="*/ 153 h 1836"/>
                  <a:gd name="T14" fmla="*/ 379 w 1842"/>
                  <a:gd name="T15" fmla="*/ 575 h 1836"/>
                  <a:gd name="T16" fmla="*/ 493 w 1842"/>
                  <a:gd name="T17" fmla="*/ 358 h 1836"/>
                  <a:gd name="T18" fmla="*/ 211 w 1842"/>
                  <a:gd name="T19" fmla="*/ 492 h 1836"/>
                  <a:gd name="T20" fmla="*/ 395 w 1842"/>
                  <a:gd name="T21" fmla="*/ 207 h 1836"/>
                  <a:gd name="T22" fmla="*/ 158 w 1842"/>
                  <a:gd name="T23" fmla="*/ 441 h 1836"/>
                  <a:gd name="T24" fmla="*/ 22 w 1842"/>
                  <a:gd name="T25" fmla="*/ 382 h 1836"/>
                  <a:gd name="T26" fmla="*/ 113 w 1842"/>
                  <a:gd name="T27" fmla="*/ 551 h 1836"/>
                  <a:gd name="T28" fmla="*/ 588 w 1842"/>
                  <a:gd name="T29" fmla="*/ 958 h 1836"/>
                  <a:gd name="T30" fmla="*/ 886 w 1842"/>
                  <a:gd name="T31" fmla="*/ 1257 h 1836"/>
                  <a:gd name="T32" fmla="*/ 1104 w 1842"/>
                  <a:gd name="T33" fmla="*/ 1173 h 1836"/>
                  <a:gd name="T34" fmla="*/ 1107 w 1842"/>
                  <a:gd name="T35" fmla="*/ 1036 h 1836"/>
                  <a:gd name="T36" fmla="*/ 896 w 1842"/>
                  <a:gd name="T37" fmla="*/ 1144 h 1836"/>
                  <a:gd name="T38" fmla="*/ 1035 w 1842"/>
                  <a:gd name="T39" fmla="*/ 857 h 1836"/>
                  <a:gd name="T40" fmla="*/ 983 w 1842"/>
                  <a:gd name="T41" fmla="*/ 804 h 1836"/>
                  <a:gd name="T42" fmla="*/ 699 w 1842"/>
                  <a:gd name="T43" fmla="*/ 941 h 1836"/>
                  <a:gd name="T44" fmla="*/ 808 w 1842"/>
                  <a:gd name="T45" fmla="*/ 728 h 1836"/>
                  <a:gd name="T46" fmla="*/ 678 w 1842"/>
                  <a:gd name="T47" fmla="*/ 678 h 1836"/>
                  <a:gd name="T48" fmla="*/ 1164 w 1842"/>
                  <a:gd name="T49" fmla="*/ 1213 h 1836"/>
                  <a:gd name="T50" fmla="*/ 1382 w 1842"/>
                  <a:gd name="T51" fmla="*/ 1820 h 1836"/>
                  <a:gd name="T52" fmla="*/ 1460 w 1842"/>
                  <a:gd name="T53" fmla="*/ 1820 h 1836"/>
                  <a:gd name="T54" fmla="*/ 1396 w 1842"/>
                  <a:gd name="T55" fmla="*/ 1679 h 1836"/>
                  <a:gd name="T56" fmla="*/ 1574 w 1842"/>
                  <a:gd name="T57" fmla="*/ 1397 h 1836"/>
                  <a:gd name="T58" fmla="*/ 1290 w 1842"/>
                  <a:gd name="T59" fmla="*/ 1533 h 1836"/>
                  <a:gd name="T60" fmla="*/ 1388 w 1842"/>
                  <a:gd name="T61" fmla="*/ 1332 h 1836"/>
                  <a:gd name="T62" fmla="*/ 1271 w 1842"/>
                  <a:gd name="T63" fmla="*/ 1254 h 1836"/>
                  <a:gd name="T64" fmla="*/ 1771 w 1842"/>
                  <a:gd name="T65" fmla="*/ 1475 h 1836"/>
                  <a:gd name="T66" fmla="*/ 1820 w 1842"/>
                  <a:gd name="T67" fmla="*/ 146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2" h="1836">
                    <a:moveTo>
                      <a:pt x="1820" y="1382"/>
                    </a:moveTo>
                    <a:cubicBezTo>
                      <a:pt x="1734" y="1295"/>
                      <a:pt x="1734" y="1295"/>
                      <a:pt x="1734" y="1295"/>
                    </a:cubicBezTo>
                    <a:cubicBezTo>
                      <a:pt x="1589" y="1151"/>
                      <a:pt x="1428" y="1146"/>
                      <a:pt x="1280" y="1158"/>
                    </a:cubicBezTo>
                    <a:cubicBezTo>
                      <a:pt x="1281" y="1143"/>
                      <a:pt x="1282" y="1128"/>
                      <a:pt x="1283" y="1113"/>
                    </a:cubicBezTo>
                    <a:cubicBezTo>
                      <a:pt x="1283" y="1102"/>
                      <a:pt x="1284" y="1091"/>
                      <a:pt x="1284" y="1080"/>
                    </a:cubicBezTo>
                    <a:cubicBezTo>
                      <a:pt x="1284" y="1069"/>
                      <a:pt x="1284" y="1058"/>
                      <a:pt x="1284" y="1047"/>
                    </a:cubicBezTo>
                    <a:cubicBezTo>
                      <a:pt x="1281" y="932"/>
                      <a:pt x="1252" y="813"/>
                      <a:pt x="1143" y="704"/>
                    </a:cubicBezTo>
                    <a:cubicBezTo>
                      <a:pt x="1143" y="704"/>
                      <a:pt x="1143" y="704"/>
                      <a:pt x="1143" y="704"/>
                    </a:cubicBezTo>
                    <a:cubicBezTo>
                      <a:pt x="998" y="560"/>
                      <a:pt x="837" y="555"/>
                      <a:pt x="689" y="567"/>
                    </a:cubicBezTo>
                    <a:cubicBezTo>
                      <a:pt x="701" y="418"/>
                      <a:pt x="696" y="258"/>
                      <a:pt x="552" y="113"/>
                    </a:cubicBezTo>
                    <a:cubicBezTo>
                      <a:pt x="460" y="22"/>
                      <a:pt x="460" y="22"/>
                      <a:pt x="460" y="22"/>
                    </a:cubicBezTo>
                    <a:cubicBezTo>
                      <a:pt x="439" y="0"/>
                      <a:pt x="404" y="0"/>
                      <a:pt x="382" y="22"/>
                    </a:cubicBezTo>
                    <a:cubicBezTo>
                      <a:pt x="369" y="35"/>
                      <a:pt x="364" y="54"/>
                      <a:pt x="367" y="72"/>
                    </a:cubicBezTo>
                    <a:cubicBezTo>
                      <a:pt x="449" y="153"/>
                      <a:pt x="449" y="153"/>
                      <a:pt x="449" y="153"/>
                    </a:cubicBezTo>
                    <a:cubicBezTo>
                      <a:pt x="584" y="288"/>
                      <a:pt x="600" y="433"/>
                      <a:pt x="592" y="576"/>
                    </a:cubicBezTo>
                    <a:cubicBezTo>
                      <a:pt x="517" y="583"/>
                      <a:pt x="446" y="588"/>
                      <a:pt x="379" y="575"/>
                    </a:cubicBezTo>
                    <a:cubicBezTo>
                      <a:pt x="512" y="442"/>
                      <a:pt x="512" y="442"/>
                      <a:pt x="512" y="442"/>
                    </a:cubicBezTo>
                    <a:cubicBezTo>
                      <a:pt x="509" y="414"/>
                      <a:pt x="502" y="386"/>
                      <a:pt x="493" y="358"/>
                    </a:cubicBezTo>
                    <a:cubicBezTo>
                      <a:pt x="300" y="551"/>
                      <a:pt x="300" y="551"/>
                      <a:pt x="300" y="551"/>
                    </a:cubicBezTo>
                    <a:cubicBezTo>
                      <a:pt x="270" y="537"/>
                      <a:pt x="240" y="518"/>
                      <a:pt x="211" y="492"/>
                    </a:cubicBezTo>
                    <a:cubicBezTo>
                      <a:pt x="442" y="261"/>
                      <a:pt x="442" y="261"/>
                      <a:pt x="442" y="261"/>
                    </a:cubicBezTo>
                    <a:cubicBezTo>
                      <a:pt x="428" y="243"/>
                      <a:pt x="413" y="225"/>
                      <a:pt x="395" y="207"/>
                    </a:cubicBezTo>
                    <a:cubicBezTo>
                      <a:pt x="394" y="206"/>
                      <a:pt x="394" y="206"/>
                      <a:pt x="394" y="206"/>
                    </a:cubicBezTo>
                    <a:cubicBezTo>
                      <a:pt x="158" y="441"/>
                      <a:pt x="158" y="441"/>
                      <a:pt x="158" y="441"/>
                    </a:cubicBezTo>
                    <a:cubicBezTo>
                      <a:pt x="99" y="382"/>
                      <a:pt x="99" y="382"/>
                      <a:pt x="99" y="382"/>
                    </a:cubicBezTo>
                    <a:cubicBezTo>
                      <a:pt x="78" y="361"/>
                      <a:pt x="43" y="361"/>
                      <a:pt x="22" y="382"/>
                    </a:cubicBezTo>
                    <a:cubicBezTo>
                      <a:pt x="0" y="404"/>
                      <a:pt x="0" y="439"/>
                      <a:pt x="22" y="460"/>
                    </a:cubicBezTo>
                    <a:cubicBezTo>
                      <a:pt x="113" y="551"/>
                      <a:pt x="113" y="551"/>
                      <a:pt x="113" y="551"/>
                    </a:cubicBezTo>
                    <a:cubicBezTo>
                      <a:pt x="263" y="701"/>
                      <a:pt x="431" y="701"/>
                      <a:pt x="584" y="687"/>
                    </a:cubicBezTo>
                    <a:cubicBezTo>
                      <a:pt x="575" y="781"/>
                      <a:pt x="568" y="871"/>
                      <a:pt x="588" y="958"/>
                    </a:cubicBezTo>
                    <a:cubicBezTo>
                      <a:pt x="609" y="1021"/>
                      <a:pt x="645" y="1083"/>
                      <a:pt x="704" y="1142"/>
                    </a:cubicBezTo>
                    <a:cubicBezTo>
                      <a:pt x="763" y="1201"/>
                      <a:pt x="824" y="1237"/>
                      <a:pt x="886" y="1257"/>
                    </a:cubicBezTo>
                    <a:cubicBezTo>
                      <a:pt x="953" y="1274"/>
                      <a:pt x="1021" y="1273"/>
                      <a:pt x="1092" y="1268"/>
                    </a:cubicBezTo>
                    <a:cubicBezTo>
                      <a:pt x="1097" y="1236"/>
                      <a:pt x="1101" y="1204"/>
                      <a:pt x="1104" y="1173"/>
                    </a:cubicBezTo>
                    <a:cubicBezTo>
                      <a:pt x="1060" y="1175"/>
                      <a:pt x="1017" y="1175"/>
                      <a:pt x="976" y="1167"/>
                    </a:cubicBezTo>
                    <a:cubicBezTo>
                      <a:pt x="1107" y="1036"/>
                      <a:pt x="1107" y="1036"/>
                      <a:pt x="1107" y="1036"/>
                    </a:cubicBezTo>
                    <a:cubicBezTo>
                      <a:pt x="1104" y="1007"/>
                      <a:pt x="1098" y="979"/>
                      <a:pt x="1088" y="952"/>
                    </a:cubicBezTo>
                    <a:cubicBezTo>
                      <a:pt x="896" y="1144"/>
                      <a:pt x="896" y="1144"/>
                      <a:pt x="896" y="1144"/>
                    </a:cubicBezTo>
                    <a:cubicBezTo>
                      <a:pt x="865" y="1130"/>
                      <a:pt x="835" y="1112"/>
                      <a:pt x="805" y="1086"/>
                    </a:cubicBezTo>
                    <a:cubicBezTo>
                      <a:pt x="1035" y="857"/>
                      <a:pt x="1035" y="857"/>
                      <a:pt x="1035" y="857"/>
                    </a:cubicBezTo>
                    <a:cubicBezTo>
                      <a:pt x="1026" y="847"/>
                      <a:pt x="1017" y="836"/>
                      <a:pt x="1007" y="826"/>
                    </a:cubicBezTo>
                    <a:cubicBezTo>
                      <a:pt x="999" y="818"/>
                      <a:pt x="991" y="811"/>
                      <a:pt x="983" y="804"/>
                    </a:cubicBezTo>
                    <a:cubicBezTo>
                      <a:pt x="754" y="1034"/>
                      <a:pt x="754" y="1034"/>
                      <a:pt x="754" y="1034"/>
                    </a:cubicBezTo>
                    <a:cubicBezTo>
                      <a:pt x="729" y="1004"/>
                      <a:pt x="711" y="973"/>
                      <a:pt x="699" y="941"/>
                    </a:cubicBezTo>
                    <a:cubicBezTo>
                      <a:pt x="891" y="749"/>
                      <a:pt x="891" y="749"/>
                      <a:pt x="891" y="749"/>
                    </a:cubicBezTo>
                    <a:cubicBezTo>
                      <a:pt x="864" y="738"/>
                      <a:pt x="836" y="732"/>
                      <a:pt x="808" y="728"/>
                    </a:cubicBezTo>
                    <a:cubicBezTo>
                      <a:pt x="677" y="859"/>
                      <a:pt x="677" y="859"/>
                      <a:pt x="677" y="859"/>
                    </a:cubicBezTo>
                    <a:cubicBezTo>
                      <a:pt x="669" y="801"/>
                      <a:pt x="672" y="741"/>
                      <a:pt x="678" y="678"/>
                    </a:cubicBezTo>
                    <a:cubicBezTo>
                      <a:pt x="822" y="665"/>
                      <a:pt x="948" y="665"/>
                      <a:pt x="1065" y="782"/>
                    </a:cubicBezTo>
                    <a:cubicBezTo>
                      <a:pt x="1194" y="911"/>
                      <a:pt x="1180" y="1051"/>
                      <a:pt x="1164" y="1213"/>
                    </a:cubicBezTo>
                    <a:cubicBezTo>
                      <a:pt x="1148" y="1379"/>
                      <a:pt x="1129" y="1567"/>
                      <a:pt x="1295" y="1734"/>
                    </a:cubicBezTo>
                    <a:cubicBezTo>
                      <a:pt x="1382" y="1820"/>
                      <a:pt x="1382" y="1820"/>
                      <a:pt x="1382" y="1820"/>
                    </a:cubicBezTo>
                    <a:cubicBezTo>
                      <a:pt x="1393" y="1831"/>
                      <a:pt x="1407" y="1836"/>
                      <a:pt x="1421" y="1836"/>
                    </a:cubicBezTo>
                    <a:cubicBezTo>
                      <a:pt x="1435" y="1836"/>
                      <a:pt x="1449" y="1831"/>
                      <a:pt x="1460" y="1820"/>
                    </a:cubicBezTo>
                    <a:cubicBezTo>
                      <a:pt x="1481" y="1799"/>
                      <a:pt x="1481" y="1764"/>
                      <a:pt x="1460" y="1743"/>
                    </a:cubicBezTo>
                    <a:cubicBezTo>
                      <a:pt x="1396" y="1679"/>
                      <a:pt x="1396" y="1679"/>
                      <a:pt x="1396" y="1679"/>
                    </a:cubicBezTo>
                    <a:cubicBezTo>
                      <a:pt x="1632" y="1444"/>
                      <a:pt x="1632" y="1444"/>
                      <a:pt x="1632" y="1444"/>
                    </a:cubicBezTo>
                    <a:cubicBezTo>
                      <a:pt x="1613" y="1426"/>
                      <a:pt x="1594" y="1411"/>
                      <a:pt x="1574" y="1397"/>
                    </a:cubicBezTo>
                    <a:cubicBezTo>
                      <a:pt x="1346" y="1626"/>
                      <a:pt x="1346" y="1626"/>
                      <a:pt x="1346" y="1626"/>
                    </a:cubicBezTo>
                    <a:cubicBezTo>
                      <a:pt x="1321" y="1596"/>
                      <a:pt x="1303" y="1565"/>
                      <a:pt x="1290" y="1533"/>
                    </a:cubicBezTo>
                    <a:cubicBezTo>
                      <a:pt x="1474" y="1349"/>
                      <a:pt x="1474" y="1349"/>
                      <a:pt x="1474" y="1349"/>
                    </a:cubicBezTo>
                    <a:cubicBezTo>
                      <a:pt x="1446" y="1341"/>
                      <a:pt x="1417" y="1335"/>
                      <a:pt x="1388" y="1332"/>
                    </a:cubicBezTo>
                    <a:cubicBezTo>
                      <a:pt x="1269" y="1452"/>
                      <a:pt x="1269" y="1452"/>
                      <a:pt x="1269" y="1452"/>
                    </a:cubicBezTo>
                    <a:cubicBezTo>
                      <a:pt x="1259" y="1389"/>
                      <a:pt x="1264" y="1324"/>
                      <a:pt x="1271" y="1254"/>
                    </a:cubicBezTo>
                    <a:cubicBezTo>
                      <a:pt x="1414" y="1247"/>
                      <a:pt x="1558" y="1263"/>
                      <a:pt x="1693" y="1398"/>
                    </a:cubicBezTo>
                    <a:cubicBezTo>
                      <a:pt x="1771" y="1475"/>
                      <a:pt x="1771" y="1475"/>
                      <a:pt x="1771" y="1475"/>
                    </a:cubicBezTo>
                    <a:cubicBezTo>
                      <a:pt x="1774" y="1475"/>
                      <a:pt x="1778" y="1476"/>
                      <a:pt x="1782" y="1476"/>
                    </a:cubicBezTo>
                    <a:cubicBezTo>
                      <a:pt x="1796" y="1476"/>
                      <a:pt x="1810" y="1471"/>
                      <a:pt x="1820" y="1460"/>
                    </a:cubicBezTo>
                    <a:cubicBezTo>
                      <a:pt x="1842" y="1438"/>
                      <a:pt x="1842" y="1404"/>
                      <a:pt x="1820" y="13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70" name="Group 31"/>
            <p:cNvGrpSpPr/>
            <p:nvPr/>
          </p:nvGrpSpPr>
          <p:grpSpPr>
            <a:xfrm>
              <a:off x="2880158" y="1350390"/>
              <a:ext cx="565547" cy="565547"/>
              <a:chOff x="2880158" y="1350390"/>
              <a:chExt cx="565547" cy="565547"/>
            </a:xfrm>
          </p:grpSpPr>
          <p:sp>
            <p:nvSpPr>
              <p:cNvPr id="197" name="Oval 196"/>
              <p:cNvSpPr/>
              <p:nvPr/>
            </p:nvSpPr>
            <p:spPr>
              <a:xfrm>
                <a:off x="2880158"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71" name="Group 325"/>
              <p:cNvGrpSpPr/>
              <p:nvPr/>
            </p:nvGrpSpPr>
            <p:grpSpPr>
              <a:xfrm>
                <a:off x="2958731" y="1504452"/>
                <a:ext cx="426950" cy="221029"/>
                <a:chOff x="430293" y="2594640"/>
                <a:chExt cx="1029885" cy="533164"/>
              </a:xfrm>
              <a:solidFill>
                <a:schemeClr val="bg1"/>
              </a:solidFill>
            </p:grpSpPr>
            <p:sp>
              <p:nvSpPr>
                <p:cNvPr id="327" name="Rectangle 53"/>
                <p:cNvSpPr>
                  <a:spLocks noChangeArrowheads="1"/>
                </p:cNvSpPr>
                <p:nvPr/>
              </p:nvSpPr>
              <p:spPr bwMode="auto">
                <a:xfrm>
                  <a:off x="533163" y="2678460"/>
                  <a:ext cx="172164" cy="6524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28" name="Rectangle 54"/>
                <p:cNvSpPr>
                  <a:spLocks noChangeArrowheads="1"/>
                </p:cNvSpPr>
                <p:nvPr/>
              </p:nvSpPr>
              <p:spPr bwMode="auto">
                <a:xfrm>
                  <a:off x="724376" y="2678460"/>
                  <a:ext cx="172640" cy="6524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29" name="Rectangle 55"/>
                <p:cNvSpPr>
                  <a:spLocks noChangeArrowheads="1"/>
                </p:cNvSpPr>
                <p:nvPr/>
              </p:nvSpPr>
              <p:spPr bwMode="auto">
                <a:xfrm>
                  <a:off x="724376" y="2594640"/>
                  <a:ext cx="172640" cy="6524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0" name="Rectangle 56"/>
                <p:cNvSpPr>
                  <a:spLocks noChangeArrowheads="1"/>
                </p:cNvSpPr>
                <p:nvPr/>
              </p:nvSpPr>
              <p:spPr bwMode="auto">
                <a:xfrm>
                  <a:off x="533163" y="2762281"/>
                  <a:ext cx="172164" cy="6524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1" name="Rectangle 57"/>
                <p:cNvSpPr>
                  <a:spLocks noChangeArrowheads="1"/>
                </p:cNvSpPr>
                <p:nvPr/>
              </p:nvSpPr>
              <p:spPr bwMode="auto">
                <a:xfrm>
                  <a:off x="724376" y="2762281"/>
                  <a:ext cx="172640" cy="6524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2" name="Freeform 58"/>
                <p:cNvSpPr>
                  <a:spLocks noEditPoints="1"/>
                </p:cNvSpPr>
                <p:nvPr/>
              </p:nvSpPr>
              <p:spPr bwMode="auto">
                <a:xfrm>
                  <a:off x="430293" y="2697034"/>
                  <a:ext cx="1029885" cy="430770"/>
                </a:xfrm>
                <a:custGeom>
                  <a:avLst/>
                  <a:gdLst>
                    <a:gd name="T0" fmla="*/ 1802 w 1831"/>
                    <a:gd name="T1" fmla="*/ 539 h 766"/>
                    <a:gd name="T2" fmla="*/ 1802 w 1831"/>
                    <a:gd name="T3" fmla="*/ 388 h 766"/>
                    <a:gd name="T4" fmla="*/ 1776 w 1831"/>
                    <a:gd name="T5" fmla="*/ 346 h 766"/>
                    <a:gd name="T6" fmla="*/ 1451 w 1831"/>
                    <a:gd name="T7" fmla="*/ 246 h 766"/>
                    <a:gd name="T8" fmla="*/ 1402 w 1831"/>
                    <a:gd name="T9" fmla="*/ 209 h 766"/>
                    <a:gd name="T10" fmla="*/ 1308 w 1831"/>
                    <a:gd name="T11" fmla="*/ 43 h 766"/>
                    <a:gd name="T12" fmla="*/ 1208 w 1831"/>
                    <a:gd name="T13" fmla="*/ 0 h 766"/>
                    <a:gd name="T14" fmla="*/ 952 w 1831"/>
                    <a:gd name="T15" fmla="*/ 0 h 766"/>
                    <a:gd name="T16" fmla="*/ 899 w 1831"/>
                    <a:gd name="T17" fmla="*/ 42 h 766"/>
                    <a:gd name="T18" fmla="*/ 876 w 1831"/>
                    <a:gd name="T19" fmla="*/ 269 h 766"/>
                    <a:gd name="T20" fmla="*/ 51 w 1831"/>
                    <a:gd name="T21" fmla="*/ 269 h 766"/>
                    <a:gd name="T22" fmla="*/ 22 w 1831"/>
                    <a:gd name="T23" fmla="*/ 298 h 766"/>
                    <a:gd name="T24" fmla="*/ 20 w 1831"/>
                    <a:gd name="T25" fmla="*/ 539 h 766"/>
                    <a:gd name="T26" fmla="*/ 0 w 1831"/>
                    <a:gd name="T27" fmla="*/ 539 h 766"/>
                    <a:gd name="T28" fmla="*/ 0 w 1831"/>
                    <a:gd name="T29" fmla="*/ 644 h 766"/>
                    <a:gd name="T30" fmla="*/ 170 w 1831"/>
                    <a:gd name="T31" fmla="*/ 644 h 766"/>
                    <a:gd name="T32" fmla="*/ 328 w 1831"/>
                    <a:gd name="T33" fmla="*/ 766 h 766"/>
                    <a:gd name="T34" fmla="*/ 485 w 1831"/>
                    <a:gd name="T35" fmla="*/ 644 h 766"/>
                    <a:gd name="T36" fmla="*/ 1336 w 1831"/>
                    <a:gd name="T37" fmla="*/ 644 h 766"/>
                    <a:gd name="T38" fmla="*/ 1494 w 1831"/>
                    <a:gd name="T39" fmla="*/ 766 h 766"/>
                    <a:gd name="T40" fmla="*/ 1651 w 1831"/>
                    <a:gd name="T41" fmla="*/ 644 h 766"/>
                    <a:gd name="T42" fmla="*/ 1831 w 1831"/>
                    <a:gd name="T43" fmla="*/ 644 h 766"/>
                    <a:gd name="T44" fmla="*/ 1831 w 1831"/>
                    <a:gd name="T45" fmla="*/ 539 h 766"/>
                    <a:gd name="T46" fmla="*/ 1802 w 1831"/>
                    <a:gd name="T47" fmla="*/ 539 h 766"/>
                    <a:gd name="T48" fmla="*/ 328 w 1831"/>
                    <a:gd name="T49" fmla="*/ 690 h 766"/>
                    <a:gd name="T50" fmla="*/ 241 w 1831"/>
                    <a:gd name="T51" fmla="*/ 603 h 766"/>
                    <a:gd name="T52" fmla="*/ 328 w 1831"/>
                    <a:gd name="T53" fmla="*/ 516 h 766"/>
                    <a:gd name="T54" fmla="*/ 414 w 1831"/>
                    <a:gd name="T55" fmla="*/ 603 h 766"/>
                    <a:gd name="T56" fmla="*/ 328 w 1831"/>
                    <a:gd name="T57" fmla="*/ 690 h 766"/>
                    <a:gd name="T58" fmla="*/ 1252 w 1831"/>
                    <a:gd name="T59" fmla="*/ 269 h 766"/>
                    <a:gd name="T60" fmla="*/ 1181 w 1831"/>
                    <a:gd name="T61" fmla="*/ 269 h 766"/>
                    <a:gd name="T62" fmla="*/ 1204 w 1831"/>
                    <a:gd name="T63" fmla="*/ 233 h 766"/>
                    <a:gd name="T64" fmla="*/ 1199 w 1831"/>
                    <a:gd name="T65" fmla="*/ 209 h 766"/>
                    <a:gd name="T66" fmla="*/ 1175 w 1831"/>
                    <a:gd name="T67" fmla="*/ 214 h 766"/>
                    <a:gd name="T68" fmla="*/ 1141 w 1831"/>
                    <a:gd name="T69" fmla="*/ 269 h 766"/>
                    <a:gd name="T70" fmla="*/ 989 w 1831"/>
                    <a:gd name="T71" fmla="*/ 269 h 766"/>
                    <a:gd name="T72" fmla="*/ 978 w 1831"/>
                    <a:gd name="T73" fmla="*/ 258 h 766"/>
                    <a:gd name="T74" fmla="*/ 977 w 1831"/>
                    <a:gd name="T75" fmla="*/ 170 h 766"/>
                    <a:gd name="T76" fmla="*/ 980 w 1831"/>
                    <a:gd name="T77" fmla="*/ 54 h 766"/>
                    <a:gd name="T78" fmla="*/ 988 w 1831"/>
                    <a:gd name="T79" fmla="*/ 38 h 766"/>
                    <a:gd name="T80" fmla="*/ 1208 w 1831"/>
                    <a:gd name="T81" fmla="*/ 38 h 766"/>
                    <a:gd name="T82" fmla="*/ 1252 w 1831"/>
                    <a:gd name="T83" fmla="*/ 44 h 766"/>
                    <a:gd name="T84" fmla="*/ 1252 w 1831"/>
                    <a:gd name="T85" fmla="*/ 269 h 766"/>
                    <a:gd name="T86" fmla="*/ 1376 w 1831"/>
                    <a:gd name="T87" fmla="*/ 263 h 766"/>
                    <a:gd name="T88" fmla="*/ 1361 w 1831"/>
                    <a:gd name="T89" fmla="*/ 269 h 766"/>
                    <a:gd name="T90" fmla="*/ 1291 w 1831"/>
                    <a:gd name="T91" fmla="*/ 269 h 766"/>
                    <a:gd name="T92" fmla="*/ 1291 w 1831"/>
                    <a:gd name="T93" fmla="*/ 89 h 766"/>
                    <a:gd name="T94" fmla="*/ 1365 w 1831"/>
                    <a:gd name="T95" fmla="*/ 221 h 766"/>
                    <a:gd name="T96" fmla="*/ 1377 w 1831"/>
                    <a:gd name="T97" fmla="*/ 245 h 766"/>
                    <a:gd name="T98" fmla="*/ 1376 w 1831"/>
                    <a:gd name="T99" fmla="*/ 263 h 766"/>
                    <a:gd name="T100" fmla="*/ 1494 w 1831"/>
                    <a:gd name="T101" fmla="*/ 690 h 766"/>
                    <a:gd name="T102" fmla="*/ 1407 w 1831"/>
                    <a:gd name="T103" fmla="*/ 603 h 766"/>
                    <a:gd name="T104" fmla="*/ 1494 w 1831"/>
                    <a:gd name="T105" fmla="*/ 516 h 766"/>
                    <a:gd name="T106" fmla="*/ 1580 w 1831"/>
                    <a:gd name="T107" fmla="*/ 603 h 766"/>
                    <a:gd name="T108" fmla="*/ 1494 w 1831"/>
                    <a:gd name="T109" fmla="*/ 69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1" h="766">
                      <a:moveTo>
                        <a:pt x="1802" y="539"/>
                      </a:moveTo>
                      <a:cubicBezTo>
                        <a:pt x="1802" y="388"/>
                        <a:pt x="1802" y="388"/>
                        <a:pt x="1802" y="388"/>
                      </a:cubicBezTo>
                      <a:cubicBezTo>
                        <a:pt x="1802" y="372"/>
                        <a:pt x="1802" y="355"/>
                        <a:pt x="1776" y="346"/>
                      </a:cubicBezTo>
                      <a:cubicBezTo>
                        <a:pt x="1645" y="299"/>
                        <a:pt x="1451" y="246"/>
                        <a:pt x="1451" y="246"/>
                      </a:cubicBezTo>
                      <a:cubicBezTo>
                        <a:pt x="1429" y="239"/>
                        <a:pt x="1412" y="227"/>
                        <a:pt x="1402" y="209"/>
                      </a:cubicBezTo>
                      <a:cubicBezTo>
                        <a:pt x="1402" y="209"/>
                        <a:pt x="1330" y="78"/>
                        <a:pt x="1308" y="43"/>
                      </a:cubicBezTo>
                      <a:cubicBezTo>
                        <a:pt x="1285" y="6"/>
                        <a:pt x="1248" y="0"/>
                        <a:pt x="1208" y="0"/>
                      </a:cubicBezTo>
                      <a:cubicBezTo>
                        <a:pt x="952" y="0"/>
                        <a:pt x="952" y="0"/>
                        <a:pt x="952" y="0"/>
                      </a:cubicBezTo>
                      <a:cubicBezTo>
                        <a:pt x="925" y="0"/>
                        <a:pt x="909" y="12"/>
                        <a:pt x="899" y="42"/>
                      </a:cubicBezTo>
                      <a:cubicBezTo>
                        <a:pt x="899" y="42"/>
                        <a:pt x="879" y="119"/>
                        <a:pt x="876" y="269"/>
                      </a:cubicBezTo>
                      <a:cubicBezTo>
                        <a:pt x="51" y="269"/>
                        <a:pt x="51" y="269"/>
                        <a:pt x="51" y="269"/>
                      </a:cubicBezTo>
                      <a:cubicBezTo>
                        <a:pt x="35" y="269"/>
                        <a:pt x="22" y="282"/>
                        <a:pt x="22" y="298"/>
                      </a:cubicBezTo>
                      <a:cubicBezTo>
                        <a:pt x="22" y="298"/>
                        <a:pt x="8" y="393"/>
                        <a:pt x="20" y="539"/>
                      </a:cubicBezTo>
                      <a:cubicBezTo>
                        <a:pt x="0" y="539"/>
                        <a:pt x="0" y="539"/>
                        <a:pt x="0" y="539"/>
                      </a:cubicBezTo>
                      <a:cubicBezTo>
                        <a:pt x="0" y="644"/>
                        <a:pt x="0" y="644"/>
                        <a:pt x="0" y="644"/>
                      </a:cubicBezTo>
                      <a:cubicBezTo>
                        <a:pt x="170" y="644"/>
                        <a:pt x="170" y="644"/>
                        <a:pt x="170" y="644"/>
                      </a:cubicBezTo>
                      <a:cubicBezTo>
                        <a:pt x="188" y="714"/>
                        <a:pt x="252" y="766"/>
                        <a:pt x="328" y="766"/>
                      </a:cubicBezTo>
                      <a:cubicBezTo>
                        <a:pt x="403" y="766"/>
                        <a:pt x="467" y="714"/>
                        <a:pt x="485" y="644"/>
                      </a:cubicBezTo>
                      <a:cubicBezTo>
                        <a:pt x="1336" y="644"/>
                        <a:pt x="1336" y="644"/>
                        <a:pt x="1336" y="644"/>
                      </a:cubicBezTo>
                      <a:cubicBezTo>
                        <a:pt x="1354" y="714"/>
                        <a:pt x="1418" y="766"/>
                        <a:pt x="1494" y="766"/>
                      </a:cubicBezTo>
                      <a:cubicBezTo>
                        <a:pt x="1570" y="766"/>
                        <a:pt x="1633" y="714"/>
                        <a:pt x="1651" y="644"/>
                      </a:cubicBezTo>
                      <a:cubicBezTo>
                        <a:pt x="1831" y="644"/>
                        <a:pt x="1831" y="644"/>
                        <a:pt x="1831" y="644"/>
                      </a:cubicBezTo>
                      <a:cubicBezTo>
                        <a:pt x="1831" y="539"/>
                        <a:pt x="1831" y="539"/>
                        <a:pt x="1831" y="539"/>
                      </a:cubicBezTo>
                      <a:lnTo>
                        <a:pt x="1802" y="539"/>
                      </a:lnTo>
                      <a:close/>
                      <a:moveTo>
                        <a:pt x="328" y="690"/>
                      </a:moveTo>
                      <a:cubicBezTo>
                        <a:pt x="280" y="690"/>
                        <a:pt x="241" y="651"/>
                        <a:pt x="241" y="603"/>
                      </a:cubicBezTo>
                      <a:cubicBezTo>
                        <a:pt x="241" y="555"/>
                        <a:pt x="280" y="516"/>
                        <a:pt x="328" y="516"/>
                      </a:cubicBezTo>
                      <a:cubicBezTo>
                        <a:pt x="375" y="516"/>
                        <a:pt x="414" y="555"/>
                        <a:pt x="414" y="603"/>
                      </a:cubicBezTo>
                      <a:cubicBezTo>
                        <a:pt x="414" y="651"/>
                        <a:pt x="375" y="690"/>
                        <a:pt x="328" y="690"/>
                      </a:cubicBezTo>
                      <a:moveTo>
                        <a:pt x="1252" y="269"/>
                      </a:moveTo>
                      <a:cubicBezTo>
                        <a:pt x="1181" y="269"/>
                        <a:pt x="1181" y="269"/>
                        <a:pt x="1181" y="269"/>
                      </a:cubicBezTo>
                      <a:cubicBezTo>
                        <a:pt x="1204" y="233"/>
                        <a:pt x="1204" y="233"/>
                        <a:pt x="1204" y="233"/>
                      </a:cubicBezTo>
                      <a:cubicBezTo>
                        <a:pt x="1209" y="225"/>
                        <a:pt x="1207" y="214"/>
                        <a:pt x="1199" y="209"/>
                      </a:cubicBezTo>
                      <a:cubicBezTo>
                        <a:pt x="1191" y="204"/>
                        <a:pt x="1181" y="206"/>
                        <a:pt x="1175" y="214"/>
                      </a:cubicBezTo>
                      <a:cubicBezTo>
                        <a:pt x="1141" y="269"/>
                        <a:pt x="1141" y="269"/>
                        <a:pt x="1141" y="269"/>
                      </a:cubicBezTo>
                      <a:cubicBezTo>
                        <a:pt x="989" y="269"/>
                        <a:pt x="989" y="269"/>
                        <a:pt x="989" y="269"/>
                      </a:cubicBezTo>
                      <a:cubicBezTo>
                        <a:pt x="981" y="269"/>
                        <a:pt x="979" y="268"/>
                        <a:pt x="978" y="258"/>
                      </a:cubicBezTo>
                      <a:cubicBezTo>
                        <a:pt x="977" y="229"/>
                        <a:pt x="977" y="200"/>
                        <a:pt x="977" y="170"/>
                      </a:cubicBezTo>
                      <a:cubicBezTo>
                        <a:pt x="977" y="129"/>
                        <a:pt x="978" y="91"/>
                        <a:pt x="980" y="54"/>
                      </a:cubicBezTo>
                      <a:cubicBezTo>
                        <a:pt x="980" y="44"/>
                        <a:pt x="978" y="39"/>
                        <a:pt x="988" y="38"/>
                      </a:cubicBezTo>
                      <a:cubicBezTo>
                        <a:pt x="1208" y="38"/>
                        <a:pt x="1208" y="38"/>
                        <a:pt x="1208" y="38"/>
                      </a:cubicBezTo>
                      <a:cubicBezTo>
                        <a:pt x="1228" y="38"/>
                        <a:pt x="1242" y="40"/>
                        <a:pt x="1252" y="44"/>
                      </a:cubicBezTo>
                      <a:lnTo>
                        <a:pt x="1252" y="269"/>
                      </a:lnTo>
                      <a:close/>
                      <a:moveTo>
                        <a:pt x="1376" y="263"/>
                      </a:moveTo>
                      <a:cubicBezTo>
                        <a:pt x="1372" y="267"/>
                        <a:pt x="1366" y="269"/>
                        <a:pt x="1361" y="269"/>
                      </a:cubicBezTo>
                      <a:cubicBezTo>
                        <a:pt x="1291" y="269"/>
                        <a:pt x="1291" y="269"/>
                        <a:pt x="1291" y="269"/>
                      </a:cubicBezTo>
                      <a:cubicBezTo>
                        <a:pt x="1291" y="89"/>
                        <a:pt x="1291" y="89"/>
                        <a:pt x="1291" y="89"/>
                      </a:cubicBezTo>
                      <a:cubicBezTo>
                        <a:pt x="1315" y="131"/>
                        <a:pt x="1353" y="200"/>
                        <a:pt x="1365" y="221"/>
                      </a:cubicBezTo>
                      <a:cubicBezTo>
                        <a:pt x="1377" y="245"/>
                        <a:pt x="1377" y="245"/>
                        <a:pt x="1377" y="245"/>
                      </a:cubicBezTo>
                      <a:cubicBezTo>
                        <a:pt x="1377" y="245"/>
                        <a:pt x="1381" y="255"/>
                        <a:pt x="1376" y="263"/>
                      </a:cubicBezTo>
                      <a:moveTo>
                        <a:pt x="1494" y="690"/>
                      </a:moveTo>
                      <a:cubicBezTo>
                        <a:pt x="1446" y="690"/>
                        <a:pt x="1407" y="651"/>
                        <a:pt x="1407" y="603"/>
                      </a:cubicBezTo>
                      <a:cubicBezTo>
                        <a:pt x="1407" y="555"/>
                        <a:pt x="1446" y="516"/>
                        <a:pt x="1494" y="516"/>
                      </a:cubicBezTo>
                      <a:cubicBezTo>
                        <a:pt x="1541" y="516"/>
                        <a:pt x="1580" y="555"/>
                        <a:pt x="1580" y="603"/>
                      </a:cubicBezTo>
                      <a:cubicBezTo>
                        <a:pt x="1580" y="651"/>
                        <a:pt x="1541" y="690"/>
                        <a:pt x="1494" y="69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72" name="Group 24"/>
            <p:cNvGrpSpPr/>
            <p:nvPr/>
          </p:nvGrpSpPr>
          <p:grpSpPr>
            <a:xfrm>
              <a:off x="11026632" y="1350390"/>
              <a:ext cx="565547" cy="565547"/>
              <a:chOff x="11026632" y="1350390"/>
              <a:chExt cx="565547" cy="565547"/>
            </a:xfrm>
          </p:grpSpPr>
          <p:sp>
            <p:nvSpPr>
              <p:cNvPr id="204" name="Oval 203"/>
              <p:cNvSpPr/>
              <p:nvPr/>
            </p:nvSpPr>
            <p:spPr>
              <a:xfrm>
                <a:off x="11026632"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73" name="Group 362"/>
              <p:cNvGrpSpPr/>
              <p:nvPr/>
            </p:nvGrpSpPr>
            <p:grpSpPr>
              <a:xfrm>
                <a:off x="11056394" y="1528519"/>
                <a:ext cx="497430" cy="208582"/>
                <a:chOff x="8685212" y="1041531"/>
                <a:chExt cx="1062514" cy="445532"/>
              </a:xfrm>
              <a:solidFill>
                <a:schemeClr val="bg1"/>
              </a:solidFill>
            </p:grpSpPr>
            <p:sp>
              <p:nvSpPr>
                <p:cNvPr id="364" name="Freeform 363"/>
                <p:cNvSpPr>
                  <a:spLocks/>
                </p:cNvSpPr>
                <p:nvPr/>
              </p:nvSpPr>
              <p:spPr bwMode="auto">
                <a:xfrm>
                  <a:off x="9299336" y="1383955"/>
                  <a:ext cx="439341" cy="103108"/>
                </a:xfrm>
                <a:custGeom>
                  <a:avLst/>
                  <a:gdLst>
                    <a:gd name="T0" fmla="*/ 765 w 781"/>
                    <a:gd name="T1" fmla="*/ 75 h 183"/>
                    <a:gd name="T2" fmla="*/ 725 w 781"/>
                    <a:gd name="T3" fmla="*/ 82 h 183"/>
                    <a:gd name="T4" fmla="*/ 641 w 781"/>
                    <a:gd name="T5" fmla="*/ 126 h 183"/>
                    <a:gd name="T6" fmla="*/ 575 w 781"/>
                    <a:gd name="T7" fmla="*/ 126 h 183"/>
                    <a:gd name="T8" fmla="*/ 575 w 781"/>
                    <a:gd name="T9" fmla="*/ 0 h 183"/>
                    <a:gd name="T10" fmla="*/ 518 w 781"/>
                    <a:gd name="T11" fmla="*/ 0 h 183"/>
                    <a:gd name="T12" fmla="*/ 518 w 781"/>
                    <a:gd name="T13" fmla="*/ 126 h 183"/>
                    <a:gd name="T14" fmla="*/ 215 w 781"/>
                    <a:gd name="T15" fmla="*/ 126 h 183"/>
                    <a:gd name="T16" fmla="*/ 215 w 781"/>
                    <a:gd name="T17" fmla="*/ 0 h 183"/>
                    <a:gd name="T18" fmla="*/ 157 w 781"/>
                    <a:gd name="T19" fmla="*/ 0 h 183"/>
                    <a:gd name="T20" fmla="*/ 157 w 781"/>
                    <a:gd name="T21" fmla="*/ 126 h 183"/>
                    <a:gd name="T22" fmla="*/ 28 w 781"/>
                    <a:gd name="T23" fmla="*/ 126 h 183"/>
                    <a:gd name="T24" fmla="*/ 0 w 781"/>
                    <a:gd name="T25" fmla="*/ 155 h 183"/>
                    <a:gd name="T26" fmla="*/ 28 w 781"/>
                    <a:gd name="T27" fmla="*/ 183 h 183"/>
                    <a:gd name="T28" fmla="*/ 641 w 781"/>
                    <a:gd name="T29" fmla="*/ 183 h 183"/>
                    <a:gd name="T30" fmla="*/ 772 w 781"/>
                    <a:gd name="T31" fmla="*/ 115 h 183"/>
                    <a:gd name="T32" fmla="*/ 765 w 781"/>
                    <a:gd name="T33" fmla="*/ 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1" h="183">
                      <a:moveTo>
                        <a:pt x="765" y="75"/>
                      </a:moveTo>
                      <a:cubicBezTo>
                        <a:pt x="752" y="66"/>
                        <a:pt x="734" y="69"/>
                        <a:pt x="725" y="82"/>
                      </a:cubicBezTo>
                      <a:cubicBezTo>
                        <a:pt x="711" y="102"/>
                        <a:pt x="685" y="126"/>
                        <a:pt x="641" y="126"/>
                      </a:cubicBezTo>
                      <a:cubicBezTo>
                        <a:pt x="575" y="126"/>
                        <a:pt x="575" y="126"/>
                        <a:pt x="575" y="126"/>
                      </a:cubicBezTo>
                      <a:cubicBezTo>
                        <a:pt x="575" y="0"/>
                        <a:pt x="575" y="0"/>
                        <a:pt x="575" y="0"/>
                      </a:cubicBezTo>
                      <a:cubicBezTo>
                        <a:pt x="518" y="0"/>
                        <a:pt x="518" y="0"/>
                        <a:pt x="518" y="0"/>
                      </a:cubicBezTo>
                      <a:cubicBezTo>
                        <a:pt x="518" y="126"/>
                        <a:pt x="518" y="126"/>
                        <a:pt x="518" y="126"/>
                      </a:cubicBezTo>
                      <a:cubicBezTo>
                        <a:pt x="215" y="126"/>
                        <a:pt x="215" y="126"/>
                        <a:pt x="215" y="126"/>
                      </a:cubicBezTo>
                      <a:cubicBezTo>
                        <a:pt x="215" y="0"/>
                        <a:pt x="215" y="0"/>
                        <a:pt x="215" y="0"/>
                      </a:cubicBezTo>
                      <a:cubicBezTo>
                        <a:pt x="157" y="0"/>
                        <a:pt x="157" y="0"/>
                        <a:pt x="157" y="0"/>
                      </a:cubicBezTo>
                      <a:cubicBezTo>
                        <a:pt x="157" y="126"/>
                        <a:pt x="157" y="126"/>
                        <a:pt x="157" y="126"/>
                      </a:cubicBezTo>
                      <a:cubicBezTo>
                        <a:pt x="28" y="126"/>
                        <a:pt x="28" y="126"/>
                        <a:pt x="28" y="126"/>
                      </a:cubicBezTo>
                      <a:cubicBezTo>
                        <a:pt x="12" y="126"/>
                        <a:pt x="0" y="139"/>
                        <a:pt x="0" y="155"/>
                      </a:cubicBezTo>
                      <a:cubicBezTo>
                        <a:pt x="0" y="171"/>
                        <a:pt x="12" y="183"/>
                        <a:pt x="28" y="183"/>
                      </a:cubicBezTo>
                      <a:cubicBezTo>
                        <a:pt x="641" y="183"/>
                        <a:pt x="641" y="183"/>
                        <a:pt x="641" y="183"/>
                      </a:cubicBezTo>
                      <a:cubicBezTo>
                        <a:pt x="695" y="183"/>
                        <a:pt x="741" y="159"/>
                        <a:pt x="772" y="115"/>
                      </a:cubicBezTo>
                      <a:cubicBezTo>
                        <a:pt x="781" y="102"/>
                        <a:pt x="778" y="84"/>
                        <a:pt x="765" y="75"/>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65" name="Freeform 364"/>
                <p:cNvSpPr>
                  <a:spLocks noEditPoints="1"/>
                </p:cNvSpPr>
                <p:nvPr/>
              </p:nvSpPr>
              <p:spPr bwMode="auto">
                <a:xfrm>
                  <a:off x="8685212" y="1041531"/>
                  <a:ext cx="1062514" cy="332423"/>
                </a:xfrm>
                <a:custGeom>
                  <a:avLst/>
                  <a:gdLst>
                    <a:gd name="T0" fmla="*/ 1623 w 1889"/>
                    <a:gd name="T1" fmla="*/ 8 h 591"/>
                    <a:gd name="T2" fmla="*/ 1378 w 1889"/>
                    <a:gd name="T3" fmla="*/ 29 h 591"/>
                    <a:gd name="T4" fmla="*/ 1376 w 1889"/>
                    <a:gd name="T5" fmla="*/ 29 h 591"/>
                    <a:gd name="T6" fmla="*/ 1328 w 1889"/>
                    <a:gd name="T7" fmla="*/ 29 h 591"/>
                    <a:gd name="T8" fmla="*/ 1328 w 1889"/>
                    <a:gd name="T9" fmla="*/ 28 h 591"/>
                    <a:gd name="T10" fmla="*/ 1300 w 1889"/>
                    <a:gd name="T11" fmla="*/ 0 h 591"/>
                    <a:gd name="T12" fmla="*/ 1271 w 1889"/>
                    <a:gd name="T13" fmla="*/ 28 h 591"/>
                    <a:gd name="T14" fmla="*/ 1271 w 1889"/>
                    <a:gd name="T15" fmla="*/ 29 h 591"/>
                    <a:gd name="T16" fmla="*/ 1212 w 1889"/>
                    <a:gd name="T17" fmla="*/ 29 h 591"/>
                    <a:gd name="T18" fmla="*/ 1210 w 1889"/>
                    <a:gd name="T19" fmla="*/ 29 h 591"/>
                    <a:gd name="T20" fmla="*/ 966 w 1889"/>
                    <a:gd name="T21" fmla="*/ 8 h 591"/>
                    <a:gd name="T22" fmla="*/ 699 w 1889"/>
                    <a:gd name="T23" fmla="*/ 43 h 591"/>
                    <a:gd name="T24" fmla="*/ 966 w 1889"/>
                    <a:gd name="T25" fmla="*/ 79 h 591"/>
                    <a:gd name="T26" fmla="*/ 1210 w 1889"/>
                    <a:gd name="T27" fmla="*/ 58 h 591"/>
                    <a:gd name="T28" fmla="*/ 1212 w 1889"/>
                    <a:gd name="T29" fmla="*/ 58 h 591"/>
                    <a:gd name="T30" fmla="*/ 1271 w 1889"/>
                    <a:gd name="T31" fmla="*/ 58 h 591"/>
                    <a:gd name="T32" fmla="*/ 1271 w 1889"/>
                    <a:gd name="T33" fmla="*/ 113 h 591"/>
                    <a:gd name="T34" fmla="*/ 1252 w 1889"/>
                    <a:gd name="T35" fmla="*/ 113 h 591"/>
                    <a:gd name="T36" fmla="*/ 1252 w 1889"/>
                    <a:gd name="T37" fmla="*/ 142 h 591"/>
                    <a:gd name="T38" fmla="*/ 1112 w 1889"/>
                    <a:gd name="T39" fmla="*/ 142 h 591"/>
                    <a:gd name="T40" fmla="*/ 962 w 1889"/>
                    <a:gd name="T41" fmla="*/ 187 h 591"/>
                    <a:gd name="T42" fmla="*/ 936 w 1889"/>
                    <a:gd name="T43" fmla="*/ 191 h 591"/>
                    <a:gd name="T44" fmla="*/ 391 w 1889"/>
                    <a:gd name="T45" fmla="*/ 209 h 591"/>
                    <a:gd name="T46" fmla="*/ 196 w 1889"/>
                    <a:gd name="T47" fmla="*/ 33 h 591"/>
                    <a:gd name="T48" fmla="*/ 95 w 1889"/>
                    <a:gd name="T49" fmla="*/ 61 h 591"/>
                    <a:gd name="T50" fmla="*/ 94 w 1889"/>
                    <a:gd name="T51" fmla="*/ 61 h 591"/>
                    <a:gd name="T52" fmla="*/ 174 w 1889"/>
                    <a:gd name="T53" fmla="*/ 238 h 591"/>
                    <a:gd name="T54" fmla="*/ 123 w 1889"/>
                    <a:gd name="T55" fmla="*/ 318 h 591"/>
                    <a:gd name="T56" fmla="*/ 214 w 1889"/>
                    <a:gd name="T57" fmla="*/ 318 h 591"/>
                    <a:gd name="T58" fmla="*/ 280 w 1889"/>
                    <a:gd name="T59" fmla="*/ 262 h 591"/>
                    <a:gd name="T60" fmla="*/ 342 w 1889"/>
                    <a:gd name="T61" fmla="*/ 268 h 591"/>
                    <a:gd name="T62" fmla="*/ 196 w 1889"/>
                    <a:gd name="T63" fmla="*/ 380 h 591"/>
                    <a:gd name="T64" fmla="*/ 45 w 1889"/>
                    <a:gd name="T65" fmla="*/ 229 h 591"/>
                    <a:gd name="T66" fmla="*/ 88 w 1889"/>
                    <a:gd name="T67" fmla="*/ 123 h 591"/>
                    <a:gd name="T68" fmla="*/ 69 w 1889"/>
                    <a:gd name="T69" fmla="*/ 80 h 591"/>
                    <a:gd name="T70" fmla="*/ 0 w 1889"/>
                    <a:gd name="T71" fmla="*/ 229 h 591"/>
                    <a:gd name="T72" fmla="*/ 196 w 1889"/>
                    <a:gd name="T73" fmla="*/ 425 h 591"/>
                    <a:gd name="T74" fmla="*/ 387 w 1889"/>
                    <a:gd name="T75" fmla="*/ 272 h 591"/>
                    <a:gd name="T76" fmla="*/ 820 w 1889"/>
                    <a:gd name="T77" fmla="*/ 310 h 591"/>
                    <a:gd name="T78" fmla="*/ 914 w 1889"/>
                    <a:gd name="T79" fmla="*/ 374 h 591"/>
                    <a:gd name="T80" fmla="*/ 1210 w 1889"/>
                    <a:gd name="T81" fmla="*/ 591 h 591"/>
                    <a:gd name="T82" fmla="*/ 1771 w 1889"/>
                    <a:gd name="T83" fmla="*/ 591 h 591"/>
                    <a:gd name="T84" fmla="*/ 1861 w 1889"/>
                    <a:gd name="T85" fmla="*/ 499 h 591"/>
                    <a:gd name="T86" fmla="*/ 1821 w 1889"/>
                    <a:gd name="T87" fmla="*/ 366 h 591"/>
                    <a:gd name="T88" fmla="*/ 1359 w 1889"/>
                    <a:gd name="T89" fmla="*/ 366 h 591"/>
                    <a:gd name="T90" fmla="*/ 1260 w 1889"/>
                    <a:gd name="T91" fmla="*/ 251 h 591"/>
                    <a:gd name="T92" fmla="*/ 1264 w 1889"/>
                    <a:gd name="T93" fmla="*/ 251 h 591"/>
                    <a:gd name="T94" fmla="*/ 1713 w 1889"/>
                    <a:gd name="T95" fmla="*/ 251 h 591"/>
                    <a:gd name="T96" fmla="*/ 1437 w 1889"/>
                    <a:gd name="T97" fmla="*/ 142 h 591"/>
                    <a:gd name="T98" fmla="*/ 1347 w 1889"/>
                    <a:gd name="T99" fmla="*/ 142 h 591"/>
                    <a:gd name="T100" fmla="*/ 1347 w 1889"/>
                    <a:gd name="T101" fmla="*/ 113 h 591"/>
                    <a:gd name="T102" fmla="*/ 1328 w 1889"/>
                    <a:gd name="T103" fmla="*/ 113 h 591"/>
                    <a:gd name="T104" fmla="*/ 1328 w 1889"/>
                    <a:gd name="T105" fmla="*/ 58 h 591"/>
                    <a:gd name="T106" fmla="*/ 1376 w 1889"/>
                    <a:gd name="T107" fmla="*/ 58 h 591"/>
                    <a:gd name="T108" fmla="*/ 1378 w 1889"/>
                    <a:gd name="T109" fmla="*/ 58 h 591"/>
                    <a:gd name="T110" fmla="*/ 1623 w 1889"/>
                    <a:gd name="T111" fmla="*/ 79 h 591"/>
                    <a:gd name="T112" fmla="*/ 1889 w 1889"/>
                    <a:gd name="T113" fmla="*/ 43 h 591"/>
                    <a:gd name="T114" fmla="*/ 1623 w 1889"/>
                    <a:gd name="T115" fmla="*/ 8 h 591"/>
                    <a:gd name="T116" fmla="*/ 183 w 1889"/>
                    <a:gd name="T117" fmla="*/ 78 h 591"/>
                    <a:gd name="T118" fmla="*/ 196 w 1889"/>
                    <a:gd name="T119" fmla="*/ 77 h 591"/>
                    <a:gd name="T120" fmla="*/ 346 w 1889"/>
                    <a:gd name="T121" fmla="*/ 211 h 591"/>
                    <a:gd name="T122" fmla="*/ 300 w 1889"/>
                    <a:gd name="T123" fmla="*/ 212 h 591"/>
                    <a:gd name="T124" fmla="*/ 183 w 1889"/>
                    <a:gd name="T125" fmla="*/ 7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9" h="591">
                      <a:moveTo>
                        <a:pt x="1623" y="8"/>
                      </a:moveTo>
                      <a:cubicBezTo>
                        <a:pt x="1513" y="8"/>
                        <a:pt x="1419" y="17"/>
                        <a:pt x="1378" y="29"/>
                      </a:cubicBezTo>
                      <a:cubicBezTo>
                        <a:pt x="1377" y="29"/>
                        <a:pt x="1377" y="29"/>
                        <a:pt x="1376" y="29"/>
                      </a:cubicBezTo>
                      <a:cubicBezTo>
                        <a:pt x="1328" y="29"/>
                        <a:pt x="1328" y="29"/>
                        <a:pt x="1328" y="29"/>
                      </a:cubicBezTo>
                      <a:cubicBezTo>
                        <a:pt x="1328" y="28"/>
                        <a:pt x="1328" y="28"/>
                        <a:pt x="1328" y="28"/>
                      </a:cubicBezTo>
                      <a:cubicBezTo>
                        <a:pt x="1328" y="13"/>
                        <a:pt x="1315" y="0"/>
                        <a:pt x="1300" y="0"/>
                      </a:cubicBezTo>
                      <a:cubicBezTo>
                        <a:pt x="1284" y="0"/>
                        <a:pt x="1271" y="13"/>
                        <a:pt x="1271" y="28"/>
                      </a:cubicBezTo>
                      <a:cubicBezTo>
                        <a:pt x="1271" y="29"/>
                        <a:pt x="1271" y="29"/>
                        <a:pt x="1271" y="29"/>
                      </a:cubicBezTo>
                      <a:cubicBezTo>
                        <a:pt x="1212" y="29"/>
                        <a:pt x="1212" y="29"/>
                        <a:pt x="1212" y="29"/>
                      </a:cubicBezTo>
                      <a:cubicBezTo>
                        <a:pt x="1212" y="29"/>
                        <a:pt x="1211" y="29"/>
                        <a:pt x="1210" y="29"/>
                      </a:cubicBezTo>
                      <a:cubicBezTo>
                        <a:pt x="1169" y="17"/>
                        <a:pt x="1075" y="8"/>
                        <a:pt x="966" y="8"/>
                      </a:cubicBezTo>
                      <a:cubicBezTo>
                        <a:pt x="818" y="8"/>
                        <a:pt x="699" y="24"/>
                        <a:pt x="699" y="43"/>
                      </a:cubicBezTo>
                      <a:cubicBezTo>
                        <a:pt x="699" y="63"/>
                        <a:pt x="818" y="79"/>
                        <a:pt x="966" y="79"/>
                      </a:cubicBezTo>
                      <a:cubicBezTo>
                        <a:pt x="1075" y="79"/>
                        <a:pt x="1169" y="70"/>
                        <a:pt x="1210" y="58"/>
                      </a:cubicBezTo>
                      <a:cubicBezTo>
                        <a:pt x="1211" y="58"/>
                        <a:pt x="1212" y="58"/>
                        <a:pt x="1212" y="58"/>
                      </a:cubicBezTo>
                      <a:cubicBezTo>
                        <a:pt x="1271" y="58"/>
                        <a:pt x="1271" y="58"/>
                        <a:pt x="1271" y="58"/>
                      </a:cubicBezTo>
                      <a:cubicBezTo>
                        <a:pt x="1271" y="113"/>
                        <a:pt x="1271" y="113"/>
                        <a:pt x="1271" y="113"/>
                      </a:cubicBezTo>
                      <a:cubicBezTo>
                        <a:pt x="1252" y="113"/>
                        <a:pt x="1252" y="113"/>
                        <a:pt x="1252" y="113"/>
                      </a:cubicBezTo>
                      <a:cubicBezTo>
                        <a:pt x="1252" y="142"/>
                        <a:pt x="1252" y="142"/>
                        <a:pt x="1252" y="142"/>
                      </a:cubicBezTo>
                      <a:cubicBezTo>
                        <a:pt x="1112" y="142"/>
                        <a:pt x="1112" y="142"/>
                        <a:pt x="1112" y="142"/>
                      </a:cubicBezTo>
                      <a:cubicBezTo>
                        <a:pt x="1040" y="142"/>
                        <a:pt x="980" y="176"/>
                        <a:pt x="962" y="187"/>
                      </a:cubicBezTo>
                      <a:cubicBezTo>
                        <a:pt x="954" y="188"/>
                        <a:pt x="945" y="190"/>
                        <a:pt x="936" y="191"/>
                      </a:cubicBezTo>
                      <a:cubicBezTo>
                        <a:pt x="391" y="209"/>
                        <a:pt x="391" y="209"/>
                        <a:pt x="391" y="209"/>
                      </a:cubicBezTo>
                      <a:cubicBezTo>
                        <a:pt x="381" y="110"/>
                        <a:pt x="297" y="33"/>
                        <a:pt x="196" y="33"/>
                      </a:cubicBezTo>
                      <a:cubicBezTo>
                        <a:pt x="159" y="33"/>
                        <a:pt x="124" y="43"/>
                        <a:pt x="95" y="61"/>
                      </a:cubicBezTo>
                      <a:cubicBezTo>
                        <a:pt x="94" y="61"/>
                        <a:pt x="94" y="61"/>
                        <a:pt x="94" y="61"/>
                      </a:cubicBezTo>
                      <a:cubicBezTo>
                        <a:pt x="174" y="238"/>
                        <a:pt x="174" y="238"/>
                        <a:pt x="174" y="238"/>
                      </a:cubicBezTo>
                      <a:cubicBezTo>
                        <a:pt x="123" y="318"/>
                        <a:pt x="123" y="318"/>
                        <a:pt x="123" y="318"/>
                      </a:cubicBezTo>
                      <a:cubicBezTo>
                        <a:pt x="214" y="318"/>
                        <a:pt x="214" y="318"/>
                        <a:pt x="214" y="318"/>
                      </a:cubicBezTo>
                      <a:cubicBezTo>
                        <a:pt x="280" y="262"/>
                        <a:pt x="280" y="262"/>
                        <a:pt x="280" y="262"/>
                      </a:cubicBezTo>
                      <a:cubicBezTo>
                        <a:pt x="299" y="264"/>
                        <a:pt x="320" y="266"/>
                        <a:pt x="342" y="268"/>
                      </a:cubicBezTo>
                      <a:cubicBezTo>
                        <a:pt x="325" y="332"/>
                        <a:pt x="266" y="380"/>
                        <a:pt x="196" y="380"/>
                      </a:cubicBezTo>
                      <a:cubicBezTo>
                        <a:pt x="113" y="380"/>
                        <a:pt x="45" y="312"/>
                        <a:pt x="45" y="229"/>
                      </a:cubicBezTo>
                      <a:cubicBezTo>
                        <a:pt x="45" y="188"/>
                        <a:pt x="61" y="150"/>
                        <a:pt x="88" y="123"/>
                      </a:cubicBezTo>
                      <a:cubicBezTo>
                        <a:pt x="69" y="80"/>
                        <a:pt x="69" y="80"/>
                        <a:pt x="69" y="80"/>
                      </a:cubicBezTo>
                      <a:cubicBezTo>
                        <a:pt x="27" y="116"/>
                        <a:pt x="0" y="169"/>
                        <a:pt x="0" y="229"/>
                      </a:cubicBezTo>
                      <a:cubicBezTo>
                        <a:pt x="0" y="337"/>
                        <a:pt x="88" y="425"/>
                        <a:pt x="196" y="425"/>
                      </a:cubicBezTo>
                      <a:cubicBezTo>
                        <a:pt x="289" y="425"/>
                        <a:pt x="367" y="359"/>
                        <a:pt x="387" y="272"/>
                      </a:cubicBezTo>
                      <a:cubicBezTo>
                        <a:pt x="537" y="285"/>
                        <a:pt x="732" y="303"/>
                        <a:pt x="820" y="310"/>
                      </a:cubicBezTo>
                      <a:cubicBezTo>
                        <a:pt x="858" y="313"/>
                        <a:pt x="895" y="350"/>
                        <a:pt x="914" y="374"/>
                      </a:cubicBezTo>
                      <a:cubicBezTo>
                        <a:pt x="980" y="457"/>
                        <a:pt x="1070" y="591"/>
                        <a:pt x="1210" y="591"/>
                      </a:cubicBezTo>
                      <a:cubicBezTo>
                        <a:pt x="1771" y="591"/>
                        <a:pt x="1771" y="591"/>
                        <a:pt x="1771" y="591"/>
                      </a:cubicBezTo>
                      <a:cubicBezTo>
                        <a:pt x="1836" y="591"/>
                        <a:pt x="1861" y="549"/>
                        <a:pt x="1861" y="499"/>
                      </a:cubicBezTo>
                      <a:cubicBezTo>
                        <a:pt x="1861" y="452"/>
                        <a:pt x="1846" y="407"/>
                        <a:pt x="1821" y="366"/>
                      </a:cubicBezTo>
                      <a:cubicBezTo>
                        <a:pt x="1359" y="366"/>
                        <a:pt x="1359" y="366"/>
                        <a:pt x="1359" y="366"/>
                      </a:cubicBezTo>
                      <a:cubicBezTo>
                        <a:pt x="1320" y="324"/>
                        <a:pt x="1282" y="278"/>
                        <a:pt x="1260" y="251"/>
                      </a:cubicBezTo>
                      <a:cubicBezTo>
                        <a:pt x="1262" y="251"/>
                        <a:pt x="1264" y="251"/>
                        <a:pt x="1264" y="251"/>
                      </a:cubicBezTo>
                      <a:cubicBezTo>
                        <a:pt x="1713" y="251"/>
                        <a:pt x="1713" y="251"/>
                        <a:pt x="1713" y="251"/>
                      </a:cubicBezTo>
                      <a:cubicBezTo>
                        <a:pt x="1625" y="184"/>
                        <a:pt x="1516" y="142"/>
                        <a:pt x="1437" y="142"/>
                      </a:cubicBezTo>
                      <a:cubicBezTo>
                        <a:pt x="1347" y="142"/>
                        <a:pt x="1347" y="142"/>
                        <a:pt x="1347" y="142"/>
                      </a:cubicBezTo>
                      <a:cubicBezTo>
                        <a:pt x="1347" y="113"/>
                        <a:pt x="1347" y="113"/>
                        <a:pt x="1347" y="113"/>
                      </a:cubicBezTo>
                      <a:cubicBezTo>
                        <a:pt x="1328" y="113"/>
                        <a:pt x="1328" y="113"/>
                        <a:pt x="1328" y="113"/>
                      </a:cubicBezTo>
                      <a:cubicBezTo>
                        <a:pt x="1328" y="58"/>
                        <a:pt x="1328" y="58"/>
                        <a:pt x="1328" y="58"/>
                      </a:cubicBezTo>
                      <a:cubicBezTo>
                        <a:pt x="1376" y="58"/>
                        <a:pt x="1376" y="58"/>
                        <a:pt x="1376" y="58"/>
                      </a:cubicBezTo>
                      <a:cubicBezTo>
                        <a:pt x="1377" y="58"/>
                        <a:pt x="1377" y="58"/>
                        <a:pt x="1378" y="58"/>
                      </a:cubicBezTo>
                      <a:cubicBezTo>
                        <a:pt x="1419" y="70"/>
                        <a:pt x="1513" y="79"/>
                        <a:pt x="1623" y="79"/>
                      </a:cubicBezTo>
                      <a:cubicBezTo>
                        <a:pt x="1770" y="79"/>
                        <a:pt x="1889" y="63"/>
                        <a:pt x="1889" y="43"/>
                      </a:cubicBezTo>
                      <a:cubicBezTo>
                        <a:pt x="1889" y="24"/>
                        <a:pt x="1770" y="8"/>
                        <a:pt x="1623" y="8"/>
                      </a:cubicBezTo>
                      <a:moveTo>
                        <a:pt x="183" y="78"/>
                      </a:moveTo>
                      <a:cubicBezTo>
                        <a:pt x="187" y="78"/>
                        <a:pt x="191" y="77"/>
                        <a:pt x="196" y="77"/>
                      </a:cubicBezTo>
                      <a:cubicBezTo>
                        <a:pt x="273" y="77"/>
                        <a:pt x="337" y="136"/>
                        <a:pt x="346" y="211"/>
                      </a:cubicBezTo>
                      <a:cubicBezTo>
                        <a:pt x="300" y="212"/>
                        <a:pt x="300" y="212"/>
                        <a:pt x="300" y="212"/>
                      </a:cubicBezTo>
                      <a:cubicBezTo>
                        <a:pt x="255" y="166"/>
                        <a:pt x="208" y="109"/>
                        <a:pt x="183" y="78"/>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74" name="Group 30"/>
            <p:cNvGrpSpPr/>
            <p:nvPr/>
          </p:nvGrpSpPr>
          <p:grpSpPr>
            <a:xfrm>
              <a:off x="4043940" y="1350390"/>
              <a:ext cx="565547" cy="565547"/>
              <a:chOff x="4043940" y="1350390"/>
              <a:chExt cx="565547" cy="565547"/>
            </a:xfrm>
          </p:grpSpPr>
          <p:sp>
            <p:nvSpPr>
              <p:cNvPr id="198" name="Oval 197"/>
              <p:cNvSpPr/>
              <p:nvPr/>
            </p:nvSpPr>
            <p:spPr>
              <a:xfrm>
                <a:off x="4043940"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75" name="Group 408"/>
              <p:cNvGrpSpPr/>
              <p:nvPr/>
            </p:nvGrpSpPr>
            <p:grpSpPr>
              <a:xfrm>
                <a:off x="4108753" y="1434960"/>
                <a:ext cx="376673" cy="385635"/>
                <a:chOff x="437276" y="2384318"/>
                <a:chExt cx="1010840" cy="1034892"/>
              </a:xfrm>
              <a:solidFill>
                <a:schemeClr val="bg1"/>
              </a:solidFill>
            </p:grpSpPr>
            <p:sp>
              <p:nvSpPr>
                <p:cNvPr id="410" name="Freeform 18"/>
                <p:cNvSpPr>
                  <a:spLocks/>
                </p:cNvSpPr>
                <p:nvPr/>
              </p:nvSpPr>
              <p:spPr bwMode="auto">
                <a:xfrm>
                  <a:off x="486806" y="3000110"/>
                  <a:ext cx="288131" cy="256461"/>
                </a:xfrm>
                <a:custGeom>
                  <a:avLst/>
                  <a:gdLst>
                    <a:gd name="T0" fmla="*/ 1210 w 1210"/>
                    <a:gd name="T1" fmla="*/ 352 h 1077"/>
                    <a:gd name="T2" fmla="*/ 853 w 1210"/>
                    <a:gd name="T3" fmla="*/ 218 h 1077"/>
                    <a:gd name="T4" fmla="*/ 770 w 1210"/>
                    <a:gd name="T5" fmla="*/ 442 h 1077"/>
                    <a:gd name="T6" fmla="*/ 546 w 1210"/>
                    <a:gd name="T7" fmla="*/ 357 h 1077"/>
                    <a:gd name="T8" fmla="*/ 628 w 1210"/>
                    <a:gd name="T9" fmla="*/ 135 h 1077"/>
                    <a:gd name="T10" fmla="*/ 272 w 1210"/>
                    <a:gd name="T11" fmla="*/ 0 h 1077"/>
                    <a:gd name="T12" fmla="*/ 0 w 1210"/>
                    <a:gd name="T13" fmla="*/ 728 h 1077"/>
                    <a:gd name="T14" fmla="*/ 938 w 1210"/>
                    <a:gd name="T15" fmla="*/ 1077 h 1077"/>
                    <a:gd name="T16" fmla="*/ 1210 w 1210"/>
                    <a:gd name="T17" fmla="*/ 35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0" h="1077">
                      <a:moveTo>
                        <a:pt x="1210" y="352"/>
                      </a:moveTo>
                      <a:lnTo>
                        <a:pt x="853" y="218"/>
                      </a:lnTo>
                      <a:lnTo>
                        <a:pt x="770" y="442"/>
                      </a:lnTo>
                      <a:lnTo>
                        <a:pt x="546" y="357"/>
                      </a:lnTo>
                      <a:lnTo>
                        <a:pt x="628" y="135"/>
                      </a:lnTo>
                      <a:lnTo>
                        <a:pt x="272" y="0"/>
                      </a:lnTo>
                      <a:lnTo>
                        <a:pt x="0" y="728"/>
                      </a:lnTo>
                      <a:lnTo>
                        <a:pt x="938" y="1077"/>
                      </a:lnTo>
                      <a:lnTo>
                        <a:pt x="1210" y="35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11" name="Freeform 19"/>
                <p:cNvSpPr>
                  <a:spLocks/>
                </p:cNvSpPr>
                <p:nvPr/>
              </p:nvSpPr>
              <p:spPr bwMode="auto">
                <a:xfrm>
                  <a:off x="559434" y="2805562"/>
                  <a:ext cx="288607" cy="256461"/>
                </a:xfrm>
                <a:custGeom>
                  <a:avLst/>
                  <a:gdLst>
                    <a:gd name="T0" fmla="*/ 1212 w 1212"/>
                    <a:gd name="T1" fmla="*/ 352 h 1077"/>
                    <a:gd name="T2" fmla="*/ 853 w 1212"/>
                    <a:gd name="T3" fmla="*/ 217 h 1077"/>
                    <a:gd name="T4" fmla="*/ 770 w 1212"/>
                    <a:gd name="T5" fmla="*/ 439 h 1077"/>
                    <a:gd name="T6" fmla="*/ 546 w 1212"/>
                    <a:gd name="T7" fmla="*/ 357 h 1077"/>
                    <a:gd name="T8" fmla="*/ 631 w 1212"/>
                    <a:gd name="T9" fmla="*/ 135 h 1077"/>
                    <a:gd name="T10" fmla="*/ 271 w 1212"/>
                    <a:gd name="T11" fmla="*/ 0 h 1077"/>
                    <a:gd name="T12" fmla="*/ 0 w 1212"/>
                    <a:gd name="T13" fmla="*/ 725 h 1077"/>
                    <a:gd name="T14" fmla="*/ 940 w 1212"/>
                    <a:gd name="T15" fmla="*/ 1077 h 1077"/>
                    <a:gd name="T16" fmla="*/ 1212 w 1212"/>
                    <a:gd name="T17" fmla="*/ 35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2" h="1077">
                      <a:moveTo>
                        <a:pt x="1212" y="352"/>
                      </a:moveTo>
                      <a:lnTo>
                        <a:pt x="853" y="217"/>
                      </a:lnTo>
                      <a:lnTo>
                        <a:pt x="770" y="439"/>
                      </a:lnTo>
                      <a:lnTo>
                        <a:pt x="546" y="357"/>
                      </a:lnTo>
                      <a:lnTo>
                        <a:pt x="631" y="135"/>
                      </a:lnTo>
                      <a:lnTo>
                        <a:pt x="271" y="0"/>
                      </a:lnTo>
                      <a:lnTo>
                        <a:pt x="0" y="725"/>
                      </a:lnTo>
                      <a:lnTo>
                        <a:pt x="940" y="1077"/>
                      </a:lnTo>
                      <a:lnTo>
                        <a:pt x="1212" y="35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12" name="Freeform 20"/>
                <p:cNvSpPr>
                  <a:spLocks/>
                </p:cNvSpPr>
                <p:nvPr/>
              </p:nvSpPr>
              <p:spPr bwMode="auto">
                <a:xfrm>
                  <a:off x="632539" y="2609823"/>
                  <a:ext cx="287893" cy="256461"/>
                </a:xfrm>
                <a:custGeom>
                  <a:avLst/>
                  <a:gdLst>
                    <a:gd name="T0" fmla="*/ 1209 w 1209"/>
                    <a:gd name="T1" fmla="*/ 350 h 1077"/>
                    <a:gd name="T2" fmla="*/ 853 w 1209"/>
                    <a:gd name="T3" fmla="*/ 217 h 1077"/>
                    <a:gd name="T4" fmla="*/ 768 w 1209"/>
                    <a:gd name="T5" fmla="*/ 439 h 1077"/>
                    <a:gd name="T6" fmla="*/ 546 w 1209"/>
                    <a:gd name="T7" fmla="*/ 357 h 1077"/>
                    <a:gd name="T8" fmla="*/ 628 w 1209"/>
                    <a:gd name="T9" fmla="*/ 132 h 1077"/>
                    <a:gd name="T10" fmla="*/ 272 w 1209"/>
                    <a:gd name="T11" fmla="*/ 0 h 1077"/>
                    <a:gd name="T12" fmla="*/ 0 w 1209"/>
                    <a:gd name="T13" fmla="*/ 725 h 1077"/>
                    <a:gd name="T14" fmla="*/ 938 w 1209"/>
                    <a:gd name="T15" fmla="*/ 1077 h 1077"/>
                    <a:gd name="T16" fmla="*/ 1209 w 1209"/>
                    <a:gd name="T17" fmla="*/ 35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9" h="1077">
                      <a:moveTo>
                        <a:pt x="1209" y="350"/>
                      </a:moveTo>
                      <a:lnTo>
                        <a:pt x="853" y="217"/>
                      </a:lnTo>
                      <a:lnTo>
                        <a:pt x="768" y="439"/>
                      </a:lnTo>
                      <a:lnTo>
                        <a:pt x="546" y="357"/>
                      </a:lnTo>
                      <a:lnTo>
                        <a:pt x="628" y="132"/>
                      </a:lnTo>
                      <a:lnTo>
                        <a:pt x="272" y="0"/>
                      </a:lnTo>
                      <a:lnTo>
                        <a:pt x="0" y="725"/>
                      </a:lnTo>
                      <a:lnTo>
                        <a:pt x="938" y="1077"/>
                      </a:lnTo>
                      <a:lnTo>
                        <a:pt x="1209" y="35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13" name="Freeform 21"/>
                <p:cNvSpPr>
                  <a:spLocks/>
                </p:cNvSpPr>
                <p:nvPr/>
              </p:nvSpPr>
              <p:spPr bwMode="auto">
                <a:xfrm>
                  <a:off x="1101169" y="2384318"/>
                  <a:ext cx="118586" cy="159068"/>
                </a:xfrm>
                <a:custGeom>
                  <a:avLst/>
                  <a:gdLst>
                    <a:gd name="T0" fmla="*/ 9 w 211"/>
                    <a:gd name="T1" fmla="*/ 221 h 283"/>
                    <a:gd name="T2" fmla="*/ 88 w 211"/>
                    <a:gd name="T3" fmla="*/ 283 h 283"/>
                    <a:gd name="T4" fmla="*/ 100 w 211"/>
                    <a:gd name="T5" fmla="*/ 283 h 283"/>
                    <a:gd name="T6" fmla="*/ 176 w 211"/>
                    <a:gd name="T7" fmla="*/ 179 h 283"/>
                    <a:gd name="T8" fmla="*/ 192 w 211"/>
                    <a:gd name="T9" fmla="*/ 62 h 283"/>
                    <a:gd name="T10" fmla="*/ 114 w 211"/>
                    <a:gd name="T11" fmla="*/ 19 h 283"/>
                    <a:gd name="T12" fmla="*/ 106 w 211"/>
                    <a:gd name="T13" fmla="*/ 13 h 283"/>
                    <a:gd name="T14" fmla="*/ 106 w 211"/>
                    <a:gd name="T15" fmla="*/ 0 h 283"/>
                    <a:gd name="T16" fmla="*/ 9 w 211"/>
                    <a:gd name="T17" fmla="*/ 92 h 283"/>
                    <a:gd name="T18" fmla="*/ 9 w 211"/>
                    <a:gd name="T19" fmla="*/ 22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83">
                      <a:moveTo>
                        <a:pt x="9" y="221"/>
                      </a:moveTo>
                      <a:cubicBezTo>
                        <a:pt x="7" y="277"/>
                        <a:pt x="70" y="283"/>
                        <a:pt x="88" y="283"/>
                      </a:cubicBezTo>
                      <a:cubicBezTo>
                        <a:pt x="100" y="283"/>
                        <a:pt x="100" y="283"/>
                        <a:pt x="100" y="283"/>
                      </a:cubicBezTo>
                      <a:cubicBezTo>
                        <a:pt x="100" y="283"/>
                        <a:pt x="139" y="231"/>
                        <a:pt x="176" y="179"/>
                      </a:cubicBezTo>
                      <a:cubicBezTo>
                        <a:pt x="205" y="139"/>
                        <a:pt x="211" y="97"/>
                        <a:pt x="192" y="62"/>
                      </a:cubicBezTo>
                      <a:cubicBezTo>
                        <a:pt x="177" y="34"/>
                        <a:pt x="149" y="19"/>
                        <a:pt x="114" y="19"/>
                      </a:cubicBezTo>
                      <a:cubicBezTo>
                        <a:pt x="110" y="18"/>
                        <a:pt x="106" y="16"/>
                        <a:pt x="106" y="13"/>
                      </a:cubicBezTo>
                      <a:cubicBezTo>
                        <a:pt x="106" y="0"/>
                        <a:pt x="106" y="0"/>
                        <a:pt x="106" y="0"/>
                      </a:cubicBezTo>
                      <a:cubicBezTo>
                        <a:pt x="0" y="5"/>
                        <a:pt x="9" y="92"/>
                        <a:pt x="9" y="92"/>
                      </a:cubicBezTo>
                      <a:lnTo>
                        <a:pt x="9" y="22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14" name="Freeform 22"/>
                <p:cNvSpPr>
                  <a:spLocks/>
                </p:cNvSpPr>
                <p:nvPr/>
              </p:nvSpPr>
              <p:spPr bwMode="auto">
                <a:xfrm>
                  <a:off x="1192132" y="2966534"/>
                  <a:ext cx="255984" cy="419576"/>
                </a:xfrm>
                <a:custGeom>
                  <a:avLst/>
                  <a:gdLst>
                    <a:gd name="T0" fmla="*/ 160 w 455"/>
                    <a:gd name="T1" fmla="*/ 320 h 746"/>
                    <a:gd name="T2" fmla="*/ 142 w 455"/>
                    <a:gd name="T3" fmla="*/ 0 h 746"/>
                    <a:gd name="T4" fmla="*/ 114 w 455"/>
                    <a:gd name="T5" fmla="*/ 60 h 746"/>
                    <a:gd name="T6" fmla="*/ 113 w 455"/>
                    <a:gd name="T7" fmla="*/ 61 h 746"/>
                    <a:gd name="T8" fmla="*/ 113 w 455"/>
                    <a:gd name="T9" fmla="*/ 61 h 746"/>
                    <a:gd name="T10" fmla="*/ 0 w 455"/>
                    <a:gd name="T11" fmla="*/ 236 h 746"/>
                    <a:gd name="T12" fmla="*/ 46 w 455"/>
                    <a:gd name="T13" fmla="*/ 392 h 746"/>
                    <a:gd name="T14" fmla="*/ 455 w 455"/>
                    <a:gd name="T15" fmla="*/ 746 h 746"/>
                    <a:gd name="T16" fmla="*/ 455 w 455"/>
                    <a:gd name="T17" fmla="*/ 617 h 746"/>
                    <a:gd name="T18" fmla="*/ 160 w 455"/>
                    <a:gd name="T19" fmla="*/ 32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746">
                      <a:moveTo>
                        <a:pt x="160" y="320"/>
                      </a:moveTo>
                      <a:cubicBezTo>
                        <a:pt x="142" y="0"/>
                        <a:pt x="142" y="0"/>
                        <a:pt x="142" y="0"/>
                      </a:cubicBezTo>
                      <a:cubicBezTo>
                        <a:pt x="128" y="36"/>
                        <a:pt x="115" y="58"/>
                        <a:pt x="114" y="60"/>
                      </a:cubicBezTo>
                      <a:cubicBezTo>
                        <a:pt x="113" y="61"/>
                        <a:pt x="113" y="61"/>
                        <a:pt x="113" y="61"/>
                      </a:cubicBezTo>
                      <a:cubicBezTo>
                        <a:pt x="113" y="61"/>
                        <a:pt x="113" y="61"/>
                        <a:pt x="113" y="61"/>
                      </a:cubicBezTo>
                      <a:cubicBezTo>
                        <a:pt x="0" y="236"/>
                        <a:pt x="0" y="236"/>
                        <a:pt x="0" y="236"/>
                      </a:cubicBezTo>
                      <a:cubicBezTo>
                        <a:pt x="26" y="323"/>
                        <a:pt x="46" y="392"/>
                        <a:pt x="46" y="392"/>
                      </a:cubicBezTo>
                      <a:cubicBezTo>
                        <a:pt x="455" y="746"/>
                        <a:pt x="455" y="746"/>
                        <a:pt x="455" y="746"/>
                      </a:cubicBezTo>
                      <a:cubicBezTo>
                        <a:pt x="455" y="617"/>
                        <a:pt x="455" y="617"/>
                        <a:pt x="455" y="617"/>
                      </a:cubicBezTo>
                      <a:lnTo>
                        <a:pt x="160" y="32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15" name="Freeform 23"/>
                <p:cNvSpPr>
                  <a:spLocks noEditPoints="1"/>
                </p:cNvSpPr>
                <p:nvPr/>
              </p:nvSpPr>
              <p:spPr bwMode="auto">
                <a:xfrm>
                  <a:off x="437276" y="2515287"/>
                  <a:ext cx="903446" cy="903923"/>
                </a:xfrm>
                <a:custGeom>
                  <a:avLst/>
                  <a:gdLst>
                    <a:gd name="T0" fmla="*/ 1497 w 1606"/>
                    <a:gd name="T1" fmla="*/ 557 h 1607"/>
                    <a:gd name="T2" fmla="*/ 1590 w 1606"/>
                    <a:gd name="T3" fmla="*/ 378 h 1607"/>
                    <a:gd name="T4" fmla="*/ 1450 w 1606"/>
                    <a:gd name="T5" fmla="*/ 72 h 1607"/>
                    <a:gd name="T6" fmla="*/ 1389 w 1606"/>
                    <a:gd name="T7" fmla="*/ 42 h 1607"/>
                    <a:gd name="T8" fmla="*/ 1373 w 1606"/>
                    <a:gd name="T9" fmla="*/ 10 h 1607"/>
                    <a:gd name="T10" fmla="*/ 1362 w 1606"/>
                    <a:gd name="T11" fmla="*/ 8 h 1607"/>
                    <a:gd name="T12" fmla="*/ 1230 w 1606"/>
                    <a:gd name="T13" fmla="*/ 185 h 1607"/>
                    <a:gd name="T14" fmla="*/ 1204 w 1606"/>
                    <a:gd name="T15" fmla="*/ 334 h 1607"/>
                    <a:gd name="T16" fmla="*/ 1204 w 1606"/>
                    <a:gd name="T17" fmla="*/ 480 h 1607"/>
                    <a:gd name="T18" fmla="*/ 1046 w 1606"/>
                    <a:gd name="T19" fmla="*/ 528 h 1607"/>
                    <a:gd name="T20" fmla="*/ 962 w 1606"/>
                    <a:gd name="T21" fmla="*/ 524 h 1607"/>
                    <a:gd name="T22" fmla="*/ 937 w 1606"/>
                    <a:gd name="T23" fmla="*/ 545 h 1607"/>
                    <a:gd name="T24" fmla="*/ 826 w 1606"/>
                    <a:gd name="T25" fmla="*/ 545 h 1607"/>
                    <a:gd name="T26" fmla="*/ 512 w 1606"/>
                    <a:gd name="T27" fmla="*/ 1385 h 1607"/>
                    <a:gd name="T28" fmla="*/ 511 w 1606"/>
                    <a:gd name="T29" fmla="*/ 1385 h 1607"/>
                    <a:gd name="T30" fmla="*/ 20 w 1606"/>
                    <a:gd name="T31" fmla="*/ 1203 h 1607"/>
                    <a:gd name="T32" fmla="*/ 0 w 1606"/>
                    <a:gd name="T33" fmla="*/ 1256 h 1607"/>
                    <a:gd name="T34" fmla="*/ 466 w 1606"/>
                    <a:gd name="T35" fmla="*/ 1429 h 1607"/>
                    <a:gd name="T36" fmla="*/ 450 w 1606"/>
                    <a:gd name="T37" fmla="*/ 1488 h 1607"/>
                    <a:gd name="T38" fmla="*/ 567 w 1606"/>
                    <a:gd name="T39" fmla="*/ 1604 h 1607"/>
                    <a:gd name="T40" fmla="*/ 684 w 1606"/>
                    <a:gd name="T41" fmla="*/ 1488 h 1607"/>
                    <a:gd name="T42" fmla="*/ 578 w 1606"/>
                    <a:gd name="T43" fmla="*/ 1371 h 1607"/>
                    <a:gd name="T44" fmla="*/ 865 w 1606"/>
                    <a:gd name="T45" fmla="*/ 602 h 1607"/>
                    <a:gd name="T46" fmla="*/ 926 w 1606"/>
                    <a:gd name="T47" fmla="*/ 602 h 1607"/>
                    <a:gd name="T48" fmla="*/ 947 w 1606"/>
                    <a:gd name="T49" fmla="*/ 622 h 1607"/>
                    <a:gd name="T50" fmla="*/ 1004 w 1606"/>
                    <a:gd name="T51" fmla="*/ 610 h 1607"/>
                    <a:gd name="T52" fmla="*/ 1058 w 1606"/>
                    <a:gd name="T53" fmla="*/ 590 h 1607"/>
                    <a:gd name="T54" fmla="*/ 1204 w 1606"/>
                    <a:gd name="T55" fmla="*/ 579 h 1607"/>
                    <a:gd name="T56" fmla="*/ 1204 w 1606"/>
                    <a:gd name="T57" fmla="*/ 685 h 1607"/>
                    <a:gd name="T58" fmla="*/ 1111 w 1606"/>
                    <a:gd name="T59" fmla="*/ 1137 h 1607"/>
                    <a:gd name="T60" fmla="*/ 1044 w 1606"/>
                    <a:gd name="T61" fmla="*/ 1607 h 1607"/>
                    <a:gd name="T62" fmla="*/ 1150 w 1606"/>
                    <a:gd name="T63" fmla="*/ 1607 h 1607"/>
                    <a:gd name="T64" fmla="*/ 1249 w 1606"/>
                    <a:gd name="T65" fmla="*/ 1130 h 1607"/>
                    <a:gd name="T66" fmla="*/ 1431 w 1606"/>
                    <a:gd name="T67" fmla="*/ 848 h 1607"/>
                    <a:gd name="T68" fmla="*/ 1497 w 1606"/>
                    <a:gd name="T69" fmla="*/ 557 h 1607"/>
                    <a:gd name="T70" fmla="*/ 607 w 1606"/>
                    <a:gd name="T71" fmla="*/ 1488 h 1607"/>
                    <a:gd name="T72" fmla="*/ 567 w 1606"/>
                    <a:gd name="T73" fmla="*/ 1528 h 1607"/>
                    <a:gd name="T74" fmla="*/ 526 w 1606"/>
                    <a:gd name="T75" fmla="*/ 1488 h 1607"/>
                    <a:gd name="T76" fmla="*/ 567 w 1606"/>
                    <a:gd name="T77" fmla="*/ 1447 h 1607"/>
                    <a:gd name="T78" fmla="*/ 607 w 1606"/>
                    <a:gd name="T79" fmla="*/ 1488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6" h="1607">
                      <a:moveTo>
                        <a:pt x="1497" y="557"/>
                      </a:moveTo>
                      <a:cubicBezTo>
                        <a:pt x="1548" y="480"/>
                        <a:pt x="1606" y="429"/>
                        <a:pt x="1590" y="378"/>
                      </a:cubicBezTo>
                      <a:cubicBezTo>
                        <a:pt x="1573" y="325"/>
                        <a:pt x="1491" y="117"/>
                        <a:pt x="1450" y="72"/>
                      </a:cubicBezTo>
                      <a:cubicBezTo>
                        <a:pt x="1426" y="46"/>
                        <a:pt x="1389" y="42"/>
                        <a:pt x="1389" y="42"/>
                      </a:cubicBezTo>
                      <a:cubicBezTo>
                        <a:pt x="1389" y="42"/>
                        <a:pt x="1377" y="18"/>
                        <a:pt x="1373" y="10"/>
                      </a:cubicBezTo>
                      <a:cubicBezTo>
                        <a:pt x="1368" y="0"/>
                        <a:pt x="1362" y="8"/>
                        <a:pt x="1362" y="8"/>
                      </a:cubicBezTo>
                      <a:cubicBezTo>
                        <a:pt x="1362" y="8"/>
                        <a:pt x="1261" y="141"/>
                        <a:pt x="1230" y="185"/>
                      </a:cubicBezTo>
                      <a:cubicBezTo>
                        <a:pt x="1199" y="228"/>
                        <a:pt x="1204" y="255"/>
                        <a:pt x="1204" y="334"/>
                      </a:cubicBezTo>
                      <a:cubicBezTo>
                        <a:pt x="1204" y="480"/>
                        <a:pt x="1204" y="480"/>
                        <a:pt x="1204" y="480"/>
                      </a:cubicBezTo>
                      <a:cubicBezTo>
                        <a:pt x="1046" y="528"/>
                        <a:pt x="1046" y="528"/>
                        <a:pt x="1046" y="528"/>
                      </a:cubicBezTo>
                      <a:cubicBezTo>
                        <a:pt x="1046" y="528"/>
                        <a:pt x="983" y="516"/>
                        <a:pt x="962" y="524"/>
                      </a:cubicBezTo>
                      <a:cubicBezTo>
                        <a:pt x="960" y="525"/>
                        <a:pt x="948" y="535"/>
                        <a:pt x="937" y="545"/>
                      </a:cubicBezTo>
                      <a:cubicBezTo>
                        <a:pt x="826" y="545"/>
                        <a:pt x="826" y="545"/>
                        <a:pt x="826" y="545"/>
                      </a:cubicBezTo>
                      <a:cubicBezTo>
                        <a:pt x="512" y="1385"/>
                        <a:pt x="512" y="1385"/>
                        <a:pt x="512" y="1385"/>
                      </a:cubicBezTo>
                      <a:cubicBezTo>
                        <a:pt x="511" y="1385"/>
                        <a:pt x="511" y="1385"/>
                        <a:pt x="511" y="1385"/>
                      </a:cubicBezTo>
                      <a:cubicBezTo>
                        <a:pt x="20" y="1203"/>
                        <a:pt x="20" y="1203"/>
                        <a:pt x="20" y="1203"/>
                      </a:cubicBezTo>
                      <a:cubicBezTo>
                        <a:pt x="0" y="1256"/>
                        <a:pt x="0" y="1256"/>
                        <a:pt x="0" y="1256"/>
                      </a:cubicBezTo>
                      <a:cubicBezTo>
                        <a:pt x="466" y="1429"/>
                        <a:pt x="466" y="1429"/>
                        <a:pt x="466" y="1429"/>
                      </a:cubicBezTo>
                      <a:cubicBezTo>
                        <a:pt x="456" y="1447"/>
                        <a:pt x="450" y="1466"/>
                        <a:pt x="450" y="1488"/>
                      </a:cubicBezTo>
                      <a:cubicBezTo>
                        <a:pt x="450" y="1552"/>
                        <a:pt x="502" y="1604"/>
                        <a:pt x="567" y="1604"/>
                      </a:cubicBezTo>
                      <a:cubicBezTo>
                        <a:pt x="631" y="1604"/>
                        <a:pt x="684" y="1552"/>
                        <a:pt x="684" y="1488"/>
                      </a:cubicBezTo>
                      <a:cubicBezTo>
                        <a:pt x="684" y="1427"/>
                        <a:pt x="637" y="1377"/>
                        <a:pt x="578" y="1371"/>
                      </a:cubicBezTo>
                      <a:cubicBezTo>
                        <a:pt x="865" y="602"/>
                        <a:pt x="865" y="602"/>
                        <a:pt x="865" y="602"/>
                      </a:cubicBezTo>
                      <a:cubicBezTo>
                        <a:pt x="926" y="602"/>
                        <a:pt x="926" y="602"/>
                        <a:pt x="926" y="602"/>
                      </a:cubicBezTo>
                      <a:cubicBezTo>
                        <a:pt x="916" y="626"/>
                        <a:pt x="947" y="622"/>
                        <a:pt x="947" y="622"/>
                      </a:cubicBezTo>
                      <a:cubicBezTo>
                        <a:pt x="947" y="622"/>
                        <a:pt x="988" y="617"/>
                        <a:pt x="1004" y="610"/>
                      </a:cubicBezTo>
                      <a:cubicBezTo>
                        <a:pt x="1021" y="603"/>
                        <a:pt x="1058" y="590"/>
                        <a:pt x="1058" y="590"/>
                      </a:cubicBezTo>
                      <a:cubicBezTo>
                        <a:pt x="1204" y="579"/>
                        <a:pt x="1204" y="579"/>
                        <a:pt x="1204" y="579"/>
                      </a:cubicBezTo>
                      <a:cubicBezTo>
                        <a:pt x="1204" y="685"/>
                        <a:pt x="1204" y="685"/>
                        <a:pt x="1204" y="685"/>
                      </a:cubicBezTo>
                      <a:cubicBezTo>
                        <a:pt x="1173" y="827"/>
                        <a:pt x="1111" y="1137"/>
                        <a:pt x="1111" y="1137"/>
                      </a:cubicBezTo>
                      <a:cubicBezTo>
                        <a:pt x="1044" y="1607"/>
                        <a:pt x="1044" y="1607"/>
                        <a:pt x="1044" y="1607"/>
                      </a:cubicBezTo>
                      <a:cubicBezTo>
                        <a:pt x="1150" y="1607"/>
                        <a:pt x="1150" y="1607"/>
                        <a:pt x="1150" y="1607"/>
                      </a:cubicBezTo>
                      <a:cubicBezTo>
                        <a:pt x="1249" y="1130"/>
                        <a:pt x="1249" y="1130"/>
                        <a:pt x="1249" y="1130"/>
                      </a:cubicBezTo>
                      <a:cubicBezTo>
                        <a:pt x="1431" y="848"/>
                        <a:pt x="1431" y="848"/>
                        <a:pt x="1431" y="848"/>
                      </a:cubicBezTo>
                      <a:cubicBezTo>
                        <a:pt x="1431" y="848"/>
                        <a:pt x="1507" y="714"/>
                        <a:pt x="1497" y="557"/>
                      </a:cubicBezTo>
                      <a:moveTo>
                        <a:pt x="607" y="1488"/>
                      </a:moveTo>
                      <a:cubicBezTo>
                        <a:pt x="607" y="1510"/>
                        <a:pt x="589" y="1528"/>
                        <a:pt x="567" y="1528"/>
                      </a:cubicBezTo>
                      <a:cubicBezTo>
                        <a:pt x="545" y="1528"/>
                        <a:pt x="526" y="1510"/>
                        <a:pt x="526" y="1488"/>
                      </a:cubicBezTo>
                      <a:cubicBezTo>
                        <a:pt x="526" y="1465"/>
                        <a:pt x="545" y="1447"/>
                        <a:pt x="567" y="1447"/>
                      </a:cubicBezTo>
                      <a:cubicBezTo>
                        <a:pt x="589" y="1447"/>
                        <a:pt x="607" y="1465"/>
                        <a:pt x="607" y="1488"/>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76" name="Group 26"/>
            <p:cNvGrpSpPr/>
            <p:nvPr/>
          </p:nvGrpSpPr>
          <p:grpSpPr>
            <a:xfrm>
              <a:off x="8699068" y="1350390"/>
              <a:ext cx="565547" cy="565547"/>
              <a:chOff x="8699068" y="1350390"/>
              <a:chExt cx="565547" cy="565547"/>
            </a:xfrm>
          </p:grpSpPr>
          <p:sp>
            <p:nvSpPr>
              <p:cNvPr id="202" name="Oval 201"/>
              <p:cNvSpPr/>
              <p:nvPr/>
            </p:nvSpPr>
            <p:spPr>
              <a:xfrm>
                <a:off x="8699068"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77" name="Group 430"/>
              <p:cNvGrpSpPr/>
              <p:nvPr/>
            </p:nvGrpSpPr>
            <p:grpSpPr>
              <a:xfrm>
                <a:off x="8763908" y="1494432"/>
                <a:ext cx="380560" cy="297970"/>
                <a:chOff x="10848576" y="2466947"/>
                <a:chExt cx="1037987" cy="812721"/>
              </a:xfrm>
              <a:solidFill>
                <a:schemeClr val="bg1"/>
              </a:solidFill>
            </p:grpSpPr>
            <p:sp>
              <p:nvSpPr>
                <p:cNvPr id="432" name="Freeform 68"/>
                <p:cNvSpPr>
                  <a:spLocks/>
                </p:cNvSpPr>
                <p:nvPr/>
              </p:nvSpPr>
              <p:spPr bwMode="auto">
                <a:xfrm>
                  <a:off x="11000500" y="2611489"/>
                  <a:ext cx="165973" cy="222171"/>
                </a:xfrm>
                <a:custGeom>
                  <a:avLst/>
                  <a:gdLst>
                    <a:gd name="T0" fmla="*/ 156 w 295"/>
                    <a:gd name="T1" fmla="*/ 395 h 395"/>
                    <a:gd name="T2" fmla="*/ 172 w 295"/>
                    <a:gd name="T3" fmla="*/ 395 h 395"/>
                    <a:gd name="T4" fmla="*/ 284 w 295"/>
                    <a:gd name="T5" fmla="*/ 308 h 395"/>
                    <a:gd name="T6" fmla="*/ 284 w 295"/>
                    <a:gd name="T7" fmla="*/ 128 h 395"/>
                    <a:gd name="T8" fmla="*/ 147 w 295"/>
                    <a:gd name="T9" fmla="*/ 0 h 395"/>
                    <a:gd name="T10" fmla="*/ 147 w 295"/>
                    <a:gd name="T11" fmla="*/ 18 h 395"/>
                    <a:gd name="T12" fmla="*/ 136 w 295"/>
                    <a:gd name="T13" fmla="*/ 26 h 395"/>
                    <a:gd name="T14" fmla="*/ 27 w 295"/>
                    <a:gd name="T15" fmla="*/ 85 h 395"/>
                    <a:gd name="T16" fmla="*/ 49 w 295"/>
                    <a:gd name="T17" fmla="*/ 249 h 395"/>
                    <a:gd name="T18" fmla="*/ 156 w 295"/>
                    <a:gd name="T19"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395">
                      <a:moveTo>
                        <a:pt x="156" y="395"/>
                      </a:moveTo>
                      <a:cubicBezTo>
                        <a:pt x="172" y="395"/>
                        <a:pt x="172" y="395"/>
                        <a:pt x="172" y="395"/>
                      </a:cubicBezTo>
                      <a:cubicBezTo>
                        <a:pt x="198" y="395"/>
                        <a:pt x="285" y="387"/>
                        <a:pt x="284" y="308"/>
                      </a:cubicBezTo>
                      <a:cubicBezTo>
                        <a:pt x="284" y="128"/>
                        <a:pt x="284" y="128"/>
                        <a:pt x="284" y="128"/>
                      </a:cubicBezTo>
                      <a:cubicBezTo>
                        <a:pt x="284" y="128"/>
                        <a:pt x="295" y="7"/>
                        <a:pt x="147" y="0"/>
                      </a:cubicBezTo>
                      <a:cubicBezTo>
                        <a:pt x="147" y="18"/>
                        <a:pt x="147" y="18"/>
                        <a:pt x="147" y="18"/>
                      </a:cubicBezTo>
                      <a:cubicBezTo>
                        <a:pt x="147" y="22"/>
                        <a:pt x="141" y="25"/>
                        <a:pt x="136" y="26"/>
                      </a:cubicBezTo>
                      <a:cubicBezTo>
                        <a:pt x="87" y="26"/>
                        <a:pt x="48" y="47"/>
                        <a:pt x="27" y="85"/>
                      </a:cubicBezTo>
                      <a:cubicBezTo>
                        <a:pt x="0" y="135"/>
                        <a:pt x="9" y="194"/>
                        <a:pt x="49" y="249"/>
                      </a:cubicBezTo>
                      <a:cubicBezTo>
                        <a:pt x="101" y="323"/>
                        <a:pt x="156" y="395"/>
                        <a:pt x="156" y="395"/>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33" name="Freeform 69"/>
                <p:cNvSpPr>
                  <a:spLocks/>
                </p:cNvSpPr>
                <p:nvPr/>
              </p:nvSpPr>
              <p:spPr bwMode="auto">
                <a:xfrm>
                  <a:off x="10848576" y="2466947"/>
                  <a:ext cx="1037987" cy="812721"/>
                </a:xfrm>
                <a:custGeom>
                  <a:avLst/>
                  <a:gdLst>
                    <a:gd name="T0" fmla="*/ 1845 w 1845"/>
                    <a:gd name="T1" fmla="*/ 0 h 1445"/>
                    <a:gd name="T2" fmla="*/ 419 w 1845"/>
                    <a:gd name="T3" fmla="*/ 0 h 1445"/>
                    <a:gd name="T4" fmla="*/ 419 w 1845"/>
                    <a:gd name="T5" fmla="*/ 200 h 1445"/>
                    <a:gd name="T6" fmla="*/ 419 w 1845"/>
                    <a:gd name="T7" fmla="*/ 200 h 1445"/>
                    <a:gd name="T8" fmla="*/ 496 w 1845"/>
                    <a:gd name="T9" fmla="*/ 214 h 1445"/>
                    <a:gd name="T10" fmla="*/ 496 w 1845"/>
                    <a:gd name="T11" fmla="*/ 77 h 1445"/>
                    <a:gd name="T12" fmla="*/ 1769 w 1845"/>
                    <a:gd name="T13" fmla="*/ 77 h 1445"/>
                    <a:gd name="T14" fmla="*/ 1769 w 1845"/>
                    <a:gd name="T15" fmla="*/ 1234 h 1445"/>
                    <a:gd name="T16" fmla="*/ 584 w 1845"/>
                    <a:gd name="T17" fmla="*/ 1234 h 1445"/>
                    <a:gd name="T18" fmla="*/ 584 w 1845"/>
                    <a:gd name="T19" fmla="*/ 1230 h 1445"/>
                    <a:gd name="T20" fmla="*/ 796 w 1845"/>
                    <a:gd name="T21" fmla="*/ 1053 h 1445"/>
                    <a:gd name="T22" fmla="*/ 792 w 1845"/>
                    <a:gd name="T23" fmla="*/ 1010 h 1445"/>
                    <a:gd name="T24" fmla="*/ 825 w 1845"/>
                    <a:gd name="T25" fmla="*/ 984 h 1445"/>
                    <a:gd name="T26" fmla="*/ 881 w 1845"/>
                    <a:gd name="T27" fmla="*/ 968 h 1445"/>
                    <a:gd name="T28" fmla="*/ 936 w 1845"/>
                    <a:gd name="T29" fmla="*/ 919 h 1445"/>
                    <a:gd name="T30" fmla="*/ 945 w 1845"/>
                    <a:gd name="T31" fmla="*/ 871 h 1445"/>
                    <a:gd name="T32" fmla="*/ 927 w 1845"/>
                    <a:gd name="T33" fmla="*/ 846 h 1445"/>
                    <a:gd name="T34" fmla="*/ 1320 w 1845"/>
                    <a:gd name="T35" fmla="*/ 434 h 1445"/>
                    <a:gd name="T36" fmla="*/ 1319 w 1845"/>
                    <a:gd name="T37" fmla="*/ 407 h 1445"/>
                    <a:gd name="T38" fmla="*/ 1292 w 1845"/>
                    <a:gd name="T39" fmla="*/ 407 h 1445"/>
                    <a:gd name="T40" fmla="*/ 891 w 1845"/>
                    <a:gd name="T41" fmla="*/ 828 h 1445"/>
                    <a:gd name="T42" fmla="*/ 889 w 1845"/>
                    <a:gd name="T43" fmla="*/ 829 h 1445"/>
                    <a:gd name="T44" fmla="*/ 891 w 1845"/>
                    <a:gd name="T45" fmla="*/ 811 h 1445"/>
                    <a:gd name="T46" fmla="*/ 871 w 1845"/>
                    <a:gd name="T47" fmla="*/ 805 h 1445"/>
                    <a:gd name="T48" fmla="*/ 827 w 1845"/>
                    <a:gd name="T49" fmla="*/ 836 h 1445"/>
                    <a:gd name="T50" fmla="*/ 813 w 1845"/>
                    <a:gd name="T51" fmla="*/ 850 h 1445"/>
                    <a:gd name="T52" fmla="*/ 787 w 1845"/>
                    <a:gd name="T53" fmla="*/ 914 h 1445"/>
                    <a:gd name="T54" fmla="*/ 579 w 1845"/>
                    <a:gd name="T55" fmla="*/ 1019 h 1445"/>
                    <a:gd name="T56" fmla="*/ 484 w 1845"/>
                    <a:gd name="T57" fmla="*/ 709 h 1445"/>
                    <a:gd name="T58" fmla="*/ 456 w 1845"/>
                    <a:gd name="T59" fmla="*/ 686 h 1445"/>
                    <a:gd name="T60" fmla="*/ 460 w 1845"/>
                    <a:gd name="T61" fmla="*/ 719 h 1445"/>
                    <a:gd name="T62" fmla="*/ 493 w 1845"/>
                    <a:gd name="T63" fmla="*/ 753 h 1445"/>
                    <a:gd name="T64" fmla="*/ 515 w 1845"/>
                    <a:gd name="T65" fmla="*/ 899 h 1445"/>
                    <a:gd name="T66" fmla="*/ 381 w 1845"/>
                    <a:gd name="T67" fmla="*/ 671 h 1445"/>
                    <a:gd name="T68" fmla="*/ 274 w 1845"/>
                    <a:gd name="T69" fmla="*/ 579 h 1445"/>
                    <a:gd name="T70" fmla="*/ 257 w 1845"/>
                    <a:gd name="T71" fmla="*/ 637 h 1445"/>
                    <a:gd name="T72" fmla="*/ 168 w 1845"/>
                    <a:gd name="T73" fmla="*/ 677 h 1445"/>
                    <a:gd name="T74" fmla="*/ 33 w 1845"/>
                    <a:gd name="T75" fmla="*/ 1076 h 1445"/>
                    <a:gd name="T76" fmla="*/ 27 w 1845"/>
                    <a:gd name="T77" fmla="*/ 1255 h 1445"/>
                    <a:gd name="T78" fmla="*/ 101 w 1845"/>
                    <a:gd name="T79" fmla="*/ 1445 h 1445"/>
                    <a:gd name="T80" fmla="*/ 590 w 1845"/>
                    <a:gd name="T81" fmla="*/ 1445 h 1445"/>
                    <a:gd name="T82" fmla="*/ 587 w 1845"/>
                    <a:gd name="T83" fmla="*/ 1311 h 1445"/>
                    <a:gd name="T84" fmla="*/ 1845 w 1845"/>
                    <a:gd name="T85" fmla="*/ 1311 h 1445"/>
                    <a:gd name="T86" fmla="*/ 1845 w 1845"/>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5" h="1445">
                      <a:moveTo>
                        <a:pt x="1845" y="0"/>
                      </a:moveTo>
                      <a:cubicBezTo>
                        <a:pt x="419" y="0"/>
                        <a:pt x="419" y="0"/>
                        <a:pt x="419" y="0"/>
                      </a:cubicBezTo>
                      <a:cubicBezTo>
                        <a:pt x="419" y="200"/>
                        <a:pt x="419" y="200"/>
                        <a:pt x="419" y="200"/>
                      </a:cubicBezTo>
                      <a:cubicBezTo>
                        <a:pt x="419" y="200"/>
                        <a:pt x="419" y="200"/>
                        <a:pt x="419" y="200"/>
                      </a:cubicBezTo>
                      <a:cubicBezTo>
                        <a:pt x="448" y="201"/>
                        <a:pt x="473" y="206"/>
                        <a:pt x="496" y="214"/>
                      </a:cubicBezTo>
                      <a:cubicBezTo>
                        <a:pt x="496" y="77"/>
                        <a:pt x="496" y="77"/>
                        <a:pt x="496" y="77"/>
                      </a:cubicBezTo>
                      <a:cubicBezTo>
                        <a:pt x="1769" y="77"/>
                        <a:pt x="1769" y="77"/>
                        <a:pt x="1769" y="77"/>
                      </a:cubicBezTo>
                      <a:cubicBezTo>
                        <a:pt x="1769" y="1234"/>
                        <a:pt x="1769" y="1234"/>
                        <a:pt x="1769" y="1234"/>
                      </a:cubicBezTo>
                      <a:cubicBezTo>
                        <a:pt x="584" y="1234"/>
                        <a:pt x="584" y="1234"/>
                        <a:pt x="584" y="1234"/>
                      </a:cubicBezTo>
                      <a:cubicBezTo>
                        <a:pt x="584" y="1230"/>
                        <a:pt x="584" y="1230"/>
                        <a:pt x="584" y="1230"/>
                      </a:cubicBezTo>
                      <a:cubicBezTo>
                        <a:pt x="796" y="1053"/>
                        <a:pt x="796" y="1053"/>
                        <a:pt x="796" y="1053"/>
                      </a:cubicBezTo>
                      <a:cubicBezTo>
                        <a:pt x="792" y="1010"/>
                        <a:pt x="792" y="1010"/>
                        <a:pt x="792" y="1010"/>
                      </a:cubicBezTo>
                      <a:cubicBezTo>
                        <a:pt x="792" y="1009"/>
                        <a:pt x="814" y="991"/>
                        <a:pt x="825" y="984"/>
                      </a:cubicBezTo>
                      <a:cubicBezTo>
                        <a:pt x="847" y="971"/>
                        <a:pt x="868" y="969"/>
                        <a:pt x="881" y="968"/>
                      </a:cubicBezTo>
                      <a:cubicBezTo>
                        <a:pt x="901" y="967"/>
                        <a:pt x="913" y="948"/>
                        <a:pt x="936" y="919"/>
                      </a:cubicBezTo>
                      <a:cubicBezTo>
                        <a:pt x="959" y="891"/>
                        <a:pt x="945" y="871"/>
                        <a:pt x="945" y="871"/>
                      </a:cubicBezTo>
                      <a:cubicBezTo>
                        <a:pt x="939" y="863"/>
                        <a:pt x="933" y="854"/>
                        <a:pt x="927" y="846"/>
                      </a:cubicBezTo>
                      <a:cubicBezTo>
                        <a:pt x="1320" y="434"/>
                        <a:pt x="1320" y="434"/>
                        <a:pt x="1320" y="434"/>
                      </a:cubicBezTo>
                      <a:cubicBezTo>
                        <a:pt x="1327" y="426"/>
                        <a:pt x="1327" y="414"/>
                        <a:pt x="1319" y="407"/>
                      </a:cubicBezTo>
                      <a:cubicBezTo>
                        <a:pt x="1311" y="399"/>
                        <a:pt x="1299" y="400"/>
                        <a:pt x="1292" y="407"/>
                      </a:cubicBezTo>
                      <a:cubicBezTo>
                        <a:pt x="891" y="828"/>
                        <a:pt x="891" y="828"/>
                        <a:pt x="891" y="828"/>
                      </a:cubicBezTo>
                      <a:cubicBezTo>
                        <a:pt x="891" y="828"/>
                        <a:pt x="890" y="828"/>
                        <a:pt x="889" y="829"/>
                      </a:cubicBezTo>
                      <a:cubicBezTo>
                        <a:pt x="893" y="824"/>
                        <a:pt x="894" y="817"/>
                        <a:pt x="891" y="811"/>
                      </a:cubicBezTo>
                      <a:cubicBezTo>
                        <a:pt x="887" y="804"/>
                        <a:pt x="878" y="801"/>
                        <a:pt x="871" y="805"/>
                      </a:cubicBezTo>
                      <a:cubicBezTo>
                        <a:pt x="827" y="836"/>
                        <a:pt x="827" y="836"/>
                        <a:pt x="827" y="836"/>
                      </a:cubicBezTo>
                      <a:cubicBezTo>
                        <a:pt x="827" y="836"/>
                        <a:pt x="819" y="842"/>
                        <a:pt x="813" y="850"/>
                      </a:cubicBezTo>
                      <a:cubicBezTo>
                        <a:pt x="798" y="867"/>
                        <a:pt x="787" y="914"/>
                        <a:pt x="787" y="914"/>
                      </a:cubicBezTo>
                      <a:cubicBezTo>
                        <a:pt x="579" y="1019"/>
                        <a:pt x="579" y="1019"/>
                        <a:pt x="579" y="1019"/>
                      </a:cubicBezTo>
                      <a:cubicBezTo>
                        <a:pt x="578" y="870"/>
                        <a:pt x="547" y="767"/>
                        <a:pt x="484" y="709"/>
                      </a:cubicBezTo>
                      <a:cubicBezTo>
                        <a:pt x="476" y="702"/>
                        <a:pt x="466" y="694"/>
                        <a:pt x="456" y="686"/>
                      </a:cubicBezTo>
                      <a:cubicBezTo>
                        <a:pt x="456" y="686"/>
                        <a:pt x="456" y="704"/>
                        <a:pt x="460" y="719"/>
                      </a:cubicBezTo>
                      <a:cubicBezTo>
                        <a:pt x="465" y="733"/>
                        <a:pt x="493" y="753"/>
                        <a:pt x="493" y="753"/>
                      </a:cubicBezTo>
                      <a:cubicBezTo>
                        <a:pt x="508" y="784"/>
                        <a:pt x="513" y="844"/>
                        <a:pt x="515" y="899"/>
                      </a:cubicBezTo>
                      <a:cubicBezTo>
                        <a:pt x="471" y="823"/>
                        <a:pt x="416" y="730"/>
                        <a:pt x="381" y="671"/>
                      </a:cubicBezTo>
                      <a:cubicBezTo>
                        <a:pt x="348" y="614"/>
                        <a:pt x="274" y="579"/>
                        <a:pt x="274" y="579"/>
                      </a:cubicBezTo>
                      <a:cubicBezTo>
                        <a:pt x="257" y="637"/>
                        <a:pt x="257" y="637"/>
                        <a:pt x="257" y="637"/>
                      </a:cubicBezTo>
                      <a:cubicBezTo>
                        <a:pt x="257" y="637"/>
                        <a:pt x="202" y="642"/>
                        <a:pt x="168" y="677"/>
                      </a:cubicBezTo>
                      <a:cubicBezTo>
                        <a:pt x="108" y="739"/>
                        <a:pt x="58" y="1005"/>
                        <a:pt x="33" y="1076"/>
                      </a:cubicBezTo>
                      <a:cubicBezTo>
                        <a:pt x="0" y="1173"/>
                        <a:pt x="27" y="1255"/>
                        <a:pt x="27" y="1255"/>
                      </a:cubicBezTo>
                      <a:cubicBezTo>
                        <a:pt x="101" y="1445"/>
                        <a:pt x="101" y="1445"/>
                        <a:pt x="101" y="1445"/>
                      </a:cubicBezTo>
                      <a:cubicBezTo>
                        <a:pt x="590" y="1445"/>
                        <a:pt x="590" y="1445"/>
                        <a:pt x="590" y="1445"/>
                      </a:cubicBezTo>
                      <a:cubicBezTo>
                        <a:pt x="587" y="1311"/>
                        <a:pt x="587" y="1311"/>
                        <a:pt x="587" y="1311"/>
                      </a:cubicBezTo>
                      <a:cubicBezTo>
                        <a:pt x="1845" y="1311"/>
                        <a:pt x="1845" y="1311"/>
                        <a:pt x="1845" y="1311"/>
                      </a:cubicBezTo>
                      <a:lnTo>
                        <a:pt x="1845"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78" name="Group 25"/>
            <p:cNvGrpSpPr/>
            <p:nvPr/>
          </p:nvGrpSpPr>
          <p:grpSpPr>
            <a:xfrm>
              <a:off x="9862850" y="1350390"/>
              <a:ext cx="565547" cy="565547"/>
              <a:chOff x="9862850" y="1350390"/>
              <a:chExt cx="565547" cy="565547"/>
            </a:xfrm>
          </p:grpSpPr>
          <p:sp>
            <p:nvSpPr>
              <p:cNvPr id="203" name="Oval 202"/>
              <p:cNvSpPr/>
              <p:nvPr/>
            </p:nvSpPr>
            <p:spPr>
              <a:xfrm>
                <a:off x="9862850" y="135039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79" name="Group 441"/>
              <p:cNvGrpSpPr/>
              <p:nvPr/>
            </p:nvGrpSpPr>
            <p:grpSpPr>
              <a:xfrm>
                <a:off x="9994810" y="1475578"/>
                <a:ext cx="334313" cy="312782"/>
                <a:chOff x="6768956" y="923926"/>
                <a:chExt cx="1031557" cy="965121"/>
              </a:xfrm>
              <a:solidFill>
                <a:schemeClr val="bg1"/>
              </a:solidFill>
            </p:grpSpPr>
            <p:sp>
              <p:nvSpPr>
                <p:cNvPr id="443" name="Freeform 157"/>
                <p:cNvSpPr>
                  <a:spLocks/>
                </p:cNvSpPr>
                <p:nvPr/>
              </p:nvSpPr>
              <p:spPr bwMode="auto">
                <a:xfrm>
                  <a:off x="6943739" y="1093709"/>
                  <a:ext cx="207645" cy="213836"/>
                </a:xfrm>
                <a:custGeom>
                  <a:avLst/>
                  <a:gdLst>
                    <a:gd name="T0" fmla="*/ 310 w 369"/>
                    <a:gd name="T1" fmla="*/ 0 h 380"/>
                    <a:gd name="T2" fmla="*/ 0 w 369"/>
                    <a:gd name="T3" fmla="*/ 200 h 380"/>
                    <a:gd name="T4" fmla="*/ 6 w 369"/>
                    <a:gd name="T5" fmla="*/ 218 h 380"/>
                    <a:gd name="T6" fmla="*/ 4 w 369"/>
                    <a:gd name="T7" fmla="*/ 265 h 380"/>
                    <a:gd name="T8" fmla="*/ 281 w 369"/>
                    <a:gd name="T9" fmla="*/ 380 h 380"/>
                    <a:gd name="T10" fmla="*/ 358 w 369"/>
                    <a:gd name="T11" fmla="*/ 315 h 380"/>
                    <a:gd name="T12" fmla="*/ 369 w 369"/>
                    <a:gd name="T13" fmla="*/ 313 h 380"/>
                    <a:gd name="T14" fmla="*/ 367 w 369"/>
                    <a:gd name="T15" fmla="*/ 31 h 380"/>
                    <a:gd name="T16" fmla="*/ 310 w 369"/>
                    <a:gd name="T1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380">
                      <a:moveTo>
                        <a:pt x="310" y="0"/>
                      </a:moveTo>
                      <a:cubicBezTo>
                        <a:pt x="0" y="200"/>
                        <a:pt x="0" y="200"/>
                        <a:pt x="0" y="200"/>
                      </a:cubicBezTo>
                      <a:cubicBezTo>
                        <a:pt x="3" y="206"/>
                        <a:pt x="4" y="212"/>
                        <a:pt x="6" y="218"/>
                      </a:cubicBezTo>
                      <a:cubicBezTo>
                        <a:pt x="9" y="234"/>
                        <a:pt x="8" y="250"/>
                        <a:pt x="4" y="265"/>
                      </a:cubicBezTo>
                      <a:cubicBezTo>
                        <a:pt x="281" y="380"/>
                        <a:pt x="281" y="380"/>
                        <a:pt x="281" y="380"/>
                      </a:cubicBezTo>
                      <a:cubicBezTo>
                        <a:pt x="293" y="347"/>
                        <a:pt x="321" y="322"/>
                        <a:pt x="358" y="315"/>
                      </a:cubicBezTo>
                      <a:cubicBezTo>
                        <a:pt x="362" y="314"/>
                        <a:pt x="365" y="313"/>
                        <a:pt x="369" y="313"/>
                      </a:cubicBezTo>
                      <a:cubicBezTo>
                        <a:pt x="367" y="31"/>
                        <a:pt x="367" y="31"/>
                        <a:pt x="367" y="31"/>
                      </a:cubicBezTo>
                      <a:cubicBezTo>
                        <a:pt x="345" y="27"/>
                        <a:pt x="325" y="16"/>
                        <a:pt x="310" y="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44" name="Freeform 158"/>
                <p:cNvSpPr>
                  <a:spLocks noEditPoints="1"/>
                </p:cNvSpPr>
                <p:nvPr/>
              </p:nvSpPr>
              <p:spPr bwMode="auto">
                <a:xfrm>
                  <a:off x="6768956" y="923926"/>
                  <a:ext cx="1031557" cy="965121"/>
                </a:xfrm>
                <a:custGeom>
                  <a:avLst/>
                  <a:gdLst>
                    <a:gd name="T0" fmla="*/ 1788 w 1834"/>
                    <a:gd name="T1" fmla="*/ 1544 h 1716"/>
                    <a:gd name="T2" fmla="*/ 1441 w 1834"/>
                    <a:gd name="T3" fmla="*/ 1292 h 1716"/>
                    <a:gd name="T4" fmla="*/ 1394 w 1834"/>
                    <a:gd name="T5" fmla="*/ 1276 h 1716"/>
                    <a:gd name="T6" fmla="*/ 1349 w 1834"/>
                    <a:gd name="T7" fmla="*/ 1240 h 1716"/>
                    <a:gd name="T8" fmla="*/ 1374 w 1834"/>
                    <a:gd name="T9" fmla="*/ 1191 h 1716"/>
                    <a:gd name="T10" fmla="*/ 1376 w 1834"/>
                    <a:gd name="T11" fmla="*/ 892 h 1716"/>
                    <a:gd name="T12" fmla="*/ 1015 w 1834"/>
                    <a:gd name="T13" fmla="*/ 649 h 1716"/>
                    <a:gd name="T14" fmla="*/ 981 w 1834"/>
                    <a:gd name="T15" fmla="*/ 651 h 1716"/>
                    <a:gd name="T16" fmla="*/ 981 w 1834"/>
                    <a:gd name="T17" fmla="*/ 0 h 1716"/>
                    <a:gd name="T18" fmla="*/ 0 w 1834"/>
                    <a:gd name="T19" fmla="*/ 0 h 1716"/>
                    <a:gd name="T20" fmla="*/ 0 w 1834"/>
                    <a:gd name="T21" fmla="*/ 981 h 1716"/>
                    <a:gd name="T22" fmla="*/ 546 w 1834"/>
                    <a:gd name="T23" fmla="*/ 981 h 1716"/>
                    <a:gd name="T24" fmla="*/ 630 w 1834"/>
                    <a:gd name="T25" fmla="*/ 805 h 1716"/>
                    <a:gd name="T26" fmla="*/ 587 w 1834"/>
                    <a:gd name="T27" fmla="*/ 739 h 1716"/>
                    <a:gd name="T28" fmla="*/ 585 w 1834"/>
                    <a:gd name="T29" fmla="*/ 720 h 1716"/>
                    <a:gd name="T30" fmla="*/ 299 w 1834"/>
                    <a:gd name="T31" fmla="*/ 601 h 1716"/>
                    <a:gd name="T32" fmla="*/ 235 w 1834"/>
                    <a:gd name="T33" fmla="*/ 642 h 1716"/>
                    <a:gd name="T34" fmla="*/ 112 w 1834"/>
                    <a:gd name="T35" fmla="*/ 560 h 1716"/>
                    <a:gd name="T36" fmla="*/ 194 w 1834"/>
                    <a:gd name="T37" fmla="*/ 438 h 1716"/>
                    <a:gd name="T38" fmla="*/ 291 w 1834"/>
                    <a:gd name="T39" fmla="*/ 470 h 1716"/>
                    <a:gd name="T40" fmla="*/ 600 w 1834"/>
                    <a:gd name="T41" fmla="*/ 270 h 1716"/>
                    <a:gd name="T42" fmla="*/ 594 w 1834"/>
                    <a:gd name="T43" fmla="*/ 251 h 1716"/>
                    <a:gd name="T44" fmla="*/ 676 w 1834"/>
                    <a:gd name="T45" fmla="*/ 129 h 1716"/>
                    <a:gd name="T46" fmla="*/ 798 w 1834"/>
                    <a:gd name="T47" fmla="*/ 210 h 1716"/>
                    <a:gd name="T48" fmla="*/ 717 w 1834"/>
                    <a:gd name="T49" fmla="*/ 333 h 1716"/>
                    <a:gd name="T50" fmla="*/ 716 w 1834"/>
                    <a:gd name="T51" fmla="*/ 333 h 1716"/>
                    <a:gd name="T52" fmla="*/ 719 w 1834"/>
                    <a:gd name="T53" fmla="*/ 619 h 1716"/>
                    <a:gd name="T54" fmla="*/ 789 w 1834"/>
                    <a:gd name="T55" fmla="*/ 692 h 1716"/>
                    <a:gd name="T56" fmla="*/ 903 w 1834"/>
                    <a:gd name="T57" fmla="*/ 666 h 1716"/>
                    <a:gd name="T58" fmla="*/ 867 w 1834"/>
                    <a:gd name="T59" fmla="*/ 678 h 1716"/>
                    <a:gd name="T60" fmla="*/ 655 w 1834"/>
                    <a:gd name="T61" fmla="*/ 888 h 1716"/>
                    <a:gd name="T62" fmla="*/ 654 w 1834"/>
                    <a:gd name="T63" fmla="*/ 1187 h 1716"/>
                    <a:gd name="T64" fmla="*/ 1015 w 1834"/>
                    <a:gd name="T65" fmla="*/ 1430 h 1716"/>
                    <a:gd name="T66" fmla="*/ 1162 w 1834"/>
                    <a:gd name="T67" fmla="*/ 1401 h 1716"/>
                    <a:gd name="T68" fmla="*/ 1284 w 1834"/>
                    <a:gd name="T69" fmla="*/ 1322 h 1716"/>
                    <a:gd name="T70" fmla="*/ 1328 w 1834"/>
                    <a:gd name="T71" fmla="*/ 1358 h 1716"/>
                    <a:gd name="T72" fmla="*/ 1352 w 1834"/>
                    <a:gd name="T73" fmla="*/ 1400 h 1716"/>
                    <a:gd name="T74" fmla="*/ 1668 w 1834"/>
                    <a:gd name="T75" fmla="*/ 1690 h 1716"/>
                    <a:gd name="T76" fmla="*/ 1763 w 1834"/>
                    <a:gd name="T77" fmla="*/ 1704 h 1716"/>
                    <a:gd name="T78" fmla="*/ 1801 w 1834"/>
                    <a:gd name="T79" fmla="*/ 1676 h 1716"/>
                    <a:gd name="T80" fmla="*/ 1788 w 1834"/>
                    <a:gd name="T81" fmla="*/ 1544 h 1716"/>
                    <a:gd name="T82" fmla="*/ 710 w 1834"/>
                    <a:gd name="T83" fmla="*/ 948 h 1716"/>
                    <a:gd name="T84" fmla="*/ 894 w 1834"/>
                    <a:gd name="T85" fmla="*/ 745 h 1716"/>
                    <a:gd name="T86" fmla="*/ 915 w 1834"/>
                    <a:gd name="T87" fmla="*/ 737 h 1716"/>
                    <a:gd name="T88" fmla="*/ 1051 w 1834"/>
                    <a:gd name="T89" fmla="*/ 906 h 1716"/>
                    <a:gd name="T90" fmla="*/ 878 w 1834"/>
                    <a:gd name="T91" fmla="*/ 1079 h 1716"/>
                    <a:gd name="T92" fmla="*/ 710 w 1834"/>
                    <a:gd name="T93" fmla="*/ 948 h 1716"/>
                    <a:gd name="T94" fmla="*/ 1304 w 1834"/>
                    <a:gd name="T95" fmla="*/ 1161 h 1716"/>
                    <a:gd name="T96" fmla="*/ 1133 w 1834"/>
                    <a:gd name="T97" fmla="*/ 1330 h 1716"/>
                    <a:gd name="T98" fmla="*/ 1015 w 1834"/>
                    <a:gd name="T99" fmla="*/ 1353 h 1716"/>
                    <a:gd name="T100" fmla="*/ 757 w 1834"/>
                    <a:gd name="T101" fmla="*/ 1219 h 1716"/>
                    <a:gd name="T102" fmla="*/ 1207 w 1834"/>
                    <a:gd name="T103" fmla="*/ 1219 h 1716"/>
                    <a:gd name="T104" fmla="*/ 1207 w 1834"/>
                    <a:gd name="T105" fmla="*/ 792 h 1716"/>
                    <a:gd name="T106" fmla="*/ 1305 w 1834"/>
                    <a:gd name="T107" fmla="*/ 921 h 1716"/>
                    <a:gd name="T108" fmla="*/ 1304 w 1834"/>
                    <a:gd name="T109" fmla="*/ 1161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4" h="1716">
                      <a:moveTo>
                        <a:pt x="1788" y="1544"/>
                      </a:moveTo>
                      <a:cubicBezTo>
                        <a:pt x="1441" y="1292"/>
                        <a:pt x="1441" y="1292"/>
                        <a:pt x="1441" y="1292"/>
                      </a:cubicBezTo>
                      <a:cubicBezTo>
                        <a:pt x="1427" y="1280"/>
                        <a:pt x="1410" y="1275"/>
                        <a:pt x="1394" y="1276"/>
                      </a:cubicBezTo>
                      <a:cubicBezTo>
                        <a:pt x="1349" y="1240"/>
                        <a:pt x="1349" y="1240"/>
                        <a:pt x="1349" y="1240"/>
                      </a:cubicBezTo>
                      <a:cubicBezTo>
                        <a:pt x="1359" y="1224"/>
                        <a:pt x="1367" y="1208"/>
                        <a:pt x="1374" y="1191"/>
                      </a:cubicBezTo>
                      <a:cubicBezTo>
                        <a:pt x="1415" y="1095"/>
                        <a:pt x="1415" y="989"/>
                        <a:pt x="1376" y="892"/>
                      </a:cubicBezTo>
                      <a:cubicBezTo>
                        <a:pt x="1316" y="745"/>
                        <a:pt x="1174" y="649"/>
                        <a:pt x="1015" y="649"/>
                      </a:cubicBezTo>
                      <a:cubicBezTo>
                        <a:pt x="1003" y="649"/>
                        <a:pt x="992" y="650"/>
                        <a:pt x="981" y="651"/>
                      </a:cubicBezTo>
                      <a:cubicBezTo>
                        <a:pt x="981" y="0"/>
                        <a:pt x="981" y="0"/>
                        <a:pt x="981" y="0"/>
                      </a:cubicBezTo>
                      <a:cubicBezTo>
                        <a:pt x="0" y="0"/>
                        <a:pt x="0" y="0"/>
                        <a:pt x="0" y="0"/>
                      </a:cubicBezTo>
                      <a:cubicBezTo>
                        <a:pt x="0" y="981"/>
                        <a:pt x="0" y="981"/>
                        <a:pt x="0" y="981"/>
                      </a:cubicBezTo>
                      <a:cubicBezTo>
                        <a:pt x="546" y="981"/>
                        <a:pt x="546" y="981"/>
                        <a:pt x="546" y="981"/>
                      </a:cubicBezTo>
                      <a:cubicBezTo>
                        <a:pt x="558" y="917"/>
                        <a:pt x="587" y="856"/>
                        <a:pt x="630" y="805"/>
                      </a:cubicBezTo>
                      <a:cubicBezTo>
                        <a:pt x="609" y="790"/>
                        <a:pt x="592" y="767"/>
                        <a:pt x="587" y="739"/>
                      </a:cubicBezTo>
                      <a:cubicBezTo>
                        <a:pt x="586" y="733"/>
                        <a:pt x="585" y="727"/>
                        <a:pt x="585" y="720"/>
                      </a:cubicBezTo>
                      <a:cubicBezTo>
                        <a:pt x="299" y="601"/>
                        <a:pt x="299" y="601"/>
                        <a:pt x="299" y="601"/>
                      </a:cubicBezTo>
                      <a:cubicBezTo>
                        <a:pt x="284" y="622"/>
                        <a:pt x="262" y="637"/>
                        <a:pt x="235" y="642"/>
                      </a:cubicBezTo>
                      <a:cubicBezTo>
                        <a:pt x="179" y="654"/>
                        <a:pt x="124" y="617"/>
                        <a:pt x="112" y="560"/>
                      </a:cubicBezTo>
                      <a:cubicBezTo>
                        <a:pt x="101" y="504"/>
                        <a:pt x="138" y="449"/>
                        <a:pt x="194" y="438"/>
                      </a:cubicBezTo>
                      <a:cubicBezTo>
                        <a:pt x="231" y="430"/>
                        <a:pt x="267" y="444"/>
                        <a:pt x="291" y="470"/>
                      </a:cubicBezTo>
                      <a:cubicBezTo>
                        <a:pt x="600" y="270"/>
                        <a:pt x="600" y="270"/>
                        <a:pt x="600" y="270"/>
                      </a:cubicBezTo>
                      <a:cubicBezTo>
                        <a:pt x="597" y="264"/>
                        <a:pt x="595" y="258"/>
                        <a:pt x="594" y="251"/>
                      </a:cubicBezTo>
                      <a:cubicBezTo>
                        <a:pt x="583" y="195"/>
                        <a:pt x="619" y="140"/>
                        <a:pt x="676" y="129"/>
                      </a:cubicBezTo>
                      <a:cubicBezTo>
                        <a:pt x="732" y="117"/>
                        <a:pt x="787" y="154"/>
                        <a:pt x="798" y="210"/>
                      </a:cubicBezTo>
                      <a:cubicBezTo>
                        <a:pt x="810" y="267"/>
                        <a:pt x="773" y="322"/>
                        <a:pt x="717" y="333"/>
                      </a:cubicBezTo>
                      <a:cubicBezTo>
                        <a:pt x="716" y="333"/>
                        <a:pt x="716" y="333"/>
                        <a:pt x="716" y="333"/>
                      </a:cubicBezTo>
                      <a:cubicBezTo>
                        <a:pt x="719" y="619"/>
                        <a:pt x="719" y="619"/>
                        <a:pt x="719" y="619"/>
                      </a:cubicBezTo>
                      <a:cubicBezTo>
                        <a:pt x="752" y="629"/>
                        <a:pt x="780" y="656"/>
                        <a:pt x="789" y="692"/>
                      </a:cubicBezTo>
                      <a:cubicBezTo>
                        <a:pt x="827" y="677"/>
                        <a:pt x="865" y="669"/>
                        <a:pt x="903" y="666"/>
                      </a:cubicBezTo>
                      <a:cubicBezTo>
                        <a:pt x="891" y="669"/>
                        <a:pt x="879" y="674"/>
                        <a:pt x="867" y="678"/>
                      </a:cubicBezTo>
                      <a:cubicBezTo>
                        <a:pt x="771" y="718"/>
                        <a:pt x="696" y="792"/>
                        <a:pt x="655" y="888"/>
                      </a:cubicBezTo>
                      <a:cubicBezTo>
                        <a:pt x="615" y="984"/>
                        <a:pt x="614" y="1090"/>
                        <a:pt x="654" y="1187"/>
                      </a:cubicBezTo>
                      <a:cubicBezTo>
                        <a:pt x="714" y="1334"/>
                        <a:pt x="856" y="1430"/>
                        <a:pt x="1015" y="1430"/>
                      </a:cubicBezTo>
                      <a:cubicBezTo>
                        <a:pt x="1065" y="1430"/>
                        <a:pt x="1115" y="1420"/>
                        <a:pt x="1162" y="1401"/>
                      </a:cubicBezTo>
                      <a:cubicBezTo>
                        <a:pt x="1208" y="1382"/>
                        <a:pt x="1249" y="1355"/>
                        <a:pt x="1284" y="1322"/>
                      </a:cubicBezTo>
                      <a:cubicBezTo>
                        <a:pt x="1328" y="1358"/>
                        <a:pt x="1328" y="1358"/>
                        <a:pt x="1328" y="1358"/>
                      </a:cubicBezTo>
                      <a:cubicBezTo>
                        <a:pt x="1330" y="1374"/>
                        <a:pt x="1339" y="1389"/>
                        <a:pt x="1352" y="1400"/>
                      </a:cubicBezTo>
                      <a:cubicBezTo>
                        <a:pt x="1668" y="1690"/>
                        <a:pt x="1668" y="1690"/>
                        <a:pt x="1668" y="1690"/>
                      </a:cubicBezTo>
                      <a:cubicBezTo>
                        <a:pt x="1696" y="1712"/>
                        <a:pt x="1732" y="1716"/>
                        <a:pt x="1763" y="1704"/>
                      </a:cubicBezTo>
                      <a:cubicBezTo>
                        <a:pt x="1777" y="1699"/>
                        <a:pt x="1791" y="1689"/>
                        <a:pt x="1801" y="1676"/>
                      </a:cubicBezTo>
                      <a:cubicBezTo>
                        <a:pt x="1834" y="1636"/>
                        <a:pt x="1829" y="1577"/>
                        <a:pt x="1788" y="1544"/>
                      </a:cubicBezTo>
                      <a:moveTo>
                        <a:pt x="710" y="948"/>
                      </a:moveTo>
                      <a:cubicBezTo>
                        <a:pt x="737" y="859"/>
                        <a:pt x="802" y="783"/>
                        <a:pt x="894" y="745"/>
                      </a:cubicBezTo>
                      <a:cubicBezTo>
                        <a:pt x="901" y="742"/>
                        <a:pt x="908" y="740"/>
                        <a:pt x="915" y="737"/>
                      </a:cubicBezTo>
                      <a:cubicBezTo>
                        <a:pt x="993" y="755"/>
                        <a:pt x="1051" y="824"/>
                        <a:pt x="1051" y="906"/>
                      </a:cubicBezTo>
                      <a:cubicBezTo>
                        <a:pt x="1051" y="1002"/>
                        <a:pt x="973" y="1079"/>
                        <a:pt x="878" y="1079"/>
                      </a:cubicBezTo>
                      <a:cubicBezTo>
                        <a:pt x="797" y="1079"/>
                        <a:pt x="729" y="1024"/>
                        <a:pt x="710" y="948"/>
                      </a:cubicBezTo>
                      <a:moveTo>
                        <a:pt x="1304" y="1161"/>
                      </a:moveTo>
                      <a:cubicBezTo>
                        <a:pt x="1271" y="1238"/>
                        <a:pt x="1211" y="1298"/>
                        <a:pt x="1133" y="1330"/>
                      </a:cubicBezTo>
                      <a:cubicBezTo>
                        <a:pt x="1095" y="1345"/>
                        <a:pt x="1056" y="1353"/>
                        <a:pt x="1015" y="1353"/>
                      </a:cubicBezTo>
                      <a:cubicBezTo>
                        <a:pt x="910" y="1353"/>
                        <a:pt x="815" y="1302"/>
                        <a:pt x="757" y="1219"/>
                      </a:cubicBezTo>
                      <a:cubicBezTo>
                        <a:pt x="1207" y="1219"/>
                        <a:pt x="1207" y="1219"/>
                        <a:pt x="1207" y="1219"/>
                      </a:cubicBezTo>
                      <a:cubicBezTo>
                        <a:pt x="1207" y="792"/>
                        <a:pt x="1207" y="792"/>
                        <a:pt x="1207" y="792"/>
                      </a:cubicBezTo>
                      <a:cubicBezTo>
                        <a:pt x="1250" y="825"/>
                        <a:pt x="1284" y="869"/>
                        <a:pt x="1305" y="921"/>
                      </a:cubicBezTo>
                      <a:cubicBezTo>
                        <a:pt x="1337" y="999"/>
                        <a:pt x="1336" y="1084"/>
                        <a:pt x="1304" y="1161"/>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grpSp>
        <p:nvGrpSpPr>
          <p:cNvPr id="80" name="Group 14"/>
          <p:cNvGrpSpPr/>
          <p:nvPr/>
        </p:nvGrpSpPr>
        <p:grpSpPr>
          <a:xfrm>
            <a:off x="554183" y="2192879"/>
            <a:ext cx="11039585" cy="565547"/>
            <a:chOff x="552594" y="2192832"/>
            <a:chExt cx="11039585" cy="565547"/>
          </a:xfrm>
        </p:grpSpPr>
        <p:grpSp>
          <p:nvGrpSpPr>
            <p:cNvPr id="81" name="Group 36"/>
            <p:cNvGrpSpPr/>
            <p:nvPr/>
          </p:nvGrpSpPr>
          <p:grpSpPr>
            <a:xfrm>
              <a:off x="2880158" y="2192832"/>
              <a:ext cx="565547" cy="565547"/>
              <a:chOff x="2880158" y="2192832"/>
              <a:chExt cx="565547" cy="565547"/>
            </a:xfrm>
          </p:grpSpPr>
          <p:sp>
            <p:nvSpPr>
              <p:cNvPr id="208" name="Oval 207"/>
              <p:cNvSpPr/>
              <p:nvPr/>
            </p:nvSpPr>
            <p:spPr>
              <a:xfrm>
                <a:off x="2880158"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54" name="Freeform 143"/>
              <p:cNvSpPr>
                <a:spLocks noEditPoints="1"/>
              </p:cNvSpPr>
              <p:nvPr/>
            </p:nvSpPr>
            <p:spPr bwMode="auto">
              <a:xfrm>
                <a:off x="3022873" y="2293521"/>
                <a:ext cx="280116" cy="364167"/>
              </a:xfrm>
              <a:custGeom>
                <a:avLst/>
                <a:gdLst>
                  <a:gd name="T0" fmla="*/ 1046 w 1404"/>
                  <a:gd name="T1" fmla="*/ 2 h 1825"/>
                  <a:gd name="T2" fmla="*/ 0 w 1404"/>
                  <a:gd name="T3" fmla="*/ 0 h 1825"/>
                  <a:gd name="T4" fmla="*/ 0 w 1404"/>
                  <a:gd name="T5" fmla="*/ 1825 h 1825"/>
                  <a:gd name="T6" fmla="*/ 1404 w 1404"/>
                  <a:gd name="T7" fmla="*/ 1825 h 1825"/>
                  <a:gd name="T8" fmla="*/ 1404 w 1404"/>
                  <a:gd name="T9" fmla="*/ 360 h 1825"/>
                  <a:gd name="T10" fmla="*/ 1046 w 1404"/>
                  <a:gd name="T11" fmla="*/ 2 h 1825"/>
                  <a:gd name="T12" fmla="*/ 1117 w 1404"/>
                  <a:gd name="T13" fmla="*/ 1530 h 1825"/>
                  <a:gd name="T14" fmla="*/ 287 w 1404"/>
                  <a:gd name="T15" fmla="*/ 1530 h 1825"/>
                  <a:gd name="T16" fmla="*/ 287 w 1404"/>
                  <a:gd name="T17" fmla="*/ 1453 h 1825"/>
                  <a:gd name="T18" fmla="*/ 1117 w 1404"/>
                  <a:gd name="T19" fmla="*/ 1453 h 1825"/>
                  <a:gd name="T20" fmla="*/ 1117 w 1404"/>
                  <a:gd name="T21" fmla="*/ 1530 h 1825"/>
                  <a:gd name="T22" fmla="*/ 1117 w 1404"/>
                  <a:gd name="T23" fmla="*/ 1221 h 1825"/>
                  <a:gd name="T24" fmla="*/ 287 w 1404"/>
                  <a:gd name="T25" fmla="*/ 1221 h 1825"/>
                  <a:gd name="T26" fmla="*/ 287 w 1404"/>
                  <a:gd name="T27" fmla="*/ 1145 h 1825"/>
                  <a:gd name="T28" fmla="*/ 1117 w 1404"/>
                  <a:gd name="T29" fmla="*/ 1145 h 1825"/>
                  <a:gd name="T30" fmla="*/ 1117 w 1404"/>
                  <a:gd name="T31" fmla="*/ 1221 h 1825"/>
                  <a:gd name="T32" fmla="*/ 928 w 1404"/>
                  <a:gd name="T33" fmla="*/ 862 h 1825"/>
                  <a:gd name="T34" fmla="*/ 521 w 1404"/>
                  <a:gd name="T35" fmla="*/ 614 h 1825"/>
                  <a:gd name="T36" fmla="*/ 770 w 1404"/>
                  <a:gd name="T37" fmla="*/ 207 h 1825"/>
                  <a:gd name="T38" fmla="*/ 959 w 1404"/>
                  <a:gd name="T39" fmla="*/ 216 h 1825"/>
                  <a:gd name="T40" fmla="*/ 849 w 1404"/>
                  <a:gd name="T41" fmla="*/ 535 h 1825"/>
                  <a:gd name="T42" fmla="*/ 1176 w 1404"/>
                  <a:gd name="T43" fmla="*/ 456 h 1825"/>
                  <a:gd name="T44" fmla="*/ 1177 w 1404"/>
                  <a:gd name="T45" fmla="*/ 456 h 1825"/>
                  <a:gd name="T46" fmla="*/ 928 w 1404"/>
                  <a:gd name="T47" fmla="*/ 862 h 1825"/>
                  <a:gd name="T48" fmla="*/ 952 w 1404"/>
                  <a:gd name="T49" fmla="*/ 443 h 1825"/>
                  <a:gd name="T50" fmla="*/ 1051 w 1404"/>
                  <a:gd name="T51" fmla="*/ 158 h 1825"/>
                  <a:gd name="T52" fmla="*/ 1245 w 1404"/>
                  <a:gd name="T53" fmla="*/ 372 h 1825"/>
                  <a:gd name="T54" fmla="*/ 952 w 1404"/>
                  <a:gd name="T55" fmla="*/ 443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4" h="1825">
                    <a:moveTo>
                      <a:pt x="1046" y="2"/>
                    </a:moveTo>
                    <a:cubicBezTo>
                      <a:pt x="0" y="0"/>
                      <a:pt x="0" y="0"/>
                      <a:pt x="0" y="0"/>
                    </a:cubicBezTo>
                    <a:cubicBezTo>
                      <a:pt x="0" y="1825"/>
                      <a:pt x="0" y="1825"/>
                      <a:pt x="0" y="1825"/>
                    </a:cubicBezTo>
                    <a:cubicBezTo>
                      <a:pt x="1404" y="1825"/>
                      <a:pt x="1404" y="1825"/>
                      <a:pt x="1404" y="1825"/>
                    </a:cubicBezTo>
                    <a:cubicBezTo>
                      <a:pt x="1404" y="360"/>
                      <a:pt x="1404" y="360"/>
                      <a:pt x="1404" y="360"/>
                    </a:cubicBezTo>
                    <a:cubicBezTo>
                      <a:pt x="1404" y="162"/>
                      <a:pt x="1244" y="2"/>
                      <a:pt x="1046" y="2"/>
                    </a:cubicBezTo>
                    <a:moveTo>
                      <a:pt x="1117" y="1530"/>
                    </a:moveTo>
                    <a:cubicBezTo>
                      <a:pt x="287" y="1530"/>
                      <a:pt x="287" y="1530"/>
                      <a:pt x="287" y="1530"/>
                    </a:cubicBezTo>
                    <a:cubicBezTo>
                      <a:pt x="287" y="1453"/>
                      <a:pt x="287" y="1453"/>
                      <a:pt x="287" y="1453"/>
                    </a:cubicBezTo>
                    <a:cubicBezTo>
                      <a:pt x="1117" y="1453"/>
                      <a:pt x="1117" y="1453"/>
                      <a:pt x="1117" y="1453"/>
                    </a:cubicBezTo>
                    <a:lnTo>
                      <a:pt x="1117" y="1530"/>
                    </a:lnTo>
                    <a:close/>
                    <a:moveTo>
                      <a:pt x="1117" y="1221"/>
                    </a:moveTo>
                    <a:cubicBezTo>
                      <a:pt x="287" y="1221"/>
                      <a:pt x="287" y="1221"/>
                      <a:pt x="287" y="1221"/>
                    </a:cubicBezTo>
                    <a:cubicBezTo>
                      <a:pt x="287" y="1145"/>
                      <a:pt x="287" y="1145"/>
                      <a:pt x="287" y="1145"/>
                    </a:cubicBezTo>
                    <a:cubicBezTo>
                      <a:pt x="1117" y="1145"/>
                      <a:pt x="1117" y="1145"/>
                      <a:pt x="1117" y="1145"/>
                    </a:cubicBezTo>
                    <a:lnTo>
                      <a:pt x="1117" y="1221"/>
                    </a:lnTo>
                    <a:close/>
                    <a:moveTo>
                      <a:pt x="928" y="862"/>
                    </a:moveTo>
                    <a:cubicBezTo>
                      <a:pt x="747" y="906"/>
                      <a:pt x="565" y="795"/>
                      <a:pt x="521" y="614"/>
                    </a:cubicBezTo>
                    <a:cubicBezTo>
                      <a:pt x="477" y="433"/>
                      <a:pt x="589" y="251"/>
                      <a:pt x="770" y="207"/>
                    </a:cubicBezTo>
                    <a:cubicBezTo>
                      <a:pt x="835" y="191"/>
                      <a:pt x="900" y="196"/>
                      <a:pt x="959" y="216"/>
                    </a:cubicBezTo>
                    <a:cubicBezTo>
                      <a:pt x="849" y="535"/>
                      <a:pt x="849" y="535"/>
                      <a:pt x="849" y="535"/>
                    </a:cubicBezTo>
                    <a:cubicBezTo>
                      <a:pt x="1176" y="456"/>
                      <a:pt x="1176" y="456"/>
                      <a:pt x="1176" y="456"/>
                    </a:cubicBezTo>
                    <a:cubicBezTo>
                      <a:pt x="1176" y="456"/>
                      <a:pt x="1176" y="456"/>
                      <a:pt x="1177" y="456"/>
                    </a:cubicBezTo>
                    <a:cubicBezTo>
                      <a:pt x="1220" y="637"/>
                      <a:pt x="1109" y="819"/>
                      <a:pt x="928" y="862"/>
                    </a:cubicBezTo>
                    <a:moveTo>
                      <a:pt x="952" y="443"/>
                    </a:moveTo>
                    <a:cubicBezTo>
                      <a:pt x="1051" y="158"/>
                      <a:pt x="1051" y="158"/>
                      <a:pt x="1051" y="158"/>
                    </a:cubicBezTo>
                    <a:cubicBezTo>
                      <a:pt x="1145" y="191"/>
                      <a:pt x="1220" y="269"/>
                      <a:pt x="1245" y="372"/>
                    </a:cubicBezTo>
                    <a:lnTo>
                      <a:pt x="952" y="44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82" name="Group 35"/>
            <p:cNvGrpSpPr/>
            <p:nvPr/>
          </p:nvGrpSpPr>
          <p:grpSpPr>
            <a:xfrm>
              <a:off x="1716376" y="2192832"/>
              <a:ext cx="565547" cy="565547"/>
              <a:chOff x="1716376" y="2192832"/>
              <a:chExt cx="565547" cy="565547"/>
            </a:xfrm>
          </p:grpSpPr>
          <p:sp>
            <p:nvSpPr>
              <p:cNvPr id="207" name="Oval 206"/>
              <p:cNvSpPr/>
              <p:nvPr/>
            </p:nvSpPr>
            <p:spPr>
              <a:xfrm>
                <a:off x="1716376"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83" name="Group 273"/>
              <p:cNvGrpSpPr/>
              <p:nvPr/>
            </p:nvGrpSpPr>
            <p:grpSpPr>
              <a:xfrm>
                <a:off x="1831313" y="2303223"/>
                <a:ext cx="342238" cy="350791"/>
                <a:chOff x="481012" y="2407655"/>
                <a:chExt cx="1009888" cy="1035129"/>
              </a:xfrm>
              <a:solidFill>
                <a:schemeClr val="bg1"/>
              </a:solidFill>
            </p:grpSpPr>
            <p:sp>
              <p:nvSpPr>
                <p:cNvPr id="275" name="Freeform 6"/>
                <p:cNvSpPr>
                  <a:spLocks/>
                </p:cNvSpPr>
                <p:nvPr/>
              </p:nvSpPr>
              <p:spPr bwMode="auto">
                <a:xfrm>
                  <a:off x="720804" y="2646732"/>
                  <a:ext cx="204073" cy="246459"/>
                </a:xfrm>
                <a:custGeom>
                  <a:avLst/>
                  <a:gdLst>
                    <a:gd name="T0" fmla="*/ 153 w 363"/>
                    <a:gd name="T1" fmla="*/ 3 h 438"/>
                    <a:gd name="T2" fmla="*/ 16 w 363"/>
                    <a:gd name="T3" fmla="*/ 212 h 438"/>
                    <a:gd name="T4" fmla="*/ 210 w 363"/>
                    <a:gd name="T5" fmla="*/ 435 h 438"/>
                    <a:gd name="T6" fmla="*/ 347 w 363"/>
                    <a:gd name="T7" fmla="*/ 222 h 438"/>
                    <a:gd name="T8" fmla="*/ 153 w 363"/>
                    <a:gd name="T9" fmla="*/ 3 h 438"/>
                  </a:gdLst>
                  <a:ahLst/>
                  <a:cxnLst>
                    <a:cxn ang="0">
                      <a:pos x="T0" y="T1"/>
                    </a:cxn>
                    <a:cxn ang="0">
                      <a:pos x="T2" y="T3"/>
                    </a:cxn>
                    <a:cxn ang="0">
                      <a:pos x="T4" y="T5"/>
                    </a:cxn>
                    <a:cxn ang="0">
                      <a:pos x="T6" y="T7"/>
                    </a:cxn>
                    <a:cxn ang="0">
                      <a:pos x="T8" y="T9"/>
                    </a:cxn>
                  </a:cxnLst>
                  <a:rect l="0" t="0" r="r" b="b"/>
                  <a:pathLst>
                    <a:path w="363" h="438">
                      <a:moveTo>
                        <a:pt x="153" y="3"/>
                      </a:moveTo>
                      <a:cubicBezTo>
                        <a:pt x="61" y="0"/>
                        <a:pt x="0" y="92"/>
                        <a:pt x="16" y="212"/>
                      </a:cubicBezTo>
                      <a:cubicBezTo>
                        <a:pt x="31" y="333"/>
                        <a:pt x="118" y="432"/>
                        <a:pt x="210" y="435"/>
                      </a:cubicBezTo>
                      <a:cubicBezTo>
                        <a:pt x="301" y="438"/>
                        <a:pt x="363" y="342"/>
                        <a:pt x="347" y="222"/>
                      </a:cubicBezTo>
                      <a:cubicBezTo>
                        <a:pt x="331" y="102"/>
                        <a:pt x="244" y="6"/>
                        <a:pt x="153" y="3"/>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76" name="Freeform 7"/>
                <p:cNvSpPr>
                  <a:spLocks/>
                </p:cNvSpPr>
                <p:nvPr/>
              </p:nvSpPr>
              <p:spPr bwMode="auto">
                <a:xfrm>
                  <a:off x="686514" y="3022017"/>
                  <a:ext cx="277892" cy="211455"/>
                </a:xfrm>
                <a:custGeom>
                  <a:avLst/>
                  <a:gdLst>
                    <a:gd name="T0" fmla="*/ 259 w 494"/>
                    <a:gd name="T1" fmla="*/ 1 h 376"/>
                    <a:gd name="T2" fmla="*/ 0 w 494"/>
                    <a:gd name="T3" fmla="*/ 186 h 376"/>
                    <a:gd name="T4" fmla="*/ 235 w 494"/>
                    <a:gd name="T5" fmla="*/ 376 h 376"/>
                    <a:gd name="T6" fmla="*/ 494 w 494"/>
                    <a:gd name="T7" fmla="*/ 192 h 376"/>
                    <a:gd name="T8" fmla="*/ 489 w 494"/>
                    <a:gd name="T9" fmla="*/ 155 h 376"/>
                    <a:gd name="T10" fmla="*/ 347 w 494"/>
                    <a:gd name="T11" fmla="*/ 16 h 376"/>
                    <a:gd name="T12" fmla="*/ 259 w 494"/>
                    <a:gd name="T13" fmla="*/ 1 h 376"/>
                  </a:gdLst>
                  <a:ahLst/>
                  <a:cxnLst>
                    <a:cxn ang="0">
                      <a:pos x="T0" y="T1"/>
                    </a:cxn>
                    <a:cxn ang="0">
                      <a:pos x="T2" y="T3"/>
                    </a:cxn>
                    <a:cxn ang="0">
                      <a:pos x="T4" y="T5"/>
                    </a:cxn>
                    <a:cxn ang="0">
                      <a:pos x="T6" y="T7"/>
                    </a:cxn>
                    <a:cxn ang="0">
                      <a:pos x="T8" y="T9"/>
                    </a:cxn>
                    <a:cxn ang="0">
                      <a:pos x="T10" y="T11"/>
                    </a:cxn>
                    <a:cxn ang="0">
                      <a:pos x="T12" y="T13"/>
                    </a:cxn>
                  </a:cxnLst>
                  <a:rect l="0" t="0" r="r" b="b"/>
                  <a:pathLst>
                    <a:path w="494" h="376">
                      <a:moveTo>
                        <a:pt x="259" y="1"/>
                      </a:moveTo>
                      <a:cubicBezTo>
                        <a:pt x="122" y="0"/>
                        <a:pt x="0" y="85"/>
                        <a:pt x="0" y="186"/>
                      </a:cubicBezTo>
                      <a:cubicBezTo>
                        <a:pt x="0" y="290"/>
                        <a:pt x="99" y="376"/>
                        <a:pt x="235" y="376"/>
                      </a:cubicBezTo>
                      <a:cubicBezTo>
                        <a:pt x="427" y="376"/>
                        <a:pt x="494" y="295"/>
                        <a:pt x="494" y="192"/>
                      </a:cubicBezTo>
                      <a:cubicBezTo>
                        <a:pt x="494" y="179"/>
                        <a:pt x="492" y="167"/>
                        <a:pt x="489" y="155"/>
                      </a:cubicBezTo>
                      <a:cubicBezTo>
                        <a:pt x="474" y="96"/>
                        <a:pt x="421" y="67"/>
                        <a:pt x="347" y="16"/>
                      </a:cubicBezTo>
                      <a:cubicBezTo>
                        <a:pt x="320" y="7"/>
                        <a:pt x="291" y="2"/>
                        <a:pt x="259" y="1"/>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77" name="Freeform 8"/>
                <p:cNvSpPr>
                  <a:spLocks noEditPoints="1"/>
                </p:cNvSpPr>
                <p:nvPr/>
              </p:nvSpPr>
              <p:spPr bwMode="auto">
                <a:xfrm>
                  <a:off x="481012" y="2407655"/>
                  <a:ext cx="1009888" cy="1035129"/>
                </a:xfrm>
                <a:custGeom>
                  <a:avLst/>
                  <a:gdLst>
                    <a:gd name="T0" fmla="*/ 361 w 1795"/>
                    <a:gd name="T1" fmla="*/ 0 h 1840"/>
                    <a:gd name="T2" fmla="*/ 0 w 1795"/>
                    <a:gd name="T3" fmla="*/ 363 h 1840"/>
                    <a:gd name="T4" fmla="*/ 0 w 1795"/>
                    <a:gd name="T5" fmla="*/ 1840 h 1840"/>
                    <a:gd name="T6" fmla="*/ 1795 w 1795"/>
                    <a:gd name="T7" fmla="*/ 1840 h 1840"/>
                    <a:gd name="T8" fmla="*/ 1795 w 1795"/>
                    <a:gd name="T9" fmla="*/ 0 h 1840"/>
                    <a:gd name="T10" fmla="*/ 361 w 1795"/>
                    <a:gd name="T11" fmla="*/ 0 h 1840"/>
                    <a:gd name="T12" fmla="*/ 901 w 1795"/>
                    <a:gd name="T13" fmla="*/ 640 h 1840"/>
                    <a:gd name="T14" fmla="*/ 800 w 1795"/>
                    <a:gd name="T15" fmla="*/ 826 h 1840"/>
                    <a:gd name="T16" fmla="*/ 732 w 1795"/>
                    <a:gd name="T17" fmla="*/ 928 h 1840"/>
                    <a:gd name="T18" fmla="*/ 826 w 1795"/>
                    <a:gd name="T19" fmla="*/ 1038 h 1840"/>
                    <a:gd name="T20" fmla="*/ 950 w 1795"/>
                    <a:gd name="T21" fmla="*/ 1269 h 1840"/>
                    <a:gd name="T22" fmla="*/ 601 w 1795"/>
                    <a:gd name="T23" fmla="*/ 1525 h 1840"/>
                    <a:gd name="T24" fmla="*/ 237 w 1795"/>
                    <a:gd name="T25" fmla="*/ 1316 h 1840"/>
                    <a:gd name="T26" fmla="*/ 586 w 1795"/>
                    <a:gd name="T27" fmla="*/ 1060 h 1840"/>
                    <a:gd name="T28" fmla="*/ 648 w 1795"/>
                    <a:gd name="T29" fmla="*/ 1060 h 1840"/>
                    <a:gd name="T30" fmla="*/ 599 w 1795"/>
                    <a:gd name="T31" fmla="*/ 962 h 1840"/>
                    <a:gd name="T32" fmla="*/ 617 w 1795"/>
                    <a:gd name="T33" fmla="*/ 895 h 1840"/>
                    <a:gd name="T34" fmla="*/ 585 w 1795"/>
                    <a:gd name="T35" fmla="*/ 896 h 1840"/>
                    <a:gd name="T36" fmla="*/ 314 w 1795"/>
                    <a:gd name="T37" fmla="*/ 638 h 1840"/>
                    <a:gd name="T38" fmla="*/ 623 w 1795"/>
                    <a:gd name="T39" fmla="*/ 378 h 1840"/>
                    <a:gd name="T40" fmla="*/ 978 w 1795"/>
                    <a:gd name="T41" fmla="*/ 378 h 1840"/>
                    <a:gd name="T42" fmla="*/ 899 w 1795"/>
                    <a:gd name="T43" fmla="*/ 435 h 1840"/>
                    <a:gd name="T44" fmla="*/ 786 w 1795"/>
                    <a:gd name="T45" fmla="*/ 435 h 1840"/>
                    <a:gd name="T46" fmla="*/ 901 w 1795"/>
                    <a:gd name="T47" fmla="*/ 640 h 1840"/>
                    <a:gd name="T48" fmla="*/ 1567 w 1795"/>
                    <a:gd name="T49" fmla="*/ 674 h 1840"/>
                    <a:gd name="T50" fmla="*/ 1337 w 1795"/>
                    <a:gd name="T51" fmla="*/ 674 h 1840"/>
                    <a:gd name="T52" fmla="*/ 1337 w 1795"/>
                    <a:gd name="T53" fmla="*/ 904 h 1840"/>
                    <a:gd name="T54" fmla="*/ 1260 w 1795"/>
                    <a:gd name="T55" fmla="*/ 904 h 1840"/>
                    <a:gd name="T56" fmla="*/ 1260 w 1795"/>
                    <a:gd name="T57" fmla="*/ 674 h 1840"/>
                    <a:gd name="T58" fmla="*/ 1031 w 1795"/>
                    <a:gd name="T59" fmla="*/ 674 h 1840"/>
                    <a:gd name="T60" fmla="*/ 1031 w 1795"/>
                    <a:gd name="T61" fmla="*/ 598 h 1840"/>
                    <a:gd name="T62" fmla="*/ 1260 w 1795"/>
                    <a:gd name="T63" fmla="*/ 598 h 1840"/>
                    <a:gd name="T64" fmla="*/ 1260 w 1795"/>
                    <a:gd name="T65" fmla="*/ 368 h 1840"/>
                    <a:gd name="T66" fmla="*/ 1337 w 1795"/>
                    <a:gd name="T67" fmla="*/ 368 h 1840"/>
                    <a:gd name="T68" fmla="*/ 1337 w 1795"/>
                    <a:gd name="T69" fmla="*/ 598 h 1840"/>
                    <a:gd name="T70" fmla="*/ 1567 w 1795"/>
                    <a:gd name="T71" fmla="*/ 598 h 1840"/>
                    <a:gd name="T72" fmla="*/ 1567 w 1795"/>
                    <a:gd name="T73" fmla="*/ 674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5" h="1840">
                      <a:moveTo>
                        <a:pt x="361" y="0"/>
                      </a:moveTo>
                      <a:cubicBezTo>
                        <a:pt x="161" y="0"/>
                        <a:pt x="0" y="164"/>
                        <a:pt x="0" y="363"/>
                      </a:cubicBezTo>
                      <a:cubicBezTo>
                        <a:pt x="0" y="1840"/>
                        <a:pt x="0" y="1840"/>
                        <a:pt x="0" y="1840"/>
                      </a:cubicBezTo>
                      <a:cubicBezTo>
                        <a:pt x="1795" y="1840"/>
                        <a:pt x="1795" y="1840"/>
                        <a:pt x="1795" y="1840"/>
                      </a:cubicBezTo>
                      <a:cubicBezTo>
                        <a:pt x="1795" y="0"/>
                        <a:pt x="1795" y="0"/>
                        <a:pt x="1795" y="0"/>
                      </a:cubicBezTo>
                      <a:lnTo>
                        <a:pt x="361" y="0"/>
                      </a:lnTo>
                      <a:close/>
                      <a:moveTo>
                        <a:pt x="901" y="640"/>
                      </a:moveTo>
                      <a:cubicBezTo>
                        <a:pt x="901" y="715"/>
                        <a:pt x="859" y="780"/>
                        <a:pt x="800" y="826"/>
                      </a:cubicBezTo>
                      <a:cubicBezTo>
                        <a:pt x="743" y="871"/>
                        <a:pt x="732" y="889"/>
                        <a:pt x="732" y="928"/>
                      </a:cubicBezTo>
                      <a:cubicBezTo>
                        <a:pt x="732" y="960"/>
                        <a:pt x="794" y="1015"/>
                        <a:pt x="826" y="1038"/>
                      </a:cubicBezTo>
                      <a:cubicBezTo>
                        <a:pt x="920" y="1104"/>
                        <a:pt x="950" y="1166"/>
                        <a:pt x="950" y="1269"/>
                      </a:cubicBezTo>
                      <a:cubicBezTo>
                        <a:pt x="950" y="1397"/>
                        <a:pt x="826" y="1525"/>
                        <a:pt x="601" y="1525"/>
                      </a:cubicBezTo>
                      <a:cubicBezTo>
                        <a:pt x="403" y="1525"/>
                        <a:pt x="237" y="1445"/>
                        <a:pt x="237" y="1316"/>
                      </a:cubicBezTo>
                      <a:cubicBezTo>
                        <a:pt x="237" y="1186"/>
                        <a:pt x="389" y="1060"/>
                        <a:pt x="586" y="1060"/>
                      </a:cubicBezTo>
                      <a:cubicBezTo>
                        <a:pt x="608" y="1060"/>
                        <a:pt x="627" y="1060"/>
                        <a:pt x="648" y="1060"/>
                      </a:cubicBezTo>
                      <a:cubicBezTo>
                        <a:pt x="621" y="1034"/>
                        <a:pt x="599" y="1001"/>
                        <a:pt x="599" y="962"/>
                      </a:cubicBezTo>
                      <a:cubicBezTo>
                        <a:pt x="599" y="938"/>
                        <a:pt x="607" y="915"/>
                        <a:pt x="617" y="895"/>
                      </a:cubicBezTo>
                      <a:cubicBezTo>
                        <a:pt x="607" y="896"/>
                        <a:pt x="596" y="896"/>
                        <a:pt x="585" y="896"/>
                      </a:cubicBezTo>
                      <a:cubicBezTo>
                        <a:pt x="422" y="896"/>
                        <a:pt x="314" y="781"/>
                        <a:pt x="314" y="638"/>
                      </a:cubicBezTo>
                      <a:cubicBezTo>
                        <a:pt x="314" y="498"/>
                        <a:pt x="464" y="378"/>
                        <a:pt x="623" y="378"/>
                      </a:cubicBezTo>
                      <a:cubicBezTo>
                        <a:pt x="978" y="378"/>
                        <a:pt x="978" y="378"/>
                        <a:pt x="978" y="378"/>
                      </a:cubicBezTo>
                      <a:cubicBezTo>
                        <a:pt x="899" y="435"/>
                        <a:pt x="899" y="435"/>
                        <a:pt x="899" y="435"/>
                      </a:cubicBezTo>
                      <a:cubicBezTo>
                        <a:pt x="786" y="435"/>
                        <a:pt x="786" y="435"/>
                        <a:pt x="786" y="435"/>
                      </a:cubicBezTo>
                      <a:cubicBezTo>
                        <a:pt x="861" y="464"/>
                        <a:pt x="901" y="551"/>
                        <a:pt x="901" y="640"/>
                      </a:cubicBezTo>
                      <a:moveTo>
                        <a:pt x="1567" y="674"/>
                      </a:moveTo>
                      <a:cubicBezTo>
                        <a:pt x="1337" y="674"/>
                        <a:pt x="1337" y="674"/>
                        <a:pt x="1337" y="674"/>
                      </a:cubicBezTo>
                      <a:cubicBezTo>
                        <a:pt x="1337" y="904"/>
                        <a:pt x="1337" y="904"/>
                        <a:pt x="1337" y="904"/>
                      </a:cubicBezTo>
                      <a:cubicBezTo>
                        <a:pt x="1260" y="904"/>
                        <a:pt x="1260" y="904"/>
                        <a:pt x="1260" y="904"/>
                      </a:cubicBezTo>
                      <a:cubicBezTo>
                        <a:pt x="1260" y="674"/>
                        <a:pt x="1260" y="674"/>
                        <a:pt x="1260" y="674"/>
                      </a:cubicBezTo>
                      <a:cubicBezTo>
                        <a:pt x="1031" y="674"/>
                        <a:pt x="1031" y="674"/>
                        <a:pt x="1031" y="674"/>
                      </a:cubicBezTo>
                      <a:cubicBezTo>
                        <a:pt x="1031" y="598"/>
                        <a:pt x="1031" y="598"/>
                        <a:pt x="1031" y="598"/>
                      </a:cubicBezTo>
                      <a:cubicBezTo>
                        <a:pt x="1260" y="598"/>
                        <a:pt x="1260" y="598"/>
                        <a:pt x="1260" y="598"/>
                      </a:cubicBezTo>
                      <a:cubicBezTo>
                        <a:pt x="1260" y="368"/>
                        <a:pt x="1260" y="368"/>
                        <a:pt x="1260" y="368"/>
                      </a:cubicBezTo>
                      <a:cubicBezTo>
                        <a:pt x="1337" y="368"/>
                        <a:pt x="1337" y="368"/>
                        <a:pt x="1337" y="368"/>
                      </a:cubicBezTo>
                      <a:cubicBezTo>
                        <a:pt x="1337" y="598"/>
                        <a:pt x="1337" y="598"/>
                        <a:pt x="1337" y="598"/>
                      </a:cubicBezTo>
                      <a:cubicBezTo>
                        <a:pt x="1567" y="598"/>
                        <a:pt x="1567" y="598"/>
                        <a:pt x="1567" y="598"/>
                      </a:cubicBezTo>
                      <a:lnTo>
                        <a:pt x="1567" y="674"/>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84" name="Group 494"/>
            <p:cNvGrpSpPr/>
            <p:nvPr/>
          </p:nvGrpSpPr>
          <p:grpSpPr>
            <a:xfrm>
              <a:off x="6371504" y="2192832"/>
              <a:ext cx="565547" cy="565547"/>
              <a:chOff x="6371504" y="2192832"/>
              <a:chExt cx="565547" cy="565547"/>
            </a:xfrm>
          </p:grpSpPr>
          <p:sp>
            <p:nvSpPr>
              <p:cNvPr id="211" name="Oval 210"/>
              <p:cNvSpPr/>
              <p:nvPr/>
            </p:nvSpPr>
            <p:spPr>
              <a:xfrm>
                <a:off x="6371504"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85" name="Group 277"/>
              <p:cNvGrpSpPr/>
              <p:nvPr/>
            </p:nvGrpSpPr>
            <p:grpSpPr>
              <a:xfrm>
                <a:off x="6482505" y="2273079"/>
                <a:ext cx="343543" cy="316095"/>
                <a:chOff x="4864179" y="2441945"/>
                <a:chExt cx="1028224" cy="946071"/>
              </a:xfrm>
              <a:solidFill>
                <a:schemeClr val="bg1"/>
              </a:solidFill>
            </p:grpSpPr>
            <p:sp>
              <p:nvSpPr>
                <p:cNvPr id="279" name="Rectangle 9"/>
                <p:cNvSpPr>
                  <a:spLocks noChangeArrowheads="1"/>
                </p:cNvSpPr>
                <p:nvPr/>
              </p:nvSpPr>
              <p:spPr bwMode="auto">
                <a:xfrm>
                  <a:off x="5132546" y="2851043"/>
                  <a:ext cx="491014" cy="8715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0" name="Freeform 10"/>
                <p:cNvSpPr>
                  <a:spLocks/>
                </p:cNvSpPr>
                <p:nvPr/>
              </p:nvSpPr>
              <p:spPr bwMode="auto">
                <a:xfrm>
                  <a:off x="5172313" y="2441945"/>
                  <a:ext cx="411718" cy="392192"/>
                </a:xfrm>
                <a:custGeom>
                  <a:avLst/>
                  <a:gdLst>
                    <a:gd name="T0" fmla="*/ 440 w 732"/>
                    <a:gd name="T1" fmla="*/ 426 h 697"/>
                    <a:gd name="T2" fmla="*/ 440 w 732"/>
                    <a:gd name="T3" fmla="*/ 289 h 697"/>
                    <a:gd name="T4" fmla="*/ 414 w 732"/>
                    <a:gd name="T5" fmla="*/ 260 h 697"/>
                    <a:gd name="T6" fmla="*/ 414 w 732"/>
                    <a:gd name="T7" fmla="*/ 260 h 697"/>
                    <a:gd name="T8" fmla="*/ 379 w 732"/>
                    <a:gd name="T9" fmla="*/ 214 h 697"/>
                    <a:gd name="T10" fmla="*/ 379 w 732"/>
                    <a:gd name="T11" fmla="*/ 124 h 697"/>
                    <a:gd name="T12" fmla="*/ 443 w 732"/>
                    <a:gd name="T13" fmla="*/ 140 h 697"/>
                    <a:gd name="T14" fmla="*/ 549 w 732"/>
                    <a:gd name="T15" fmla="*/ 152 h 697"/>
                    <a:gd name="T16" fmla="*/ 549 w 732"/>
                    <a:gd name="T17" fmla="*/ 30 h 697"/>
                    <a:gd name="T18" fmla="*/ 443 w 732"/>
                    <a:gd name="T19" fmla="*/ 18 h 697"/>
                    <a:gd name="T20" fmla="*/ 379 w 732"/>
                    <a:gd name="T21" fmla="*/ 2 h 697"/>
                    <a:gd name="T22" fmla="*/ 379 w 732"/>
                    <a:gd name="T23" fmla="*/ 2 h 697"/>
                    <a:gd name="T24" fmla="*/ 351 w 732"/>
                    <a:gd name="T25" fmla="*/ 11 h 697"/>
                    <a:gd name="T26" fmla="*/ 350 w 732"/>
                    <a:gd name="T27" fmla="*/ 12 h 697"/>
                    <a:gd name="T28" fmla="*/ 350 w 732"/>
                    <a:gd name="T29" fmla="*/ 215 h 697"/>
                    <a:gd name="T30" fmla="*/ 318 w 732"/>
                    <a:gd name="T31" fmla="*/ 260 h 697"/>
                    <a:gd name="T32" fmla="*/ 318 w 732"/>
                    <a:gd name="T33" fmla="*/ 260 h 697"/>
                    <a:gd name="T34" fmla="*/ 292 w 732"/>
                    <a:gd name="T35" fmla="*/ 289 h 697"/>
                    <a:gd name="T36" fmla="*/ 292 w 732"/>
                    <a:gd name="T37" fmla="*/ 426 h 697"/>
                    <a:gd name="T38" fmla="*/ 0 w 732"/>
                    <a:gd name="T39" fmla="*/ 697 h 697"/>
                    <a:gd name="T40" fmla="*/ 732 w 732"/>
                    <a:gd name="T41" fmla="*/ 697 h 697"/>
                    <a:gd name="T42" fmla="*/ 440 w 732"/>
                    <a:gd name="T43" fmla="*/ 4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2" h="697">
                      <a:moveTo>
                        <a:pt x="440" y="426"/>
                      </a:moveTo>
                      <a:cubicBezTo>
                        <a:pt x="440" y="289"/>
                        <a:pt x="440" y="289"/>
                        <a:pt x="440" y="289"/>
                      </a:cubicBezTo>
                      <a:cubicBezTo>
                        <a:pt x="440" y="274"/>
                        <a:pt x="428" y="261"/>
                        <a:pt x="414" y="260"/>
                      </a:cubicBezTo>
                      <a:cubicBezTo>
                        <a:pt x="414" y="260"/>
                        <a:pt x="414" y="260"/>
                        <a:pt x="414" y="260"/>
                      </a:cubicBezTo>
                      <a:cubicBezTo>
                        <a:pt x="414" y="238"/>
                        <a:pt x="399" y="220"/>
                        <a:pt x="379" y="214"/>
                      </a:cubicBezTo>
                      <a:cubicBezTo>
                        <a:pt x="379" y="124"/>
                        <a:pt x="379" y="124"/>
                        <a:pt x="379" y="124"/>
                      </a:cubicBezTo>
                      <a:cubicBezTo>
                        <a:pt x="395" y="122"/>
                        <a:pt x="417" y="124"/>
                        <a:pt x="443" y="140"/>
                      </a:cubicBezTo>
                      <a:cubicBezTo>
                        <a:pt x="497" y="172"/>
                        <a:pt x="549" y="152"/>
                        <a:pt x="549" y="152"/>
                      </a:cubicBezTo>
                      <a:cubicBezTo>
                        <a:pt x="549" y="30"/>
                        <a:pt x="549" y="30"/>
                        <a:pt x="549" y="30"/>
                      </a:cubicBezTo>
                      <a:cubicBezTo>
                        <a:pt x="549" y="30"/>
                        <a:pt x="497" y="50"/>
                        <a:pt x="443" y="18"/>
                      </a:cubicBezTo>
                      <a:cubicBezTo>
                        <a:pt x="417" y="2"/>
                        <a:pt x="395" y="0"/>
                        <a:pt x="379" y="2"/>
                      </a:cubicBezTo>
                      <a:cubicBezTo>
                        <a:pt x="379" y="2"/>
                        <a:pt x="379" y="2"/>
                        <a:pt x="379" y="2"/>
                      </a:cubicBezTo>
                      <a:cubicBezTo>
                        <a:pt x="362" y="4"/>
                        <a:pt x="351" y="11"/>
                        <a:pt x="351" y="11"/>
                      </a:cubicBezTo>
                      <a:cubicBezTo>
                        <a:pt x="351" y="11"/>
                        <a:pt x="351" y="11"/>
                        <a:pt x="350" y="12"/>
                      </a:cubicBezTo>
                      <a:cubicBezTo>
                        <a:pt x="350" y="215"/>
                        <a:pt x="350" y="215"/>
                        <a:pt x="350" y="215"/>
                      </a:cubicBezTo>
                      <a:cubicBezTo>
                        <a:pt x="332" y="221"/>
                        <a:pt x="318" y="239"/>
                        <a:pt x="318" y="260"/>
                      </a:cubicBezTo>
                      <a:cubicBezTo>
                        <a:pt x="318" y="260"/>
                        <a:pt x="318" y="260"/>
                        <a:pt x="318" y="260"/>
                      </a:cubicBezTo>
                      <a:cubicBezTo>
                        <a:pt x="303" y="261"/>
                        <a:pt x="292" y="274"/>
                        <a:pt x="292" y="289"/>
                      </a:cubicBezTo>
                      <a:cubicBezTo>
                        <a:pt x="292" y="426"/>
                        <a:pt x="292" y="426"/>
                        <a:pt x="292" y="426"/>
                      </a:cubicBezTo>
                      <a:cubicBezTo>
                        <a:pt x="150" y="454"/>
                        <a:pt x="37" y="560"/>
                        <a:pt x="0" y="697"/>
                      </a:cubicBezTo>
                      <a:cubicBezTo>
                        <a:pt x="732" y="697"/>
                        <a:pt x="732" y="697"/>
                        <a:pt x="732" y="697"/>
                      </a:cubicBezTo>
                      <a:cubicBezTo>
                        <a:pt x="695" y="560"/>
                        <a:pt x="582" y="454"/>
                        <a:pt x="440" y="42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1" name="Freeform 11"/>
                <p:cNvSpPr>
                  <a:spLocks/>
                </p:cNvSpPr>
                <p:nvPr/>
              </p:nvSpPr>
              <p:spPr bwMode="auto">
                <a:xfrm>
                  <a:off x="5297805" y="3028685"/>
                  <a:ext cx="164782" cy="290751"/>
                </a:xfrm>
                <a:custGeom>
                  <a:avLst/>
                  <a:gdLst>
                    <a:gd name="T0" fmla="*/ 612 w 692"/>
                    <a:gd name="T1" fmla="*/ 0 h 1221"/>
                    <a:gd name="T2" fmla="*/ 80 w 692"/>
                    <a:gd name="T3" fmla="*/ 0 h 1221"/>
                    <a:gd name="T4" fmla="*/ 80 w 692"/>
                    <a:gd name="T5" fmla="*/ 125 h 1221"/>
                    <a:gd name="T6" fmla="*/ 0 w 692"/>
                    <a:gd name="T7" fmla="*/ 125 h 1221"/>
                    <a:gd name="T8" fmla="*/ 0 w 692"/>
                    <a:gd name="T9" fmla="*/ 1221 h 1221"/>
                    <a:gd name="T10" fmla="*/ 189 w 692"/>
                    <a:gd name="T11" fmla="*/ 1221 h 1221"/>
                    <a:gd name="T12" fmla="*/ 189 w 692"/>
                    <a:gd name="T13" fmla="*/ 522 h 1221"/>
                    <a:gd name="T14" fmla="*/ 350 w 692"/>
                    <a:gd name="T15" fmla="*/ 437 h 1221"/>
                    <a:gd name="T16" fmla="*/ 515 w 692"/>
                    <a:gd name="T17" fmla="*/ 522 h 1221"/>
                    <a:gd name="T18" fmla="*/ 515 w 692"/>
                    <a:gd name="T19" fmla="*/ 1221 h 1221"/>
                    <a:gd name="T20" fmla="*/ 692 w 692"/>
                    <a:gd name="T21" fmla="*/ 1221 h 1221"/>
                    <a:gd name="T22" fmla="*/ 692 w 692"/>
                    <a:gd name="T23" fmla="*/ 125 h 1221"/>
                    <a:gd name="T24" fmla="*/ 612 w 692"/>
                    <a:gd name="T25" fmla="*/ 125 h 1221"/>
                    <a:gd name="T26" fmla="*/ 612 w 692"/>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1221">
                      <a:moveTo>
                        <a:pt x="612" y="0"/>
                      </a:moveTo>
                      <a:lnTo>
                        <a:pt x="80" y="0"/>
                      </a:lnTo>
                      <a:lnTo>
                        <a:pt x="80" y="125"/>
                      </a:lnTo>
                      <a:lnTo>
                        <a:pt x="0" y="125"/>
                      </a:lnTo>
                      <a:lnTo>
                        <a:pt x="0" y="1221"/>
                      </a:lnTo>
                      <a:lnTo>
                        <a:pt x="189" y="1221"/>
                      </a:lnTo>
                      <a:lnTo>
                        <a:pt x="189" y="522"/>
                      </a:lnTo>
                      <a:lnTo>
                        <a:pt x="350" y="437"/>
                      </a:lnTo>
                      <a:lnTo>
                        <a:pt x="515" y="522"/>
                      </a:lnTo>
                      <a:lnTo>
                        <a:pt x="515" y="1221"/>
                      </a:lnTo>
                      <a:lnTo>
                        <a:pt x="692" y="1221"/>
                      </a:lnTo>
                      <a:lnTo>
                        <a:pt x="692" y="125"/>
                      </a:lnTo>
                      <a:lnTo>
                        <a:pt x="612" y="125"/>
                      </a:lnTo>
                      <a:lnTo>
                        <a:pt x="612"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2" name="Freeform 12"/>
                <p:cNvSpPr>
                  <a:spLocks noEditPoints="1"/>
                </p:cNvSpPr>
                <p:nvPr/>
              </p:nvSpPr>
              <p:spPr bwMode="auto">
                <a:xfrm>
                  <a:off x="5101590" y="3028685"/>
                  <a:ext cx="164782" cy="290751"/>
                </a:xfrm>
                <a:custGeom>
                  <a:avLst/>
                  <a:gdLst>
                    <a:gd name="T0" fmla="*/ 611 w 692"/>
                    <a:gd name="T1" fmla="*/ 0 h 1221"/>
                    <a:gd name="T2" fmla="*/ 80 w 692"/>
                    <a:gd name="T3" fmla="*/ 0 h 1221"/>
                    <a:gd name="T4" fmla="*/ 80 w 692"/>
                    <a:gd name="T5" fmla="*/ 125 h 1221"/>
                    <a:gd name="T6" fmla="*/ 0 w 692"/>
                    <a:gd name="T7" fmla="*/ 125 h 1221"/>
                    <a:gd name="T8" fmla="*/ 0 w 692"/>
                    <a:gd name="T9" fmla="*/ 1221 h 1221"/>
                    <a:gd name="T10" fmla="*/ 692 w 692"/>
                    <a:gd name="T11" fmla="*/ 1221 h 1221"/>
                    <a:gd name="T12" fmla="*/ 692 w 692"/>
                    <a:gd name="T13" fmla="*/ 125 h 1221"/>
                    <a:gd name="T14" fmla="*/ 611 w 692"/>
                    <a:gd name="T15" fmla="*/ 125 h 1221"/>
                    <a:gd name="T16" fmla="*/ 611 w 692"/>
                    <a:gd name="T17" fmla="*/ 0 h 1221"/>
                    <a:gd name="T18" fmla="*/ 446 w 692"/>
                    <a:gd name="T19" fmla="*/ 1056 h 1221"/>
                    <a:gd name="T20" fmla="*/ 245 w 692"/>
                    <a:gd name="T21" fmla="*/ 1056 h 1221"/>
                    <a:gd name="T22" fmla="*/ 245 w 692"/>
                    <a:gd name="T23" fmla="*/ 685 h 1221"/>
                    <a:gd name="T24" fmla="*/ 345 w 692"/>
                    <a:gd name="T25" fmla="*/ 633 h 1221"/>
                    <a:gd name="T26" fmla="*/ 446 w 692"/>
                    <a:gd name="T27" fmla="*/ 685 h 1221"/>
                    <a:gd name="T28" fmla="*/ 446 w 692"/>
                    <a:gd name="T29" fmla="*/ 1056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221">
                      <a:moveTo>
                        <a:pt x="611" y="0"/>
                      </a:moveTo>
                      <a:lnTo>
                        <a:pt x="80" y="0"/>
                      </a:lnTo>
                      <a:lnTo>
                        <a:pt x="80" y="125"/>
                      </a:lnTo>
                      <a:lnTo>
                        <a:pt x="0" y="125"/>
                      </a:lnTo>
                      <a:lnTo>
                        <a:pt x="0" y="1221"/>
                      </a:lnTo>
                      <a:lnTo>
                        <a:pt x="692" y="1221"/>
                      </a:lnTo>
                      <a:lnTo>
                        <a:pt x="692" y="125"/>
                      </a:lnTo>
                      <a:lnTo>
                        <a:pt x="611" y="125"/>
                      </a:lnTo>
                      <a:lnTo>
                        <a:pt x="611" y="0"/>
                      </a:lnTo>
                      <a:close/>
                      <a:moveTo>
                        <a:pt x="446" y="1056"/>
                      </a:moveTo>
                      <a:lnTo>
                        <a:pt x="245" y="1056"/>
                      </a:lnTo>
                      <a:lnTo>
                        <a:pt x="245" y="685"/>
                      </a:lnTo>
                      <a:lnTo>
                        <a:pt x="345" y="633"/>
                      </a:lnTo>
                      <a:lnTo>
                        <a:pt x="446" y="685"/>
                      </a:lnTo>
                      <a:lnTo>
                        <a:pt x="446" y="1056"/>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3" name="Rectangle 13"/>
                <p:cNvSpPr>
                  <a:spLocks noChangeArrowheads="1"/>
                </p:cNvSpPr>
                <p:nvPr/>
              </p:nvSpPr>
              <p:spPr bwMode="auto">
                <a:xfrm>
                  <a:off x="4895135" y="2955580"/>
                  <a:ext cx="966311" cy="5572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4" name="Freeform 14"/>
                <p:cNvSpPr>
                  <a:spLocks noEditPoints="1"/>
                </p:cNvSpPr>
                <p:nvPr/>
              </p:nvSpPr>
              <p:spPr bwMode="auto">
                <a:xfrm>
                  <a:off x="4864179" y="3028685"/>
                  <a:ext cx="1028224" cy="359331"/>
                </a:xfrm>
                <a:custGeom>
                  <a:avLst/>
                  <a:gdLst>
                    <a:gd name="T0" fmla="*/ 3550 w 4318"/>
                    <a:gd name="T1" fmla="*/ 125 h 1509"/>
                    <a:gd name="T2" fmla="*/ 3470 w 4318"/>
                    <a:gd name="T3" fmla="*/ 125 h 1509"/>
                    <a:gd name="T4" fmla="*/ 3470 w 4318"/>
                    <a:gd name="T5" fmla="*/ 1221 h 1509"/>
                    <a:gd name="T6" fmla="*/ 3935 w 4318"/>
                    <a:gd name="T7" fmla="*/ 1221 h 1509"/>
                    <a:gd name="T8" fmla="*/ 3935 w 4318"/>
                    <a:gd name="T9" fmla="*/ 1294 h 1509"/>
                    <a:gd name="T10" fmla="*/ 408 w 4318"/>
                    <a:gd name="T11" fmla="*/ 1294 h 1509"/>
                    <a:gd name="T12" fmla="*/ 408 w 4318"/>
                    <a:gd name="T13" fmla="*/ 1221 h 1509"/>
                    <a:gd name="T14" fmla="*/ 864 w 4318"/>
                    <a:gd name="T15" fmla="*/ 1221 h 1509"/>
                    <a:gd name="T16" fmla="*/ 864 w 4318"/>
                    <a:gd name="T17" fmla="*/ 125 h 1509"/>
                    <a:gd name="T18" fmla="*/ 784 w 4318"/>
                    <a:gd name="T19" fmla="*/ 125 h 1509"/>
                    <a:gd name="T20" fmla="*/ 784 w 4318"/>
                    <a:gd name="T21" fmla="*/ 0 h 1509"/>
                    <a:gd name="T22" fmla="*/ 0 w 4318"/>
                    <a:gd name="T23" fmla="*/ 0 h 1509"/>
                    <a:gd name="T24" fmla="*/ 0 w 4318"/>
                    <a:gd name="T25" fmla="*/ 0 h 1509"/>
                    <a:gd name="T26" fmla="*/ 0 w 4318"/>
                    <a:gd name="T27" fmla="*/ 0 h 1509"/>
                    <a:gd name="T28" fmla="*/ 0 w 4318"/>
                    <a:gd name="T29" fmla="*/ 172 h 1509"/>
                    <a:gd name="T30" fmla="*/ 130 w 4318"/>
                    <a:gd name="T31" fmla="*/ 172 h 1509"/>
                    <a:gd name="T32" fmla="*/ 130 w 4318"/>
                    <a:gd name="T33" fmla="*/ 1287 h 1509"/>
                    <a:gd name="T34" fmla="*/ 0 w 4318"/>
                    <a:gd name="T35" fmla="*/ 1287 h 1509"/>
                    <a:gd name="T36" fmla="*/ 0 w 4318"/>
                    <a:gd name="T37" fmla="*/ 1509 h 1509"/>
                    <a:gd name="T38" fmla="*/ 4318 w 4318"/>
                    <a:gd name="T39" fmla="*/ 1509 h 1509"/>
                    <a:gd name="T40" fmla="*/ 4318 w 4318"/>
                    <a:gd name="T41" fmla="*/ 1287 h 1509"/>
                    <a:gd name="T42" fmla="*/ 4188 w 4318"/>
                    <a:gd name="T43" fmla="*/ 1287 h 1509"/>
                    <a:gd name="T44" fmla="*/ 4188 w 4318"/>
                    <a:gd name="T45" fmla="*/ 172 h 1509"/>
                    <a:gd name="T46" fmla="*/ 4318 w 4318"/>
                    <a:gd name="T47" fmla="*/ 172 h 1509"/>
                    <a:gd name="T48" fmla="*/ 4318 w 4318"/>
                    <a:gd name="T49" fmla="*/ 0 h 1509"/>
                    <a:gd name="T50" fmla="*/ 3550 w 4318"/>
                    <a:gd name="T51" fmla="*/ 0 h 1509"/>
                    <a:gd name="T52" fmla="*/ 3550 w 4318"/>
                    <a:gd name="T53" fmla="*/ 125 h 1509"/>
                    <a:gd name="T54" fmla="*/ 408 w 4318"/>
                    <a:gd name="T55" fmla="*/ 685 h 1509"/>
                    <a:gd name="T56" fmla="*/ 508 w 4318"/>
                    <a:gd name="T57" fmla="*/ 633 h 1509"/>
                    <a:gd name="T58" fmla="*/ 609 w 4318"/>
                    <a:gd name="T59" fmla="*/ 685 h 1509"/>
                    <a:gd name="T60" fmla="*/ 609 w 4318"/>
                    <a:gd name="T61" fmla="*/ 1056 h 1509"/>
                    <a:gd name="T62" fmla="*/ 408 w 4318"/>
                    <a:gd name="T63" fmla="*/ 1056 h 1509"/>
                    <a:gd name="T64" fmla="*/ 408 w 4318"/>
                    <a:gd name="T65" fmla="*/ 685 h 1509"/>
                    <a:gd name="T66" fmla="*/ 3737 w 4318"/>
                    <a:gd name="T67" fmla="*/ 685 h 1509"/>
                    <a:gd name="T68" fmla="*/ 3834 w 4318"/>
                    <a:gd name="T69" fmla="*/ 633 h 1509"/>
                    <a:gd name="T70" fmla="*/ 3935 w 4318"/>
                    <a:gd name="T71" fmla="*/ 685 h 1509"/>
                    <a:gd name="T72" fmla="*/ 3935 w 4318"/>
                    <a:gd name="T73" fmla="*/ 1056 h 1509"/>
                    <a:gd name="T74" fmla="*/ 3737 w 4318"/>
                    <a:gd name="T75" fmla="*/ 1056 h 1509"/>
                    <a:gd name="T76" fmla="*/ 3737 w 4318"/>
                    <a:gd name="T77" fmla="*/ 68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18" h="1509">
                      <a:moveTo>
                        <a:pt x="3550" y="125"/>
                      </a:moveTo>
                      <a:lnTo>
                        <a:pt x="3470" y="125"/>
                      </a:lnTo>
                      <a:lnTo>
                        <a:pt x="3470" y="1221"/>
                      </a:lnTo>
                      <a:lnTo>
                        <a:pt x="3935" y="1221"/>
                      </a:lnTo>
                      <a:lnTo>
                        <a:pt x="3935" y="1294"/>
                      </a:lnTo>
                      <a:lnTo>
                        <a:pt x="408" y="1294"/>
                      </a:lnTo>
                      <a:lnTo>
                        <a:pt x="408" y="1221"/>
                      </a:lnTo>
                      <a:lnTo>
                        <a:pt x="864" y="1221"/>
                      </a:lnTo>
                      <a:lnTo>
                        <a:pt x="864" y="125"/>
                      </a:lnTo>
                      <a:lnTo>
                        <a:pt x="784" y="125"/>
                      </a:lnTo>
                      <a:lnTo>
                        <a:pt x="784" y="0"/>
                      </a:lnTo>
                      <a:lnTo>
                        <a:pt x="0" y="0"/>
                      </a:lnTo>
                      <a:lnTo>
                        <a:pt x="0" y="0"/>
                      </a:lnTo>
                      <a:lnTo>
                        <a:pt x="0" y="0"/>
                      </a:lnTo>
                      <a:lnTo>
                        <a:pt x="0" y="172"/>
                      </a:lnTo>
                      <a:lnTo>
                        <a:pt x="130" y="172"/>
                      </a:lnTo>
                      <a:lnTo>
                        <a:pt x="130" y="1287"/>
                      </a:lnTo>
                      <a:lnTo>
                        <a:pt x="0" y="1287"/>
                      </a:lnTo>
                      <a:lnTo>
                        <a:pt x="0" y="1509"/>
                      </a:lnTo>
                      <a:lnTo>
                        <a:pt x="4318" y="1509"/>
                      </a:lnTo>
                      <a:lnTo>
                        <a:pt x="4318" y="1287"/>
                      </a:lnTo>
                      <a:lnTo>
                        <a:pt x="4188" y="1287"/>
                      </a:lnTo>
                      <a:lnTo>
                        <a:pt x="4188" y="172"/>
                      </a:lnTo>
                      <a:lnTo>
                        <a:pt x="4318" y="172"/>
                      </a:lnTo>
                      <a:lnTo>
                        <a:pt x="4318" y="0"/>
                      </a:lnTo>
                      <a:lnTo>
                        <a:pt x="3550" y="0"/>
                      </a:lnTo>
                      <a:lnTo>
                        <a:pt x="3550" y="125"/>
                      </a:lnTo>
                      <a:close/>
                      <a:moveTo>
                        <a:pt x="408" y="685"/>
                      </a:moveTo>
                      <a:lnTo>
                        <a:pt x="508" y="633"/>
                      </a:lnTo>
                      <a:lnTo>
                        <a:pt x="609" y="685"/>
                      </a:lnTo>
                      <a:lnTo>
                        <a:pt x="609" y="1056"/>
                      </a:lnTo>
                      <a:lnTo>
                        <a:pt x="408" y="1056"/>
                      </a:lnTo>
                      <a:lnTo>
                        <a:pt x="408" y="685"/>
                      </a:lnTo>
                      <a:close/>
                      <a:moveTo>
                        <a:pt x="3737" y="685"/>
                      </a:moveTo>
                      <a:lnTo>
                        <a:pt x="3834" y="633"/>
                      </a:lnTo>
                      <a:lnTo>
                        <a:pt x="3935" y="685"/>
                      </a:lnTo>
                      <a:lnTo>
                        <a:pt x="3935" y="1056"/>
                      </a:lnTo>
                      <a:lnTo>
                        <a:pt x="3737" y="1056"/>
                      </a:lnTo>
                      <a:lnTo>
                        <a:pt x="3737" y="685"/>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5" name="Freeform 15"/>
                <p:cNvSpPr>
                  <a:spLocks noEditPoints="1"/>
                </p:cNvSpPr>
                <p:nvPr/>
              </p:nvSpPr>
              <p:spPr bwMode="auto">
                <a:xfrm>
                  <a:off x="5494020" y="3028685"/>
                  <a:ext cx="165021" cy="290751"/>
                </a:xfrm>
                <a:custGeom>
                  <a:avLst/>
                  <a:gdLst>
                    <a:gd name="T0" fmla="*/ 612 w 693"/>
                    <a:gd name="T1" fmla="*/ 0 h 1221"/>
                    <a:gd name="T2" fmla="*/ 81 w 693"/>
                    <a:gd name="T3" fmla="*/ 0 h 1221"/>
                    <a:gd name="T4" fmla="*/ 81 w 693"/>
                    <a:gd name="T5" fmla="*/ 125 h 1221"/>
                    <a:gd name="T6" fmla="*/ 0 w 693"/>
                    <a:gd name="T7" fmla="*/ 125 h 1221"/>
                    <a:gd name="T8" fmla="*/ 0 w 693"/>
                    <a:gd name="T9" fmla="*/ 1221 h 1221"/>
                    <a:gd name="T10" fmla="*/ 693 w 693"/>
                    <a:gd name="T11" fmla="*/ 1221 h 1221"/>
                    <a:gd name="T12" fmla="*/ 693 w 693"/>
                    <a:gd name="T13" fmla="*/ 125 h 1221"/>
                    <a:gd name="T14" fmla="*/ 612 w 693"/>
                    <a:gd name="T15" fmla="*/ 125 h 1221"/>
                    <a:gd name="T16" fmla="*/ 612 w 693"/>
                    <a:gd name="T17" fmla="*/ 0 h 1221"/>
                    <a:gd name="T18" fmla="*/ 459 w 693"/>
                    <a:gd name="T19" fmla="*/ 1056 h 1221"/>
                    <a:gd name="T20" fmla="*/ 260 w 693"/>
                    <a:gd name="T21" fmla="*/ 1056 h 1221"/>
                    <a:gd name="T22" fmla="*/ 260 w 693"/>
                    <a:gd name="T23" fmla="*/ 685 h 1221"/>
                    <a:gd name="T24" fmla="*/ 360 w 693"/>
                    <a:gd name="T25" fmla="*/ 633 h 1221"/>
                    <a:gd name="T26" fmla="*/ 459 w 693"/>
                    <a:gd name="T27" fmla="*/ 685 h 1221"/>
                    <a:gd name="T28" fmla="*/ 459 w 693"/>
                    <a:gd name="T29" fmla="*/ 1056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3" h="1221">
                      <a:moveTo>
                        <a:pt x="612" y="0"/>
                      </a:moveTo>
                      <a:lnTo>
                        <a:pt x="81" y="0"/>
                      </a:lnTo>
                      <a:lnTo>
                        <a:pt x="81" y="125"/>
                      </a:lnTo>
                      <a:lnTo>
                        <a:pt x="0" y="125"/>
                      </a:lnTo>
                      <a:lnTo>
                        <a:pt x="0" y="1221"/>
                      </a:lnTo>
                      <a:lnTo>
                        <a:pt x="693" y="1221"/>
                      </a:lnTo>
                      <a:lnTo>
                        <a:pt x="693" y="125"/>
                      </a:lnTo>
                      <a:lnTo>
                        <a:pt x="612" y="125"/>
                      </a:lnTo>
                      <a:lnTo>
                        <a:pt x="612" y="0"/>
                      </a:lnTo>
                      <a:close/>
                      <a:moveTo>
                        <a:pt x="459" y="1056"/>
                      </a:moveTo>
                      <a:lnTo>
                        <a:pt x="260" y="1056"/>
                      </a:lnTo>
                      <a:lnTo>
                        <a:pt x="260" y="685"/>
                      </a:lnTo>
                      <a:lnTo>
                        <a:pt x="360" y="633"/>
                      </a:lnTo>
                      <a:lnTo>
                        <a:pt x="459" y="685"/>
                      </a:lnTo>
                      <a:lnTo>
                        <a:pt x="459" y="1056"/>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86" name="Group 497"/>
            <p:cNvGrpSpPr/>
            <p:nvPr/>
          </p:nvGrpSpPr>
          <p:grpSpPr>
            <a:xfrm>
              <a:off x="9862850" y="2192832"/>
              <a:ext cx="565547" cy="565547"/>
              <a:chOff x="9862850" y="2192832"/>
              <a:chExt cx="565547" cy="565547"/>
            </a:xfrm>
          </p:grpSpPr>
          <p:sp>
            <p:nvSpPr>
              <p:cNvPr id="214" name="Oval 213"/>
              <p:cNvSpPr/>
              <p:nvPr/>
            </p:nvSpPr>
            <p:spPr>
              <a:xfrm>
                <a:off x="9862850"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87" name="Group 286"/>
              <p:cNvGrpSpPr/>
              <p:nvPr/>
            </p:nvGrpSpPr>
            <p:grpSpPr>
              <a:xfrm>
                <a:off x="9976504" y="2280491"/>
                <a:ext cx="338237" cy="355384"/>
                <a:chOff x="10660221" y="4048985"/>
                <a:chExt cx="977027" cy="1026557"/>
              </a:xfrm>
              <a:solidFill>
                <a:schemeClr val="bg1"/>
              </a:solidFill>
            </p:grpSpPr>
            <p:sp>
              <p:nvSpPr>
                <p:cNvPr id="288" name="Freeform 57"/>
                <p:cNvSpPr>
                  <a:spLocks noEditPoints="1"/>
                </p:cNvSpPr>
                <p:nvPr/>
              </p:nvSpPr>
              <p:spPr bwMode="auto">
                <a:xfrm>
                  <a:off x="10942161" y="4048985"/>
                  <a:ext cx="541496" cy="320040"/>
                </a:xfrm>
                <a:custGeom>
                  <a:avLst/>
                  <a:gdLst>
                    <a:gd name="T0" fmla="*/ 925 w 963"/>
                    <a:gd name="T1" fmla="*/ 493 h 569"/>
                    <a:gd name="T2" fmla="*/ 902 w 963"/>
                    <a:gd name="T3" fmla="*/ 493 h 569"/>
                    <a:gd name="T4" fmla="*/ 571 w 963"/>
                    <a:gd name="T5" fmla="*/ 91 h 569"/>
                    <a:gd name="T6" fmla="*/ 481 w 963"/>
                    <a:gd name="T7" fmla="*/ 0 h 569"/>
                    <a:gd name="T8" fmla="*/ 392 w 963"/>
                    <a:gd name="T9" fmla="*/ 91 h 569"/>
                    <a:gd name="T10" fmla="*/ 60 w 963"/>
                    <a:gd name="T11" fmla="*/ 493 h 569"/>
                    <a:gd name="T12" fmla="*/ 38 w 963"/>
                    <a:gd name="T13" fmla="*/ 493 h 569"/>
                    <a:gd name="T14" fmla="*/ 0 w 963"/>
                    <a:gd name="T15" fmla="*/ 531 h 569"/>
                    <a:gd name="T16" fmla="*/ 38 w 963"/>
                    <a:gd name="T17" fmla="*/ 569 h 569"/>
                    <a:gd name="T18" fmla="*/ 925 w 963"/>
                    <a:gd name="T19" fmla="*/ 569 h 569"/>
                    <a:gd name="T20" fmla="*/ 963 w 963"/>
                    <a:gd name="T21" fmla="*/ 531 h 569"/>
                    <a:gd name="T22" fmla="*/ 925 w 963"/>
                    <a:gd name="T23" fmla="*/ 493 h 569"/>
                    <a:gd name="T24" fmla="*/ 481 w 963"/>
                    <a:gd name="T25" fmla="*/ 38 h 569"/>
                    <a:gd name="T26" fmla="*/ 531 w 963"/>
                    <a:gd name="T27" fmla="*/ 84 h 569"/>
                    <a:gd name="T28" fmla="*/ 481 w 963"/>
                    <a:gd name="T29" fmla="*/ 81 h 569"/>
                    <a:gd name="T30" fmla="*/ 431 w 963"/>
                    <a:gd name="T31" fmla="*/ 84 h 569"/>
                    <a:gd name="T32" fmla="*/ 481 w 963"/>
                    <a:gd name="T33" fmla="*/ 38 h 569"/>
                    <a:gd name="T34" fmla="*/ 185 w 963"/>
                    <a:gd name="T35" fmla="*/ 403 h 569"/>
                    <a:gd name="T36" fmla="*/ 176 w 963"/>
                    <a:gd name="T37" fmla="*/ 402 h 569"/>
                    <a:gd name="T38" fmla="*/ 158 w 963"/>
                    <a:gd name="T39" fmla="*/ 365 h 569"/>
                    <a:gd name="T40" fmla="*/ 356 w 963"/>
                    <a:gd name="T41" fmla="*/ 175 h 569"/>
                    <a:gd name="T42" fmla="*/ 392 w 963"/>
                    <a:gd name="T43" fmla="*/ 195 h 569"/>
                    <a:gd name="T44" fmla="*/ 372 w 963"/>
                    <a:gd name="T45" fmla="*/ 230 h 569"/>
                    <a:gd name="T46" fmla="*/ 212 w 963"/>
                    <a:gd name="T47" fmla="*/ 384 h 569"/>
                    <a:gd name="T48" fmla="*/ 185 w 963"/>
                    <a:gd name="T49" fmla="*/ 40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3" h="569">
                      <a:moveTo>
                        <a:pt x="925" y="493"/>
                      </a:moveTo>
                      <a:cubicBezTo>
                        <a:pt x="902" y="493"/>
                        <a:pt x="902" y="493"/>
                        <a:pt x="902" y="493"/>
                      </a:cubicBezTo>
                      <a:cubicBezTo>
                        <a:pt x="898" y="295"/>
                        <a:pt x="757" y="131"/>
                        <a:pt x="571" y="91"/>
                      </a:cubicBezTo>
                      <a:cubicBezTo>
                        <a:pt x="566" y="40"/>
                        <a:pt x="528" y="0"/>
                        <a:pt x="481" y="0"/>
                      </a:cubicBezTo>
                      <a:cubicBezTo>
                        <a:pt x="435" y="0"/>
                        <a:pt x="397" y="40"/>
                        <a:pt x="392" y="91"/>
                      </a:cubicBezTo>
                      <a:cubicBezTo>
                        <a:pt x="205" y="131"/>
                        <a:pt x="65" y="295"/>
                        <a:pt x="60" y="493"/>
                      </a:cubicBezTo>
                      <a:cubicBezTo>
                        <a:pt x="38" y="493"/>
                        <a:pt x="38" y="493"/>
                        <a:pt x="38" y="493"/>
                      </a:cubicBezTo>
                      <a:cubicBezTo>
                        <a:pt x="17" y="493"/>
                        <a:pt x="0" y="510"/>
                        <a:pt x="0" y="531"/>
                      </a:cubicBezTo>
                      <a:cubicBezTo>
                        <a:pt x="0" y="552"/>
                        <a:pt x="17" y="569"/>
                        <a:pt x="38" y="569"/>
                      </a:cubicBezTo>
                      <a:cubicBezTo>
                        <a:pt x="925" y="569"/>
                        <a:pt x="925" y="569"/>
                        <a:pt x="925" y="569"/>
                      </a:cubicBezTo>
                      <a:cubicBezTo>
                        <a:pt x="946" y="569"/>
                        <a:pt x="963" y="552"/>
                        <a:pt x="963" y="531"/>
                      </a:cubicBezTo>
                      <a:cubicBezTo>
                        <a:pt x="963" y="510"/>
                        <a:pt x="946" y="493"/>
                        <a:pt x="925" y="493"/>
                      </a:cubicBezTo>
                      <a:moveTo>
                        <a:pt x="481" y="38"/>
                      </a:moveTo>
                      <a:cubicBezTo>
                        <a:pt x="505" y="38"/>
                        <a:pt x="525" y="58"/>
                        <a:pt x="531" y="84"/>
                      </a:cubicBezTo>
                      <a:cubicBezTo>
                        <a:pt x="515" y="83"/>
                        <a:pt x="498" y="81"/>
                        <a:pt x="481" y="81"/>
                      </a:cubicBezTo>
                      <a:cubicBezTo>
                        <a:pt x="464" y="81"/>
                        <a:pt x="448" y="83"/>
                        <a:pt x="431" y="84"/>
                      </a:cubicBezTo>
                      <a:cubicBezTo>
                        <a:pt x="438" y="58"/>
                        <a:pt x="458" y="38"/>
                        <a:pt x="481" y="38"/>
                      </a:cubicBezTo>
                      <a:moveTo>
                        <a:pt x="185" y="403"/>
                      </a:moveTo>
                      <a:cubicBezTo>
                        <a:pt x="182" y="403"/>
                        <a:pt x="179" y="403"/>
                        <a:pt x="176" y="402"/>
                      </a:cubicBezTo>
                      <a:cubicBezTo>
                        <a:pt x="161" y="396"/>
                        <a:pt x="153" y="380"/>
                        <a:pt x="158" y="365"/>
                      </a:cubicBezTo>
                      <a:cubicBezTo>
                        <a:pt x="189" y="273"/>
                        <a:pt x="263" y="202"/>
                        <a:pt x="356" y="175"/>
                      </a:cubicBezTo>
                      <a:cubicBezTo>
                        <a:pt x="372" y="171"/>
                        <a:pt x="387" y="179"/>
                        <a:pt x="392" y="195"/>
                      </a:cubicBezTo>
                      <a:cubicBezTo>
                        <a:pt x="396" y="210"/>
                        <a:pt x="388" y="226"/>
                        <a:pt x="372" y="230"/>
                      </a:cubicBezTo>
                      <a:cubicBezTo>
                        <a:pt x="297" y="252"/>
                        <a:pt x="238" y="309"/>
                        <a:pt x="212" y="384"/>
                      </a:cubicBezTo>
                      <a:cubicBezTo>
                        <a:pt x="208" y="396"/>
                        <a:pt x="197" y="403"/>
                        <a:pt x="185" y="403"/>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9" name="Freeform 58"/>
                <p:cNvSpPr>
                  <a:spLocks/>
                </p:cNvSpPr>
                <p:nvPr/>
              </p:nvSpPr>
              <p:spPr bwMode="auto">
                <a:xfrm>
                  <a:off x="10805953" y="4135663"/>
                  <a:ext cx="102394" cy="233363"/>
                </a:xfrm>
                <a:custGeom>
                  <a:avLst/>
                  <a:gdLst>
                    <a:gd name="T0" fmla="*/ 163 w 182"/>
                    <a:gd name="T1" fmla="*/ 376 h 415"/>
                    <a:gd name="T2" fmla="*/ 110 w 182"/>
                    <a:gd name="T3" fmla="*/ 376 h 415"/>
                    <a:gd name="T4" fmla="*/ 110 w 182"/>
                    <a:gd name="T5" fmla="*/ 230 h 415"/>
                    <a:gd name="T6" fmla="*/ 177 w 182"/>
                    <a:gd name="T7" fmla="*/ 147 h 415"/>
                    <a:gd name="T8" fmla="*/ 177 w 182"/>
                    <a:gd name="T9" fmla="*/ 0 h 415"/>
                    <a:gd name="T10" fmla="*/ 6 w 182"/>
                    <a:gd name="T11" fmla="*/ 0 h 415"/>
                    <a:gd name="T12" fmla="*/ 6 w 182"/>
                    <a:gd name="T13" fmla="*/ 147 h 415"/>
                    <a:gd name="T14" fmla="*/ 72 w 182"/>
                    <a:gd name="T15" fmla="*/ 230 h 415"/>
                    <a:gd name="T16" fmla="*/ 72 w 182"/>
                    <a:gd name="T17" fmla="*/ 376 h 415"/>
                    <a:gd name="T18" fmla="*/ 19 w 182"/>
                    <a:gd name="T19" fmla="*/ 376 h 415"/>
                    <a:gd name="T20" fmla="*/ 0 w 182"/>
                    <a:gd name="T21" fmla="*/ 396 h 415"/>
                    <a:gd name="T22" fmla="*/ 19 w 182"/>
                    <a:gd name="T23" fmla="*/ 415 h 415"/>
                    <a:gd name="T24" fmla="*/ 163 w 182"/>
                    <a:gd name="T25" fmla="*/ 415 h 415"/>
                    <a:gd name="T26" fmla="*/ 182 w 182"/>
                    <a:gd name="T27" fmla="*/ 396 h 415"/>
                    <a:gd name="T28" fmla="*/ 163 w 182"/>
                    <a:gd name="T29" fmla="*/ 37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415">
                      <a:moveTo>
                        <a:pt x="163" y="376"/>
                      </a:moveTo>
                      <a:cubicBezTo>
                        <a:pt x="110" y="376"/>
                        <a:pt x="110" y="376"/>
                        <a:pt x="110" y="376"/>
                      </a:cubicBezTo>
                      <a:cubicBezTo>
                        <a:pt x="110" y="230"/>
                        <a:pt x="110" y="230"/>
                        <a:pt x="110" y="230"/>
                      </a:cubicBezTo>
                      <a:cubicBezTo>
                        <a:pt x="148" y="222"/>
                        <a:pt x="177" y="188"/>
                        <a:pt x="177" y="147"/>
                      </a:cubicBezTo>
                      <a:cubicBezTo>
                        <a:pt x="177" y="0"/>
                        <a:pt x="177" y="0"/>
                        <a:pt x="177" y="0"/>
                      </a:cubicBezTo>
                      <a:cubicBezTo>
                        <a:pt x="6" y="0"/>
                        <a:pt x="6" y="0"/>
                        <a:pt x="6" y="0"/>
                      </a:cubicBezTo>
                      <a:cubicBezTo>
                        <a:pt x="6" y="147"/>
                        <a:pt x="6" y="147"/>
                        <a:pt x="6" y="147"/>
                      </a:cubicBezTo>
                      <a:cubicBezTo>
                        <a:pt x="6" y="188"/>
                        <a:pt x="34" y="222"/>
                        <a:pt x="72" y="230"/>
                      </a:cubicBezTo>
                      <a:cubicBezTo>
                        <a:pt x="72" y="376"/>
                        <a:pt x="72" y="376"/>
                        <a:pt x="72" y="376"/>
                      </a:cubicBezTo>
                      <a:cubicBezTo>
                        <a:pt x="19" y="376"/>
                        <a:pt x="19" y="376"/>
                        <a:pt x="19" y="376"/>
                      </a:cubicBezTo>
                      <a:cubicBezTo>
                        <a:pt x="8" y="376"/>
                        <a:pt x="0" y="385"/>
                        <a:pt x="0" y="396"/>
                      </a:cubicBezTo>
                      <a:cubicBezTo>
                        <a:pt x="0" y="406"/>
                        <a:pt x="8" y="415"/>
                        <a:pt x="19" y="415"/>
                      </a:cubicBezTo>
                      <a:cubicBezTo>
                        <a:pt x="163" y="415"/>
                        <a:pt x="163" y="415"/>
                        <a:pt x="163" y="415"/>
                      </a:cubicBezTo>
                      <a:cubicBezTo>
                        <a:pt x="174" y="415"/>
                        <a:pt x="182" y="406"/>
                        <a:pt x="182" y="396"/>
                      </a:cubicBezTo>
                      <a:cubicBezTo>
                        <a:pt x="182" y="385"/>
                        <a:pt x="174" y="376"/>
                        <a:pt x="163" y="37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90" name="Freeform 59"/>
                <p:cNvSpPr>
                  <a:spLocks/>
                </p:cNvSpPr>
                <p:nvPr/>
              </p:nvSpPr>
              <p:spPr bwMode="auto">
                <a:xfrm>
                  <a:off x="10660221" y="4404030"/>
                  <a:ext cx="977027" cy="450533"/>
                </a:xfrm>
                <a:custGeom>
                  <a:avLst/>
                  <a:gdLst>
                    <a:gd name="T0" fmla="*/ 401 w 1737"/>
                    <a:gd name="T1" fmla="*/ 769 h 801"/>
                    <a:gd name="T2" fmla="*/ 570 w 1737"/>
                    <a:gd name="T3" fmla="*/ 744 h 801"/>
                    <a:gd name="T4" fmla="*/ 914 w 1737"/>
                    <a:gd name="T5" fmla="*/ 801 h 801"/>
                    <a:gd name="T6" fmla="*/ 1254 w 1737"/>
                    <a:gd name="T7" fmla="*/ 739 h 801"/>
                    <a:gd name="T8" fmla="*/ 1338 w 1737"/>
                    <a:gd name="T9" fmla="*/ 756 h 801"/>
                    <a:gd name="T10" fmla="*/ 1525 w 1737"/>
                    <a:gd name="T11" fmla="*/ 793 h 801"/>
                    <a:gd name="T12" fmla="*/ 1737 w 1737"/>
                    <a:gd name="T13" fmla="*/ 747 h 801"/>
                    <a:gd name="T14" fmla="*/ 1724 w 1737"/>
                    <a:gd name="T15" fmla="*/ 69 h 801"/>
                    <a:gd name="T16" fmla="*/ 1655 w 1737"/>
                    <a:gd name="T17" fmla="*/ 0 h 801"/>
                    <a:gd name="T18" fmla="*/ 108 w 1737"/>
                    <a:gd name="T19" fmla="*/ 0 h 801"/>
                    <a:gd name="T20" fmla="*/ 35 w 1737"/>
                    <a:gd name="T21" fmla="*/ 69 h 801"/>
                    <a:gd name="T22" fmla="*/ 0 w 1737"/>
                    <a:gd name="T23" fmla="*/ 740 h 801"/>
                    <a:gd name="T24" fmla="*/ 239 w 1737"/>
                    <a:gd name="T25" fmla="*/ 791 h 801"/>
                    <a:gd name="T26" fmla="*/ 401 w 1737"/>
                    <a:gd name="T27" fmla="*/ 76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801">
                      <a:moveTo>
                        <a:pt x="401" y="769"/>
                      </a:moveTo>
                      <a:cubicBezTo>
                        <a:pt x="471" y="751"/>
                        <a:pt x="525" y="744"/>
                        <a:pt x="570" y="744"/>
                      </a:cubicBezTo>
                      <a:cubicBezTo>
                        <a:pt x="700" y="744"/>
                        <a:pt x="759" y="801"/>
                        <a:pt x="914" y="801"/>
                      </a:cubicBezTo>
                      <a:cubicBezTo>
                        <a:pt x="1102" y="801"/>
                        <a:pt x="1164" y="739"/>
                        <a:pt x="1254" y="739"/>
                      </a:cubicBezTo>
                      <a:cubicBezTo>
                        <a:pt x="1279" y="739"/>
                        <a:pt x="1306" y="744"/>
                        <a:pt x="1338" y="756"/>
                      </a:cubicBezTo>
                      <a:cubicBezTo>
                        <a:pt x="1411" y="783"/>
                        <a:pt x="1472" y="793"/>
                        <a:pt x="1525" y="793"/>
                      </a:cubicBezTo>
                      <a:cubicBezTo>
                        <a:pt x="1605" y="793"/>
                        <a:pt x="1670" y="770"/>
                        <a:pt x="1737" y="747"/>
                      </a:cubicBezTo>
                      <a:cubicBezTo>
                        <a:pt x="1724" y="69"/>
                        <a:pt x="1724" y="69"/>
                        <a:pt x="1724" y="69"/>
                      </a:cubicBezTo>
                      <a:cubicBezTo>
                        <a:pt x="1724" y="31"/>
                        <a:pt x="1693" y="0"/>
                        <a:pt x="1655" y="0"/>
                      </a:cubicBezTo>
                      <a:cubicBezTo>
                        <a:pt x="108" y="0"/>
                        <a:pt x="108" y="0"/>
                        <a:pt x="108" y="0"/>
                      </a:cubicBezTo>
                      <a:cubicBezTo>
                        <a:pt x="69" y="0"/>
                        <a:pt x="37" y="31"/>
                        <a:pt x="35" y="69"/>
                      </a:cubicBezTo>
                      <a:cubicBezTo>
                        <a:pt x="0" y="740"/>
                        <a:pt x="0" y="740"/>
                        <a:pt x="0" y="740"/>
                      </a:cubicBezTo>
                      <a:cubicBezTo>
                        <a:pt x="68" y="769"/>
                        <a:pt x="147" y="791"/>
                        <a:pt x="239" y="791"/>
                      </a:cubicBezTo>
                      <a:cubicBezTo>
                        <a:pt x="289" y="791"/>
                        <a:pt x="343" y="784"/>
                        <a:pt x="401" y="76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91" name="Freeform 60"/>
                <p:cNvSpPr>
                  <a:spLocks/>
                </p:cNvSpPr>
                <p:nvPr/>
              </p:nvSpPr>
              <p:spPr bwMode="auto">
                <a:xfrm>
                  <a:off x="10741898" y="4866230"/>
                  <a:ext cx="813911" cy="209312"/>
                </a:xfrm>
                <a:custGeom>
                  <a:avLst/>
                  <a:gdLst>
                    <a:gd name="T0" fmla="*/ 1370 w 1447"/>
                    <a:gd name="T1" fmla="*/ 9 h 372"/>
                    <a:gd name="T2" fmla="*/ 1370 w 1447"/>
                    <a:gd name="T3" fmla="*/ 117 h 372"/>
                    <a:gd name="T4" fmla="*/ 76 w 1447"/>
                    <a:gd name="T5" fmla="*/ 117 h 372"/>
                    <a:gd name="T6" fmla="*/ 76 w 1447"/>
                    <a:gd name="T7" fmla="*/ 7 h 372"/>
                    <a:gd name="T8" fmla="*/ 0 w 1447"/>
                    <a:gd name="T9" fmla="*/ 0 h 372"/>
                    <a:gd name="T10" fmla="*/ 0 w 1447"/>
                    <a:gd name="T11" fmla="*/ 194 h 372"/>
                    <a:gd name="T12" fmla="*/ 152 w 1447"/>
                    <a:gd name="T13" fmla="*/ 194 h 372"/>
                    <a:gd name="T14" fmla="*/ 115 w 1447"/>
                    <a:gd name="T15" fmla="*/ 271 h 372"/>
                    <a:gd name="T16" fmla="*/ 217 w 1447"/>
                    <a:gd name="T17" fmla="*/ 372 h 372"/>
                    <a:gd name="T18" fmla="*/ 318 w 1447"/>
                    <a:gd name="T19" fmla="*/ 271 h 372"/>
                    <a:gd name="T20" fmla="*/ 282 w 1447"/>
                    <a:gd name="T21" fmla="*/ 194 h 372"/>
                    <a:gd name="T22" fmla="*/ 1165 w 1447"/>
                    <a:gd name="T23" fmla="*/ 194 h 372"/>
                    <a:gd name="T24" fmla="*/ 1129 w 1447"/>
                    <a:gd name="T25" fmla="*/ 271 h 372"/>
                    <a:gd name="T26" fmla="*/ 1230 w 1447"/>
                    <a:gd name="T27" fmla="*/ 372 h 372"/>
                    <a:gd name="T28" fmla="*/ 1331 w 1447"/>
                    <a:gd name="T29" fmla="*/ 271 h 372"/>
                    <a:gd name="T30" fmla="*/ 1295 w 1447"/>
                    <a:gd name="T31" fmla="*/ 194 h 372"/>
                    <a:gd name="T32" fmla="*/ 1447 w 1447"/>
                    <a:gd name="T33" fmla="*/ 194 h 372"/>
                    <a:gd name="T34" fmla="*/ 1447 w 1447"/>
                    <a:gd name="T35" fmla="*/ 5 h 372"/>
                    <a:gd name="T36" fmla="*/ 1380 w 1447"/>
                    <a:gd name="T37" fmla="*/ 10 h 372"/>
                    <a:gd name="T38" fmla="*/ 1370 w 1447"/>
                    <a:gd name="T39" fmla="*/ 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7" h="372">
                      <a:moveTo>
                        <a:pt x="1370" y="9"/>
                      </a:moveTo>
                      <a:cubicBezTo>
                        <a:pt x="1370" y="117"/>
                        <a:pt x="1370" y="117"/>
                        <a:pt x="1370" y="117"/>
                      </a:cubicBezTo>
                      <a:cubicBezTo>
                        <a:pt x="76" y="117"/>
                        <a:pt x="76" y="117"/>
                        <a:pt x="76" y="117"/>
                      </a:cubicBezTo>
                      <a:cubicBezTo>
                        <a:pt x="76" y="7"/>
                        <a:pt x="76" y="7"/>
                        <a:pt x="76" y="7"/>
                      </a:cubicBezTo>
                      <a:cubicBezTo>
                        <a:pt x="51" y="6"/>
                        <a:pt x="25" y="4"/>
                        <a:pt x="0" y="0"/>
                      </a:cubicBezTo>
                      <a:cubicBezTo>
                        <a:pt x="0" y="194"/>
                        <a:pt x="0" y="194"/>
                        <a:pt x="0" y="194"/>
                      </a:cubicBezTo>
                      <a:cubicBezTo>
                        <a:pt x="152" y="194"/>
                        <a:pt x="152" y="194"/>
                        <a:pt x="152" y="194"/>
                      </a:cubicBezTo>
                      <a:cubicBezTo>
                        <a:pt x="129" y="212"/>
                        <a:pt x="115" y="240"/>
                        <a:pt x="115" y="271"/>
                      </a:cubicBezTo>
                      <a:cubicBezTo>
                        <a:pt x="115" y="327"/>
                        <a:pt x="161" y="372"/>
                        <a:pt x="217" y="372"/>
                      </a:cubicBezTo>
                      <a:cubicBezTo>
                        <a:pt x="273" y="372"/>
                        <a:pt x="318" y="327"/>
                        <a:pt x="318" y="271"/>
                      </a:cubicBezTo>
                      <a:cubicBezTo>
                        <a:pt x="318" y="240"/>
                        <a:pt x="304" y="212"/>
                        <a:pt x="282" y="194"/>
                      </a:cubicBezTo>
                      <a:cubicBezTo>
                        <a:pt x="1165" y="194"/>
                        <a:pt x="1165" y="194"/>
                        <a:pt x="1165" y="194"/>
                      </a:cubicBezTo>
                      <a:cubicBezTo>
                        <a:pt x="1143" y="212"/>
                        <a:pt x="1129" y="240"/>
                        <a:pt x="1129" y="271"/>
                      </a:cubicBezTo>
                      <a:cubicBezTo>
                        <a:pt x="1129" y="327"/>
                        <a:pt x="1174" y="372"/>
                        <a:pt x="1230" y="372"/>
                      </a:cubicBezTo>
                      <a:cubicBezTo>
                        <a:pt x="1286" y="372"/>
                        <a:pt x="1331" y="327"/>
                        <a:pt x="1331" y="271"/>
                      </a:cubicBezTo>
                      <a:cubicBezTo>
                        <a:pt x="1331" y="240"/>
                        <a:pt x="1317" y="212"/>
                        <a:pt x="1295" y="194"/>
                      </a:cubicBezTo>
                      <a:cubicBezTo>
                        <a:pt x="1447" y="194"/>
                        <a:pt x="1447" y="194"/>
                        <a:pt x="1447" y="194"/>
                      </a:cubicBezTo>
                      <a:cubicBezTo>
                        <a:pt x="1447" y="5"/>
                        <a:pt x="1447" y="5"/>
                        <a:pt x="1447" y="5"/>
                      </a:cubicBezTo>
                      <a:cubicBezTo>
                        <a:pt x="1426" y="8"/>
                        <a:pt x="1403" y="10"/>
                        <a:pt x="1380" y="10"/>
                      </a:cubicBezTo>
                      <a:cubicBezTo>
                        <a:pt x="1377" y="10"/>
                        <a:pt x="1374" y="9"/>
                        <a:pt x="1370" y="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88" name="Group 498"/>
            <p:cNvGrpSpPr/>
            <p:nvPr/>
          </p:nvGrpSpPr>
          <p:grpSpPr>
            <a:xfrm>
              <a:off x="11026632" y="2192832"/>
              <a:ext cx="565547" cy="565547"/>
              <a:chOff x="11026632" y="2192832"/>
              <a:chExt cx="565547" cy="565547"/>
            </a:xfrm>
          </p:grpSpPr>
          <p:sp>
            <p:nvSpPr>
              <p:cNvPr id="215" name="Oval 214"/>
              <p:cNvSpPr/>
              <p:nvPr/>
            </p:nvSpPr>
            <p:spPr>
              <a:xfrm>
                <a:off x="11026632"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97" name="Freeform 17"/>
              <p:cNvSpPr>
                <a:spLocks noEditPoints="1"/>
              </p:cNvSpPr>
              <p:nvPr/>
            </p:nvSpPr>
            <p:spPr bwMode="auto">
              <a:xfrm>
                <a:off x="11222890" y="2278997"/>
                <a:ext cx="173030" cy="377536"/>
              </a:xfrm>
              <a:custGeom>
                <a:avLst/>
                <a:gdLst>
                  <a:gd name="T0" fmla="*/ 711 w 838"/>
                  <a:gd name="T1" fmla="*/ 184 h 1828"/>
                  <a:gd name="T2" fmla="*/ 607 w 838"/>
                  <a:gd name="T3" fmla="*/ 184 h 1828"/>
                  <a:gd name="T4" fmla="*/ 607 w 838"/>
                  <a:gd name="T5" fmla="*/ 0 h 1828"/>
                  <a:gd name="T6" fmla="*/ 232 w 838"/>
                  <a:gd name="T7" fmla="*/ 0 h 1828"/>
                  <a:gd name="T8" fmla="*/ 232 w 838"/>
                  <a:gd name="T9" fmla="*/ 184 h 1828"/>
                  <a:gd name="T10" fmla="*/ 127 w 838"/>
                  <a:gd name="T11" fmla="*/ 184 h 1828"/>
                  <a:gd name="T12" fmla="*/ 0 w 838"/>
                  <a:gd name="T13" fmla="*/ 311 h 1828"/>
                  <a:gd name="T14" fmla="*/ 0 w 838"/>
                  <a:gd name="T15" fmla="*/ 536 h 1828"/>
                  <a:gd name="T16" fmla="*/ 0 w 838"/>
                  <a:gd name="T17" fmla="*/ 1701 h 1828"/>
                  <a:gd name="T18" fmla="*/ 127 w 838"/>
                  <a:gd name="T19" fmla="*/ 1828 h 1828"/>
                  <a:gd name="T20" fmla="*/ 711 w 838"/>
                  <a:gd name="T21" fmla="*/ 1828 h 1828"/>
                  <a:gd name="T22" fmla="*/ 838 w 838"/>
                  <a:gd name="T23" fmla="*/ 1701 h 1828"/>
                  <a:gd name="T24" fmla="*/ 838 w 838"/>
                  <a:gd name="T25" fmla="*/ 536 h 1828"/>
                  <a:gd name="T26" fmla="*/ 838 w 838"/>
                  <a:gd name="T27" fmla="*/ 311 h 1828"/>
                  <a:gd name="T28" fmla="*/ 711 w 838"/>
                  <a:gd name="T29" fmla="*/ 184 h 1828"/>
                  <a:gd name="T30" fmla="*/ 77 w 838"/>
                  <a:gd name="T31" fmla="*/ 536 h 1828"/>
                  <a:gd name="T32" fmla="*/ 77 w 838"/>
                  <a:gd name="T33" fmla="*/ 311 h 1828"/>
                  <a:gd name="T34" fmla="*/ 127 w 838"/>
                  <a:gd name="T35" fmla="*/ 261 h 1828"/>
                  <a:gd name="T36" fmla="*/ 711 w 838"/>
                  <a:gd name="T37" fmla="*/ 261 h 1828"/>
                  <a:gd name="T38" fmla="*/ 762 w 838"/>
                  <a:gd name="T39" fmla="*/ 311 h 1828"/>
                  <a:gd name="T40" fmla="*/ 762 w 838"/>
                  <a:gd name="T41" fmla="*/ 536 h 1828"/>
                  <a:gd name="T42" fmla="*/ 77 w 838"/>
                  <a:gd name="T43" fmla="*/ 536 h 1828"/>
                  <a:gd name="T44" fmla="*/ 355 w 838"/>
                  <a:gd name="T45" fmla="*/ 1685 h 1828"/>
                  <a:gd name="T46" fmla="*/ 335 w 838"/>
                  <a:gd name="T47" fmla="*/ 1685 h 1828"/>
                  <a:gd name="T48" fmla="*/ 409 w 838"/>
                  <a:gd name="T49" fmla="*/ 1239 h 1828"/>
                  <a:gd name="T50" fmla="*/ 162 w 838"/>
                  <a:gd name="T51" fmla="*/ 1239 h 1828"/>
                  <a:gd name="T52" fmla="*/ 484 w 838"/>
                  <a:gd name="T53" fmla="*/ 672 h 1828"/>
                  <a:gd name="T54" fmla="*/ 504 w 838"/>
                  <a:gd name="T55" fmla="*/ 672 h 1828"/>
                  <a:gd name="T56" fmla="*/ 429 w 838"/>
                  <a:gd name="T57" fmla="*/ 1119 h 1828"/>
                  <a:gd name="T58" fmla="*/ 676 w 838"/>
                  <a:gd name="T59" fmla="*/ 1119 h 1828"/>
                  <a:gd name="T60" fmla="*/ 355 w 838"/>
                  <a:gd name="T61" fmla="*/ 1685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8" h="1828">
                    <a:moveTo>
                      <a:pt x="711" y="184"/>
                    </a:moveTo>
                    <a:cubicBezTo>
                      <a:pt x="607" y="184"/>
                      <a:pt x="607" y="184"/>
                      <a:pt x="607" y="184"/>
                    </a:cubicBezTo>
                    <a:cubicBezTo>
                      <a:pt x="607" y="0"/>
                      <a:pt x="607" y="0"/>
                      <a:pt x="607" y="0"/>
                    </a:cubicBezTo>
                    <a:cubicBezTo>
                      <a:pt x="232" y="0"/>
                      <a:pt x="232" y="0"/>
                      <a:pt x="232" y="0"/>
                    </a:cubicBezTo>
                    <a:cubicBezTo>
                      <a:pt x="232" y="184"/>
                      <a:pt x="232" y="184"/>
                      <a:pt x="232" y="184"/>
                    </a:cubicBezTo>
                    <a:cubicBezTo>
                      <a:pt x="127" y="184"/>
                      <a:pt x="127" y="184"/>
                      <a:pt x="127" y="184"/>
                    </a:cubicBezTo>
                    <a:cubicBezTo>
                      <a:pt x="57" y="184"/>
                      <a:pt x="0" y="241"/>
                      <a:pt x="0" y="311"/>
                    </a:cubicBezTo>
                    <a:cubicBezTo>
                      <a:pt x="0" y="536"/>
                      <a:pt x="0" y="536"/>
                      <a:pt x="0" y="536"/>
                    </a:cubicBezTo>
                    <a:cubicBezTo>
                      <a:pt x="0" y="1701"/>
                      <a:pt x="0" y="1701"/>
                      <a:pt x="0" y="1701"/>
                    </a:cubicBezTo>
                    <a:cubicBezTo>
                      <a:pt x="0" y="1771"/>
                      <a:pt x="57" y="1828"/>
                      <a:pt x="127" y="1828"/>
                    </a:cubicBezTo>
                    <a:cubicBezTo>
                      <a:pt x="711" y="1828"/>
                      <a:pt x="711" y="1828"/>
                      <a:pt x="711" y="1828"/>
                    </a:cubicBezTo>
                    <a:cubicBezTo>
                      <a:pt x="782" y="1828"/>
                      <a:pt x="838" y="1771"/>
                      <a:pt x="838" y="1701"/>
                    </a:cubicBezTo>
                    <a:cubicBezTo>
                      <a:pt x="838" y="536"/>
                      <a:pt x="838" y="536"/>
                      <a:pt x="838" y="536"/>
                    </a:cubicBezTo>
                    <a:cubicBezTo>
                      <a:pt x="838" y="311"/>
                      <a:pt x="838" y="311"/>
                      <a:pt x="838" y="311"/>
                    </a:cubicBezTo>
                    <a:cubicBezTo>
                      <a:pt x="838" y="241"/>
                      <a:pt x="782" y="184"/>
                      <a:pt x="711" y="184"/>
                    </a:cubicBezTo>
                    <a:moveTo>
                      <a:pt x="77" y="536"/>
                    </a:moveTo>
                    <a:cubicBezTo>
                      <a:pt x="77" y="311"/>
                      <a:pt x="77" y="311"/>
                      <a:pt x="77" y="311"/>
                    </a:cubicBezTo>
                    <a:cubicBezTo>
                      <a:pt x="77" y="284"/>
                      <a:pt x="99" y="261"/>
                      <a:pt x="127" y="261"/>
                    </a:cubicBezTo>
                    <a:cubicBezTo>
                      <a:pt x="711" y="261"/>
                      <a:pt x="711" y="261"/>
                      <a:pt x="711" y="261"/>
                    </a:cubicBezTo>
                    <a:cubicBezTo>
                      <a:pt x="739" y="261"/>
                      <a:pt x="762" y="284"/>
                      <a:pt x="762" y="311"/>
                    </a:cubicBezTo>
                    <a:cubicBezTo>
                      <a:pt x="762" y="536"/>
                      <a:pt x="762" y="536"/>
                      <a:pt x="762" y="536"/>
                    </a:cubicBezTo>
                    <a:lnTo>
                      <a:pt x="77" y="536"/>
                    </a:lnTo>
                    <a:close/>
                    <a:moveTo>
                      <a:pt x="355" y="1685"/>
                    </a:moveTo>
                    <a:cubicBezTo>
                      <a:pt x="335" y="1685"/>
                      <a:pt x="335" y="1685"/>
                      <a:pt x="335" y="1685"/>
                    </a:cubicBezTo>
                    <a:cubicBezTo>
                      <a:pt x="409" y="1239"/>
                      <a:pt x="409" y="1239"/>
                      <a:pt x="409" y="1239"/>
                    </a:cubicBezTo>
                    <a:cubicBezTo>
                      <a:pt x="162" y="1239"/>
                      <a:pt x="162" y="1239"/>
                      <a:pt x="162" y="1239"/>
                    </a:cubicBezTo>
                    <a:cubicBezTo>
                      <a:pt x="484" y="672"/>
                      <a:pt x="484" y="672"/>
                      <a:pt x="484" y="672"/>
                    </a:cubicBezTo>
                    <a:cubicBezTo>
                      <a:pt x="504" y="672"/>
                      <a:pt x="504" y="672"/>
                      <a:pt x="504" y="672"/>
                    </a:cubicBezTo>
                    <a:cubicBezTo>
                      <a:pt x="429" y="1119"/>
                      <a:pt x="429" y="1119"/>
                      <a:pt x="429" y="1119"/>
                    </a:cubicBezTo>
                    <a:cubicBezTo>
                      <a:pt x="676" y="1119"/>
                      <a:pt x="676" y="1119"/>
                      <a:pt x="676" y="1119"/>
                    </a:cubicBezTo>
                    <a:lnTo>
                      <a:pt x="355" y="16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89" name="Group 495"/>
            <p:cNvGrpSpPr/>
            <p:nvPr/>
          </p:nvGrpSpPr>
          <p:grpSpPr>
            <a:xfrm>
              <a:off x="7535286" y="2192832"/>
              <a:ext cx="565547" cy="565547"/>
              <a:chOff x="7535286" y="2192832"/>
              <a:chExt cx="565547" cy="565547"/>
            </a:xfrm>
          </p:grpSpPr>
          <p:sp>
            <p:nvSpPr>
              <p:cNvPr id="212" name="Oval 211"/>
              <p:cNvSpPr/>
              <p:nvPr/>
            </p:nvSpPr>
            <p:spPr>
              <a:xfrm>
                <a:off x="7535286"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2" name="Freeform 110"/>
              <p:cNvSpPr>
                <a:spLocks/>
              </p:cNvSpPr>
              <p:nvPr/>
            </p:nvSpPr>
            <p:spPr bwMode="auto">
              <a:xfrm>
                <a:off x="7648992" y="2326899"/>
                <a:ext cx="326991" cy="262275"/>
              </a:xfrm>
              <a:custGeom>
                <a:avLst/>
                <a:gdLst>
                  <a:gd name="T0" fmla="*/ 692 w 1827"/>
                  <a:gd name="T1" fmla="*/ 163 h 1465"/>
                  <a:gd name="T2" fmla="*/ 692 w 1827"/>
                  <a:gd name="T3" fmla="*/ 163 h 1465"/>
                  <a:gd name="T4" fmla="*/ 601 w 1827"/>
                  <a:gd name="T5" fmla="*/ 0 h 1465"/>
                  <a:gd name="T6" fmla="*/ 0 w 1827"/>
                  <a:gd name="T7" fmla="*/ 0 h 1465"/>
                  <a:gd name="T8" fmla="*/ 0 w 1827"/>
                  <a:gd name="T9" fmla="*/ 1465 h 1465"/>
                  <a:gd name="T10" fmla="*/ 1827 w 1827"/>
                  <a:gd name="T11" fmla="*/ 1465 h 1465"/>
                  <a:gd name="T12" fmla="*/ 1827 w 1827"/>
                  <a:gd name="T13" fmla="*/ 329 h 1465"/>
                  <a:gd name="T14" fmla="*/ 1662 w 1827"/>
                  <a:gd name="T15" fmla="*/ 164 h 1465"/>
                  <a:gd name="T16" fmla="*/ 692 w 1827"/>
                  <a:gd name="T17" fmla="*/ 163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7" h="1465">
                    <a:moveTo>
                      <a:pt x="692" y="163"/>
                    </a:moveTo>
                    <a:cubicBezTo>
                      <a:pt x="692" y="163"/>
                      <a:pt x="692" y="163"/>
                      <a:pt x="692" y="163"/>
                    </a:cubicBezTo>
                    <a:cubicBezTo>
                      <a:pt x="601" y="0"/>
                      <a:pt x="601" y="0"/>
                      <a:pt x="601" y="0"/>
                    </a:cubicBezTo>
                    <a:cubicBezTo>
                      <a:pt x="0" y="0"/>
                      <a:pt x="0" y="0"/>
                      <a:pt x="0" y="0"/>
                    </a:cubicBezTo>
                    <a:cubicBezTo>
                      <a:pt x="0" y="1465"/>
                      <a:pt x="0" y="1465"/>
                      <a:pt x="0" y="1465"/>
                    </a:cubicBezTo>
                    <a:cubicBezTo>
                      <a:pt x="1827" y="1465"/>
                      <a:pt x="1827" y="1465"/>
                      <a:pt x="1827" y="1465"/>
                    </a:cubicBezTo>
                    <a:cubicBezTo>
                      <a:pt x="1827" y="329"/>
                      <a:pt x="1827" y="329"/>
                      <a:pt x="1827" y="329"/>
                    </a:cubicBezTo>
                    <a:cubicBezTo>
                      <a:pt x="1827" y="238"/>
                      <a:pt x="1753" y="164"/>
                      <a:pt x="1662" y="164"/>
                    </a:cubicBezTo>
                    <a:lnTo>
                      <a:pt x="692"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90" name="Group 492"/>
            <p:cNvGrpSpPr/>
            <p:nvPr/>
          </p:nvGrpSpPr>
          <p:grpSpPr>
            <a:xfrm>
              <a:off x="4043940" y="2192832"/>
              <a:ext cx="565547" cy="565547"/>
              <a:chOff x="4043940" y="2192832"/>
              <a:chExt cx="565547" cy="565547"/>
            </a:xfrm>
          </p:grpSpPr>
          <p:sp>
            <p:nvSpPr>
              <p:cNvPr id="209" name="Oval 208"/>
              <p:cNvSpPr/>
              <p:nvPr/>
            </p:nvSpPr>
            <p:spPr>
              <a:xfrm>
                <a:off x="4043940"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9" name="Freeform 122"/>
              <p:cNvSpPr>
                <a:spLocks/>
              </p:cNvSpPr>
              <p:nvPr/>
            </p:nvSpPr>
            <p:spPr bwMode="auto">
              <a:xfrm>
                <a:off x="4169180" y="2310498"/>
                <a:ext cx="316246" cy="333153"/>
              </a:xfrm>
              <a:custGeom>
                <a:avLst/>
                <a:gdLst>
                  <a:gd name="T0" fmla="*/ 908 w 1742"/>
                  <a:gd name="T1" fmla="*/ 69 h 1835"/>
                  <a:gd name="T2" fmla="*/ 908 w 1742"/>
                  <a:gd name="T3" fmla="*/ 38 h 1835"/>
                  <a:gd name="T4" fmla="*/ 870 w 1742"/>
                  <a:gd name="T5" fmla="*/ 0 h 1835"/>
                  <a:gd name="T6" fmla="*/ 832 w 1742"/>
                  <a:gd name="T7" fmla="*/ 38 h 1835"/>
                  <a:gd name="T8" fmla="*/ 832 w 1742"/>
                  <a:gd name="T9" fmla="*/ 69 h 1835"/>
                  <a:gd name="T10" fmla="*/ 0 w 1742"/>
                  <a:gd name="T11" fmla="*/ 862 h 1835"/>
                  <a:gd name="T12" fmla="*/ 272 w 1742"/>
                  <a:gd name="T13" fmla="*/ 790 h 1835"/>
                  <a:gd name="T14" fmla="*/ 573 w 1742"/>
                  <a:gd name="T15" fmla="*/ 882 h 1835"/>
                  <a:gd name="T16" fmla="*/ 832 w 1742"/>
                  <a:gd name="T17" fmla="*/ 792 h 1835"/>
                  <a:gd name="T18" fmla="*/ 832 w 1742"/>
                  <a:gd name="T19" fmla="*/ 1358 h 1835"/>
                  <a:gd name="T20" fmla="*/ 812 w 1742"/>
                  <a:gd name="T21" fmla="*/ 1401 h 1835"/>
                  <a:gd name="T22" fmla="*/ 812 w 1742"/>
                  <a:gd name="T23" fmla="*/ 1604 h 1835"/>
                  <a:gd name="T24" fmla="*/ 696 w 1742"/>
                  <a:gd name="T25" fmla="*/ 1720 h 1835"/>
                  <a:gd name="T26" fmla="*/ 579 w 1742"/>
                  <a:gd name="T27" fmla="*/ 1604 h 1835"/>
                  <a:gd name="T28" fmla="*/ 522 w 1742"/>
                  <a:gd name="T29" fmla="*/ 1546 h 1835"/>
                  <a:gd name="T30" fmla="*/ 465 w 1742"/>
                  <a:gd name="T31" fmla="*/ 1604 h 1835"/>
                  <a:gd name="T32" fmla="*/ 696 w 1742"/>
                  <a:gd name="T33" fmla="*/ 1835 h 1835"/>
                  <a:gd name="T34" fmla="*/ 927 w 1742"/>
                  <a:gd name="T35" fmla="*/ 1604 h 1835"/>
                  <a:gd name="T36" fmla="*/ 927 w 1742"/>
                  <a:gd name="T37" fmla="*/ 1401 h 1835"/>
                  <a:gd name="T38" fmla="*/ 908 w 1742"/>
                  <a:gd name="T39" fmla="*/ 1358 h 1835"/>
                  <a:gd name="T40" fmla="*/ 908 w 1742"/>
                  <a:gd name="T41" fmla="*/ 792 h 1835"/>
                  <a:gd name="T42" fmla="*/ 1175 w 1742"/>
                  <a:gd name="T43" fmla="*/ 882 h 1835"/>
                  <a:gd name="T44" fmla="*/ 1476 w 1742"/>
                  <a:gd name="T45" fmla="*/ 790 h 1835"/>
                  <a:gd name="T46" fmla="*/ 1742 w 1742"/>
                  <a:gd name="T47" fmla="*/ 859 h 1835"/>
                  <a:gd name="T48" fmla="*/ 908 w 1742"/>
                  <a:gd name="T49" fmla="*/ 69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2" h="1835">
                    <a:moveTo>
                      <a:pt x="908" y="69"/>
                    </a:moveTo>
                    <a:cubicBezTo>
                      <a:pt x="908" y="38"/>
                      <a:pt x="908" y="38"/>
                      <a:pt x="908" y="38"/>
                    </a:cubicBezTo>
                    <a:cubicBezTo>
                      <a:pt x="908" y="17"/>
                      <a:pt x="891" y="0"/>
                      <a:pt x="870" y="0"/>
                    </a:cubicBezTo>
                    <a:cubicBezTo>
                      <a:pt x="849" y="0"/>
                      <a:pt x="832" y="17"/>
                      <a:pt x="832" y="38"/>
                    </a:cubicBezTo>
                    <a:cubicBezTo>
                      <a:pt x="832" y="69"/>
                      <a:pt x="832" y="69"/>
                      <a:pt x="832" y="69"/>
                    </a:cubicBezTo>
                    <a:cubicBezTo>
                      <a:pt x="392" y="89"/>
                      <a:pt x="38" y="429"/>
                      <a:pt x="0" y="862"/>
                    </a:cubicBezTo>
                    <a:cubicBezTo>
                      <a:pt x="73" y="818"/>
                      <a:pt x="168" y="790"/>
                      <a:pt x="272" y="790"/>
                    </a:cubicBezTo>
                    <a:cubicBezTo>
                      <a:pt x="389" y="790"/>
                      <a:pt x="496" y="825"/>
                      <a:pt x="573" y="882"/>
                    </a:cubicBezTo>
                    <a:cubicBezTo>
                      <a:pt x="640" y="832"/>
                      <a:pt x="731" y="799"/>
                      <a:pt x="832" y="792"/>
                    </a:cubicBezTo>
                    <a:cubicBezTo>
                      <a:pt x="832" y="1358"/>
                      <a:pt x="832" y="1358"/>
                      <a:pt x="832" y="1358"/>
                    </a:cubicBezTo>
                    <a:cubicBezTo>
                      <a:pt x="820" y="1369"/>
                      <a:pt x="812" y="1384"/>
                      <a:pt x="812" y="1401"/>
                    </a:cubicBezTo>
                    <a:cubicBezTo>
                      <a:pt x="812" y="1604"/>
                      <a:pt x="812" y="1604"/>
                      <a:pt x="812" y="1604"/>
                    </a:cubicBezTo>
                    <a:cubicBezTo>
                      <a:pt x="812" y="1668"/>
                      <a:pt x="760" y="1720"/>
                      <a:pt x="696" y="1720"/>
                    </a:cubicBezTo>
                    <a:cubicBezTo>
                      <a:pt x="632" y="1720"/>
                      <a:pt x="579" y="1668"/>
                      <a:pt x="579" y="1604"/>
                    </a:cubicBezTo>
                    <a:cubicBezTo>
                      <a:pt x="579" y="1572"/>
                      <a:pt x="554" y="1546"/>
                      <a:pt x="522" y="1546"/>
                    </a:cubicBezTo>
                    <a:cubicBezTo>
                      <a:pt x="490" y="1546"/>
                      <a:pt x="465" y="1572"/>
                      <a:pt x="465" y="1604"/>
                    </a:cubicBezTo>
                    <a:cubicBezTo>
                      <a:pt x="465" y="1731"/>
                      <a:pt x="568" y="1835"/>
                      <a:pt x="696" y="1835"/>
                    </a:cubicBezTo>
                    <a:cubicBezTo>
                      <a:pt x="823" y="1835"/>
                      <a:pt x="927" y="1731"/>
                      <a:pt x="927" y="1604"/>
                    </a:cubicBezTo>
                    <a:cubicBezTo>
                      <a:pt x="927" y="1401"/>
                      <a:pt x="927" y="1401"/>
                      <a:pt x="927" y="1401"/>
                    </a:cubicBezTo>
                    <a:cubicBezTo>
                      <a:pt x="927" y="1384"/>
                      <a:pt x="920" y="1369"/>
                      <a:pt x="908" y="1358"/>
                    </a:cubicBezTo>
                    <a:cubicBezTo>
                      <a:pt x="908" y="792"/>
                      <a:pt x="908" y="792"/>
                      <a:pt x="908" y="792"/>
                    </a:cubicBezTo>
                    <a:cubicBezTo>
                      <a:pt x="1012" y="798"/>
                      <a:pt x="1106" y="831"/>
                      <a:pt x="1175" y="882"/>
                    </a:cubicBezTo>
                    <a:cubicBezTo>
                      <a:pt x="1252" y="825"/>
                      <a:pt x="1358" y="790"/>
                      <a:pt x="1476" y="790"/>
                    </a:cubicBezTo>
                    <a:cubicBezTo>
                      <a:pt x="1577" y="790"/>
                      <a:pt x="1669" y="816"/>
                      <a:pt x="1742" y="859"/>
                    </a:cubicBezTo>
                    <a:cubicBezTo>
                      <a:pt x="1700" y="427"/>
                      <a:pt x="1346" y="87"/>
                      <a:pt x="908" y="6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91" name="Group 496"/>
            <p:cNvGrpSpPr/>
            <p:nvPr/>
          </p:nvGrpSpPr>
          <p:grpSpPr>
            <a:xfrm>
              <a:off x="8699068" y="2192832"/>
              <a:ext cx="565547" cy="565547"/>
              <a:chOff x="8699068" y="2192832"/>
              <a:chExt cx="565547" cy="565547"/>
            </a:xfrm>
          </p:grpSpPr>
          <p:sp>
            <p:nvSpPr>
              <p:cNvPr id="213" name="Oval 212"/>
              <p:cNvSpPr/>
              <p:nvPr/>
            </p:nvSpPr>
            <p:spPr>
              <a:xfrm>
                <a:off x="8699068"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79" name="Freeform 79"/>
              <p:cNvSpPr>
                <a:spLocks noEditPoints="1"/>
              </p:cNvSpPr>
              <p:nvPr/>
            </p:nvSpPr>
            <p:spPr bwMode="auto">
              <a:xfrm>
                <a:off x="8808531" y="2304823"/>
                <a:ext cx="346621" cy="288395"/>
              </a:xfrm>
              <a:custGeom>
                <a:avLst/>
                <a:gdLst>
                  <a:gd name="T0" fmla="*/ 911 w 1822"/>
                  <a:gd name="T1" fmla="*/ 1306 h 1516"/>
                  <a:gd name="T2" fmla="*/ 1591 w 1822"/>
                  <a:gd name="T3" fmla="*/ 1516 h 1516"/>
                  <a:gd name="T4" fmla="*/ 1822 w 1822"/>
                  <a:gd name="T5" fmla="*/ 911 h 1516"/>
                  <a:gd name="T6" fmla="*/ 911 w 1822"/>
                  <a:gd name="T7" fmla="*/ 0 h 1516"/>
                  <a:gd name="T8" fmla="*/ 0 w 1822"/>
                  <a:gd name="T9" fmla="*/ 911 h 1516"/>
                  <a:gd name="T10" fmla="*/ 231 w 1822"/>
                  <a:gd name="T11" fmla="*/ 1516 h 1516"/>
                  <a:gd name="T12" fmla="*/ 911 w 1822"/>
                  <a:gd name="T13" fmla="*/ 1306 h 1516"/>
                  <a:gd name="T14" fmla="*/ 1072 w 1822"/>
                  <a:gd name="T15" fmla="*/ 957 h 1516"/>
                  <a:gd name="T16" fmla="*/ 959 w 1822"/>
                  <a:gd name="T17" fmla="*/ 1067 h 1516"/>
                  <a:gd name="T18" fmla="*/ 746 w 1822"/>
                  <a:gd name="T19" fmla="*/ 950 h 1516"/>
                  <a:gd name="T20" fmla="*/ 863 w 1822"/>
                  <a:gd name="T21" fmla="*/ 738 h 1516"/>
                  <a:gd name="T22" fmla="*/ 1021 w 1822"/>
                  <a:gd name="T23" fmla="*/ 771 h 1516"/>
                  <a:gd name="T24" fmla="*/ 1397 w 1822"/>
                  <a:gd name="T25" fmla="*/ 735 h 1516"/>
                  <a:gd name="T26" fmla="*/ 1412 w 1822"/>
                  <a:gd name="T27" fmla="*/ 786 h 1516"/>
                  <a:gd name="T28" fmla="*/ 1072 w 1822"/>
                  <a:gd name="T29" fmla="*/ 957 h 1516"/>
                  <a:gd name="T30" fmla="*/ 380 w 1822"/>
                  <a:gd name="T31" fmla="*/ 380 h 1516"/>
                  <a:gd name="T32" fmla="*/ 1435 w 1822"/>
                  <a:gd name="T33" fmla="*/ 380 h 1516"/>
                  <a:gd name="T34" fmla="*/ 1622 w 1822"/>
                  <a:gd name="T35" fmla="*/ 1122 h 1516"/>
                  <a:gd name="T36" fmla="*/ 1508 w 1822"/>
                  <a:gd name="T37" fmla="*/ 1089 h 1516"/>
                  <a:gd name="T38" fmla="*/ 1537 w 1822"/>
                  <a:gd name="T39" fmla="*/ 905 h 1516"/>
                  <a:gd name="T40" fmla="*/ 912 w 1822"/>
                  <a:gd name="T41" fmla="*/ 279 h 1516"/>
                  <a:gd name="T42" fmla="*/ 287 w 1822"/>
                  <a:gd name="T43" fmla="*/ 905 h 1516"/>
                  <a:gd name="T44" fmla="*/ 309 w 1822"/>
                  <a:gd name="T45" fmla="*/ 1071 h 1516"/>
                  <a:gd name="T46" fmla="*/ 188 w 1822"/>
                  <a:gd name="T47" fmla="*/ 1103 h 1516"/>
                  <a:gd name="T48" fmla="*/ 380 w 1822"/>
                  <a:gd name="T49" fmla="*/ 38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2" h="1516">
                    <a:moveTo>
                      <a:pt x="911" y="1306"/>
                    </a:moveTo>
                    <a:cubicBezTo>
                      <a:pt x="1591" y="1516"/>
                      <a:pt x="1591" y="1516"/>
                      <a:pt x="1591" y="1516"/>
                    </a:cubicBezTo>
                    <a:cubicBezTo>
                      <a:pt x="1734" y="1355"/>
                      <a:pt x="1822" y="1144"/>
                      <a:pt x="1822" y="911"/>
                    </a:cubicBezTo>
                    <a:cubicBezTo>
                      <a:pt x="1822" y="408"/>
                      <a:pt x="1414" y="0"/>
                      <a:pt x="911" y="0"/>
                    </a:cubicBezTo>
                    <a:cubicBezTo>
                      <a:pt x="408" y="0"/>
                      <a:pt x="0" y="408"/>
                      <a:pt x="0" y="911"/>
                    </a:cubicBezTo>
                    <a:cubicBezTo>
                      <a:pt x="0" y="1144"/>
                      <a:pt x="88" y="1355"/>
                      <a:pt x="231" y="1516"/>
                    </a:cubicBezTo>
                    <a:lnTo>
                      <a:pt x="911" y="1306"/>
                    </a:lnTo>
                    <a:close/>
                    <a:moveTo>
                      <a:pt x="1072" y="957"/>
                    </a:moveTo>
                    <a:cubicBezTo>
                      <a:pt x="1054" y="1009"/>
                      <a:pt x="1014" y="1051"/>
                      <a:pt x="959" y="1067"/>
                    </a:cubicBezTo>
                    <a:cubicBezTo>
                      <a:pt x="868" y="1093"/>
                      <a:pt x="773" y="1041"/>
                      <a:pt x="746" y="950"/>
                    </a:cubicBezTo>
                    <a:cubicBezTo>
                      <a:pt x="720" y="859"/>
                      <a:pt x="772" y="764"/>
                      <a:pt x="863" y="738"/>
                    </a:cubicBezTo>
                    <a:cubicBezTo>
                      <a:pt x="920" y="721"/>
                      <a:pt x="978" y="736"/>
                      <a:pt x="1021" y="771"/>
                    </a:cubicBezTo>
                    <a:cubicBezTo>
                      <a:pt x="1397" y="735"/>
                      <a:pt x="1397" y="735"/>
                      <a:pt x="1397" y="735"/>
                    </a:cubicBezTo>
                    <a:cubicBezTo>
                      <a:pt x="1412" y="786"/>
                      <a:pt x="1412" y="786"/>
                      <a:pt x="1412" y="786"/>
                    </a:cubicBezTo>
                    <a:lnTo>
                      <a:pt x="1072" y="957"/>
                    </a:lnTo>
                    <a:close/>
                    <a:moveTo>
                      <a:pt x="380" y="380"/>
                    </a:moveTo>
                    <a:cubicBezTo>
                      <a:pt x="671" y="88"/>
                      <a:pt x="1144" y="88"/>
                      <a:pt x="1435" y="380"/>
                    </a:cubicBezTo>
                    <a:cubicBezTo>
                      <a:pt x="1636" y="581"/>
                      <a:pt x="1698" y="868"/>
                      <a:pt x="1622" y="1122"/>
                    </a:cubicBezTo>
                    <a:cubicBezTo>
                      <a:pt x="1508" y="1089"/>
                      <a:pt x="1508" y="1089"/>
                      <a:pt x="1508" y="1089"/>
                    </a:cubicBezTo>
                    <a:cubicBezTo>
                      <a:pt x="1526" y="1030"/>
                      <a:pt x="1537" y="969"/>
                      <a:pt x="1537" y="905"/>
                    </a:cubicBezTo>
                    <a:cubicBezTo>
                      <a:pt x="1537" y="559"/>
                      <a:pt x="1257" y="279"/>
                      <a:pt x="912" y="279"/>
                    </a:cubicBezTo>
                    <a:cubicBezTo>
                      <a:pt x="567" y="279"/>
                      <a:pt x="287" y="559"/>
                      <a:pt x="287" y="905"/>
                    </a:cubicBezTo>
                    <a:cubicBezTo>
                      <a:pt x="287" y="962"/>
                      <a:pt x="295" y="1018"/>
                      <a:pt x="309" y="1071"/>
                    </a:cubicBezTo>
                    <a:cubicBezTo>
                      <a:pt x="188" y="1103"/>
                      <a:pt x="188" y="1103"/>
                      <a:pt x="188" y="1103"/>
                    </a:cubicBezTo>
                    <a:cubicBezTo>
                      <a:pt x="120" y="853"/>
                      <a:pt x="184" y="576"/>
                      <a:pt x="380" y="38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92" name="Group 493"/>
            <p:cNvGrpSpPr/>
            <p:nvPr/>
          </p:nvGrpSpPr>
          <p:grpSpPr>
            <a:xfrm>
              <a:off x="5207722" y="2192832"/>
              <a:ext cx="565547" cy="565547"/>
              <a:chOff x="5207722" y="2192832"/>
              <a:chExt cx="565547" cy="565547"/>
            </a:xfrm>
          </p:grpSpPr>
          <p:sp>
            <p:nvSpPr>
              <p:cNvPr id="210" name="Oval 209"/>
              <p:cNvSpPr/>
              <p:nvPr/>
            </p:nvSpPr>
            <p:spPr>
              <a:xfrm>
                <a:off x="5207722"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93" name="Group 379"/>
              <p:cNvGrpSpPr/>
              <p:nvPr/>
            </p:nvGrpSpPr>
            <p:grpSpPr>
              <a:xfrm>
                <a:off x="5289649" y="2306803"/>
                <a:ext cx="393513" cy="344347"/>
                <a:chOff x="6475412" y="773430"/>
                <a:chExt cx="1031081" cy="902256"/>
              </a:xfrm>
              <a:solidFill>
                <a:schemeClr val="bg1"/>
              </a:solidFill>
            </p:grpSpPr>
            <p:sp>
              <p:nvSpPr>
                <p:cNvPr id="381" name="Freeform 38"/>
                <p:cNvSpPr>
                  <a:spLocks noEditPoints="1"/>
                </p:cNvSpPr>
                <p:nvPr/>
              </p:nvSpPr>
              <p:spPr bwMode="auto">
                <a:xfrm>
                  <a:off x="6593522" y="1420416"/>
                  <a:ext cx="255270" cy="255270"/>
                </a:xfrm>
                <a:custGeom>
                  <a:avLst/>
                  <a:gdLst>
                    <a:gd name="T0" fmla="*/ 227 w 454"/>
                    <a:gd name="T1" fmla="*/ 123 h 454"/>
                    <a:gd name="T2" fmla="*/ 331 w 454"/>
                    <a:gd name="T3" fmla="*/ 227 h 454"/>
                    <a:gd name="T4" fmla="*/ 227 w 454"/>
                    <a:gd name="T5" fmla="*/ 331 h 454"/>
                    <a:gd name="T6" fmla="*/ 123 w 454"/>
                    <a:gd name="T7" fmla="*/ 227 h 454"/>
                    <a:gd name="T8" fmla="*/ 227 w 454"/>
                    <a:gd name="T9" fmla="*/ 123 h 454"/>
                    <a:gd name="T10" fmla="*/ 227 w 454"/>
                    <a:gd name="T11" fmla="*/ 0 h 454"/>
                    <a:gd name="T12" fmla="*/ 0 w 454"/>
                    <a:gd name="T13" fmla="*/ 227 h 454"/>
                    <a:gd name="T14" fmla="*/ 227 w 454"/>
                    <a:gd name="T15" fmla="*/ 454 h 454"/>
                    <a:gd name="T16" fmla="*/ 454 w 454"/>
                    <a:gd name="T17" fmla="*/ 227 h 454"/>
                    <a:gd name="T18" fmla="*/ 227 w 454"/>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123"/>
                      </a:moveTo>
                      <a:cubicBezTo>
                        <a:pt x="284" y="123"/>
                        <a:pt x="331" y="170"/>
                        <a:pt x="331" y="227"/>
                      </a:cubicBezTo>
                      <a:cubicBezTo>
                        <a:pt x="331" y="284"/>
                        <a:pt x="284" y="331"/>
                        <a:pt x="227" y="331"/>
                      </a:cubicBezTo>
                      <a:cubicBezTo>
                        <a:pt x="170" y="331"/>
                        <a:pt x="123" y="284"/>
                        <a:pt x="123" y="227"/>
                      </a:cubicBezTo>
                      <a:cubicBezTo>
                        <a:pt x="123" y="170"/>
                        <a:pt x="170" y="123"/>
                        <a:pt x="227" y="123"/>
                      </a:cubicBezTo>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82" name="Freeform 39"/>
                <p:cNvSpPr>
                  <a:spLocks noEditPoints="1"/>
                </p:cNvSpPr>
                <p:nvPr/>
              </p:nvSpPr>
              <p:spPr bwMode="auto">
                <a:xfrm>
                  <a:off x="7133351" y="1420416"/>
                  <a:ext cx="255508" cy="255270"/>
                </a:xfrm>
                <a:custGeom>
                  <a:avLst/>
                  <a:gdLst>
                    <a:gd name="T0" fmla="*/ 227 w 454"/>
                    <a:gd name="T1" fmla="*/ 123 h 454"/>
                    <a:gd name="T2" fmla="*/ 330 w 454"/>
                    <a:gd name="T3" fmla="*/ 227 h 454"/>
                    <a:gd name="T4" fmla="*/ 227 w 454"/>
                    <a:gd name="T5" fmla="*/ 331 h 454"/>
                    <a:gd name="T6" fmla="*/ 123 w 454"/>
                    <a:gd name="T7" fmla="*/ 227 h 454"/>
                    <a:gd name="T8" fmla="*/ 227 w 454"/>
                    <a:gd name="T9" fmla="*/ 123 h 454"/>
                    <a:gd name="T10" fmla="*/ 227 w 454"/>
                    <a:gd name="T11" fmla="*/ 0 h 454"/>
                    <a:gd name="T12" fmla="*/ 0 w 454"/>
                    <a:gd name="T13" fmla="*/ 227 h 454"/>
                    <a:gd name="T14" fmla="*/ 227 w 454"/>
                    <a:gd name="T15" fmla="*/ 454 h 454"/>
                    <a:gd name="T16" fmla="*/ 454 w 454"/>
                    <a:gd name="T17" fmla="*/ 227 h 454"/>
                    <a:gd name="T18" fmla="*/ 227 w 454"/>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123"/>
                      </a:moveTo>
                      <a:cubicBezTo>
                        <a:pt x="284" y="123"/>
                        <a:pt x="330" y="170"/>
                        <a:pt x="330" y="227"/>
                      </a:cubicBezTo>
                      <a:cubicBezTo>
                        <a:pt x="330" y="284"/>
                        <a:pt x="284" y="331"/>
                        <a:pt x="227" y="331"/>
                      </a:cubicBezTo>
                      <a:cubicBezTo>
                        <a:pt x="169" y="331"/>
                        <a:pt x="123" y="284"/>
                        <a:pt x="123" y="227"/>
                      </a:cubicBezTo>
                      <a:cubicBezTo>
                        <a:pt x="123" y="170"/>
                        <a:pt x="169" y="123"/>
                        <a:pt x="227" y="123"/>
                      </a:cubicBezTo>
                      <a:moveTo>
                        <a:pt x="227" y="0"/>
                      </a:moveTo>
                      <a:cubicBezTo>
                        <a:pt x="101" y="0"/>
                        <a:pt x="0" y="102"/>
                        <a:pt x="0" y="227"/>
                      </a:cubicBezTo>
                      <a:cubicBezTo>
                        <a:pt x="0" y="352"/>
                        <a:pt x="101" y="454"/>
                        <a:pt x="227" y="454"/>
                      </a:cubicBezTo>
                      <a:cubicBezTo>
                        <a:pt x="352" y="454"/>
                        <a:pt x="454" y="352"/>
                        <a:pt x="454" y="227"/>
                      </a:cubicBezTo>
                      <a:cubicBezTo>
                        <a:pt x="454" y="102"/>
                        <a:pt x="352" y="0"/>
                        <a:pt x="227" y="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83" name="Freeform 40"/>
                <p:cNvSpPr>
                  <a:spLocks/>
                </p:cNvSpPr>
                <p:nvPr/>
              </p:nvSpPr>
              <p:spPr bwMode="auto">
                <a:xfrm>
                  <a:off x="6475412" y="1080135"/>
                  <a:ext cx="1031081" cy="455057"/>
                </a:xfrm>
                <a:custGeom>
                  <a:avLst/>
                  <a:gdLst>
                    <a:gd name="T0" fmla="*/ 0 w 1833"/>
                    <a:gd name="T1" fmla="*/ 0 h 809"/>
                    <a:gd name="T2" fmla="*/ 0 w 1833"/>
                    <a:gd name="T3" fmla="*/ 118 h 809"/>
                    <a:gd name="T4" fmla="*/ 85 w 1833"/>
                    <a:gd name="T5" fmla="*/ 118 h 809"/>
                    <a:gd name="T6" fmla="*/ 265 w 1833"/>
                    <a:gd name="T7" fmla="*/ 538 h 809"/>
                    <a:gd name="T8" fmla="*/ 181 w 1833"/>
                    <a:gd name="T9" fmla="*/ 607 h 809"/>
                    <a:gd name="T10" fmla="*/ 214 w 1833"/>
                    <a:gd name="T11" fmla="*/ 656 h 809"/>
                    <a:gd name="T12" fmla="*/ 437 w 1833"/>
                    <a:gd name="T13" fmla="*/ 548 h 809"/>
                    <a:gd name="T14" fmla="*/ 720 w 1833"/>
                    <a:gd name="T15" fmla="*/ 809 h 809"/>
                    <a:gd name="T16" fmla="*/ 1113 w 1833"/>
                    <a:gd name="T17" fmla="*/ 809 h 809"/>
                    <a:gd name="T18" fmla="*/ 1397 w 1833"/>
                    <a:gd name="T19" fmla="*/ 548 h 809"/>
                    <a:gd name="T20" fmla="*/ 1619 w 1833"/>
                    <a:gd name="T21" fmla="*/ 656 h 809"/>
                    <a:gd name="T22" fmla="*/ 1653 w 1833"/>
                    <a:gd name="T23" fmla="*/ 607 h 809"/>
                    <a:gd name="T24" fmla="*/ 1569 w 1833"/>
                    <a:gd name="T25" fmla="*/ 538 h 809"/>
                    <a:gd name="T26" fmla="*/ 1749 w 1833"/>
                    <a:gd name="T27" fmla="*/ 118 h 809"/>
                    <a:gd name="T28" fmla="*/ 1833 w 1833"/>
                    <a:gd name="T29" fmla="*/ 118 h 809"/>
                    <a:gd name="T30" fmla="*/ 1833 w 1833"/>
                    <a:gd name="T31" fmla="*/ 0 h 809"/>
                    <a:gd name="T32" fmla="*/ 0 w 1833"/>
                    <a:gd name="T3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3" h="809">
                      <a:moveTo>
                        <a:pt x="0" y="0"/>
                      </a:moveTo>
                      <a:cubicBezTo>
                        <a:pt x="0" y="118"/>
                        <a:pt x="0" y="118"/>
                        <a:pt x="0" y="118"/>
                      </a:cubicBezTo>
                      <a:cubicBezTo>
                        <a:pt x="85" y="118"/>
                        <a:pt x="85" y="118"/>
                        <a:pt x="85" y="118"/>
                      </a:cubicBezTo>
                      <a:cubicBezTo>
                        <a:pt x="265" y="538"/>
                        <a:pt x="265" y="538"/>
                        <a:pt x="265" y="538"/>
                      </a:cubicBezTo>
                      <a:cubicBezTo>
                        <a:pt x="233" y="556"/>
                        <a:pt x="205" y="580"/>
                        <a:pt x="181" y="607"/>
                      </a:cubicBezTo>
                      <a:cubicBezTo>
                        <a:pt x="214" y="656"/>
                        <a:pt x="214" y="656"/>
                        <a:pt x="214" y="656"/>
                      </a:cubicBezTo>
                      <a:cubicBezTo>
                        <a:pt x="266" y="590"/>
                        <a:pt x="347" y="548"/>
                        <a:pt x="437" y="548"/>
                      </a:cubicBezTo>
                      <a:cubicBezTo>
                        <a:pt x="586" y="548"/>
                        <a:pt x="709" y="663"/>
                        <a:pt x="720" y="809"/>
                      </a:cubicBezTo>
                      <a:cubicBezTo>
                        <a:pt x="1113" y="809"/>
                        <a:pt x="1113" y="809"/>
                        <a:pt x="1113" y="809"/>
                      </a:cubicBezTo>
                      <a:cubicBezTo>
                        <a:pt x="1125" y="663"/>
                        <a:pt x="1248" y="548"/>
                        <a:pt x="1397" y="548"/>
                      </a:cubicBezTo>
                      <a:cubicBezTo>
                        <a:pt x="1487" y="548"/>
                        <a:pt x="1567" y="590"/>
                        <a:pt x="1619" y="656"/>
                      </a:cubicBezTo>
                      <a:cubicBezTo>
                        <a:pt x="1653" y="607"/>
                        <a:pt x="1653" y="607"/>
                        <a:pt x="1653" y="607"/>
                      </a:cubicBezTo>
                      <a:cubicBezTo>
                        <a:pt x="1629" y="580"/>
                        <a:pt x="1601" y="556"/>
                        <a:pt x="1569" y="538"/>
                      </a:cubicBezTo>
                      <a:cubicBezTo>
                        <a:pt x="1749" y="118"/>
                        <a:pt x="1749" y="118"/>
                        <a:pt x="1749" y="118"/>
                      </a:cubicBezTo>
                      <a:cubicBezTo>
                        <a:pt x="1833" y="118"/>
                        <a:pt x="1833" y="118"/>
                        <a:pt x="1833" y="118"/>
                      </a:cubicBezTo>
                      <a:cubicBezTo>
                        <a:pt x="1833" y="0"/>
                        <a:pt x="1833" y="0"/>
                        <a:pt x="18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84" name="Freeform 41"/>
                <p:cNvSpPr>
                  <a:spLocks/>
                </p:cNvSpPr>
                <p:nvPr/>
              </p:nvSpPr>
              <p:spPr bwMode="auto">
                <a:xfrm>
                  <a:off x="6547326" y="773430"/>
                  <a:ext cx="893207" cy="264319"/>
                </a:xfrm>
                <a:custGeom>
                  <a:avLst/>
                  <a:gdLst>
                    <a:gd name="T0" fmla="*/ 3711 w 3751"/>
                    <a:gd name="T1" fmla="*/ 1021 h 1110"/>
                    <a:gd name="T2" fmla="*/ 3446 w 3751"/>
                    <a:gd name="T3" fmla="*/ 886 h 1110"/>
                    <a:gd name="T4" fmla="*/ 3390 w 3751"/>
                    <a:gd name="T5" fmla="*/ 725 h 1110"/>
                    <a:gd name="T6" fmla="*/ 3175 w 3751"/>
                    <a:gd name="T7" fmla="*/ 605 h 1110"/>
                    <a:gd name="T8" fmla="*/ 3090 w 3751"/>
                    <a:gd name="T9" fmla="*/ 425 h 1110"/>
                    <a:gd name="T10" fmla="*/ 2894 w 3751"/>
                    <a:gd name="T11" fmla="*/ 343 h 1110"/>
                    <a:gd name="T12" fmla="*/ 2731 w 3751"/>
                    <a:gd name="T13" fmla="*/ 173 h 1110"/>
                    <a:gd name="T14" fmla="*/ 2528 w 3751"/>
                    <a:gd name="T15" fmla="*/ 69 h 1110"/>
                    <a:gd name="T16" fmla="*/ 2298 w 3751"/>
                    <a:gd name="T17" fmla="*/ 92 h 1110"/>
                    <a:gd name="T18" fmla="*/ 2079 w 3751"/>
                    <a:gd name="T19" fmla="*/ 62 h 1110"/>
                    <a:gd name="T20" fmla="*/ 1838 w 3751"/>
                    <a:gd name="T21" fmla="*/ 128 h 1110"/>
                    <a:gd name="T22" fmla="*/ 1651 w 3751"/>
                    <a:gd name="T23" fmla="*/ 0 h 1110"/>
                    <a:gd name="T24" fmla="*/ 1410 w 3751"/>
                    <a:gd name="T25" fmla="*/ 38 h 1110"/>
                    <a:gd name="T26" fmla="*/ 1207 w 3751"/>
                    <a:gd name="T27" fmla="*/ 196 h 1110"/>
                    <a:gd name="T28" fmla="*/ 1002 w 3751"/>
                    <a:gd name="T29" fmla="*/ 218 h 1110"/>
                    <a:gd name="T30" fmla="*/ 765 w 3751"/>
                    <a:gd name="T31" fmla="*/ 366 h 1110"/>
                    <a:gd name="T32" fmla="*/ 661 w 3751"/>
                    <a:gd name="T33" fmla="*/ 553 h 1110"/>
                    <a:gd name="T34" fmla="*/ 465 w 3751"/>
                    <a:gd name="T35" fmla="*/ 655 h 1110"/>
                    <a:gd name="T36" fmla="*/ 406 w 3751"/>
                    <a:gd name="T37" fmla="*/ 825 h 1110"/>
                    <a:gd name="T38" fmla="*/ 142 w 3751"/>
                    <a:gd name="T39" fmla="*/ 851 h 1110"/>
                    <a:gd name="T40" fmla="*/ 0 w 3751"/>
                    <a:gd name="T41" fmla="*/ 1110 h 1110"/>
                    <a:gd name="T42" fmla="*/ 3751 w 3751"/>
                    <a:gd name="T43" fmla="*/ 1110 h 1110"/>
                    <a:gd name="T44" fmla="*/ 3711 w 3751"/>
                    <a:gd name="T45" fmla="*/ 1021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1" h="1110">
                      <a:moveTo>
                        <a:pt x="3711" y="1021"/>
                      </a:moveTo>
                      <a:lnTo>
                        <a:pt x="3446" y="886"/>
                      </a:lnTo>
                      <a:lnTo>
                        <a:pt x="3390" y="725"/>
                      </a:lnTo>
                      <a:lnTo>
                        <a:pt x="3175" y="605"/>
                      </a:lnTo>
                      <a:lnTo>
                        <a:pt x="3090" y="425"/>
                      </a:lnTo>
                      <a:lnTo>
                        <a:pt x="2894" y="343"/>
                      </a:lnTo>
                      <a:lnTo>
                        <a:pt x="2731" y="173"/>
                      </a:lnTo>
                      <a:lnTo>
                        <a:pt x="2528" y="69"/>
                      </a:lnTo>
                      <a:lnTo>
                        <a:pt x="2298" y="92"/>
                      </a:lnTo>
                      <a:lnTo>
                        <a:pt x="2079" y="62"/>
                      </a:lnTo>
                      <a:lnTo>
                        <a:pt x="1838" y="128"/>
                      </a:lnTo>
                      <a:lnTo>
                        <a:pt x="1651" y="0"/>
                      </a:lnTo>
                      <a:lnTo>
                        <a:pt x="1410" y="38"/>
                      </a:lnTo>
                      <a:lnTo>
                        <a:pt x="1207" y="196"/>
                      </a:lnTo>
                      <a:lnTo>
                        <a:pt x="1002" y="218"/>
                      </a:lnTo>
                      <a:lnTo>
                        <a:pt x="765" y="366"/>
                      </a:lnTo>
                      <a:lnTo>
                        <a:pt x="661" y="553"/>
                      </a:lnTo>
                      <a:lnTo>
                        <a:pt x="465" y="655"/>
                      </a:lnTo>
                      <a:lnTo>
                        <a:pt x="406" y="825"/>
                      </a:lnTo>
                      <a:lnTo>
                        <a:pt x="142" y="851"/>
                      </a:lnTo>
                      <a:lnTo>
                        <a:pt x="0" y="1110"/>
                      </a:lnTo>
                      <a:lnTo>
                        <a:pt x="3751" y="1110"/>
                      </a:lnTo>
                      <a:lnTo>
                        <a:pt x="3711" y="1021"/>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94" name="Group 34"/>
            <p:cNvGrpSpPr/>
            <p:nvPr/>
          </p:nvGrpSpPr>
          <p:grpSpPr>
            <a:xfrm>
              <a:off x="552594" y="2192832"/>
              <a:ext cx="565547" cy="565547"/>
              <a:chOff x="552594" y="2192832"/>
              <a:chExt cx="565547" cy="565547"/>
            </a:xfrm>
          </p:grpSpPr>
          <p:sp>
            <p:nvSpPr>
              <p:cNvPr id="206" name="Oval 205"/>
              <p:cNvSpPr/>
              <p:nvPr/>
            </p:nvSpPr>
            <p:spPr>
              <a:xfrm>
                <a:off x="552594" y="2192832"/>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78" name="Freeform 36"/>
              <p:cNvSpPr>
                <a:spLocks noEditPoints="1"/>
              </p:cNvSpPr>
              <p:nvPr/>
            </p:nvSpPr>
            <p:spPr bwMode="auto">
              <a:xfrm>
                <a:off x="621094" y="2383308"/>
                <a:ext cx="438516" cy="209654"/>
              </a:xfrm>
              <a:custGeom>
                <a:avLst/>
                <a:gdLst>
                  <a:gd name="T0" fmla="*/ 1775 w 1817"/>
                  <a:gd name="T1" fmla="*/ 132 h 869"/>
                  <a:gd name="T2" fmla="*/ 1355 w 1817"/>
                  <a:gd name="T3" fmla="*/ 71 h 869"/>
                  <a:gd name="T4" fmla="*/ 1305 w 1817"/>
                  <a:gd name="T5" fmla="*/ 553 h 869"/>
                  <a:gd name="T6" fmla="*/ 1272 w 1817"/>
                  <a:gd name="T7" fmla="*/ 0 h 869"/>
                  <a:gd name="T8" fmla="*/ 0 w 1817"/>
                  <a:gd name="T9" fmla="*/ 33 h 869"/>
                  <a:gd name="T10" fmla="*/ 1201 w 1817"/>
                  <a:gd name="T11" fmla="*/ 553 h 869"/>
                  <a:gd name="T12" fmla="*/ 0 w 1817"/>
                  <a:gd name="T13" fmla="*/ 582 h 869"/>
                  <a:gd name="T14" fmla="*/ 158 w 1817"/>
                  <a:gd name="T15" fmla="*/ 675 h 869"/>
                  <a:gd name="T16" fmla="*/ 158 w 1817"/>
                  <a:gd name="T17" fmla="*/ 746 h 869"/>
                  <a:gd name="T18" fmla="*/ 405 w 1817"/>
                  <a:gd name="T19" fmla="*/ 746 h 869"/>
                  <a:gd name="T20" fmla="*/ 559 w 1817"/>
                  <a:gd name="T21" fmla="*/ 869 h 869"/>
                  <a:gd name="T22" fmla="*/ 1453 w 1817"/>
                  <a:gd name="T23" fmla="*/ 746 h 869"/>
                  <a:gd name="T24" fmla="*/ 1700 w 1817"/>
                  <a:gd name="T25" fmla="*/ 746 h 869"/>
                  <a:gd name="T26" fmla="*/ 1700 w 1817"/>
                  <a:gd name="T27" fmla="*/ 675 h 869"/>
                  <a:gd name="T28" fmla="*/ 1817 w 1817"/>
                  <a:gd name="T29" fmla="*/ 553 h 869"/>
                  <a:gd name="T30" fmla="*/ 148 w 1817"/>
                  <a:gd name="T31" fmla="*/ 488 h 869"/>
                  <a:gd name="T32" fmla="*/ 110 w 1817"/>
                  <a:gd name="T33" fmla="*/ 71 h 869"/>
                  <a:gd name="T34" fmla="*/ 148 w 1817"/>
                  <a:gd name="T35" fmla="*/ 488 h 869"/>
                  <a:gd name="T36" fmla="*/ 259 w 1817"/>
                  <a:gd name="T37" fmla="*/ 488 h 869"/>
                  <a:gd name="T38" fmla="*/ 297 w 1817"/>
                  <a:gd name="T39" fmla="*/ 71 h 869"/>
                  <a:gd name="T40" fmla="*/ 447 w 1817"/>
                  <a:gd name="T41" fmla="*/ 488 h 869"/>
                  <a:gd name="T42" fmla="*/ 409 w 1817"/>
                  <a:gd name="T43" fmla="*/ 71 h 869"/>
                  <a:gd name="T44" fmla="*/ 447 w 1817"/>
                  <a:gd name="T45" fmla="*/ 488 h 869"/>
                  <a:gd name="T46" fmla="*/ 558 w 1817"/>
                  <a:gd name="T47" fmla="*/ 488 h 869"/>
                  <a:gd name="T48" fmla="*/ 597 w 1817"/>
                  <a:gd name="T49" fmla="*/ 71 h 869"/>
                  <a:gd name="T50" fmla="*/ 746 w 1817"/>
                  <a:gd name="T51" fmla="*/ 488 h 869"/>
                  <a:gd name="T52" fmla="*/ 708 w 1817"/>
                  <a:gd name="T53" fmla="*/ 71 h 869"/>
                  <a:gd name="T54" fmla="*/ 746 w 1817"/>
                  <a:gd name="T55" fmla="*/ 488 h 869"/>
                  <a:gd name="T56" fmla="*/ 857 w 1817"/>
                  <a:gd name="T57" fmla="*/ 488 h 869"/>
                  <a:gd name="T58" fmla="*/ 896 w 1817"/>
                  <a:gd name="T59" fmla="*/ 71 h 869"/>
                  <a:gd name="T60" fmla="*/ 1045 w 1817"/>
                  <a:gd name="T61" fmla="*/ 488 h 869"/>
                  <a:gd name="T62" fmla="*/ 1007 w 1817"/>
                  <a:gd name="T63" fmla="*/ 71 h 869"/>
                  <a:gd name="T64" fmla="*/ 1045 w 1817"/>
                  <a:gd name="T65" fmla="*/ 488 h 869"/>
                  <a:gd name="T66" fmla="*/ 1157 w 1817"/>
                  <a:gd name="T67" fmla="*/ 488 h 869"/>
                  <a:gd name="T68" fmla="*/ 1195 w 1817"/>
                  <a:gd name="T69" fmla="*/ 71 h 869"/>
                  <a:gd name="T70" fmla="*/ 281 w 1817"/>
                  <a:gd name="T71" fmla="*/ 811 h 869"/>
                  <a:gd name="T72" fmla="*/ 281 w 1817"/>
                  <a:gd name="T73" fmla="*/ 679 h 869"/>
                  <a:gd name="T74" fmla="*/ 281 w 1817"/>
                  <a:gd name="T75" fmla="*/ 811 h 869"/>
                  <a:gd name="T76" fmla="*/ 493 w 1817"/>
                  <a:gd name="T77" fmla="*/ 745 h 869"/>
                  <a:gd name="T78" fmla="*/ 626 w 1817"/>
                  <a:gd name="T79" fmla="*/ 745 h 869"/>
                  <a:gd name="T80" fmla="*/ 1487 w 1817"/>
                  <a:gd name="T81" fmla="*/ 338 h 869"/>
                  <a:gd name="T82" fmla="*/ 1413 w 1817"/>
                  <a:gd name="T83" fmla="*/ 128 h 869"/>
                  <a:gd name="T84" fmla="*/ 1487 w 1817"/>
                  <a:gd name="T85" fmla="*/ 338 h 869"/>
                  <a:gd name="T86" fmla="*/ 1510 w 1817"/>
                  <a:gd name="T87" fmla="*/ 745 h 869"/>
                  <a:gd name="T88" fmla="*/ 1642 w 1817"/>
                  <a:gd name="T89" fmla="*/ 745 h 869"/>
                  <a:gd name="T90" fmla="*/ 1650 w 1817"/>
                  <a:gd name="T91" fmla="*/ 338 h 869"/>
                  <a:gd name="T92" fmla="*/ 1677 w 1817"/>
                  <a:gd name="T93" fmla="*/ 270 h 869"/>
                  <a:gd name="T94" fmla="*/ 1619 w 1817"/>
                  <a:gd name="T95" fmla="*/ 338 h 869"/>
                  <a:gd name="T96" fmla="*/ 1544 w 1817"/>
                  <a:gd name="T97" fmla="*/ 128 h 869"/>
                  <a:gd name="T98" fmla="*/ 1717 w 1817"/>
                  <a:gd name="T99" fmla="*/ 133 h 869"/>
                  <a:gd name="T100" fmla="*/ 1731 w 1817"/>
                  <a:gd name="T101" fmla="*/ 33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7" h="869">
                    <a:moveTo>
                      <a:pt x="1796" y="553"/>
                    </a:moveTo>
                    <a:cubicBezTo>
                      <a:pt x="1792" y="334"/>
                      <a:pt x="1776" y="149"/>
                      <a:pt x="1775" y="132"/>
                    </a:cubicBezTo>
                    <a:cubicBezTo>
                      <a:pt x="1774" y="97"/>
                      <a:pt x="1747" y="71"/>
                      <a:pt x="1714" y="71"/>
                    </a:cubicBezTo>
                    <a:cubicBezTo>
                      <a:pt x="1355" y="71"/>
                      <a:pt x="1355" y="71"/>
                      <a:pt x="1355" y="71"/>
                    </a:cubicBezTo>
                    <a:cubicBezTo>
                      <a:pt x="1355" y="553"/>
                      <a:pt x="1355" y="553"/>
                      <a:pt x="1355" y="553"/>
                    </a:cubicBezTo>
                    <a:cubicBezTo>
                      <a:pt x="1305" y="553"/>
                      <a:pt x="1305" y="553"/>
                      <a:pt x="1305" y="553"/>
                    </a:cubicBezTo>
                    <a:cubicBezTo>
                      <a:pt x="1305" y="33"/>
                      <a:pt x="1305" y="33"/>
                      <a:pt x="1305" y="33"/>
                    </a:cubicBezTo>
                    <a:cubicBezTo>
                      <a:pt x="1305" y="15"/>
                      <a:pt x="1290" y="0"/>
                      <a:pt x="1272" y="0"/>
                    </a:cubicBezTo>
                    <a:cubicBezTo>
                      <a:pt x="33" y="0"/>
                      <a:pt x="33" y="0"/>
                      <a:pt x="33" y="0"/>
                    </a:cubicBezTo>
                    <a:cubicBezTo>
                      <a:pt x="15" y="0"/>
                      <a:pt x="0" y="15"/>
                      <a:pt x="0" y="33"/>
                    </a:cubicBezTo>
                    <a:cubicBezTo>
                      <a:pt x="0" y="553"/>
                      <a:pt x="0" y="553"/>
                      <a:pt x="0" y="553"/>
                    </a:cubicBezTo>
                    <a:cubicBezTo>
                      <a:pt x="1201" y="553"/>
                      <a:pt x="1201" y="553"/>
                      <a:pt x="1201" y="553"/>
                    </a:cubicBezTo>
                    <a:cubicBezTo>
                      <a:pt x="1201" y="582"/>
                      <a:pt x="1201" y="582"/>
                      <a:pt x="1201" y="582"/>
                    </a:cubicBezTo>
                    <a:cubicBezTo>
                      <a:pt x="0" y="582"/>
                      <a:pt x="0" y="582"/>
                      <a:pt x="0" y="582"/>
                    </a:cubicBezTo>
                    <a:cubicBezTo>
                      <a:pt x="0" y="675"/>
                      <a:pt x="0" y="675"/>
                      <a:pt x="0" y="675"/>
                    </a:cubicBezTo>
                    <a:cubicBezTo>
                      <a:pt x="158" y="675"/>
                      <a:pt x="158" y="675"/>
                      <a:pt x="158" y="675"/>
                    </a:cubicBezTo>
                    <a:cubicBezTo>
                      <a:pt x="158" y="746"/>
                      <a:pt x="158" y="746"/>
                      <a:pt x="158" y="746"/>
                    </a:cubicBezTo>
                    <a:cubicBezTo>
                      <a:pt x="158" y="746"/>
                      <a:pt x="158" y="746"/>
                      <a:pt x="158" y="746"/>
                    </a:cubicBezTo>
                    <a:cubicBezTo>
                      <a:pt x="159" y="814"/>
                      <a:pt x="214" y="869"/>
                      <a:pt x="281" y="869"/>
                    </a:cubicBezTo>
                    <a:cubicBezTo>
                      <a:pt x="349" y="869"/>
                      <a:pt x="404" y="814"/>
                      <a:pt x="405" y="746"/>
                    </a:cubicBezTo>
                    <a:cubicBezTo>
                      <a:pt x="436" y="746"/>
                      <a:pt x="436" y="746"/>
                      <a:pt x="436" y="746"/>
                    </a:cubicBezTo>
                    <a:cubicBezTo>
                      <a:pt x="437" y="814"/>
                      <a:pt x="492" y="869"/>
                      <a:pt x="559" y="869"/>
                    </a:cubicBezTo>
                    <a:cubicBezTo>
                      <a:pt x="627" y="869"/>
                      <a:pt x="682" y="814"/>
                      <a:pt x="683" y="746"/>
                    </a:cubicBezTo>
                    <a:cubicBezTo>
                      <a:pt x="1453" y="746"/>
                      <a:pt x="1453" y="746"/>
                      <a:pt x="1453" y="746"/>
                    </a:cubicBezTo>
                    <a:cubicBezTo>
                      <a:pt x="1453" y="814"/>
                      <a:pt x="1508" y="869"/>
                      <a:pt x="1576" y="869"/>
                    </a:cubicBezTo>
                    <a:cubicBezTo>
                      <a:pt x="1644" y="869"/>
                      <a:pt x="1699" y="814"/>
                      <a:pt x="1700" y="746"/>
                    </a:cubicBezTo>
                    <a:cubicBezTo>
                      <a:pt x="1700" y="746"/>
                      <a:pt x="1700" y="746"/>
                      <a:pt x="1700" y="746"/>
                    </a:cubicBezTo>
                    <a:cubicBezTo>
                      <a:pt x="1700" y="675"/>
                      <a:pt x="1700" y="675"/>
                      <a:pt x="1700" y="675"/>
                    </a:cubicBezTo>
                    <a:cubicBezTo>
                      <a:pt x="1817" y="675"/>
                      <a:pt x="1817" y="675"/>
                      <a:pt x="1817" y="675"/>
                    </a:cubicBezTo>
                    <a:cubicBezTo>
                      <a:pt x="1817" y="553"/>
                      <a:pt x="1817" y="553"/>
                      <a:pt x="1817" y="553"/>
                    </a:cubicBezTo>
                    <a:lnTo>
                      <a:pt x="1796" y="553"/>
                    </a:lnTo>
                    <a:close/>
                    <a:moveTo>
                      <a:pt x="148" y="488"/>
                    </a:moveTo>
                    <a:cubicBezTo>
                      <a:pt x="110" y="488"/>
                      <a:pt x="110" y="488"/>
                      <a:pt x="110" y="488"/>
                    </a:cubicBezTo>
                    <a:cubicBezTo>
                      <a:pt x="110" y="71"/>
                      <a:pt x="110" y="71"/>
                      <a:pt x="110" y="71"/>
                    </a:cubicBezTo>
                    <a:cubicBezTo>
                      <a:pt x="148" y="71"/>
                      <a:pt x="148" y="71"/>
                      <a:pt x="148" y="71"/>
                    </a:cubicBezTo>
                    <a:lnTo>
                      <a:pt x="148" y="488"/>
                    </a:lnTo>
                    <a:close/>
                    <a:moveTo>
                      <a:pt x="297" y="488"/>
                    </a:moveTo>
                    <a:cubicBezTo>
                      <a:pt x="259" y="488"/>
                      <a:pt x="259" y="488"/>
                      <a:pt x="259" y="488"/>
                    </a:cubicBezTo>
                    <a:cubicBezTo>
                      <a:pt x="259" y="71"/>
                      <a:pt x="259" y="71"/>
                      <a:pt x="259" y="71"/>
                    </a:cubicBezTo>
                    <a:cubicBezTo>
                      <a:pt x="297" y="71"/>
                      <a:pt x="297" y="71"/>
                      <a:pt x="297" y="71"/>
                    </a:cubicBezTo>
                    <a:lnTo>
                      <a:pt x="297" y="488"/>
                    </a:lnTo>
                    <a:close/>
                    <a:moveTo>
                      <a:pt x="447" y="488"/>
                    </a:moveTo>
                    <a:cubicBezTo>
                      <a:pt x="409" y="488"/>
                      <a:pt x="409" y="488"/>
                      <a:pt x="409" y="488"/>
                    </a:cubicBezTo>
                    <a:cubicBezTo>
                      <a:pt x="409" y="71"/>
                      <a:pt x="409" y="71"/>
                      <a:pt x="409" y="71"/>
                    </a:cubicBezTo>
                    <a:cubicBezTo>
                      <a:pt x="447" y="71"/>
                      <a:pt x="447" y="71"/>
                      <a:pt x="447" y="71"/>
                    </a:cubicBezTo>
                    <a:lnTo>
                      <a:pt x="447" y="488"/>
                    </a:lnTo>
                    <a:close/>
                    <a:moveTo>
                      <a:pt x="597" y="488"/>
                    </a:moveTo>
                    <a:cubicBezTo>
                      <a:pt x="558" y="488"/>
                      <a:pt x="558" y="488"/>
                      <a:pt x="558" y="488"/>
                    </a:cubicBezTo>
                    <a:cubicBezTo>
                      <a:pt x="558" y="71"/>
                      <a:pt x="558" y="71"/>
                      <a:pt x="558" y="71"/>
                    </a:cubicBezTo>
                    <a:cubicBezTo>
                      <a:pt x="597" y="71"/>
                      <a:pt x="597" y="71"/>
                      <a:pt x="597" y="71"/>
                    </a:cubicBezTo>
                    <a:lnTo>
                      <a:pt x="597" y="488"/>
                    </a:lnTo>
                    <a:close/>
                    <a:moveTo>
                      <a:pt x="746" y="488"/>
                    </a:moveTo>
                    <a:cubicBezTo>
                      <a:pt x="708" y="488"/>
                      <a:pt x="708" y="488"/>
                      <a:pt x="708" y="488"/>
                    </a:cubicBezTo>
                    <a:cubicBezTo>
                      <a:pt x="708" y="71"/>
                      <a:pt x="708" y="71"/>
                      <a:pt x="708" y="71"/>
                    </a:cubicBezTo>
                    <a:cubicBezTo>
                      <a:pt x="746" y="71"/>
                      <a:pt x="746" y="71"/>
                      <a:pt x="746" y="71"/>
                    </a:cubicBezTo>
                    <a:lnTo>
                      <a:pt x="746" y="488"/>
                    </a:lnTo>
                    <a:close/>
                    <a:moveTo>
                      <a:pt x="896" y="488"/>
                    </a:moveTo>
                    <a:cubicBezTo>
                      <a:pt x="857" y="488"/>
                      <a:pt x="857" y="488"/>
                      <a:pt x="857" y="488"/>
                    </a:cubicBezTo>
                    <a:cubicBezTo>
                      <a:pt x="857" y="71"/>
                      <a:pt x="857" y="71"/>
                      <a:pt x="857" y="71"/>
                    </a:cubicBezTo>
                    <a:cubicBezTo>
                      <a:pt x="896" y="71"/>
                      <a:pt x="896" y="71"/>
                      <a:pt x="896" y="71"/>
                    </a:cubicBezTo>
                    <a:lnTo>
                      <a:pt x="896" y="488"/>
                    </a:lnTo>
                    <a:close/>
                    <a:moveTo>
                      <a:pt x="1045" y="488"/>
                    </a:moveTo>
                    <a:cubicBezTo>
                      <a:pt x="1007" y="488"/>
                      <a:pt x="1007" y="488"/>
                      <a:pt x="1007" y="488"/>
                    </a:cubicBezTo>
                    <a:cubicBezTo>
                      <a:pt x="1007" y="71"/>
                      <a:pt x="1007" y="71"/>
                      <a:pt x="1007" y="71"/>
                    </a:cubicBezTo>
                    <a:cubicBezTo>
                      <a:pt x="1045" y="71"/>
                      <a:pt x="1045" y="71"/>
                      <a:pt x="1045" y="71"/>
                    </a:cubicBezTo>
                    <a:lnTo>
                      <a:pt x="1045" y="488"/>
                    </a:lnTo>
                    <a:close/>
                    <a:moveTo>
                      <a:pt x="1195" y="488"/>
                    </a:moveTo>
                    <a:cubicBezTo>
                      <a:pt x="1157" y="488"/>
                      <a:pt x="1157" y="488"/>
                      <a:pt x="1157" y="488"/>
                    </a:cubicBezTo>
                    <a:cubicBezTo>
                      <a:pt x="1157" y="71"/>
                      <a:pt x="1157" y="71"/>
                      <a:pt x="1157" y="71"/>
                    </a:cubicBezTo>
                    <a:cubicBezTo>
                      <a:pt x="1195" y="71"/>
                      <a:pt x="1195" y="71"/>
                      <a:pt x="1195" y="71"/>
                    </a:cubicBezTo>
                    <a:lnTo>
                      <a:pt x="1195" y="488"/>
                    </a:lnTo>
                    <a:close/>
                    <a:moveTo>
                      <a:pt x="281" y="811"/>
                    </a:moveTo>
                    <a:cubicBezTo>
                      <a:pt x="245" y="811"/>
                      <a:pt x="215" y="782"/>
                      <a:pt x="215" y="745"/>
                    </a:cubicBezTo>
                    <a:cubicBezTo>
                      <a:pt x="215" y="709"/>
                      <a:pt x="245" y="679"/>
                      <a:pt x="281" y="679"/>
                    </a:cubicBezTo>
                    <a:cubicBezTo>
                      <a:pt x="318" y="679"/>
                      <a:pt x="348" y="709"/>
                      <a:pt x="348" y="745"/>
                    </a:cubicBezTo>
                    <a:cubicBezTo>
                      <a:pt x="348" y="782"/>
                      <a:pt x="318" y="811"/>
                      <a:pt x="281" y="811"/>
                    </a:cubicBezTo>
                    <a:moveTo>
                      <a:pt x="559" y="811"/>
                    </a:moveTo>
                    <a:cubicBezTo>
                      <a:pt x="523" y="811"/>
                      <a:pt x="493" y="782"/>
                      <a:pt x="493" y="745"/>
                    </a:cubicBezTo>
                    <a:cubicBezTo>
                      <a:pt x="493" y="709"/>
                      <a:pt x="523" y="679"/>
                      <a:pt x="559" y="679"/>
                    </a:cubicBezTo>
                    <a:cubicBezTo>
                      <a:pt x="596" y="679"/>
                      <a:pt x="626" y="709"/>
                      <a:pt x="626" y="745"/>
                    </a:cubicBezTo>
                    <a:cubicBezTo>
                      <a:pt x="626" y="782"/>
                      <a:pt x="596" y="811"/>
                      <a:pt x="559" y="811"/>
                    </a:cubicBezTo>
                    <a:moveTo>
                      <a:pt x="1487" y="338"/>
                    </a:moveTo>
                    <a:cubicBezTo>
                      <a:pt x="1413" y="338"/>
                      <a:pt x="1413" y="338"/>
                      <a:pt x="1413" y="338"/>
                    </a:cubicBezTo>
                    <a:cubicBezTo>
                      <a:pt x="1413" y="128"/>
                      <a:pt x="1413" y="128"/>
                      <a:pt x="1413" y="128"/>
                    </a:cubicBezTo>
                    <a:cubicBezTo>
                      <a:pt x="1487" y="128"/>
                      <a:pt x="1487" y="128"/>
                      <a:pt x="1487" y="128"/>
                    </a:cubicBezTo>
                    <a:lnTo>
                      <a:pt x="1487" y="338"/>
                    </a:lnTo>
                    <a:close/>
                    <a:moveTo>
                      <a:pt x="1576" y="811"/>
                    </a:moveTo>
                    <a:cubicBezTo>
                      <a:pt x="1540" y="811"/>
                      <a:pt x="1510" y="782"/>
                      <a:pt x="1510" y="745"/>
                    </a:cubicBezTo>
                    <a:cubicBezTo>
                      <a:pt x="1510" y="709"/>
                      <a:pt x="1540" y="679"/>
                      <a:pt x="1576" y="679"/>
                    </a:cubicBezTo>
                    <a:cubicBezTo>
                      <a:pt x="1613" y="679"/>
                      <a:pt x="1642" y="709"/>
                      <a:pt x="1642" y="745"/>
                    </a:cubicBezTo>
                    <a:cubicBezTo>
                      <a:pt x="1642" y="782"/>
                      <a:pt x="1613" y="811"/>
                      <a:pt x="1576" y="811"/>
                    </a:cubicBezTo>
                    <a:moveTo>
                      <a:pt x="1650" y="338"/>
                    </a:moveTo>
                    <a:cubicBezTo>
                      <a:pt x="1681" y="288"/>
                      <a:pt x="1681" y="288"/>
                      <a:pt x="1681" y="288"/>
                    </a:cubicBezTo>
                    <a:cubicBezTo>
                      <a:pt x="1685" y="282"/>
                      <a:pt x="1683" y="274"/>
                      <a:pt x="1677" y="270"/>
                    </a:cubicBezTo>
                    <a:cubicBezTo>
                      <a:pt x="1671" y="267"/>
                      <a:pt x="1663" y="268"/>
                      <a:pt x="1659" y="274"/>
                    </a:cubicBezTo>
                    <a:cubicBezTo>
                      <a:pt x="1619" y="338"/>
                      <a:pt x="1619" y="338"/>
                      <a:pt x="1619" y="338"/>
                    </a:cubicBezTo>
                    <a:cubicBezTo>
                      <a:pt x="1544" y="338"/>
                      <a:pt x="1544" y="338"/>
                      <a:pt x="1544" y="338"/>
                    </a:cubicBezTo>
                    <a:cubicBezTo>
                      <a:pt x="1544" y="128"/>
                      <a:pt x="1544" y="128"/>
                      <a:pt x="1544" y="128"/>
                    </a:cubicBezTo>
                    <a:cubicBezTo>
                      <a:pt x="1714" y="128"/>
                      <a:pt x="1714" y="128"/>
                      <a:pt x="1714" y="128"/>
                    </a:cubicBezTo>
                    <a:cubicBezTo>
                      <a:pt x="1717" y="128"/>
                      <a:pt x="1717" y="132"/>
                      <a:pt x="1717" y="133"/>
                    </a:cubicBezTo>
                    <a:cubicBezTo>
                      <a:pt x="1717" y="136"/>
                      <a:pt x="1717" y="136"/>
                      <a:pt x="1717" y="136"/>
                    </a:cubicBezTo>
                    <a:cubicBezTo>
                      <a:pt x="1717" y="137"/>
                      <a:pt x="1725" y="219"/>
                      <a:pt x="1731" y="338"/>
                    </a:cubicBezTo>
                    <a:lnTo>
                      <a:pt x="165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98" name="Group 38"/>
          <p:cNvGrpSpPr/>
          <p:nvPr/>
        </p:nvGrpSpPr>
        <p:grpSpPr>
          <a:xfrm>
            <a:off x="554183" y="4720205"/>
            <a:ext cx="11039585" cy="565547"/>
            <a:chOff x="552594" y="4720158"/>
            <a:chExt cx="11039585" cy="565547"/>
          </a:xfrm>
        </p:grpSpPr>
        <p:grpSp>
          <p:nvGrpSpPr>
            <p:cNvPr id="99" name="Group 509"/>
            <p:cNvGrpSpPr/>
            <p:nvPr/>
          </p:nvGrpSpPr>
          <p:grpSpPr>
            <a:xfrm>
              <a:off x="1716376" y="4720158"/>
              <a:ext cx="565547" cy="565547"/>
              <a:chOff x="1716376" y="4720158"/>
              <a:chExt cx="565547" cy="565547"/>
            </a:xfrm>
          </p:grpSpPr>
          <p:sp>
            <p:nvSpPr>
              <p:cNvPr id="240" name="Oval 239"/>
              <p:cNvSpPr/>
              <p:nvPr/>
            </p:nvSpPr>
            <p:spPr>
              <a:xfrm>
                <a:off x="1716376"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00" name="Group 265"/>
              <p:cNvGrpSpPr/>
              <p:nvPr/>
            </p:nvGrpSpPr>
            <p:grpSpPr>
              <a:xfrm>
                <a:off x="1838192" y="4892348"/>
                <a:ext cx="321913" cy="280977"/>
                <a:chOff x="4758491" y="4095511"/>
                <a:chExt cx="1029890" cy="898923"/>
              </a:xfrm>
              <a:solidFill>
                <a:schemeClr val="bg1"/>
              </a:solidFill>
            </p:grpSpPr>
            <p:sp>
              <p:nvSpPr>
                <p:cNvPr id="267" name="Freeform 332"/>
                <p:cNvSpPr>
                  <a:spLocks/>
                </p:cNvSpPr>
                <p:nvPr/>
              </p:nvSpPr>
              <p:spPr bwMode="auto">
                <a:xfrm>
                  <a:off x="5090913" y="4286250"/>
                  <a:ext cx="697468" cy="708184"/>
                </a:xfrm>
                <a:custGeom>
                  <a:avLst/>
                  <a:gdLst>
                    <a:gd name="T0" fmla="*/ 1103 w 1240"/>
                    <a:gd name="T1" fmla="*/ 0 h 1259"/>
                    <a:gd name="T2" fmla="*/ 1240 w 1240"/>
                    <a:gd name="T3" fmla="*/ 137 h 1259"/>
                    <a:gd name="T4" fmla="*/ 1240 w 1240"/>
                    <a:gd name="T5" fmla="*/ 760 h 1259"/>
                    <a:gd name="T6" fmla="*/ 1103 w 1240"/>
                    <a:gd name="T7" fmla="*/ 898 h 1259"/>
                    <a:gd name="T8" fmla="*/ 966 w 1240"/>
                    <a:gd name="T9" fmla="*/ 898 h 1259"/>
                    <a:gd name="T10" fmla="*/ 968 w 1240"/>
                    <a:gd name="T11" fmla="*/ 898 h 1259"/>
                    <a:gd name="T12" fmla="*/ 921 w 1240"/>
                    <a:gd name="T13" fmla="*/ 967 h 1259"/>
                    <a:gd name="T14" fmla="*/ 1020 w 1240"/>
                    <a:gd name="T15" fmla="*/ 1247 h 1259"/>
                    <a:gd name="T16" fmla="*/ 1014 w 1240"/>
                    <a:gd name="T17" fmla="*/ 1259 h 1259"/>
                    <a:gd name="T18" fmla="*/ 1008 w 1240"/>
                    <a:gd name="T19" fmla="*/ 1257 h 1259"/>
                    <a:gd name="T20" fmla="*/ 557 w 1240"/>
                    <a:gd name="T21" fmla="*/ 898 h 1259"/>
                    <a:gd name="T22" fmla="*/ 560 w 1240"/>
                    <a:gd name="T23" fmla="*/ 898 h 1259"/>
                    <a:gd name="T24" fmla="*/ 138 w 1240"/>
                    <a:gd name="T25" fmla="*/ 898 h 1259"/>
                    <a:gd name="T26" fmla="*/ 0 w 1240"/>
                    <a:gd name="T27" fmla="*/ 760 h 1259"/>
                    <a:gd name="T28" fmla="*/ 0 w 1240"/>
                    <a:gd name="T29" fmla="*/ 137 h 1259"/>
                    <a:gd name="T30" fmla="*/ 138 w 1240"/>
                    <a:gd name="T31" fmla="*/ 0 h 1259"/>
                    <a:gd name="T32" fmla="*/ 1103 w 1240"/>
                    <a:gd name="T33"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0" h="1259">
                      <a:moveTo>
                        <a:pt x="1103" y="0"/>
                      </a:moveTo>
                      <a:cubicBezTo>
                        <a:pt x="1179" y="0"/>
                        <a:pt x="1240" y="62"/>
                        <a:pt x="1240" y="137"/>
                      </a:cubicBezTo>
                      <a:cubicBezTo>
                        <a:pt x="1240" y="760"/>
                        <a:pt x="1240" y="760"/>
                        <a:pt x="1240" y="760"/>
                      </a:cubicBezTo>
                      <a:cubicBezTo>
                        <a:pt x="1240" y="836"/>
                        <a:pt x="1179" y="898"/>
                        <a:pt x="1103" y="898"/>
                      </a:cubicBezTo>
                      <a:cubicBezTo>
                        <a:pt x="966" y="898"/>
                        <a:pt x="966" y="898"/>
                        <a:pt x="966" y="898"/>
                      </a:cubicBezTo>
                      <a:cubicBezTo>
                        <a:pt x="968" y="898"/>
                        <a:pt x="968" y="898"/>
                        <a:pt x="968" y="898"/>
                      </a:cubicBezTo>
                      <a:cubicBezTo>
                        <a:pt x="926" y="898"/>
                        <a:pt x="907" y="919"/>
                        <a:pt x="921" y="967"/>
                      </a:cubicBezTo>
                      <a:cubicBezTo>
                        <a:pt x="1020" y="1247"/>
                        <a:pt x="1020" y="1247"/>
                        <a:pt x="1020" y="1247"/>
                      </a:cubicBezTo>
                      <a:cubicBezTo>
                        <a:pt x="1022" y="1254"/>
                        <a:pt x="1020" y="1259"/>
                        <a:pt x="1014" y="1259"/>
                      </a:cubicBezTo>
                      <a:cubicBezTo>
                        <a:pt x="1013" y="1259"/>
                        <a:pt x="1011" y="1259"/>
                        <a:pt x="1008" y="1257"/>
                      </a:cubicBezTo>
                      <a:cubicBezTo>
                        <a:pt x="1003" y="1254"/>
                        <a:pt x="554" y="898"/>
                        <a:pt x="557" y="898"/>
                      </a:cubicBezTo>
                      <a:cubicBezTo>
                        <a:pt x="560" y="898"/>
                        <a:pt x="560" y="898"/>
                        <a:pt x="560" y="898"/>
                      </a:cubicBezTo>
                      <a:cubicBezTo>
                        <a:pt x="138" y="898"/>
                        <a:pt x="138" y="898"/>
                        <a:pt x="138" y="898"/>
                      </a:cubicBezTo>
                      <a:cubicBezTo>
                        <a:pt x="62" y="898"/>
                        <a:pt x="0" y="836"/>
                        <a:pt x="0" y="760"/>
                      </a:cubicBezTo>
                      <a:cubicBezTo>
                        <a:pt x="0" y="137"/>
                        <a:pt x="0" y="137"/>
                        <a:pt x="0" y="137"/>
                      </a:cubicBezTo>
                      <a:cubicBezTo>
                        <a:pt x="0" y="62"/>
                        <a:pt x="62" y="0"/>
                        <a:pt x="138" y="0"/>
                      </a:cubicBezTo>
                      <a:cubicBezTo>
                        <a:pt x="1103" y="0"/>
                        <a:pt x="1103" y="0"/>
                        <a:pt x="1103" y="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68" name="Freeform 333"/>
                <p:cNvSpPr>
                  <a:spLocks/>
                </p:cNvSpPr>
                <p:nvPr/>
              </p:nvSpPr>
              <p:spPr bwMode="auto">
                <a:xfrm>
                  <a:off x="4758491" y="4095511"/>
                  <a:ext cx="505063" cy="514112"/>
                </a:xfrm>
                <a:custGeom>
                  <a:avLst/>
                  <a:gdLst>
                    <a:gd name="T0" fmla="*/ 729 w 898"/>
                    <a:gd name="T1" fmla="*/ 262 h 914"/>
                    <a:gd name="T2" fmla="*/ 898 w 898"/>
                    <a:gd name="T3" fmla="*/ 262 h 914"/>
                    <a:gd name="T4" fmla="*/ 898 w 898"/>
                    <a:gd name="T5" fmla="*/ 99 h 914"/>
                    <a:gd name="T6" fmla="*/ 798 w 898"/>
                    <a:gd name="T7" fmla="*/ 0 h 914"/>
                    <a:gd name="T8" fmla="*/ 99 w 898"/>
                    <a:gd name="T9" fmla="*/ 0 h 914"/>
                    <a:gd name="T10" fmla="*/ 0 w 898"/>
                    <a:gd name="T11" fmla="*/ 99 h 914"/>
                    <a:gd name="T12" fmla="*/ 0 w 898"/>
                    <a:gd name="T13" fmla="*/ 550 h 914"/>
                    <a:gd name="T14" fmla="*/ 99 w 898"/>
                    <a:gd name="T15" fmla="*/ 650 h 914"/>
                    <a:gd name="T16" fmla="*/ 216 w 898"/>
                    <a:gd name="T17" fmla="*/ 650 h 914"/>
                    <a:gd name="T18" fmla="*/ 215 w 898"/>
                    <a:gd name="T19" fmla="*/ 650 h 914"/>
                    <a:gd name="T20" fmla="*/ 249 w 898"/>
                    <a:gd name="T21" fmla="*/ 700 h 914"/>
                    <a:gd name="T22" fmla="*/ 178 w 898"/>
                    <a:gd name="T23" fmla="*/ 902 h 914"/>
                    <a:gd name="T24" fmla="*/ 186 w 898"/>
                    <a:gd name="T25" fmla="*/ 910 h 914"/>
                    <a:gd name="T26" fmla="*/ 512 w 898"/>
                    <a:gd name="T27" fmla="*/ 650 h 914"/>
                    <a:gd name="T28" fmla="*/ 511 w 898"/>
                    <a:gd name="T29" fmla="*/ 650 h 914"/>
                    <a:gd name="T30" fmla="*/ 515 w 898"/>
                    <a:gd name="T31" fmla="*/ 650 h 914"/>
                    <a:gd name="T32" fmla="*/ 515 w 898"/>
                    <a:gd name="T33" fmla="*/ 476 h 914"/>
                    <a:gd name="T34" fmla="*/ 729 w 898"/>
                    <a:gd name="T35" fmla="*/ 26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8" h="914">
                      <a:moveTo>
                        <a:pt x="729" y="262"/>
                      </a:moveTo>
                      <a:cubicBezTo>
                        <a:pt x="898" y="262"/>
                        <a:pt x="898" y="262"/>
                        <a:pt x="898" y="262"/>
                      </a:cubicBezTo>
                      <a:cubicBezTo>
                        <a:pt x="898" y="99"/>
                        <a:pt x="898" y="99"/>
                        <a:pt x="898" y="99"/>
                      </a:cubicBezTo>
                      <a:cubicBezTo>
                        <a:pt x="898" y="45"/>
                        <a:pt x="853" y="0"/>
                        <a:pt x="798" y="0"/>
                      </a:cubicBezTo>
                      <a:cubicBezTo>
                        <a:pt x="99" y="0"/>
                        <a:pt x="99" y="0"/>
                        <a:pt x="99" y="0"/>
                      </a:cubicBezTo>
                      <a:cubicBezTo>
                        <a:pt x="44" y="0"/>
                        <a:pt x="0" y="45"/>
                        <a:pt x="0" y="99"/>
                      </a:cubicBezTo>
                      <a:cubicBezTo>
                        <a:pt x="0" y="550"/>
                        <a:pt x="0" y="550"/>
                        <a:pt x="0" y="550"/>
                      </a:cubicBezTo>
                      <a:cubicBezTo>
                        <a:pt x="0" y="605"/>
                        <a:pt x="44" y="650"/>
                        <a:pt x="99" y="650"/>
                      </a:cubicBezTo>
                      <a:cubicBezTo>
                        <a:pt x="216" y="650"/>
                        <a:pt x="216" y="650"/>
                        <a:pt x="216" y="650"/>
                      </a:cubicBezTo>
                      <a:cubicBezTo>
                        <a:pt x="215" y="650"/>
                        <a:pt x="215" y="650"/>
                        <a:pt x="215" y="650"/>
                      </a:cubicBezTo>
                      <a:cubicBezTo>
                        <a:pt x="245" y="650"/>
                        <a:pt x="259" y="665"/>
                        <a:pt x="249" y="700"/>
                      </a:cubicBezTo>
                      <a:cubicBezTo>
                        <a:pt x="178" y="902"/>
                        <a:pt x="178" y="902"/>
                        <a:pt x="178" y="902"/>
                      </a:cubicBezTo>
                      <a:cubicBezTo>
                        <a:pt x="175" y="909"/>
                        <a:pt x="179" y="914"/>
                        <a:pt x="186" y="910"/>
                      </a:cubicBezTo>
                      <a:cubicBezTo>
                        <a:pt x="189" y="908"/>
                        <a:pt x="515" y="649"/>
                        <a:pt x="512" y="650"/>
                      </a:cubicBezTo>
                      <a:cubicBezTo>
                        <a:pt x="511" y="650"/>
                        <a:pt x="511" y="650"/>
                        <a:pt x="511" y="650"/>
                      </a:cubicBezTo>
                      <a:cubicBezTo>
                        <a:pt x="515" y="650"/>
                        <a:pt x="515" y="650"/>
                        <a:pt x="515" y="650"/>
                      </a:cubicBezTo>
                      <a:cubicBezTo>
                        <a:pt x="515" y="476"/>
                        <a:pt x="515" y="476"/>
                        <a:pt x="515" y="476"/>
                      </a:cubicBezTo>
                      <a:cubicBezTo>
                        <a:pt x="515" y="358"/>
                        <a:pt x="611" y="262"/>
                        <a:pt x="729" y="262"/>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01" name="Group 6147"/>
            <p:cNvGrpSpPr/>
            <p:nvPr/>
          </p:nvGrpSpPr>
          <p:grpSpPr>
            <a:xfrm>
              <a:off x="7535286" y="4720158"/>
              <a:ext cx="565547" cy="565547"/>
              <a:chOff x="7535286" y="4720158"/>
              <a:chExt cx="565547" cy="565547"/>
            </a:xfrm>
          </p:grpSpPr>
          <p:sp>
            <p:nvSpPr>
              <p:cNvPr id="245" name="Oval 244"/>
              <p:cNvSpPr/>
              <p:nvPr/>
            </p:nvSpPr>
            <p:spPr>
              <a:xfrm>
                <a:off x="7535286"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02" name="Group 291"/>
              <p:cNvGrpSpPr/>
              <p:nvPr/>
            </p:nvGrpSpPr>
            <p:grpSpPr>
              <a:xfrm>
                <a:off x="7608739" y="4850282"/>
                <a:ext cx="384645" cy="287659"/>
                <a:chOff x="8629729" y="832906"/>
                <a:chExt cx="1027509" cy="768429"/>
              </a:xfrm>
              <a:solidFill>
                <a:schemeClr val="bg1"/>
              </a:solidFill>
            </p:grpSpPr>
            <p:sp>
              <p:nvSpPr>
                <p:cNvPr id="293" name="Freeform 144"/>
                <p:cNvSpPr>
                  <a:spLocks noEditPoints="1"/>
                </p:cNvSpPr>
                <p:nvPr/>
              </p:nvSpPr>
              <p:spPr bwMode="auto">
                <a:xfrm>
                  <a:off x="8629729" y="832906"/>
                  <a:ext cx="1027509" cy="768429"/>
                </a:xfrm>
                <a:custGeom>
                  <a:avLst/>
                  <a:gdLst>
                    <a:gd name="T0" fmla="*/ 1751 w 1827"/>
                    <a:gd name="T1" fmla="*/ 629 h 1366"/>
                    <a:gd name="T2" fmla="*/ 1746 w 1827"/>
                    <a:gd name="T3" fmla="*/ 629 h 1366"/>
                    <a:gd name="T4" fmla="*/ 1746 w 1827"/>
                    <a:gd name="T5" fmla="*/ 629 h 1366"/>
                    <a:gd name="T6" fmla="*/ 1751 w 1827"/>
                    <a:gd name="T7" fmla="*/ 629 h 1366"/>
                    <a:gd name="T8" fmla="*/ 1778 w 1827"/>
                    <a:gd name="T9" fmla="*/ 629 h 1366"/>
                    <a:gd name="T10" fmla="*/ 1746 w 1827"/>
                    <a:gd name="T11" fmla="*/ 629 h 1366"/>
                    <a:gd name="T12" fmla="*/ 1746 w 1827"/>
                    <a:gd name="T13" fmla="*/ 629 h 1366"/>
                    <a:gd name="T14" fmla="*/ 1469 w 1827"/>
                    <a:gd name="T15" fmla="*/ 629 h 1366"/>
                    <a:gd name="T16" fmla="*/ 1402 w 1827"/>
                    <a:gd name="T17" fmla="*/ 0 h 1366"/>
                    <a:gd name="T18" fmla="*/ 1010 w 1827"/>
                    <a:gd name="T19" fmla="*/ 0 h 1366"/>
                    <a:gd name="T20" fmla="*/ 823 w 1827"/>
                    <a:gd name="T21" fmla="*/ 187 h 1366"/>
                    <a:gd name="T22" fmla="*/ 729 w 1827"/>
                    <a:gd name="T23" fmla="*/ 629 h 1366"/>
                    <a:gd name="T24" fmla="*/ 626 w 1827"/>
                    <a:gd name="T25" fmla="*/ 629 h 1366"/>
                    <a:gd name="T26" fmla="*/ 626 w 1827"/>
                    <a:gd name="T27" fmla="*/ 22 h 1366"/>
                    <a:gd name="T28" fmla="*/ 568 w 1827"/>
                    <a:gd name="T29" fmla="*/ 22 h 1366"/>
                    <a:gd name="T30" fmla="*/ 568 w 1827"/>
                    <a:gd name="T31" fmla="*/ 987 h 1366"/>
                    <a:gd name="T32" fmla="*/ 0 w 1827"/>
                    <a:gd name="T33" fmla="*/ 987 h 1366"/>
                    <a:gd name="T34" fmla="*/ 0 w 1827"/>
                    <a:gd name="T35" fmla="*/ 1044 h 1366"/>
                    <a:gd name="T36" fmla="*/ 547 w 1827"/>
                    <a:gd name="T37" fmla="*/ 1044 h 1366"/>
                    <a:gd name="T38" fmla="*/ 529 w 1827"/>
                    <a:gd name="T39" fmla="*/ 1133 h 1366"/>
                    <a:gd name="T40" fmla="*/ 762 w 1827"/>
                    <a:gd name="T41" fmla="*/ 1366 h 1366"/>
                    <a:gd name="T42" fmla="*/ 987 w 1827"/>
                    <a:gd name="T43" fmla="*/ 1191 h 1366"/>
                    <a:gd name="T44" fmla="*/ 1300 w 1827"/>
                    <a:gd name="T45" fmla="*/ 1191 h 1366"/>
                    <a:gd name="T46" fmla="*/ 1525 w 1827"/>
                    <a:gd name="T47" fmla="*/ 1366 h 1366"/>
                    <a:gd name="T48" fmla="*/ 1751 w 1827"/>
                    <a:gd name="T49" fmla="*/ 1191 h 1366"/>
                    <a:gd name="T50" fmla="*/ 1827 w 1827"/>
                    <a:gd name="T51" fmla="*/ 1191 h 1366"/>
                    <a:gd name="T52" fmla="*/ 1827 w 1827"/>
                    <a:gd name="T53" fmla="*/ 704 h 1366"/>
                    <a:gd name="T54" fmla="*/ 1751 w 1827"/>
                    <a:gd name="T55" fmla="*/ 629 h 1366"/>
                    <a:gd name="T56" fmla="*/ 762 w 1827"/>
                    <a:gd name="T57" fmla="*/ 1242 h 1366"/>
                    <a:gd name="T58" fmla="*/ 653 w 1827"/>
                    <a:gd name="T59" fmla="*/ 1133 h 1366"/>
                    <a:gd name="T60" fmla="*/ 762 w 1827"/>
                    <a:gd name="T61" fmla="*/ 1025 h 1366"/>
                    <a:gd name="T62" fmla="*/ 870 w 1827"/>
                    <a:gd name="T63" fmla="*/ 1133 h 1366"/>
                    <a:gd name="T64" fmla="*/ 762 w 1827"/>
                    <a:gd name="T65" fmla="*/ 1242 h 1366"/>
                    <a:gd name="T66" fmla="*/ 1238 w 1827"/>
                    <a:gd name="T67" fmla="*/ 629 h 1366"/>
                    <a:gd name="T68" fmla="*/ 1174 w 1827"/>
                    <a:gd name="T69" fmla="*/ 777 h 1366"/>
                    <a:gd name="T70" fmla="*/ 870 w 1827"/>
                    <a:gd name="T71" fmla="*/ 777 h 1366"/>
                    <a:gd name="T72" fmla="*/ 835 w 1827"/>
                    <a:gd name="T73" fmla="*/ 695 h 1366"/>
                    <a:gd name="T74" fmla="*/ 910 w 1827"/>
                    <a:gd name="T75" fmla="*/ 662 h 1366"/>
                    <a:gd name="T76" fmla="*/ 937 w 1827"/>
                    <a:gd name="T77" fmla="*/ 723 h 1366"/>
                    <a:gd name="T78" fmla="*/ 956 w 1827"/>
                    <a:gd name="T79" fmla="*/ 738 h 1366"/>
                    <a:gd name="T80" fmla="*/ 970 w 1827"/>
                    <a:gd name="T81" fmla="*/ 736 h 1366"/>
                    <a:gd name="T82" fmla="*/ 983 w 1827"/>
                    <a:gd name="T83" fmla="*/ 702 h 1366"/>
                    <a:gd name="T84" fmla="*/ 919 w 1827"/>
                    <a:gd name="T85" fmla="*/ 558 h 1366"/>
                    <a:gd name="T86" fmla="*/ 885 w 1827"/>
                    <a:gd name="T87" fmla="*/ 545 h 1366"/>
                    <a:gd name="T88" fmla="*/ 873 w 1827"/>
                    <a:gd name="T89" fmla="*/ 578 h 1366"/>
                    <a:gd name="T90" fmla="*/ 898 w 1827"/>
                    <a:gd name="T91" fmla="*/ 635 h 1366"/>
                    <a:gd name="T92" fmla="*/ 823 w 1827"/>
                    <a:gd name="T93" fmla="*/ 669 h 1366"/>
                    <a:gd name="T94" fmla="*/ 806 w 1827"/>
                    <a:gd name="T95" fmla="*/ 631 h 1366"/>
                    <a:gd name="T96" fmla="*/ 898 w 1827"/>
                    <a:gd name="T97" fmla="*/ 203 h 1366"/>
                    <a:gd name="T98" fmla="*/ 898 w 1827"/>
                    <a:gd name="T99" fmla="*/ 200 h 1366"/>
                    <a:gd name="T100" fmla="*/ 899 w 1827"/>
                    <a:gd name="T101" fmla="*/ 196 h 1366"/>
                    <a:gd name="T102" fmla="*/ 1010 w 1827"/>
                    <a:gd name="T103" fmla="*/ 77 h 1366"/>
                    <a:gd name="T104" fmla="*/ 1333 w 1827"/>
                    <a:gd name="T105" fmla="*/ 77 h 1366"/>
                    <a:gd name="T106" fmla="*/ 1392 w 1827"/>
                    <a:gd name="T107" fmla="*/ 629 h 1366"/>
                    <a:gd name="T108" fmla="*/ 1238 w 1827"/>
                    <a:gd name="T109" fmla="*/ 629 h 1366"/>
                    <a:gd name="T110" fmla="*/ 1525 w 1827"/>
                    <a:gd name="T111" fmla="*/ 1242 h 1366"/>
                    <a:gd name="T112" fmla="*/ 1417 w 1827"/>
                    <a:gd name="T113" fmla="*/ 1133 h 1366"/>
                    <a:gd name="T114" fmla="*/ 1525 w 1827"/>
                    <a:gd name="T115" fmla="*/ 1025 h 1366"/>
                    <a:gd name="T116" fmla="*/ 1634 w 1827"/>
                    <a:gd name="T117" fmla="*/ 1133 h 1366"/>
                    <a:gd name="T118" fmla="*/ 1525 w 1827"/>
                    <a:gd name="T119" fmla="*/ 124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1366">
                      <a:moveTo>
                        <a:pt x="1751" y="629"/>
                      </a:moveTo>
                      <a:cubicBezTo>
                        <a:pt x="1746" y="629"/>
                        <a:pt x="1746" y="629"/>
                        <a:pt x="1746" y="629"/>
                      </a:cubicBezTo>
                      <a:cubicBezTo>
                        <a:pt x="1746" y="629"/>
                        <a:pt x="1746" y="629"/>
                        <a:pt x="1746" y="629"/>
                      </a:cubicBezTo>
                      <a:cubicBezTo>
                        <a:pt x="1748" y="629"/>
                        <a:pt x="1749" y="629"/>
                        <a:pt x="1751" y="629"/>
                      </a:cubicBezTo>
                      <a:cubicBezTo>
                        <a:pt x="1778" y="629"/>
                        <a:pt x="1778" y="629"/>
                        <a:pt x="1778" y="629"/>
                      </a:cubicBezTo>
                      <a:cubicBezTo>
                        <a:pt x="1778" y="629"/>
                        <a:pt x="1750" y="629"/>
                        <a:pt x="1746" y="629"/>
                      </a:cubicBezTo>
                      <a:cubicBezTo>
                        <a:pt x="1746" y="629"/>
                        <a:pt x="1746" y="629"/>
                        <a:pt x="1746" y="629"/>
                      </a:cubicBezTo>
                      <a:cubicBezTo>
                        <a:pt x="1469" y="629"/>
                        <a:pt x="1469" y="629"/>
                        <a:pt x="1469" y="629"/>
                      </a:cubicBezTo>
                      <a:cubicBezTo>
                        <a:pt x="1402" y="0"/>
                        <a:pt x="1402" y="0"/>
                        <a:pt x="1402" y="0"/>
                      </a:cubicBezTo>
                      <a:cubicBezTo>
                        <a:pt x="1010" y="0"/>
                        <a:pt x="1010" y="0"/>
                        <a:pt x="1010" y="0"/>
                      </a:cubicBezTo>
                      <a:cubicBezTo>
                        <a:pt x="906" y="0"/>
                        <a:pt x="835" y="93"/>
                        <a:pt x="823" y="187"/>
                      </a:cubicBezTo>
                      <a:cubicBezTo>
                        <a:pt x="729" y="629"/>
                        <a:pt x="729" y="629"/>
                        <a:pt x="729" y="629"/>
                      </a:cubicBezTo>
                      <a:cubicBezTo>
                        <a:pt x="626" y="629"/>
                        <a:pt x="626" y="629"/>
                        <a:pt x="626" y="629"/>
                      </a:cubicBezTo>
                      <a:cubicBezTo>
                        <a:pt x="626" y="22"/>
                        <a:pt x="626" y="22"/>
                        <a:pt x="626" y="22"/>
                      </a:cubicBezTo>
                      <a:cubicBezTo>
                        <a:pt x="568" y="22"/>
                        <a:pt x="568" y="22"/>
                        <a:pt x="568" y="22"/>
                      </a:cubicBezTo>
                      <a:cubicBezTo>
                        <a:pt x="568" y="987"/>
                        <a:pt x="568" y="987"/>
                        <a:pt x="568" y="987"/>
                      </a:cubicBezTo>
                      <a:cubicBezTo>
                        <a:pt x="0" y="987"/>
                        <a:pt x="0" y="987"/>
                        <a:pt x="0" y="987"/>
                      </a:cubicBezTo>
                      <a:cubicBezTo>
                        <a:pt x="0" y="1044"/>
                        <a:pt x="0" y="1044"/>
                        <a:pt x="0" y="1044"/>
                      </a:cubicBezTo>
                      <a:cubicBezTo>
                        <a:pt x="547" y="1044"/>
                        <a:pt x="547" y="1044"/>
                        <a:pt x="547" y="1044"/>
                      </a:cubicBezTo>
                      <a:cubicBezTo>
                        <a:pt x="535" y="1072"/>
                        <a:pt x="529" y="1102"/>
                        <a:pt x="529" y="1133"/>
                      </a:cubicBezTo>
                      <a:cubicBezTo>
                        <a:pt x="529" y="1262"/>
                        <a:pt x="633" y="1366"/>
                        <a:pt x="762" y="1366"/>
                      </a:cubicBezTo>
                      <a:cubicBezTo>
                        <a:pt x="870" y="1366"/>
                        <a:pt x="962" y="1291"/>
                        <a:pt x="987" y="1191"/>
                      </a:cubicBezTo>
                      <a:cubicBezTo>
                        <a:pt x="1300" y="1191"/>
                        <a:pt x="1300" y="1191"/>
                        <a:pt x="1300" y="1191"/>
                      </a:cubicBezTo>
                      <a:cubicBezTo>
                        <a:pt x="1326" y="1291"/>
                        <a:pt x="1417" y="1366"/>
                        <a:pt x="1525" y="1366"/>
                      </a:cubicBezTo>
                      <a:cubicBezTo>
                        <a:pt x="1634" y="1366"/>
                        <a:pt x="1725" y="1291"/>
                        <a:pt x="1751" y="1191"/>
                      </a:cubicBezTo>
                      <a:cubicBezTo>
                        <a:pt x="1827" y="1191"/>
                        <a:pt x="1827" y="1191"/>
                        <a:pt x="1827" y="1191"/>
                      </a:cubicBezTo>
                      <a:cubicBezTo>
                        <a:pt x="1827" y="704"/>
                        <a:pt x="1827" y="704"/>
                        <a:pt x="1827" y="704"/>
                      </a:cubicBezTo>
                      <a:cubicBezTo>
                        <a:pt x="1827" y="639"/>
                        <a:pt x="1773" y="630"/>
                        <a:pt x="1751" y="629"/>
                      </a:cubicBezTo>
                      <a:moveTo>
                        <a:pt x="762" y="1242"/>
                      </a:moveTo>
                      <a:cubicBezTo>
                        <a:pt x="702" y="1242"/>
                        <a:pt x="653" y="1193"/>
                        <a:pt x="653" y="1133"/>
                      </a:cubicBezTo>
                      <a:cubicBezTo>
                        <a:pt x="653" y="1074"/>
                        <a:pt x="702" y="1025"/>
                        <a:pt x="762" y="1025"/>
                      </a:cubicBezTo>
                      <a:cubicBezTo>
                        <a:pt x="821" y="1025"/>
                        <a:pt x="870" y="1074"/>
                        <a:pt x="870" y="1133"/>
                      </a:cubicBezTo>
                      <a:cubicBezTo>
                        <a:pt x="870" y="1193"/>
                        <a:pt x="821" y="1242"/>
                        <a:pt x="762" y="1242"/>
                      </a:cubicBezTo>
                      <a:moveTo>
                        <a:pt x="1238" y="629"/>
                      </a:moveTo>
                      <a:cubicBezTo>
                        <a:pt x="1174" y="777"/>
                        <a:pt x="1174" y="777"/>
                        <a:pt x="1174" y="777"/>
                      </a:cubicBezTo>
                      <a:cubicBezTo>
                        <a:pt x="870" y="777"/>
                        <a:pt x="870" y="777"/>
                        <a:pt x="870" y="777"/>
                      </a:cubicBezTo>
                      <a:cubicBezTo>
                        <a:pt x="835" y="695"/>
                        <a:pt x="835" y="695"/>
                        <a:pt x="835" y="695"/>
                      </a:cubicBezTo>
                      <a:cubicBezTo>
                        <a:pt x="910" y="662"/>
                        <a:pt x="910" y="662"/>
                        <a:pt x="910" y="662"/>
                      </a:cubicBezTo>
                      <a:cubicBezTo>
                        <a:pt x="937" y="723"/>
                        <a:pt x="937" y="723"/>
                        <a:pt x="937" y="723"/>
                      </a:cubicBezTo>
                      <a:cubicBezTo>
                        <a:pt x="941" y="731"/>
                        <a:pt x="948" y="736"/>
                        <a:pt x="956" y="738"/>
                      </a:cubicBezTo>
                      <a:cubicBezTo>
                        <a:pt x="961" y="738"/>
                        <a:pt x="966" y="738"/>
                        <a:pt x="970" y="736"/>
                      </a:cubicBezTo>
                      <a:cubicBezTo>
                        <a:pt x="983" y="730"/>
                        <a:pt x="989" y="715"/>
                        <a:pt x="983" y="702"/>
                      </a:cubicBezTo>
                      <a:cubicBezTo>
                        <a:pt x="919" y="558"/>
                        <a:pt x="919" y="558"/>
                        <a:pt x="919" y="558"/>
                      </a:cubicBezTo>
                      <a:cubicBezTo>
                        <a:pt x="913" y="545"/>
                        <a:pt x="898" y="539"/>
                        <a:pt x="885" y="545"/>
                      </a:cubicBezTo>
                      <a:cubicBezTo>
                        <a:pt x="873" y="551"/>
                        <a:pt x="867" y="566"/>
                        <a:pt x="873" y="578"/>
                      </a:cubicBezTo>
                      <a:cubicBezTo>
                        <a:pt x="898" y="635"/>
                        <a:pt x="898" y="635"/>
                        <a:pt x="898" y="635"/>
                      </a:cubicBezTo>
                      <a:cubicBezTo>
                        <a:pt x="823" y="669"/>
                        <a:pt x="823" y="669"/>
                        <a:pt x="823" y="669"/>
                      </a:cubicBezTo>
                      <a:cubicBezTo>
                        <a:pt x="806" y="631"/>
                        <a:pt x="806" y="631"/>
                        <a:pt x="806" y="631"/>
                      </a:cubicBezTo>
                      <a:cubicBezTo>
                        <a:pt x="898" y="203"/>
                        <a:pt x="898" y="203"/>
                        <a:pt x="898" y="203"/>
                      </a:cubicBezTo>
                      <a:cubicBezTo>
                        <a:pt x="898" y="200"/>
                        <a:pt x="898" y="200"/>
                        <a:pt x="898" y="200"/>
                      </a:cubicBezTo>
                      <a:cubicBezTo>
                        <a:pt x="899" y="196"/>
                        <a:pt x="899" y="196"/>
                        <a:pt x="899" y="196"/>
                      </a:cubicBezTo>
                      <a:cubicBezTo>
                        <a:pt x="906" y="138"/>
                        <a:pt x="950" y="77"/>
                        <a:pt x="1010" y="77"/>
                      </a:cubicBezTo>
                      <a:cubicBezTo>
                        <a:pt x="1333" y="77"/>
                        <a:pt x="1333" y="77"/>
                        <a:pt x="1333" y="77"/>
                      </a:cubicBezTo>
                      <a:cubicBezTo>
                        <a:pt x="1392" y="629"/>
                        <a:pt x="1392" y="629"/>
                        <a:pt x="1392" y="629"/>
                      </a:cubicBezTo>
                      <a:lnTo>
                        <a:pt x="1238" y="629"/>
                      </a:lnTo>
                      <a:close/>
                      <a:moveTo>
                        <a:pt x="1525" y="1242"/>
                      </a:moveTo>
                      <a:cubicBezTo>
                        <a:pt x="1466" y="1242"/>
                        <a:pt x="1417" y="1193"/>
                        <a:pt x="1417" y="1133"/>
                      </a:cubicBezTo>
                      <a:cubicBezTo>
                        <a:pt x="1417" y="1074"/>
                        <a:pt x="1466" y="1025"/>
                        <a:pt x="1525" y="1025"/>
                      </a:cubicBezTo>
                      <a:cubicBezTo>
                        <a:pt x="1585" y="1025"/>
                        <a:pt x="1634" y="1074"/>
                        <a:pt x="1634" y="1133"/>
                      </a:cubicBezTo>
                      <a:cubicBezTo>
                        <a:pt x="1634" y="1193"/>
                        <a:pt x="1585" y="1242"/>
                        <a:pt x="1525" y="1242"/>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94" name="Freeform 145"/>
                <p:cNvSpPr>
                  <a:spLocks/>
                </p:cNvSpPr>
                <p:nvPr/>
              </p:nvSpPr>
              <p:spPr bwMode="auto">
                <a:xfrm>
                  <a:off x="8667353" y="1164376"/>
                  <a:ext cx="244078" cy="186690"/>
                </a:xfrm>
                <a:custGeom>
                  <a:avLst/>
                  <a:gdLst>
                    <a:gd name="T0" fmla="*/ 638 w 1025"/>
                    <a:gd name="T1" fmla="*/ 233 h 784"/>
                    <a:gd name="T2" fmla="*/ 385 w 1025"/>
                    <a:gd name="T3" fmla="*/ 233 h 784"/>
                    <a:gd name="T4" fmla="*/ 385 w 1025"/>
                    <a:gd name="T5" fmla="*/ 0 h 784"/>
                    <a:gd name="T6" fmla="*/ 0 w 1025"/>
                    <a:gd name="T7" fmla="*/ 0 h 784"/>
                    <a:gd name="T8" fmla="*/ 0 w 1025"/>
                    <a:gd name="T9" fmla="*/ 784 h 784"/>
                    <a:gd name="T10" fmla="*/ 1025 w 1025"/>
                    <a:gd name="T11" fmla="*/ 784 h 784"/>
                    <a:gd name="T12" fmla="*/ 1025 w 1025"/>
                    <a:gd name="T13" fmla="*/ 0 h 784"/>
                    <a:gd name="T14" fmla="*/ 638 w 1025"/>
                    <a:gd name="T15" fmla="*/ 0 h 784"/>
                    <a:gd name="T16" fmla="*/ 638 w 1025"/>
                    <a:gd name="T17" fmla="*/ 23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784">
                      <a:moveTo>
                        <a:pt x="638" y="233"/>
                      </a:moveTo>
                      <a:lnTo>
                        <a:pt x="385" y="233"/>
                      </a:lnTo>
                      <a:lnTo>
                        <a:pt x="385" y="0"/>
                      </a:lnTo>
                      <a:lnTo>
                        <a:pt x="0" y="0"/>
                      </a:lnTo>
                      <a:lnTo>
                        <a:pt x="0" y="784"/>
                      </a:lnTo>
                      <a:lnTo>
                        <a:pt x="1025" y="784"/>
                      </a:lnTo>
                      <a:lnTo>
                        <a:pt x="1025" y="0"/>
                      </a:lnTo>
                      <a:lnTo>
                        <a:pt x="638" y="0"/>
                      </a:lnTo>
                      <a:lnTo>
                        <a:pt x="638" y="233"/>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95" name="Freeform 146"/>
                <p:cNvSpPr>
                  <a:spLocks/>
                </p:cNvSpPr>
                <p:nvPr/>
              </p:nvSpPr>
              <p:spPr bwMode="auto">
                <a:xfrm>
                  <a:off x="8667353" y="941491"/>
                  <a:ext cx="244078" cy="186214"/>
                </a:xfrm>
                <a:custGeom>
                  <a:avLst/>
                  <a:gdLst>
                    <a:gd name="T0" fmla="*/ 638 w 1025"/>
                    <a:gd name="T1" fmla="*/ 0 h 782"/>
                    <a:gd name="T2" fmla="*/ 638 w 1025"/>
                    <a:gd name="T3" fmla="*/ 232 h 782"/>
                    <a:gd name="T4" fmla="*/ 385 w 1025"/>
                    <a:gd name="T5" fmla="*/ 232 h 782"/>
                    <a:gd name="T6" fmla="*/ 385 w 1025"/>
                    <a:gd name="T7" fmla="*/ 0 h 782"/>
                    <a:gd name="T8" fmla="*/ 0 w 1025"/>
                    <a:gd name="T9" fmla="*/ 0 h 782"/>
                    <a:gd name="T10" fmla="*/ 0 w 1025"/>
                    <a:gd name="T11" fmla="*/ 782 h 782"/>
                    <a:gd name="T12" fmla="*/ 1025 w 1025"/>
                    <a:gd name="T13" fmla="*/ 782 h 782"/>
                    <a:gd name="T14" fmla="*/ 1025 w 1025"/>
                    <a:gd name="T15" fmla="*/ 0 h 782"/>
                    <a:gd name="T16" fmla="*/ 638 w 1025"/>
                    <a:gd name="T1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782">
                      <a:moveTo>
                        <a:pt x="638" y="0"/>
                      </a:moveTo>
                      <a:lnTo>
                        <a:pt x="638" y="232"/>
                      </a:lnTo>
                      <a:lnTo>
                        <a:pt x="385" y="232"/>
                      </a:lnTo>
                      <a:lnTo>
                        <a:pt x="385" y="0"/>
                      </a:lnTo>
                      <a:lnTo>
                        <a:pt x="0" y="0"/>
                      </a:lnTo>
                      <a:lnTo>
                        <a:pt x="0" y="782"/>
                      </a:lnTo>
                      <a:lnTo>
                        <a:pt x="1025" y="782"/>
                      </a:lnTo>
                      <a:lnTo>
                        <a:pt x="1025" y="0"/>
                      </a:lnTo>
                      <a:lnTo>
                        <a:pt x="638"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03" name="Group 6146"/>
            <p:cNvGrpSpPr/>
            <p:nvPr/>
          </p:nvGrpSpPr>
          <p:grpSpPr>
            <a:xfrm>
              <a:off x="6371504" y="4720158"/>
              <a:ext cx="565547" cy="565547"/>
              <a:chOff x="6371504" y="4720158"/>
              <a:chExt cx="565547" cy="565547"/>
            </a:xfrm>
          </p:grpSpPr>
          <p:sp>
            <p:nvSpPr>
              <p:cNvPr id="244" name="Oval 243"/>
              <p:cNvSpPr/>
              <p:nvPr/>
            </p:nvSpPr>
            <p:spPr>
              <a:xfrm>
                <a:off x="6371504"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24" name="Freeform 293"/>
              <p:cNvSpPr>
                <a:spLocks noEditPoints="1"/>
              </p:cNvSpPr>
              <p:nvPr/>
            </p:nvSpPr>
            <p:spPr bwMode="auto">
              <a:xfrm>
                <a:off x="6469681" y="4859009"/>
                <a:ext cx="372049" cy="278932"/>
              </a:xfrm>
              <a:custGeom>
                <a:avLst/>
                <a:gdLst>
                  <a:gd name="T0" fmla="*/ 1640 w 1874"/>
                  <a:gd name="T1" fmla="*/ 995 h 1405"/>
                  <a:gd name="T2" fmla="*/ 1640 w 1874"/>
                  <a:gd name="T3" fmla="*/ 995 h 1405"/>
                  <a:gd name="T4" fmla="*/ 1640 w 1874"/>
                  <a:gd name="T5" fmla="*/ 0 h 1405"/>
                  <a:gd name="T6" fmla="*/ 234 w 1874"/>
                  <a:gd name="T7" fmla="*/ 0 h 1405"/>
                  <a:gd name="T8" fmla="*/ 234 w 1874"/>
                  <a:gd name="T9" fmla="*/ 995 h 1405"/>
                  <a:gd name="T10" fmla="*/ 0 w 1874"/>
                  <a:gd name="T11" fmla="*/ 1230 h 1405"/>
                  <a:gd name="T12" fmla="*/ 176 w 1874"/>
                  <a:gd name="T13" fmla="*/ 1405 h 1405"/>
                  <a:gd name="T14" fmla="*/ 1698 w 1874"/>
                  <a:gd name="T15" fmla="*/ 1405 h 1405"/>
                  <a:gd name="T16" fmla="*/ 1874 w 1874"/>
                  <a:gd name="T17" fmla="*/ 1230 h 1405"/>
                  <a:gd name="T18" fmla="*/ 1640 w 1874"/>
                  <a:gd name="T19" fmla="*/ 995 h 1405"/>
                  <a:gd name="T20" fmla="*/ 703 w 1874"/>
                  <a:gd name="T21" fmla="*/ 1230 h 1405"/>
                  <a:gd name="T22" fmla="*/ 742 w 1874"/>
                  <a:gd name="T23" fmla="*/ 1113 h 1405"/>
                  <a:gd name="T24" fmla="*/ 1132 w 1874"/>
                  <a:gd name="T25" fmla="*/ 1113 h 1405"/>
                  <a:gd name="T26" fmla="*/ 1171 w 1874"/>
                  <a:gd name="T27" fmla="*/ 1230 h 1405"/>
                  <a:gd name="T28" fmla="*/ 703 w 1874"/>
                  <a:gd name="T29" fmla="*/ 1230 h 1405"/>
                  <a:gd name="T30" fmla="*/ 1523 w 1874"/>
                  <a:gd name="T31" fmla="*/ 937 h 1405"/>
                  <a:gd name="T32" fmla="*/ 352 w 1874"/>
                  <a:gd name="T33" fmla="*/ 937 h 1405"/>
                  <a:gd name="T34" fmla="*/ 352 w 1874"/>
                  <a:gd name="T35" fmla="*/ 117 h 1405"/>
                  <a:gd name="T36" fmla="*/ 1523 w 1874"/>
                  <a:gd name="T37" fmla="*/ 117 h 1405"/>
                  <a:gd name="T38" fmla="*/ 1523 w 1874"/>
                  <a:gd name="T39" fmla="*/ 937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4" h="1405">
                    <a:moveTo>
                      <a:pt x="1640" y="995"/>
                    </a:moveTo>
                    <a:cubicBezTo>
                      <a:pt x="1640" y="995"/>
                      <a:pt x="1640" y="995"/>
                      <a:pt x="1640" y="995"/>
                    </a:cubicBezTo>
                    <a:cubicBezTo>
                      <a:pt x="1640" y="0"/>
                      <a:pt x="1640" y="0"/>
                      <a:pt x="1640" y="0"/>
                    </a:cubicBezTo>
                    <a:cubicBezTo>
                      <a:pt x="234" y="0"/>
                      <a:pt x="234" y="0"/>
                      <a:pt x="234" y="0"/>
                    </a:cubicBezTo>
                    <a:cubicBezTo>
                      <a:pt x="234" y="995"/>
                      <a:pt x="234" y="995"/>
                      <a:pt x="234" y="995"/>
                    </a:cubicBezTo>
                    <a:cubicBezTo>
                      <a:pt x="0" y="1230"/>
                      <a:pt x="0" y="1230"/>
                      <a:pt x="0" y="1230"/>
                    </a:cubicBezTo>
                    <a:cubicBezTo>
                      <a:pt x="0" y="1327"/>
                      <a:pt x="79" y="1405"/>
                      <a:pt x="176" y="1405"/>
                    </a:cubicBezTo>
                    <a:cubicBezTo>
                      <a:pt x="1698" y="1405"/>
                      <a:pt x="1698" y="1405"/>
                      <a:pt x="1698" y="1405"/>
                    </a:cubicBezTo>
                    <a:cubicBezTo>
                      <a:pt x="1795" y="1405"/>
                      <a:pt x="1874" y="1327"/>
                      <a:pt x="1874" y="1230"/>
                    </a:cubicBezTo>
                    <a:lnTo>
                      <a:pt x="1640" y="995"/>
                    </a:lnTo>
                    <a:close/>
                    <a:moveTo>
                      <a:pt x="703" y="1230"/>
                    </a:moveTo>
                    <a:cubicBezTo>
                      <a:pt x="742" y="1113"/>
                      <a:pt x="742" y="1113"/>
                      <a:pt x="742" y="1113"/>
                    </a:cubicBezTo>
                    <a:cubicBezTo>
                      <a:pt x="1132" y="1113"/>
                      <a:pt x="1132" y="1113"/>
                      <a:pt x="1132" y="1113"/>
                    </a:cubicBezTo>
                    <a:cubicBezTo>
                      <a:pt x="1171" y="1230"/>
                      <a:pt x="1171" y="1230"/>
                      <a:pt x="1171" y="1230"/>
                    </a:cubicBezTo>
                    <a:lnTo>
                      <a:pt x="703" y="1230"/>
                    </a:lnTo>
                    <a:close/>
                    <a:moveTo>
                      <a:pt x="1523" y="937"/>
                    </a:moveTo>
                    <a:cubicBezTo>
                      <a:pt x="352" y="937"/>
                      <a:pt x="352" y="937"/>
                      <a:pt x="352" y="937"/>
                    </a:cubicBezTo>
                    <a:cubicBezTo>
                      <a:pt x="352" y="117"/>
                      <a:pt x="352" y="117"/>
                      <a:pt x="352" y="117"/>
                    </a:cubicBezTo>
                    <a:cubicBezTo>
                      <a:pt x="1523" y="117"/>
                      <a:pt x="1523" y="117"/>
                      <a:pt x="1523" y="117"/>
                    </a:cubicBezTo>
                    <a:lnTo>
                      <a:pt x="1523" y="9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04" name="Group 6148"/>
            <p:cNvGrpSpPr/>
            <p:nvPr/>
          </p:nvGrpSpPr>
          <p:grpSpPr>
            <a:xfrm>
              <a:off x="8699068" y="4720158"/>
              <a:ext cx="565547" cy="565547"/>
              <a:chOff x="8699068" y="4720158"/>
              <a:chExt cx="565547" cy="565547"/>
            </a:xfrm>
          </p:grpSpPr>
          <p:sp>
            <p:nvSpPr>
              <p:cNvPr id="246" name="Oval 245"/>
              <p:cNvSpPr/>
              <p:nvPr/>
            </p:nvSpPr>
            <p:spPr>
              <a:xfrm>
                <a:off x="8699068"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05" name="Group 350"/>
              <p:cNvGrpSpPr/>
              <p:nvPr/>
            </p:nvGrpSpPr>
            <p:grpSpPr>
              <a:xfrm>
                <a:off x="8829902" y="4821279"/>
                <a:ext cx="324148" cy="358186"/>
                <a:chOff x="5242083" y="2315527"/>
                <a:chExt cx="936546" cy="1034891"/>
              </a:xfrm>
              <a:solidFill>
                <a:schemeClr val="bg1"/>
              </a:solidFill>
            </p:grpSpPr>
            <p:sp>
              <p:nvSpPr>
                <p:cNvPr id="352" name="Freeform 77"/>
                <p:cNvSpPr>
                  <a:spLocks noEditPoints="1"/>
                </p:cNvSpPr>
                <p:nvPr/>
              </p:nvSpPr>
              <p:spPr bwMode="auto">
                <a:xfrm>
                  <a:off x="5242083" y="2315527"/>
                  <a:ext cx="936546" cy="1034891"/>
                </a:xfrm>
                <a:custGeom>
                  <a:avLst/>
                  <a:gdLst>
                    <a:gd name="T0" fmla="*/ 1612 w 1665"/>
                    <a:gd name="T1" fmla="*/ 1585 h 1840"/>
                    <a:gd name="T2" fmla="*/ 1144 w 1665"/>
                    <a:gd name="T3" fmla="*/ 1072 h 1840"/>
                    <a:gd name="T4" fmla="*/ 1063 w 1665"/>
                    <a:gd name="T5" fmla="*/ 1030 h 1840"/>
                    <a:gd name="T6" fmla="*/ 992 w 1665"/>
                    <a:gd name="T7" fmla="*/ 944 h 1840"/>
                    <a:gd name="T8" fmla="*/ 1043 w 1665"/>
                    <a:gd name="T9" fmla="*/ 880 h 1840"/>
                    <a:gd name="T10" fmla="*/ 1133 w 1665"/>
                    <a:gd name="T11" fmla="*/ 459 h 1840"/>
                    <a:gd name="T12" fmla="*/ 581 w 1665"/>
                    <a:gd name="T13" fmla="*/ 0 h 1840"/>
                    <a:gd name="T14" fmla="*/ 477 w 1665"/>
                    <a:gd name="T15" fmla="*/ 9 h 1840"/>
                    <a:gd name="T16" fmla="*/ 117 w 1665"/>
                    <a:gd name="T17" fmla="*/ 244 h 1840"/>
                    <a:gd name="T18" fmla="*/ 27 w 1665"/>
                    <a:gd name="T19" fmla="*/ 664 h 1840"/>
                    <a:gd name="T20" fmla="*/ 580 w 1665"/>
                    <a:gd name="T21" fmla="*/ 1124 h 1840"/>
                    <a:gd name="T22" fmla="*/ 683 w 1665"/>
                    <a:gd name="T23" fmla="*/ 1114 h 1840"/>
                    <a:gd name="T24" fmla="*/ 873 w 1665"/>
                    <a:gd name="T25" fmla="*/ 1042 h 1840"/>
                    <a:gd name="T26" fmla="*/ 944 w 1665"/>
                    <a:gd name="T27" fmla="*/ 1128 h 1840"/>
                    <a:gd name="T28" fmla="*/ 968 w 1665"/>
                    <a:gd name="T29" fmla="*/ 1215 h 1840"/>
                    <a:gd name="T30" fmla="*/ 1375 w 1665"/>
                    <a:gd name="T31" fmla="*/ 1777 h 1840"/>
                    <a:gd name="T32" fmla="*/ 1519 w 1665"/>
                    <a:gd name="T33" fmla="*/ 1831 h 1840"/>
                    <a:gd name="T34" fmla="*/ 1590 w 1665"/>
                    <a:gd name="T35" fmla="*/ 1799 h 1840"/>
                    <a:gd name="T36" fmla="*/ 1612 w 1665"/>
                    <a:gd name="T37" fmla="*/ 1585 h 1840"/>
                    <a:gd name="T38" fmla="*/ 665 w 1665"/>
                    <a:gd name="T39" fmla="*/ 1020 h 1840"/>
                    <a:gd name="T40" fmla="*/ 580 w 1665"/>
                    <a:gd name="T41" fmla="*/ 1028 h 1840"/>
                    <a:gd name="T42" fmla="*/ 121 w 1665"/>
                    <a:gd name="T43" fmla="*/ 647 h 1840"/>
                    <a:gd name="T44" fmla="*/ 195 w 1665"/>
                    <a:gd name="T45" fmla="*/ 298 h 1840"/>
                    <a:gd name="T46" fmla="*/ 495 w 1665"/>
                    <a:gd name="T47" fmla="*/ 103 h 1840"/>
                    <a:gd name="T48" fmla="*/ 581 w 1665"/>
                    <a:gd name="T49" fmla="*/ 95 h 1840"/>
                    <a:gd name="T50" fmla="*/ 1039 w 1665"/>
                    <a:gd name="T51" fmla="*/ 476 h 1840"/>
                    <a:gd name="T52" fmla="*/ 965 w 1665"/>
                    <a:gd name="T53" fmla="*/ 826 h 1840"/>
                    <a:gd name="T54" fmla="*/ 665 w 1665"/>
                    <a:gd name="T55" fmla="*/ 102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5" h="1840">
                      <a:moveTo>
                        <a:pt x="1612" y="1585"/>
                      </a:moveTo>
                      <a:cubicBezTo>
                        <a:pt x="1144" y="1072"/>
                        <a:pt x="1144" y="1072"/>
                        <a:pt x="1144" y="1072"/>
                      </a:cubicBezTo>
                      <a:cubicBezTo>
                        <a:pt x="1124" y="1046"/>
                        <a:pt x="1094" y="1032"/>
                        <a:pt x="1063" y="1030"/>
                      </a:cubicBezTo>
                      <a:cubicBezTo>
                        <a:pt x="992" y="944"/>
                        <a:pt x="992" y="944"/>
                        <a:pt x="992" y="944"/>
                      </a:cubicBezTo>
                      <a:cubicBezTo>
                        <a:pt x="1011" y="924"/>
                        <a:pt x="1028" y="903"/>
                        <a:pt x="1043" y="880"/>
                      </a:cubicBezTo>
                      <a:cubicBezTo>
                        <a:pt x="1128" y="756"/>
                        <a:pt x="1160" y="606"/>
                        <a:pt x="1133" y="459"/>
                      </a:cubicBezTo>
                      <a:cubicBezTo>
                        <a:pt x="1083" y="193"/>
                        <a:pt x="851" y="0"/>
                        <a:pt x="581" y="0"/>
                      </a:cubicBezTo>
                      <a:cubicBezTo>
                        <a:pt x="546" y="0"/>
                        <a:pt x="511" y="3"/>
                        <a:pt x="477" y="9"/>
                      </a:cubicBezTo>
                      <a:cubicBezTo>
                        <a:pt x="330" y="37"/>
                        <a:pt x="202" y="120"/>
                        <a:pt x="117" y="244"/>
                      </a:cubicBezTo>
                      <a:cubicBezTo>
                        <a:pt x="32" y="367"/>
                        <a:pt x="0" y="517"/>
                        <a:pt x="27" y="664"/>
                      </a:cubicBezTo>
                      <a:cubicBezTo>
                        <a:pt x="77" y="931"/>
                        <a:pt x="309" y="1124"/>
                        <a:pt x="580" y="1124"/>
                      </a:cubicBezTo>
                      <a:cubicBezTo>
                        <a:pt x="614" y="1124"/>
                        <a:pt x="649" y="1121"/>
                        <a:pt x="683" y="1114"/>
                      </a:cubicBezTo>
                      <a:cubicBezTo>
                        <a:pt x="751" y="1102"/>
                        <a:pt x="815" y="1077"/>
                        <a:pt x="873" y="1042"/>
                      </a:cubicBezTo>
                      <a:cubicBezTo>
                        <a:pt x="944" y="1128"/>
                        <a:pt x="944" y="1128"/>
                        <a:pt x="944" y="1128"/>
                      </a:cubicBezTo>
                      <a:cubicBezTo>
                        <a:pt x="939" y="1158"/>
                        <a:pt x="947" y="1190"/>
                        <a:pt x="968" y="1215"/>
                      </a:cubicBezTo>
                      <a:cubicBezTo>
                        <a:pt x="1375" y="1777"/>
                        <a:pt x="1375" y="1777"/>
                        <a:pt x="1375" y="1777"/>
                      </a:cubicBezTo>
                      <a:cubicBezTo>
                        <a:pt x="1411" y="1821"/>
                        <a:pt x="1466" y="1840"/>
                        <a:pt x="1519" y="1831"/>
                      </a:cubicBezTo>
                      <a:cubicBezTo>
                        <a:pt x="1544" y="1827"/>
                        <a:pt x="1568" y="1817"/>
                        <a:pt x="1590" y="1799"/>
                      </a:cubicBezTo>
                      <a:cubicBezTo>
                        <a:pt x="1655" y="1746"/>
                        <a:pt x="1665" y="1650"/>
                        <a:pt x="1612" y="1585"/>
                      </a:cubicBezTo>
                      <a:moveTo>
                        <a:pt x="665" y="1020"/>
                      </a:moveTo>
                      <a:cubicBezTo>
                        <a:pt x="637" y="1026"/>
                        <a:pt x="608" y="1028"/>
                        <a:pt x="580" y="1028"/>
                      </a:cubicBezTo>
                      <a:cubicBezTo>
                        <a:pt x="355" y="1028"/>
                        <a:pt x="163" y="868"/>
                        <a:pt x="121" y="647"/>
                      </a:cubicBezTo>
                      <a:cubicBezTo>
                        <a:pt x="99" y="525"/>
                        <a:pt x="125" y="400"/>
                        <a:pt x="195" y="298"/>
                      </a:cubicBezTo>
                      <a:cubicBezTo>
                        <a:pt x="266" y="195"/>
                        <a:pt x="372" y="126"/>
                        <a:pt x="495" y="103"/>
                      </a:cubicBezTo>
                      <a:cubicBezTo>
                        <a:pt x="523" y="98"/>
                        <a:pt x="552" y="95"/>
                        <a:pt x="581" y="95"/>
                      </a:cubicBezTo>
                      <a:cubicBezTo>
                        <a:pt x="805" y="95"/>
                        <a:pt x="998" y="255"/>
                        <a:pt x="1039" y="476"/>
                      </a:cubicBezTo>
                      <a:cubicBezTo>
                        <a:pt x="1061" y="599"/>
                        <a:pt x="1035" y="723"/>
                        <a:pt x="965" y="826"/>
                      </a:cubicBezTo>
                      <a:cubicBezTo>
                        <a:pt x="894" y="928"/>
                        <a:pt x="788" y="997"/>
                        <a:pt x="665" y="102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53" name="Freeform 78"/>
                <p:cNvSpPr>
                  <a:spLocks/>
                </p:cNvSpPr>
                <p:nvPr/>
              </p:nvSpPr>
              <p:spPr bwMode="auto">
                <a:xfrm>
                  <a:off x="5346620" y="2418397"/>
                  <a:ext cx="202406" cy="265509"/>
                </a:xfrm>
                <a:custGeom>
                  <a:avLst/>
                  <a:gdLst>
                    <a:gd name="T0" fmla="*/ 324 w 360"/>
                    <a:gd name="T1" fmla="*/ 3 h 472"/>
                    <a:gd name="T2" fmla="*/ 79 w 360"/>
                    <a:gd name="T3" fmla="*/ 163 h 472"/>
                    <a:gd name="T4" fmla="*/ 19 w 360"/>
                    <a:gd name="T5" fmla="*/ 449 h 472"/>
                    <a:gd name="T6" fmla="*/ 47 w 360"/>
                    <a:gd name="T7" fmla="*/ 472 h 472"/>
                    <a:gd name="T8" fmla="*/ 52 w 360"/>
                    <a:gd name="T9" fmla="*/ 471 h 472"/>
                    <a:gd name="T10" fmla="*/ 75 w 360"/>
                    <a:gd name="T11" fmla="*/ 438 h 472"/>
                    <a:gd name="T12" fmla="*/ 126 w 360"/>
                    <a:gd name="T13" fmla="*/ 195 h 472"/>
                    <a:gd name="T14" fmla="*/ 335 w 360"/>
                    <a:gd name="T15" fmla="*/ 59 h 472"/>
                    <a:gd name="T16" fmla="*/ 358 w 360"/>
                    <a:gd name="T17" fmla="*/ 26 h 472"/>
                    <a:gd name="T18" fmla="*/ 324 w 360"/>
                    <a:gd name="T19" fmla="*/ 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472">
                      <a:moveTo>
                        <a:pt x="324" y="3"/>
                      </a:moveTo>
                      <a:cubicBezTo>
                        <a:pt x="224" y="22"/>
                        <a:pt x="137" y="78"/>
                        <a:pt x="79" y="163"/>
                      </a:cubicBezTo>
                      <a:cubicBezTo>
                        <a:pt x="21" y="247"/>
                        <a:pt x="0" y="348"/>
                        <a:pt x="19" y="449"/>
                      </a:cubicBezTo>
                      <a:cubicBezTo>
                        <a:pt x="21" y="462"/>
                        <a:pt x="33" y="472"/>
                        <a:pt x="47" y="472"/>
                      </a:cubicBezTo>
                      <a:cubicBezTo>
                        <a:pt x="48" y="472"/>
                        <a:pt x="50" y="472"/>
                        <a:pt x="52" y="471"/>
                      </a:cubicBezTo>
                      <a:cubicBezTo>
                        <a:pt x="68" y="469"/>
                        <a:pt x="78" y="454"/>
                        <a:pt x="75" y="438"/>
                      </a:cubicBezTo>
                      <a:cubicBezTo>
                        <a:pt x="59" y="353"/>
                        <a:pt x="77" y="266"/>
                        <a:pt x="126" y="195"/>
                      </a:cubicBezTo>
                      <a:cubicBezTo>
                        <a:pt x="175" y="123"/>
                        <a:pt x="249" y="75"/>
                        <a:pt x="335" y="59"/>
                      </a:cubicBezTo>
                      <a:cubicBezTo>
                        <a:pt x="350" y="57"/>
                        <a:pt x="360" y="42"/>
                        <a:pt x="358" y="26"/>
                      </a:cubicBezTo>
                      <a:cubicBezTo>
                        <a:pt x="355" y="10"/>
                        <a:pt x="340" y="0"/>
                        <a:pt x="324" y="3"/>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06" name="Group 510"/>
            <p:cNvGrpSpPr/>
            <p:nvPr/>
          </p:nvGrpSpPr>
          <p:grpSpPr>
            <a:xfrm>
              <a:off x="2880158" y="4720158"/>
              <a:ext cx="565547" cy="565547"/>
              <a:chOff x="2880158" y="4720158"/>
              <a:chExt cx="565547" cy="565547"/>
            </a:xfrm>
          </p:grpSpPr>
          <p:sp>
            <p:nvSpPr>
              <p:cNvPr id="241" name="Oval 240"/>
              <p:cNvSpPr/>
              <p:nvPr/>
            </p:nvSpPr>
            <p:spPr>
              <a:xfrm>
                <a:off x="2880158"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07" name="Group 368"/>
              <p:cNvGrpSpPr/>
              <p:nvPr/>
            </p:nvGrpSpPr>
            <p:grpSpPr>
              <a:xfrm>
                <a:off x="2999717" y="4865661"/>
                <a:ext cx="323368" cy="297616"/>
                <a:chOff x="10866199" y="736997"/>
                <a:chExt cx="1031557" cy="949405"/>
              </a:xfrm>
              <a:solidFill>
                <a:schemeClr val="bg1"/>
              </a:solidFill>
            </p:grpSpPr>
            <p:sp>
              <p:nvSpPr>
                <p:cNvPr id="370" name="Rectangle 42"/>
                <p:cNvSpPr>
                  <a:spLocks noChangeArrowheads="1"/>
                </p:cNvSpPr>
                <p:nvPr/>
              </p:nvSpPr>
              <p:spPr bwMode="auto">
                <a:xfrm>
                  <a:off x="11018122" y="878681"/>
                  <a:ext cx="727710" cy="14239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1" name="Rectangle 43"/>
                <p:cNvSpPr>
                  <a:spLocks noChangeArrowheads="1"/>
                </p:cNvSpPr>
                <p:nvPr/>
              </p:nvSpPr>
              <p:spPr bwMode="auto">
                <a:xfrm>
                  <a:off x="11429364" y="1090851"/>
                  <a:ext cx="315516" cy="19573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2" name="Rectangle 44"/>
                <p:cNvSpPr>
                  <a:spLocks noChangeArrowheads="1"/>
                </p:cNvSpPr>
                <p:nvPr/>
              </p:nvSpPr>
              <p:spPr bwMode="auto">
                <a:xfrm>
                  <a:off x="11429364" y="1478757"/>
                  <a:ext cx="315516" cy="6596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3" name="Rectangle 45"/>
                <p:cNvSpPr>
                  <a:spLocks noChangeArrowheads="1"/>
                </p:cNvSpPr>
                <p:nvPr/>
              </p:nvSpPr>
              <p:spPr bwMode="auto">
                <a:xfrm>
                  <a:off x="11429364" y="1348979"/>
                  <a:ext cx="315516" cy="669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4" name="Rectangle 46"/>
                <p:cNvSpPr>
                  <a:spLocks noChangeArrowheads="1"/>
                </p:cNvSpPr>
                <p:nvPr/>
              </p:nvSpPr>
              <p:spPr bwMode="auto">
                <a:xfrm>
                  <a:off x="11018122" y="1090851"/>
                  <a:ext cx="315992" cy="6572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5" name="Rectangle 47"/>
                <p:cNvSpPr>
                  <a:spLocks noChangeArrowheads="1"/>
                </p:cNvSpPr>
                <p:nvPr/>
              </p:nvSpPr>
              <p:spPr bwMode="auto">
                <a:xfrm>
                  <a:off x="11018122" y="1478757"/>
                  <a:ext cx="315992" cy="6596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6" name="Rectangle 48"/>
                <p:cNvSpPr>
                  <a:spLocks noChangeArrowheads="1"/>
                </p:cNvSpPr>
                <p:nvPr/>
              </p:nvSpPr>
              <p:spPr bwMode="auto">
                <a:xfrm>
                  <a:off x="11018122" y="1348979"/>
                  <a:ext cx="315992" cy="669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7" name="Rectangle 49"/>
                <p:cNvSpPr>
                  <a:spLocks noChangeArrowheads="1"/>
                </p:cNvSpPr>
                <p:nvPr/>
              </p:nvSpPr>
              <p:spPr bwMode="auto">
                <a:xfrm>
                  <a:off x="11018122" y="1219439"/>
                  <a:ext cx="315992" cy="6715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78" name="Freeform 50"/>
                <p:cNvSpPr>
                  <a:spLocks noEditPoints="1"/>
                </p:cNvSpPr>
                <p:nvPr/>
              </p:nvSpPr>
              <p:spPr bwMode="auto">
                <a:xfrm>
                  <a:off x="10866199" y="736997"/>
                  <a:ext cx="1031557" cy="949405"/>
                </a:xfrm>
                <a:custGeom>
                  <a:avLst/>
                  <a:gdLst>
                    <a:gd name="T0" fmla="*/ 96 w 1834"/>
                    <a:gd name="T1" fmla="*/ 95 h 1688"/>
                    <a:gd name="T2" fmla="*/ 1561 w 1834"/>
                    <a:gd name="T3" fmla="*/ 97 h 1688"/>
                    <a:gd name="T4" fmla="*/ 1738 w 1834"/>
                    <a:gd name="T5" fmla="*/ 274 h 1688"/>
                    <a:gd name="T6" fmla="*/ 1738 w 1834"/>
                    <a:gd name="T7" fmla="*/ 1592 h 1688"/>
                    <a:gd name="T8" fmla="*/ 96 w 1834"/>
                    <a:gd name="T9" fmla="*/ 1592 h 1688"/>
                    <a:gd name="T10" fmla="*/ 96 w 1834"/>
                    <a:gd name="T11" fmla="*/ 95 h 1688"/>
                    <a:gd name="T12" fmla="*/ 0 w 1834"/>
                    <a:gd name="T13" fmla="*/ 0 h 1688"/>
                    <a:gd name="T14" fmla="*/ 0 w 1834"/>
                    <a:gd name="T15" fmla="*/ 1688 h 1688"/>
                    <a:gd name="T16" fmla="*/ 1834 w 1834"/>
                    <a:gd name="T17" fmla="*/ 1688 h 1688"/>
                    <a:gd name="T18" fmla="*/ 1834 w 1834"/>
                    <a:gd name="T19" fmla="*/ 274 h 1688"/>
                    <a:gd name="T20" fmla="*/ 1561 w 1834"/>
                    <a:gd name="T21" fmla="*/ 1 h 1688"/>
                    <a:gd name="T22" fmla="*/ 0 w 1834"/>
                    <a:gd name="T23" fmla="*/ 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4" h="1688">
                      <a:moveTo>
                        <a:pt x="96" y="95"/>
                      </a:moveTo>
                      <a:cubicBezTo>
                        <a:pt x="1561" y="97"/>
                        <a:pt x="1561" y="97"/>
                        <a:pt x="1561" y="97"/>
                      </a:cubicBezTo>
                      <a:cubicBezTo>
                        <a:pt x="1659" y="97"/>
                        <a:pt x="1738" y="176"/>
                        <a:pt x="1738" y="274"/>
                      </a:cubicBezTo>
                      <a:cubicBezTo>
                        <a:pt x="1738" y="1592"/>
                        <a:pt x="1738" y="1592"/>
                        <a:pt x="1738" y="1592"/>
                      </a:cubicBezTo>
                      <a:cubicBezTo>
                        <a:pt x="96" y="1592"/>
                        <a:pt x="96" y="1592"/>
                        <a:pt x="96" y="1592"/>
                      </a:cubicBezTo>
                      <a:cubicBezTo>
                        <a:pt x="96" y="95"/>
                        <a:pt x="96" y="95"/>
                        <a:pt x="96" y="95"/>
                      </a:cubicBezTo>
                      <a:moveTo>
                        <a:pt x="0" y="0"/>
                      </a:moveTo>
                      <a:cubicBezTo>
                        <a:pt x="0" y="1688"/>
                        <a:pt x="0" y="1688"/>
                        <a:pt x="0" y="1688"/>
                      </a:cubicBezTo>
                      <a:cubicBezTo>
                        <a:pt x="1834" y="1688"/>
                        <a:pt x="1834" y="1688"/>
                        <a:pt x="1834" y="1688"/>
                      </a:cubicBezTo>
                      <a:cubicBezTo>
                        <a:pt x="1834" y="274"/>
                        <a:pt x="1834" y="274"/>
                        <a:pt x="1834" y="274"/>
                      </a:cubicBezTo>
                      <a:cubicBezTo>
                        <a:pt x="1834" y="123"/>
                        <a:pt x="1712" y="1"/>
                        <a:pt x="156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08" name="Group 6144"/>
            <p:cNvGrpSpPr/>
            <p:nvPr/>
          </p:nvGrpSpPr>
          <p:grpSpPr>
            <a:xfrm>
              <a:off x="5207722" y="4720158"/>
              <a:ext cx="565547" cy="565547"/>
              <a:chOff x="5207722" y="4720158"/>
              <a:chExt cx="565547" cy="565547"/>
            </a:xfrm>
          </p:grpSpPr>
          <p:sp>
            <p:nvSpPr>
              <p:cNvPr id="243" name="Oval 242"/>
              <p:cNvSpPr/>
              <p:nvPr/>
            </p:nvSpPr>
            <p:spPr>
              <a:xfrm>
                <a:off x="5207722"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09" name="Group 384"/>
              <p:cNvGrpSpPr/>
              <p:nvPr/>
            </p:nvGrpSpPr>
            <p:grpSpPr>
              <a:xfrm>
                <a:off x="5289487" y="4871197"/>
                <a:ext cx="411051" cy="231887"/>
                <a:chOff x="4807466" y="953929"/>
                <a:chExt cx="1030367" cy="581263"/>
              </a:xfrm>
              <a:solidFill>
                <a:schemeClr val="bg1"/>
              </a:solidFill>
            </p:grpSpPr>
            <p:sp>
              <p:nvSpPr>
                <p:cNvPr id="386" name="Freeform 16"/>
                <p:cNvSpPr>
                  <a:spLocks/>
                </p:cNvSpPr>
                <p:nvPr/>
              </p:nvSpPr>
              <p:spPr bwMode="auto">
                <a:xfrm>
                  <a:off x="4807466" y="1490663"/>
                  <a:ext cx="1030367" cy="44529"/>
                </a:xfrm>
                <a:custGeom>
                  <a:avLst/>
                  <a:gdLst>
                    <a:gd name="T0" fmla="*/ 0 w 4327"/>
                    <a:gd name="T1" fmla="*/ 187 h 187"/>
                    <a:gd name="T2" fmla="*/ 4327 w 4327"/>
                    <a:gd name="T3" fmla="*/ 187 h 187"/>
                    <a:gd name="T4" fmla="*/ 4242 w 4327"/>
                    <a:gd name="T5" fmla="*/ 0 h 187"/>
                    <a:gd name="T6" fmla="*/ 82 w 4327"/>
                    <a:gd name="T7" fmla="*/ 0 h 187"/>
                    <a:gd name="T8" fmla="*/ 0 w 4327"/>
                    <a:gd name="T9" fmla="*/ 187 h 187"/>
                  </a:gdLst>
                  <a:ahLst/>
                  <a:cxnLst>
                    <a:cxn ang="0">
                      <a:pos x="T0" y="T1"/>
                    </a:cxn>
                    <a:cxn ang="0">
                      <a:pos x="T2" y="T3"/>
                    </a:cxn>
                    <a:cxn ang="0">
                      <a:pos x="T4" y="T5"/>
                    </a:cxn>
                    <a:cxn ang="0">
                      <a:pos x="T6" y="T7"/>
                    </a:cxn>
                    <a:cxn ang="0">
                      <a:pos x="T8" y="T9"/>
                    </a:cxn>
                  </a:cxnLst>
                  <a:rect l="0" t="0" r="r" b="b"/>
                  <a:pathLst>
                    <a:path w="4327" h="187">
                      <a:moveTo>
                        <a:pt x="0" y="187"/>
                      </a:moveTo>
                      <a:lnTo>
                        <a:pt x="4327" y="187"/>
                      </a:lnTo>
                      <a:lnTo>
                        <a:pt x="4242" y="0"/>
                      </a:lnTo>
                      <a:lnTo>
                        <a:pt x="82" y="0"/>
                      </a:lnTo>
                      <a:lnTo>
                        <a:pt x="0" y="187"/>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87" name="Freeform 17"/>
                <p:cNvSpPr>
                  <a:spLocks/>
                </p:cNvSpPr>
                <p:nvPr/>
              </p:nvSpPr>
              <p:spPr bwMode="auto">
                <a:xfrm>
                  <a:off x="4807466" y="1408510"/>
                  <a:ext cx="1030367" cy="43815"/>
                </a:xfrm>
                <a:custGeom>
                  <a:avLst/>
                  <a:gdLst>
                    <a:gd name="T0" fmla="*/ 0 w 4327"/>
                    <a:gd name="T1" fmla="*/ 184 h 184"/>
                    <a:gd name="T2" fmla="*/ 4327 w 4327"/>
                    <a:gd name="T3" fmla="*/ 184 h 184"/>
                    <a:gd name="T4" fmla="*/ 4242 w 4327"/>
                    <a:gd name="T5" fmla="*/ 0 h 184"/>
                    <a:gd name="T6" fmla="*/ 82 w 4327"/>
                    <a:gd name="T7" fmla="*/ 0 h 184"/>
                    <a:gd name="T8" fmla="*/ 0 w 4327"/>
                    <a:gd name="T9" fmla="*/ 184 h 184"/>
                  </a:gdLst>
                  <a:ahLst/>
                  <a:cxnLst>
                    <a:cxn ang="0">
                      <a:pos x="T0" y="T1"/>
                    </a:cxn>
                    <a:cxn ang="0">
                      <a:pos x="T2" y="T3"/>
                    </a:cxn>
                    <a:cxn ang="0">
                      <a:pos x="T4" y="T5"/>
                    </a:cxn>
                    <a:cxn ang="0">
                      <a:pos x="T6" y="T7"/>
                    </a:cxn>
                    <a:cxn ang="0">
                      <a:pos x="T8" y="T9"/>
                    </a:cxn>
                  </a:cxnLst>
                  <a:rect l="0" t="0" r="r" b="b"/>
                  <a:pathLst>
                    <a:path w="4327" h="184">
                      <a:moveTo>
                        <a:pt x="0" y="184"/>
                      </a:moveTo>
                      <a:lnTo>
                        <a:pt x="4327" y="184"/>
                      </a:lnTo>
                      <a:lnTo>
                        <a:pt x="4242" y="0"/>
                      </a:lnTo>
                      <a:lnTo>
                        <a:pt x="82" y="0"/>
                      </a:lnTo>
                      <a:lnTo>
                        <a:pt x="0" y="184"/>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88" name="Freeform 18"/>
                <p:cNvSpPr>
                  <a:spLocks noEditPoints="1"/>
                </p:cNvSpPr>
                <p:nvPr/>
              </p:nvSpPr>
              <p:spPr bwMode="auto">
                <a:xfrm>
                  <a:off x="4807466" y="953929"/>
                  <a:ext cx="1030367" cy="334804"/>
                </a:xfrm>
                <a:custGeom>
                  <a:avLst/>
                  <a:gdLst>
                    <a:gd name="T0" fmla="*/ 1566 w 1832"/>
                    <a:gd name="T1" fmla="*/ 0 h 595"/>
                    <a:gd name="T2" fmla="*/ 265 w 1832"/>
                    <a:gd name="T3" fmla="*/ 0 h 595"/>
                    <a:gd name="T4" fmla="*/ 0 w 1832"/>
                    <a:gd name="T5" fmla="*/ 595 h 595"/>
                    <a:gd name="T6" fmla="*/ 1832 w 1832"/>
                    <a:gd name="T7" fmla="*/ 595 h 595"/>
                    <a:gd name="T8" fmla="*/ 1566 w 1832"/>
                    <a:gd name="T9" fmla="*/ 0 h 595"/>
                    <a:gd name="T10" fmla="*/ 145 w 1832"/>
                    <a:gd name="T11" fmla="*/ 511 h 595"/>
                    <a:gd name="T12" fmla="*/ 333 w 1832"/>
                    <a:gd name="T13" fmla="*/ 59 h 595"/>
                    <a:gd name="T14" fmla="*/ 721 w 1832"/>
                    <a:gd name="T15" fmla="*/ 59 h 595"/>
                    <a:gd name="T16" fmla="*/ 691 w 1832"/>
                    <a:gd name="T17" fmla="*/ 78 h 595"/>
                    <a:gd name="T18" fmla="*/ 346 w 1832"/>
                    <a:gd name="T19" fmla="*/ 78 h 595"/>
                    <a:gd name="T20" fmla="*/ 173 w 1832"/>
                    <a:gd name="T21" fmla="*/ 492 h 595"/>
                    <a:gd name="T22" fmla="*/ 687 w 1832"/>
                    <a:gd name="T23" fmla="*/ 492 h 595"/>
                    <a:gd name="T24" fmla="*/ 717 w 1832"/>
                    <a:gd name="T25" fmla="*/ 511 h 595"/>
                    <a:gd name="T26" fmla="*/ 145 w 1832"/>
                    <a:gd name="T27" fmla="*/ 511 h 595"/>
                    <a:gd name="T28" fmla="*/ 635 w 1832"/>
                    <a:gd name="T29" fmla="*/ 257 h 595"/>
                    <a:gd name="T30" fmla="*/ 908 w 1832"/>
                    <a:gd name="T31" fmla="*/ 69 h 595"/>
                    <a:gd name="T32" fmla="*/ 1178 w 1832"/>
                    <a:gd name="T33" fmla="*/ 257 h 595"/>
                    <a:gd name="T34" fmla="*/ 905 w 1832"/>
                    <a:gd name="T35" fmla="*/ 502 h 595"/>
                    <a:gd name="T36" fmla="*/ 635 w 1832"/>
                    <a:gd name="T37" fmla="*/ 257 h 595"/>
                    <a:gd name="T38" fmla="*/ 1124 w 1832"/>
                    <a:gd name="T39" fmla="*/ 492 h 595"/>
                    <a:gd name="T40" fmla="*/ 1658 w 1832"/>
                    <a:gd name="T41" fmla="*/ 492 h 595"/>
                    <a:gd name="T42" fmla="*/ 1485 w 1832"/>
                    <a:gd name="T43" fmla="*/ 78 h 595"/>
                    <a:gd name="T44" fmla="*/ 1123 w 1832"/>
                    <a:gd name="T45" fmla="*/ 78 h 595"/>
                    <a:gd name="T46" fmla="*/ 1093 w 1832"/>
                    <a:gd name="T47" fmla="*/ 59 h 595"/>
                    <a:gd name="T48" fmla="*/ 1498 w 1832"/>
                    <a:gd name="T49" fmla="*/ 59 h 595"/>
                    <a:gd name="T50" fmla="*/ 1686 w 1832"/>
                    <a:gd name="T51" fmla="*/ 511 h 595"/>
                    <a:gd name="T52" fmla="*/ 1094 w 1832"/>
                    <a:gd name="T53" fmla="*/ 511 h 595"/>
                    <a:gd name="T54" fmla="*/ 1124 w 1832"/>
                    <a:gd name="T55" fmla="*/ 49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2" h="595">
                      <a:moveTo>
                        <a:pt x="1566" y="0"/>
                      </a:moveTo>
                      <a:cubicBezTo>
                        <a:pt x="265" y="0"/>
                        <a:pt x="265" y="0"/>
                        <a:pt x="265" y="0"/>
                      </a:cubicBezTo>
                      <a:cubicBezTo>
                        <a:pt x="0" y="595"/>
                        <a:pt x="0" y="595"/>
                        <a:pt x="0" y="595"/>
                      </a:cubicBezTo>
                      <a:cubicBezTo>
                        <a:pt x="1832" y="595"/>
                        <a:pt x="1832" y="595"/>
                        <a:pt x="1832" y="595"/>
                      </a:cubicBezTo>
                      <a:lnTo>
                        <a:pt x="1566" y="0"/>
                      </a:lnTo>
                      <a:close/>
                      <a:moveTo>
                        <a:pt x="145" y="511"/>
                      </a:moveTo>
                      <a:cubicBezTo>
                        <a:pt x="333" y="59"/>
                        <a:pt x="333" y="59"/>
                        <a:pt x="333" y="59"/>
                      </a:cubicBezTo>
                      <a:cubicBezTo>
                        <a:pt x="721" y="59"/>
                        <a:pt x="721" y="59"/>
                        <a:pt x="721" y="59"/>
                      </a:cubicBezTo>
                      <a:cubicBezTo>
                        <a:pt x="711" y="65"/>
                        <a:pt x="701" y="72"/>
                        <a:pt x="691" y="78"/>
                      </a:cubicBezTo>
                      <a:cubicBezTo>
                        <a:pt x="346" y="78"/>
                        <a:pt x="346" y="78"/>
                        <a:pt x="346" y="78"/>
                      </a:cubicBezTo>
                      <a:cubicBezTo>
                        <a:pt x="173" y="492"/>
                        <a:pt x="173" y="492"/>
                        <a:pt x="173" y="492"/>
                      </a:cubicBezTo>
                      <a:cubicBezTo>
                        <a:pt x="687" y="492"/>
                        <a:pt x="687" y="492"/>
                        <a:pt x="687" y="492"/>
                      </a:cubicBezTo>
                      <a:cubicBezTo>
                        <a:pt x="696" y="499"/>
                        <a:pt x="706" y="506"/>
                        <a:pt x="717" y="511"/>
                      </a:cubicBezTo>
                      <a:lnTo>
                        <a:pt x="145" y="511"/>
                      </a:lnTo>
                      <a:close/>
                      <a:moveTo>
                        <a:pt x="635" y="257"/>
                      </a:moveTo>
                      <a:cubicBezTo>
                        <a:pt x="654" y="148"/>
                        <a:pt x="775" y="69"/>
                        <a:pt x="908" y="69"/>
                      </a:cubicBezTo>
                      <a:cubicBezTo>
                        <a:pt x="1040" y="69"/>
                        <a:pt x="1161" y="148"/>
                        <a:pt x="1178" y="257"/>
                      </a:cubicBezTo>
                      <a:cubicBezTo>
                        <a:pt x="1198" y="384"/>
                        <a:pt x="1077" y="502"/>
                        <a:pt x="905" y="502"/>
                      </a:cubicBezTo>
                      <a:cubicBezTo>
                        <a:pt x="733" y="502"/>
                        <a:pt x="614" y="384"/>
                        <a:pt x="635" y="257"/>
                      </a:cubicBezTo>
                      <a:moveTo>
                        <a:pt x="1124" y="492"/>
                      </a:moveTo>
                      <a:cubicBezTo>
                        <a:pt x="1658" y="492"/>
                        <a:pt x="1658" y="492"/>
                        <a:pt x="1658" y="492"/>
                      </a:cubicBezTo>
                      <a:cubicBezTo>
                        <a:pt x="1485" y="78"/>
                        <a:pt x="1485" y="78"/>
                        <a:pt x="1485" y="78"/>
                      </a:cubicBezTo>
                      <a:cubicBezTo>
                        <a:pt x="1123" y="78"/>
                        <a:pt x="1123" y="78"/>
                        <a:pt x="1123" y="78"/>
                      </a:cubicBezTo>
                      <a:cubicBezTo>
                        <a:pt x="1114" y="72"/>
                        <a:pt x="1104" y="65"/>
                        <a:pt x="1093" y="59"/>
                      </a:cubicBezTo>
                      <a:cubicBezTo>
                        <a:pt x="1498" y="59"/>
                        <a:pt x="1498" y="59"/>
                        <a:pt x="1498" y="59"/>
                      </a:cubicBezTo>
                      <a:cubicBezTo>
                        <a:pt x="1686" y="511"/>
                        <a:pt x="1686" y="511"/>
                        <a:pt x="1686" y="511"/>
                      </a:cubicBezTo>
                      <a:cubicBezTo>
                        <a:pt x="1094" y="511"/>
                        <a:pt x="1094" y="511"/>
                        <a:pt x="1094" y="511"/>
                      </a:cubicBezTo>
                      <a:cubicBezTo>
                        <a:pt x="1104" y="506"/>
                        <a:pt x="1114" y="499"/>
                        <a:pt x="1124" y="492"/>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89" name="Freeform 19"/>
                <p:cNvSpPr>
                  <a:spLocks/>
                </p:cNvSpPr>
                <p:nvPr/>
              </p:nvSpPr>
              <p:spPr bwMode="auto">
                <a:xfrm>
                  <a:off x="4807466" y="1326357"/>
                  <a:ext cx="1030367" cy="44053"/>
                </a:xfrm>
                <a:custGeom>
                  <a:avLst/>
                  <a:gdLst>
                    <a:gd name="T0" fmla="*/ 0 w 4327"/>
                    <a:gd name="T1" fmla="*/ 185 h 185"/>
                    <a:gd name="T2" fmla="*/ 4327 w 4327"/>
                    <a:gd name="T3" fmla="*/ 185 h 185"/>
                    <a:gd name="T4" fmla="*/ 4242 w 4327"/>
                    <a:gd name="T5" fmla="*/ 0 h 185"/>
                    <a:gd name="T6" fmla="*/ 82 w 4327"/>
                    <a:gd name="T7" fmla="*/ 0 h 185"/>
                    <a:gd name="T8" fmla="*/ 0 w 4327"/>
                    <a:gd name="T9" fmla="*/ 185 h 185"/>
                  </a:gdLst>
                  <a:ahLst/>
                  <a:cxnLst>
                    <a:cxn ang="0">
                      <a:pos x="T0" y="T1"/>
                    </a:cxn>
                    <a:cxn ang="0">
                      <a:pos x="T2" y="T3"/>
                    </a:cxn>
                    <a:cxn ang="0">
                      <a:pos x="T4" y="T5"/>
                    </a:cxn>
                    <a:cxn ang="0">
                      <a:pos x="T6" y="T7"/>
                    </a:cxn>
                    <a:cxn ang="0">
                      <a:pos x="T8" y="T9"/>
                    </a:cxn>
                  </a:cxnLst>
                  <a:rect l="0" t="0" r="r" b="b"/>
                  <a:pathLst>
                    <a:path w="4327" h="185">
                      <a:moveTo>
                        <a:pt x="0" y="185"/>
                      </a:moveTo>
                      <a:lnTo>
                        <a:pt x="4327" y="185"/>
                      </a:lnTo>
                      <a:lnTo>
                        <a:pt x="4242" y="0"/>
                      </a:lnTo>
                      <a:lnTo>
                        <a:pt x="82" y="0"/>
                      </a:lnTo>
                      <a:lnTo>
                        <a:pt x="0" y="185"/>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90" name="Freeform 20"/>
                <p:cNvSpPr>
                  <a:spLocks/>
                </p:cNvSpPr>
                <p:nvPr/>
              </p:nvSpPr>
              <p:spPr bwMode="auto">
                <a:xfrm>
                  <a:off x="5239424" y="1036797"/>
                  <a:ext cx="152400" cy="167640"/>
                </a:xfrm>
                <a:custGeom>
                  <a:avLst/>
                  <a:gdLst>
                    <a:gd name="T0" fmla="*/ 520 w 640"/>
                    <a:gd name="T1" fmla="*/ 177 h 704"/>
                    <a:gd name="T2" fmla="*/ 619 w 640"/>
                    <a:gd name="T3" fmla="*/ 177 h 704"/>
                    <a:gd name="T4" fmla="*/ 626 w 640"/>
                    <a:gd name="T5" fmla="*/ 269 h 704"/>
                    <a:gd name="T6" fmla="*/ 465 w 640"/>
                    <a:gd name="T7" fmla="*/ 269 h 704"/>
                    <a:gd name="T8" fmla="*/ 413 w 640"/>
                    <a:gd name="T9" fmla="*/ 354 h 704"/>
                    <a:gd name="T10" fmla="*/ 631 w 640"/>
                    <a:gd name="T11" fmla="*/ 354 h 704"/>
                    <a:gd name="T12" fmla="*/ 640 w 640"/>
                    <a:gd name="T13" fmla="*/ 456 h 704"/>
                    <a:gd name="T14" fmla="*/ 387 w 640"/>
                    <a:gd name="T15" fmla="*/ 456 h 704"/>
                    <a:gd name="T16" fmla="*/ 392 w 640"/>
                    <a:gd name="T17" fmla="*/ 704 h 704"/>
                    <a:gd name="T18" fmla="*/ 234 w 640"/>
                    <a:gd name="T19" fmla="*/ 704 h 704"/>
                    <a:gd name="T20" fmla="*/ 239 w 640"/>
                    <a:gd name="T21" fmla="*/ 456 h 704"/>
                    <a:gd name="T22" fmla="*/ 0 w 640"/>
                    <a:gd name="T23" fmla="*/ 456 h 704"/>
                    <a:gd name="T24" fmla="*/ 7 w 640"/>
                    <a:gd name="T25" fmla="*/ 354 h 704"/>
                    <a:gd name="T26" fmla="*/ 215 w 640"/>
                    <a:gd name="T27" fmla="*/ 354 h 704"/>
                    <a:gd name="T28" fmla="*/ 165 w 640"/>
                    <a:gd name="T29" fmla="*/ 269 h 704"/>
                    <a:gd name="T30" fmla="*/ 14 w 640"/>
                    <a:gd name="T31" fmla="*/ 269 h 704"/>
                    <a:gd name="T32" fmla="*/ 21 w 640"/>
                    <a:gd name="T33" fmla="*/ 177 h 704"/>
                    <a:gd name="T34" fmla="*/ 113 w 640"/>
                    <a:gd name="T35" fmla="*/ 177 h 704"/>
                    <a:gd name="T36" fmla="*/ 9 w 640"/>
                    <a:gd name="T37" fmla="*/ 0 h 704"/>
                    <a:gd name="T38" fmla="*/ 161 w 640"/>
                    <a:gd name="T39" fmla="*/ 0 h 704"/>
                    <a:gd name="T40" fmla="*/ 312 w 640"/>
                    <a:gd name="T41" fmla="*/ 269 h 704"/>
                    <a:gd name="T42" fmla="*/ 316 w 640"/>
                    <a:gd name="T43" fmla="*/ 269 h 704"/>
                    <a:gd name="T44" fmla="*/ 472 w 640"/>
                    <a:gd name="T45" fmla="*/ 0 h 704"/>
                    <a:gd name="T46" fmla="*/ 628 w 640"/>
                    <a:gd name="T47" fmla="*/ 0 h 704"/>
                    <a:gd name="T48" fmla="*/ 520 w 640"/>
                    <a:gd name="T49" fmla="*/ 177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0" h="704">
                      <a:moveTo>
                        <a:pt x="520" y="177"/>
                      </a:moveTo>
                      <a:lnTo>
                        <a:pt x="619" y="177"/>
                      </a:lnTo>
                      <a:lnTo>
                        <a:pt x="626" y="269"/>
                      </a:lnTo>
                      <a:lnTo>
                        <a:pt x="465" y="269"/>
                      </a:lnTo>
                      <a:lnTo>
                        <a:pt x="413" y="354"/>
                      </a:lnTo>
                      <a:lnTo>
                        <a:pt x="631" y="354"/>
                      </a:lnTo>
                      <a:lnTo>
                        <a:pt x="640" y="456"/>
                      </a:lnTo>
                      <a:lnTo>
                        <a:pt x="387" y="456"/>
                      </a:lnTo>
                      <a:lnTo>
                        <a:pt x="392" y="704"/>
                      </a:lnTo>
                      <a:lnTo>
                        <a:pt x="234" y="704"/>
                      </a:lnTo>
                      <a:lnTo>
                        <a:pt x="239" y="456"/>
                      </a:lnTo>
                      <a:lnTo>
                        <a:pt x="0" y="456"/>
                      </a:lnTo>
                      <a:lnTo>
                        <a:pt x="7" y="354"/>
                      </a:lnTo>
                      <a:lnTo>
                        <a:pt x="215" y="354"/>
                      </a:lnTo>
                      <a:lnTo>
                        <a:pt x="165" y="269"/>
                      </a:lnTo>
                      <a:lnTo>
                        <a:pt x="14" y="269"/>
                      </a:lnTo>
                      <a:lnTo>
                        <a:pt x="21" y="177"/>
                      </a:lnTo>
                      <a:lnTo>
                        <a:pt x="113" y="177"/>
                      </a:lnTo>
                      <a:lnTo>
                        <a:pt x="9" y="0"/>
                      </a:lnTo>
                      <a:lnTo>
                        <a:pt x="161" y="0"/>
                      </a:lnTo>
                      <a:lnTo>
                        <a:pt x="312" y="269"/>
                      </a:lnTo>
                      <a:lnTo>
                        <a:pt x="316" y="269"/>
                      </a:lnTo>
                      <a:lnTo>
                        <a:pt x="472" y="0"/>
                      </a:lnTo>
                      <a:lnTo>
                        <a:pt x="628" y="0"/>
                      </a:lnTo>
                      <a:lnTo>
                        <a:pt x="520" y="177"/>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10" name="Group 6150"/>
            <p:cNvGrpSpPr/>
            <p:nvPr/>
          </p:nvGrpSpPr>
          <p:grpSpPr>
            <a:xfrm>
              <a:off x="11026632" y="4720158"/>
              <a:ext cx="565547" cy="565547"/>
              <a:chOff x="11026632" y="4720158"/>
              <a:chExt cx="565547" cy="565547"/>
            </a:xfrm>
          </p:grpSpPr>
          <p:sp>
            <p:nvSpPr>
              <p:cNvPr id="248" name="Oval 247"/>
              <p:cNvSpPr/>
              <p:nvPr/>
            </p:nvSpPr>
            <p:spPr>
              <a:xfrm>
                <a:off x="11026632"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11" name="Group 390"/>
              <p:cNvGrpSpPr/>
              <p:nvPr/>
            </p:nvGrpSpPr>
            <p:grpSpPr>
              <a:xfrm>
                <a:off x="11114417" y="4864751"/>
                <a:ext cx="352131" cy="299037"/>
                <a:chOff x="10227388" y="2443122"/>
                <a:chExt cx="1026557" cy="871776"/>
              </a:xfrm>
              <a:solidFill>
                <a:schemeClr val="bg1"/>
              </a:solidFill>
            </p:grpSpPr>
            <p:sp>
              <p:nvSpPr>
                <p:cNvPr id="392" name="Oval 125"/>
                <p:cNvSpPr>
                  <a:spLocks noChangeArrowheads="1"/>
                </p:cNvSpPr>
                <p:nvPr/>
              </p:nvSpPr>
              <p:spPr bwMode="auto">
                <a:xfrm>
                  <a:off x="10412411" y="3150830"/>
                  <a:ext cx="164306" cy="164068"/>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93" name="Oval 126"/>
                <p:cNvSpPr>
                  <a:spLocks noChangeArrowheads="1"/>
                </p:cNvSpPr>
                <p:nvPr/>
              </p:nvSpPr>
              <p:spPr bwMode="auto">
                <a:xfrm>
                  <a:off x="11066541" y="3150830"/>
                  <a:ext cx="164306" cy="164068"/>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94" name="Freeform 127"/>
                <p:cNvSpPr>
                  <a:spLocks/>
                </p:cNvSpPr>
                <p:nvPr/>
              </p:nvSpPr>
              <p:spPr bwMode="auto">
                <a:xfrm>
                  <a:off x="10227388" y="2443122"/>
                  <a:ext cx="1026557" cy="668179"/>
                </a:xfrm>
                <a:custGeom>
                  <a:avLst/>
                  <a:gdLst>
                    <a:gd name="T0" fmla="*/ 1665 w 1825"/>
                    <a:gd name="T1" fmla="*/ 1100 h 1188"/>
                    <a:gd name="T2" fmla="*/ 552 w 1825"/>
                    <a:gd name="T3" fmla="*/ 1100 h 1188"/>
                    <a:gd name="T4" fmla="*/ 499 w 1825"/>
                    <a:gd name="T5" fmla="*/ 1047 h 1188"/>
                    <a:gd name="T6" fmla="*/ 552 w 1825"/>
                    <a:gd name="T7" fmla="*/ 994 h 1188"/>
                    <a:gd name="T8" fmla="*/ 1589 w 1825"/>
                    <a:gd name="T9" fmla="*/ 946 h 1188"/>
                    <a:gd name="T10" fmla="*/ 1711 w 1825"/>
                    <a:gd name="T11" fmla="*/ 836 h 1188"/>
                    <a:gd name="T12" fmla="*/ 1825 w 1825"/>
                    <a:gd name="T13" fmla="*/ 279 h 1188"/>
                    <a:gd name="T14" fmla="*/ 390 w 1825"/>
                    <a:gd name="T15" fmla="*/ 279 h 1188"/>
                    <a:gd name="T16" fmla="*/ 348 w 1825"/>
                    <a:gd name="T17" fmla="*/ 0 h 1188"/>
                    <a:gd name="T18" fmla="*/ 48 w 1825"/>
                    <a:gd name="T19" fmla="*/ 0 h 1188"/>
                    <a:gd name="T20" fmla="*/ 0 w 1825"/>
                    <a:gd name="T21" fmla="*/ 48 h 1188"/>
                    <a:gd name="T22" fmla="*/ 48 w 1825"/>
                    <a:gd name="T23" fmla="*/ 96 h 1188"/>
                    <a:gd name="T24" fmla="*/ 266 w 1825"/>
                    <a:gd name="T25" fmla="*/ 96 h 1188"/>
                    <a:gd name="T26" fmla="*/ 414 w 1825"/>
                    <a:gd name="T27" fmla="*/ 1087 h 1188"/>
                    <a:gd name="T28" fmla="*/ 525 w 1825"/>
                    <a:gd name="T29" fmla="*/ 1188 h 1188"/>
                    <a:gd name="T30" fmla="*/ 1665 w 1825"/>
                    <a:gd name="T31" fmla="*/ 1188 h 1188"/>
                    <a:gd name="T32" fmla="*/ 1665 w 1825"/>
                    <a:gd name="T33" fmla="*/ 110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5" h="1188">
                      <a:moveTo>
                        <a:pt x="1665" y="1100"/>
                      </a:moveTo>
                      <a:cubicBezTo>
                        <a:pt x="1665" y="1100"/>
                        <a:pt x="556" y="1101"/>
                        <a:pt x="552" y="1100"/>
                      </a:cubicBezTo>
                      <a:cubicBezTo>
                        <a:pt x="520" y="1098"/>
                        <a:pt x="499" y="1077"/>
                        <a:pt x="499" y="1047"/>
                      </a:cubicBezTo>
                      <a:cubicBezTo>
                        <a:pt x="499" y="1018"/>
                        <a:pt x="519" y="995"/>
                        <a:pt x="552" y="994"/>
                      </a:cubicBezTo>
                      <a:cubicBezTo>
                        <a:pt x="552" y="994"/>
                        <a:pt x="1546" y="950"/>
                        <a:pt x="1589" y="946"/>
                      </a:cubicBezTo>
                      <a:cubicBezTo>
                        <a:pt x="1657" y="939"/>
                        <a:pt x="1697" y="907"/>
                        <a:pt x="1711" y="836"/>
                      </a:cubicBezTo>
                      <a:cubicBezTo>
                        <a:pt x="1825" y="279"/>
                        <a:pt x="1825" y="279"/>
                        <a:pt x="1825" y="279"/>
                      </a:cubicBezTo>
                      <a:cubicBezTo>
                        <a:pt x="390" y="279"/>
                        <a:pt x="390" y="279"/>
                        <a:pt x="390" y="279"/>
                      </a:cubicBezTo>
                      <a:cubicBezTo>
                        <a:pt x="348" y="0"/>
                        <a:pt x="348" y="0"/>
                        <a:pt x="348" y="0"/>
                      </a:cubicBezTo>
                      <a:cubicBezTo>
                        <a:pt x="48" y="0"/>
                        <a:pt x="48" y="0"/>
                        <a:pt x="48" y="0"/>
                      </a:cubicBezTo>
                      <a:cubicBezTo>
                        <a:pt x="21" y="0"/>
                        <a:pt x="0" y="22"/>
                        <a:pt x="0" y="48"/>
                      </a:cubicBezTo>
                      <a:cubicBezTo>
                        <a:pt x="0" y="74"/>
                        <a:pt x="21" y="96"/>
                        <a:pt x="48" y="96"/>
                      </a:cubicBezTo>
                      <a:cubicBezTo>
                        <a:pt x="266" y="96"/>
                        <a:pt x="266" y="96"/>
                        <a:pt x="266" y="96"/>
                      </a:cubicBezTo>
                      <a:cubicBezTo>
                        <a:pt x="414" y="1087"/>
                        <a:pt x="414" y="1087"/>
                        <a:pt x="414" y="1087"/>
                      </a:cubicBezTo>
                      <a:cubicBezTo>
                        <a:pt x="421" y="1159"/>
                        <a:pt x="463" y="1183"/>
                        <a:pt x="525" y="1188"/>
                      </a:cubicBezTo>
                      <a:cubicBezTo>
                        <a:pt x="1665" y="1188"/>
                        <a:pt x="1665" y="1188"/>
                        <a:pt x="1665" y="1188"/>
                      </a:cubicBezTo>
                      <a:cubicBezTo>
                        <a:pt x="1732" y="1188"/>
                        <a:pt x="1726" y="1100"/>
                        <a:pt x="1665" y="110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12" name="Group 6143"/>
            <p:cNvGrpSpPr/>
            <p:nvPr/>
          </p:nvGrpSpPr>
          <p:grpSpPr>
            <a:xfrm>
              <a:off x="4043940" y="4720158"/>
              <a:ext cx="565547" cy="565547"/>
              <a:chOff x="4043940" y="4720158"/>
              <a:chExt cx="565547" cy="565547"/>
            </a:xfrm>
          </p:grpSpPr>
          <p:sp>
            <p:nvSpPr>
              <p:cNvPr id="242" name="Oval 241"/>
              <p:cNvSpPr/>
              <p:nvPr/>
            </p:nvSpPr>
            <p:spPr>
              <a:xfrm>
                <a:off x="4043940"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99" name="Freeform 15"/>
              <p:cNvSpPr>
                <a:spLocks/>
              </p:cNvSpPr>
              <p:nvPr/>
            </p:nvSpPr>
            <p:spPr bwMode="auto">
              <a:xfrm>
                <a:off x="4143021" y="4817605"/>
                <a:ext cx="380528" cy="358154"/>
              </a:xfrm>
              <a:custGeom>
                <a:avLst/>
                <a:gdLst>
                  <a:gd name="T0" fmla="*/ 1433 w 1836"/>
                  <a:gd name="T1" fmla="*/ 475 h 1728"/>
                  <a:gd name="T2" fmla="*/ 1369 w 1836"/>
                  <a:gd name="T3" fmla="*/ 535 h 1728"/>
                  <a:gd name="T4" fmla="*/ 1509 w 1836"/>
                  <a:gd name="T5" fmla="*/ 568 h 1728"/>
                  <a:gd name="T6" fmla="*/ 1591 w 1836"/>
                  <a:gd name="T7" fmla="*/ 544 h 1728"/>
                  <a:gd name="T8" fmla="*/ 1836 w 1836"/>
                  <a:gd name="T9" fmla="*/ 311 h 1728"/>
                  <a:gd name="T10" fmla="*/ 1570 w 1836"/>
                  <a:gd name="T11" fmla="*/ 248 h 1728"/>
                  <a:gd name="T12" fmla="*/ 1570 w 1836"/>
                  <a:gd name="T13" fmla="*/ 0 h 1728"/>
                  <a:gd name="T14" fmla="*/ 1294 w 1836"/>
                  <a:gd name="T15" fmla="*/ 261 h 1728"/>
                  <a:gd name="T16" fmla="*/ 1266 w 1836"/>
                  <a:gd name="T17" fmla="*/ 344 h 1728"/>
                  <a:gd name="T18" fmla="*/ 1266 w 1836"/>
                  <a:gd name="T19" fmla="*/ 441 h 1728"/>
                  <a:gd name="T20" fmla="*/ 1188 w 1836"/>
                  <a:gd name="T21" fmla="*/ 515 h 1728"/>
                  <a:gd name="T22" fmla="*/ 703 w 1836"/>
                  <a:gd name="T23" fmla="*/ 321 h 1728"/>
                  <a:gd name="T24" fmla="*/ 0 w 1836"/>
                  <a:gd name="T25" fmla="*/ 1025 h 1728"/>
                  <a:gd name="T26" fmla="*/ 703 w 1836"/>
                  <a:gd name="T27" fmla="*/ 1728 h 1728"/>
                  <a:gd name="T28" fmla="*/ 1407 w 1836"/>
                  <a:gd name="T29" fmla="*/ 1025 h 1728"/>
                  <a:gd name="T30" fmla="*/ 1279 w 1836"/>
                  <a:gd name="T31" fmla="*/ 620 h 1728"/>
                  <a:gd name="T32" fmla="*/ 1148 w 1836"/>
                  <a:gd name="T33" fmla="*/ 744 h 1728"/>
                  <a:gd name="T34" fmla="*/ 1225 w 1836"/>
                  <a:gd name="T35" fmla="*/ 970 h 1728"/>
                  <a:gd name="T36" fmla="*/ 1111 w 1836"/>
                  <a:gd name="T37" fmla="*/ 1355 h 1728"/>
                  <a:gd name="T38" fmla="*/ 758 w 1836"/>
                  <a:gd name="T39" fmla="*/ 1547 h 1728"/>
                  <a:gd name="T40" fmla="*/ 703 w 1836"/>
                  <a:gd name="T41" fmla="*/ 1550 h 1728"/>
                  <a:gd name="T42" fmla="*/ 181 w 1836"/>
                  <a:gd name="T43" fmla="*/ 1079 h 1728"/>
                  <a:gd name="T44" fmla="*/ 649 w 1836"/>
                  <a:gd name="T45" fmla="*/ 503 h 1728"/>
                  <a:gd name="T46" fmla="*/ 704 w 1836"/>
                  <a:gd name="T47" fmla="*/ 500 h 1728"/>
                  <a:gd name="T48" fmla="*/ 1058 w 1836"/>
                  <a:gd name="T49" fmla="*/ 637 h 1728"/>
                  <a:gd name="T50" fmla="*/ 935 w 1836"/>
                  <a:gd name="T51" fmla="*/ 754 h 1728"/>
                  <a:gd name="T52" fmla="*/ 703 w 1836"/>
                  <a:gd name="T53" fmla="*/ 669 h 1728"/>
                  <a:gd name="T54" fmla="*/ 566 w 1836"/>
                  <a:gd name="T55" fmla="*/ 696 h 1728"/>
                  <a:gd name="T56" fmla="*/ 375 w 1836"/>
                  <a:gd name="T57" fmla="*/ 1162 h 1728"/>
                  <a:gd name="T58" fmla="*/ 704 w 1836"/>
                  <a:gd name="T59" fmla="*/ 1381 h 1728"/>
                  <a:gd name="T60" fmla="*/ 841 w 1836"/>
                  <a:gd name="T61" fmla="*/ 1353 h 1728"/>
                  <a:gd name="T62" fmla="*/ 1033 w 1836"/>
                  <a:gd name="T63" fmla="*/ 1160 h 1728"/>
                  <a:gd name="T64" fmla="*/ 1032 w 1836"/>
                  <a:gd name="T65" fmla="*/ 887 h 1728"/>
                  <a:gd name="T66" fmla="*/ 1021 w 1836"/>
                  <a:gd name="T67" fmla="*/ 864 h 1728"/>
                  <a:gd name="T68" fmla="*/ 870 w 1836"/>
                  <a:gd name="T69" fmla="*/ 1007 h 1728"/>
                  <a:gd name="T70" fmla="*/ 871 w 1836"/>
                  <a:gd name="T71" fmla="*/ 1025 h 1728"/>
                  <a:gd name="T72" fmla="*/ 703 w 1836"/>
                  <a:gd name="T73" fmla="*/ 1193 h 1728"/>
                  <a:gd name="T74" fmla="*/ 536 w 1836"/>
                  <a:gd name="T75" fmla="*/ 1025 h 1728"/>
                  <a:gd name="T76" fmla="*/ 703 w 1836"/>
                  <a:gd name="T77" fmla="*/ 857 h 1728"/>
                  <a:gd name="T78" fmla="*/ 796 w 1836"/>
                  <a:gd name="T79" fmla="*/ 885 h 1728"/>
                  <a:gd name="T80" fmla="*/ 682 w 1836"/>
                  <a:gd name="T81" fmla="*/ 992 h 1728"/>
                  <a:gd name="T82" fmla="*/ 681 w 1836"/>
                  <a:gd name="T83" fmla="*/ 1044 h 1728"/>
                  <a:gd name="T84" fmla="*/ 708 w 1836"/>
                  <a:gd name="T85" fmla="*/ 1056 h 1728"/>
                  <a:gd name="T86" fmla="*/ 733 w 1836"/>
                  <a:gd name="T87" fmla="*/ 1046 h 1728"/>
                  <a:gd name="T88" fmla="*/ 1512 w 1836"/>
                  <a:gd name="T89" fmla="*/ 310 h 1728"/>
                  <a:gd name="T90" fmla="*/ 1687 w 1836"/>
                  <a:gd name="T91" fmla="*/ 351 h 1728"/>
                  <a:gd name="T92" fmla="*/ 1544 w 1836"/>
                  <a:gd name="T93" fmla="*/ 487 h 1728"/>
                  <a:gd name="T94" fmla="*/ 1512 w 1836"/>
                  <a:gd name="T95" fmla="*/ 493 h 1728"/>
                  <a:gd name="T96" fmla="*/ 1433 w 1836"/>
                  <a:gd name="T97" fmla="*/ 475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6" h="1728">
                    <a:moveTo>
                      <a:pt x="1433" y="475"/>
                    </a:moveTo>
                    <a:cubicBezTo>
                      <a:pt x="1369" y="535"/>
                      <a:pt x="1369" y="535"/>
                      <a:pt x="1369" y="535"/>
                    </a:cubicBezTo>
                    <a:cubicBezTo>
                      <a:pt x="1369" y="535"/>
                      <a:pt x="1464" y="560"/>
                      <a:pt x="1509" y="568"/>
                    </a:cubicBezTo>
                    <a:cubicBezTo>
                      <a:pt x="1554" y="577"/>
                      <a:pt x="1591" y="544"/>
                      <a:pt x="1591" y="544"/>
                    </a:cubicBezTo>
                    <a:cubicBezTo>
                      <a:pt x="1836" y="311"/>
                      <a:pt x="1836" y="311"/>
                      <a:pt x="1836" y="311"/>
                    </a:cubicBezTo>
                    <a:cubicBezTo>
                      <a:pt x="1570" y="248"/>
                      <a:pt x="1570" y="248"/>
                      <a:pt x="1570" y="248"/>
                    </a:cubicBezTo>
                    <a:cubicBezTo>
                      <a:pt x="1570" y="0"/>
                      <a:pt x="1570" y="0"/>
                      <a:pt x="1570" y="0"/>
                    </a:cubicBezTo>
                    <a:cubicBezTo>
                      <a:pt x="1294" y="261"/>
                      <a:pt x="1294" y="261"/>
                      <a:pt x="1294" y="261"/>
                    </a:cubicBezTo>
                    <a:cubicBezTo>
                      <a:pt x="1294" y="261"/>
                      <a:pt x="1266" y="285"/>
                      <a:pt x="1266" y="344"/>
                    </a:cubicBezTo>
                    <a:cubicBezTo>
                      <a:pt x="1266" y="441"/>
                      <a:pt x="1266" y="441"/>
                      <a:pt x="1266" y="441"/>
                    </a:cubicBezTo>
                    <a:cubicBezTo>
                      <a:pt x="1188" y="515"/>
                      <a:pt x="1188" y="515"/>
                      <a:pt x="1188" y="515"/>
                    </a:cubicBezTo>
                    <a:cubicBezTo>
                      <a:pt x="1062" y="395"/>
                      <a:pt x="891" y="321"/>
                      <a:pt x="703" y="321"/>
                    </a:cubicBezTo>
                    <a:cubicBezTo>
                      <a:pt x="315" y="321"/>
                      <a:pt x="0" y="636"/>
                      <a:pt x="0" y="1025"/>
                    </a:cubicBezTo>
                    <a:cubicBezTo>
                      <a:pt x="0" y="1413"/>
                      <a:pt x="315" y="1728"/>
                      <a:pt x="703" y="1728"/>
                    </a:cubicBezTo>
                    <a:cubicBezTo>
                      <a:pt x="1092" y="1728"/>
                      <a:pt x="1407" y="1413"/>
                      <a:pt x="1407" y="1025"/>
                    </a:cubicBezTo>
                    <a:cubicBezTo>
                      <a:pt x="1407" y="874"/>
                      <a:pt x="1359" y="735"/>
                      <a:pt x="1279" y="620"/>
                    </a:cubicBezTo>
                    <a:cubicBezTo>
                      <a:pt x="1148" y="744"/>
                      <a:pt x="1148" y="744"/>
                      <a:pt x="1148" y="744"/>
                    </a:cubicBezTo>
                    <a:cubicBezTo>
                      <a:pt x="1189" y="811"/>
                      <a:pt x="1217" y="887"/>
                      <a:pt x="1225" y="970"/>
                    </a:cubicBezTo>
                    <a:cubicBezTo>
                      <a:pt x="1240" y="1110"/>
                      <a:pt x="1199" y="1246"/>
                      <a:pt x="1111" y="1355"/>
                    </a:cubicBezTo>
                    <a:cubicBezTo>
                      <a:pt x="1023" y="1464"/>
                      <a:pt x="897" y="1532"/>
                      <a:pt x="758" y="1547"/>
                    </a:cubicBezTo>
                    <a:cubicBezTo>
                      <a:pt x="740" y="1549"/>
                      <a:pt x="721" y="1550"/>
                      <a:pt x="703" y="1550"/>
                    </a:cubicBezTo>
                    <a:cubicBezTo>
                      <a:pt x="434" y="1550"/>
                      <a:pt x="209" y="1347"/>
                      <a:pt x="181" y="1079"/>
                    </a:cubicBezTo>
                    <a:cubicBezTo>
                      <a:pt x="151" y="791"/>
                      <a:pt x="361" y="533"/>
                      <a:pt x="649" y="503"/>
                    </a:cubicBezTo>
                    <a:cubicBezTo>
                      <a:pt x="667" y="501"/>
                      <a:pt x="686" y="500"/>
                      <a:pt x="704" y="500"/>
                    </a:cubicBezTo>
                    <a:cubicBezTo>
                      <a:pt x="840" y="500"/>
                      <a:pt x="965" y="552"/>
                      <a:pt x="1058" y="637"/>
                    </a:cubicBezTo>
                    <a:cubicBezTo>
                      <a:pt x="935" y="754"/>
                      <a:pt x="935" y="754"/>
                      <a:pt x="935" y="754"/>
                    </a:cubicBezTo>
                    <a:cubicBezTo>
                      <a:pt x="871" y="700"/>
                      <a:pt x="790" y="669"/>
                      <a:pt x="703" y="669"/>
                    </a:cubicBezTo>
                    <a:cubicBezTo>
                      <a:pt x="656" y="669"/>
                      <a:pt x="610" y="678"/>
                      <a:pt x="566" y="696"/>
                    </a:cubicBezTo>
                    <a:cubicBezTo>
                      <a:pt x="385" y="772"/>
                      <a:pt x="299" y="981"/>
                      <a:pt x="375" y="1162"/>
                    </a:cubicBezTo>
                    <a:cubicBezTo>
                      <a:pt x="431" y="1295"/>
                      <a:pt x="560" y="1381"/>
                      <a:pt x="704" y="1381"/>
                    </a:cubicBezTo>
                    <a:cubicBezTo>
                      <a:pt x="751" y="1381"/>
                      <a:pt x="797" y="1371"/>
                      <a:pt x="841" y="1353"/>
                    </a:cubicBezTo>
                    <a:cubicBezTo>
                      <a:pt x="929" y="1316"/>
                      <a:pt x="997" y="1248"/>
                      <a:pt x="1033" y="1160"/>
                    </a:cubicBezTo>
                    <a:cubicBezTo>
                      <a:pt x="1069" y="1072"/>
                      <a:pt x="1069" y="975"/>
                      <a:pt x="1032" y="887"/>
                    </a:cubicBezTo>
                    <a:cubicBezTo>
                      <a:pt x="1028" y="879"/>
                      <a:pt x="1025" y="871"/>
                      <a:pt x="1021" y="864"/>
                    </a:cubicBezTo>
                    <a:cubicBezTo>
                      <a:pt x="870" y="1007"/>
                      <a:pt x="870" y="1007"/>
                      <a:pt x="870" y="1007"/>
                    </a:cubicBezTo>
                    <a:cubicBezTo>
                      <a:pt x="870" y="1013"/>
                      <a:pt x="871" y="1019"/>
                      <a:pt x="871" y="1025"/>
                    </a:cubicBezTo>
                    <a:cubicBezTo>
                      <a:pt x="871" y="1117"/>
                      <a:pt x="796" y="1193"/>
                      <a:pt x="703" y="1193"/>
                    </a:cubicBezTo>
                    <a:cubicBezTo>
                      <a:pt x="611" y="1193"/>
                      <a:pt x="536" y="1117"/>
                      <a:pt x="536" y="1025"/>
                    </a:cubicBezTo>
                    <a:cubicBezTo>
                      <a:pt x="536" y="932"/>
                      <a:pt x="611" y="857"/>
                      <a:pt x="703" y="857"/>
                    </a:cubicBezTo>
                    <a:cubicBezTo>
                      <a:pt x="738" y="857"/>
                      <a:pt x="769" y="867"/>
                      <a:pt x="796" y="885"/>
                    </a:cubicBezTo>
                    <a:cubicBezTo>
                      <a:pt x="682" y="992"/>
                      <a:pt x="682" y="992"/>
                      <a:pt x="682" y="992"/>
                    </a:cubicBezTo>
                    <a:cubicBezTo>
                      <a:pt x="668" y="1006"/>
                      <a:pt x="667" y="1029"/>
                      <a:pt x="681" y="1044"/>
                    </a:cubicBezTo>
                    <a:cubicBezTo>
                      <a:pt x="688" y="1052"/>
                      <a:pt x="698" y="1056"/>
                      <a:pt x="708" y="1056"/>
                    </a:cubicBezTo>
                    <a:cubicBezTo>
                      <a:pt x="717" y="1056"/>
                      <a:pt x="726" y="1052"/>
                      <a:pt x="733" y="1046"/>
                    </a:cubicBezTo>
                    <a:cubicBezTo>
                      <a:pt x="1512" y="310"/>
                      <a:pt x="1512" y="310"/>
                      <a:pt x="1512" y="310"/>
                    </a:cubicBezTo>
                    <a:cubicBezTo>
                      <a:pt x="1687" y="351"/>
                      <a:pt x="1687" y="351"/>
                      <a:pt x="1687" y="351"/>
                    </a:cubicBezTo>
                    <a:cubicBezTo>
                      <a:pt x="1544" y="487"/>
                      <a:pt x="1544" y="487"/>
                      <a:pt x="1544" y="487"/>
                    </a:cubicBezTo>
                    <a:cubicBezTo>
                      <a:pt x="1544" y="487"/>
                      <a:pt x="1532" y="498"/>
                      <a:pt x="1512" y="493"/>
                    </a:cubicBezTo>
                    <a:cubicBezTo>
                      <a:pt x="1491" y="489"/>
                      <a:pt x="1433" y="475"/>
                      <a:pt x="1433" y="475"/>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13" name="Group 6149"/>
            <p:cNvGrpSpPr/>
            <p:nvPr/>
          </p:nvGrpSpPr>
          <p:grpSpPr>
            <a:xfrm>
              <a:off x="9862850" y="4720158"/>
              <a:ext cx="565547" cy="565547"/>
              <a:chOff x="9862850" y="4720158"/>
              <a:chExt cx="565547" cy="565547"/>
            </a:xfrm>
          </p:grpSpPr>
          <p:sp>
            <p:nvSpPr>
              <p:cNvPr id="247" name="Oval 246"/>
              <p:cNvSpPr/>
              <p:nvPr/>
            </p:nvSpPr>
            <p:spPr>
              <a:xfrm>
                <a:off x="9862850"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14" name="Group 444"/>
              <p:cNvGrpSpPr/>
              <p:nvPr/>
            </p:nvGrpSpPr>
            <p:grpSpPr>
              <a:xfrm>
                <a:off x="9966025" y="4812235"/>
                <a:ext cx="372436" cy="309933"/>
                <a:chOff x="10789196" y="4344873"/>
                <a:chExt cx="1031558" cy="858440"/>
              </a:xfrm>
              <a:solidFill>
                <a:schemeClr val="bg1"/>
              </a:solidFill>
            </p:grpSpPr>
            <p:sp>
              <p:nvSpPr>
                <p:cNvPr id="446" name="Freeform 322"/>
                <p:cNvSpPr>
                  <a:spLocks noEditPoints="1"/>
                </p:cNvSpPr>
                <p:nvPr/>
              </p:nvSpPr>
              <p:spPr bwMode="auto">
                <a:xfrm>
                  <a:off x="10789196" y="4425835"/>
                  <a:ext cx="1031558" cy="777478"/>
                </a:xfrm>
                <a:custGeom>
                  <a:avLst/>
                  <a:gdLst>
                    <a:gd name="T0" fmla="*/ 4126 w 4332"/>
                    <a:gd name="T1" fmla="*/ 2983 h 3265"/>
                    <a:gd name="T2" fmla="*/ 4126 w 4332"/>
                    <a:gd name="T3" fmla="*/ 1443 h 3265"/>
                    <a:gd name="T4" fmla="*/ 4126 w 4332"/>
                    <a:gd name="T5" fmla="*/ 1321 h 3265"/>
                    <a:gd name="T6" fmla="*/ 4126 w 4332"/>
                    <a:gd name="T7" fmla="*/ 846 h 3265"/>
                    <a:gd name="T8" fmla="*/ 3333 w 4332"/>
                    <a:gd name="T9" fmla="*/ 1205 h 3265"/>
                    <a:gd name="T10" fmla="*/ 3333 w 4332"/>
                    <a:gd name="T11" fmla="*/ 846 h 3265"/>
                    <a:gd name="T12" fmla="*/ 2537 w 4332"/>
                    <a:gd name="T13" fmla="*/ 1205 h 3265"/>
                    <a:gd name="T14" fmla="*/ 2537 w 4332"/>
                    <a:gd name="T15" fmla="*/ 846 h 3265"/>
                    <a:gd name="T16" fmla="*/ 1485 w 4332"/>
                    <a:gd name="T17" fmla="*/ 1321 h 3265"/>
                    <a:gd name="T18" fmla="*/ 1103 w 4332"/>
                    <a:gd name="T19" fmla="*/ 1321 h 3265"/>
                    <a:gd name="T20" fmla="*/ 1077 w 4332"/>
                    <a:gd name="T21" fmla="*/ 0 h 3265"/>
                    <a:gd name="T22" fmla="*/ 623 w 4332"/>
                    <a:gd name="T23" fmla="*/ 0 h 3265"/>
                    <a:gd name="T24" fmla="*/ 600 w 4332"/>
                    <a:gd name="T25" fmla="*/ 1321 h 3265"/>
                    <a:gd name="T26" fmla="*/ 203 w 4332"/>
                    <a:gd name="T27" fmla="*/ 1321 h 3265"/>
                    <a:gd name="T28" fmla="*/ 203 w 4332"/>
                    <a:gd name="T29" fmla="*/ 2983 h 3265"/>
                    <a:gd name="T30" fmla="*/ 0 w 4332"/>
                    <a:gd name="T31" fmla="*/ 2983 h 3265"/>
                    <a:gd name="T32" fmla="*/ 0 w 4332"/>
                    <a:gd name="T33" fmla="*/ 3265 h 3265"/>
                    <a:gd name="T34" fmla="*/ 4332 w 4332"/>
                    <a:gd name="T35" fmla="*/ 3265 h 3265"/>
                    <a:gd name="T36" fmla="*/ 4332 w 4332"/>
                    <a:gd name="T37" fmla="*/ 2983 h 3265"/>
                    <a:gd name="T38" fmla="*/ 4126 w 4332"/>
                    <a:gd name="T39" fmla="*/ 2983 h 3265"/>
                    <a:gd name="T40" fmla="*/ 1103 w 4332"/>
                    <a:gd name="T41" fmla="*/ 2027 h 3265"/>
                    <a:gd name="T42" fmla="*/ 600 w 4332"/>
                    <a:gd name="T43" fmla="*/ 2027 h 3265"/>
                    <a:gd name="T44" fmla="*/ 600 w 4332"/>
                    <a:gd name="T45" fmla="*/ 1722 h 3265"/>
                    <a:gd name="T46" fmla="*/ 1103 w 4332"/>
                    <a:gd name="T47" fmla="*/ 1722 h 3265"/>
                    <a:gd name="T48" fmla="*/ 1103 w 4332"/>
                    <a:gd name="T49" fmla="*/ 2027 h 3265"/>
                    <a:gd name="T50" fmla="*/ 1979 w 4332"/>
                    <a:gd name="T51" fmla="*/ 2027 h 3265"/>
                    <a:gd name="T52" fmla="*/ 1476 w 4332"/>
                    <a:gd name="T53" fmla="*/ 2027 h 3265"/>
                    <a:gd name="T54" fmla="*/ 1476 w 4332"/>
                    <a:gd name="T55" fmla="*/ 1722 h 3265"/>
                    <a:gd name="T56" fmla="*/ 1979 w 4332"/>
                    <a:gd name="T57" fmla="*/ 1722 h 3265"/>
                    <a:gd name="T58" fmla="*/ 1979 w 4332"/>
                    <a:gd name="T59" fmla="*/ 2027 h 3265"/>
                    <a:gd name="T60" fmla="*/ 2855 w 4332"/>
                    <a:gd name="T61" fmla="*/ 2027 h 3265"/>
                    <a:gd name="T62" fmla="*/ 2352 w 4332"/>
                    <a:gd name="T63" fmla="*/ 2027 h 3265"/>
                    <a:gd name="T64" fmla="*/ 2352 w 4332"/>
                    <a:gd name="T65" fmla="*/ 1722 h 3265"/>
                    <a:gd name="T66" fmla="*/ 2855 w 4332"/>
                    <a:gd name="T67" fmla="*/ 1722 h 3265"/>
                    <a:gd name="T68" fmla="*/ 2855 w 4332"/>
                    <a:gd name="T69" fmla="*/ 2027 h 3265"/>
                    <a:gd name="T70" fmla="*/ 3732 w 4332"/>
                    <a:gd name="T71" fmla="*/ 2027 h 3265"/>
                    <a:gd name="T72" fmla="*/ 3229 w 4332"/>
                    <a:gd name="T73" fmla="*/ 2027 h 3265"/>
                    <a:gd name="T74" fmla="*/ 3229 w 4332"/>
                    <a:gd name="T75" fmla="*/ 1722 h 3265"/>
                    <a:gd name="T76" fmla="*/ 3732 w 4332"/>
                    <a:gd name="T77" fmla="*/ 1722 h 3265"/>
                    <a:gd name="T78" fmla="*/ 3732 w 4332"/>
                    <a:gd name="T79" fmla="*/ 2027 h 3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2" h="3265">
                      <a:moveTo>
                        <a:pt x="4126" y="2983"/>
                      </a:moveTo>
                      <a:lnTo>
                        <a:pt x="4126" y="1443"/>
                      </a:lnTo>
                      <a:lnTo>
                        <a:pt x="4126" y="1321"/>
                      </a:lnTo>
                      <a:lnTo>
                        <a:pt x="4126" y="846"/>
                      </a:lnTo>
                      <a:lnTo>
                        <a:pt x="3333" y="1205"/>
                      </a:lnTo>
                      <a:lnTo>
                        <a:pt x="3333" y="846"/>
                      </a:lnTo>
                      <a:lnTo>
                        <a:pt x="2537" y="1205"/>
                      </a:lnTo>
                      <a:lnTo>
                        <a:pt x="2537" y="846"/>
                      </a:lnTo>
                      <a:lnTo>
                        <a:pt x="1485" y="1321"/>
                      </a:lnTo>
                      <a:lnTo>
                        <a:pt x="1103" y="1321"/>
                      </a:lnTo>
                      <a:lnTo>
                        <a:pt x="1077" y="0"/>
                      </a:lnTo>
                      <a:lnTo>
                        <a:pt x="623" y="0"/>
                      </a:lnTo>
                      <a:lnTo>
                        <a:pt x="600" y="1321"/>
                      </a:lnTo>
                      <a:lnTo>
                        <a:pt x="203" y="1321"/>
                      </a:lnTo>
                      <a:lnTo>
                        <a:pt x="203" y="2983"/>
                      </a:lnTo>
                      <a:lnTo>
                        <a:pt x="0" y="2983"/>
                      </a:lnTo>
                      <a:lnTo>
                        <a:pt x="0" y="3265"/>
                      </a:lnTo>
                      <a:lnTo>
                        <a:pt x="4332" y="3265"/>
                      </a:lnTo>
                      <a:lnTo>
                        <a:pt x="4332" y="2983"/>
                      </a:lnTo>
                      <a:lnTo>
                        <a:pt x="4126" y="2983"/>
                      </a:lnTo>
                      <a:close/>
                      <a:moveTo>
                        <a:pt x="1103" y="2027"/>
                      </a:moveTo>
                      <a:lnTo>
                        <a:pt x="600" y="2027"/>
                      </a:lnTo>
                      <a:lnTo>
                        <a:pt x="600" y="1722"/>
                      </a:lnTo>
                      <a:lnTo>
                        <a:pt x="1103" y="1722"/>
                      </a:lnTo>
                      <a:lnTo>
                        <a:pt x="1103" y="2027"/>
                      </a:lnTo>
                      <a:close/>
                      <a:moveTo>
                        <a:pt x="1979" y="2027"/>
                      </a:moveTo>
                      <a:lnTo>
                        <a:pt x="1476" y="2027"/>
                      </a:lnTo>
                      <a:lnTo>
                        <a:pt x="1476" y="1722"/>
                      </a:lnTo>
                      <a:lnTo>
                        <a:pt x="1979" y="1722"/>
                      </a:lnTo>
                      <a:lnTo>
                        <a:pt x="1979" y="2027"/>
                      </a:lnTo>
                      <a:close/>
                      <a:moveTo>
                        <a:pt x="2855" y="2027"/>
                      </a:moveTo>
                      <a:lnTo>
                        <a:pt x="2352" y="2027"/>
                      </a:lnTo>
                      <a:lnTo>
                        <a:pt x="2352" y="1722"/>
                      </a:lnTo>
                      <a:lnTo>
                        <a:pt x="2855" y="1722"/>
                      </a:lnTo>
                      <a:lnTo>
                        <a:pt x="2855" y="2027"/>
                      </a:lnTo>
                      <a:close/>
                      <a:moveTo>
                        <a:pt x="3732" y="2027"/>
                      </a:moveTo>
                      <a:lnTo>
                        <a:pt x="3229" y="2027"/>
                      </a:lnTo>
                      <a:lnTo>
                        <a:pt x="3229" y="1722"/>
                      </a:lnTo>
                      <a:lnTo>
                        <a:pt x="3732" y="1722"/>
                      </a:lnTo>
                      <a:lnTo>
                        <a:pt x="3732" y="2027"/>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47" name="Freeform 323"/>
                <p:cNvSpPr>
                  <a:spLocks/>
                </p:cNvSpPr>
                <p:nvPr/>
              </p:nvSpPr>
              <p:spPr bwMode="auto">
                <a:xfrm>
                  <a:off x="10939215" y="4344873"/>
                  <a:ext cx="236934" cy="56674"/>
                </a:xfrm>
                <a:custGeom>
                  <a:avLst/>
                  <a:gdLst>
                    <a:gd name="T0" fmla="*/ 421 w 421"/>
                    <a:gd name="T1" fmla="*/ 0 h 101"/>
                    <a:gd name="T2" fmla="*/ 162 w 421"/>
                    <a:gd name="T3" fmla="*/ 0 h 101"/>
                    <a:gd name="T4" fmla="*/ 0 w 421"/>
                    <a:gd name="T5" fmla="*/ 101 h 101"/>
                    <a:gd name="T6" fmla="*/ 259 w 421"/>
                    <a:gd name="T7" fmla="*/ 101 h 101"/>
                    <a:gd name="T8" fmla="*/ 421 w 421"/>
                    <a:gd name="T9" fmla="*/ 0 h 101"/>
                  </a:gdLst>
                  <a:ahLst/>
                  <a:cxnLst>
                    <a:cxn ang="0">
                      <a:pos x="T0" y="T1"/>
                    </a:cxn>
                    <a:cxn ang="0">
                      <a:pos x="T2" y="T3"/>
                    </a:cxn>
                    <a:cxn ang="0">
                      <a:pos x="T4" y="T5"/>
                    </a:cxn>
                    <a:cxn ang="0">
                      <a:pos x="T6" y="T7"/>
                    </a:cxn>
                    <a:cxn ang="0">
                      <a:pos x="T8" y="T9"/>
                    </a:cxn>
                  </a:cxnLst>
                  <a:rect l="0" t="0" r="r" b="b"/>
                  <a:pathLst>
                    <a:path w="421" h="101">
                      <a:moveTo>
                        <a:pt x="421" y="0"/>
                      </a:moveTo>
                      <a:cubicBezTo>
                        <a:pt x="162" y="0"/>
                        <a:pt x="162" y="0"/>
                        <a:pt x="162" y="0"/>
                      </a:cubicBezTo>
                      <a:cubicBezTo>
                        <a:pt x="91" y="0"/>
                        <a:pt x="30" y="41"/>
                        <a:pt x="0" y="101"/>
                      </a:cubicBezTo>
                      <a:cubicBezTo>
                        <a:pt x="259" y="101"/>
                        <a:pt x="259" y="101"/>
                        <a:pt x="259" y="101"/>
                      </a:cubicBezTo>
                      <a:cubicBezTo>
                        <a:pt x="330" y="101"/>
                        <a:pt x="391" y="60"/>
                        <a:pt x="421" y="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15" name="Group 508"/>
            <p:cNvGrpSpPr/>
            <p:nvPr/>
          </p:nvGrpSpPr>
          <p:grpSpPr>
            <a:xfrm>
              <a:off x="552594" y="4720158"/>
              <a:ext cx="565547" cy="565547"/>
              <a:chOff x="552594" y="4720158"/>
              <a:chExt cx="565547" cy="565547"/>
            </a:xfrm>
          </p:grpSpPr>
          <p:sp>
            <p:nvSpPr>
              <p:cNvPr id="239" name="Oval 238"/>
              <p:cNvSpPr/>
              <p:nvPr/>
            </p:nvSpPr>
            <p:spPr>
              <a:xfrm>
                <a:off x="552594" y="472015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16" name="Group 478"/>
              <p:cNvGrpSpPr/>
              <p:nvPr/>
            </p:nvGrpSpPr>
            <p:grpSpPr>
              <a:xfrm>
                <a:off x="682521" y="4806647"/>
                <a:ext cx="305691" cy="363606"/>
                <a:chOff x="9062243" y="4038600"/>
                <a:chExt cx="867251" cy="1031557"/>
              </a:xfrm>
              <a:solidFill>
                <a:schemeClr val="bg1"/>
              </a:solidFill>
            </p:grpSpPr>
            <p:sp>
              <p:nvSpPr>
                <p:cNvPr id="480" name="Freeform 109"/>
                <p:cNvSpPr>
                  <a:spLocks/>
                </p:cNvSpPr>
                <p:nvPr/>
              </p:nvSpPr>
              <p:spPr bwMode="auto">
                <a:xfrm>
                  <a:off x="9062243" y="4543663"/>
                  <a:ext cx="867251" cy="526494"/>
                </a:xfrm>
                <a:custGeom>
                  <a:avLst/>
                  <a:gdLst>
                    <a:gd name="T0" fmla="*/ 1466 w 1542"/>
                    <a:gd name="T1" fmla="*/ 258 h 936"/>
                    <a:gd name="T2" fmla="*/ 1387 w 1542"/>
                    <a:gd name="T3" fmla="*/ 151 h 936"/>
                    <a:gd name="T4" fmla="*/ 997 w 1542"/>
                    <a:gd name="T5" fmla="*/ 0 h 936"/>
                    <a:gd name="T6" fmla="*/ 764 w 1542"/>
                    <a:gd name="T7" fmla="*/ 513 h 936"/>
                    <a:gd name="T8" fmla="*/ 538 w 1542"/>
                    <a:gd name="T9" fmla="*/ 3 h 936"/>
                    <a:gd name="T10" fmla="*/ 137 w 1542"/>
                    <a:gd name="T11" fmla="*/ 159 h 936"/>
                    <a:gd name="T12" fmla="*/ 77 w 1542"/>
                    <a:gd name="T13" fmla="*/ 237 h 936"/>
                    <a:gd name="T14" fmla="*/ 0 w 1542"/>
                    <a:gd name="T15" fmla="*/ 936 h 936"/>
                    <a:gd name="T16" fmla="*/ 1542 w 1542"/>
                    <a:gd name="T17" fmla="*/ 934 h 936"/>
                    <a:gd name="T18" fmla="*/ 1466 w 1542"/>
                    <a:gd name="T19" fmla="*/ 258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936">
                      <a:moveTo>
                        <a:pt x="1466" y="258"/>
                      </a:moveTo>
                      <a:cubicBezTo>
                        <a:pt x="1466" y="208"/>
                        <a:pt x="1433" y="165"/>
                        <a:pt x="1387" y="151"/>
                      </a:cubicBezTo>
                      <a:cubicBezTo>
                        <a:pt x="997" y="0"/>
                        <a:pt x="997" y="0"/>
                        <a:pt x="997" y="0"/>
                      </a:cubicBezTo>
                      <a:cubicBezTo>
                        <a:pt x="764" y="513"/>
                        <a:pt x="764" y="513"/>
                        <a:pt x="764" y="513"/>
                      </a:cubicBezTo>
                      <a:cubicBezTo>
                        <a:pt x="538" y="3"/>
                        <a:pt x="538" y="3"/>
                        <a:pt x="538" y="3"/>
                      </a:cubicBezTo>
                      <a:cubicBezTo>
                        <a:pt x="137" y="159"/>
                        <a:pt x="137" y="159"/>
                        <a:pt x="137" y="159"/>
                      </a:cubicBezTo>
                      <a:cubicBezTo>
                        <a:pt x="107" y="174"/>
                        <a:pt x="84" y="203"/>
                        <a:pt x="77" y="237"/>
                      </a:cubicBezTo>
                      <a:cubicBezTo>
                        <a:pt x="0" y="936"/>
                        <a:pt x="0" y="936"/>
                        <a:pt x="0" y="936"/>
                      </a:cubicBezTo>
                      <a:cubicBezTo>
                        <a:pt x="1542" y="934"/>
                        <a:pt x="1542" y="934"/>
                        <a:pt x="1542" y="934"/>
                      </a:cubicBezTo>
                      <a:lnTo>
                        <a:pt x="1466" y="2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81" name="Freeform 110"/>
                <p:cNvSpPr>
                  <a:spLocks/>
                </p:cNvSpPr>
                <p:nvPr/>
              </p:nvSpPr>
              <p:spPr bwMode="auto">
                <a:xfrm>
                  <a:off x="9247266" y="4038600"/>
                  <a:ext cx="497205" cy="490538"/>
                </a:xfrm>
                <a:custGeom>
                  <a:avLst/>
                  <a:gdLst>
                    <a:gd name="T0" fmla="*/ 804 w 884"/>
                    <a:gd name="T1" fmla="*/ 276 h 872"/>
                    <a:gd name="T2" fmla="*/ 434 w 884"/>
                    <a:gd name="T3" fmla="*/ 0 h 872"/>
                    <a:gd name="T4" fmla="*/ 80 w 884"/>
                    <a:gd name="T5" fmla="*/ 276 h 872"/>
                    <a:gd name="T6" fmla="*/ 0 w 884"/>
                    <a:gd name="T7" fmla="*/ 358 h 872"/>
                    <a:gd name="T8" fmla="*/ 0 w 884"/>
                    <a:gd name="T9" fmla="*/ 453 h 872"/>
                    <a:gd name="T10" fmla="*/ 73 w 884"/>
                    <a:gd name="T11" fmla="*/ 534 h 872"/>
                    <a:gd name="T12" fmla="*/ 73 w 884"/>
                    <a:gd name="T13" fmla="*/ 535 h 872"/>
                    <a:gd name="T14" fmla="*/ 111 w 884"/>
                    <a:gd name="T15" fmla="*/ 535 h 872"/>
                    <a:gd name="T16" fmla="*/ 111 w 884"/>
                    <a:gd name="T17" fmla="*/ 314 h 872"/>
                    <a:gd name="T18" fmla="*/ 434 w 884"/>
                    <a:gd name="T19" fmla="*/ 38 h 872"/>
                    <a:gd name="T20" fmla="*/ 774 w 884"/>
                    <a:gd name="T21" fmla="*/ 336 h 872"/>
                    <a:gd name="T22" fmla="*/ 774 w 884"/>
                    <a:gd name="T23" fmla="*/ 512 h 872"/>
                    <a:gd name="T24" fmla="*/ 606 w 884"/>
                    <a:gd name="T25" fmla="*/ 709 h 872"/>
                    <a:gd name="T26" fmla="*/ 595 w 884"/>
                    <a:gd name="T27" fmla="*/ 711 h 872"/>
                    <a:gd name="T28" fmla="*/ 591 w 884"/>
                    <a:gd name="T29" fmla="*/ 720 h 872"/>
                    <a:gd name="T30" fmla="*/ 589 w 884"/>
                    <a:gd name="T31" fmla="*/ 722 h 872"/>
                    <a:gd name="T32" fmla="*/ 586 w 884"/>
                    <a:gd name="T33" fmla="*/ 727 h 872"/>
                    <a:gd name="T34" fmla="*/ 583 w 884"/>
                    <a:gd name="T35" fmla="*/ 730 h 872"/>
                    <a:gd name="T36" fmla="*/ 579 w 884"/>
                    <a:gd name="T37" fmla="*/ 734 h 872"/>
                    <a:gd name="T38" fmla="*/ 576 w 884"/>
                    <a:gd name="T39" fmla="*/ 737 h 872"/>
                    <a:gd name="T40" fmla="*/ 572 w 884"/>
                    <a:gd name="T41" fmla="*/ 740 h 872"/>
                    <a:gd name="T42" fmla="*/ 567 w 884"/>
                    <a:gd name="T43" fmla="*/ 743 h 872"/>
                    <a:gd name="T44" fmla="*/ 563 w 884"/>
                    <a:gd name="T45" fmla="*/ 745 h 872"/>
                    <a:gd name="T46" fmla="*/ 558 w 884"/>
                    <a:gd name="T47" fmla="*/ 747 h 872"/>
                    <a:gd name="T48" fmla="*/ 553 w 884"/>
                    <a:gd name="T49" fmla="*/ 749 h 872"/>
                    <a:gd name="T50" fmla="*/ 547 w 884"/>
                    <a:gd name="T51" fmla="*/ 750 h 872"/>
                    <a:gd name="T52" fmla="*/ 543 w 884"/>
                    <a:gd name="T53" fmla="*/ 751 h 872"/>
                    <a:gd name="T54" fmla="*/ 536 w 884"/>
                    <a:gd name="T55" fmla="*/ 752 h 872"/>
                    <a:gd name="T56" fmla="*/ 526 w 884"/>
                    <a:gd name="T57" fmla="*/ 753 h 872"/>
                    <a:gd name="T58" fmla="*/ 455 w 884"/>
                    <a:gd name="T59" fmla="*/ 699 h 872"/>
                    <a:gd name="T60" fmla="*/ 526 w 884"/>
                    <a:gd name="T61" fmla="*/ 645 h 872"/>
                    <a:gd name="T62" fmla="*/ 588 w 884"/>
                    <a:gd name="T63" fmla="*/ 674 h 872"/>
                    <a:gd name="T64" fmla="*/ 660 w 884"/>
                    <a:gd name="T65" fmla="*/ 648 h 872"/>
                    <a:gd name="T66" fmla="*/ 662 w 884"/>
                    <a:gd name="T67" fmla="*/ 634 h 872"/>
                    <a:gd name="T68" fmla="*/ 663 w 884"/>
                    <a:gd name="T69" fmla="*/ 633 h 872"/>
                    <a:gd name="T70" fmla="*/ 663 w 884"/>
                    <a:gd name="T71" fmla="*/ 592 h 872"/>
                    <a:gd name="T72" fmla="*/ 723 w 884"/>
                    <a:gd name="T73" fmla="*/ 541 h 872"/>
                    <a:gd name="T74" fmla="*/ 723 w 884"/>
                    <a:gd name="T75" fmla="*/ 355 h 872"/>
                    <a:gd name="T76" fmla="*/ 435 w 884"/>
                    <a:gd name="T77" fmla="*/ 100 h 872"/>
                    <a:gd name="T78" fmla="*/ 160 w 884"/>
                    <a:gd name="T79" fmla="*/ 336 h 872"/>
                    <a:gd name="T80" fmla="*/ 160 w 884"/>
                    <a:gd name="T81" fmla="*/ 537 h 872"/>
                    <a:gd name="T82" fmla="*/ 224 w 884"/>
                    <a:gd name="T83" fmla="*/ 592 h 872"/>
                    <a:gd name="T84" fmla="*/ 224 w 884"/>
                    <a:gd name="T85" fmla="*/ 640 h 872"/>
                    <a:gd name="T86" fmla="*/ 443 w 884"/>
                    <a:gd name="T87" fmla="*/ 863 h 872"/>
                    <a:gd name="T88" fmla="*/ 633 w 884"/>
                    <a:gd name="T89" fmla="*/ 741 h 872"/>
                    <a:gd name="T90" fmla="*/ 810 w 884"/>
                    <a:gd name="T91" fmla="*/ 535 h 872"/>
                    <a:gd name="T92" fmla="*/ 812 w 884"/>
                    <a:gd name="T93" fmla="*/ 535 h 872"/>
                    <a:gd name="T94" fmla="*/ 812 w 884"/>
                    <a:gd name="T95" fmla="*/ 534 h 872"/>
                    <a:gd name="T96" fmla="*/ 884 w 884"/>
                    <a:gd name="T97" fmla="*/ 453 h 872"/>
                    <a:gd name="T98" fmla="*/ 884 w 884"/>
                    <a:gd name="T99" fmla="*/ 358 h 872"/>
                    <a:gd name="T100" fmla="*/ 804 w 884"/>
                    <a:gd name="T101" fmla="*/ 27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4" h="872">
                      <a:moveTo>
                        <a:pt x="804" y="276"/>
                      </a:moveTo>
                      <a:cubicBezTo>
                        <a:pt x="774" y="146"/>
                        <a:pt x="647" y="0"/>
                        <a:pt x="434" y="0"/>
                      </a:cubicBezTo>
                      <a:cubicBezTo>
                        <a:pt x="202" y="0"/>
                        <a:pt x="106" y="179"/>
                        <a:pt x="80" y="276"/>
                      </a:cubicBezTo>
                      <a:cubicBezTo>
                        <a:pt x="36" y="277"/>
                        <a:pt x="0" y="314"/>
                        <a:pt x="0" y="358"/>
                      </a:cubicBezTo>
                      <a:cubicBezTo>
                        <a:pt x="0" y="453"/>
                        <a:pt x="0" y="453"/>
                        <a:pt x="0" y="453"/>
                      </a:cubicBezTo>
                      <a:cubicBezTo>
                        <a:pt x="0" y="495"/>
                        <a:pt x="32" y="530"/>
                        <a:pt x="73" y="534"/>
                      </a:cubicBezTo>
                      <a:cubicBezTo>
                        <a:pt x="73" y="535"/>
                        <a:pt x="73" y="535"/>
                        <a:pt x="73" y="535"/>
                      </a:cubicBezTo>
                      <a:cubicBezTo>
                        <a:pt x="111" y="535"/>
                        <a:pt x="111" y="535"/>
                        <a:pt x="111" y="535"/>
                      </a:cubicBezTo>
                      <a:cubicBezTo>
                        <a:pt x="111" y="314"/>
                        <a:pt x="111" y="314"/>
                        <a:pt x="111" y="314"/>
                      </a:cubicBezTo>
                      <a:cubicBezTo>
                        <a:pt x="121" y="241"/>
                        <a:pt x="200" y="38"/>
                        <a:pt x="434" y="38"/>
                      </a:cubicBezTo>
                      <a:cubicBezTo>
                        <a:pt x="656" y="38"/>
                        <a:pt x="774" y="211"/>
                        <a:pt x="774" y="336"/>
                      </a:cubicBezTo>
                      <a:cubicBezTo>
                        <a:pt x="774" y="512"/>
                        <a:pt x="774" y="512"/>
                        <a:pt x="774" y="512"/>
                      </a:cubicBezTo>
                      <a:cubicBezTo>
                        <a:pt x="772" y="574"/>
                        <a:pt x="722" y="678"/>
                        <a:pt x="606" y="709"/>
                      </a:cubicBezTo>
                      <a:cubicBezTo>
                        <a:pt x="602" y="710"/>
                        <a:pt x="599" y="711"/>
                        <a:pt x="595" y="711"/>
                      </a:cubicBezTo>
                      <a:cubicBezTo>
                        <a:pt x="594" y="714"/>
                        <a:pt x="593" y="717"/>
                        <a:pt x="591" y="720"/>
                      </a:cubicBezTo>
                      <a:cubicBezTo>
                        <a:pt x="591" y="721"/>
                        <a:pt x="590" y="721"/>
                        <a:pt x="589" y="722"/>
                      </a:cubicBezTo>
                      <a:cubicBezTo>
                        <a:pt x="588" y="724"/>
                        <a:pt x="587" y="726"/>
                        <a:pt x="586" y="727"/>
                      </a:cubicBezTo>
                      <a:cubicBezTo>
                        <a:pt x="585" y="728"/>
                        <a:pt x="584" y="729"/>
                        <a:pt x="583" y="730"/>
                      </a:cubicBezTo>
                      <a:cubicBezTo>
                        <a:pt x="582" y="732"/>
                        <a:pt x="581" y="733"/>
                        <a:pt x="579" y="734"/>
                      </a:cubicBezTo>
                      <a:cubicBezTo>
                        <a:pt x="578" y="735"/>
                        <a:pt x="577" y="736"/>
                        <a:pt x="576" y="737"/>
                      </a:cubicBezTo>
                      <a:cubicBezTo>
                        <a:pt x="574" y="738"/>
                        <a:pt x="573" y="739"/>
                        <a:pt x="572" y="740"/>
                      </a:cubicBezTo>
                      <a:cubicBezTo>
                        <a:pt x="570" y="741"/>
                        <a:pt x="569" y="742"/>
                        <a:pt x="567" y="743"/>
                      </a:cubicBezTo>
                      <a:cubicBezTo>
                        <a:pt x="566" y="743"/>
                        <a:pt x="564" y="744"/>
                        <a:pt x="563" y="745"/>
                      </a:cubicBezTo>
                      <a:cubicBezTo>
                        <a:pt x="561" y="746"/>
                        <a:pt x="560" y="746"/>
                        <a:pt x="558" y="747"/>
                      </a:cubicBezTo>
                      <a:cubicBezTo>
                        <a:pt x="556" y="748"/>
                        <a:pt x="555" y="748"/>
                        <a:pt x="553" y="749"/>
                      </a:cubicBezTo>
                      <a:cubicBezTo>
                        <a:pt x="551" y="749"/>
                        <a:pt x="549" y="750"/>
                        <a:pt x="547" y="750"/>
                      </a:cubicBezTo>
                      <a:cubicBezTo>
                        <a:pt x="546" y="751"/>
                        <a:pt x="545" y="751"/>
                        <a:pt x="543" y="751"/>
                      </a:cubicBezTo>
                      <a:cubicBezTo>
                        <a:pt x="541" y="752"/>
                        <a:pt x="539" y="752"/>
                        <a:pt x="536" y="752"/>
                      </a:cubicBezTo>
                      <a:cubicBezTo>
                        <a:pt x="533" y="753"/>
                        <a:pt x="529" y="753"/>
                        <a:pt x="526" y="753"/>
                      </a:cubicBezTo>
                      <a:cubicBezTo>
                        <a:pt x="487" y="753"/>
                        <a:pt x="455" y="729"/>
                        <a:pt x="455" y="699"/>
                      </a:cubicBezTo>
                      <a:cubicBezTo>
                        <a:pt x="455" y="669"/>
                        <a:pt x="487" y="645"/>
                        <a:pt x="526" y="645"/>
                      </a:cubicBezTo>
                      <a:cubicBezTo>
                        <a:pt x="553" y="645"/>
                        <a:pt x="577" y="656"/>
                        <a:pt x="588" y="674"/>
                      </a:cubicBezTo>
                      <a:cubicBezTo>
                        <a:pt x="616" y="669"/>
                        <a:pt x="640" y="659"/>
                        <a:pt x="660" y="648"/>
                      </a:cubicBezTo>
                      <a:cubicBezTo>
                        <a:pt x="661" y="643"/>
                        <a:pt x="662" y="639"/>
                        <a:pt x="662" y="634"/>
                      </a:cubicBezTo>
                      <a:cubicBezTo>
                        <a:pt x="662" y="634"/>
                        <a:pt x="663" y="634"/>
                        <a:pt x="663" y="633"/>
                      </a:cubicBezTo>
                      <a:cubicBezTo>
                        <a:pt x="663" y="592"/>
                        <a:pt x="663" y="592"/>
                        <a:pt x="663" y="592"/>
                      </a:cubicBezTo>
                      <a:cubicBezTo>
                        <a:pt x="723" y="541"/>
                        <a:pt x="723" y="541"/>
                        <a:pt x="723" y="541"/>
                      </a:cubicBezTo>
                      <a:cubicBezTo>
                        <a:pt x="723" y="355"/>
                        <a:pt x="723" y="355"/>
                        <a:pt x="723" y="355"/>
                      </a:cubicBezTo>
                      <a:cubicBezTo>
                        <a:pt x="723" y="253"/>
                        <a:pt x="626" y="100"/>
                        <a:pt x="435" y="100"/>
                      </a:cubicBezTo>
                      <a:cubicBezTo>
                        <a:pt x="235" y="100"/>
                        <a:pt x="168" y="278"/>
                        <a:pt x="160" y="336"/>
                      </a:cubicBezTo>
                      <a:cubicBezTo>
                        <a:pt x="160" y="537"/>
                        <a:pt x="160" y="537"/>
                        <a:pt x="160" y="537"/>
                      </a:cubicBezTo>
                      <a:cubicBezTo>
                        <a:pt x="224" y="592"/>
                        <a:pt x="224" y="592"/>
                        <a:pt x="224" y="592"/>
                      </a:cubicBezTo>
                      <a:cubicBezTo>
                        <a:pt x="224" y="640"/>
                        <a:pt x="224" y="640"/>
                        <a:pt x="224" y="640"/>
                      </a:cubicBezTo>
                      <a:cubicBezTo>
                        <a:pt x="256" y="872"/>
                        <a:pt x="443" y="863"/>
                        <a:pt x="443" y="863"/>
                      </a:cubicBezTo>
                      <a:cubicBezTo>
                        <a:pt x="443" y="863"/>
                        <a:pt x="570" y="870"/>
                        <a:pt x="633" y="741"/>
                      </a:cubicBezTo>
                      <a:cubicBezTo>
                        <a:pt x="738" y="705"/>
                        <a:pt x="799" y="613"/>
                        <a:pt x="810" y="535"/>
                      </a:cubicBezTo>
                      <a:cubicBezTo>
                        <a:pt x="812" y="535"/>
                        <a:pt x="812" y="535"/>
                        <a:pt x="812" y="535"/>
                      </a:cubicBezTo>
                      <a:cubicBezTo>
                        <a:pt x="812" y="534"/>
                        <a:pt x="812" y="534"/>
                        <a:pt x="812" y="534"/>
                      </a:cubicBezTo>
                      <a:cubicBezTo>
                        <a:pt x="852" y="530"/>
                        <a:pt x="884" y="495"/>
                        <a:pt x="884" y="453"/>
                      </a:cubicBezTo>
                      <a:cubicBezTo>
                        <a:pt x="884" y="358"/>
                        <a:pt x="884" y="358"/>
                        <a:pt x="884" y="358"/>
                      </a:cubicBezTo>
                      <a:cubicBezTo>
                        <a:pt x="884" y="313"/>
                        <a:pt x="849" y="277"/>
                        <a:pt x="804" y="27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grpSp>
        <p:nvGrpSpPr>
          <p:cNvPr id="117" name="Group 3"/>
          <p:cNvGrpSpPr/>
          <p:nvPr/>
        </p:nvGrpSpPr>
        <p:grpSpPr>
          <a:xfrm>
            <a:off x="544158" y="507995"/>
            <a:ext cx="11039585" cy="565547"/>
            <a:chOff x="542546" y="507948"/>
            <a:chExt cx="11039585" cy="565547"/>
          </a:xfrm>
        </p:grpSpPr>
        <p:grpSp>
          <p:nvGrpSpPr>
            <p:cNvPr id="118" name="Group 13"/>
            <p:cNvGrpSpPr/>
            <p:nvPr/>
          </p:nvGrpSpPr>
          <p:grpSpPr>
            <a:xfrm>
              <a:off x="542546" y="507948"/>
              <a:ext cx="565547" cy="565547"/>
              <a:chOff x="542546" y="507948"/>
              <a:chExt cx="565547" cy="565547"/>
            </a:xfrm>
          </p:grpSpPr>
          <p:sp>
            <p:nvSpPr>
              <p:cNvPr id="6" name="Oval 5"/>
              <p:cNvSpPr/>
              <p:nvPr/>
            </p:nvSpPr>
            <p:spPr>
              <a:xfrm>
                <a:off x="542546"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19" name="Group 248"/>
              <p:cNvGrpSpPr/>
              <p:nvPr/>
            </p:nvGrpSpPr>
            <p:grpSpPr>
              <a:xfrm>
                <a:off x="668534" y="609600"/>
                <a:ext cx="313570" cy="362242"/>
                <a:chOff x="2990334" y="743955"/>
                <a:chExt cx="894397" cy="1033225"/>
              </a:xfrm>
              <a:solidFill>
                <a:schemeClr val="bg1"/>
              </a:solidFill>
            </p:grpSpPr>
            <p:sp>
              <p:nvSpPr>
                <p:cNvPr id="250" name="Freeform 66"/>
                <p:cNvSpPr>
                  <a:spLocks/>
                </p:cNvSpPr>
                <p:nvPr/>
              </p:nvSpPr>
              <p:spPr bwMode="auto">
                <a:xfrm>
                  <a:off x="3117017" y="870638"/>
                  <a:ext cx="641747" cy="542687"/>
                </a:xfrm>
                <a:custGeom>
                  <a:avLst/>
                  <a:gdLst>
                    <a:gd name="T0" fmla="*/ 57 w 1141"/>
                    <a:gd name="T1" fmla="*/ 570 h 965"/>
                    <a:gd name="T2" fmla="*/ 570 w 1141"/>
                    <a:gd name="T3" fmla="*/ 57 h 965"/>
                    <a:gd name="T4" fmla="*/ 1083 w 1141"/>
                    <a:gd name="T5" fmla="*/ 570 h 965"/>
                    <a:gd name="T6" fmla="*/ 941 w 1141"/>
                    <a:gd name="T7" fmla="*/ 924 h 965"/>
                    <a:gd name="T8" fmla="*/ 981 w 1141"/>
                    <a:gd name="T9" fmla="*/ 965 h 965"/>
                    <a:gd name="T10" fmla="*/ 1141 w 1141"/>
                    <a:gd name="T11" fmla="*/ 570 h 965"/>
                    <a:gd name="T12" fmla="*/ 570 w 1141"/>
                    <a:gd name="T13" fmla="*/ 0 h 965"/>
                    <a:gd name="T14" fmla="*/ 0 w 1141"/>
                    <a:gd name="T15" fmla="*/ 570 h 965"/>
                    <a:gd name="T16" fmla="*/ 159 w 1141"/>
                    <a:gd name="T17" fmla="*/ 965 h 965"/>
                    <a:gd name="T18" fmla="*/ 200 w 1141"/>
                    <a:gd name="T19" fmla="*/ 924 h 965"/>
                    <a:gd name="T20" fmla="*/ 57 w 1141"/>
                    <a:gd name="T21" fmla="*/ 57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1" h="965">
                      <a:moveTo>
                        <a:pt x="57" y="570"/>
                      </a:moveTo>
                      <a:cubicBezTo>
                        <a:pt x="57" y="287"/>
                        <a:pt x="287" y="57"/>
                        <a:pt x="570" y="57"/>
                      </a:cubicBezTo>
                      <a:cubicBezTo>
                        <a:pt x="853" y="57"/>
                        <a:pt x="1083" y="287"/>
                        <a:pt x="1083" y="570"/>
                      </a:cubicBezTo>
                      <a:cubicBezTo>
                        <a:pt x="1083" y="707"/>
                        <a:pt x="1029" y="832"/>
                        <a:pt x="941" y="924"/>
                      </a:cubicBezTo>
                      <a:cubicBezTo>
                        <a:pt x="981" y="965"/>
                        <a:pt x="981" y="965"/>
                        <a:pt x="981" y="965"/>
                      </a:cubicBezTo>
                      <a:cubicBezTo>
                        <a:pt x="1080" y="862"/>
                        <a:pt x="1141" y="723"/>
                        <a:pt x="1141" y="570"/>
                      </a:cubicBezTo>
                      <a:cubicBezTo>
                        <a:pt x="1141" y="255"/>
                        <a:pt x="885" y="0"/>
                        <a:pt x="570" y="0"/>
                      </a:cubicBezTo>
                      <a:cubicBezTo>
                        <a:pt x="255" y="0"/>
                        <a:pt x="0" y="255"/>
                        <a:pt x="0" y="570"/>
                      </a:cubicBezTo>
                      <a:cubicBezTo>
                        <a:pt x="0" y="723"/>
                        <a:pt x="60" y="862"/>
                        <a:pt x="159" y="965"/>
                      </a:cubicBezTo>
                      <a:cubicBezTo>
                        <a:pt x="200" y="924"/>
                        <a:pt x="200" y="924"/>
                        <a:pt x="200" y="924"/>
                      </a:cubicBezTo>
                      <a:cubicBezTo>
                        <a:pt x="111" y="832"/>
                        <a:pt x="57" y="707"/>
                        <a:pt x="57" y="57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51" name="Freeform 67"/>
                <p:cNvSpPr>
                  <a:spLocks/>
                </p:cNvSpPr>
                <p:nvPr/>
              </p:nvSpPr>
              <p:spPr bwMode="auto">
                <a:xfrm>
                  <a:off x="2990334" y="743955"/>
                  <a:ext cx="894397" cy="758904"/>
                </a:xfrm>
                <a:custGeom>
                  <a:avLst/>
                  <a:gdLst>
                    <a:gd name="T0" fmla="*/ 76 w 1590"/>
                    <a:gd name="T1" fmla="*/ 795 h 1349"/>
                    <a:gd name="T2" fmla="*/ 795 w 1590"/>
                    <a:gd name="T3" fmla="*/ 76 h 1349"/>
                    <a:gd name="T4" fmla="*/ 1514 w 1590"/>
                    <a:gd name="T5" fmla="*/ 795 h 1349"/>
                    <a:gd name="T6" fmla="*/ 1311 w 1590"/>
                    <a:gd name="T7" fmla="*/ 1295 h 1349"/>
                    <a:gd name="T8" fmla="*/ 1365 w 1590"/>
                    <a:gd name="T9" fmla="*/ 1349 h 1349"/>
                    <a:gd name="T10" fmla="*/ 1590 w 1590"/>
                    <a:gd name="T11" fmla="*/ 795 h 1349"/>
                    <a:gd name="T12" fmla="*/ 795 w 1590"/>
                    <a:gd name="T13" fmla="*/ 0 h 1349"/>
                    <a:gd name="T14" fmla="*/ 0 w 1590"/>
                    <a:gd name="T15" fmla="*/ 795 h 1349"/>
                    <a:gd name="T16" fmla="*/ 225 w 1590"/>
                    <a:gd name="T17" fmla="*/ 1349 h 1349"/>
                    <a:gd name="T18" fmla="*/ 279 w 1590"/>
                    <a:gd name="T19" fmla="*/ 1295 h 1349"/>
                    <a:gd name="T20" fmla="*/ 76 w 1590"/>
                    <a:gd name="T21" fmla="*/ 79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0" h="1349">
                      <a:moveTo>
                        <a:pt x="76" y="795"/>
                      </a:moveTo>
                      <a:cubicBezTo>
                        <a:pt x="76" y="399"/>
                        <a:pt x="399" y="76"/>
                        <a:pt x="795" y="76"/>
                      </a:cubicBezTo>
                      <a:cubicBezTo>
                        <a:pt x="1191" y="76"/>
                        <a:pt x="1514" y="399"/>
                        <a:pt x="1514" y="795"/>
                      </a:cubicBezTo>
                      <a:cubicBezTo>
                        <a:pt x="1514" y="989"/>
                        <a:pt x="1436" y="1165"/>
                        <a:pt x="1311" y="1295"/>
                      </a:cubicBezTo>
                      <a:cubicBezTo>
                        <a:pt x="1365" y="1349"/>
                        <a:pt x="1365" y="1349"/>
                        <a:pt x="1365" y="1349"/>
                      </a:cubicBezTo>
                      <a:cubicBezTo>
                        <a:pt x="1504" y="1205"/>
                        <a:pt x="1590" y="1010"/>
                        <a:pt x="1590" y="795"/>
                      </a:cubicBezTo>
                      <a:cubicBezTo>
                        <a:pt x="1590" y="356"/>
                        <a:pt x="1234" y="0"/>
                        <a:pt x="795" y="0"/>
                      </a:cubicBezTo>
                      <a:cubicBezTo>
                        <a:pt x="356" y="0"/>
                        <a:pt x="0" y="356"/>
                        <a:pt x="0" y="795"/>
                      </a:cubicBezTo>
                      <a:cubicBezTo>
                        <a:pt x="0" y="1010"/>
                        <a:pt x="86" y="1205"/>
                        <a:pt x="225" y="1349"/>
                      </a:cubicBezTo>
                      <a:cubicBezTo>
                        <a:pt x="279" y="1295"/>
                        <a:pt x="279" y="1295"/>
                        <a:pt x="279" y="1295"/>
                      </a:cubicBezTo>
                      <a:cubicBezTo>
                        <a:pt x="154" y="1165"/>
                        <a:pt x="76" y="989"/>
                        <a:pt x="76" y="795"/>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52" name="Freeform 68"/>
                <p:cNvSpPr>
                  <a:spLocks/>
                </p:cNvSpPr>
                <p:nvPr/>
              </p:nvSpPr>
              <p:spPr bwMode="auto">
                <a:xfrm>
                  <a:off x="3327758" y="1336172"/>
                  <a:ext cx="219551" cy="441008"/>
                </a:xfrm>
                <a:custGeom>
                  <a:avLst/>
                  <a:gdLst>
                    <a:gd name="T0" fmla="*/ 41 w 390"/>
                    <a:gd name="T1" fmla="*/ 784 h 784"/>
                    <a:gd name="T2" fmla="*/ 5 w 390"/>
                    <a:gd name="T3" fmla="*/ 130 h 784"/>
                    <a:gd name="T4" fmla="*/ 126 w 390"/>
                    <a:gd name="T5" fmla="*/ 0 h 784"/>
                    <a:gd name="T6" fmla="*/ 264 w 390"/>
                    <a:gd name="T7" fmla="*/ 0 h 784"/>
                    <a:gd name="T8" fmla="*/ 385 w 390"/>
                    <a:gd name="T9" fmla="*/ 130 h 784"/>
                    <a:gd name="T10" fmla="*/ 349 w 390"/>
                    <a:gd name="T11" fmla="*/ 784 h 784"/>
                    <a:gd name="T12" fmla="*/ 41 w 390"/>
                    <a:gd name="T13" fmla="*/ 784 h 784"/>
                  </a:gdLst>
                  <a:ahLst/>
                  <a:cxnLst>
                    <a:cxn ang="0">
                      <a:pos x="T0" y="T1"/>
                    </a:cxn>
                    <a:cxn ang="0">
                      <a:pos x="T2" y="T3"/>
                    </a:cxn>
                    <a:cxn ang="0">
                      <a:pos x="T4" y="T5"/>
                    </a:cxn>
                    <a:cxn ang="0">
                      <a:pos x="T6" y="T7"/>
                    </a:cxn>
                    <a:cxn ang="0">
                      <a:pos x="T8" y="T9"/>
                    </a:cxn>
                    <a:cxn ang="0">
                      <a:pos x="T10" y="T11"/>
                    </a:cxn>
                    <a:cxn ang="0">
                      <a:pos x="T12" y="T13"/>
                    </a:cxn>
                  </a:cxnLst>
                  <a:rect l="0" t="0" r="r" b="b"/>
                  <a:pathLst>
                    <a:path w="390" h="784">
                      <a:moveTo>
                        <a:pt x="41" y="784"/>
                      </a:moveTo>
                      <a:cubicBezTo>
                        <a:pt x="5" y="130"/>
                        <a:pt x="5" y="130"/>
                        <a:pt x="5" y="130"/>
                      </a:cubicBezTo>
                      <a:cubicBezTo>
                        <a:pt x="0" y="58"/>
                        <a:pt x="54" y="0"/>
                        <a:pt x="126" y="0"/>
                      </a:cubicBezTo>
                      <a:cubicBezTo>
                        <a:pt x="264" y="0"/>
                        <a:pt x="264" y="0"/>
                        <a:pt x="264" y="0"/>
                      </a:cubicBezTo>
                      <a:cubicBezTo>
                        <a:pt x="336" y="0"/>
                        <a:pt x="390" y="58"/>
                        <a:pt x="385" y="130"/>
                      </a:cubicBezTo>
                      <a:cubicBezTo>
                        <a:pt x="349" y="784"/>
                        <a:pt x="349" y="784"/>
                        <a:pt x="349" y="784"/>
                      </a:cubicBezTo>
                      <a:lnTo>
                        <a:pt x="41" y="78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53" name="Oval 69"/>
                <p:cNvSpPr>
                  <a:spLocks noChangeArrowheads="1"/>
                </p:cNvSpPr>
                <p:nvPr/>
              </p:nvSpPr>
              <p:spPr bwMode="auto">
                <a:xfrm>
                  <a:off x="3334663" y="1088284"/>
                  <a:ext cx="205740" cy="205740"/>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20" name="Group 15"/>
            <p:cNvGrpSpPr/>
            <p:nvPr/>
          </p:nvGrpSpPr>
          <p:grpSpPr>
            <a:xfrm>
              <a:off x="1706328" y="507948"/>
              <a:ext cx="565547" cy="565547"/>
              <a:chOff x="1706328" y="507948"/>
              <a:chExt cx="565547" cy="565547"/>
            </a:xfrm>
          </p:grpSpPr>
          <p:sp>
            <p:nvSpPr>
              <p:cNvPr id="7" name="Oval 6"/>
              <p:cNvSpPr/>
              <p:nvPr/>
            </p:nvSpPr>
            <p:spPr>
              <a:xfrm>
                <a:off x="1706328"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73" name="Freeform 296"/>
              <p:cNvSpPr>
                <a:spLocks noEditPoints="1"/>
              </p:cNvSpPr>
              <p:nvPr/>
            </p:nvSpPr>
            <p:spPr bwMode="auto">
              <a:xfrm>
                <a:off x="1838192" y="664062"/>
                <a:ext cx="329078" cy="254315"/>
              </a:xfrm>
              <a:custGeom>
                <a:avLst/>
                <a:gdLst>
                  <a:gd name="T0" fmla="*/ 599 w 1828"/>
                  <a:gd name="T1" fmla="*/ 140 h 1413"/>
                  <a:gd name="T2" fmla="*/ 520 w 1828"/>
                  <a:gd name="T3" fmla="*/ 0 h 1413"/>
                  <a:gd name="T4" fmla="*/ 0 w 1828"/>
                  <a:gd name="T5" fmla="*/ 1413 h 1413"/>
                  <a:gd name="T6" fmla="*/ 1828 w 1828"/>
                  <a:gd name="T7" fmla="*/ 284 h 1413"/>
                  <a:gd name="T8" fmla="*/ 1251 w 1828"/>
                  <a:gd name="T9" fmla="*/ 499 h 1413"/>
                  <a:gd name="T10" fmla="*/ 1396 w 1828"/>
                  <a:gd name="T11" fmla="*/ 644 h 1413"/>
                  <a:gd name="T12" fmla="*/ 1251 w 1828"/>
                  <a:gd name="T13" fmla="*/ 499 h 1413"/>
                  <a:gd name="T14" fmla="*/ 1163 w 1828"/>
                  <a:gd name="T15" fmla="*/ 276 h 1413"/>
                  <a:gd name="T16" fmla="*/ 1236 w 1828"/>
                  <a:gd name="T17" fmla="*/ 411 h 1413"/>
                  <a:gd name="T18" fmla="*/ 1091 w 1828"/>
                  <a:gd name="T19" fmla="*/ 411 h 1413"/>
                  <a:gd name="T20" fmla="*/ 849 w 1828"/>
                  <a:gd name="T21" fmla="*/ 377 h 1413"/>
                  <a:gd name="T22" fmla="*/ 849 w 1828"/>
                  <a:gd name="T23" fmla="*/ 500 h 1413"/>
                  <a:gd name="T24" fmla="*/ 849 w 1828"/>
                  <a:gd name="T25" fmla="*/ 377 h 1413"/>
                  <a:gd name="T26" fmla="*/ 606 w 1828"/>
                  <a:gd name="T27" fmla="*/ 680 h 1413"/>
                  <a:gd name="T28" fmla="*/ 779 w 1828"/>
                  <a:gd name="T29" fmla="*/ 680 h 1413"/>
                  <a:gd name="T30" fmla="*/ 573 w 1828"/>
                  <a:gd name="T31" fmla="*/ 304 h 1413"/>
                  <a:gd name="T32" fmla="*/ 645 w 1828"/>
                  <a:gd name="T33" fmla="*/ 439 h 1413"/>
                  <a:gd name="T34" fmla="*/ 500 w 1828"/>
                  <a:gd name="T35" fmla="*/ 439 h 1413"/>
                  <a:gd name="T36" fmla="*/ 365 w 1828"/>
                  <a:gd name="T37" fmla="*/ 632 h 1413"/>
                  <a:gd name="T38" fmla="*/ 488 w 1828"/>
                  <a:gd name="T39" fmla="*/ 632 h 1413"/>
                  <a:gd name="T40" fmla="*/ 365 w 1828"/>
                  <a:gd name="T41" fmla="*/ 632 h 1413"/>
                  <a:gd name="T42" fmla="*/ 402 w 1828"/>
                  <a:gd name="T43" fmla="*/ 860 h 1413"/>
                  <a:gd name="T44" fmla="*/ 613 w 1828"/>
                  <a:gd name="T45" fmla="*/ 860 h 1413"/>
                  <a:gd name="T46" fmla="*/ 507 w 1828"/>
                  <a:gd name="T47" fmla="*/ 1056 h 1413"/>
                  <a:gd name="T48" fmla="*/ 723 w 1828"/>
                  <a:gd name="T49" fmla="*/ 1257 h 1413"/>
                  <a:gd name="T50" fmla="*/ 578 w 1828"/>
                  <a:gd name="T51" fmla="*/ 1257 h 1413"/>
                  <a:gd name="T52" fmla="*/ 651 w 1828"/>
                  <a:gd name="T53" fmla="*/ 1123 h 1413"/>
                  <a:gd name="T54" fmla="*/ 723 w 1828"/>
                  <a:gd name="T55" fmla="*/ 1257 h 1413"/>
                  <a:gd name="T56" fmla="*/ 702 w 1828"/>
                  <a:gd name="T57" fmla="*/ 786 h 1413"/>
                  <a:gd name="T58" fmla="*/ 847 w 1828"/>
                  <a:gd name="T59" fmla="*/ 786 h 1413"/>
                  <a:gd name="T60" fmla="*/ 774 w 1828"/>
                  <a:gd name="T61" fmla="*/ 921 h 1413"/>
                  <a:gd name="T62" fmla="*/ 856 w 1828"/>
                  <a:gd name="T63" fmla="*/ 1113 h 1413"/>
                  <a:gd name="T64" fmla="*/ 856 w 1828"/>
                  <a:gd name="T65" fmla="*/ 990 h 1413"/>
                  <a:gd name="T66" fmla="*/ 856 w 1828"/>
                  <a:gd name="T67" fmla="*/ 1113 h 1413"/>
                  <a:gd name="T68" fmla="*/ 1019 w 1828"/>
                  <a:gd name="T69" fmla="*/ 494 h 1413"/>
                  <a:gd name="T70" fmla="*/ 1019 w 1828"/>
                  <a:gd name="T71" fmla="*/ 751 h 1413"/>
                  <a:gd name="T72" fmla="*/ 997 w 1828"/>
                  <a:gd name="T73" fmla="*/ 817 h 1413"/>
                  <a:gd name="T74" fmla="*/ 1191 w 1828"/>
                  <a:gd name="T75" fmla="*/ 1011 h 1413"/>
                  <a:gd name="T76" fmla="*/ 997 w 1828"/>
                  <a:gd name="T77" fmla="*/ 817 h 1413"/>
                  <a:gd name="T78" fmla="*/ 1183 w 1828"/>
                  <a:gd name="T79" fmla="*/ 1083 h 1413"/>
                  <a:gd name="T80" fmla="*/ 1097 w 1828"/>
                  <a:gd name="T81" fmla="*/ 1255 h 1413"/>
                  <a:gd name="T82" fmla="*/ 1285 w 1828"/>
                  <a:gd name="T83" fmla="*/ 1001 h 1413"/>
                  <a:gd name="T84" fmla="*/ 1407 w 1828"/>
                  <a:gd name="T85" fmla="*/ 1001 h 1413"/>
                  <a:gd name="T86" fmla="*/ 1474 w 1828"/>
                  <a:gd name="T87" fmla="*/ 849 h 1413"/>
                  <a:gd name="T88" fmla="*/ 1329 w 1828"/>
                  <a:gd name="T89" fmla="*/ 849 h 1413"/>
                  <a:gd name="T90" fmla="*/ 1401 w 1828"/>
                  <a:gd name="T91" fmla="*/ 715 h 1413"/>
                  <a:gd name="T92" fmla="*/ 1474 w 1828"/>
                  <a:gd name="T93" fmla="*/ 849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8" h="1413">
                    <a:moveTo>
                      <a:pt x="1685" y="141"/>
                    </a:moveTo>
                    <a:cubicBezTo>
                      <a:pt x="599" y="140"/>
                      <a:pt x="599" y="140"/>
                      <a:pt x="599" y="140"/>
                    </a:cubicBezTo>
                    <a:cubicBezTo>
                      <a:pt x="599" y="140"/>
                      <a:pt x="599" y="140"/>
                      <a:pt x="599" y="140"/>
                    </a:cubicBezTo>
                    <a:cubicBezTo>
                      <a:pt x="520" y="0"/>
                      <a:pt x="520" y="0"/>
                      <a:pt x="520" y="0"/>
                    </a:cubicBezTo>
                    <a:cubicBezTo>
                      <a:pt x="0" y="0"/>
                      <a:pt x="0" y="0"/>
                      <a:pt x="0" y="0"/>
                    </a:cubicBezTo>
                    <a:cubicBezTo>
                      <a:pt x="0" y="1413"/>
                      <a:pt x="0" y="1413"/>
                      <a:pt x="0" y="1413"/>
                    </a:cubicBezTo>
                    <a:cubicBezTo>
                      <a:pt x="1828" y="1413"/>
                      <a:pt x="1828" y="1413"/>
                      <a:pt x="1828" y="1413"/>
                    </a:cubicBezTo>
                    <a:cubicBezTo>
                      <a:pt x="1828" y="284"/>
                      <a:pt x="1828" y="284"/>
                      <a:pt x="1828" y="284"/>
                    </a:cubicBezTo>
                    <a:cubicBezTo>
                      <a:pt x="1828" y="205"/>
                      <a:pt x="1764" y="141"/>
                      <a:pt x="1685" y="141"/>
                    </a:cubicBezTo>
                    <a:moveTo>
                      <a:pt x="1251" y="499"/>
                    </a:moveTo>
                    <a:cubicBezTo>
                      <a:pt x="1396" y="499"/>
                      <a:pt x="1396" y="499"/>
                      <a:pt x="1396" y="499"/>
                    </a:cubicBezTo>
                    <a:cubicBezTo>
                      <a:pt x="1396" y="644"/>
                      <a:pt x="1396" y="644"/>
                      <a:pt x="1396" y="644"/>
                    </a:cubicBezTo>
                    <a:cubicBezTo>
                      <a:pt x="1251" y="644"/>
                      <a:pt x="1251" y="644"/>
                      <a:pt x="1251" y="644"/>
                    </a:cubicBezTo>
                    <a:lnTo>
                      <a:pt x="1251" y="499"/>
                    </a:lnTo>
                    <a:close/>
                    <a:moveTo>
                      <a:pt x="1091" y="307"/>
                    </a:moveTo>
                    <a:cubicBezTo>
                      <a:pt x="1163" y="276"/>
                      <a:pt x="1163" y="276"/>
                      <a:pt x="1163" y="276"/>
                    </a:cubicBezTo>
                    <a:cubicBezTo>
                      <a:pt x="1236" y="307"/>
                      <a:pt x="1236" y="307"/>
                      <a:pt x="1236" y="307"/>
                    </a:cubicBezTo>
                    <a:cubicBezTo>
                      <a:pt x="1236" y="411"/>
                      <a:pt x="1236" y="411"/>
                      <a:pt x="1236" y="411"/>
                    </a:cubicBezTo>
                    <a:cubicBezTo>
                      <a:pt x="1163" y="442"/>
                      <a:pt x="1163" y="442"/>
                      <a:pt x="1163" y="442"/>
                    </a:cubicBezTo>
                    <a:cubicBezTo>
                      <a:pt x="1091" y="411"/>
                      <a:pt x="1091" y="411"/>
                      <a:pt x="1091" y="411"/>
                    </a:cubicBezTo>
                    <a:lnTo>
                      <a:pt x="1091" y="307"/>
                    </a:lnTo>
                    <a:close/>
                    <a:moveTo>
                      <a:pt x="849" y="377"/>
                    </a:moveTo>
                    <a:cubicBezTo>
                      <a:pt x="882" y="377"/>
                      <a:pt x="910" y="405"/>
                      <a:pt x="910" y="438"/>
                    </a:cubicBezTo>
                    <a:cubicBezTo>
                      <a:pt x="910" y="472"/>
                      <a:pt x="882" y="500"/>
                      <a:pt x="849" y="500"/>
                    </a:cubicBezTo>
                    <a:cubicBezTo>
                      <a:pt x="814" y="500"/>
                      <a:pt x="787" y="472"/>
                      <a:pt x="787" y="438"/>
                    </a:cubicBezTo>
                    <a:cubicBezTo>
                      <a:pt x="787" y="405"/>
                      <a:pt x="814" y="377"/>
                      <a:pt x="849" y="377"/>
                    </a:cubicBezTo>
                    <a:moveTo>
                      <a:pt x="779" y="680"/>
                    </a:moveTo>
                    <a:cubicBezTo>
                      <a:pt x="606" y="680"/>
                      <a:pt x="606" y="680"/>
                      <a:pt x="606" y="680"/>
                    </a:cubicBezTo>
                    <a:cubicBezTo>
                      <a:pt x="693" y="508"/>
                      <a:pt x="693" y="508"/>
                      <a:pt x="693" y="508"/>
                    </a:cubicBezTo>
                    <a:lnTo>
                      <a:pt x="779" y="680"/>
                    </a:lnTo>
                    <a:close/>
                    <a:moveTo>
                      <a:pt x="500" y="335"/>
                    </a:moveTo>
                    <a:cubicBezTo>
                      <a:pt x="573" y="304"/>
                      <a:pt x="573" y="304"/>
                      <a:pt x="573" y="304"/>
                    </a:cubicBezTo>
                    <a:cubicBezTo>
                      <a:pt x="645" y="335"/>
                      <a:pt x="645" y="335"/>
                      <a:pt x="645" y="335"/>
                    </a:cubicBezTo>
                    <a:cubicBezTo>
                      <a:pt x="645" y="439"/>
                      <a:pt x="645" y="439"/>
                      <a:pt x="645" y="439"/>
                    </a:cubicBezTo>
                    <a:cubicBezTo>
                      <a:pt x="573" y="470"/>
                      <a:pt x="573" y="470"/>
                      <a:pt x="573" y="470"/>
                    </a:cubicBezTo>
                    <a:cubicBezTo>
                      <a:pt x="500" y="439"/>
                      <a:pt x="500" y="439"/>
                      <a:pt x="500" y="439"/>
                    </a:cubicBezTo>
                    <a:lnTo>
                      <a:pt x="500" y="335"/>
                    </a:lnTo>
                    <a:close/>
                    <a:moveTo>
                      <a:pt x="365" y="632"/>
                    </a:moveTo>
                    <a:cubicBezTo>
                      <a:pt x="365" y="598"/>
                      <a:pt x="393" y="571"/>
                      <a:pt x="426" y="571"/>
                    </a:cubicBezTo>
                    <a:cubicBezTo>
                      <a:pt x="460" y="571"/>
                      <a:pt x="488" y="598"/>
                      <a:pt x="488" y="632"/>
                    </a:cubicBezTo>
                    <a:cubicBezTo>
                      <a:pt x="488" y="666"/>
                      <a:pt x="460" y="694"/>
                      <a:pt x="426" y="694"/>
                    </a:cubicBezTo>
                    <a:cubicBezTo>
                      <a:pt x="393" y="694"/>
                      <a:pt x="365" y="666"/>
                      <a:pt x="365" y="632"/>
                    </a:cubicBezTo>
                    <a:moveTo>
                      <a:pt x="402" y="1011"/>
                    </a:moveTo>
                    <a:cubicBezTo>
                      <a:pt x="402" y="860"/>
                      <a:pt x="402" y="860"/>
                      <a:pt x="402" y="860"/>
                    </a:cubicBezTo>
                    <a:cubicBezTo>
                      <a:pt x="507" y="814"/>
                      <a:pt x="507" y="814"/>
                      <a:pt x="507" y="814"/>
                    </a:cubicBezTo>
                    <a:cubicBezTo>
                      <a:pt x="613" y="860"/>
                      <a:pt x="613" y="860"/>
                      <a:pt x="613" y="860"/>
                    </a:cubicBezTo>
                    <a:cubicBezTo>
                      <a:pt x="613" y="1011"/>
                      <a:pt x="613" y="1011"/>
                      <a:pt x="613" y="1011"/>
                    </a:cubicBezTo>
                    <a:cubicBezTo>
                      <a:pt x="507" y="1056"/>
                      <a:pt x="507" y="1056"/>
                      <a:pt x="507" y="1056"/>
                    </a:cubicBezTo>
                    <a:lnTo>
                      <a:pt x="402" y="1011"/>
                    </a:lnTo>
                    <a:close/>
                    <a:moveTo>
                      <a:pt x="723" y="1257"/>
                    </a:moveTo>
                    <a:cubicBezTo>
                      <a:pt x="651" y="1289"/>
                      <a:pt x="651" y="1289"/>
                      <a:pt x="651" y="1289"/>
                    </a:cubicBezTo>
                    <a:cubicBezTo>
                      <a:pt x="578" y="1257"/>
                      <a:pt x="578" y="1257"/>
                      <a:pt x="578" y="1257"/>
                    </a:cubicBezTo>
                    <a:cubicBezTo>
                      <a:pt x="578" y="1154"/>
                      <a:pt x="578" y="1154"/>
                      <a:pt x="578" y="1154"/>
                    </a:cubicBezTo>
                    <a:cubicBezTo>
                      <a:pt x="651" y="1123"/>
                      <a:pt x="651" y="1123"/>
                      <a:pt x="651" y="1123"/>
                    </a:cubicBezTo>
                    <a:cubicBezTo>
                      <a:pt x="723" y="1154"/>
                      <a:pt x="723" y="1154"/>
                      <a:pt x="723" y="1154"/>
                    </a:cubicBezTo>
                    <a:lnTo>
                      <a:pt x="723" y="1257"/>
                    </a:lnTo>
                    <a:close/>
                    <a:moveTo>
                      <a:pt x="702" y="890"/>
                    </a:moveTo>
                    <a:cubicBezTo>
                      <a:pt x="702" y="786"/>
                      <a:pt x="702" y="786"/>
                      <a:pt x="702" y="786"/>
                    </a:cubicBezTo>
                    <a:cubicBezTo>
                      <a:pt x="774" y="755"/>
                      <a:pt x="774" y="755"/>
                      <a:pt x="774" y="755"/>
                    </a:cubicBezTo>
                    <a:cubicBezTo>
                      <a:pt x="847" y="786"/>
                      <a:pt x="847" y="786"/>
                      <a:pt x="847" y="786"/>
                    </a:cubicBezTo>
                    <a:cubicBezTo>
                      <a:pt x="847" y="890"/>
                      <a:pt x="847" y="890"/>
                      <a:pt x="847" y="890"/>
                    </a:cubicBezTo>
                    <a:cubicBezTo>
                      <a:pt x="774" y="921"/>
                      <a:pt x="774" y="921"/>
                      <a:pt x="774" y="921"/>
                    </a:cubicBezTo>
                    <a:lnTo>
                      <a:pt x="702" y="890"/>
                    </a:lnTo>
                    <a:close/>
                    <a:moveTo>
                      <a:pt x="856" y="1113"/>
                    </a:moveTo>
                    <a:cubicBezTo>
                      <a:pt x="822" y="1113"/>
                      <a:pt x="795" y="1086"/>
                      <a:pt x="795" y="1052"/>
                    </a:cubicBezTo>
                    <a:cubicBezTo>
                      <a:pt x="795" y="1018"/>
                      <a:pt x="822" y="990"/>
                      <a:pt x="856" y="990"/>
                    </a:cubicBezTo>
                    <a:cubicBezTo>
                      <a:pt x="890" y="990"/>
                      <a:pt x="918" y="1018"/>
                      <a:pt x="918" y="1052"/>
                    </a:cubicBezTo>
                    <a:cubicBezTo>
                      <a:pt x="918" y="1086"/>
                      <a:pt x="890" y="1113"/>
                      <a:pt x="856" y="1113"/>
                    </a:cubicBezTo>
                    <a:moveTo>
                      <a:pt x="891" y="622"/>
                    </a:moveTo>
                    <a:cubicBezTo>
                      <a:pt x="891" y="552"/>
                      <a:pt x="948" y="494"/>
                      <a:pt x="1019" y="494"/>
                    </a:cubicBezTo>
                    <a:cubicBezTo>
                      <a:pt x="1090" y="494"/>
                      <a:pt x="1147" y="552"/>
                      <a:pt x="1147" y="622"/>
                    </a:cubicBezTo>
                    <a:cubicBezTo>
                      <a:pt x="1147" y="693"/>
                      <a:pt x="1090" y="751"/>
                      <a:pt x="1019" y="751"/>
                    </a:cubicBezTo>
                    <a:cubicBezTo>
                      <a:pt x="948" y="751"/>
                      <a:pt x="891" y="693"/>
                      <a:pt x="891" y="622"/>
                    </a:cubicBezTo>
                    <a:moveTo>
                      <a:pt x="997" y="817"/>
                    </a:moveTo>
                    <a:cubicBezTo>
                      <a:pt x="1191" y="817"/>
                      <a:pt x="1191" y="817"/>
                      <a:pt x="1191" y="817"/>
                    </a:cubicBezTo>
                    <a:cubicBezTo>
                      <a:pt x="1191" y="1011"/>
                      <a:pt x="1191" y="1011"/>
                      <a:pt x="1191" y="1011"/>
                    </a:cubicBezTo>
                    <a:cubicBezTo>
                      <a:pt x="997" y="1011"/>
                      <a:pt x="997" y="1011"/>
                      <a:pt x="997" y="1011"/>
                    </a:cubicBezTo>
                    <a:lnTo>
                      <a:pt x="997" y="817"/>
                    </a:lnTo>
                    <a:close/>
                    <a:moveTo>
                      <a:pt x="1097" y="1255"/>
                    </a:moveTo>
                    <a:cubicBezTo>
                      <a:pt x="1183" y="1083"/>
                      <a:pt x="1183" y="1083"/>
                      <a:pt x="1183" y="1083"/>
                    </a:cubicBezTo>
                    <a:cubicBezTo>
                      <a:pt x="1270" y="1255"/>
                      <a:pt x="1270" y="1255"/>
                      <a:pt x="1270" y="1255"/>
                    </a:cubicBezTo>
                    <a:lnTo>
                      <a:pt x="1097" y="1255"/>
                    </a:lnTo>
                    <a:close/>
                    <a:moveTo>
                      <a:pt x="1346" y="1062"/>
                    </a:moveTo>
                    <a:cubicBezTo>
                      <a:pt x="1312" y="1062"/>
                      <a:pt x="1285" y="1035"/>
                      <a:pt x="1285" y="1001"/>
                    </a:cubicBezTo>
                    <a:cubicBezTo>
                      <a:pt x="1285" y="967"/>
                      <a:pt x="1312" y="940"/>
                      <a:pt x="1346" y="940"/>
                    </a:cubicBezTo>
                    <a:cubicBezTo>
                      <a:pt x="1380" y="940"/>
                      <a:pt x="1407" y="967"/>
                      <a:pt x="1407" y="1001"/>
                    </a:cubicBezTo>
                    <a:cubicBezTo>
                      <a:pt x="1407" y="1035"/>
                      <a:pt x="1380" y="1062"/>
                      <a:pt x="1346" y="1062"/>
                    </a:cubicBezTo>
                    <a:moveTo>
                      <a:pt x="1474" y="849"/>
                    </a:moveTo>
                    <a:cubicBezTo>
                      <a:pt x="1401" y="881"/>
                      <a:pt x="1401" y="881"/>
                      <a:pt x="1401" y="881"/>
                    </a:cubicBezTo>
                    <a:cubicBezTo>
                      <a:pt x="1329" y="849"/>
                      <a:pt x="1329" y="849"/>
                      <a:pt x="1329" y="849"/>
                    </a:cubicBezTo>
                    <a:cubicBezTo>
                      <a:pt x="1329" y="746"/>
                      <a:pt x="1329" y="746"/>
                      <a:pt x="1329" y="746"/>
                    </a:cubicBezTo>
                    <a:cubicBezTo>
                      <a:pt x="1401" y="715"/>
                      <a:pt x="1401" y="715"/>
                      <a:pt x="1401" y="715"/>
                    </a:cubicBezTo>
                    <a:cubicBezTo>
                      <a:pt x="1474" y="746"/>
                      <a:pt x="1474" y="746"/>
                      <a:pt x="1474" y="746"/>
                    </a:cubicBezTo>
                    <a:lnTo>
                      <a:pt x="1474" y="8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21" name="Group 18"/>
            <p:cNvGrpSpPr/>
            <p:nvPr/>
          </p:nvGrpSpPr>
          <p:grpSpPr>
            <a:xfrm>
              <a:off x="5197674" y="507948"/>
              <a:ext cx="565547" cy="565547"/>
              <a:chOff x="5197674" y="507948"/>
              <a:chExt cx="565547" cy="565547"/>
            </a:xfrm>
          </p:grpSpPr>
          <p:sp>
            <p:nvSpPr>
              <p:cNvPr id="10" name="Oval 9"/>
              <p:cNvSpPr/>
              <p:nvPr/>
            </p:nvSpPr>
            <p:spPr>
              <a:xfrm>
                <a:off x="5197674"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22" name="Group 302"/>
              <p:cNvGrpSpPr/>
              <p:nvPr/>
            </p:nvGrpSpPr>
            <p:grpSpPr>
              <a:xfrm>
                <a:off x="5310641" y="674110"/>
                <a:ext cx="367426" cy="246170"/>
                <a:chOff x="4523025" y="889860"/>
                <a:chExt cx="1028224" cy="688896"/>
              </a:xfrm>
              <a:solidFill>
                <a:schemeClr val="bg1"/>
              </a:solidFill>
            </p:grpSpPr>
            <p:sp>
              <p:nvSpPr>
                <p:cNvPr id="304" name="Freeform 12"/>
                <p:cNvSpPr>
                  <a:spLocks noEditPoints="1"/>
                </p:cNvSpPr>
                <p:nvPr/>
              </p:nvSpPr>
              <p:spPr bwMode="auto">
                <a:xfrm>
                  <a:off x="4890451" y="997730"/>
                  <a:ext cx="268367" cy="268843"/>
                </a:xfrm>
                <a:custGeom>
                  <a:avLst/>
                  <a:gdLst>
                    <a:gd name="T0" fmla="*/ 249 w 477"/>
                    <a:gd name="T1" fmla="*/ 478 h 478"/>
                    <a:gd name="T2" fmla="*/ 445 w 477"/>
                    <a:gd name="T3" fmla="*/ 408 h 478"/>
                    <a:gd name="T4" fmla="*/ 451 w 477"/>
                    <a:gd name="T5" fmla="*/ 404 h 478"/>
                    <a:gd name="T6" fmla="*/ 419 w 477"/>
                    <a:gd name="T7" fmla="*/ 362 h 478"/>
                    <a:gd name="T8" fmla="*/ 414 w 477"/>
                    <a:gd name="T9" fmla="*/ 367 h 478"/>
                    <a:gd name="T10" fmla="*/ 252 w 477"/>
                    <a:gd name="T11" fmla="*/ 426 h 478"/>
                    <a:gd name="T12" fmla="*/ 58 w 477"/>
                    <a:gd name="T13" fmla="*/ 246 h 478"/>
                    <a:gd name="T14" fmla="*/ 258 w 477"/>
                    <a:gd name="T15" fmla="*/ 52 h 478"/>
                    <a:gd name="T16" fmla="*/ 419 w 477"/>
                    <a:gd name="T17" fmla="*/ 190 h 478"/>
                    <a:gd name="T18" fmla="*/ 356 w 477"/>
                    <a:gd name="T19" fmla="*/ 302 h 478"/>
                    <a:gd name="T20" fmla="*/ 341 w 477"/>
                    <a:gd name="T21" fmla="*/ 286 h 478"/>
                    <a:gd name="T22" fmla="*/ 348 w 477"/>
                    <a:gd name="T23" fmla="*/ 256 h 478"/>
                    <a:gd name="T24" fmla="*/ 389 w 477"/>
                    <a:gd name="T25" fmla="*/ 114 h 478"/>
                    <a:gd name="T26" fmla="*/ 308 w 477"/>
                    <a:gd name="T27" fmla="*/ 114 h 478"/>
                    <a:gd name="T28" fmla="*/ 303 w 477"/>
                    <a:gd name="T29" fmla="*/ 131 h 478"/>
                    <a:gd name="T30" fmla="*/ 240 w 477"/>
                    <a:gd name="T31" fmla="*/ 104 h 478"/>
                    <a:gd name="T32" fmla="*/ 107 w 477"/>
                    <a:gd name="T33" fmla="*/ 260 h 478"/>
                    <a:gd name="T34" fmla="*/ 200 w 477"/>
                    <a:gd name="T35" fmla="*/ 364 h 478"/>
                    <a:gd name="T36" fmla="*/ 279 w 477"/>
                    <a:gd name="T37" fmla="*/ 323 h 478"/>
                    <a:gd name="T38" fmla="*/ 337 w 477"/>
                    <a:gd name="T39" fmla="*/ 361 h 478"/>
                    <a:gd name="T40" fmla="*/ 477 w 477"/>
                    <a:gd name="T41" fmla="*/ 193 h 478"/>
                    <a:gd name="T42" fmla="*/ 257 w 477"/>
                    <a:gd name="T43" fmla="*/ 0 h 478"/>
                    <a:gd name="T44" fmla="*/ 0 w 477"/>
                    <a:gd name="T45" fmla="*/ 244 h 478"/>
                    <a:gd name="T46" fmla="*/ 249 w 477"/>
                    <a:gd name="T47" fmla="*/ 478 h 478"/>
                    <a:gd name="T48" fmla="*/ 252 w 477"/>
                    <a:gd name="T49" fmla="*/ 277 h 478"/>
                    <a:gd name="T50" fmla="*/ 222 w 477"/>
                    <a:gd name="T51" fmla="*/ 302 h 478"/>
                    <a:gd name="T52" fmla="*/ 200 w 477"/>
                    <a:gd name="T53" fmla="*/ 267 h 478"/>
                    <a:gd name="T54" fmla="*/ 259 w 477"/>
                    <a:gd name="T55" fmla="*/ 166 h 478"/>
                    <a:gd name="T56" fmla="*/ 278 w 477"/>
                    <a:gd name="T57" fmla="*/ 186 h 478"/>
                    <a:gd name="T58" fmla="*/ 252 w 477"/>
                    <a:gd name="T59" fmla="*/ 27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7" h="478">
                      <a:moveTo>
                        <a:pt x="249" y="478"/>
                      </a:moveTo>
                      <a:cubicBezTo>
                        <a:pt x="319" y="478"/>
                        <a:pt x="376" y="458"/>
                        <a:pt x="445" y="408"/>
                      </a:cubicBezTo>
                      <a:cubicBezTo>
                        <a:pt x="451" y="404"/>
                        <a:pt x="451" y="404"/>
                        <a:pt x="451" y="404"/>
                      </a:cubicBezTo>
                      <a:cubicBezTo>
                        <a:pt x="419" y="362"/>
                        <a:pt x="419" y="362"/>
                        <a:pt x="419" y="362"/>
                      </a:cubicBezTo>
                      <a:cubicBezTo>
                        <a:pt x="414" y="367"/>
                        <a:pt x="414" y="367"/>
                        <a:pt x="414" y="367"/>
                      </a:cubicBezTo>
                      <a:cubicBezTo>
                        <a:pt x="365" y="405"/>
                        <a:pt x="308" y="426"/>
                        <a:pt x="252" y="426"/>
                      </a:cubicBezTo>
                      <a:cubicBezTo>
                        <a:pt x="119" y="426"/>
                        <a:pt x="58" y="332"/>
                        <a:pt x="58" y="246"/>
                      </a:cubicBezTo>
                      <a:cubicBezTo>
                        <a:pt x="58" y="133"/>
                        <a:pt x="142" y="52"/>
                        <a:pt x="258" y="52"/>
                      </a:cubicBezTo>
                      <a:cubicBezTo>
                        <a:pt x="338" y="52"/>
                        <a:pt x="419" y="95"/>
                        <a:pt x="419" y="190"/>
                      </a:cubicBezTo>
                      <a:cubicBezTo>
                        <a:pt x="419" y="259"/>
                        <a:pt x="378" y="302"/>
                        <a:pt x="356" y="302"/>
                      </a:cubicBezTo>
                      <a:cubicBezTo>
                        <a:pt x="351" y="302"/>
                        <a:pt x="341" y="300"/>
                        <a:pt x="341" y="286"/>
                      </a:cubicBezTo>
                      <a:cubicBezTo>
                        <a:pt x="341" y="282"/>
                        <a:pt x="345" y="266"/>
                        <a:pt x="348" y="256"/>
                      </a:cubicBezTo>
                      <a:cubicBezTo>
                        <a:pt x="389" y="114"/>
                        <a:pt x="389" y="114"/>
                        <a:pt x="389" y="114"/>
                      </a:cubicBezTo>
                      <a:cubicBezTo>
                        <a:pt x="308" y="114"/>
                        <a:pt x="308" y="114"/>
                        <a:pt x="308" y="114"/>
                      </a:cubicBezTo>
                      <a:cubicBezTo>
                        <a:pt x="303" y="131"/>
                        <a:pt x="303" y="131"/>
                        <a:pt x="303" y="131"/>
                      </a:cubicBezTo>
                      <a:cubicBezTo>
                        <a:pt x="289" y="114"/>
                        <a:pt x="266" y="104"/>
                        <a:pt x="240" y="104"/>
                      </a:cubicBezTo>
                      <a:cubicBezTo>
                        <a:pt x="162" y="104"/>
                        <a:pt x="107" y="186"/>
                        <a:pt x="107" y="260"/>
                      </a:cubicBezTo>
                      <a:cubicBezTo>
                        <a:pt x="107" y="322"/>
                        <a:pt x="144" y="364"/>
                        <a:pt x="200" y="364"/>
                      </a:cubicBezTo>
                      <a:cubicBezTo>
                        <a:pt x="219" y="364"/>
                        <a:pt x="253" y="359"/>
                        <a:pt x="279" y="323"/>
                      </a:cubicBezTo>
                      <a:cubicBezTo>
                        <a:pt x="289" y="351"/>
                        <a:pt x="315" y="361"/>
                        <a:pt x="337" y="361"/>
                      </a:cubicBezTo>
                      <a:cubicBezTo>
                        <a:pt x="414" y="361"/>
                        <a:pt x="477" y="285"/>
                        <a:pt x="477" y="193"/>
                      </a:cubicBezTo>
                      <a:cubicBezTo>
                        <a:pt x="477" y="81"/>
                        <a:pt x="385" y="0"/>
                        <a:pt x="257" y="0"/>
                      </a:cubicBezTo>
                      <a:cubicBezTo>
                        <a:pt x="113" y="0"/>
                        <a:pt x="0" y="107"/>
                        <a:pt x="0" y="244"/>
                      </a:cubicBezTo>
                      <a:cubicBezTo>
                        <a:pt x="0" y="357"/>
                        <a:pt x="87" y="478"/>
                        <a:pt x="249" y="478"/>
                      </a:cubicBezTo>
                      <a:moveTo>
                        <a:pt x="252" y="277"/>
                      </a:moveTo>
                      <a:cubicBezTo>
                        <a:pt x="240" y="299"/>
                        <a:pt x="230" y="302"/>
                        <a:pt x="222" y="302"/>
                      </a:cubicBezTo>
                      <a:cubicBezTo>
                        <a:pt x="208" y="302"/>
                        <a:pt x="200" y="290"/>
                        <a:pt x="200" y="267"/>
                      </a:cubicBezTo>
                      <a:cubicBezTo>
                        <a:pt x="200" y="232"/>
                        <a:pt x="224" y="166"/>
                        <a:pt x="259" y="166"/>
                      </a:cubicBezTo>
                      <a:cubicBezTo>
                        <a:pt x="266" y="166"/>
                        <a:pt x="278" y="170"/>
                        <a:pt x="278" y="186"/>
                      </a:cubicBezTo>
                      <a:cubicBezTo>
                        <a:pt x="278" y="208"/>
                        <a:pt x="259" y="263"/>
                        <a:pt x="252" y="277"/>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05" name="Freeform 13"/>
                <p:cNvSpPr>
                  <a:spLocks noEditPoints="1"/>
                </p:cNvSpPr>
                <p:nvPr/>
              </p:nvSpPr>
              <p:spPr bwMode="auto">
                <a:xfrm>
                  <a:off x="4523025" y="889860"/>
                  <a:ext cx="1028224" cy="688896"/>
                </a:xfrm>
                <a:custGeom>
                  <a:avLst/>
                  <a:gdLst>
                    <a:gd name="T0" fmla="*/ 0 w 1828"/>
                    <a:gd name="T1" fmla="*/ 1225 h 1225"/>
                    <a:gd name="T2" fmla="*/ 1828 w 1828"/>
                    <a:gd name="T3" fmla="*/ 1225 h 1225"/>
                    <a:gd name="T4" fmla="*/ 1828 w 1828"/>
                    <a:gd name="T5" fmla="*/ 0 h 1225"/>
                    <a:gd name="T6" fmla="*/ 0 w 1828"/>
                    <a:gd name="T7" fmla="*/ 0 h 1225"/>
                    <a:gd name="T8" fmla="*/ 0 w 1828"/>
                    <a:gd name="T9" fmla="*/ 1225 h 1225"/>
                    <a:gd name="T10" fmla="*/ 1421 w 1828"/>
                    <a:gd name="T11" fmla="*/ 657 h 1225"/>
                    <a:gd name="T12" fmla="*/ 1353 w 1828"/>
                    <a:gd name="T13" fmla="*/ 725 h 1225"/>
                    <a:gd name="T14" fmla="*/ 1621 w 1828"/>
                    <a:gd name="T15" fmla="*/ 1111 h 1225"/>
                    <a:gd name="T16" fmla="*/ 200 w 1828"/>
                    <a:gd name="T17" fmla="*/ 1111 h 1225"/>
                    <a:gd name="T18" fmla="*/ 466 w 1828"/>
                    <a:gd name="T19" fmla="*/ 729 h 1225"/>
                    <a:gd name="T20" fmla="*/ 397 w 1828"/>
                    <a:gd name="T21" fmla="*/ 661 h 1225"/>
                    <a:gd name="T22" fmla="*/ 114 w 1828"/>
                    <a:gd name="T23" fmla="*/ 1066 h 1225"/>
                    <a:gd name="T24" fmla="*/ 114 w 1828"/>
                    <a:gd name="T25" fmla="*/ 257 h 1225"/>
                    <a:gd name="T26" fmla="*/ 761 w 1828"/>
                    <a:gd name="T27" fmla="*/ 903 h 1225"/>
                    <a:gd name="T28" fmla="*/ 907 w 1828"/>
                    <a:gd name="T29" fmla="*/ 964 h 1225"/>
                    <a:gd name="T30" fmla="*/ 1054 w 1828"/>
                    <a:gd name="T31" fmla="*/ 903 h 1225"/>
                    <a:gd name="T32" fmla="*/ 1713 w 1828"/>
                    <a:gd name="T33" fmla="*/ 244 h 1225"/>
                    <a:gd name="T34" fmla="*/ 1713 w 1828"/>
                    <a:gd name="T35" fmla="*/ 1075 h 1225"/>
                    <a:gd name="T36" fmla="*/ 1421 w 1828"/>
                    <a:gd name="T37" fmla="*/ 657 h 1225"/>
                    <a:gd name="T38" fmla="*/ 1707 w 1828"/>
                    <a:gd name="T39" fmla="*/ 115 h 1225"/>
                    <a:gd name="T40" fmla="*/ 986 w 1828"/>
                    <a:gd name="T41" fmla="*/ 836 h 1225"/>
                    <a:gd name="T42" fmla="*/ 907 w 1828"/>
                    <a:gd name="T43" fmla="*/ 868 h 1225"/>
                    <a:gd name="T44" fmla="*/ 828 w 1828"/>
                    <a:gd name="T45" fmla="*/ 836 h 1225"/>
                    <a:gd name="T46" fmla="*/ 114 w 1828"/>
                    <a:gd name="T47" fmla="*/ 121 h 1225"/>
                    <a:gd name="T48" fmla="*/ 114 w 1828"/>
                    <a:gd name="T49" fmla="*/ 115 h 1225"/>
                    <a:gd name="T50" fmla="*/ 1707 w 1828"/>
                    <a:gd name="T51" fmla="*/ 115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8" h="1225">
                      <a:moveTo>
                        <a:pt x="0" y="1225"/>
                      </a:moveTo>
                      <a:cubicBezTo>
                        <a:pt x="1828" y="1225"/>
                        <a:pt x="1828" y="1225"/>
                        <a:pt x="1828" y="1225"/>
                      </a:cubicBezTo>
                      <a:cubicBezTo>
                        <a:pt x="1828" y="0"/>
                        <a:pt x="1828" y="0"/>
                        <a:pt x="1828" y="0"/>
                      </a:cubicBezTo>
                      <a:cubicBezTo>
                        <a:pt x="0" y="0"/>
                        <a:pt x="0" y="0"/>
                        <a:pt x="0" y="0"/>
                      </a:cubicBezTo>
                      <a:lnTo>
                        <a:pt x="0" y="1225"/>
                      </a:lnTo>
                      <a:close/>
                      <a:moveTo>
                        <a:pt x="1421" y="657"/>
                      </a:moveTo>
                      <a:cubicBezTo>
                        <a:pt x="1353" y="725"/>
                        <a:pt x="1353" y="725"/>
                        <a:pt x="1353" y="725"/>
                      </a:cubicBezTo>
                      <a:cubicBezTo>
                        <a:pt x="1621" y="1111"/>
                        <a:pt x="1621" y="1111"/>
                        <a:pt x="1621" y="1111"/>
                      </a:cubicBezTo>
                      <a:cubicBezTo>
                        <a:pt x="200" y="1111"/>
                        <a:pt x="200" y="1111"/>
                        <a:pt x="200" y="1111"/>
                      </a:cubicBezTo>
                      <a:cubicBezTo>
                        <a:pt x="466" y="729"/>
                        <a:pt x="466" y="729"/>
                        <a:pt x="466" y="729"/>
                      </a:cubicBezTo>
                      <a:cubicBezTo>
                        <a:pt x="397" y="661"/>
                        <a:pt x="397" y="661"/>
                        <a:pt x="397" y="661"/>
                      </a:cubicBezTo>
                      <a:cubicBezTo>
                        <a:pt x="114" y="1066"/>
                        <a:pt x="114" y="1066"/>
                        <a:pt x="114" y="1066"/>
                      </a:cubicBezTo>
                      <a:cubicBezTo>
                        <a:pt x="114" y="257"/>
                        <a:pt x="114" y="257"/>
                        <a:pt x="114" y="257"/>
                      </a:cubicBezTo>
                      <a:cubicBezTo>
                        <a:pt x="761" y="903"/>
                        <a:pt x="761" y="903"/>
                        <a:pt x="761" y="903"/>
                      </a:cubicBezTo>
                      <a:cubicBezTo>
                        <a:pt x="800" y="942"/>
                        <a:pt x="852" y="964"/>
                        <a:pt x="907" y="964"/>
                      </a:cubicBezTo>
                      <a:cubicBezTo>
                        <a:pt x="963" y="964"/>
                        <a:pt x="1015" y="942"/>
                        <a:pt x="1054" y="903"/>
                      </a:cubicBezTo>
                      <a:cubicBezTo>
                        <a:pt x="1713" y="244"/>
                        <a:pt x="1713" y="244"/>
                        <a:pt x="1713" y="244"/>
                      </a:cubicBezTo>
                      <a:cubicBezTo>
                        <a:pt x="1713" y="1075"/>
                        <a:pt x="1713" y="1075"/>
                        <a:pt x="1713" y="1075"/>
                      </a:cubicBezTo>
                      <a:lnTo>
                        <a:pt x="1421" y="657"/>
                      </a:lnTo>
                      <a:close/>
                      <a:moveTo>
                        <a:pt x="1707" y="115"/>
                      </a:moveTo>
                      <a:cubicBezTo>
                        <a:pt x="986" y="836"/>
                        <a:pt x="986" y="836"/>
                        <a:pt x="986" y="836"/>
                      </a:cubicBezTo>
                      <a:cubicBezTo>
                        <a:pt x="965" y="856"/>
                        <a:pt x="937" y="868"/>
                        <a:pt x="907" y="868"/>
                      </a:cubicBezTo>
                      <a:cubicBezTo>
                        <a:pt x="877" y="868"/>
                        <a:pt x="849" y="856"/>
                        <a:pt x="828" y="836"/>
                      </a:cubicBezTo>
                      <a:cubicBezTo>
                        <a:pt x="114" y="121"/>
                        <a:pt x="114" y="121"/>
                        <a:pt x="114" y="121"/>
                      </a:cubicBezTo>
                      <a:cubicBezTo>
                        <a:pt x="114" y="115"/>
                        <a:pt x="114" y="115"/>
                        <a:pt x="114" y="115"/>
                      </a:cubicBezTo>
                      <a:lnTo>
                        <a:pt x="1707" y="115"/>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23" name="Group 22"/>
            <p:cNvGrpSpPr/>
            <p:nvPr/>
          </p:nvGrpSpPr>
          <p:grpSpPr>
            <a:xfrm>
              <a:off x="9852802" y="507948"/>
              <a:ext cx="565547" cy="565547"/>
              <a:chOff x="9852802" y="507948"/>
              <a:chExt cx="565547" cy="565547"/>
            </a:xfrm>
          </p:grpSpPr>
          <p:sp>
            <p:nvSpPr>
              <p:cNvPr id="96" name="Oval 95"/>
              <p:cNvSpPr/>
              <p:nvPr/>
            </p:nvSpPr>
            <p:spPr>
              <a:xfrm>
                <a:off x="9852802"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24" name="Group 332"/>
              <p:cNvGrpSpPr/>
              <p:nvPr/>
            </p:nvGrpSpPr>
            <p:grpSpPr>
              <a:xfrm>
                <a:off x="9933187" y="643966"/>
                <a:ext cx="437755" cy="297628"/>
                <a:chOff x="7389494" y="2459355"/>
                <a:chExt cx="1031795" cy="701516"/>
              </a:xfrm>
              <a:solidFill>
                <a:schemeClr val="bg1"/>
              </a:solidFill>
            </p:grpSpPr>
            <p:sp>
              <p:nvSpPr>
                <p:cNvPr id="334" name="Freeform 98"/>
                <p:cNvSpPr>
                  <a:spLocks/>
                </p:cNvSpPr>
                <p:nvPr/>
              </p:nvSpPr>
              <p:spPr bwMode="auto">
                <a:xfrm>
                  <a:off x="7496412" y="2459355"/>
                  <a:ext cx="67628" cy="100251"/>
                </a:xfrm>
                <a:custGeom>
                  <a:avLst/>
                  <a:gdLst>
                    <a:gd name="T0" fmla="*/ 69 w 120"/>
                    <a:gd name="T1" fmla="*/ 11 h 178"/>
                    <a:gd name="T2" fmla="*/ 65 w 120"/>
                    <a:gd name="T3" fmla="*/ 7 h 178"/>
                    <a:gd name="T4" fmla="*/ 65 w 120"/>
                    <a:gd name="T5" fmla="*/ 0 h 178"/>
                    <a:gd name="T6" fmla="*/ 1 w 120"/>
                    <a:gd name="T7" fmla="*/ 55 h 178"/>
                    <a:gd name="T8" fmla="*/ 1 w 120"/>
                    <a:gd name="T9" fmla="*/ 106 h 178"/>
                    <a:gd name="T10" fmla="*/ 14 w 120"/>
                    <a:gd name="T11" fmla="*/ 118 h 178"/>
                    <a:gd name="T12" fmla="*/ 14 w 120"/>
                    <a:gd name="T13" fmla="*/ 128 h 178"/>
                    <a:gd name="T14" fmla="*/ 61 w 120"/>
                    <a:gd name="T15" fmla="*/ 176 h 178"/>
                    <a:gd name="T16" fmla="*/ 108 w 120"/>
                    <a:gd name="T17" fmla="*/ 127 h 178"/>
                    <a:gd name="T18" fmla="*/ 108 w 120"/>
                    <a:gd name="T19" fmla="*/ 118 h 178"/>
                    <a:gd name="T20" fmla="*/ 120 w 120"/>
                    <a:gd name="T21" fmla="*/ 107 h 178"/>
                    <a:gd name="T22" fmla="*/ 120 w 120"/>
                    <a:gd name="T23" fmla="*/ 59 h 178"/>
                    <a:gd name="T24" fmla="*/ 69 w 120"/>
                    <a:gd name="T25" fmla="*/ 1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78">
                      <a:moveTo>
                        <a:pt x="69" y="11"/>
                      </a:moveTo>
                      <a:cubicBezTo>
                        <a:pt x="66" y="11"/>
                        <a:pt x="65" y="10"/>
                        <a:pt x="65" y="7"/>
                      </a:cubicBezTo>
                      <a:cubicBezTo>
                        <a:pt x="65" y="0"/>
                        <a:pt x="65" y="0"/>
                        <a:pt x="65" y="0"/>
                      </a:cubicBezTo>
                      <a:cubicBezTo>
                        <a:pt x="0" y="3"/>
                        <a:pt x="1" y="55"/>
                        <a:pt x="1" y="55"/>
                      </a:cubicBezTo>
                      <a:cubicBezTo>
                        <a:pt x="1" y="106"/>
                        <a:pt x="1" y="106"/>
                        <a:pt x="1" y="106"/>
                      </a:cubicBezTo>
                      <a:cubicBezTo>
                        <a:pt x="14" y="118"/>
                        <a:pt x="14" y="118"/>
                        <a:pt x="14" y="118"/>
                      </a:cubicBezTo>
                      <a:cubicBezTo>
                        <a:pt x="14" y="128"/>
                        <a:pt x="14" y="128"/>
                        <a:pt x="14" y="128"/>
                      </a:cubicBezTo>
                      <a:cubicBezTo>
                        <a:pt x="21" y="178"/>
                        <a:pt x="61" y="176"/>
                        <a:pt x="61" y="176"/>
                      </a:cubicBezTo>
                      <a:cubicBezTo>
                        <a:pt x="61" y="176"/>
                        <a:pt x="101" y="178"/>
                        <a:pt x="108" y="127"/>
                      </a:cubicBezTo>
                      <a:cubicBezTo>
                        <a:pt x="108" y="118"/>
                        <a:pt x="108" y="118"/>
                        <a:pt x="108" y="118"/>
                      </a:cubicBezTo>
                      <a:cubicBezTo>
                        <a:pt x="120" y="107"/>
                        <a:pt x="120" y="107"/>
                        <a:pt x="120" y="107"/>
                      </a:cubicBezTo>
                      <a:cubicBezTo>
                        <a:pt x="120" y="59"/>
                        <a:pt x="120" y="59"/>
                        <a:pt x="120" y="59"/>
                      </a:cubicBezTo>
                      <a:cubicBezTo>
                        <a:pt x="120" y="36"/>
                        <a:pt x="98" y="11"/>
                        <a:pt x="69" y="11"/>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5" name="Freeform 99"/>
                <p:cNvSpPr>
                  <a:spLocks/>
                </p:cNvSpPr>
                <p:nvPr/>
              </p:nvSpPr>
              <p:spPr bwMode="auto">
                <a:xfrm>
                  <a:off x="7389494" y="2566273"/>
                  <a:ext cx="281226" cy="594598"/>
                </a:xfrm>
                <a:custGeom>
                  <a:avLst/>
                  <a:gdLst>
                    <a:gd name="T0" fmla="*/ 453 w 500"/>
                    <a:gd name="T1" fmla="*/ 478 h 1057"/>
                    <a:gd name="T2" fmla="*/ 500 w 500"/>
                    <a:gd name="T3" fmla="*/ 478 h 1057"/>
                    <a:gd name="T4" fmla="*/ 412 w 500"/>
                    <a:gd name="T5" fmla="*/ 61 h 1057"/>
                    <a:gd name="T6" fmla="*/ 402 w 500"/>
                    <a:gd name="T7" fmla="*/ 43 h 1057"/>
                    <a:gd name="T8" fmla="*/ 393 w 500"/>
                    <a:gd name="T9" fmla="*/ 37 h 1057"/>
                    <a:gd name="T10" fmla="*/ 307 w 500"/>
                    <a:gd name="T11" fmla="*/ 0 h 1057"/>
                    <a:gd name="T12" fmla="*/ 253 w 500"/>
                    <a:gd name="T13" fmla="*/ 64 h 1057"/>
                    <a:gd name="T14" fmla="*/ 200 w 500"/>
                    <a:gd name="T15" fmla="*/ 0 h 1057"/>
                    <a:gd name="T16" fmla="*/ 119 w 500"/>
                    <a:gd name="T17" fmla="*/ 34 h 1057"/>
                    <a:gd name="T18" fmla="*/ 94 w 500"/>
                    <a:gd name="T19" fmla="*/ 58 h 1057"/>
                    <a:gd name="T20" fmla="*/ 0 w 500"/>
                    <a:gd name="T21" fmla="*/ 478 h 1057"/>
                    <a:gd name="T22" fmla="*/ 53 w 500"/>
                    <a:gd name="T23" fmla="*/ 478 h 1057"/>
                    <a:gd name="T24" fmla="*/ 124 w 500"/>
                    <a:gd name="T25" fmla="*/ 261 h 1057"/>
                    <a:gd name="T26" fmla="*/ 118 w 500"/>
                    <a:gd name="T27" fmla="*/ 525 h 1057"/>
                    <a:gd name="T28" fmla="*/ 163 w 500"/>
                    <a:gd name="T29" fmla="*/ 1057 h 1057"/>
                    <a:gd name="T30" fmla="*/ 237 w 500"/>
                    <a:gd name="T31" fmla="*/ 1057 h 1057"/>
                    <a:gd name="T32" fmla="*/ 237 w 500"/>
                    <a:gd name="T33" fmla="*/ 525 h 1057"/>
                    <a:gd name="T34" fmla="*/ 255 w 500"/>
                    <a:gd name="T35" fmla="*/ 525 h 1057"/>
                    <a:gd name="T36" fmla="*/ 255 w 500"/>
                    <a:gd name="T37" fmla="*/ 1057 h 1057"/>
                    <a:gd name="T38" fmla="*/ 328 w 500"/>
                    <a:gd name="T39" fmla="*/ 1057 h 1057"/>
                    <a:gd name="T40" fmla="*/ 382 w 500"/>
                    <a:gd name="T41" fmla="*/ 525 h 1057"/>
                    <a:gd name="T42" fmla="*/ 383 w 500"/>
                    <a:gd name="T43" fmla="*/ 261 h 1057"/>
                    <a:gd name="T44" fmla="*/ 453 w 500"/>
                    <a:gd name="T45" fmla="*/ 478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0" h="1057">
                      <a:moveTo>
                        <a:pt x="453" y="478"/>
                      </a:moveTo>
                      <a:cubicBezTo>
                        <a:pt x="500" y="478"/>
                        <a:pt x="500" y="478"/>
                        <a:pt x="500" y="478"/>
                      </a:cubicBezTo>
                      <a:cubicBezTo>
                        <a:pt x="412" y="61"/>
                        <a:pt x="412" y="61"/>
                        <a:pt x="412" y="61"/>
                      </a:cubicBezTo>
                      <a:cubicBezTo>
                        <a:pt x="410" y="55"/>
                        <a:pt x="407" y="49"/>
                        <a:pt x="402" y="43"/>
                      </a:cubicBezTo>
                      <a:cubicBezTo>
                        <a:pt x="400" y="41"/>
                        <a:pt x="396" y="39"/>
                        <a:pt x="393" y="37"/>
                      </a:cubicBezTo>
                      <a:cubicBezTo>
                        <a:pt x="307" y="0"/>
                        <a:pt x="307" y="0"/>
                        <a:pt x="307" y="0"/>
                      </a:cubicBezTo>
                      <a:cubicBezTo>
                        <a:pt x="253" y="64"/>
                        <a:pt x="253" y="64"/>
                        <a:pt x="253" y="64"/>
                      </a:cubicBezTo>
                      <a:cubicBezTo>
                        <a:pt x="200" y="0"/>
                        <a:pt x="200" y="0"/>
                        <a:pt x="200" y="0"/>
                      </a:cubicBezTo>
                      <a:cubicBezTo>
                        <a:pt x="119" y="34"/>
                        <a:pt x="119" y="34"/>
                        <a:pt x="119" y="34"/>
                      </a:cubicBezTo>
                      <a:cubicBezTo>
                        <a:pt x="101" y="41"/>
                        <a:pt x="96" y="51"/>
                        <a:pt x="94" y="58"/>
                      </a:cubicBezTo>
                      <a:cubicBezTo>
                        <a:pt x="0" y="478"/>
                        <a:pt x="0" y="478"/>
                        <a:pt x="0" y="478"/>
                      </a:cubicBezTo>
                      <a:cubicBezTo>
                        <a:pt x="53" y="478"/>
                        <a:pt x="53" y="478"/>
                        <a:pt x="53" y="478"/>
                      </a:cubicBezTo>
                      <a:cubicBezTo>
                        <a:pt x="124" y="261"/>
                        <a:pt x="124" y="261"/>
                        <a:pt x="124" y="261"/>
                      </a:cubicBezTo>
                      <a:cubicBezTo>
                        <a:pt x="118" y="525"/>
                        <a:pt x="118" y="525"/>
                        <a:pt x="118" y="525"/>
                      </a:cubicBezTo>
                      <a:cubicBezTo>
                        <a:pt x="163" y="1057"/>
                        <a:pt x="163" y="1057"/>
                        <a:pt x="163" y="1057"/>
                      </a:cubicBezTo>
                      <a:cubicBezTo>
                        <a:pt x="237" y="1057"/>
                        <a:pt x="237" y="1057"/>
                        <a:pt x="237" y="1057"/>
                      </a:cubicBezTo>
                      <a:cubicBezTo>
                        <a:pt x="237" y="525"/>
                        <a:pt x="237" y="525"/>
                        <a:pt x="237" y="525"/>
                      </a:cubicBezTo>
                      <a:cubicBezTo>
                        <a:pt x="255" y="525"/>
                        <a:pt x="255" y="525"/>
                        <a:pt x="255" y="525"/>
                      </a:cubicBezTo>
                      <a:cubicBezTo>
                        <a:pt x="255" y="1057"/>
                        <a:pt x="255" y="1057"/>
                        <a:pt x="255" y="1057"/>
                      </a:cubicBezTo>
                      <a:cubicBezTo>
                        <a:pt x="328" y="1057"/>
                        <a:pt x="328" y="1057"/>
                        <a:pt x="328" y="1057"/>
                      </a:cubicBezTo>
                      <a:cubicBezTo>
                        <a:pt x="382" y="525"/>
                        <a:pt x="382" y="525"/>
                        <a:pt x="382" y="525"/>
                      </a:cubicBezTo>
                      <a:cubicBezTo>
                        <a:pt x="383" y="261"/>
                        <a:pt x="383" y="261"/>
                        <a:pt x="383" y="261"/>
                      </a:cubicBezTo>
                      <a:lnTo>
                        <a:pt x="453" y="478"/>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6" name="Freeform 100"/>
                <p:cNvSpPr>
                  <a:spLocks noEditPoints="1"/>
                </p:cNvSpPr>
                <p:nvPr/>
              </p:nvSpPr>
              <p:spPr bwMode="auto">
                <a:xfrm>
                  <a:off x="8060530" y="2889170"/>
                  <a:ext cx="187404" cy="89535"/>
                </a:xfrm>
                <a:custGeom>
                  <a:avLst/>
                  <a:gdLst>
                    <a:gd name="T0" fmla="*/ 333 w 333"/>
                    <a:gd name="T1" fmla="*/ 0 h 159"/>
                    <a:gd name="T2" fmla="*/ 0 w 333"/>
                    <a:gd name="T3" fmla="*/ 0 h 159"/>
                    <a:gd name="T4" fmla="*/ 0 w 333"/>
                    <a:gd name="T5" fmla="*/ 159 h 159"/>
                    <a:gd name="T6" fmla="*/ 333 w 333"/>
                    <a:gd name="T7" fmla="*/ 159 h 159"/>
                    <a:gd name="T8" fmla="*/ 333 w 333"/>
                    <a:gd name="T9" fmla="*/ 0 h 159"/>
                    <a:gd name="T10" fmla="*/ 265 w 333"/>
                    <a:gd name="T11" fmla="*/ 51 h 159"/>
                    <a:gd name="T12" fmla="*/ 291 w 333"/>
                    <a:gd name="T13" fmla="*/ 77 h 159"/>
                    <a:gd name="T14" fmla="*/ 265 w 333"/>
                    <a:gd name="T15" fmla="*/ 103 h 159"/>
                    <a:gd name="T16" fmla="*/ 239 w 333"/>
                    <a:gd name="T17" fmla="*/ 77 h 159"/>
                    <a:gd name="T18" fmla="*/ 265 w 333"/>
                    <a:gd name="T19"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159">
                      <a:moveTo>
                        <a:pt x="333" y="0"/>
                      </a:moveTo>
                      <a:cubicBezTo>
                        <a:pt x="0" y="0"/>
                        <a:pt x="0" y="0"/>
                        <a:pt x="0" y="0"/>
                      </a:cubicBezTo>
                      <a:cubicBezTo>
                        <a:pt x="0" y="159"/>
                        <a:pt x="0" y="159"/>
                        <a:pt x="0" y="159"/>
                      </a:cubicBezTo>
                      <a:cubicBezTo>
                        <a:pt x="333" y="159"/>
                        <a:pt x="333" y="159"/>
                        <a:pt x="333" y="159"/>
                      </a:cubicBezTo>
                      <a:lnTo>
                        <a:pt x="333" y="0"/>
                      </a:lnTo>
                      <a:close/>
                      <a:moveTo>
                        <a:pt x="265" y="51"/>
                      </a:moveTo>
                      <a:cubicBezTo>
                        <a:pt x="279" y="51"/>
                        <a:pt x="291" y="63"/>
                        <a:pt x="291" y="77"/>
                      </a:cubicBezTo>
                      <a:cubicBezTo>
                        <a:pt x="291" y="91"/>
                        <a:pt x="279" y="103"/>
                        <a:pt x="265" y="103"/>
                      </a:cubicBezTo>
                      <a:cubicBezTo>
                        <a:pt x="251" y="103"/>
                        <a:pt x="239" y="91"/>
                        <a:pt x="239" y="77"/>
                      </a:cubicBezTo>
                      <a:cubicBezTo>
                        <a:pt x="239" y="63"/>
                        <a:pt x="251" y="51"/>
                        <a:pt x="265" y="51"/>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7" name="Freeform 101"/>
                <p:cNvSpPr>
                  <a:spLocks noEditPoints="1"/>
                </p:cNvSpPr>
                <p:nvPr/>
              </p:nvSpPr>
              <p:spPr bwMode="auto">
                <a:xfrm>
                  <a:off x="8060530" y="3003946"/>
                  <a:ext cx="187404" cy="89535"/>
                </a:xfrm>
                <a:custGeom>
                  <a:avLst/>
                  <a:gdLst>
                    <a:gd name="T0" fmla="*/ 308 w 333"/>
                    <a:gd name="T1" fmla="*/ 159 h 159"/>
                    <a:gd name="T2" fmla="*/ 333 w 333"/>
                    <a:gd name="T3" fmla="*/ 135 h 159"/>
                    <a:gd name="T4" fmla="*/ 333 w 333"/>
                    <a:gd name="T5" fmla="*/ 0 h 159"/>
                    <a:gd name="T6" fmla="*/ 0 w 333"/>
                    <a:gd name="T7" fmla="*/ 0 h 159"/>
                    <a:gd name="T8" fmla="*/ 0 w 333"/>
                    <a:gd name="T9" fmla="*/ 159 h 159"/>
                    <a:gd name="T10" fmla="*/ 308 w 333"/>
                    <a:gd name="T11" fmla="*/ 159 h 159"/>
                    <a:gd name="T12" fmla="*/ 265 w 333"/>
                    <a:gd name="T13" fmla="*/ 52 h 159"/>
                    <a:gd name="T14" fmla="*/ 291 w 333"/>
                    <a:gd name="T15" fmla="*/ 78 h 159"/>
                    <a:gd name="T16" fmla="*/ 265 w 333"/>
                    <a:gd name="T17" fmla="*/ 104 h 159"/>
                    <a:gd name="T18" fmla="*/ 239 w 333"/>
                    <a:gd name="T19" fmla="*/ 78 h 159"/>
                    <a:gd name="T20" fmla="*/ 265 w 333"/>
                    <a:gd name="T21" fmla="*/ 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159">
                      <a:moveTo>
                        <a:pt x="308" y="159"/>
                      </a:moveTo>
                      <a:cubicBezTo>
                        <a:pt x="322" y="159"/>
                        <a:pt x="333" y="148"/>
                        <a:pt x="333" y="135"/>
                      </a:cubicBezTo>
                      <a:cubicBezTo>
                        <a:pt x="333" y="0"/>
                        <a:pt x="333" y="0"/>
                        <a:pt x="333" y="0"/>
                      </a:cubicBezTo>
                      <a:cubicBezTo>
                        <a:pt x="0" y="0"/>
                        <a:pt x="0" y="0"/>
                        <a:pt x="0" y="0"/>
                      </a:cubicBezTo>
                      <a:cubicBezTo>
                        <a:pt x="0" y="159"/>
                        <a:pt x="0" y="159"/>
                        <a:pt x="0" y="159"/>
                      </a:cubicBezTo>
                      <a:lnTo>
                        <a:pt x="308" y="159"/>
                      </a:lnTo>
                      <a:close/>
                      <a:moveTo>
                        <a:pt x="265" y="52"/>
                      </a:moveTo>
                      <a:cubicBezTo>
                        <a:pt x="279" y="52"/>
                        <a:pt x="291" y="64"/>
                        <a:pt x="291" y="78"/>
                      </a:cubicBezTo>
                      <a:cubicBezTo>
                        <a:pt x="291" y="92"/>
                        <a:pt x="279" y="104"/>
                        <a:pt x="265" y="104"/>
                      </a:cubicBezTo>
                      <a:cubicBezTo>
                        <a:pt x="251" y="104"/>
                        <a:pt x="239" y="92"/>
                        <a:pt x="239" y="78"/>
                      </a:cubicBezTo>
                      <a:cubicBezTo>
                        <a:pt x="239" y="64"/>
                        <a:pt x="251" y="52"/>
                        <a:pt x="265" y="52"/>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8" name="Freeform 102"/>
                <p:cNvSpPr>
                  <a:spLocks noEditPoints="1"/>
                </p:cNvSpPr>
                <p:nvPr/>
              </p:nvSpPr>
              <p:spPr bwMode="auto">
                <a:xfrm>
                  <a:off x="8060530" y="2543889"/>
                  <a:ext cx="187404" cy="89297"/>
                </a:xfrm>
                <a:custGeom>
                  <a:avLst/>
                  <a:gdLst>
                    <a:gd name="T0" fmla="*/ 333 w 333"/>
                    <a:gd name="T1" fmla="*/ 159 h 159"/>
                    <a:gd name="T2" fmla="*/ 333 w 333"/>
                    <a:gd name="T3" fmla="*/ 24 h 159"/>
                    <a:gd name="T4" fmla="*/ 308 w 333"/>
                    <a:gd name="T5" fmla="*/ 0 h 159"/>
                    <a:gd name="T6" fmla="*/ 0 w 333"/>
                    <a:gd name="T7" fmla="*/ 0 h 159"/>
                    <a:gd name="T8" fmla="*/ 0 w 333"/>
                    <a:gd name="T9" fmla="*/ 159 h 159"/>
                    <a:gd name="T10" fmla="*/ 333 w 333"/>
                    <a:gd name="T11" fmla="*/ 159 h 159"/>
                    <a:gd name="T12" fmla="*/ 265 w 333"/>
                    <a:gd name="T13" fmla="*/ 56 h 159"/>
                    <a:gd name="T14" fmla="*/ 291 w 333"/>
                    <a:gd name="T15" fmla="*/ 82 h 159"/>
                    <a:gd name="T16" fmla="*/ 265 w 333"/>
                    <a:gd name="T17" fmla="*/ 108 h 159"/>
                    <a:gd name="T18" fmla="*/ 239 w 333"/>
                    <a:gd name="T19" fmla="*/ 82 h 159"/>
                    <a:gd name="T20" fmla="*/ 265 w 333"/>
                    <a:gd name="T21" fmla="*/ 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159">
                      <a:moveTo>
                        <a:pt x="333" y="159"/>
                      </a:moveTo>
                      <a:cubicBezTo>
                        <a:pt x="333" y="24"/>
                        <a:pt x="333" y="24"/>
                        <a:pt x="333" y="24"/>
                      </a:cubicBezTo>
                      <a:cubicBezTo>
                        <a:pt x="333" y="11"/>
                        <a:pt x="322" y="0"/>
                        <a:pt x="308" y="0"/>
                      </a:cubicBezTo>
                      <a:cubicBezTo>
                        <a:pt x="0" y="0"/>
                        <a:pt x="0" y="0"/>
                        <a:pt x="0" y="0"/>
                      </a:cubicBezTo>
                      <a:cubicBezTo>
                        <a:pt x="0" y="159"/>
                        <a:pt x="0" y="159"/>
                        <a:pt x="0" y="159"/>
                      </a:cubicBezTo>
                      <a:lnTo>
                        <a:pt x="333" y="159"/>
                      </a:lnTo>
                      <a:close/>
                      <a:moveTo>
                        <a:pt x="265" y="56"/>
                      </a:moveTo>
                      <a:cubicBezTo>
                        <a:pt x="279" y="56"/>
                        <a:pt x="291" y="67"/>
                        <a:pt x="291" y="82"/>
                      </a:cubicBezTo>
                      <a:cubicBezTo>
                        <a:pt x="291" y="96"/>
                        <a:pt x="279" y="108"/>
                        <a:pt x="265" y="108"/>
                      </a:cubicBezTo>
                      <a:cubicBezTo>
                        <a:pt x="251" y="108"/>
                        <a:pt x="239" y="96"/>
                        <a:pt x="239" y="82"/>
                      </a:cubicBezTo>
                      <a:cubicBezTo>
                        <a:pt x="239" y="67"/>
                        <a:pt x="251" y="56"/>
                        <a:pt x="265" y="5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39" name="Freeform 103"/>
                <p:cNvSpPr>
                  <a:spLocks noEditPoints="1"/>
                </p:cNvSpPr>
                <p:nvPr/>
              </p:nvSpPr>
              <p:spPr bwMode="auto">
                <a:xfrm>
                  <a:off x="8060530" y="2658665"/>
                  <a:ext cx="187404" cy="89297"/>
                </a:xfrm>
                <a:custGeom>
                  <a:avLst/>
                  <a:gdLst>
                    <a:gd name="T0" fmla="*/ 333 w 333"/>
                    <a:gd name="T1" fmla="*/ 0 h 159"/>
                    <a:gd name="T2" fmla="*/ 0 w 333"/>
                    <a:gd name="T3" fmla="*/ 0 h 159"/>
                    <a:gd name="T4" fmla="*/ 0 w 333"/>
                    <a:gd name="T5" fmla="*/ 159 h 159"/>
                    <a:gd name="T6" fmla="*/ 333 w 333"/>
                    <a:gd name="T7" fmla="*/ 159 h 159"/>
                    <a:gd name="T8" fmla="*/ 333 w 333"/>
                    <a:gd name="T9" fmla="*/ 0 h 159"/>
                    <a:gd name="T10" fmla="*/ 265 w 333"/>
                    <a:gd name="T11" fmla="*/ 57 h 159"/>
                    <a:gd name="T12" fmla="*/ 291 w 333"/>
                    <a:gd name="T13" fmla="*/ 83 h 159"/>
                    <a:gd name="T14" fmla="*/ 265 w 333"/>
                    <a:gd name="T15" fmla="*/ 109 h 159"/>
                    <a:gd name="T16" fmla="*/ 239 w 333"/>
                    <a:gd name="T17" fmla="*/ 83 h 159"/>
                    <a:gd name="T18" fmla="*/ 265 w 333"/>
                    <a:gd name="T19" fmla="*/ 5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159">
                      <a:moveTo>
                        <a:pt x="333" y="0"/>
                      </a:moveTo>
                      <a:cubicBezTo>
                        <a:pt x="0" y="0"/>
                        <a:pt x="0" y="0"/>
                        <a:pt x="0" y="0"/>
                      </a:cubicBezTo>
                      <a:cubicBezTo>
                        <a:pt x="0" y="159"/>
                        <a:pt x="0" y="159"/>
                        <a:pt x="0" y="159"/>
                      </a:cubicBezTo>
                      <a:cubicBezTo>
                        <a:pt x="333" y="159"/>
                        <a:pt x="333" y="159"/>
                        <a:pt x="333" y="159"/>
                      </a:cubicBezTo>
                      <a:lnTo>
                        <a:pt x="333" y="0"/>
                      </a:lnTo>
                      <a:close/>
                      <a:moveTo>
                        <a:pt x="265" y="57"/>
                      </a:moveTo>
                      <a:cubicBezTo>
                        <a:pt x="279" y="57"/>
                        <a:pt x="291" y="69"/>
                        <a:pt x="291" y="83"/>
                      </a:cubicBezTo>
                      <a:cubicBezTo>
                        <a:pt x="291" y="97"/>
                        <a:pt x="279" y="109"/>
                        <a:pt x="265" y="109"/>
                      </a:cubicBezTo>
                      <a:cubicBezTo>
                        <a:pt x="251" y="109"/>
                        <a:pt x="239" y="97"/>
                        <a:pt x="239" y="83"/>
                      </a:cubicBezTo>
                      <a:cubicBezTo>
                        <a:pt x="239" y="69"/>
                        <a:pt x="251" y="57"/>
                        <a:pt x="265"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0" name="Freeform 104"/>
                <p:cNvSpPr>
                  <a:spLocks noEditPoints="1"/>
                </p:cNvSpPr>
                <p:nvPr/>
              </p:nvSpPr>
              <p:spPr bwMode="auto">
                <a:xfrm>
                  <a:off x="8060530" y="2773918"/>
                  <a:ext cx="187404" cy="89297"/>
                </a:xfrm>
                <a:custGeom>
                  <a:avLst/>
                  <a:gdLst>
                    <a:gd name="T0" fmla="*/ 333 w 333"/>
                    <a:gd name="T1" fmla="*/ 0 h 159"/>
                    <a:gd name="T2" fmla="*/ 0 w 333"/>
                    <a:gd name="T3" fmla="*/ 0 h 159"/>
                    <a:gd name="T4" fmla="*/ 0 w 333"/>
                    <a:gd name="T5" fmla="*/ 159 h 159"/>
                    <a:gd name="T6" fmla="*/ 333 w 333"/>
                    <a:gd name="T7" fmla="*/ 159 h 159"/>
                    <a:gd name="T8" fmla="*/ 333 w 333"/>
                    <a:gd name="T9" fmla="*/ 0 h 159"/>
                    <a:gd name="T10" fmla="*/ 265 w 333"/>
                    <a:gd name="T11" fmla="*/ 54 h 159"/>
                    <a:gd name="T12" fmla="*/ 291 w 333"/>
                    <a:gd name="T13" fmla="*/ 80 h 159"/>
                    <a:gd name="T14" fmla="*/ 265 w 333"/>
                    <a:gd name="T15" fmla="*/ 106 h 159"/>
                    <a:gd name="T16" fmla="*/ 239 w 333"/>
                    <a:gd name="T17" fmla="*/ 80 h 159"/>
                    <a:gd name="T18" fmla="*/ 265 w 333"/>
                    <a:gd name="T19" fmla="*/ 5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159">
                      <a:moveTo>
                        <a:pt x="333" y="0"/>
                      </a:moveTo>
                      <a:cubicBezTo>
                        <a:pt x="0" y="0"/>
                        <a:pt x="0" y="0"/>
                        <a:pt x="0" y="0"/>
                      </a:cubicBezTo>
                      <a:cubicBezTo>
                        <a:pt x="0" y="159"/>
                        <a:pt x="0" y="159"/>
                        <a:pt x="0" y="159"/>
                      </a:cubicBezTo>
                      <a:cubicBezTo>
                        <a:pt x="333" y="159"/>
                        <a:pt x="333" y="159"/>
                        <a:pt x="333" y="159"/>
                      </a:cubicBezTo>
                      <a:lnTo>
                        <a:pt x="333" y="0"/>
                      </a:lnTo>
                      <a:close/>
                      <a:moveTo>
                        <a:pt x="265" y="54"/>
                      </a:moveTo>
                      <a:cubicBezTo>
                        <a:pt x="279" y="54"/>
                        <a:pt x="291" y="66"/>
                        <a:pt x="291" y="80"/>
                      </a:cubicBezTo>
                      <a:cubicBezTo>
                        <a:pt x="291" y="94"/>
                        <a:pt x="279" y="106"/>
                        <a:pt x="265" y="106"/>
                      </a:cubicBezTo>
                      <a:cubicBezTo>
                        <a:pt x="251" y="106"/>
                        <a:pt x="239" y="94"/>
                        <a:pt x="239" y="80"/>
                      </a:cubicBezTo>
                      <a:cubicBezTo>
                        <a:pt x="239" y="66"/>
                        <a:pt x="251" y="54"/>
                        <a:pt x="265"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1" name="Freeform 105"/>
                <p:cNvSpPr>
                  <a:spLocks noEditPoints="1"/>
                </p:cNvSpPr>
                <p:nvPr/>
              </p:nvSpPr>
              <p:spPr bwMode="auto">
                <a:xfrm>
                  <a:off x="8268175" y="2880836"/>
                  <a:ext cx="153114" cy="71914"/>
                </a:xfrm>
                <a:custGeom>
                  <a:avLst/>
                  <a:gdLst>
                    <a:gd name="T0" fmla="*/ 272 w 272"/>
                    <a:gd name="T1" fmla="*/ 0 h 128"/>
                    <a:gd name="T2" fmla="*/ 0 w 272"/>
                    <a:gd name="T3" fmla="*/ 0 h 128"/>
                    <a:gd name="T4" fmla="*/ 0 w 272"/>
                    <a:gd name="T5" fmla="*/ 128 h 128"/>
                    <a:gd name="T6" fmla="*/ 272 w 272"/>
                    <a:gd name="T7" fmla="*/ 128 h 128"/>
                    <a:gd name="T8" fmla="*/ 272 w 272"/>
                    <a:gd name="T9" fmla="*/ 0 h 128"/>
                    <a:gd name="T10" fmla="*/ 217 w 272"/>
                    <a:gd name="T11" fmla="*/ 42 h 128"/>
                    <a:gd name="T12" fmla="*/ 238 w 272"/>
                    <a:gd name="T13" fmla="*/ 62 h 128"/>
                    <a:gd name="T14" fmla="*/ 217 w 272"/>
                    <a:gd name="T15" fmla="*/ 83 h 128"/>
                    <a:gd name="T16" fmla="*/ 196 w 272"/>
                    <a:gd name="T17" fmla="*/ 62 h 128"/>
                    <a:gd name="T18" fmla="*/ 217 w 272"/>
                    <a:gd name="T19" fmla="*/ 4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28">
                      <a:moveTo>
                        <a:pt x="272" y="0"/>
                      </a:moveTo>
                      <a:cubicBezTo>
                        <a:pt x="0" y="0"/>
                        <a:pt x="0" y="0"/>
                        <a:pt x="0" y="0"/>
                      </a:cubicBezTo>
                      <a:cubicBezTo>
                        <a:pt x="0" y="128"/>
                        <a:pt x="0" y="128"/>
                        <a:pt x="0" y="128"/>
                      </a:cubicBezTo>
                      <a:cubicBezTo>
                        <a:pt x="272" y="128"/>
                        <a:pt x="272" y="128"/>
                        <a:pt x="272" y="128"/>
                      </a:cubicBezTo>
                      <a:lnTo>
                        <a:pt x="272" y="0"/>
                      </a:lnTo>
                      <a:close/>
                      <a:moveTo>
                        <a:pt x="217" y="42"/>
                      </a:moveTo>
                      <a:cubicBezTo>
                        <a:pt x="229" y="42"/>
                        <a:pt x="238" y="51"/>
                        <a:pt x="238" y="62"/>
                      </a:cubicBezTo>
                      <a:cubicBezTo>
                        <a:pt x="238" y="74"/>
                        <a:pt x="229" y="83"/>
                        <a:pt x="217" y="83"/>
                      </a:cubicBezTo>
                      <a:cubicBezTo>
                        <a:pt x="206" y="83"/>
                        <a:pt x="196" y="74"/>
                        <a:pt x="196" y="62"/>
                      </a:cubicBezTo>
                      <a:cubicBezTo>
                        <a:pt x="196" y="51"/>
                        <a:pt x="206" y="42"/>
                        <a:pt x="217" y="42"/>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2" name="Freeform 106"/>
                <p:cNvSpPr>
                  <a:spLocks noEditPoints="1"/>
                </p:cNvSpPr>
                <p:nvPr/>
              </p:nvSpPr>
              <p:spPr bwMode="auto">
                <a:xfrm>
                  <a:off x="8268175" y="2973466"/>
                  <a:ext cx="153114" cy="72152"/>
                </a:xfrm>
                <a:custGeom>
                  <a:avLst/>
                  <a:gdLst>
                    <a:gd name="T0" fmla="*/ 252 w 272"/>
                    <a:gd name="T1" fmla="*/ 128 h 128"/>
                    <a:gd name="T2" fmla="*/ 272 w 272"/>
                    <a:gd name="T3" fmla="*/ 108 h 128"/>
                    <a:gd name="T4" fmla="*/ 272 w 272"/>
                    <a:gd name="T5" fmla="*/ 0 h 128"/>
                    <a:gd name="T6" fmla="*/ 0 w 272"/>
                    <a:gd name="T7" fmla="*/ 0 h 128"/>
                    <a:gd name="T8" fmla="*/ 0 w 272"/>
                    <a:gd name="T9" fmla="*/ 128 h 128"/>
                    <a:gd name="T10" fmla="*/ 252 w 272"/>
                    <a:gd name="T11" fmla="*/ 128 h 128"/>
                    <a:gd name="T12" fmla="*/ 217 w 272"/>
                    <a:gd name="T13" fmla="*/ 41 h 128"/>
                    <a:gd name="T14" fmla="*/ 238 w 272"/>
                    <a:gd name="T15" fmla="*/ 62 h 128"/>
                    <a:gd name="T16" fmla="*/ 217 w 272"/>
                    <a:gd name="T17" fmla="*/ 83 h 128"/>
                    <a:gd name="T18" fmla="*/ 196 w 272"/>
                    <a:gd name="T19" fmla="*/ 62 h 128"/>
                    <a:gd name="T20" fmla="*/ 217 w 272"/>
                    <a:gd name="T21"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128">
                      <a:moveTo>
                        <a:pt x="252" y="128"/>
                      </a:moveTo>
                      <a:cubicBezTo>
                        <a:pt x="263" y="128"/>
                        <a:pt x="272" y="119"/>
                        <a:pt x="272" y="108"/>
                      </a:cubicBezTo>
                      <a:cubicBezTo>
                        <a:pt x="272" y="0"/>
                        <a:pt x="272" y="0"/>
                        <a:pt x="272" y="0"/>
                      </a:cubicBezTo>
                      <a:cubicBezTo>
                        <a:pt x="0" y="0"/>
                        <a:pt x="0" y="0"/>
                        <a:pt x="0" y="0"/>
                      </a:cubicBezTo>
                      <a:cubicBezTo>
                        <a:pt x="0" y="128"/>
                        <a:pt x="0" y="128"/>
                        <a:pt x="0" y="128"/>
                      </a:cubicBezTo>
                      <a:lnTo>
                        <a:pt x="252" y="128"/>
                      </a:lnTo>
                      <a:close/>
                      <a:moveTo>
                        <a:pt x="217" y="41"/>
                      </a:moveTo>
                      <a:cubicBezTo>
                        <a:pt x="229" y="41"/>
                        <a:pt x="238" y="51"/>
                        <a:pt x="238" y="62"/>
                      </a:cubicBezTo>
                      <a:cubicBezTo>
                        <a:pt x="238" y="74"/>
                        <a:pt x="229" y="83"/>
                        <a:pt x="217" y="83"/>
                      </a:cubicBezTo>
                      <a:cubicBezTo>
                        <a:pt x="206" y="83"/>
                        <a:pt x="196" y="74"/>
                        <a:pt x="196" y="62"/>
                      </a:cubicBezTo>
                      <a:cubicBezTo>
                        <a:pt x="196" y="51"/>
                        <a:pt x="206" y="41"/>
                        <a:pt x="217" y="41"/>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3" name="Freeform 107"/>
                <p:cNvSpPr>
                  <a:spLocks noEditPoints="1"/>
                </p:cNvSpPr>
                <p:nvPr/>
              </p:nvSpPr>
              <p:spPr bwMode="auto">
                <a:xfrm>
                  <a:off x="8268175" y="2602944"/>
                  <a:ext cx="153114" cy="71914"/>
                </a:xfrm>
                <a:custGeom>
                  <a:avLst/>
                  <a:gdLst>
                    <a:gd name="T0" fmla="*/ 272 w 272"/>
                    <a:gd name="T1" fmla="*/ 128 h 128"/>
                    <a:gd name="T2" fmla="*/ 272 w 272"/>
                    <a:gd name="T3" fmla="*/ 19 h 128"/>
                    <a:gd name="T4" fmla="*/ 252 w 272"/>
                    <a:gd name="T5" fmla="*/ 0 h 128"/>
                    <a:gd name="T6" fmla="*/ 0 w 272"/>
                    <a:gd name="T7" fmla="*/ 0 h 128"/>
                    <a:gd name="T8" fmla="*/ 0 w 272"/>
                    <a:gd name="T9" fmla="*/ 128 h 128"/>
                    <a:gd name="T10" fmla="*/ 272 w 272"/>
                    <a:gd name="T11" fmla="*/ 128 h 128"/>
                    <a:gd name="T12" fmla="*/ 217 w 272"/>
                    <a:gd name="T13" fmla="*/ 45 h 128"/>
                    <a:gd name="T14" fmla="*/ 238 w 272"/>
                    <a:gd name="T15" fmla="*/ 66 h 128"/>
                    <a:gd name="T16" fmla="*/ 217 w 272"/>
                    <a:gd name="T17" fmla="*/ 87 h 128"/>
                    <a:gd name="T18" fmla="*/ 196 w 272"/>
                    <a:gd name="T19" fmla="*/ 66 h 128"/>
                    <a:gd name="T20" fmla="*/ 217 w 272"/>
                    <a:gd name="T21" fmla="*/ 4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128">
                      <a:moveTo>
                        <a:pt x="272" y="128"/>
                      </a:moveTo>
                      <a:cubicBezTo>
                        <a:pt x="272" y="19"/>
                        <a:pt x="272" y="19"/>
                        <a:pt x="272" y="19"/>
                      </a:cubicBezTo>
                      <a:cubicBezTo>
                        <a:pt x="272" y="8"/>
                        <a:pt x="263" y="0"/>
                        <a:pt x="252" y="0"/>
                      </a:cubicBezTo>
                      <a:cubicBezTo>
                        <a:pt x="0" y="0"/>
                        <a:pt x="0" y="0"/>
                        <a:pt x="0" y="0"/>
                      </a:cubicBezTo>
                      <a:cubicBezTo>
                        <a:pt x="0" y="128"/>
                        <a:pt x="0" y="128"/>
                        <a:pt x="0" y="128"/>
                      </a:cubicBezTo>
                      <a:lnTo>
                        <a:pt x="272" y="128"/>
                      </a:lnTo>
                      <a:close/>
                      <a:moveTo>
                        <a:pt x="217" y="45"/>
                      </a:moveTo>
                      <a:cubicBezTo>
                        <a:pt x="229" y="45"/>
                        <a:pt x="238" y="54"/>
                        <a:pt x="238" y="66"/>
                      </a:cubicBezTo>
                      <a:cubicBezTo>
                        <a:pt x="238" y="77"/>
                        <a:pt x="229" y="87"/>
                        <a:pt x="217" y="87"/>
                      </a:cubicBezTo>
                      <a:cubicBezTo>
                        <a:pt x="206" y="87"/>
                        <a:pt x="196" y="77"/>
                        <a:pt x="196" y="66"/>
                      </a:cubicBezTo>
                      <a:cubicBezTo>
                        <a:pt x="196" y="54"/>
                        <a:pt x="206" y="45"/>
                        <a:pt x="217" y="45"/>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4" name="Freeform 108"/>
                <p:cNvSpPr>
                  <a:spLocks noEditPoints="1"/>
                </p:cNvSpPr>
                <p:nvPr/>
              </p:nvSpPr>
              <p:spPr bwMode="auto">
                <a:xfrm>
                  <a:off x="8268175" y="2695575"/>
                  <a:ext cx="153114" cy="72152"/>
                </a:xfrm>
                <a:custGeom>
                  <a:avLst/>
                  <a:gdLst>
                    <a:gd name="T0" fmla="*/ 272 w 272"/>
                    <a:gd name="T1" fmla="*/ 0 h 128"/>
                    <a:gd name="T2" fmla="*/ 0 w 272"/>
                    <a:gd name="T3" fmla="*/ 0 h 128"/>
                    <a:gd name="T4" fmla="*/ 0 w 272"/>
                    <a:gd name="T5" fmla="*/ 128 h 128"/>
                    <a:gd name="T6" fmla="*/ 272 w 272"/>
                    <a:gd name="T7" fmla="*/ 128 h 128"/>
                    <a:gd name="T8" fmla="*/ 272 w 272"/>
                    <a:gd name="T9" fmla="*/ 0 h 128"/>
                    <a:gd name="T10" fmla="*/ 217 w 272"/>
                    <a:gd name="T11" fmla="*/ 45 h 128"/>
                    <a:gd name="T12" fmla="*/ 238 w 272"/>
                    <a:gd name="T13" fmla="*/ 66 h 128"/>
                    <a:gd name="T14" fmla="*/ 217 w 272"/>
                    <a:gd name="T15" fmla="*/ 87 h 128"/>
                    <a:gd name="T16" fmla="*/ 196 w 272"/>
                    <a:gd name="T17" fmla="*/ 66 h 128"/>
                    <a:gd name="T18" fmla="*/ 217 w 272"/>
                    <a:gd name="T19" fmla="*/ 4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28">
                      <a:moveTo>
                        <a:pt x="272" y="0"/>
                      </a:moveTo>
                      <a:cubicBezTo>
                        <a:pt x="0" y="0"/>
                        <a:pt x="0" y="0"/>
                        <a:pt x="0" y="0"/>
                      </a:cubicBezTo>
                      <a:cubicBezTo>
                        <a:pt x="0" y="128"/>
                        <a:pt x="0" y="128"/>
                        <a:pt x="0" y="128"/>
                      </a:cubicBezTo>
                      <a:cubicBezTo>
                        <a:pt x="272" y="128"/>
                        <a:pt x="272" y="128"/>
                        <a:pt x="272" y="128"/>
                      </a:cubicBezTo>
                      <a:lnTo>
                        <a:pt x="272" y="0"/>
                      </a:lnTo>
                      <a:close/>
                      <a:moveTo>
                        <a:pt x="217" y="45"/>
                      </a:moveTo>
                      <a:cubicBezTo>
                        <a:pt x="229" y="45"/>
                        <a:pt x="238" y="54"/>
                        <a:pt x="238" y="66"/>
                      </a:cubicBezTo>
                      <a:cubicBezTo>
                        <a:pt x="238" y="78"/>
                        <a:pt x="229" y="87"/>
                        <a:pt x="217" y="87"/>
                      </a:cubicBezTo>
                      <a:cubicBezTo>
                        <a:pt x="206" y="87"/>
                        <a:pt x="196" y="78"/>
                        <a:pt x="196" y="66"/>
                      </a:cubicBezTo>
                      <a:cubicBezTo>
                        <a:pt x="196" y="54"/>
                        <a:pt x="206" y="45"/>
                        <a:pt x="217" y="45"/>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5" name="Freeform 109"/>
                <p:cNvSpPr>
                  <a:spLocks noEditPoints="1"/>
                </p:cNvSpPr>
                <p:nvPr/>
              </p:nvSpPr>
              <p:spPr bwMode="auto">
                <a:xfrm>
                  <a:off x="8268175" y="2787967"/>
                  <a:ext cx="153114" cy="71914"/>
                </a:xfrm>
                <a:custGeom>
                  <a:avLst/>
                  <a:gdLst>
                    <a:gd name="T0" fmla="*/ 272 w 272"/>
                    <a:gd name="T1" fmla="*/ 0 h 128"/>
                    <a:gd name="T2" fmla="*/ 0 w 272"/>
                    <a:gd name="T3" fmla="*/ 0 h 128"/>
                    <a:gd name="T4" fmla="*/ 0 w 272"/>
                    <a:gd name="T5" fmla="*/ 128 h 128"/>
                    <a:gd name="T6" fmla="*/ 272 w 272"/>
                    <a:gd name="T7" fmla="*/ 128 h 128"/>
                    <a:gd name="T8" fmla="*/ 272 w 272"/>
                    <a:gd name="T9" fmla="*/ 0 h 128"/>
                    <a:gd name="T10" fmla="*/ 217 w 272"/>
                    <a:gd name="T11" fmla="*/ 44 h 128"/>
                    <a:gd name="T12" fmla="*/ 238 w 272"/>
                    <a:gd name="T13" fmla="*/ 65 h 128"/>
                    <a:gd name="T14" fmla="*/ 217 w 272"/>
                    <a:gd name="T15" fmla="*/ 86 h 128"/>
                    <a:gd name="T16" fmla="*/ 196 w 272"/>
                    <a:gd name="T17" fmla="*/ 65 h 128"/>
                    <a:gd name="T18" fmla="*/ 217 w 272"/>
                    <a:gd name="T1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28">
                      <a:moveTo>
                        <a:pt x="272" y="0"/>
                      </a:moveTo>
                      <a:cubicBezTo>
                        <a:pt x="0" y="0"/>
                        <a:pt x="0" y="0"/>
                        <a:pt x="0" y="0"/>
                      </a:cubicBezTo>
                      <a:cubicBezTo>
                        <a:pt x="0" y="128"/>
                        <a:pt x="0" y="128"/>
                        <a:pt x="0" y="128"/>
                      </a:cubicBezTo>
                      <a:cubicBezTo>
                        <a:pt x="272" y="128"/>
                        <a:pt x="272" y="128"/>
                        <a:pt x="272" y="128"/>
                      </a:cubicBezTo>
                      <a:lnTo>
                        <a:pt x="272" y="0"/>
                      </a:lnTo>
                      <a:close/>
                      <a:moveTo>
                        <a:pt x="217" y="44"/>
                      </a:moveTo>
                      <a:cubicBezTo>
                        <a:pt x="229" y="44"/>
                        <a:pt x="238" y="53"/>
                        <a:pt x="238" y="65"/>
                      </a:cubicBezTo>
                      <a:cubicBezTo>
                        <a:pt x="238" y="76"/>
                        <a:pt x="229" y="86"/>
                        <a:pt x="217" y="86"/>
                      </a:cubicBezTo>
                      <a:cubicBezTo>
                        <a:pt x="206" y="86"/>
                        <a:pt x="196" y="76"/>
                        <a:pt x="196" y="65"/>
                      </a:cubicBezTo>
                      <a:cubicBezTo>
                        <a:pt x="196" y="53"/>
                        <a:pt x="206" y="44"/>
                        <a:pt x="217" y="44"/>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6" name="Freeform 110"/>
                <p:cNvSpPr>
                  <a:spLocks noEditPoints="1"/>
                </p:cNvSpPr>
                <p:nvPr/>
              </p:nvSpPr>
              <p:spPr bwMode="auto">
                <a:xfrm>
                  <a:off x="7691675" y="2901076"/>
                  <a:ext cx="344091" cy="113586"/>
                </a:xfrm>
                <a:custGeom>
                  <a:avLst/>
                  <a:gdLst>
                    <a:gd name="T0" fmla="*/ 0 w 612"/>
                    <a:gd name="T1" fmla="*/ 202 h 202"/>
                    <a:gd name="T2" fmla="*/ 612 w 612"/>
                    <a:gd name="T3" fmla="*/ 202 h 202"/>
                    <a:gd name="T4" fmla="*/ 612 w 612"/>
                    <a:gd name="T5" fmla="*/ 0 h 202"/>
                    <a:gd name="T6" fmla="*/ 0 w 612"/>
                    <a:gd name="T7" fmla="*/ 0 h 202"/>
                    <a:gd name="T8" fmla="*/ 0 w 612"/>
                    <a:gd name="T9" fmla="*/ 202 h 202"/>
                    <a:gd name="T10" fmla="*/ 526 w 612"/>
                    <a:gd name="T11" fmla="*/ 66 h 202"/>
                    <a:gd name="T12" fmla="*/ 559 w 612"/>
                    <a:gd name="T13" fmla="*/ 99 h 202"/>
                    <a:gd name="T14" fmla="*/ 526 w 612"/>
                    <a:gd name="T15" fmla="*/ 132 h 202"/>
                    <a:gd name="T16" fmla="*/ 493 w 612"/>
                    <a:gd name="T17" fmla="*/ 99 h 202"/>
                    <a:gd name="T18" fmla="*/ 526 w 612"/>
                    <a:gd name="T19" fmla="*/ 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202">
                      <a:moveTo>
                        <a:pt x="0" y="202"/>
                      </a:moveTo>
                      <a:cubicBezTo>
                        <a:pt x="612" y="202"/>
                        <a:pt x="612" y="202"/>
                        <a:pt x="612" y="202"/>
                      </a:cubicBezTo>
                      <a:cubicBezTo>
                        <a:pt x="612" y="0"/>
                        <a:pt x="612" y="0"/>
                        <a:pt x="612" y="0"/>
                      </a:cubicBezTo>
                      <a:cubicBezTo>
                        <a:pt x="0" y="0"/>
                        <a:pt x="0" y="0"/>
                        <a:pt x="0" y="0"/>
                      </a:cubicBezTo>
                      <a:lnTo>
                        <a:pt x="0" y="202"/>
                      </a:lnTo>
                      <a:close/>
                      <a:moveTo>
                        <a:pt x="526" y="66"/>
                      </a:moveTo>
                      <a:cubicBezTo>
                        <a:pt x="545" y="66"/>
                        <a:pt x="559" y="80"/>
                        <a:pt x="559" y="99"/>
                      </a:cubicBezTo>
                      <a:cubicBezTo>
                        <a:pt x="559" y="117"/>
                        <a:pt x="545" y="132"/>
                        <a:pt x="526" y="132"/>
                      </a:cubicBezTo>
                      <a:cubicBezTo>
                        <a:pt x="508" y="132"/>
                        <a:pt x="493" y="117"/>
                        <a:pt x="493" y="99"/>
                      </a:cubicBezTo>
                      <a:cubicBezTo>
                        <a:pt x="493" y="80"/>
                        <a:pt x="508" y="66"/>
                        <a:pt x="526" y="66"/>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7" name="Freeform 111"/>
                <p:cNvSpPr>
                  <a:spLocks noEditPoints="1"/>
                </p:cNvSpPr>
                <p:nvPr/>
              </p:nvSpPr>
              <p:spPr bwMode="auto">
                <a:xfrm>
                  <a:off x="7691675" y="3047761"/>
                  <a:ext cx="344091" cy="113109"/>
                </a:xfrm>
                <a:custGeom>
                  <a:avLst/>
                  <a:gdLst>
                    <a:gd name="T0" fmla="*/ 0 w 612"/>
                    <a:gd name="T1" fmla="*/ 171 h 201"/>
                    <a:gd name="T2" fmla="*/ 31 w 612"/>
                    <a:gd name="T3" fmla="*/ 201 h 201"/>
                    <a:gd name="T4" fmla="*/ 582 w 612"/>
                    <a:gd name="T5" fmla="*/ 201 h 201"/>
                    <a:gd name="T6" fmla="*/ 612 w 612"/>
                    <a:gd name="T7" fmla="*/ 171 h 201"/>
                    <a:gd name="T8" fmla="*/ 612 w 612"/>
                    <a:gd name="T9" fmla="*/ 0 h 201"/>
                    <a:gd name="T10" fmla="*/ 0 w 612"/>
                    <a:gd name="T11" fmla="*/ 0 h 201"/>
                    <a:gd name="T12" fmla="*/ 0 w 612"/>
                    <a:gd name="T13" fmla="*/ 171 h 201"/>
                    <a:gd name="T14" fmla="*/ 526 w 612"/>
                    <a:gd name="T15" fmla="*/ 65 h 201"/>
                    <a:gd name="T16" fmla="*/ 559 w 612"/>
                    <a:gd name="T17" fmla="*/ 98 h 201"/>
                    <a:gd name="T18" fmla="*/ 526 w 612"/>
                    <a:gd name="T19" fmla="*/ 131 h 201"/>
                    <a:gd name="T20" fmla="*/ 493 w 612"/>
                    <a:gd name="T21" fmla="*/ 98 h 201"/>
                    <a:gd name="T22" fmla="*/ 526 w 612"/>
                    <a:gd name="T23" fmla="*/ 6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2" h="201">
                      <a:moveTo>
                        <a:pt x="0" y="171"/>
                      </a:moveTo>
                      <a:cubicBezTo>
                        <a:pt x="0" y="188"/>
                        <a:pt x="14" y="201"/>
                        <a:pt x="31" y="201"/>
                      </a:cubicBezTo>
                      <a:cubicBezTo>
                        <a:pt x="582" y="201"/>
                        <a:pt x="582" y="201"/>
                        <a:pt x="582" y="201"/>
                      </a:cubicBezTo>
                      <a:cubicBezTo>
                        <a:pt x="598" y="201"/>
                        <a:pt x="612" y="188"/>
                        <a:pt x="612" y="171"/>
                      </a:cubicBezTo>
                      <a:cubicBezTo>
                        <a:pt x="612" y="0"/>
                        <a:pt x="612" y="0"/>
                        <a:pt x="612" y="0"/>
                      </a:cubicBezTo>
                      <a:cubicBezTo>
                        <a:pt x="0" y="0"/>
                        <a:pt x="0" y="0"/>
                        <a:pt x="0" y="0"/>
                      </a:cubicBezTo>
                      <a:lnTo>
                        <a:pt x="0" y="171"/>
                      </a:lnTo>
                      <a:close/>
                      <a:moveTo>
                        <a:pt x="526" y="65"/>
                      </a:moveTo>
                      <a:cubicBezTo>
                        <a:pt x="545" y="65"/>
                        <a:pt x="559" y="80"/>
                        <a:pt x="559" y="98"/>
                      </a:cubicBezTo>
                      <a:cubicBezTo>
                        <a:pt x="559" y="116"/>
                        <a:pt x="545" y="131"/>
                        <a:pt x="526" y="131"/>
                      </a:cubicBezTo>
                      <a:cubicBezTo>
                        <a:pt x="508" y="131"/>
                        <a:pt x="493" y="116"/>
                        <a:pt x="493" y="98"/>
                      </a:cubicBezTo>
                      <a:cubicBezTo>
                        <a:pt x="493" y="80"/>
                        <a:pt x="508" y="65"/>
                        <a:pt x="526" y="65"/>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8" name="Freeform 112"/>
                <p:cNvSpPr>
                  <a:spLocks noEditPoints="1"/>
                </p:cNvSpPr>
                <p:nvPr/>
              </p:nvSpPr>
              <p:spPr bwMode="auto">
                <a:xfrm>
                  <a:off x="7691675" y="2462212"/>
                  <a:ext cx="344091" cy="113586"/>
                </a:xfrm>
                <a:custGeom>
                  <a:avLst/>
                  <a:gdLst>
                    <a:gd name="T0" fmla="*/ 612 w 612"/>
                    <a:gd name="T1" fmla="*/ 31 h 202"/>
                    <a:gd name="T2" fmla="*/ 582 w 612"/>
                    <a:gd name="T3" fmla="*/ 0 h 202"/>
                    <a:gd name="T4" fmla="*/ 31 w 612"/>
                    <a:gd name="T5" fmla="*/ 0 h 202"/>
                    <a:gd name="T6" fmla="*/ 0 w 612"/>
                    <a:gd name="T7" fmla="*/ 31 h 202"/>
                    <a:gd name="T8" fmla="*/ 0 w 612"/>
                    <a:gd name="T9" fmla="*/ 202 h 202"/>
                    <a:gd name="T10" fmla="*/ 612 w 612"/>
                    <a:gd name="T11" fmla="*/ 202 h 202"/>
                    <a:gd name="T12" fmla="*/ 612 w 612"/>
                    <a:gd name="T13" fmla="*/ 31 h 202"/>
                    <a:gd name="T14" fmla="*/ 526 w 612"/>
                    <a:gd name="T15" fmla="*/ 137 h 202"/>
                    <a:gd name="T16" fmla="*/ 493 w 612"/>
                    <a:gd name="T17" fmla="*/ 104 h 202"/>
                    <a:gd name="T18" fmla="*/ 526 w 612"/>
                    <a:gd name="T19" fmla="*/ 71 h 202"/>
                    <a:gd name="T20" fmla="*/ 559 w 612"/>
                    <a:gd name="T21" fmla="*/ 104 h 202"/>
                    <a:gd name="T22" fmla="*/ 526 w 612"/>
                    <a:gd name="T23" fmla="*/ 1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2" h="202">
                      <a:moveTo>
                        <a:pt x="612" y="31"/>
                      </a:moveTo>
                      <a:cubicBezTo>
                        <a:pt x="612" y="14"/>
                        <a:pt x="598" y="0"/>
                        <a:pt x="582" y="0"/>
                      </a:cubicBezTo>
                      <a:cubicBezTo>
                        <a:pt x="31" y="0"/>
                        <a:pt x="31" y="0"/>
                        <a:pt x="31" y="0"/>
                      </a:cubicBezTo>
                      <a:cubicBezTo>
                        <a:pt x="14" y="0"/>
                        <a:pt x="0" y="14"/>
                        <a:pt x="0" y="31"/>
                      </a:cubicBezTo>
                      <a:cubicBezTo>
                        <a:pt x="0" y="202"/>
                        <a:pt x="0" y="202"/>
                        <a:pt x="0" y="202"/>
                      </a:cubicBezTo>
                      <a:cubicBezTo>
                        <a:pt x="612" y="202"/>
                        <a:pt x="612" y="202"/>
                        <a:pt x="612" y="202"/>
                      </a:cubicBezTo>
                      <a:lnTo>
                        <a:pt x="612" y="31"/>
                      </a:lnTo>
                      <a:close/>
                      <a:moveTo>
                        <a:pt x="526" y="137"/>
                      </a:moveTo>
                      <a:cubicBezTo>
                        <a:pt x="508" y="137"/>
                        <a:pt x="493" y="122"/>
                        <a:pt x="493" y="104"/>
                      </a:cubicBezTo>
                      <a:cubicBezTo>
                        <a:pt x="493" y="86"/>
                        <a:pt x="508" y="71"/>
                        <a:pt x="526" y="71"/>
                      </a:cubicBezTo>
                      <a:cubicBezTo>
                        <a:pt x="545" y="71"/>
                        <a:pt x="559" y="86"/>
                        <a:pt x="559" y="104"/>
                      </a:cubicBezTo>
                      <a:cubicBezTo>
                        <a:pt x="559" y="122"/>
                        <a:pt x="545" y="137"/>
                        <a:pt x="526" y="137"/>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49" name="Freeform 113"/>
                <p:cNvSpPr>
                  <a:spLocks noEditPoints="1"/>
                </p:cNvSpPr>
                <p:nvPr/>
              </p:nvSpPr>
              <p:spPr bwMode="auto">
                <a:xfrm>
                  <a:off x="7691675" y="2608421"/>
                  <a:ext cx="344091" cy="113586"/>
                </a:xfrm>
                <a:custGeom>
                  <a:avLst/>
                  <a:gdLst>
                    <a:gd name="T0" fmla="*/ 0 w 612"/>
                    <a:gd name="T1" fmla="*/ 202 h 202"/>
                    <a:gd name="T2" fmla="*/ 612 w 612"/>
                    <a:gd name="T3" fmla="*/ 202 h 202"/>
                    <a:gd name="T4" fmla="*/ 612 w 612"/>
                    <a:gd name="T5" fmla="*/ 0 h 202"/>
                    <a:gd name="T6" fmla="*/ 0 w 612"/>
                    <a:gd name="T7" fmla="*/ 0 h 202"/>
                    <a:gd name="T8" fmla="*/ 0 w 612"/>
                    <a:gd name="T9" fmla="*/ 202 h 202"/>
                    <a:gd name="T10" fmla="*/ 526 w 612"/>
                    <a:gd name="T11" fmla="*/ 138 h 202"/>
                    <a:gd name="T12" fmla="*/ 493 w 612"/>
                    <a:gd name="T13" fmla="*/ 105 h 202"/>
                    <a:gd name="T14" fmla="*/ 526 w 612"/>
                    <a:gd name="T15" fmla="*/ 72 h 202"/>
                    <a:gd name="T16" fmla="*/ 559 w 612"/>
                    <a:gd name="T17" fmla="*/ 105 h 202"/>
                    <a:gd name="T18" fmla="*/ 526 w 612"/>
                    <a:gd name="T19" fmla="*/ 13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202">
                      <a:moveTo>
                        <a:pt x="0" y="202"/>
                      </a:moveTo>
                      <a:cubicBezTo>
                        <a:pt x="612" y="202"/>
                        <a:pt x="612" y="202"/>
                        <a:pt x="612" y="202"/>
                      </a:cubicBezTo>
                      <a:cubicBezTo>
                        <a:pt x="612" y="0"/>
                        <a:pt x="612" y="0"/>
                        <a:pt x="612" y="0"/>
                      </a:cubicBezTo>
                      <a:cubicBezTo>
                        <a:pt x="0" y="0"/>
                        <a:pt x="0" y="0"/>
                        <a:pt x="0" y="0"/>
                      </a:cubicBezTo>
                      <a:lnTo>
                        <a:pt x="0" y="202"/>
                      </a:lnTo>
                      <a:close/>
                      <a:moveTo>
                        <a:pt x="526" y="138"/>
                      </a:moveTo>
                      <a:cubicBezTo>
                        <a:pt x="508" y="138"/>
                        <a:pt x="493" y="123"/>
                        <a:pt x="493" y="105"/>
                      </a:cubicBezTo>
                      <a:cubicBezTo>
                        <a:pt x="493" y="87"/>
                        <a:pt x="508" y="72"/>
                        <a:pt x="526" y="72"/>
                      </a:cubicBezTo>
                      <a:cubicBezTo>
                        <a:pt x="545" y="72"/>
                        <a:pt x="559" y="87"/>
                        <a:pt x="559" y="105"/>
                      </a:cubicBezTo>
                      <a:cubicBezTo>
                        <a:pt x="559" y="123"/>
                        <a:pt x="545" y="138"/>
                        <a:pt x="526" y="138"/>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50" name="Freeform 114"/>
                <p:cNvSpPr>
                  <a:spLocks noEditPoints="1"/>
                </p:cNvSpPr>
                <p:nvPr/>
              </p:nvSpPr>
              <p:spPr bwMode="auto">
                <a:xfrm>
                  <a:off x="7691675" y="2754630"/>
                  <a:ext cx="344091" cy="113824"/>
                </a:xfrm>
                <a:custGeom>
                  <a:avLst/>
                  <a:gdLst>
                    <a:gd name="T0" fmla="*/ 0 w 612"/>
                    <a:gd name="T1" fmla="*/ 202 h 202"/>
                    <a:gd name="T2" fmla="*/ 612 w 612"/>
                    <a:gd name="T3" fmla="*/ 202 h 202"/>
                    <a:gd name="T4" fmla="*/ 612 w 612"/>
                    <a:gd name="T5" fmla="*/ 0 h 202"/>
                    <a:gd name="T6" fmla="*/ 0 w 612"/>
                    <a:gd name="T7" fmla="*/ 0 h 202"/>
                    <a:gd name="T8" fmla="*/ 0 w 612"/>
                    <a:gd name="T9" fmla="*/ 202 h 202"/>
                    <a:gd name="T10" fmla="*/ 526 w 612"/>
                    <a:gd name="T11" fmla="*/ 69 h 202"/>
                    <a:gd name="T12" fmla="*/ 559 w 612"/>
                    <a:gd name="T13" fmla="*/ 102 h 202"/>
                    <a:gd name="T14" fmla="*/ 526 w 612"/>
                    <a:gd name="T15" fmla="*/ 135 h 202"/>
                    <a:gd name="T16" fmla="*/ 493 w 612"/>
                    <a:gd name="T17" fmla="*/ 102 h 202"/>
                    <a:gd name="T18" fmla="*/ 526 w 612"/>
                    <a:gd name="T19"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202">
                      <a:moveTo>
                        <a:pt x="0" y="202"/>
                      </a:moveTo>
                      <a:cubicBezTo>
                        <a:pt x="612" y="202"/>
                        <a:pt x="612" y="202"/>
                        <a:pt x="612" y="202"/>
                      </a:cubicBezTo>
                      <a:cubicBezTo>
                        <a:pt x="612" y="0"/>
                        <a:pt x="612" y="0"/>
                        <a:pt x="612" y="0"/>
                      </a:cubicBezTo>
                      <a:cubicBezTo>
                        <a:pt x="0" y="0"/>
                        <a:pt x="0" y="0"/>
                        <a:pt x="0" y="0"/>
                      </a:cubicBezTo>
                      <a:lnTo>
                        <a:pt x="0" y="202"/>
                      </a:lnTo>
                      <a:close/>
                      <a:moveTo>
                        <a:pt x="526" y="69"/>
                      </a:moveTo>
                      <a:cubicBezTo>
                        <a:pt x="545" y="69"/>
                        <a:pt x="559" y="84"/>
                        <a:pt x="559" y="102"/>
                      </a:cubicBezTo>
                      <a:cubicBezTo>
                        <a:pt x="559" y="120"/>
                        <a:pt x="545" y="135"/>
                        <a:pt x="526" y="135"/>
                      </a:cubicBezTo>
                      <a:cubicBezTo>
                        <a:pt x="508" y="135"/>
                        <a:pt x="493" y="120"/>
                        <a:pt x="493" y="102"/>
                      </a:cubicBezTo>
                      <a:cubicBezTo>
                        <a:pt x="493" y="84"/>
                        <a:pt x="508" y="69"/>
                        <a:pt x="526" y="6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25" name="Group 17"/>
            <p:cNvGrpSpPr/>
            <p:nvPr/>
          </p:nvGrpSpPr>
          <p:grpSpPr>
            <a:xfrm>
              <a:off x="4033892" y="507948"/>
              <a:ext cx="565547" cy="565547"/>
              <a:chOff x="4033892" y="507948"/>
              <a:chExt cx="565547" cy="565547"/>
            </a:xfrm>
          </p:grpSpPr>
          <p:sp>
            <p:nvSpPr>
              <p:cNvPr id="9" name="Oval 8"/>
              <p:cNvSpPr/>
              <p:nvPr/>
            </p:nvSpPr>
            <p:spPr>
              <a:xfrm>
                <a:off x="4033892"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26" name="Group 394"/>
              <p:cNvGrpSpPr/>
              <p:nvPr/>
            </p:nvGrpSpPr>
            <p:grpSpPr>
              <a:xfrm>
                <a:off x="4168941" y="587452"/>
                <a:ext cx="316485" cy="422140"/>
                <a:chOff x="4622919" y="2380774"/>
                <a:chExt cx="790337" cy="1054179"/>
              </a:xfrm>
              <a:solidFill>
                <a:schemeClr val="bg1"/>
              </a:solidFill>
            </p:grpSpPr>
            <p:sp>
              <p:nvSpPr>
                <p:cNvPr id="396" name="Freeform 25"/>
                <p:cNvSpPr>
                  <a:spLocks/>
                </p:cNvSpPr>
                <p:nvPr/>
              </p:nvSpPr>
              <p:spPr bwMode="auto">
                <a:xfrm>
                  <a:off x="4928433" y="2632710"/>
                  <a:ext cx="179308" cy="155972"/>
                </a:xfrm>
                <a:custGeom>
                  <a:avLst/>
                  <a:gdLst>
                    <a:gd name="T0" fmla="*/ 159 w 319"/>
                    <a:gd name="T1" fmla="*/ 0 h 277"/>
                    <a:gd name="T2" fmla="*/ 0 w 319"/>
                    <a:gd name="T3" fmla="*/ 160 h 277"/>
                    <a:gd name="T4" fmla="*/ 0 w 319"/>
                    <a:gd name="T5" fmla="*/ 277 h 277"/>
                    <a:gd name="T6" fmla="*/ 319 w 319"/>
                    <a:gd name="T7" fmla="*/ 277 h 277"/>
                    <a:gd name="T8" fmla="*/ 319 w 319"/>
                    <a:gd name="T9" fmla="*/ 160 h 277"/>
                    <a:gd name="T10" fmla="*/ 159 w 319"/>
                    <a:gd name="T11" fmla="*/ 0 h 277"/>
                  </a:gdLst>
                  <a:ahLst/>
                  <a:cxnLst>
                    <a:cxn ang="0">
                      <a:pos x="T0" y="T1"/>
                    </a:cxn>
                    <a:cxn ang="0">
                      <a:pos x="T2" y="T3"/>
                    </a:cxn>
                    <a:cxn ang="0">
                      <a:pos x="T4" y="T5"/>
                    </a:cxn>
                    <a:cxn ang="0">
                      <a:pos x="T6" y="T7"/>
                    </a:cxn>
                    <a:cxn ang="0">
                      <a:pos x="T8" y="T9"/>
                    </a:cxn>
                    <a:cxn ang="0">
                      <a:pos x="T10" y="T11"/>
                    </a:cxn>
                  </a:cxnLst>
                  <a:rect l="0" t="0" r="r" b="b"/>
                  <a:pathLst>
                    <a:path w="319" h="277">
                      <a:moveTo>
                        <a:pt x="159" y="0"/>
                      </a:moveTo>
                      <a:cubicBezTo>
                        <a:pt x="71" y="0"/>
                        <a:pt x="0" y="72"/>
                        <a:pt x="0" y="160"/>
                      </a:cubicBezTo>
                      <a:cubicBezTo>
                        <a:pt x="0" y="277"/>
                        <a:pt x="0" y="277"/>
                        <a:pt x="0" y="277"/>
                      </a:cubicBezTo>
                      <a:cubicBezTo>
                        <a:pt x="319" y="277"/>
                        <a:pt x="319" y="277"/>
                        <a:pt x="319" y="277"/>
                      </a:cubicBezTo>
                      <a:cubicBezTo>
                        <a:pt x="319" y="160"/>
                        <a:pt x="319" y="160"/>
                        <a:pt x="319" y="160"/>
                      </a:cubicBezTo>
                      <a:cubicBezTo>
                        <a:pt x="319" y="72"/>
                        <a:pt x="247" y="0"/>
                        <a:pt x="15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97" name="Freeform 26"/>
                <p:cNvSpPr>
                  <a:spLocks/>
                </p:cNvSpPr>
                <p:nvPr/>
              </p:nvSpPr>
              <p:spPr bwMode="auto">
                <a:xfrm>
                  <a:off x="4964390" y="2836307"/>
                  <a:ext cx="106918" cy="185737"/>
                </a:xfrm>
                <a:custGeom>
                  <a:avLst/>
                  <a:gdLst>
                    <a:gd name="T0" fmla="*/ 95 w 190"/>
                    <a:gd name="T1" fmla="*/ 0 h 330"/>
                    <a:gd name="T2" fmla="*/ 0 w 190"/>
                    <a:gd name="T3" fmla="*/ 96 h 330"/>
                    <a:gd name="T4" fmla="*/ 65 w 190"/>
                    <a:gd name="T5" fmla="*/ 185 h 330"/>
                    <a:gd name="T6" fmla="*/ 38 w 190"/>
                    <a:gd name="T7" fmla="*/ 330 h 330"/>
                    <a:gd name="T8" fmla="*/ 149 w 190"/>
                    <a:gd name="T9" fmla="*/ 330 h 330"/>
                    <a:gd name="T10" fmla="*/ 124 w 190"/>
                    <a:gd name="T11" fmla="*/ 186 h 330"/>
                    <a:gd name="T12" fmla="*/ 190 w 190"/>
                    <a:gd name="T13" fmla="*/ 96 h 330"/>
                    <a:gd name="T14" fmla="*/ 95 w 190"/>
                    <a:gd name="T15" fmla="*/ 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330">
                      <a:moveTo>
                        <a:pt x="95" y="0"/>
                      </a:moveTo>
                      <a:cubicBezTo>
                        <a:pt x="43" y="0"/>
                        <a:pt x="0" y="43"/>
                        <a:pt x="0" y="96"/>
                      </a:cubicBezTo>
                      <a:cubicBezTo>
                        <a:pt x="0" y="137"/>
                        <a:pt x="27" y="173"/>
                        <a:pt x="65" y="185"/>
                      </a:cubicBezTo>
                      <a:cubicBezTo>
                        <a:pt x="38" y="330"/>
                        <a:pt x="38" y="330"/>
                        <a:pt x="38" y="330"/>
                      </a:cubicBezTo>
                      <a:cubicBezTo>
                        <a:pt x="149" y="330"/>
                        <a:pt x="149" y="330"/>
                        <a:pt x="149" y="330"/>
                      </a:cubicBezTo>
                      <a:cubicBezTo>
                        <a:pt x="124" y="186"/>
                        <a:pt x="124" y="186"/>
                        <a:pt x="124" y="186"/>
                      </a:cubicBezTo>
                      <a:cubicBezTo>
                        <a:pt x="162" y="174"/>
                        <a:pt x="190" y="138"/>
                        <a:pt x="190" y="96"/>
                      </a:cubicBezTo>
                      <a:cubicBezTo>
                        <a:pt x="190" y="43"/>
                        <a:pt x="148" y="0"/>
                        <a:pt x="9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98" name="Freeform 27"/>
                <p:cNvSpPr>
                  <a:spLocks noEditPoints="1"/>
                </p:cNvSpPr>
                <p:nvPr/>
              </p:nvSpPr>
              <p:spPr bwMode="auto">
                <a:xfrm>
                  <a:off x="4622919" y="2380774"/>
                  <a:ext cx="790337" cy="1054179"/>
                </a:xfrm>
                <a:custGeom>
                  <a:avLst/>
                  <a:gdLst>
                    <a:gd name="T0" fmla="*/ 702 w 1405"/>
                    <a:gd name="T1" fmla="*/ 0 h 1874"/>
                    <a:gd name="T2" fmla="*/ 0 w 1405"/>
                    <a:gd name="T3" fmla="*/ 302 h 1874"/>
                    <a:gd name="T4" fmla="*/ 0 w 1405"/>
                    <a:gd name="T5" fmla="*/ 971 h 1874"/>
                    <a:gd name="T6" fmla="*/ 0 w 1405"/>
                    <a:gd name="T7" fmla="*/ 972 h 1874"/>
                    <a:gd name="T8" fmla="*/ 702 w 1405"/>
                    <a:gd name="T9" fmla="*/ 1874 h 1874"/>
                    <a:gd name="T10" fmla="*/ 1405 w 1405"/>
                    <a:gd name="T11" fmla="*/ 972 h 1874"/>
                    <a:gd name="T12" fmla="*/ 1405 w 1405"/>
                    <a:gd name="T13" fmla="*/ 971 h 1874"/>
                    <a:gd name="T14" fmla="*/ 1405 w 1405"/>
                    <a:gd name="T15" fmla="*/ 302 h 1874"/>
                    <a:gd name="T16" fmla="*/ 702 w 1405"/>
                    <a:gd name="T17" fmla="*/ 0 h 1874"/>
                    <a:gd name="T18" fmla="*/ 1054 w 1405"/>
                    <a:gd name="T19" fmla="*/ 1197 h 1874"/>
                    <a:gd name="T20" fmla="*/ 702 w 1405"/>
                    <a:gd name="T21" fmla="*/ 1347 h 1874"/>
                    <a:gd name="T22" fmla="*/ 351 w 1405"/>
                    <a:gd name="T23" fmla="*/ 1197 h 1874"/>
                    <a:gd name="T24" fmla="*/ 351 w 1405"/>
                    <a:gd name="T25" fmla="*/ 725 h 1874"/>
                    <a:gd name="T26" fmla="*/ 447 w 1405"/>
                    <a:gd name="T27" fmla="*/ 725 h 1874"/>
                    <a:gd name="T28" fmla="*/ 447 w 1405"/>
                    <a:gd name="T29" fmla="*/ 608 h 1874"/>
                    <a:gd name="T30" fmla="*/ 702 w 1405"/>
                    <a:gd name="T31" fmla="*/ 352 h 1874"/>
                    <a:gd name="T32" fmla="*/ 958 w 1405"/>
                    <a:gd name="T33" fmla="*/ 608 h 1874"/>
                    <a:gd name="T34" fmla="*/ 958 w 1405"/>
                    <a:gd name="T35" fmla="*/ 725 h 1874"/>
                    <a:gd name="T36" fmla="*/ 1054 w 1405"/>
                    <a:gd name="T37" fmla="*/ 725 h 1874"/>
                    <a:gd name="T38" fmla="*/ 1054 w 1405"/>
                    <a:gd name="T39" fmla="*/ 1197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5" h="1874">
                      <a:moveTo>
                        <a:pt x="702" y="0"/>
                      </a:moveTo>
                      <a:cubicBezTo>
                        <a:pt x="0" y="302"/>
                        <a:pt x="0" y="302"/>
                        <a:pt x="0" y="302"/>
                      </a:cubicBezTo>
                      <a:cubicBezTo>
                        <a:pt x="0" y="971"/>
                        <a:pt x="0" y="971"/>
                        <a:pt x="0" y="971"/>
                      </a:cubicBezTo>
                      <a:cubicBezTo>
                        <a:pt x="0" y="972"/>
                        <a:pt x="0" y="972"/>
                        <a:pt x="0" y="972"/>
                      </a:cubicBezTo>
                      <a:cubicBezTo>
                        <a:pt x="21" y="1343"/>
                        <a:pt x="294" y="1670"/>
                        <a:pt x="702" y="1874"/>
                      </a:cubicBezTo>
                      <a:cubicBezTo>
                        <a:pt x="1110" y="1670"/>
                        <a:pt x="1384" y="1343"/>
                        <a:pt x="1405" y="972"/>
                      </a:cubicBezTo>
                      <a:cubicBezTo>
                        <a:pt x="1405" y="971"/>
                        <a:pt x="1405" y="971"/>
                        <a:pt x="1405" y="971"/>
                      </a:cubicBezTo>
                      <a:cubicBezTo>
                        <a:pt x="1405" y="302"/>
                        <a:pt x="1405" y="302"/>
                        <a:pt x="1405" y="302"/>
                      </a:cubicBezTo>
                      <a:lnTo>
                        <a:pt x="702" y="0"/>
                      </a:lnTo>
                      <a:close/>
                      <a:moveTo>
                        <a:pt x="1054" y="1197"/>
                      </a:moveTo>
                      <a:cubicBezTo>
                        <a:pt x="702" y="1347"/>
                        <a:pt x="702" y="1347"/>
                        <a:pt x="702" y="1347"/>
                      </a:cubicBezTo>
                      <a:cubicBezTo>
                        <a:pt x="351" y="1197"/>
                        <a:pt x="351" y="1197"/>
                        <a:pt x="351" y="1197"/>
                      </a:cubicBezTo>
                      <a:cubicBezTo>
                        <a:pt x="351" y="725"/>
                        <a:pt x="351" y="725"/>
                        <a:pt x="351" y="725"/>
                      </a:cubicBezTo>
                      <a:cubicBezTo>
                        <a:pt x="447" y="725"/>
                        <a:pt x="447" y="725"/>
                        <a:pt x="447" y="725"/>
                      </a:cubicBezTo>
                      <a:cubicBezTo>
                        <a:pt x="447" y="608"/>
                        <a:pt x="447" y="608"/>
                        <a:pt x="447" y="608"/>
                      </a:cubicBezTo>
                      <a:cubicBezTo>
                        <a:pt x="447" y="467"/>
                        <a:pt x="561" y="352"/>
                        <a:pt x="702" y="352"/>
                      </a:cubicBezTo>
                      <a:cubicBezTo>
                        <a:pt x="843" y="352"/>
                        <a:pt x="958" y="467"/>
                        <a:pt x="958" y="608"/>
                      </a:cubicBezTo>
                      <a:cubicBezTo>
                        <a:pt x="958" y="725"/>
                        <a:pt x="958" y="725"/>
                        <a:pt x="958" y="725"/>
                      </a:cubicBezTo>
                      <a:cubicBezTo>
                        <a:pt x="1054" y="725"/>
                        <a:pt x="1054" y="725"/>
                        <a:pt x="1054" y="725"/>
                      </a:cubicBezTo>
                      <a:lnTo>
                        <a:pt x="1054" y="119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27" name="Group 19"/>
            <p:cNvGrpSpPr/>
            <p:nvPr/>
          </p:nvGrpSpPr>
          <p:grpSpPr>
            <a:xfrm>
              <a:off x="6361456" y="507948"/>
              <a:ext cx="565547" cy="565547"/>
              <a:chOff x="6361456" y="507948"/>
              <a:chExt cx="565547" cy="565547"/>
            </a:xfrm>
          </p:grpSpPr>
          <p:sp>
            <p:nvSpPr>
              <p:cNvPr id="11" name="Oval 10"/>
              <p:cNvSpPr/>
              <p:nvPr/>
            </p:nvSpPr>
            <p:spPr>
              <a:xfrm>
                <a:off x="6361456"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16" name="Freeform 74"/>
              <p:cNvSpPr>
                <a:spLocks noChangeAspect="1" noEditPoints="1"/>
              </p:cNvSpPr>
              <p:nvPr/>
            </p:nvSpPr>
            <p:spPr bwMode="auto">
              <a:xfrm>
                <a:off x="6477711" y="617796"/>
                <a:ext cx="330235" cy="338328"/>
              </a:xfrm>
              <a:custGeom>
                <a:avLst/>
                <a:gdLst>
                  <a:gd name="T0" fmla="*/ 358 w 1779"/>
                  <a:gd name="T1" fmla="*/ 0 h 1823"/>
                  <a:gd name="T2" fmla="*/ 1779 w 1779"/>
                  <a:gd name="T3" fmla="*/ 0 h 1823"/>
                  <a:gd name="T4" fmla="*/ 1779 w 1779"/>
                  <a:gd name="T5" fmla="*/ 1823 h 1823"/>
                  <a:gd name="T6" fmla="*/ 0 w 1779"/>
                  <a:gd name="T7" fmla="*/ 1823 h 1823"/>
                  <a:gd name="T8" fmla="*/ 0 w 1779"/>
                  <a:gd name="T9" fmla="*/ 360 h 1823"/>
                  <a:gd name="T10" fmla="*/ 358 w 1779"/>
                  <a:gd name="T11" fmla="*/ 0 h 1823"/>
                  <a:gd name="T12" fmla="*/ 1627 w 1779"/>
                  <a:gd name="T13" fmla="*/ 474 h 1823"/>
                  <a:gd name="T14" fmla="*/ 1458 w 1779"/>
                  <a:gd name="T15" fmla="*/ 520 h 1823"/>
                  <a:gd name="T16" fmla="*/ 1588 w 1779"/>
                  <a:gd name="T17" fmla="*/ 358 h 1823"/>
                  <a:gd name="T18" fmla="*/ 1401 w 1779"/>
                  <a:gd name="T19" fmla="*/ 429 h 1823"/>
                  <a:gd name="T20" fmla="*/ 1187 w 1779"/>
                  <a:gd name="T21" fmla="*/ 337 h 1823"/>
                  <a:gd name="T22" fmla="*/ 893 w 1779"/>
                  <a:gd name="T23" fmla="*/ 630 h 1823"/>
                  <a:gd name="T24" fmla="*/ 901 w 1779"/>
                  <a:gd name="T25" fmla="*/ 697 h 1823"/>
                  <a:gd name="T26" fmla="*/ 295 w 1779"/>
                  <a:gd name="T27" fmla="*/ 390 h 1823"/>
                  <a:gd name="T28" fmla="*/ 256 w 1779"/>
                  <a:gd name="T29" fmla="*/ 538 h 1823"/>
                  <a:gd name="T30" fmla="*/ 386 w 1779"/>
                  <a:gd name="T31" fmla="*/ 782 h 1823"/>
                  <a:gd name="T32" fmla="*/ 253 w 1779"/>
                  <a:gd name="T33" fmla="*/ 746 h 1823"/>
                  <a:gd name="T34" fmla="*/ 253 w 1779"/>
                  <a:gd name="T35" fmla="*/ 749 h 1823"/>
                  <a:gd name="T36" fmla="*/ 489 w 1779"/>
                  <a:gd name="T37" fmla="*/ 1037 h 1823"/>
                  <a:gd name="T38" fmla="*/ 411 w 1779"/>
                  <a:gd name="T39" fmla="*/ 1047 h 1823"/>
                  <a:gd name="T40" fmla="*/ 356 w 1779"/>
                  <a:gd name="T41" fmla="*/ 1042 h 1823"/>
                  <a:gd name="T42" fmla="*/ 631 w 1779"/>
                  <a:gd name="T43" fmla="*/ 1246 h 1823"/>
                  <a:gd name="T44" fmla="*/ 266 w 1779"/>
                  <a:gd name="T45" fmla="*/ 1372 h 1823"/>
                  <a:gd name="T46" fmla="*/ 196 w 1779"/>
                  <a:gd name="T47" fmla="*/ 1368 h 1823"/>
                  <a:gd name="T48" fmla="*/ 646 w 1779"/>
                  <a:gd name="T49" fmla="*/ 1500 h 1823"/>
                  <a:gd name="T50" fmla="*/ 1481 w 1779"/>
                  <a:gd name="T51" fmla="*/ 664 h 1823"/>
                  <a:gd name="T52" fmla="*/ 1481 w 1779"/>
                  <a:gd name="T53" fmla="*/ 626 h 1823"/>
                  <a:gd name="T54" fmla="*/ 1627 w 1779"/>
                  <a:gd name="T55" fmla="*/ 474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9" h="1823">
                    <a:moveTo>
                      <a:pt x="358" y="0"/>
                    </a:moveTo>
                    <a:cubicBezTo>
                      <a:pt x="1779" y="0"/>
                      <a:pt x="1779" y="0"/>
                      <a:pt x="1779" y="0"/>
                    </a:cubicBezTo>
                    <a:cubicBezTo>
                      <a:pt x="1779" y="1823"/>
                      <a:pt x="1779" y="1823"/>
                      <a:pt x="1779" y="1823"/>
                    </a:cubicBezTo>
                    <a:cubicBezTo>
                      <a:pt x="0" y="1823"/>
                      <a:pt x="0" y="1823"/>
                      <a:pt x="0" y="1823"/>
                    </a:cubicBezTo>
                    <a:cubicBezTo>
                      <a:pt x="0" y="360"/>
                      <a:pt x="0" y="360"/>
                      <a:pt x="0" y="360"/>
                    </a:cubicBezTo>
                    <a:cubicBezTo>
                      <a:pt x="0" y="162"/>
                      <a:pt x="160" y="0"/>
                      <a:pt x="358" y="0"/>
                    </a:cubicBezTo>
                    <a:moveTo>
                      <a:pt x="1627" y="474"/>
                    </a:moveTo>
                    <a:cubicBezTo>
                      <a:pt x="1574" y="498"/>
                      <a:pt x="1518" y="513"/>
                      <a:pt x="1458" y="520"/>
                    </a:cubicBezTo>
                    <a:cubicBezTo>
                      <a:pt x="1519" y="484"/>
                      <a:pt x="1566" y="427"/>
                      <a:pt x="1588" y="358"/>
                    </a:cubicBezTo>
                    <a:cubicBezTo>
                      <a:pt x="1531" y="392"/>
                      <a:pt x="1468" y="416"/>
                      <a:pt x="1401" y="429"/>
                    </a:cubicBezTo>
                    <a:cubicBezTo>
                      <a:pt x="1347" y="372"/>
                      <a:pt x="1271" y="337"/>
                      <a:pt x="1187" y="337"/>
                    </a:cubicBezTo>
                    <a:cubicBezTo>
                      <a:pt x="1025" y="337"/>
                      <a:pt x="893" y="468"/>
                      <a:pt x="893" y="630"/>
                    </a:cubicBezTo>
                    <a:cubicBezTo>
                      <a:pt x="893" y="653"/>
                      <a:pt x="896" y="676"/>
                      <a:pt x="901" y="697"/>
                    </a:cubicBezTo>
                    <a:cubicBezTo>
                      <a:pt x="657" y="685"/>
                      <a:pt x="440" y="568"/>
                      <a:pt x="295" y="390"/>
                    </a:cubicBezTo>
                    <a:cubicBezTo>
                      <a:pt x="270" y="434"/>
                      <a:pt x="256" y="484"/>
                      <a:pt x="256" y="538"/>
                    </a:cubicBezTo>
                    <a:cubicBezTo>
                      <a:pt x="256" y="640"/>
                      <a:pt x="308" y="730"/>
                      <a:pt x="386" y="782"/>
                    </a:cubicBezTo>
                    <a:cubicBezTo>
                      <a:pt x="338" y="781"/>
                      <a:pt x="293" y="768"/>
                      <a:pt x="253" y="746"/>
                    </a:cubicBezTo>
                    <a:cubicBezTo>
                      <a:pt x="253" y="747"/>
                      <a:pt x="253" y="748"/>
                      <a:pt x="253" y="749"/>
                    </a:cubicBezTo>
                    <a:cubicBezTo>
                      <a:pt x="253" y="892"/>
                      <a:pt x="355" y="1010"/>
                      <a:pt x="489" y="1037"/>
                    </a:cubicBezTo>
                    <a:cubicBezTo>
                      <a:pt x="464" y="1044"/>
                      <a:pt x="438" y="1047"/>
                      <a:pt x="411" y="1047"/>
                    </a:cubicBezTo>
                    <a:cubicBezTo>
                      <a:pt x="393" y="1047"/>
                      <a:pt x="374" y="1046"/>
                      <a:pt x="356" y="1042"/>
                    </a:cubicBezTo>
                    <a:cubicBezTo>
                      <a:pt x="394" y="1159"/>
                      <a:pt x="502" y="1244"/>
                      <a:pt x="631" y="1246"/>
                    </a:cubicBezTo>
                    <a:cubicBezTo>
                      <a:pt x="530" y="1325"/>
                      <a:pt x="403" y="1372"/>
                      <a:pt x="266" y="1372"/>
                    </a:cubicBezTo>
                    <a:cubicBezTo>
                      <a:pt x="242" y="1372"/>
                      <a:pt x="219" y="1370"/>
                      <a:pt x="196" y="1368"/>
                    </a:cubicBezTo>
                    <a:cubicBezTo>
                      <a:pt x="326" y="1451"/>
                      <a:pt x="480" y="1500"/>
                      <a:pt x="646" y="1500"/>
                    </a:cubicBezTo>
                    <a:cubicBezTo>
                      <a:pt x="1186" y="1500"/>
                      <a:pt x="1481" y="1052"/>
                      <a:pt x="1481" y="664"/>
                    </a:cubicBezTo>
                    <a:cubicBezTo>
                      <a:pt x="1481" y="651"/>
                      <a:pt x="1481" y="639"/>
                      <a:pt x="1481" y="626"/>
                    </a:cubicBezTo>
                    <a:cubicBezTo>
                      <a:pt x="1538" y="585"/>
                      <a:pt x="1588" y="533"/>
                      <a:pt x="1627" y="474"/>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60" name="Group 16"/>
            <p:cNvGrpSpPr/>
            <p:nvPr/>
          </p:nvGrpSpPr>
          <p:grpSpPr>
            <a:xfrm>
              <a:off x="2870110" y="507948"/>
              <a:ext cx="565547" cy="565547"/>
              <a:chOff x="2870110" y="507948"/>
              <a:chExt cx="565547" cy="565547"/>
            </a:xfrm>
          </p:grpSpPr>
          <p:sp>
            <p:nvSpPr>
              <p:cNvPr id="8" name="Oval 7"/>
              <p:cNvSpPr/>
              <p:nvPr/>
            </p:nvSpPr>
            <p:spPr>
              <a:xfrm>
                <a:off x="2870110"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61" name="Group 416"/>
              <p:cNvGrpSpPr/>
              <p:nvPr/>
            </p:nvGrpSpPr>
            <p:grpSpPr>
              <a:xfrm>
                <a:off x="3020684" y="617796"/>
                <a:ext cx="254480" cy="356998"/>
                <a:chOff x="6607332" y="2384318"/>
                <a:chExt cx="734139" cy="1029891"/>
              </a:xfrm>
              <a:solidFill>
                <a:schemeClr val="bg1"/>
              </a:solidFill>
            </p:grpSpPr>
            <p:sp>
              <p:nvSpPr>
                <p:cNvPr id="418" name="Rectangle 55"/>
                <p:cNvSpPr>
                  <a:spLocks noChangeArrowheads="1"/>
                </p:cNvSpPr>
                <p:nvPr/>
              </p:nvSpPr>
              <p:spPr bwMode="auto">
                <a:xfrm>
                  <a:off x="6786163" y="2643636"/>
                  <a:ext cx="85487" cy="85487"/>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19" name="Rectangle 56"/>
                <p:cNvSpPr>
                  <a:spLocks noChangeArrowheads="1"/>
                </p:cNvSpPr>
                <p:nvPr/>
              </p:nvSpPr>
              <p:spPr bwMode="auto">
                <a:xfrm>
                  <a:off x="6931896" y="2643636"/>
                  <a:ext cx="85487" cy="85487"/>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0" name="Rectangle 57"/>
                <p:cNvSpPr>
                  <a:spLocks noChangeArrowheads="1"/>
                </p:cNvSpPr>
                <p:nvPr/>
              </p:nvSpPr>
              <p:spPr bwMode="auto">
                <a:xfrm>
                  <a:off x="7077152" y="2643636"/>
                  <a:ext cx="85963" cy="85487"/>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1" name="Rectangle 58"/>
                <p:cNvSpPr>
                  <a:spLocks noChangeArrowheads="1"/>
                </p:cNvSpPr>
                <p:nvPr/>
              </p:nvSpPr>
              <p:spPr bwMode="auto">
                <a:xfrm>
                  <a:off x="6786163" y="2785321"/>
                  <a:ext cx="85487" cy="85963"/>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2" name="Rectangle 59"/>
                <p:cNvSpPr>
                  <a:spLocks noChangeArrowheads="1"/>
                </p:cNvSpPr>
                <p:nvPr/>
              </p:nvSpPr>
              <p:spPr bwMode="auto">
                <a:xfrm>
                  <a:off x="6931896" y="2785321"/>
                  <a:ext cx="85487" cy="85963"/>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3" name="Rectangle 60"/>
                <p:cNvSpPr>
                  <a:spLocks noChangeArrowheads="1"/>
                </p:cNvSpPr>
                <p:nvPr/>
              </p:nvSpPr>
              <p:spPr bwMode="auto">
                <a:xfrm>
                  <a:off x="7077152" y="2785321"/>
                  <a:ext cx="85963" cy="85963"/>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4" name="Rectangle 61"/>
                <p:cNvSpPr>
                  <a:spLocks noChangeArrowheads="1"/>
                </p:cNvSpPr>
                <p:nvPr/>
              </p:nvSpPr>
              <p:spPr bwMode="auto">
                <a:xfrm>
                  <a:off x="6786163" y="2927005"/>
                  <a:ext cx="85487" cy="85963"/>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5" name="Rectangle 62"/>
                <p:cNvSpPr>
                  <a:spLocks noChangeArrowheads="1"/>
                </p:cNvSpPr>
                <p:nvPr/>
              </p:nvSpPr>
              <p:spPr bwMode="auto">
                <a:xfrm>
                  <a:off x="6931896" y="2927005"/>
                  <a:ext cx="85487" cy="85963"/>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6" name="Rectangle 63"/>
                <p:cNvSpPr>
                  <a:spLocks noChangeArrowheads="1"/>
                </p:cNvSpPr>
                <p:nvPr/>
              </p:nvSpPr>
              <p:spPr bwMode="auto">
                <a:xfrm>
                  <a:off x="7077152" y="2927005"/>
                  <a:ext cx="85963" cy="85963"/>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7" name="Rectangle 64"/>
                <p:cNvSpPr>
                  <a:spLocks noChangeArrowheads="1"/>
                </p:cNvSpPr>
                <p:nvPr/>
              </p:nvSpPr>
              <p:spPr bwMode="auto">
                <a:xfrm>
                  <a:off x="6786163" y="3069404"/>
                  <a:ext cx="85487" cy="85487"/>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8" name="Rectangle 65"/>
                <p:cNvSpPr>
                  <a:spLocks noChangeArrowheads="1"/>
                </p:cNvSpPr>
                <p:nvPr/>
              </p:nvSpPr>
              <p:spPr bwMode="auto">
                <a:xfrm>
                  <a:off x="6931896" y="3069404"/>
                  <a:ext cx="85487" cy="85487"/>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29" name="Rectangle 66"/>
                <p:cNvSpPr>
                  <a:spLocks noChangeArrowheads="1"/>
                </p:cNvSpPr>
                <p:nvPr/>
              </p:nvSpPr>
              <p:spPr bwMode="auto">
                <a:xfrm>
                  <a:off x="7077152" y="3069404"/>
                  <a:ext cx="85963" cy="85487"/>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30" name="Freeform 67"/>
                <p:cNvSpPr>
                  <a:spLocks noEditPoints="1"/>
                </p:cNvSpPr>
                <p:nvPr/>
              </p:nvSpPr>
              <p:spPr bwMode="auto">
                <a:xfrm>
                  <a:off x="6607332" y="2384318"/>
                  <a:ext cx="734139" cy="1029891"/>
                </a:xfrm>
                <a:custGeom>
                  <a:avLst/>
                  <a:gdLst>
                    <a:gd name="T0" fmla="*/ 1150 w 1305"/>
                    <a:gd name="T1" fmla="*/ 0 h 1831"/>
                    <a:gd name="T2" fmla="*/ 155 w 1305"/>
                    <a:gd name="T3" fmla="*/ 0 h 1831"/>
                    <a:gd name="T4" fmla="*/ 0 w 1305"/>
                    <a:gd name="T5" fmla="*/ 155 h 1831"/>
                    <a:gd name="T6" fmla="*/ 0 w 1305"/>
                    <a:gd name="T7" fmla="*/ 1676 h 1831"/>
                    <a:gd name="T8" fmla="*/ 155 w 1305"/>
                    <a:gd name="T9" fmla="*/ 1831 h 1831"/>
                    <a:gd name="T10" fmla="*/ 1150 w 1305"/>
                    <a:gd name="T11" fmla="*/ 1831 h 1831"/>
                    <a:gd name="T12" fmla="*/ 1305 w 1305"/>
                    <a:gd name="T13" fmla="*/ 1676 h 1831"/>
                    <a:gd name="T14" fmla="*/ 1305 w 1305"/>
                    <a:gd name="T15" fmla="*/ 155 h 1831"/>
                    <a:gd name="T16" fmla="*/ 1150 w 1305"/>
                    <a:gd name="T17" fmla="*/ 0 h 1831"/>
                    <a:gd name="T18" fmla="*/ 682 w 1305"/>
                    <a:gd name="T19" fmla="*/ 1773 h 1831"/>
                    <a:gd name="T20" fmla="*/ 624 w 1305"/>
                    <a:gd name="T21" fmla="*/ 1773 h 1831"/>
                    <a:gd name="T22" fmla="*/ 590 w 1305"/>
                    <a:gd name="T23" fmla="*/ 1739 h 1831"/>
                    <a:gd name="T24" fmla="*/ 624 w 1305"/>
                    <a:gd name="T25" fmla="*/ 1705 h 1831"/>
                    <a:gd name="T26" fmla="*/ 682 w 1305"/>
                    <a:gd name="T27" fmla="*/ 1705 h 1831"/>
                    <a:gd name="T28" fmla="*/ 716 w 1305"/>
                    <a:gd name="T29" fmla="*/ 1739 h 1831"/>
                    <a:gd name="T30" fmla="*/ 682 w 1305"/>
                    <a:gd name="T31" fmla="*/ 1773 h 1831"/>
                    <a:gd name="T32" fmla="*/ 1133 w 1305"/>
                    <a:gd name="T33" fmla="*/ 1658 h 1831"/>
                    <a:gd name="T34" fmla="*/ 173 w 1305"/>
                    <a:gd name="T35" fmla="*/ 1658 h 1831"/>
                    <a:gd name="T36" fmla="*/ 173 w 1305"/>
                    <a:gd name="T37" fmla="*/ 173 h 1831"/>
                    <a:gd name="T38" fmla="*/ 1133 w 1305"/>
                    <a:gd name="T39" fmla="*/ 173 h 1831"/>
                    <a:gd name="T40" fmla="*/ 1133 w 1305"/>
                    <a:gd name="T41" fmla="*/ 1658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5" h="1831">
                      <a:moveTo>
                        <a:pt x="1150" y="0"/>
                      </a:moveTo>
                      <a:cubicBezTo>
                        <a:pt x="155" y="0"/>
                        <a:pt x="155" y="0"/>
                        <a:pt x="155" y="0"/>
                      </a:cubicBezTo>
                      <a:cubicBezTo>
                        <a:pt x="70" y="0"/>
                        <a:pt x="0" y="69"/>
                        <a:pt x="0" y="155"/>
                      </a:cubicBezTo>
                      <a:cubicBezTo>
                        <a:pt x="0" y="1676"/>
                        <a:pt x="0" y="1676"/>
                        <a:pt x="0" y="1676"/>
                      </a:cubicBezTo>
                      <a:cubicBezTo>
                        <a:pt x="0" y="1761"/>
                        <a:pt x="70" y="1831"/>
                        <a:pt x="155" y="1831"/>
                      </a:cubicBezTo>
                      <a:cubicBezTo>
                        <a:pt x="1150" y="1831"/>
                        <a:pt x="1150" y="1831"/>
                        <a:pt x="1150" y="1831"/>
                      </a:cubicBezTo>
                      <a:cubicBezTo>
                        <a:pt x="1236" y="1831"/>
                        <a:pt x="1305" y="1761"/>
                        <a:pt x="1305" y="1676"/>
                      </a:cubicBezTo>
                      <a:cubicBezTo>
                        <a:pt x="1305" y="155"/>
                        <a:pt x="1305" y="155"/>
                        <a:pt x="1305" y="155"/>
                      </a:cubicBezTo>
                      <a:cubicBezTo>
                        <a:pt x="1305" y="69"/>
                        <a:pt x="1236" y="0"/>
                        <a:pt x="1150" y="0"/>
                      </a:cubicBezTo>
                      <a:moveTo>
                        <a:pt x="682" y="1773"/>
                      </a:moveTo>
                      <a:cubicBezTo>
                        <a:pt x="624" y="1773"/>
                        <a:pt x="624" y="1773"/>
                        <a:pt x="624" y="1773"/>
                      </a:cubicBezTo>
                      <a:cubicBezTo>
                        <a:pt x="605" y="1773"/>
                        <a:pt x="590" y="1757"/>
                        <a:pt x="590" y="1739"/>
                      </a:cubicBezTo>
                      <a:cubicBezTo>
                        <a:pt x="590" y="1720"/>
                        <a:pt x="605" y="1705"/>
                        <a:pt x="624" y="1705"/>
                      </a:cubicBezTo>
                      <a:cubicBezTo>
                        <a:pt x="682" y="1705"/>
                        <a:pt x="682" y="1705"/>
                        <a:pt x="682" y="1705"/>
                      </a:cubicBezTo>
                      <a:cubicBezTo>
                        <a:pt x="700" y="1705"/>
                        <a:pt x="716" y="1720"/>
                        <a:pt x="716" y="1739"/>
                      </a:cubicBezTo>
                      <a:cubicBezTo>
                        <a:pt x="716" y="1757"/>
                        <a:pt x="700" y="1773"/>
                        <a:pt x="682" y="1773"/>
                      </a:cubicBezTo>
                      <a:moveTo>
                        <a:pt x="1133" y="1658"/>
                      </a:moveTo>
                      <a:cubicBezTo>
                        <a:pt x="173" y="1658"/>
                        <a:pt x="173" y="1658"/>
                        <a:pt x="173" y="1658"/>
                      </a:cubicBezTo>
                      <a:cubicBezTo>
                        <a:pt x="173" y="173"/>
                        <a:pt x="173" y="173"/>
                        <a:pt x="173" y="173"/>
                      </a:cubicBezTo>
                      <a:cubicBezTo>
                        <a:pt x="1133" y="173"/>
                        <a:pt x="1133" y="173"/>
                        <a:pt x="1133" y="173"/>
                      </a:cubicBezTo>
                      <a:lnTo>
                        <a:pt x="1133" y="165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62" name="Group 20"/>
            <p:cNvGrpSpPr/>
            <p:nvPr/>
          </p:nvGrpSpPr>
          <p:grpSpPr>
            <a:xfrm>
              <a:off x="7525238" y="507948"/>
              <a:ext cx="565547" cy="565547"/>
              <a:chOff x="7525238" y="507948"/>
              <a:chExt cx="565547" cy="565547"/>
            </a:xfrm>
          </p:grpSpPr>
          <p:sp>
            <p:nvSpPr>
              <p:cNvPr id="12" name="Oval 11"/>
              <p:cNvSpPr/>
              <p:nvPr/>
            </p:nvSpPr>
            <p:spPr>
              <a:xfrm>
                <a:off x="7525238"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58" name="Freeform 228"/>
              <p:cNvSpPr>
                <a:spLocks noChangeAspect="1" noEditPoints="1"/>
              </p:cNvSpPr>
              <p:nvPr/>
            </p:nvSpPr>
            <p:spPr bwMode="auto">
              <a:xfrm>
                <a:off x="7599418" y="707332"/>
                <a:ext cx="406709" cy="174291"/>
              </a:xfrm>
              <a:custGeom>
                <a:avLst/>
                <a:gdLst>
                  <a:gd name="T0" fmla="*/ 1867 w 1869"/>
                  <a:gd name="T1" fmla="*/ 526 h 801"/>
                  <a:gd name="T2" fmla="*/ 1851 w 1869"/>
                  <a:gd name="T3" fmla="*/ 503 h 801"/>
                  <a:gd name="T4" fmla="*/ 1825 w 1869"/>
                  <a:gd name="T5" fmla="*/ 408 h 801"/>
                  <a:gd name="T6" fmla="*/ 1435 w 1869"/>
                  <a:gd name="T7" fmla="*/ 232 h 801"/>
                  <a:gd name="T8" fmla="*/ 1064 w 1869"/>
                  <a:gd name="T9" fmla="*/ 30 h 801"/>
                  <a:gd name="T10" fmla="*/ 747 w 1869"/>
                  <a:gd name="T11" fmla="*/ 0 h 801"/>
                  <a:gd name="T12" fmla="*/ 153 w 1869"/>
                  <a:gd name="T13" fmla="*/ 46 h 801"/>
                  <a:gd name="T14" fmla="*/ 146 w 1869"/>
                  <a:gd name="T15" fmla="*/ 95 h 801"/>
                  <a:gd name="T16" fmla="*/ 60 w 1869"/>
                  <a:gd name="T17" fmla="*/ 443 h 801"/>
                  <a:gd name="T18" fmla="*/ 57 w 1869"/>
                  <a:gd name="T19" fmla="*/ 625 h 801"/>
                  <a:gd name="T20" fmla="*/ 118 w 1869"/>
                  <a:gd name="T21" fmla="*/ 625 h 801"/>
                  <a:gd name="T22" fmla="*/ 294 w 1869"/>
                  <a:gd name="T23" fmla="*/ 801 h 801"/>
                  <a:gd name="T24" fmla="*/ 457 w 1869"/>
                  <a:gd name="T25" fmla="*/ 692 h 801"/>
                  <a:gd name="T26" fmla="*/ 1439 w 1869"/>
                  <a:gd name="T27" fmla="*/ 692 h 801"/>
                  <a:gd name="T28" fmla="*/ 1602 w 1869"/>
                  <a:gd name="T29" fmla="*/ 801 h 801"/>
                  <a:gd name="T30" fmla="*/ 1764 w 1869"/>
                  <a:gd name="T31" fmla="*/ 692 h 801"/>
                  <a:gd name="T32" fmla="*/ 1848 w 1869"/>
                  <a:gd name="T33" fmla="*/ 692 h 801"/>
                  <a:gd name="T34" fmla="*/ 1867 w 1869"/>
                  <a:gd name="T35" fmla="*/ 526 h 801"/>
                  <a:gd name="T36" fmla="*/ 1295 w 1869"/>
                  <a:gd name="T37" fmla="*/ 209 h 801"/>
                  <a:gd name="T38" fmla="*/ 1272 w 1869"/>
                  <a:gd name="T39" fmla="*/ 273 h 801"/>
                  <a:gd name="T40" fmla="*/ 892 w 1869"/>
                  <a:gd name="T41" fmla="*/ 248 h 801"/>
                  <a:gd name="T42" fmla="*/ 869 w 1869"/>
                  <a:gd name="T43" fmla="*/ 50 h 801"/>
                  <a:gd name="T44" fmla="*/ 1016 w 1869"/>
                  <a:gd name="T45" fmla="*/ 67 h 801"/>
                  <a:gd name="T46" fmla="*/ 1295 w 1869"/>
                  <a:gd name="T47" fmla="*/ 209 h 801"/>
                  <a:gd name="T48" fmla="*/ 392 w 1869"/>
                  <a:gd name="T49" fmla="*/ 212 h 801"/>
                  <a:gd name="T50" fmla="*/ 329 w 1869"/>
                  <a:gd name="T51" fmla="*/ 177 h 801"/>
                  <a:gd name="T52" fmla="*/ 290 w 1869"/>
                  <a:gd name="T53" fmla="*/ 74 h 801"/>
                  <a:gd name="T54" fmla="*/ 430 w 1869"/>
                  <a:gd name="T55" fmla="*/ 61 h 801"/>
                  <a:gd name="T56" fmla="*/ 392 w 1869"/>
                  <a:gd name="T57" fmla="*/ 212 h 801"/>
                  <a:gd name="T58" fmla="*/ 792 w 1869"/>
                  <a:gd name="T59" fmla="*/ 48 h 801"/>
                  <a:gd name="T60" fmla="*/ 815 w 1869"/>
                  <a:gd name="T61" fmla="*/ 243 h 801"/>
                  <a:gd name="T62" fmla="*/ 431 w 1869"/>
                  <a:gd name="T63" fmla="*/ 215 h 801"/>
                  <a:gd name="T64" fmla="*/ 470 w 1869"/>
                  <a:gd name="T65" fmla="*/ 58 h 801"/>
                  <a:gd name="T66" fmla="*/ 747 w 1869"/>
                  <a:gd name="T67" fmla="*/ 47 h 801"/>
                  <a:gd name="T68" fmla="*/ 792 w 1869"/>
                  <a:gd name="T69" fmla="*/ 48 h 801"/>
                  <a:gd name="T70" fmla="*/ 294 w 1869"/>
                  <a:gd name="T71" fmla="*/ 725 h 801"/>
                  <a:gd name="T72" fmla="*/ 194 w 1869"/>
                  <a:gd name="T73" fmla="*/ 625 h 801"/>
                  <a:gd name="T74" fmla="*/ 294 w 1869"/>
                  <a:gd name="T75" fmla="*/ 525 h 801"/>
                  <a:gd name="T76" fmla="*/ 394 w 1869"/>
                  <a:gd name="T77" fmla="*/ 625 h 801"/>
                  <a:gd name="T78" fmla="*/ 294 w 1869"/>
                  <a:gd name="T79" fmla="*/ 725 h 801"/>
                  <a:gd name="T80" fmla="*/ 1602 w 1869"/>
                  <a:gd name="T81" fmla="*/ 725 h 801"/>
                  <a:gd name="T82" fmla="*/ 1502 w 1869"/>
                  <a:gd name="T83" fmla="*/ 625 h 801"/>
                  <a:gd name="T84" fmla="*/ 1602 w 1869"/>
                  <a:gd name="T85" fmla="*/ 525 h 801"/>
                  <a:gd name="T86" fmla="*/ 1701 w 1869"/>
                  <a:gd name="T87" fmla="*/ 625 h 801"/>
                  <a:gd name="T88" fmla="*/ 1602 w 1869"/>
                  <a:gd name="T89" fmla="*/ 72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9" h="801">
                    <a:moveTo>
                      <a:pt x="1867" y="526"/>
                    </a:moveTo>
                    <a:cubicBezTo>
                      <a:pt x="1869" y="506"/>
                      <a:pt x="1851" y="503"/>
                      <a:pt x="1851" y="503"/>
                    </a:cubicBezTo>
                    <a:cubicBezTo>
                      <a:pt x="1851" y="440"/>
                      <a:pt x="1825" y="408"/>
                      <a:pt x="1825" y="408"/>
                    </a:cubicBezTo>
                    <a:cubicBezTo>
                      <a:pt x="1640" y="308"/>
                      <a:pt x="1435" y="232"/>
                      <a:pt x="1435" y="232"/>
                    </a:cubicBezTo>
                    <a:cubicBezTo>
                      <a:pt x="1366" y="184"/>
                      <a:pt x="1118" y="46"/>
                      <a:pt x="1064" y="30"/>
                    </a:cubicBezTo>
                    <a:cubicBezTo>
                      <a:pt x="988" y="8"/>
                      <a:pt x="872" y="0"/>
                      <a:pt x="747" y="0"/>
                    </a:cubicBezTo>
                    <a:cubicBezTo>
                      <a:pt x="484" y="0"/>
                      <a:pt x="186" y="35"/>
                      <a:pt x="153" y="46"/>
                    </a:cubicBezTo>
                    <a:cubicBezTo>
                      <a:pt x="122" y="57"/>
                      <a:pt x="146" y="95"/>
                      <a:pt x="146" y="95"/>
                    </a:cubicBezTo>
                    <a:cubicBezTo>
                      <a:pt x="58" y="228"/>
                      <a:pt x="60" y="443"/>
                      <a:pt x="60" y="443"/>
                    </a:cubicBezTo>
                    <a:cubicBezTo>
                      <a:pt x="0" y="555"/>
                      <a:pt x="57" y="625"/>
                      <a:pt x="57" y="625"/>
                    </a:cubicBezTo>
                    <a:cubicBezTo>
                      <a:pt x="118" y="625"/>
                      <a:pt x="118" y="625"/>
                      <a:pt x="118" y="625"/>
                    </a:cubicBezTo>
                    <a:cubicBezTo>
                      <a:pt x="118" y="722"/>
                      <a:pt x="197" y="801"/>
                      <a:pt x="294" y="801"/>
                    </a:cubicBezTo>
                    <a:cubicBezTo>
                      <a:pt x="367" y="801"/>
                      <a:pt x="430" y="756"/>
                      <a:pt x="457" y="692"/>
                    </a:cubicBezTo>
                    <a:cubicBezTo>
                      <a:pt x="1439" y="692"/>
                      <a:pt x="1439" y="692"/>
                      <a:pt x="1439" y="692"/>
                    </a:cubicBezTo>
                    <a:cubicBezTo>
                      <a:pt x="1465" y="756"/>
                      <a:pt x="1528" y="801"/>
                      <a:pt x="1602" y="801"/>
                    </a:cubicBezTo>
                    <a:cubicBezTo>
                      <a:pt x="1675" y="801"/>
                      <a:pt x="1738" y="756"/>
                      <a:pt x="1764" y="692"/>
                    </a:cubicBezTo>
                    <a:cubicBezTo>
                      <a:pt x="1848" y="692"/>
                      <a:pt x="1848" y="692"/>
                      <a:pt x="1848" y="692"/>
                    </a:cubicBezTo>
                    <a:cubicBezTo>
                      <a:pt x="1848" y="692"/>
                      <a:pt x="1865" y="546"/>
                      <a:pt x="1867" y="526"/>
                    </a:cubicBezTo>
                    <a:moveTo>
                      <a:pt x="1295" y="209"/>
                    </a:moveTo>
                    <a:cubicBezTo>
                      <a:pt x="1272" y="273"/>
                      <a:pt x="1272" y="273"/>
                      <a:pt x="1272" y="273"/>
                    </a:cubicBezTo>
                    <a:cubicBezTo>
                      <a:pt x="1272" y="273"/>
                      <a:pt x="1091" y="262"/>
                      <a:pt x="892" y="248"/>
                    </a:cubicBezTo>
                    <a:cubicBezTo>
                      <a:pt x="869" y="50"/>
                      <a:pt x="869" y="50"/>
                      <a:pt x="869" y="50"/>
                    </a:cubicBezTo>
                    <a:cubicBezTo>
                      <a:pt x="928" y="54"/>
                      <a:pt x="977" y="59"/>
                      <a:pt x="1016" y="67"/>
                    </a:cubicBezTo>
                    <a:cubicBezTo>
                      <a:pt x="1137" y="112"/>
                      <a:pt x="1295" y="209"/>
                      <a:pt x="1295" y="209"/>
                    </a:cubicBezTo>
                    <a:moveTo>
                      <a:pt x="392" y="212"/>
                    </a:moveTo>
                    <a:cubicBezTo>
                      <a:pt x="371" y="211"/>
                      <a:pt x="345" y="208"/>
                      <a:pt x="329" y="177"/>
                    </a:cubicBezTo>
                    <a:cubicBezTo>
                      <a:pt x="318" y="156"/>
                      <a:pt x="300" y="103"/>
                      <a:pt x="290" y="74"/>
                    </a:cubicBezTo>
                    <a:cubicBezTo>
                      <a:pt x="330" y="70"/>
                      <a:pt x="378" y="65"/>
                      <a:pt x="430" y="61"/>
                    </a:cubicBezTo>
                    <a:lnTo>
                      <a:pt x="392" y="212"/>
                    </a:lnTo>
                    <a:close/>
                    <a:moveTo>
                      <a:pt x="792" y="48"/>
                    </a:moveTo>
                    <a:cubicBezTo>
                      <a:pt x="815" y="243"/>
                      <a:pt x="815" y="243"/>
                      <a:pt x="815" y="243"/>
                    </a:cubicBezTo>
                    <a:cubicBezTo>
                      <a:pt x="656" y="232"/>
                      <a:pt x="501" y="221"/>
                      <a:pt x="431" y="215"/>
                    </a:cubicBezTo>
                    <a:cubicBezTo>
                      <a:pt x="470" y="58"/>
                      <a:pt x="470" y="58"/>
                      <a:pt x="470" y="58"/>
                    </a:cubicBezTo>
                    <a:cubicBezTo>
                      <a:pt x="557" y="52"/>
                      <a:pt x="654" y="47"/>
                      <a:pt x="747" y="47"/>
                    </a:cubicBezTo>
                    <a:cubicBezTo>
                      <a:pt x="763" y="47"/>
                      <a:pt x="778" y="47"/>
                      <a:pt x="792" y="48"/>
                    </a:cubicBezTo>
                    <a:moveTo>
                      <a:pt x="294" y="725"/>
                    </a:moveTo>
                    <a:cubicBezTo>
                      <a:pt x="239" y="725"/>
                      <a:pt x="194" y="680"/>
                      <a:pt x="194" y="625"/>
                    </a:cubicBezTo>
                    <a:cubicBezTo>
                      <a:pt x="194" y="570"/>
                      <a:pt x="239" y="525"/>
                      <a:pt x="294" y="525"/>
                    </a:cubicBezTo>
                    <a:cubicBezTo>
                      <a:pt x="349" y="525"/>
                      <a:pt x="394" y="570"/>
                      <a:pt x="394" y="625"/>
                    </a:cubicBezTo>
                    <a:cubicBezTo>
                      <a:pt x="394" y="680"/>
                      <a:pt x="349" y="725"/>
                      <a:pt x="294" y="725"/>
                    </a:cubicBezTo>
                    <a:moveTo>
                      <a:pt x="1602" y="725"/>
                    </a:moveTo>
                    <a:cubicBezTo>
                      <a:pt x="1547" y="725"/>
                      <a:pt x="1502" y="680"/>
                      <a:pt x="1502" y="625"/>
                    </a:cubicBezTo>
                    <a:cubicBezTo>
                      <a:pt x="1502" y="570"/>
                      <a:pt x="1547" y="525"/>
                      <a:pt x="1602" y="525"/>
                    </a:cubicBezTo>
                    <a:cubicBezTo>
                      <a:pt x="1657" y="525"/>
                      <a:pt x="1701" y="570"/>
                      <a:pt x="1701" y="625"/>
                    </a:cubicBezTo>
                    <a:cubicBezTo>
                      <a:pt x="1701" y="680"/>
                      <a:pt x="1657" y="725"/>
                      <a:pt x="1602" y="72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grpSp>
        <p:grpSp>
          <p:nvGrpSpPr>
            <p:cNvPr id="163" name="Group 23"/>
            <p:cNvGrpSpPr/>
            <p:nvPr/>
          </p:nvGrpSpPr>
          <p:grpSpPr>
            <a:xfrm>
              <a:off x="11016584" y="507948"/>
              <a:ext cx="565547" cy="565547"/>
              <a:chOff x="11016584" y="507948"/>
              <a:chExt cx="565547" cy="565547"/>
            </a:xfrm>
          </p:grpSpPr>
          <p:sp>
            <p:nvSpPr>
              <p:cNvPr id="97" name="Oval 96"/>
              <p:cNvSpPr/>
              <p:nvPr/>
            </p:nvSpPr>
            <p:spPr>
              <a:xfrm>
                <a:off x="11016584"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64" name="Group 465"/>
              <p:cNvGrpSpPr/>
              <p:nvPr/>
            </p:nvGrpSpPr>
            <p:grpSpPr>
              <a:xfrm>
                <a:off x="11094321" y="648081"/>
                <a:ext cx="404485" cy="283130"/>
                <a:chOff x="8776176" y="2552105"/>
                <a:chExt cx="1029415" cy="720566"/>
              </a:xfrm>
              <a:solidFill>
                <a:schemeClr val="bg1"/>
              </a:solidFill>
            </p:grpSpPr>
            <p:sp>
              <p:nvSpPr>
                <p:cNvPr id="467" name="Freeform 43"/>
                <p:cNvSpPr>
                  <a:spLocks/>
                </p:cNvSpPr>
                <p:nvPr/>
              </p:nvSpPr>
              <p:spPr bwMode="auto">
                <a:xfrm>
                  <a:off x="8872855" y="2801422"/>
                  <a:ext cx="932736" cy="376238"/>
                </a:xfrm>
                <a:custGeom>
                  <a:avLst/>
                  <a:gdLst>
                    <a:gd name="T0" fmla="*/ 2242 w 3917"/>
                    <a:gd name="T1" fmla="*/ 0 h 1580"/>
                    <a:gd name="T2" fmla="*/ 2799 w 3917"/>
                    <a:gd name="T3" fmla="*/ 633 h 1580"/>
                    <a:gd name="T4" fmla="*/ 3917 w 3917"/>
                    <a:gd name="T5" fmla="*/ 125 h 1580"/>
                    <a:gd name="T6" fmla="*/ 3917 w 3917"/>
                    <a:gd name="T7" fmla="*/ 1580 h 1580"/>
                    <a:gd name="T8" fmla="*/ 0 w 3917"/>
                    <a:gd name="T9" fmla="*/ 1580 h 1580"/>
                    <a:gd name="T10" fmla="*/ 0 w 3917"/>
                    <a:gd name="T11" fmla="*/ 1065 h 1580"/>
                    <a:gd name="T12" fmla="*/ 1110 w 3917"/>
                    <a:gd name="T13" fmla="*/ 607 h 1580"/>
                    <a:gd name="T14" fmla="*/ 1684 w 3917"/>
                    <a:gd name="T15" fmla="*/ 973 h 1580"/>
                    <a:gd name="T16" fmla="*/ 2242 w 3917"/>
                    <a:gd name="T17" fmla="*/ 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1580">
                      <a:moveTo>
                        <a:pt x="2242" y="0"/>
                      </a:moveTo>
                      <a:lnTo>
                        <a:pt x="2799" y="633"/>
                      </a:lnTo>
                      <a:lnTo>
                        <a:pt x="3917" y="125"/>
                      </a:lnTo>
                      <a:lnTo>
                        <a:pt x="3917" y="1580"/>
                      </a:lnTo>
                      <a:lnTo>
                        <a:pt x="0" y="1580"/>
                      </a:lnTo>
                      <a:lnTo>
                        <a:pt x="0" y="1065"/>
                      </a:lnTo>
                      <a:lnTo>
                        <a:pt x="1110" y="607"/>
                      </a:lnTo>
                      <a:lnTo>
                        <a:pt x="1684" y="973"/>
                      </a:lnTo>
                      <a:lnTo>
                        <a:pt x="224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68" name="Rectangle 44"/>
                <p:cNvSpPr>
                  <a:spLocks noChangeArrowheads="1"/>
                </p:cNvSpPr>
                <p:nvPr/>
              </p:nvSpPr>
              <p:spPr bwMode="auto">
                <a:xfrm>
                  <a:off x="8877379" y="2555438"/>
                  <a:ext cx="294799" cy="321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69" name="Rectangle 45"/>
                <p:cNvSpPr>
                  <a:spLocks noChangeArrowheads="1"/>
                </p:cNvSpPr>
                <p:nvPr/>
              </p:nvSpPr>
              <p:spPr bwMode="auto">
                <a:xfrm>
                  <a:off x="8877379" y="2640925"/>
                  <a:ext cx="218122" cy="321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70" name="Freeform 46"/>
                <p:cNvSpPr>
                  <a:spLocks/>
                </p:cNvSpPr>
                <p:nvPr/>
              </p:nvSpPr>
              <p:spPr bwMode="auto">
                <a:xfrm>
                  <a:off x="8776176" y="2552105"/>
                  <a:ext cx="1029414" cy="720566"/>
                </a:xfrm>
                <a:custGeom>
                  <a:avLst/>
                  <a:gdLst>
                    <a:gd name="T0" fmla="*/ 4323 w 4323"/>
                    <a:gd name="T1" fmla="*/ 3026 h 3026"/>
                    <a:gd name="T2" fmla="*/ 0 w 4323"/>
                    <a:gd name="T3" fmla="*/ 3026 h 3026"/>
                    <a:gd name="T4" fmla="*/ 0 w 4323"/>
                    <a:gd name="T5" fmla="*/ 0 h 3026"/>
                    <a:gd name="T6" fmla="*/ 179 w 4323"/>
                    <a:gd name="T7" fmla="*/ 0 h 3026"/>
                    <a:gd name="T8" fmla="*/ 179 w 4323"/>
                    <a:gd name="T9" fmla="*/ 2844 h 3026"/>
                    <a:gd name="T10" fmla="*/ 4323 w 4323"/>
                    <a:gd name="T11" fmla="*/ 2844 h 3026"/>
                    <a:gd name="T12" fmla="*/ 4323 w 4323"/>
                    <a:gd name="T13" fmla="*/ 3026 h 3026"/>
                  </a:gdLst>
                  <a:ahLst/>
                  <a:cxnLst>
                    <a:cxn ang="0">
                      <a:pos x="T0" y="T1"/>
                    </a:cxn>
                    <a:cxn ang="0">
                      <a:pos x="T2" y="T3"/>
                    </a:cxn>
                    <a:cxn ang="0">
                      <a:pos x="T4" y="T5"/>
                    </a:cxn>
                    <a:cxn ang="0">
                      <a:pos x="T6" y="T7"/>
                    </a:cxn>
                    <a:cxn ang="0">
                      <a:pos x="T8" y="T9"/>
                    </a:cxn>
                    <a:cxn ang="0">
                      <a:pos x="T10" y="T11"/>
                    </a:cxn>
                    <a:cxn ang="0">
                      <a:pos x="T12" y="T13"/>
                    </a:cxn>
                  </a:cxnLst>
                  <a:rect l="0" t="0" r="r" b="b"/>
                  <a:pathLst>
                    <a:path w="4323" h="3026">
                      <a:moveTo>
                        <a:pt x="4323" y="3026"/>
                      </a:moveTo>
                      <a:lnTo>
                        <a:pt x="0" y="3026"/>
                      </a:lnTo>
                      <a:lnTo>
                        <a:pt x="0" y="0"/>
                      </a:lnTo>
                      <a:lnTo>
                        <a:pt x="179" y="0"/>
                      </a:lnTo>
                      <a:lnTo>
                        <a:pt x="179" y="2844"/>
                      </a:lnTo>
                      <a:lnTo>
                        <a:pt x="4323" y="2844"/>
                      </a:lnTo>
                      <a:lnTo>
                        <a:pt x="4323" y="30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71" name="Freeform 47"/>
                <p:cNvSpPr>
                  <a:spLocks/>
                </p:cNvSpPr>
                <p:nvPr/>
              </p:nvSpPr>
              <p:spPr bwMode="auto">
                <a:xfrm>
                  <a:off x="8872855" y="2573536"/>
                  <a:ext cx="932736" cy="446723"/>
                </a:xfrm>
                <a:custGeom>
                  <a:avLst/>
                  <a:gdLst>
                    <a:gd name="T0" fmla="*/ 1122 w 3917"/>
                    <a:gd name="T1" fmla="*/ 1413 h 1876"/>
                    <a:gd name="T2" fmla="*/ 1637 w 3917"/>
                    <a:gd name="T3" fmla="*/ 1741 h 1876"/>
                    <a:gd name="T4" fmla="*/ 2218 w 3917"/>
                    <a:gd name="T5" fmla="*/ 725 h 1876"/>
                    <a:gd name="T6" fmla="*/ 2835 w 3917"/>
                    <a:gd name="T7" fmla="*/ 1424 h 1876"/>
                    <a:gd name="T8" fmla="*/ 3917 w 3917"/>
                    <a:gd name="T9" fmla="*/ 933 h 1876"/>
                    <a:gd name="T10" fmla="*/ 3917 w 3917"/>
                    <a:gd name="T11" fmla="*/ 0 h 1876"/>
                    <a:gd name="T12" fmla="*/ 2802 w 3917"/>
                    <a:gd name="T13" fmla="*/ 624 h 1876"/>
                    <a:gd name="T14" fmla="*/ 2232 w 3917"/>
                    <a:gd name="T15" fmla="*/ 333 h 1876"/>
                    <a:gd name="T16" fmla="*/ 1684 w 3917"/>
                    <a:gd name="T17" fmla="*/ 824 h 1876"/>
                    <a:gd name="T18" fmla="*/ 1122 w 3917"/>
                    <a:gd name="T19" fmla="*/ 598 h 1876"/>
                    <a:gd name="T20" fmla="*/ 0 w 3917"/>
                    <a:gd name="T21" fmla="*/ 1365 h 1876"/>
                    <a:gd name="T22" fmla="*/ 0 w 3917"/>
                    <a:gd name="T23" fmla="*/ 1876 h 1876"/>
                    <a:gd name="T24" fmla="*/ 1122 w 3917"/>
                    <a:gd name="T25" fmla="*/ 1413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7" h="1876">
                      <a:moveTo>
                        <a:pt x="1122" y="1413"/>
                      </a:moveTo>
                      <a:lnTo>
                        <a:pt x="1637" y="1741"/>
                      </a:lnTo>
                      <a:lnTo>
                        <a:pt x="2218" y="725"/>
                      </a:lnTo>
                      <a:lnTo>
                        <a:pt x="2835" y="1424"/>
                      </a:lnTo>
                      <a:lnTo>
                        <a:pt x="3917" y="933"/>
                      </a:lnTo>
                      <a:lnTo>
                        <a:pt x="3917" y="0"/>
                      </a:lnTo>
                      <a:lnTo>
                        <a:pt x="2802" y="624"/>
                      </a:lnTo>
                      <a:lnTo>
                        <a:pt x="2232" y="333"/>
                      </a:lnTo>
                      <a:lnTo>
                        <a:pt x="1684" y="824"/>
                      </a:lnTo>
                      <a:lnTo>
                        <a:pt x="1122" y="598"/>
                      </a:lnTo>
                      <a:lnTo>
                        <a:pt x="0" y="1365"/>
                      </a:lnTo>
                      <a:lnTo>
                        <a:pt x="0" y="1876"/>
                      </a:lnTo>
                      <a:lnTo>
                        <a:pt x="1122" y="14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65" name="Group 21"/>
            <p:cNvGrpSpPr/>
            <p:nvPr/>
          </p:nvGrpSpPr>
          <p:grpSpPr>
            <a:xfrm>
              <a:off x="8689020" y="507948"/>
              <a:ext cx="565547" cy="565547"/>
              <a:chOff x="8689020" y="507948"/>
              <a:chExt cx="565547" cy="565547"/>
            </a:xfrm>
          </p:grpSpPr>
          <p:sp>
            <p:nvSpPr>
              <p:cNvPr id="95" name="Oval 94"/>
              <p:cNvSpPr/>
              <p:nvPr/>
            </p:nvSpPr>
            <p:spPr>
              <a:xfrm>
                <a:off x="8689020" y="507948"/>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66" name="Group 488"/>
              <p:cNvGrpSpPr/>
              <p:nvPr/>
            </p:nvGrpSpPr>
            <p:grpSpPr>
              <a:xfrm>
                <a:off x="8783171" y="605920"/>
                <a:ext cx="360831" cy="351409"/>
                <a:chOff x="6399212" y="4089533"/>
                <a:chExt cx="1076087" cy="1047988"/>
              </a:xfrm>
              <a:solidFill>
                <a:schemeClr val="bg1"/>
              </a:solidFill>
            </p:grpSpPr>
            <p:sp>
              <p:nvSpPr>
                <p:cNvPr id="490" name="Freeform 111"/>
                <p:cNvSpPr>
                  <a:spLocks/>
                </p:cNvSpPr>
                <p:nvPr/>
              </p:nvSpPr>
              <p:spPr bwMode="auto">
                <a:xfrm>
                  <a:off x="6399212" y="4136205"/>
                  <a:ext cx="1040606" cy="1001316"/>
                </a:xfrm>
                <a:custGeom>
                  <a:avLst/>
                  <a:gdLst>
                    <a:gd name="T0" fmla="*/ 1201 w 1850"/>
                    <a:gd name="T1" fmla="*/ 63 h 1780"/>
                    <a:gd name="T2" fmla="*/ 728 w 1850"/>
                    <a:gd name="T3" fmla="*/ 40 h 1780"/>
                    <a:gd name="T4" fmla="*/ 109 w 1850"/>
                    <a:gd name="T5" fmla="*/ 1053 h 1780"/>
                    <a:gd name="T6" fmla="*/ 1122 w 1850"/>
                    <a:gd name="T7" fmla="*/ 1672 h 1780"/>
                    <a:gd name="T8" fmla="*/ 1741 w 1850"/>
                    <a:gd name="T9" fmla="*/ 659 h 1780"/>
                    <a:gd name="T10" fmla="*/ 1741 w 1850"/>
                    <a:gd name="T11" fmla="*/ 658 h 1780"/>
                    <a:gd name="T12" fmla="*/ 925 w 1850"/>
                    <a:gd name="T13" fmla="*/ 855 h 1780"/>
                    <a:gd name="T14" fmla="*/ 1201 w 1850"/>
                    <a:gd name="T15" fmla="*/ 63 h 17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0" h="1780">
                      <a:moveTo>
                        <a:pt x="1201" y="63"/>
                      </a:moveTo>
                      <a:cubicBezTo>
                        <a:pt x="1054" y="11"/>
                        <a:pt x="891" y="0"/>
                        <a:pt x="728" y="40"/>
                      </a:cubicBezTo>
                      <a:cubicBezTo>
                        <a:pt x="278" y="148"/>
                        <a:pt x="0" y="602"/>
                        <a:pt x="109" y="1053"/>
                      </a:cubicBezTo>
                      <a:cubicBezTo>
                        <a:pt x="218" y="1503"/>
                        <a:pt x="672" y="1780"/>
                        <a:pt x="1122" y="1672"/>
                      </a:cubicBezTo>
                      <a:cubicBezTo>
                        <a:pt x="1573" y="1563"/>
                        <a:pt x="1850" y="1109"/>
                        <a:pt x="1741" y="659"/>
                      </a:cubicBezTo>
                      <a:cubicBezTo>
                        <a:pt x="1741" y="659"/>
                        <a:pt x="1741" y="658"/>
                        <a:pt x="1741" y="658"/>
                      </a:cubicBezTo>
                      <a:cubicBezTo>
                        <a:pt x="925" y="855"/>
                        <a:pt x="925" y="855"/>
                        <a:pt x="925" y="855"/>
                      </a:cubicBezTo>
                      <a:lnTo>
                        <a:pt x="1201" y="6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91" name="Freeform 112"/>
                <p:cNvSpPr>
                  <a:spLocks/>
                </p:cNvSpPr>
                <p:nvPr/>
              </p:nvSpPr>
              <p:spPr bwMode="auto">
                <a:xfrm>
                  <a:off x="7064771" y="4089533"/>
                  <a:ext cx="410528" cy="399336"/>
                </a:xfrm>
                <a:custGeom>
                  <a:avLst/>
                  <a:gdLst>
                    <a:gd name="T0" fmla="*/ 246 w 730"/>
                    <a:gd name="T1" fmla="*/ 0 h 710"/>
                    <a:gd name="T2" fmla="*/ 0 w 730"/>
                    <a:gd name="T3" fmla="*/ 710 h 710"/>
                    <a:gd name="T4" fmla="*/ 730 w 730"/>
                    <a:gd name="T5" fmla="*/ 534 h 710"/>
                    <a:gd name="T6" fmla="*/ 246 w 730"/>
                    <a:gd name="T7" fmla="*/ 0 h 710"/>
                  </a:gdLst>
                  <a:ahLst/>
                  <a:cxnLst>
                    <a:cxn ang="0">
                      <a:pos x="T0" y="T1"/>
                    </a:cxn>
                    <a:cxn ang="0">
                      <a:pos x="T2" y="T3"/>
                    </a:cxn>
                    <a:cxn ang="0">
                      <a:pos x="T4" y="T5"/>
                    </a:cxn>
                    <a:cxn ang="0">
                      <a:pos x="T6" y="T7"/>
                    </a:cxn>
                  </a:cxnLst>
                  <a:rect l="0" t="0" r="r" b="b"/>
                  <a:pathLst>
                    <a:path w="730" h="710">
                      <a:moveTo>
                        <a:pt x="246" y="0"/>
                      </a:moveTo>
                      <a:cubicBezTo>
                        <a:pt x="0" y="710"/>
                        <a:pt x="0" y="710"/>
                        <a:pt x="0" y="710"/>
                      </a:cubicBezTo>
                      <a:cubicBezTo>
                        <a:pt x="730" y="534"/>
                        <a:pt x="730" y="534"/>
                        <a:pt x="730" y="534"/>
                      </a:cubicBezTo>
                      <a:cubicBezTo>
                        <a:pt x="668" y="276"/>
                        <a:pt x="480" y="82"/>
                        <a:pt x="246"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grpSp>
        <p:nvGrpSpPr>
          <p:cNvPr id="167" name="Group 39"/>
          <p:cNvGrpSpPr/>
          <p:nvPr/>
        </p:nvGrpSpPr>
        <p:grpSpPr>
          <a:xfrm>
            <a:off x="554183" y="5562647"/>
            <a:ext cx="11039585" cy="565547"/>
            <a:chOff x="552594" y="5562600"/>
            <a:chExt cx="11039585" cy="565547"/>
          </a:xfrm>
        </p:grpSpPr>
        <p:grpSp>
          <p:nvGrpSpPr>
            <p:cNvPr id="168" name="Group 6153"/>
            <p:cNvGrpSpPr/>
            <p:nvPr/>
          </p:nvGrpSpPr>
          <p:grpSpPr>
            <a:xfrm>
              <a:off x="8699068" y="5562600"/>
              <a:ext cx="565547" cy="565547"/>
              <a:chOff x="8699068" y="5562600"/>
              <a:chExt cx="565547" cy="565547"/>
            </a:xfrm>
          </p:grpSpPr>
          <p:sp>
            <p:nvSpPr>
              <p:cNvPr id="191" name="Oval 190"/>
              <p:cNvSpPr/>
              <p:nvPr/>
            </p:nvSpPr>
            <p:spPr>
              <a:xfrm>
                <a:off x="8699068"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64" name="Freeform 113"/>
              <p:cNvSpPr>
                <a:spLocks noEditPoints="1"/>
              </p:cNvSpPr>
              <p:nvPr/>
            </p:nvSpPr>
            <p:spPr bwMode="auto">
              <a:xfrm>
                <a:off x="8814932" y="5651418"/>
                <a:ext cx="333817" cy="341998"/>
              </a:xfrm>
              <a:custGeom>
                <a:avLst/>
                <a:gdLst>
                  <a:gd name="T0" fmla="*/ 358 w 1779"/>
                  <a:gd name="T1" fmla="*/ 0 h 1823"/>
                  <a:gd name="T2" fmla="*/ 1779 w 1779"/>
                  <a:gd name="T3" fmla="*/ 0 h 1823"/>
                  <a:gd name="T4" fmla="*/ 1779 w 1779"/>
                  <a:gd name="T5" fmla="*/ 1823 h 1823"/>
                  <a:gd name="T6" fmla="*/ 0 w 1779"/>
                  <a:gd name="T7" fmla="*/ 1823 h 1823"/>
                  <a:gd name="T8" fmla="*/ 0 w 1779"/>
                  <a:gd name="T9" fmla="*/ 360 h 1823"/>
                  <a:gd name="T10" fmla="*/ 358 w 1779"/>
                  <a:gd name="T11" fmla="*/ 0 h 1823"/>
                  <a:gd name="T12" fmla="*/ 907 w 1779"/>
                  <a:gd name="T13" fmla="*/ 276 h 1823"/>
                  <a:gd name="T14" fmla="*/ 334 w 1779"/>
                  <a:gd name="T15" fmla="*/ 776 h 1823"/>
                  <a:gd name="T16" fmla="*/ 498 w 1779"/>
                  <a:gd name="T17" fmla="*/ 1083 h 1823"/>
                  <a:gd name="T18" fmla="*/ 538 w 1779"/>
                  <a:gd name="T19" fmla="*/ 1063 h 1823"/>
                  <a:gd name="T20" fmla="*/ 555 w 1779"/>
                  <a:gd name="T21" fmla="*/ 998 h 1823"/>
                  <a:gd name="T22" fmla="*/ 543 w 1779"/>
                  <a:gd name="T23" fmla="*/ 954 h 1823"/>
                  <a:gd name="T24" fmla="*/ 490 w 1779"/>
                  <a:gd name="T25" fmla="*/ 796 h 1823"/>
                  <a:gd name="T26" fmla="*/ 885 w 1779"/>
                  <a:gd name="T27" fmla="*/ 412 h 1823"/>
                  <a:gd name="T28" fmla="*/ 1219 w 1779"/>
                  <a:gd name="T29" fmla="*/ 720 h 1823"/>
                  <a:gd name="T30" fmla="*/ 964 w 1779"/>
                  <a:gd name="T31" fmla="*/ 1146 h 1823"/>
                  <a:gd name="T32" fmla="*/ 838 w 1779"/>
                  <a:gd name="T33" fmla="*/ 991 h 1823"/>
                  <a:gd name="T34" fmla="*/ 909 w 1779"/>
                  <a:gd name="T35" fmla="*/ 707 h 1823"/>
                  <a:gd name="T36" fmla="*/ 801 w 1779"/>
                  <a:gd name="T37" fmla="*/ 587 h 1823"/>
                  <a:gd name="T38" fmla="*/ 646 w 1779"/>
                  <a:gd name="T39" fmla="*/ 794 h 1823"/>
                  <a:gd name="T40" fmla="*/ 672 w 1779"/>
                  <a:gd name="T41" fmla="*/ 921 h 1823"/>
                  <a:gd name="T42" fmla="*/ 568 w 1779"/>
                  <a:gd name="T43" fmla="*/ 1358 h 1823"/>
                  <a:gd name="T44" fmla="*/ 566 w 1779"/>
                  <a:gd name="T45" fmla="*/ 1662 h 1823"/>
                  <a:gd name="T46" fmla="*/ 585 w 1779"/>
                  <a:gd name="T47" fmla="*/ 1667 h 1823"/>
                  <a:gd name="T48" fmla="*/ 730 w 1779"/>
                  <a:gd name="T49" fmla="*/ 1405 h 1823"/>
                  <a:gd name="T50" fmla="*/ 786 w 1779"/>
                  <a:gd name="T51" fmla="*/ 1184 h 1823"/>
                  <a:gd name="T52" fmla="*/ 982 w 1779"/>
                  <a:gd name="T53" fmla="*/ 1284 h 1823"/>
                  <a:gd name="T54" fmla="*/ 1414 w 1779"/>
                  <a:gd name="T55" fmla="*/ 735 h 1823"/>
                  <a:gd name="T56" fmla="*/ 907 w 1779"/>
                  <a:gd name="T57" fmla="*/ 276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9" h="1823">
                    <a:moveTo>
                      <a:pt x="358" y="0"/>
                    </a:moveTo>
                    <a:cubicBezTo>
                      <a:pt x="1779" y="0"/>
                      <a:pt x="1779" y="0"/>
                      <a:pt x="1779" y="0"/>
                    </a:cubicBezTo>
                    <a:cubicBezTo>
                      <a:pt x="1779" y="1823"/>
                      <a:pt x="1779" y="1823"/>
                      <a:pt x="1779" y="1823"/>
                    </a:cubicBezTo>
                    <a:cubicBezTo>
                      <a:pt x="0" y="1823"/>
                      <a:pt x="0" y="1823"/>
                      <a:pt x="0" y="1823"/>
                    </a:cubicBezTo>
                    <a:cubicBezTo>
                      <a:pt x="0" y="360"/>
                      <a:pt x="0" y="360"/>
                      <a:pt x="0" y="360"/>
                    </a:cubicBezTo>
                    <a:cubicBezTo>
                      <a:pt x="0" y="162"/>
                      <a:pt x="160" y="0"/>
                      <a:pt x="358" y="0"/>
                    </a:cubicBezTo>
                    <a:moveTo>
                      <a:pt x="907" y="276"/>
                    </a:moveTo>
                    <a:cubicBezTo>
                      <a:pt x="526" y="276"/>
                      <a:pt x="334" y="549"/>
                      <a:pt x="334" y="776"/>
                    </a:cubicBezTo>
                    <a:cubicBezTo>
                      <a:pt x="334" y="914"/>
                      <a:pt x="386" y="1037"/>
                      <a:pt x="498" y="1083"/>
                    </a:cubicBezTo>
                    <a:cubicBezTo>
                      <a:pt x="517" y="1090"/>
                      <a:pt x="533" y="1083"/>
                      <a:pt x="538" y="1063"/>
                    </a:cubicBezTo>
                    <a:cubicBezTo>
                      <a:pt x="542" y="1048"/>
                      <a:pt x="551" y="1013"/>
                      <a:pt x="555" y="998"/>
                    </a:cubicBezTo>
                    <a:cubicBezTo>
                      <a:pt x="560" y="978"/>
                      <a:pt x="558" y="971"/>
                      <a:pt x="543" y="954"/>
                    </a:cubicBezTo>
                    <a:cubicBezTo>
                      <a:pt x="511" y="915"/>
                      <a:pt x="490" y="866"/>
                      <a:pt x="490" y="796"/>
                    </a:cubicBezTo>
                    <a:cubicBezTo>
                      <a:pt x="490" y="594"/>
                      <a:pt x="642" y="412"/>
                      <a:pt x="885" y="412"/>
                    </a:cubicBezTo>
                    <a:cubicBezTo>
                      <a:pt x="1100" y="412"/>
                      <a:pt x="1219" y="544"/>
                      <a:pt x="1219" y="720"/>
                    </a:cubicBezTo>
                    <a:cubicBezTo>
                      <a:pt x="1219" y="951"/>
                      <a:pt x="1116" y="1146"/>
                      <a:pt x="964" y="1146"/>
                    </a:cubicBezTo>
                    <a:cubicBezTo>
                      <a:pt x="881" y="1146"/>
                      <a:pt x="818" y="1076"/>
                      <a:pt x="838" y="991"/>
                    </a:cubicBezTo>
                    <a:cubicBezTo>
                      <a:pt x="862" y="890"/>
                      <a:pt x="909" y="780"/>
                      <a:pt x="909" y="707"/>
                    </a:cubicBezTo>
                    <a:cubicBezTo>
                      <a:pt x="909" y="641"/>
                      <a:pt x="873" y="587"/>
                      <a:pt x="801" y="587"/>
                    </a:cubicBezTo>
                    <a:cubicBezTo>
                      <a:pt x="715" y="587"/>
                      <a:pt x="646" y="675"/>
                      <a:pt x="646" y="794"/>
                    </a:cubicBezTo>
                    <a:cubicBezTo>
                      <a:pt x="646" y="870"/>
                      <a:pt x="672" y="921"/>
                      <a:pt x="672" y="921"/>
                    </a:cubicBezTo>
                    <a:cubicBezTo>
                      <a:pt x="672" y="921"/>
                      <a:pt x="584" y="1293"/>
                      <a:pt x="568" y="1358"/>
                    </a:cubicBezTo>
                    <a:cubicBezTo>
                      <a:pt x="538" y="1487"/>
                      <a:pt x="564" y="1646"/>
                      <a:pt x="566" y="1662"/>
                    </a:cubicBezTo>
                    <a:cubicBezTo>
                      <a:pt x="567" y="1672"/>
                      <a:pt x="580" y="1674"/>
                      <a:pt x="585" y="1667"/>
                    </a:cubicBezTo>
                    <a:cubicBezTo>
                      <a:pt x="593" y="1657"/>
                      <a:pt x="695" y="1531"/>
                      <a:pt x="730" y="1405"/>
                    </a:cubicBezTo>
                    <a:cubicBezTo>
                      <a:pt x="740" y="1369"/>
                      <a:pt x="786" y="1184"/>
                      <a:pt x="786" y="1184"/>
                    </a:cubicBezTo>
                    <a:cubicBezTo>
                      <a:pt x="814" y="1237"/>
                      <a:pt x="895" y="1284"/>
                      <a:pt x="982" y="1284"/>
                    </a:cubicBezTo>
                    <a:cubicBezTo>
                      <a:pt x="1240" y="1284"/>
                      <a:pt x="1414" y="1049"/>
                      <a:pt x="1414" y="735"/>
                    </a:cubicBezTo>
                    <a:cubicBezTo>
                      <a:pt x="1414" y="497"/>
                      <a:pt x="1213" y="276"/>
                      <a:pt x="907" y="27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69" name="Group 6157"/>
            <p:cNvGrpSpPr/>
            <p:nvPr/>
          </p:nvGrpSpPr>
          <p:grpSpPr>
            <a:xfrm>
              <a:off x="4043940" y="5562600"/>
              <a:ext cx="565547" cy="565547"/>
              <a:chOff x="4043940" y="5562600"/>
              <a:chExt cx="565547" cy="565547"/>
            </a:xfrm>
          </p:grpSpPr>
          <p:sp>
            <p:nvSpPr>
              <p:cNvPr id="187" name="Oval 186"/>
              <p:cNvSpPr/>
              <p:nvPr/>
            </p:nvSpPr>
            <p:spPr>
              <a:xfrm>
                <a:off x="4043940"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86" name="Freeform 49"/>
              <p:cNvSpPr>
                <a:spLocks noEditPoints="1"/>
              </p:cNvSpPr>
              <p:nvPr/>
            </p:nvSpPr>
            <p:spPr bwMode="auto">
              <a:xfrm>
                <a:off x="4143021" y="5665092"/>
                <a:ext cx="359557" cy="360562"/>
              </a:xfrm>
              <a:custGeom>
                <a:avLst/>
                <a:gdLst>
                  <a:gd name="T0" fmla="*/ 1387 w 1818"/>
                  <a:gd name="T1" fmla="*/ 912 h 1823"/>
                  <a:gd name="T2" fmla="*/ 1818 w 1818"/>
                  <a:gd name="T3" fmla="*/ 1160 h 1823"/>
                  <a:gd name="T4" fmla="*/ 1579 w 1818"/>
                  <a:gd name="T5" fmla="*/ 1574 h 1823"/>
                  <a:gd name="T6" fmla="*/ 1148 w 1818"/>
                  <a:gd name="T7" fmla="*/ 1325 h 1823"/>
                  <a:gd name="T8" fmla="*/ 1148 w 1818"/>
                  <a:gd name="T9" fmla="*/ 1823 h 1823"/>
                  <a:gd name="T10" fmla="*/ 670 w 1818"/>
                  <a:gd name="T11" fmla="*/ 1823 h 1823"/>
                  <a:gd name="T12" fmla="*/ 670 w 1818"/>
                  <a:gd name="T13" fmla="*/ 1325 h 1823"/>
                  <a:gd name="T14" fmla="*/ 239 w 1818"/>
                  <a:gd name="T15" fmla="*/ 1574 h 1823"/>
                  <a:gd name="T16" fmla="*/ 0 w 1818"/>
                  <a:gd name="T17" fmla="*/ 1160 h 1823"/>
                  <a:gd name="T18" fmla="*/ 431 w 1818"/>
                  <a:gd name="T19" fmla="*/ 912 h 1823"/>
                  <a:gd name="T20" fmla="*/ 0 w 1818"/>
                  <a:gd name="T21" fmla="*/ 663 h 1823"/>
                  <a:gd name="T22" fmla="*/ 239 w 1818"/>
                  <a:gd name="T23" fmla="*/ 249 h 1823"/>
                  <a:gd name="T24" fmla="*/ 670 w 1818"/>
                  <a:gd name="T25" fmla="*/ 498 h 1823"/>
                  <a:gd name="T26" fmla="*/ 670 w 1818"/>
                  <a:gd name="T27" fmla="*/ 0 h 1823"/>
                  <a:gd name="T28" fmla="*/ 1148 w 1818"/>
                  <a:gd name="T29" fmla="*/ 0 h 1823"/>
                  <a:gd name="T30" fmla="*/ 1148 w 1818"/>
                  <a:gd name="T31" fmla="*/ 498 h 1823"/>
                  <a:gd name="T32" fmla="*/ 1579 w 1818"/>
                  <a:gd name="T33" fmla="*/ 249 h 1823"/>
                  <a:gd name="T34" fmla="*/ 1818 w 1818"/>
                  <a:gd name="T35" fmla="*/ 663 h 1823"/>
                  <a:gd name="T36" fmla="*/ 1387 w 1818"/>
                  <a:gd name="T37" fmla="*/ 912 h 1823"/>
                  <a:gd name="T38" fmla="*/ 875 w 1818"/>
                  <a:gd name="T39" fmla="*/ 681 h 1823"/>
                  <a:gd name="T40" fmla="*/ 1010 w 1818"/>
                  <a:gd name="T41" fmla="*/ 711 h 1823"/>
                  <a:gd name="T42" fmla="*/ 1122 w 1818"/>
                  <a:gd name="T43" fmla="*/ 728 h 1823"/>
                  <a:gd name="T44" fmla="*/ 1093 w 1818"/>
                  <a:gd name="T45" fmla="*/ 637 h 1823"/>
                  <a:gd name="T46" fmla="*/ 966 w 1818"/>
                  <a:gd name="T47" fmla="*/ 579 h 1823"/>
                  <a:gd name="T48" fmla="*/ 966 w 1818"/>
                  <a:gd name="T49" fmla="*/ 454 h 1823"/>
                  <a:gd name="T50" fmla="*/ 909 w 1818"/>
                  <a:gd name="T51" fmla="*/ 396 h 1823"/>
                  <a:gd name="T52" fmla="*/ 852 w 1818"/>
                  <a:gd name="T53" fmla="*/ 454 h 1823"/>
                  <a:gd name="T54" fmla="*/ 852 w 1818"/>
                  <a:gd name="T55" fmla="*/ 582 h 1823"/>
                  <a:gd name="T56" fmla="*/ 811 w 1818"/>
                  <a:gd name="T57" fmla="*/ 595 h 1823"/>
                  <a:gd name="T58" fmla="*/ 709 w 1818"/>
                  <a:gd name="T59" fmla="*/ 774 h 1823"/>
                  <a:gd name="T60" fmla="*/ 852 w 1818"/>
                  <a:gd name="T61" fmla="*/ 930 h 1823"/>
                  <a:gd name="T62" fmla="*/ 852 w 1818"/>
                  <a:gd name="T63" fmla="*/ 1099 h 1823"/>
                  <a:gd name="T64" fmla="*/ 750 w 1818"/>
                  <a:gd name="T65" fmla="*/ 1244 h 1823"/>
                  <a:gd name="T66" fmla="*/ 852 w 1818"/>
                  <a:gd name="T67" fmla="*/ 1385 h 1823"/>
                  <a:gd name="T68" fmla="*/ 852 w 1818"/>
                  <a:gd name="T69" fmla="*/ 1490 h 1823"/>
                  <a:gd name="T70" fmla="*/ 909 w 1818"/>
                  <a:gd name="T71" fmla="*/ 1548 h 1823"/>
                  <a:gd name="T72" fmla="*/ 966 w 1818"/>
                  <a:gd name="T73" fmla="*/ 1490 h 1823"/>
                  <a:gd name="T74" fmla="*/ 966 w 1818"/>
                  <a:gd name="T75" fmla="*/ 1211 h 1823"/>
                  <a:gd name="T76" fmla="*/ 939 w 1818"/>
                  <a:gd name="T77" fmla="*/ 1223 h 1823"/>
                  <a:gd name="T78" fmla="*/ 852 w 1818"/>
                  <a:gd name="T79" fmla="*/ 1275 h 1823"/>
                  <a:gd name="T80" fmla="*/ 835 w 1818"/>
                  <a:gd name="T81" fmla="*/ 1244 h 1823"/>
                  <a:gd name="T82" fmla="*/ 944 w 1818"/>
                  <a:gd name="T83" fmla="*/ 1164 h 1823"/>
                  <a:gd name="T84" fmla="*/ 1105 w 1818"/>
                  <a:gd name="T85" fmla="*/ 1014 h 1823"/>
                  <a:gd name="T86" fmla="*/ 1007 w 1818"/>
                  <a:gd name="T87" fmla="*/ 876 h 1823"/>
                  <a:gd name="T88" fmla="*/ 1007 w 1818"/>
                  <a:gd name="T89" fmla="*/ 1010 h 1823"/>
                  <a:gd name="T90" fmla="*/ 1007 w 1818"/>
                  <a:gd name="T91" fmla="*/ 1012 h 1823"/>
                  <a:gd name="T92" fmla="*/ 1007 w 1818"/>
                  <a:gd name="T93" fmla="*/ 1012 h 1823"/>
                  <a:gd name="T94" fmla="*/ 966 w 1818"/>
                  <a:gd name="T95" fmla="*/ 1046 h 1823"/>
                  <a:gd name="T96" fmla="*/ 966 w 1818"/>
                  <a:gd name="T97" fmla="*/ 739 h 1823"/>
                  <a:gd name="T98" fmla="*/ 888 w 1818"/>
                  <a:gd name="T99" fmla="*/ 737 h 1823"/>
                  <a:gd name="T100" fmla="*/ 852 w 1818"/>
                  <a:gd name="T101" fmla="*/ 778 h 1823"/>
                  <a:gd name="T102" fmla="*/ 852 w 1818"/>
                  <a:gd name="T103" fmla="*/ 809 h 1823"/>
                  <a:gd name="T104" fmla="*/ 818 w 1818"/>
                  <a:gd name="T105" fmla="*/ 764 h 1823"/>
                  <a:gd name="T106" fmla="*/ 875 w 1818"/>
                  <a:gd name="T107" fmla="*/ 681 h 1823"/>
                  <a:gd name="T108" fmla="*/ 1037 w 1818"/>
                  <a:gd name="T109" fmla="*/ 1454 h 1823"/>
                  <a:gd name="T110" fmla="*/ 1062 w 1818"/>
                  <a:gd name="T111" fmla="*/ 1411 h 1823"/>
                  <a:gd name="T112" fmla="*/ 1005 w 1818"/>
                  <a:gd name="T113" fmla="*/ 1372 h 1823"/>
                  <a:gd name="T114" fmla="*/ 1005 w 1818"/>
                  <a:gd name="T115" fmla="*/ 1450 h 1823"/>
                  <a:gd name="T116" fmla="*/ 1037 w 1818"/>
                  <a:gd name="T117" fmla="*/ 1454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8" h="1823">
                    <a:moveTo>
                      <a:pt x="1387" y="912"/>
                    </a:moveTo>
                    <a:cubicBezTo>
                      <a:pt x="1818" y="1160"/>
                      <a:pt x="1818" y="1160"/>
                      <a:pt x="1818" y="1160"/>
                    </a:cubicBezTo>
                    <a:cubicBezTo>
                      <a:pt x="1579" y="1574"/>
                      <a:pt x="1579" y="1574"/>
                      <a:pt x="1579" y="1574"/>
                    </a:cubicBezTo>
                    <a:cubicBezTo>
                      <a:pt x="1148" y="1325"/>
                      <a:pt x="1148" y="1325"/>
                      <a:pt x="1148" y="1325"/>
                    </a:cubicBezTo>
                    <a:cubicBezTo>
                      <a:pt x="1148" y="1823"/>
                      <a:pt x="1148" y="1823"/>
                      <a:pt x="1148" y="1823"/>
                    </a:cubicBezTo>
                    <a:cubicBezTo>
                      <a:pt x="670" y="1823"/>
                      <a:pt x="670" y="1823"/>
                      <a:pt x="670" y="1823"/>
                    </a:cubicBezTo>
                    <a:cubicBezTo>
                      <a:pt x="670" y="1325"/>
                      <a:pt x="670" y="1325"/>
                      <a:pt x="670" y="1325"/>
                    </a:cubicBezTo>
                    <a:cubicBezTo>
                      <a:pt x="239" y="1574"/>
                      <a:pt x="239" y="1574"/>
                      <a:pt x="239" y="1574"/>
                    </a:cubicBezTo>
                    <a:cubicBezTo>
                      <a:pt x="0" y="1160"/>
                      <a:pt x="0" y="1160"/>
                      <a:pt x="0" y="1160"/>
                    </a:cubicBezTo>
                    <a:cubicBezTo>
                      <a:pt x="431" y="912"/>
                      <a:pt x="431" y="912"/>
                      <a:pt x="431" y="912"/>
                    </a:cubicBezTo>
                    <a:cubicBezTo>
                      <a:pt x="0" y="663"/>
                      <a:pt x="0" y="663"/>
                      <a:pt x="0" y="663"/>
                    </a:cubicBezTo>
                    <a:cubicBezTo>
                      <a:pt x="239" y="249"/>
                      <a:pt x="239" y="249"/>
                      <a:pt x="239" y="249"/>
                    </a:cubicBezTo>
                    <a:cubicBezTo>
                      <a:pt x="670" y="498"/>
                      <a:pt x="670" y="498"/>
                      <a:pt x="670" y="498"/>
                    </a:cubicBezTo>
                    <a:cubicBezTo>
                      <a:pt x="670" y="0"/>
                      <a:pt x="670" y="0"/>
                      <a:pt x="670" y="0"/>
                    </a:cubicBezTo>
                    <a:cubicBezTo>
                      <a:pt x="1148" y="0"/>
                      <a:pt x="1148" y="0"/>
                      <a:pt x="1148" y="0"/>
                    </a:cubicBezTo>
                    <a:cubicBezTo>
                      <a:pt x="1148" y="498"/>
                      <a:pt x="1148" y="498"/>
                      <a:pt x="1148" y="498"/>
                    </a:cubicBezTo>
                    <a:cubicBezTo>
                      <a:pt x="1579" y="249"/>
                      <a:pt x="1579" y="249"/>
                      <a:pt x="1579" y="249"/>
                    </a:cubicBezTo>
                    <a:cubicBezTo>
                      <a:pt x="1818" y="663"/>
                      <a:pt x="1818" y="663"/>
                      <a:pt x="1818" y="663"/>
                    </a:cubicBezTo>
                    <a:lnTo>
                      <a:pt x="1387" y="912"/>
                    </a:lnTo>
                    <a:close/>
                    <a:moveTo>
                      <a:pt x="875" y="681"/>
                    </a:moveTo>
                    <a:cubicBezTo>
                      <a:pt x="933" y="654"/>
                      <a:pt x="990" y="695"/>
                      <a:pt x="1010" y="711"/>
                    </a:cubicBezTo>
                    <a:cubicBezTo>
                      <a:pt x="1047" y="740"/>
                      <a:pt x="1098" y="751"/>
                      <a:pt x="1122" y="728"/>
                    </a:cubicBezTo>
                    <a:cubicBezTo>
                      <a:pt x="1145" y="705"/>
                      <a:pt x="1117" y="660"/>
                      <a:pt x="1093" y="637"/>
                    </a:cubicBezTo>
                    <a:cubicBezTo>
                      <a:pt x="1065" y="608"/>
                      <a:pt x="1018" y="588"/>
                      <a:pt x="966" y="579"/>
                    </a:cubicBezTo>
                    <a:cubicBezTo>
                      <a:pt x="966" y="454"/>
                      <a:pt x="966" y="454"/>
                      <a:pt x="966" y="454"/>
                    </a:cubicBezTo>
                    <a:cubicBezTo>
                      <a:pt x="966" y="422"/>
                      <a:pt x="941" y="396"/>
                      <a:pt x="909" y="396"/>
                    </a:cubicBezTo>
                    <a:cubicBezTo>
                      <a:pt x="877" y="396"/>
                      <a:pt x="852" y="422"/>
                      <a:pt x="852" y="454"/>
                    </a:cubicBezTo>
                    <a:cubicBezTo>
                      <a:pt x="852" y="582"/>
                      <a:pt x="852" y="582"/>
                      <a:pt x="852" y="582"/>
                    </a:cubicBezTo>
                    <a:cubicBezTo>
                      <a:pt x="838" y="585"/>
                      <a:pt x="824" y="589"/>
                      <a:pt x="811" y="595"/>
                    </a:cubicBezTo>
                    <a:cubicBezTo>
                      <a:pt x="771" y="614"/>
                      <a:pt x="700" y="660"/>
                      <a:pt x="709" y="774"/>
                    </a:cubicBezTo>
                    <a:cubicBezTo>
                      <a:pt x="716" y="856"/>
                      <a:pt x="787" y="903"/>
                      <a:pt x="852" y="930"/>
                    </a:cubicBezTo>
                    <a:cubicBezTo>
                      <a:pt x="852" y="1099"/>
                      <a:pt x="852" y="1099"/>
                      <a:pt x="852" y="1099"/>
                    </a:cubicBezTo>
                    <a:cubicBezTo>
                      <a:pt x="799" y="1133"/>
                      <a:pt x="750" y="1183"/>
                      <a:pt x="750" y="1244"/>
                    </a:cubicBezTo>
                    <a:cubicBezTo>
                      <a:pt x="750" y="1299"/>
                      <a:pt x="796" y="1348"/>
                      <a:pt x="852" y="1385"/>
                    </a:cubicBezTo>
                    <a:cubicBezTo>
                      <a:pt x="852" y="1490"/>
                      <a:pt x="852" y="1490"/>
                      <a:pt x="852" y="1490"/>
                    </a:cubicBezTo>
                    <a:cubicBezTo>
                      <a:pt x="852" y="1522"/>
                      <a:pt x="877" y="1548"/>
                      <a:pt x="909" y="1548"/>
                    </a:cubicBezTo>
                    <a:cubicBezTo>
                      <a:pt x="941" y="1548"/>
                      <a:pt x="966" y="1522"/>
                      <a:pt x="966" y="1490"/>
                    </a:cubicBezTo>
                    <a:cubicBezTo>
                      <a:pt x="966" y="1211"/>
                      <a:pt x="966" y="1211"/>
                      <a:pt x="966" y="1211"/>
                    </a:cubicBezTo>
                    <a:cubicBezTo>
                      <a:pt x="957" y="1215"/>
                      <a:pt x="947" y="1219"/>
                      <a:pt x="939" y="1223"/>
                    </a:cubicBezTo>
                    <a:cubicBezTo>
                      <a:pt x="888" y="1244"/>
                      <a:pt x="859" y="1260"/>
                      <a:pt x="852" y="1275"/>
                    </a:cubicBezTo>
                    <a:cubicBezTo>
                      <a:pt x="852" y="1275"/>
                      <a:pt x="834" y="1265"/>
                      <a:pt x="835" y="1244"/>
                    </a:cubicBezTo>
                    <a:cubicBezTo>
                      <a:pt x="836" y="1215"/>
                      <a:pt x="874" y="1189"/>
                      <a:pt x="944" y="1164"/>
                    </a:cubicBezTo>
                    <a:cubicBezTo>
                      <a:pt x="1000" y="1144"/>
                      <a:pt x="1105" y="1111"/>
                      <a:pt x="1105" y="1014"/>
                    </a:cubicBezTo>
                    <a:cubicBezTo>
                      <a:pt x="1105" y="947"/>
                      <a:pt x="1061" y="904"/>
                      <a:pt x="1007" y="876"/>
                    </a:cubicBezTo>
                    <a:cubicBezTo>
                      <a:pt x="1007" y="1010"/>
                      <a:pt x="1007" y="1010"/>
                      <a:pt x="1007" y="1010"/>
                    </a:cubicBezTo>
                    <a:cubicBezTo>
                      <a:pt x="1007" y="1012"/>
                      <a:pt x="1007" y="1012"/>
                      <a:pt x="1007" y="1012"/>
                    </a:cubicBezTo>
                    <a:cubicBezTo>
                      <a:pt x="1007" y="1012"/>
                      <a:pt x="1007" y="1012"/>
                      <a:pt x="1007" y="1012"/>
                    </a:cubicBezTo>
                    <a:cubicBezTo>
                      <a:pt x="1005" y="1025"/>
                      <a:pt x="987" y="1037"/>
                      <a:pt x="966" y="1046"/>
                    </a:cubicBezTo>
                    <a:cubicBezTo>
                      <a:pt x="966" y="739"/>
                      <a:pt x="966" y="739"/>
                      <a:pt x="966" y="739"/>
                    </a:cubicBezTo>
                    <a:cubicBezTo>
                      <a:pt x="944" y="727"/>
                      <a:pt x="916" y="721"/>
                      <a:pt x="888" y="737"/>
                    </a:cubicBezTo>
                    <a:cubicBezTo>
                      <a:pt x="875" y="744"/>
                      <a:pt x="857" y="754"/>
                      <a:pt x="852" y="778"/>
                    </a:cubicBezTo>
                    <a:cubicBezTo>
                      <a:pt x="852" y="809"/>
                      <a:pt x="852" y="809"/>
                      <a:pt x="852" y="809"/>
                    </a:cubicBezTo>
                    <a:cubicBezTo>
                      <a:pt x="831" y="796"/>
                      <a:pt x="819" y="781"/>
                      <a:pt x="818" y="764"/>
                    </a:cubicBezTo>
                    <a:cubicBezTo>
                      <a:pt x="814" y="716"/>
                      <a:pt x="856" y="690"/>
                      <a:pt x="875" y="681"/>
                    </a:cubicBezTo>
                    <a:moveTo>
                      <a:pt x="1037" y="1454"/>
                    </a:moveTo>
                    <a:cubicBezTo>
                      <a:pt x="1061" y="1453"/>
                      <a:pt x="1066" y="1435"/>
                      <a:pt x="1062" y="1411"/>
                    </a:cubicBezTo>
                    <a:cubicBezTo>
                      <a:pt x="1060" y="1399"/>
                      <a:pt x="1036" y="1387"/>
                      <a:pt x="1005" y="1372"/>
                    </a:cubicBezTo>
                    <a:cubicBezTo>
                      <a:pt x="1005" y="1450"/>
                      <a:pt x="1005" y="1450"/>
                      <a:pt x="1005" y="1450"/>
                    </a:cubicBezTo>
                    <a:cubicBezTo>
                      <a:pt x="1017" y="1453"/>
                      <a:pt x="1028" y="1454"/>
                      <a:pt x="1037" y="14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70" name="Group 6155"/>
            <p:cNvGrpSpPr/>
            <p:nvPr/>
          </p:nvGrpSpPr>
          <p:grpSpPr>
            <a:xfrm>
              <a:off x="6371504" y="5562600"/>
              <a:ext cx="565547" cy="565547"/>
              <a:chOff x="6371504" y="5562600"/>
              <a:chExt cx="565547" cy="565547"/>
            </a:xfrm>
          </p:grpSpPr>
          <p:sp>
            <p:nvSpPr>
              <p:cNvPr id="189" name="Oval 188"/>
              <p:cNvSpPr/>
              <p:nvPr/>
            </p:nvSpPr>
            <p:spPr>
              <a:xfrm>
                <a:off x="6371504"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71" name="Group 353"/>
              <p:cNvGrpSpPr/>
              <p:nvPr/>
            </p:nvGrpSpPr>
            <p:grpSpPr>
              <a:xfrm>
                <a:off x="6428372" y="5769329"/>
                <a:ext cx="454794" cy="170574"/>
                <a:chOff x="10900965" y="1009384"/>
                <a:chExt cx="1029176" cy="386001"/>
              </a:xfrm>
              <a:solidFill>
                <a:schemeClr val="bg1"/>
              </a:solidFill>
            </p:grpSpPr>
            <p:sp>
              <p:nvSpPr>
                <p:cNvPr id="355" name="Rectangle 354"/>
                <p:cNvSpPr>
                  <a:spLocks noChangeArrowheads="1"/>
                </p:cNvSpPr>
                <p:nvPr/>
              </p:nvSpPr>
              <p:spPr bwMode="auto">
                <a:xfrm>
                  <a:off x="11451034" y="1097729"/>
                  <a:ext cx="169307" cy="635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56" name="Rectangle 355"/>
                <p:cNvSpPr>
                  <a:spLocks noChangeArrowheads="1"/>
                </p:cNvSpPr>
                <p:nvPr/>
              </p:nvSpPr>
              <p:spPr bwMode="auto">
                <a:xfrm>
                  <a:off x="11262439" y="1097729"/>
                  <a:ext cx="169307" cy="635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57" name="Rectangle 356"/>
                <p:cNvSpPr>
                  <a:spLocks noChangeArrowheads="1"/>
                </p:cNvSpPr>
                <p:nvPr/>
              </p:nvSpPr>
              <p:spPr bwMode="auto">
                <a:xfrm>
                  <a:off x="11262439" y="1015099"/>
                  <a:ext cx="169307" cy="6405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58" name="Rectangle 357"/>
                <p:cNvSpPr>
                  <a:spLocks noChangeArrowheads="1"/>
                </p:cNvSpPr>
                <p:nvPr/>
              </p:nvSpPr>
              <p:spPr bwMode="auto">
                <a:xfrm>
                  <a:off x="11074558" y="1015099"/>
                  <a:ext cx="169545" cy="6405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59" name="Rectangle 358"/>
                <p:cNvSpPr>
                  <a:spLocks noChangeArrowheads="1"/>
                </p:cNvSpPr>
                <p:nvPr/>
              </p:nvSpPr>
              <p:spPr bwMode="auto">
                <a:xfrm>
                  <a:off x="11074558" y="1097729"/>
                  <a:ext cx="169545" cy="635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60" name="Rectangle 31"/>
                <p:cNvSpPr>
                  <a:spLocks noChangeArrowheads="1"/>
                </p:cNvSpPr>
                <p:nvPr/>
              </p:nvSpPr>
              <p:spPr bwMode="auto">
                <a:xfrm>
                  <a:off x="11451034" y="1179882"/>
                  <a:ext cx="169307" cy="6405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61" name="Rectangle 32"/>
                <p:cNvSpPr>
                  <a:spLocks noChangeArrowheads="1"/>
                </p:cNvSpPr>
                <p:nvPr/>
              </p:nvSpPr>
              <p:spPr bwMode="auto">
                <a:xfrm>
                  <a:off x="11262439" y="1179882"/>
                  <a:ext cx="169307" cy="6405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362" name="Freeform 33"/>
                <p:cNvSpPr>
                  <a:spLocks noEditPoints="1"/>
                </p:cNvSpPr>
                <p:nvPr/>
              </p:nvSpPr>
              <p:spPr bwMode="auto">
                <a:xfrm>
                  <a:off x="10900965" y="1009384"/>
                  <a:ext cx="1029176" cy="386001"/>
                </a:xfrm>
                <a:custGeom>
                  <a:avLst/>
                  <a:gdLst>
                    <a:gd name="T0" fmla="*/ 1765 w 1830"/>
                    <a:gd name="T1" fmla="*/ 447 h 686"/>
                    <a:gd name="T2" fmla="*/ 1720 w 1830"/>
                    <a:gd name="T3" fmla="*/ 155 h 686"/>
                    <a:gd name="T4" fmla="*/ 1490 w 1830"/>
                    <a:gd name="T5" fmla="*/ 155 h 686"/>
                    <a:gd name="T6" fmla="*/ 1490 w 1830"/>
                    <a:gd name="T7" fmla="*/ 79 h 686"/>
                    <a:gd name="T8" fmla="*/ 1361 w 1830"/>
                    <a:gd name="T9" fmla="*/ 79 h 686"/>
                    <a:gd name="T10" fmla="*/ 1313 w 1830"/>
                    <a:gd name="T11" fmla="*/ 127 h 686"/>
                    <a:gd name="T12" fmla="*/ 1313 w 1830"/>
                    <a:gd name="T13" fmla="*/ 447 h 686"/>
                    <a:gd name="T14" fmla="*/ 610 w 1830"/>
                    <a:gd name="T15" fmla="*/ 447 h 686"/>
                    <a:gd name="T16" fmla="*/ 610 w 1830"/>
                    <a:gd name="T17" fmla="*/ 303 h 686"/>
                    <a:gd name="T18" fmla="*/ 191 w 1830"/>
                    <a:gd name="T19" fmla="*/ 303 h 686"/>
                    <a:gd name="T20" fmla="*/ 191 w 1830"/>
                    <a:gd name="T21" fmla="*/ 77 h 686"/>
                    <a:gd name="T22" fmla="*/ 213 w 1830"/>
                    <a:gd name="T23" fmla="*/ 41 h 686"/>
                    <a:gd name="T24" fmla="*/ 172 w 1830"/>
                    <a:gd name="T25" fmla="*/ 0 h 686"/>
                    <a:gd name="T26" fmla="*/ 131 w 1830"/>
                    <a:gd name="T27" fmla="*/ 41 h 686"/>
                    <a:gd name="T28" fmla="*/ 153 w 1830"/>
                    <a:gd name="T29" fmla="*/ 77 h 686"/>
                    <a:gd name="T30" fmla="*/ 153 w 1830"/>
                    <a:gd name="T31" fmla="*/ 303 h 686"/>
                    <a:gd name="T32" fmla="*/ 0 w 1830"/>
                    <a:gd name="T33" fmla="*/ 303 h 686"/>
                    <a:gd name="T34" fmla="*/ 110 w 1830"/>
                    <a:gd name="T35" fmla="*/ 559 h 686"/>
                    <a:gd name="T36" fmla="*/ 89 w 1830"/>
                    <a:gd name="T37" fmla="*/ 596 h 686"/>
                    <a:gd name="T38" fmla="*/ 64 w 1830"/>
                    <a:gd name="T39" fmla="*/ 638 h 686"/>
                    <a:gd name="T40" fmla="*/ 112 w 1830"/>
                    <a:gd name="T41" fmla="*/ 686 h 686"/>
                    <a:gd name="T42" fmla="*/ 278 w 1830"/>
                    <a:gd name="T43" fmla="*/ 686 h 686"/>
                    <a:gd name="T44" fmla="*/ 1450 w 1830"/>
                    <a:gd name="T45" fmla="*/ 686 h 686"/>
                    <a:gd name="T46" fmla="*/ 1797 w 1830"/>
                    <a:gd name="T47" fmla="*/ 604 h 686"/>
                    <a:gd name="T48" fmla="*/ 1830 w 1830"/>
                    <a:gd name="T49" fmla="*/ 553 h 686"/>
                    <a:gd name="T50" fmla="*/ 1830 w 1830"/>
                    <a:gd name="T51" fmla="*/ 447 h 686"/>
                    <a:gd name="T52" fmla="*/ 1765 w 1830"/>
                    <a:gd name="T53" fmla="*/ 447 h 686"/>
                    <a:gd name="T54" fmla="*/ 242 w 1830"/>
                    <a:gd name="T55" fmla="*/ 471 h 686"/>
                    <a:gd name="T56" fmla="*/ 189 w 1830"/>
                    <a:gd name="T57" fmla="*/ 419 h 686"/>
                    <a:gd name="T58" fmla="*/ 242 w 1830"/>
                    <a:gd name="T59" fmla="*/ 366 h 686"/>
                    <a:gd name="T60" fmla="*/ 294 w 1830"/>
                    <a:gd name="T61" fmla="*/ 419 h 686"/>
                    <a:gd name="T62" fmla="*/ 242 w 1830"/>
                    <a:gd name="T63" fmla="*/ 471 h 686"/>
                    <a:gd name="T64" fmla="*/ 455 w 1830"/>
                    <a:gd name="T65" fmla="*/ 471 h 686"/>
                    <a:gd name="T66" fmla="*/ 403 w 1830"/>
                    <a:gd name="T67" fmla="*/ 419 h 686"/>
                    <a:gd name="T68" fmla="*/ 455 w 1830"/>
                    <a:gd name="T69" fmla="*/ 366 h 686"/>
                    <a:gd name="T70" fmla="*/ 508 w 1830"/>
                    <a:gd name="T71" fmla="*/ 419 h 686"/>
                    <a:gd name="T72" fmla="*/ 455 w 1830"/>
                    <a:gd name="T73" fmla="*/ 471 h 686"/>
                    <a:gd name="T74" fmla="*/ 1505 w 1830"/>
                    <a:gd name="T75" fmla="*/ 447 h 686"/>
                    <a:gd name="T76" fmla="*/ 1407 w 1830"/>
                    <a:gd name="T77" fmla="*/ 447 h 686"/>
                    <a:gd name="T78" fmla="*/ 1407 w 1830"/>
                    <a:gd name="T79" fmla="*/ 369 h 686"/>
                    <a:gd name="T80" fmla="*/ 1505 w 1830"/>
                    <a:gd name="T81" fmla="*/ 369 h 686"/>
                    <a:gd name="T82" fmla="*/ 1505 w 1830"/>
                    <a:gd name="T83" fmla="*/ 447 h 686"/>
                    <a:gd name="T84" fmla="*/ 1505 w 1830"/>
                    <a:gd name="T85" fmla="*/ 308 h 686"/>
                    <a:gd name="T86" fmla="*/ 1407 w 1830"/>
                    <a:gd name="T87" fmla="*/ 308 h 686"/>
                    <a:gd name="T88" fmla="*/ 1407 w 1830"/>
                    <a:gd name="T89" fmla="*/ 230 h 686"/>
                    <a:gd name="T90" fmla="*/ 1505 w 1830"/>
                    <a:gd name="T91" fmla="*/ 230 h 686"/>
                    <a:gd name="T92" fmla="*/ 1505 w 1830"/>
                    <a:gd name="T93" fmla="*/ 308 h 686"/>
                    <a:gd name="T94" fmla="*/ 1669 w 1830"/>
                    <a:gd name="T95" fmla="*/ 447 h 686"/>
                    <a:gd name="T96" fmla="*/ 1572 w 1830"/>
                    <a:gd name="T97" fmla="*/ 447 h 686"/>
                    <a:gd name="T98" fmla="*/ 1572 w 1830"/>
                    <a:gd name="T99" fmla="*/ 369 h 686"/>
                    <a:gd name="T100" fmla="*/ 1669 w 1830"/>
                    <a:gd name="T101" fmla="*/ 369 h 686"/>
                    <a:gd name="T102" fmla="*/ 1669 w 1830"/>
                    <a:gd name="T103" fmla="*/ 447 h 686"/>
                    <a:gd name="T104" fmla="*/ 1669 w 1830"/>
                    <a:gd name="T105" fmla="*/ 308 h 686"/>
                    <a:gd name="T106" fmla="*/ 1572 w 1830"/>
                    <a:gd name="T107" fmla="*/ 308 h 686"/>
                    <a:gd name="T108" fmla="*/ 1572 w 1830"/>
                    <a:gd name="T109" fmla="*/ 230 h 686"/>
                    <a:gd name="T110" fmla="*/ 1669 w 1830"/>
                    <a:gd name="T111" fmla="*/ 230 h 686"/>
                    <a:gd name="T112" fmla="*/ 1669 w 1830"/>
                    <a:gd name="T113" fmla="*/ 30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0" h="686">
                      <a:moveTo>
                        <a:pt x="1765" y="447"/>
                      </a:moveTo>
                      <a:cubicBezTo>
                        <a:pt x="1720" y="155"/>
                        <a:pt x="1720" y="155"/>
                        <a:pt x="1720" y="155"/>
                      </a:cubicBezTo>
                      <a:cubicBezTo>
                        <a:pt x="1490" y="155"/>
                        <a:pt x="1490" y="155"/>
                        <a:pt x="1490" y="155"/>
                      </a:cubicBezTo>
                      <a:cubicBezTo>
                        <a:pt x="1490" y="79"/>
                        <a:pt x="1490" y="79"/>
                        <a:pt x="1490" y="79"/>
                      </a:cubicBezTo>
                      <a:cubicBezTo>
                        <a:pt x="1361" y="79"/>
                        <a:pt x="1361" y="79"/>
                        <a:pt x="1361" y="79"/>
                      </a:cubicBezTo>
                      <a:cubicBezTo>
                        <a:pt x="1334" y="79"/>
                        <a:pt x="1313" y="101"/>
                        <a:pt x="1313" y="127"/>
                      </a:cubicBezTo>
                      <a:cubicBezTo>
                        <a:pt x="1313" y="447"/>
                        <a:pt x="1313" y="447"/>
                        <a:pt x="1313" y="447"/>
                      </a:cubicBezTo>
                      <a:cubicBezTo>
                        <a:pt x="610" y="447"/>
                        <a:pt x="610" y="447"/>
                        <a:pt x="610" y="447"/>
                      </a:cubicBezTo>
                      <a:cubicBezTo>
                        <a:pt x="610" y="303"/>
                        <a:pt x="610" y="303"/>
                        <a:pt x="610" y="303"/>
                      </a:cubicBezTo>
                      <a:cubicBezTo>
                        <a:pt x="191" y="303"/>
                        <a:pt x="191" y="303"/>
                        <a:pt x="191" y="303"/>
                      </a:cubicBezTo>
                      <a:cubicBezTo>
                        <a:pt x="191" y="77"/>
                        <a:pt x="191" y="77"/>
                        <a:pt x="191" y="77"/>
                      </a:cubicBezTo>
                      <a:cubicBezTo>
                        <a:pt x="204" y="70"/>
                        <a:pt x="213" y="57"/>
                        <a:pt x="213" y="41"/>
                      </a:cubicBezTo>
                      <a:cubicBezTo>
                        <a:pt x="213" y="18"/>
                        <a:pt x="195" y="0"/>
                        <a:pt x="172" y="0"/>
                      </a:cubicBezTo>
                      <a:cubicBezTo>
                        <a:pt x="149" y="0"/>
                        <a:pt x="131" y="18"/>
                        <a:pt x="131" y="41"/>
                      </a:cubicBezTo>
                      <a:cubicBezTo>
                        <a:pt x="131" y="57"/>
                        <a:pt x="140" y="70"/>
                        <a:pt x="153" y="77"/>
                      </a:cubicBezTo>
                      <a:cubicBezTo>
                        <a:pt x="153" y="303"/>
                        <a:pt x="153" y="303"/>
                        <a:pt x="153" y="303"/>
                      </a:cubicBezTo>
                      <a:cubicBezTo>
                        <a:pt x="0" y="303"/>
                        <a:pt x="0" y="303"/>
                        <a:pt x="0" y="303"/>
                      </a:cubicBezTo>
                      <a:cubicBezTo>
                        <a:pt x="110" y="559"/>
                        <a:pt x="110" y="559"/>
                        <a:pt x="110" y="559"/>
                      </a:cubicBezTo>
                      <a:cubicBezTo>
                        <a:pt x="122" y="581"/>
                        <a:pt x="96" y="593"/>
                        <a:pt x="89" y="596"/>
                      </a:cubicBezTo>
                      <a:cubicBezTo>
                        <a:pt x="74" y="604"/>
                        <a:pt x="64" y="620"/>
                        <a:pt x="64" y="638"/>
                      </a:cubicBezTo>
                      <a:cubicBezTo>
                        <a:pt x="64" y="665"/>
                        <a:pt x="85" y="686"/>
                        <a:pt x="112" y="686"/>
                      </a:cubicBezTo>
                      <a:cubicBezTo>
                        <a:pt x="278" y="686"/>
                        <a:pt x="278" y="686"/>
                        <a:pt x="278" y="686"/>
                      </a:cubicBezTo>
                      <a:cubicBezTo>
                        <a:pt x="1450" y="686"/>
                        <a:pt x="1450" y="686"/>
                        <a:pt x="1450" y="686"/>
                      </a:cubicBezTo>
                      <a:cubicBezTo>
                        <a:pt x="1561" y="686"/>
                        <a:pt x="1726" y="630"/>
                        <a:pt x="1797" y="604"/>
                      </a:cubicBezTo>
                      <a:cubicBezTo>
                        <a:pt x="1818" y="596"/>
                        <a:pt x="1830" y="589"/>
                        <a:pt x="1830" y="553"/>
                      </a:cubicBezTo>
                      <a:cubicBezTo>
                        <a:pt x="1830" y="447"/>
                        <a:pt x="1830" y="447"/>
                        <a:pt x="1830" y="447"/>
                      </a:cubicBezTo>
                      <a:lnTo>
                        <a:pt x="1765" y="447"/>
                      </a:lnTo>
                      <a:close/>
                      <a:moveTo>
                        <a:pt x="242" y="471"/>
                      </a:moveTo>
                      <a:cubicBezTo>
                        <a:pt x="213" y="471"/>
                        <a:pt x="189" y="448"/>
                        <a:pt x="189" y="419"/>
                      </a:cubicBezTo>
                      <a:cubicBezTo>
                        <a:pt x="189" y="390"/>
                        <a:pt x="213" y="366"/>
                        <a:pt x="242" y="366"/>
                      </a:cubicBezTo>
                      <a:cubicBezTo>
                        <a:pt x="271" y="366"/>
                        <a:pt x="294" y="390"/>
                        <a:pt x="294" y="419"/>
                      </a:cubicBezTo>
                      <a:cubicBezTo>
                        <a:pt x="294" y="448"/>
                        <a:pt x="271" y="471"/>
                        <a:pt x="242" y="471"/>
                      </a:cubicBezTo>
                      <a:moveTo>
                        <a:pt x="455" y="471"/>
                      </a:moveTo>
                      <a:cubicBezTo>
                        <a:pt x="426" y="471"/>
                        <a:pt x="403" y="448"/>
                        <a:pt x="403" y="419"/>
                      </a:cubicBezTo>
                      <a:cubicBezTo>
                        <a:pt x="403" y="390"/>
                        <a:pt x="426" y="366"/>
                        <a:pt x="455" y="366"/>
                      </a:cubicBezTo>
                      <a:cubicBezTo>
                        <a:pt x="484" y="366"/>
                        <a:pt x="508" y="390"/>
                        <a:pt x="508" y="419"/>
                      </a:cubicBezTo>
                      <a:cubicBezTo>
                        <a:pt x="508" y="448"/>
                        <a:pt x="484" y="471"/>
                        <a:pt x="455" y="471"/>
                      </a:cubicBezTo>
                      <a:moveTo>
                        <a:pt x="1505" y="447"/>
                      </a:moveTo>
                      <a:cubicBezTo>
                        <a:pt x="1407" y="447"/>
                        <a:pt x="1407" y="447"/>
                        <a:pt x="1407" y="447"/>
                      </a:cubicBezTo>
                      <a:cubicBezTo>
                        <a:pt x="1407" y="369"/>
                        <a:pt x="1407" y="369"/>
                        <a:pt x="1407" y="369"/>
                      </a:cubicBezTo>
                      <a:cubicBezTo>
                        <a:pt x="1505" y="369"/>
                        <a:pt x="1505" y="369"/>
                        <a:pt x="1505" y="369"/>
                      </a:cubicBezTo>
                      <a:lnTo>
                        <a:pt x="1505" y="447"/>
                      </a:lnTo>
                      <a:close/>
                      <a:moveTo>
                        <a:pt x="1505" y="308"/>
                      </a:moveTo>
                      <a:cubicBezTo>
                        <a:pt x="1407" y="308"/>
                        <a:pt x="1407" y="308"/>
                        <a:pt x="1407" y="308"/>
                      </a:cubicBezTo>
                      <a:cubicBezTo>
                        <a:pt x="1407" y="230"/>
                        <a:pt x="1407" y="230"/>
                        <a:pt x="1407" y="230"/>
                      </a:cubicBezTo>
                      <a:cubicBezTo>
                        <a:pt x="1505" y="230"/>
                        <a:pt x="1505" y="230"/>
                        <a:pt x="1505" y="230"/>
                      </a:cubicBezTo>
                      <a:lnTo>
                        <a:pt x="1505" y="308"/>
                      </a:lnTo>
                      <a:close/>
                      <a:moveTo>
                        <a:pt x="1669" y="447"/>
                      </a:moveTo>
                      <a:cubicBezTo>
                        <a:pt x="1572" y="447"/>
                        <a:pt x="1572" y="447"/>
                        <a:pt x="1572" y="447"/>
                      </a:cubicBezTo>
                      <a:cubicBezTo>
                        <a:pt x="1572" y="369"/>
                        <a:pt x="1572" y="369"/>
                        <a:pt x="1572" y="369"/>
                      </a:cubicBezTo>
                      <a:cubicBezTo>
                        <a:pt x="1669" y="369"/>
                        <a:pt x="1669" y="369"/>
                        <a:pt x="1669" y="369"/>
                      </a:cubicBezTo>
                      <a:lnTo>
                        <a:pt x="1669" y="447"/>
                      </a:lnTo>
                      <a:close/>
                      <a:moveTo>
                        <a:pt x="1669" y="308"/>
                      </a:moveTo>
                      <a:cubicBezTo>
                        <a:pt x="1572" y="308"/>
                        <a:pt x="1572" y="308"/>
                        <a:pt x="1572" y="308"/>
                      </a:cubicBezTo>
                      <a:cubicBezTo>
                        <a:pt x="1572" y="230"/>
                        <a:pt x="1572" y="230"/>
                        <a:pt x="1572" y="230"/>
                      </a:cubicBezTo>
                      <a:cubicBezTo>
                        <a:pt x="1669" y="230"/>
                        <a:pt x="1669" y="230"/>
                        <a:pt x="1669" y="230"/>
                      </a:cubicBezTo>
                      <a:lnTo>
                        <a:pt x="1669" y="308"/>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72" name="Group 6158"/>
            <p:cNvGrpSpPr/>
            <p:nvPr/>
          </p:nvGrpSpPr>
          <p:grpSpPr>
            <a:xfrm>
              <a:off x="2880158" y="5562600"/>
              <a:ext cx="565547" cy="565547"/>
              <a:chOff x="2880158" y="5562600"/>
              <a:chExt cx="565547" cy="565547"/>
            </a:xfrm>
          </p:grpSpPr>
          <p:sp>
            <p:nvSpPr>
              <p:cNvPr id="186" name="Oval 185"/>
              <p:cNvSpPr/>
              <p:nvPr/>
            </p:nvSpPr>
            <p:spPr>
              <a:xfrm>
                <a:off x="2880158"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05" name="Freeform 72"/>
              <p:cNvSpPr>
                <a:spLocks noEditPoints="1"/>
              </p:cNvSpPr>
              <p:nvPr/>
            </p:nvSpPr>
            <p:spPr bwMode="auto">
              <a:xfrm>
                <a:off x="2948683" y="5730117"/>
                <a:ext cx="404689" cy="190850"/>
              </a:xfrm>
              <a:custGeom>
                <a:avLst/>
                <a:gdLst>
                  <a:gd name="T0" fmla="*/ 732 w 1826"/>
                  <a:gd name="T1" fmla="*/ 89 h 861"/>
                  <a:gd name="T2" fmla="*/ 768 w 1826"/>
                  <a:gd name="T3" fmla="*/ 0 h 861"/>
                  <a:gd name="T4" fmla="*/ 694 w 1826"/>
                  <a:gd name="T5" fmla="*/ 442 h 861"/>
                  <a:gd name="T6" fmla="*/ 654 w 1826"/>
                  <a:gd name="T7" fmla="*/ 124 h 861"/>
                  <a:gd name="T8" fmla="*/ 369 w 1826"/>
                  <a:gd name="T9" fmla="*/ 264 h 861"/>
                  <a:gd name="T10" fmla="*/ 313 w 1826"/>
                  <a:gd name="T11" fmla="*/ 417 h 861"/>
                  <a:gd name="T12" fmla="*/ 40 w 1826"/>
                  <a:gd name="T13" fmla="*/ 516 h 861"/>
                  <a:gd name="T14" fmla="*/ 21 w 1826"/>
                  <a:gd name="T15" fmla="*/ 682 h 861"/>
                  <a:gd name="T16" fmla="*/ 0 w 1826"/>
                  <a:gd name="T17" fmla="*/ 759 h 861"/>
                  <a:gd name="T18" fmla="*/ 189 w 1826"/>
                  <a:gd name="T19" fmla="*/ 861 h 861"/>
                  <a:gd name="T20" fmla="*/ 612 w 1826"/>
                  <a:gd name="T21" fmla="*/ 759 h 861"/>
                  <a:gd name="T22" fmla="*/ 823 w 1826"/>
                  <a:gd name="T23" fmla="*/ 759 h 861"/>
                  <a:gd name="T24" fmla="*/ 958 w 1826"/>
                  <a:gd name="T25" fmla="*/ 861 h 861"/>
                  <a:gd name="T26" fmla="*/ 1308 w 1826"/>
                  <a:gd name="T27" fmla="*/ 759 h 861"/>
                  <a:gd name="T28" fmla="*/ 1519 w 1826"/>
                  <a:gd name="T29" fmla="*/ 759 h 861"/>
                  <a:gd name="T30" fmla="*/ 1653 w 1826"/>
                  <a:gd name="T31" fmla="*/ 861 h 861"/>
                  <a:gd name="T32" fmla="*/ 1826 w 1826"/>
                  <a:gd name="T33" fmla="*/ 759 h 861"/>
                  <a:gd name="T34" fmla="*/ 732 w 1826"/>
                  <a:gd name="T35" fmla="*/ 139 h 861"/>
                  <a:gd name="T36" fmla="*/ 141 w 1826"/>
                  <a:gd name="T37" fmla="*/ 756 h 861"/>
                  <a:gd name="T38" fmla="*/ 238 w 1826"/>
                  <a:gd name="T39" fmla="*/ 756 h 861"/>
                  <a:gd name="T40" fmla="*/ 551 w 1826"/>
                  <a:gd name="T41" fmla="*/ 442 h 861"/>
                  <a:gd name="T42" fmla="*/ 424 w 1826"/>
                  <a:gd name="T43" fmla="*/ 376 h 861"/>
                  <a:gd name="T44" fmla="*/ 403 w 1826"/>
                  <a:gd name="T45" fmla="*/ 390 h 861"/>
                  <a:gd name="T46" fmla="*/ 347 w 1826"/>
                  <a:gd name="T47" fmla="*/ 442 h 861"/>
                  <a:gd name="T48" fmla="*/ 381 w 1826"/>
                  <a:gd name="T49" fmla="*/ 306 h 861"/>
                  <a:gd name="T50" fmla="*/ 551 w 1826"/>
                  <a:gd name="T51" fmla="*/ 442 h 861"/>
                  <a:gd name="T52" fmla="*/ 669 w 1826"/>
                  <a:gd name="T53" fmla="*/ 756 h 861"/>
                  <a:gd name="T54" fmla="*/ 766 w 1826"/>
                  <a:gd name="T55" fmla="*/ 756 h 861"/>
                  <a:gd name="T56" fmla="*/ 958 w 1826"/>
                  <a:gd name="T57" fmla="*/ 804 h 861"/>
                  <a:gd name="T58" fmla="*/ 958 w 1826"/>
                  <a:gd name="T59" fmla="*/ 708 h 861"/>
                  <a:gd name="T60" fmla="*/ 958 w 1826"/>
                  <a:gd name="T61" fmla="*/ 804 h 861"/>
                  <a:gd name="T62" fmla="*/ 1365 w 1826"/>
                  <a:gd name="T63" fmla="*/ 756 h 861"/>
                  <a:gd name="T64" fmla="*/ 1462 w 1826"/>
                  <a:gd name="T65" fmla="*/ 756 h 861"/>
                  <a:gd name="T66" fmla="*/ 1653 w 1826"/>
                  <a:gd name="T67" fmla="*/ 804 h 861"/>
                  <a:gd name="T68" fmla="*/ 1653 w 1826"/>
                  <a:gd name="T69" fmla="*/ 708 h 861"/>
                  <a:gd name="T70" fmla="*/ 1653 w 1826"/>
                  <a:gd name="T71" fmla="*/ 80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6" h="861">
                    <a:moveTo>
                      <a:pt x="732" y="139"/>
                    </a:moveTo>
                    <a:cubicBezTo>
                      <a:pt x="732" y="89"/>
                      <a:pt x="732" y="89"/>
                      <a:pt x="732" y="89"/>
                    </a:cubicBezTo>
                    <a:cubicBezTo>
                      <a:pt x="795" y="27"/>
                      <a:pt x="795" y="27"/>
                      <a:pt x="795" y="27"/>
                    </a:cubicBezTo>
                    <a:cubicBezTo>
                      <a:pt x="768" y="0"/>
                      <a:pt x="768" y="0"/>
                      <a:pt x="768" y="0"/>
                    </a:cubicBezTo>
                    <a:cubicBezTo>
                      <a:pt x="694" y="74"/>
                      <a:pt x="694" y="74"/>
                      <a:pt x="694" y="74"/>
                    </a:cubicBezTo>
                    <a:cubicBezTo>
                      <a:pt x="694" y="442"/>
                      <a:pt x="694" y="442"/>
                      <a:pt x="694" y="442"/>
                    </a:cubicBezTo>
                    <a:cubicBezTo>
                      <a:pt x="654" y="442"/>
                      <a:pt x="654" y="442"/>
                      <a:pt x="654" y="442"/>
                    </a:cubicBezTo>
                    <a:cubicBezTo>
                      <a:pt x="654" y="124"/>
                      <a:pt x="654" y="124"/>
                      <a:pt x="654" y="124"/>
                    </a:cubicBezTo>
                    <a:cubicBezTo>
                      <a:pt x="503" y="146"/>
                      <a:pt x="422" y="232"/>
                      <a:pt x="396" y="264"/>
                    </a:cubicBezTo>
                    <a:cubicBezTo>
                      <a:pt x="369" y="264"/>
                      <a:pt x="369" y="264"/>
                      <a:pt x="369" y="264"/>
                    </a:cubicBezTo>
                    <a:cubicBezTo>
                      <a:pt x="358" y="264"/>
                      <a:pt x="346" y="274"/>
                      <a:pt x="344" y="285"/>
                    </a:cubicBezTo>
                    <a:cubicBezTo>
                      <a:pt x="313" y="417"/>
                      <a:pt x="313" y="417"/>
                      <a:pt x="313" y="417"/>
                    </a:cubicBezTo>
                    <a:cubicBezTo>
                      <a:pt x="310" y="428"/>
                      <a:pt x="299" y="440"/>
                      <a:pt x="288" y="444"/>
                    </a:cubicBezTo>
                    <a:cubicBezTo>
                      <a:pt x="40" y="516"/>
                      <a:pt x="40" y="516"/>
                      <a:pt x="40" y="516"/>
                    </a:cubicBezTo>
                    <a:cubicBezTo>
                      <a:pt x="30" y="522"/>
                      <a:pt x="21" y="535"/>
                      <a:pt x="21" y="547"/>
                    </a:cubicBezTo>
                    <a:cubicBezTo>
                      <a:pt x="21" y="682"/>
                      <a:pt x="21" y="682"/>
                      <a:pt x="21" y="682"/>
                    </a:cubicBezTo>
                    <a:cubicBezTo>
                      <a:pt x="0" y="682"/>
                      <a:pt x="0" y="682"/>
                      <a:pt x="0" y="682"/>
                    </a:cubicBezTo>
                    <a:cubicBezTo>
                      <a:pt x="0" y="759"/>
                      <a:pt x="0" y="759"/>
                      <a:pt x="0" y="759"/>
                    </a:cubicBezTo>
                    <a:cubicBezTo>
                      <a:pt x="84" y="759"/>
                      <a:pt x="84" y="759"/>
                      <a:pt x="84" y="759"/>
                    </a:cubicBezTo>
                    <a:cubicBezTo>
                      <a:pt x="85" y="816"/>
                      <a:pt x="132" y="861"/>
                      <a:pt x="189" y="861"/>
                    </a:cubicBezTo>
                    <a:cubicBezTo>
                      <a:pt x="247" y="861"/>
                      <a:pt x="293" y="816"/>
                      <a:pt x="295" y="759"/>
                    </a:cubicBezTo>
                    <a:cubicBezTo>
                      <a:pt x="612" y="759"/>
                      <a:pt x="612" y="759"/>
                      <a:pt x="612" y="759"/>
                    </a:cubicBezTo>
                    <a:cubicBezTo>
                      <a:pt x="614" y="816"/>
                      <a:pt x="660" y="861"/>
                      <a:pt x="718" y="861"/>
                    </a:cubicBezTo>
                    <a:cubicBezTo>
                      <a:pt x="775" y="861"/>
                      <a:pt x="822" y="816"/>
                      <a:pt x="823" y="759"/>
                    </a:cubicBezTo>
                    <a:cubicBezTo>
                      <a:pt x="852" y="759"/>
                      <a:pt x="852" y="759"/>
                      <a:pt x="852" y="759"/>
                    </a:cubicBezTo>
                    <a:cubicBezTo>
                      <a:pt x="854" y="816"/>
                      <a:pt x="900" y="861"/>
                      <a:pt x="958" y="861"/>
                    </a:cubicBezTo>
                    <a:cubicBezTo>
                      <a:pt x="1015" y="861"/>
                      <a:pt x="1062" y="816"/>
                      <a:pt x="1063" y="759"/>
                    </a:cubicBezTo>
                    <a:cubicBezTo>
                      <a:pt x="1308" y="759"/>
                      <a:pt x="1308" y="759"/>
                      <a:pt x="1308" y="759"/>
                    </a:cubicBezTo>
                    <a:cubicBezTo>
                      <a:pt x="1310" y="816"/>
                      <a:pt x="1356" y="861"/>
                      <a:pt x="1413" y="861"/>
                    </a:cubicBezTo>
                    <a:cubicBezTo>
                      <a:pt x="1471" y="861"/>
                      <a:pt x="1517" y="816"/>
                      <a:pt x="1519" y="759"/>
                    </a:cubicBezTo>
                    <a:cubicBezTo>
                      <a:pt x="1548" y="759"/>
                      <a:pt x="1548" y="759"/>
                      <a:pt x="1548" y="759"/>
                    </a:cubicBezTo>
                    <a:cubicBezTo>
                      <a:pt x="1550" y="816"/>
                      <a:pt x="1596" y="861"/>
                      <a:pt x="1653" y="861"/>
                    </a:cubicBezTo>
                    <a:cubicBezTo>
                      <a:pt x="1711" y="861"/>
                      <a:pt x="1757" y="816"/>
                      <a:pt x="1759" y="759"/>
                    </a:cubicBezTo>
                    <a:cubicBezTo>
                      <a:pt x="1826" y="759"/>
                      <a:pt x="1826" y="759"/>
                      <a:pt x="1826" y="759"/>
                    </a:cubicBezTo>
                    <a:cubicBezTo>
                      <a:pt x="1826" y="139"/>
                      <a:pt x="1826" y="139"/>
                      <a:pt x="1826" y="139"/>
                    </a:cubicBezTo>
                    <a:lnTo>
                      <a:pt x="732" y="139"/>
                    </a:lnTo>
                    <a:close/>
                    <a:moveTo>
                      <a:pt x="189" y="804"/>
                    </a:moveTo>
                    <a:cubicBezTo>
                      <a:pt x="163" y="804"/>
                      <a:pt x="141" y="782"/>
                      <a:pt x="141" y="756"/>
                    </a:cubicBezTo>
                    <a:cubicBezTo>
                      <a:pt x="141" y="729"/>
                      <a:pt x="163" y="708"/>
                      <a:pt x="189" y="708"/>
                    </a:cubicBezTo>
                    <a:cubicBezTo>
                      <a:pt x="216" y="708"/>
                      <a:pt x="238" y="729"/>
                      <a:pt x="238" y="756"/>
                    </a:cubicBezTo>
                    <a:cubicBezTo>
                      <a:pt x="238" y="782"/>
                      <a:pt x="216" y="804"/>
                      <a:pt x="189" y="804"/>
                    </a:cubicBezTo>
                    <a:moveTo>
                      <a:pt x="551" y="442"/>
                    </a:moveTo>
                    <a:cubicBezTo>
                      <a:pt x="466" y="442"/>
                      <a:pt x="466" y="442"/>
                      <a:pt x="466" y="442"/>
                    </a:cubicBezTo>
                    <a:cubicBezTo>
                      <a:pt x="424" y="376"/>
                      <a:pt x="424" y="376"/>
                      <a:pt x="424" y="376"/>
                    </a:cubicBezTo>
                    <a:cubicBezTo>
                      <a:pt x="420" y="371"/>
                      <a:pt x="413" y="369"/>
                      <a:pt x="407" y="373"/>
                    </a:cubicBezTo>
                    <a:cubicBezTo>
                      <a:pt x="401" y="376"/>
                      <a:pt x="399" y="384"/>
                      <a:pt x="403" y="390"/>
                    </a:cubicBezTo>
                    <a:cubicBezTo>
                      <a:pt x="436" y="442"/>
                      <a:pt x="436" y="442"/>
                      <a:pt x="436" y="442"/>
                    </a:cubicBezTo>
                    <a:cubicBezTo>
                      <a:pt x="347" y="442"/>
                      <a:pt x="347" y="442"/>
                      <a:pt x="347" y="442"/>
                    </a:cubicBezTo>
                    <a:cubicBezTo>
                      <a:pt x="350" y="437"/>
                      <a:pt x="352" y="432"/>
                      <a:pt x="353" y="426"/>
                    </a:cubicBezTo>
                    <a:cubicBezTo>
                      <a:pt x="381" y="306"/>
                      <a:pt x="381" y="306"/>
                      <a:pt x="381" y="306"/>
                    </a:cubicBezTo>
                    <a:cubicBezTo>
                      <a:pt x="551" y="306"/>
                      <a:pt x="551" y="306"/>
                      <a:pt x="551" y="306"/>
                    </a:cubicBezTo>
                    <a:lnTo>
                      <a:pt x="551" y="442"/>
                    </a:lnTo>
                    <a:close/>
                    <a:moveTo>
                      <a:pt x="718" y="804"/>
                    </a:moveTo>
                    <a:cubicBezTo>
                      <a:pt x="691" y="804"/>
                      <a:pt x="669" y="782"/>
                      <a:pt x="669" y="756"/>
                    </a:cubicBezTo>
                    <a:cubicBezTo>
                      <a:pt x="669" y="729"/>
                      <a:pt x="691" y="708"/>
                      <a:pt x="718" y="708"/>
                    </a:cubicBezTo>
                    <a:cubicBezTo>
                      <a:pt x="744" y="708"/>
                      <a:pt x="766" y="729"/>
                      <a:pt x="766" y="756"/>
                    </a:cubicBezTo>
                    <a:cubicBezTo>
                      <a:pt x="766" y="782"/>
                      <a:pt x="744" y="804"/>
                      <a:pt x="718" y="804"/>
                    </a:cubicBezTo>
                    <a:moveTo>
                      <a:pt x="958" y="804"/>
                    </a:moveTo>
                    <a:cubicBezTo>
                      <a:pt x="931" y="804"/>
                      <a:pt x="909" y="782"/>
                      <a:pt x="909" y="756"/>
                    </a:cubicBezTo>
                    <a:cubicBezTo>
                      <a:pt x="909" y="729"/>
                      <a:pt x="931" y="708"/>
                      <a:pt x="958" y="708"/>
                    </a:cubicBezTo>
                    <a:cubicBezTo>
                      <a:pt x="984" y="708"/>
                      <a:pt x="1006" y="729"/>
                      <a:pt x="1006" y="756"/>
                    </a:cubicBezTo>
                    <a:cubicBezTo>
                      <a:pt x="1006" y="782"/>
                      <a:pt x="984" y="804"/>
                      <a:pt x="958" y="804"/>
                    </a:cubicBezTo>
                    <a:moveTo>
                      <a:pt x="1413" y="804"/>
                    </a:moveTo>
                    <a:cubicBezTo>
                      <a:pt x="1387" y="804"/>
                      <a:pt x="1365" y="782"/>
                      <a:pt x="1365" y="756"/>
                    </a:cubicBezTo>
                    <a:cubicBezTo>
                      <a:pt x="1365" y="729"/>
                      <a:pt x="1387" y="708"/>
                      <a:pt x="1413" y="708"/>
                    </a:cubicBezTo>
                    <a:cubicBezTo>
                      <a:pt x="1440" y="708"/>
                      <a:pt x="1462" y="729"/>
                      <a:pt x="1462" y="756"/>
                    </a:cubicBezTo>
                    <a:cubicBezTo>
                      <a:pt x="1462" y="782"/>
                      <a:pt x="1440" y="804"/>
                      <a:pt x="1413" y="804"/>
                    </a:cubicBezTo>
                    <a:moveTo>
                      <a:pt x="1653" y="804"/>
                    </a:moveTo>
                    <a:cubicBezTo>
                      <a:pt x="1627" y="804"/>
                      <a:pt x="1605" y="782"/>
                      <a:pt x="1605" y="756"/>
                    </a:cubicBezTo>
                    <a:cubicBezTo>
                      <a:pt x="1605" y="729"/>
                      <a:pt x="1627" y="708"/>
                      <a:pt x="1653" y="708"/>
                    </a:cubicBezTo>
                    <a:cubicBezTo>
                      <a:pt x="1680" y="708"/>
                      <a:pt x="1702" y="729"/>
                      <a:pt x="1702" y="756"/>
                    </a:cubicBezTo>
                    <a:cubicBezTo>
                      <a:pt x="1702" y="782"/>
                      <a:pt x="1680" y="804"/>
                      <a:pt x="1653" y="804"/>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73" name="Group 6160"/>
            <p:cNvGrpSpPr/>
            <p:nvPr/>
          </p:nvGrpSpPr>
          <p:grpSpPr>
            <a:xfrm>
              <a:off x="552594" y="5562600"/>
              <a:ext cx="565547" cy="565547"/>
              <a:chOff x="552594" y="5562600"/>
              <a:chExt cx="565547" cy="565547"/>
            </a:xfrm>
          </p:grpSpPr>
          <p:sp>
            <p:nvSpPr>
              <p:cNvPr id="184" name="Oval 183"/>
              <p:cNvSpPr/>
              <p:nvPr/>
            </p:nvSpPr>
            <p:spPr>
              <a:xfrm>
                <a:off x="552594"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74" name="Group 447"/>
              <p:cNvGrpSpPr/>
              <p:nvPr/>
            </p:nvGrpSpPr>
            <p:grpSpPr>
              <a:xfrm>
                <a:off x="694754" y="5672258"/>
                <a:ext cx="260033" cy="323151"/>
                <a:chOff x="540820" y="4285774"/>
                <a:chExt cx="827008" cy="1027748"/>
              </a:xfrm>
              <a:solidFill>
                <a:schemeClr val="bg1"/>
              </a:solidFill>
            </p:grpSpPr>
            <p:sp>
              <p:nvSpPr>
                <p:cNvPr id="449" name="Freeform 286"/>
                <p:cNvSpPr>
                  <a:spLocks/>
                </p:cNvSpPr>
                <p:nvPr/>
              </p:nvSpPr>
              <p:spPr bwMode="auto">
                <a:xfrm>
                  <a:off x="734415" y="4968240"/>
                  <a:ext cx="135017" cy="70247"/>
                </a:xfrm>
                <a:custGeom>
                  <a:avLst/>
                  <a:gdLst>
                    <a:gd name="T0" fmla="*/ 14 w 240"/>
                    <a:gd name="T1" fmla="*/ 39 h 125"/>
                    <a:gd name="T2" fmla="*/ 210 w 240"/>
                    <a:gd name="T3" fmla="*/ 123 h 125"/>
                    <a:gd name="T4" fmla="*/ 218 w 240"/>
                    <a:gd name="T5" fmla="*/ 125 h 125"/>
                    <a:gd name="T6" fmla="*/ 236 w 240"/>
                    <a:gd name="T7" fmla="*/ 113 h 125"/>
                    <a:gd name="T8" fmla="*/ 225 w 240"/>
                    <a:gd name="T9" fmla="*/ 88 h 125"/>
                    <a:gd name="T10" fmla="*/ 29 w 240"/>
                    <a:gd name="T11" fmla="*/ 4 h 125"/>
                    <a:gd name="T12" fmla="*/ 4 w 240"/>
                    <a:gd name="T13" fmla="*/ 14 h 125"/>
                    <a:gd name="T14" fmla="*/ 14 w 240"/>
                    <a:gd name="T15" fmla="*/ 3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14" y="39"/>
                      </a:moveTo>
                      <a:cubicBezTo>
                        <a:pt x="210" y="123"/>
                        <a:pt x="210" y="123"/>
                        <a:pt x="210" y="123"/>
                      </a:cubicBezTo>
                      <a:cubicBezTo>
                        <a:pt x="213" y="124"/>
                        <a:pt x="215" y="125"/>
                        <a:pt x="218" y="125"/>
                      </a:cubicBezTo>
                      <a:cubicBezTo>
                        <a:pt x="225" y="125"/>
                        <a:pt x="232" y="120"/>
                        <a:pt x="236" y="113"/>
                      </a:cubicBezTo>
                      <a:cubicBezTo>
                        <a:pt x="240" y="103"/>
                        <a:pt x="235" y="92"/>
                        <a:pt x="225" y="88"/>
                      </a:cubicBezTo>
                      <a:cubicBezTo>
                        <a:pt x="29" y="4"/>
                        <a:pt x="29" y="4"/>
                        <a:pt x="29" y="4"/>
                      </a:cubicBezTo>
                      <a:cubicBezTo>
                        <a:pt x="19" y="0"/>
                        <a:pt x="8" y="4"/>
                        <a:pt x="4" y="14"/>
                      </a:cubicBezTo>
                      <a:cubicBezTo>
                        <a:pt x="0" y="24"/>
                        <a:pt x="4" y="35"/>
                        <a:pt x="14" y="3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0" name="Freeform 287"/>
                <p:cNvSpPr>
                  <a:spLocks/>
                </p:cNvSpPr>
                <p:nvPr/>
              </p:nvSpPr>
              <p:spPr bwMode="auto">
                <a:xfrm>
                  <a:off x="608923" y="4911805"/>
                  <a:ext cx="25956" cy="29766"/>
                </a:xfrm>
                <a:custGeom>
                  <a:avLst/>
                  <a:gdLst>
                    <a:gd name="T0" fmla="*/ 27 w 46"/>
                    <a:gd name="T1" fmla="*/ 53 h 53"/>
                    <a:gd name="T2" fmla="*/ 44 w 46"/>
                    <a:gd name="T3" fmla="*/ 26 h 53"/>
                    <a:gd name="T4" fmla="*/ 19 w 46"/>
                    <a:gd name="T5" fmla="*/ 0 h 53"/>
                    <a:gd name="T6" fmla="*/ 2 w 46"/>
                    <a:gd name="T7" fmla="*/ 27 h 53"/>
                    <a:gd name="T8" fmla="*/ 27 w 46"/>
                    <a:gd name="T9" fmla="*/ 53 h 53"/>
                  </a:gdLst>
                  <a:ahLst/>
                  <a:cxnLst>
                    <a:cxn ang="0">
                      <a:pos x="T0" y="T1"/>
                    </a:cxn>
                    <a:cxn ang="0">
                      <a:pos x="T2" y="T3"/>
                    </a:cxn>
                    <a:cxn ang="0">
                      <a:pos x="T4" y="T5"/>
                    </a:cxn>
                    <a:cxn ang="0">
                      <a:pos x="T6" y="T7"/>
                    </a:cxn>
                    <a:cxn ang="0">
                      <a:pos x="T8" y="T9"/>
                    </a:cxn>
                  </a:cxnLst>
                  <a:rect l="0" t="0" r="r" b="b"/>
                  <a:pathLst>
                    <a:path w="46" h="53">
                      <a:moveTo>
                        <a:pt x="27" y="53"/>
                      </a:moveTo>
                      <a:cubicBezTo>
                        <a:pt x="39" y="53"/>
                        <a:pt x="46" y="41"/>
                        <a:pt x="44" y="26"/>
                      </a:cubicBezTo>
                      <a:cubicBezTo>
                        <a:pt x="42" y="12"/>
                        <a:pt x="30" y="0"/>
                        <a:pt x="19" y="0"/>
                      </a:cubicBezTo>
                      <a:cubicBezTo>
                        <a:pt x="7" y="0"/>
                        <a:pt x="0" y="12"/>
                        <a:pt x="2" y="27"/>
                      </a:cubicBezTo>
                      <a:cubicBezTo>
                        <a:pt x="4" y="41"/>
                        <a:pt x="15" y="53"/>
                        <a:pt x="27" y="53"/>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1" name="Freeform 288"/>
                <p:cNvSpPr>
                  <a:spLocks/>
                </p:cNvSpPr>
                <p:nvPr/>
              </p:nvSpPr>
              <p:spPr bwMode="auto">
                <a:xfrm>
                  <a:off x="608923" y="5080159"/>
                  <a:ext cx="25956" cy="29766"/>
                </a:xfrm>
                <a:custGeom>
                  <a:avLst/>
                  <a:gdLst>
                    <a:gd name="T0" fmla="*/ 27 w 46"/>
                    <a:gd name="T1" fmla="*/ 53 h 53"/>
                    <a:gd name="T2" fmla="*/ 44 w 46"/>
                    <a:gd name="T3" fmla="*/ 26 h 53"/>
                    <a:gd name="T4" fmla="*/ 19 w 46"/>
                    <a:gd name="T5" fmla="*/ 0 h 53"/>
                    <a:gd name="T6" fmla="*/ 2 w 46"/>
                    <a:gd name="T7" fmla="*/ 27 h 53"/>
                    <a:gd name="T8" fmla="*/ 27 w 46"/>
                    <a:gd name="T9" fmla="*/ 53 h 53"/>
                  </a:gdLst>
                  <a:ahLst/>
                  <a:cxnLst>
                    <a:cxn ang="0">
                      <a:pos x="T0" y="T1"/>
                    </a:cxn>
                    <a:cxn ang="0">
                      <a:pos x="T2" y="T3"/>
                    </a:cxn>
                    <a:cxn ang="0">
                      <a:pos x="T4" y="T5"/>
                    </a:cxn>
                    <a:cxn ang="0">
                      <a:pos x="T6" y="T7"/>
                    </a:cxn>
                    <a:cxn ang="0">
                      <a:pos x="T8" y="T9"/>
                    </a:cxn>
                  </a:cxnLst>
                  <a:rect l="0" t="0" r="r" b="b"/>
                  <a:pathLst>
                    <a:path w="46" h="53">
                      <a:moveTo>
                        <a:pt x="27" y="53"/>
                      </a:moveTo>
                      <a:cubicBezTo>
                        <a:pt x="39" y="52"/>
                        <a:pt x="46" y="40"/>
                        <a:pt x="44" y="26"/>
                      </a:cubicBezTo>
                      <a:cubicBezTo>
                        <a:pt x="42" y="11"/>
                        <a:pt x="30" y="0"/>
                        <a:pt x="19" y="0"/>
                      </a:cubicBezTo>
                      <a:cubicBezTo>
                        <a:pt x="7" y="0"/>
                        <a:pt x="0" y="12"/>
                        <a:pt x="2" y="27"/>
                      </a:cubicBezTo>
                      <a:cubicBezTo>
                        <a:pt x="4" y="41"/>
                        <a:pt x="15" y="53"/>
                        <a:pt x="27" y="53"/>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2" name="Freeform 289"/>
                <p:cNvSpPr>
                  <a:spLocks/>
                </p:cNvSpPr>
                <p:nvPr/>
              </p:nvSpPr>
              <p:spPr bwMode="auto">
                <a:xfrm>
                  <a:off x="734415" y="4800600"/>
                  <a:ext cx="135017" cy="70247"/>
                </a:xfrm>
                <a:custGeom>
                  <a:avLst/>
                  <a:gdLst>
                    <a:gd name="T0" fmla="*/ 14 w 240"/>
                    <a:gd name="T1" fmla="*/ 39 h 125"/>
                    <a:gd name="T2" fmla="*/ 210 w 240"/>
                    <a:gd name="T3" fmla="*/ 123 h 125"/>
                    <a:gd name="T4" fmla="*/ 218 w 240"/>
                    <a:gd name="T5" fmla="*/ 125 h 125"/>
                    <a:gd name="T6" fmla="*/ 236 w 240"/>
                    <a:gd name="T7" fmla="*/ 113 h 125"/>
                    <a:gd name="T8" fmla="*/ 225 w 240"/>
                    <a:gd name="T9" fmla="*/ 88 h 125"/>
                    <a:gd name="T10" fmla="*/ 29 w 240"/>
                    <a:gd name="T11" fmla="*/ 4 h 125"/>
                    <a:gd name="T12" fmla="*/ 4 w 240"/>
                    <a:gd name="T13" fmla="*/ 14 h 125"/>
                    <a:gd name="T14" fmla="*/ 14 w 240"/>
                    <a:gd name="T15" fmla="*/ 3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14" y="39"/>
                      </a:moveTo>
                      <a:cubicBezTo>
                        <a:pt x="210" y="123"/>
                        <a:pt x="210" y="123"/>
                        <a:pt x="210" y="123"/>
                      </a:cubicBezTo>
                      <a:cubicBezTo>
                        <a:pt x="213" y="124"/>
                        <a:pt x="215" y="125"/>
                        <a:pt x="218" y="125"/>
                      </a:cubicBezTo>
                      <a:cubicBezTo>
                        <a:pt x="225" y="125"/>
                        <a:pt x="232" y="120"/>
                        <a:pt x="236" y="113"/>
                      </a:cubicBezTo>
                      <a:cubicBezTo>
                        <a:pt x="240" y="103"/>
                        <a:pt x="235" y="92"/>
                        <a:pt x="225" y="88"/>
                      </a:cubicBezTo>
                      <a:cubicBezTo>
                        <a:pt x="29" y="4"/>
                        <a:pt x="29" y="4"/>
                        <a:pt x="29" y="4"/>
                      </a:cubicBezTo>
                      <a:cubicBezTo>
                        <a:pt x="19" y="0"/>
                        <a:pt x="8" y="5"/>
                        <a:pt x="4" y="14"/>
                      </a:cubicBezTo>
                      <a:cubicBezTo>
                        <a:pt x="0" y="24"/>
                        <a:pt x="4" y="35"/>
                        <a:pt x="14" y="3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3" name="Freeform 290"/>
                <p:cNvSpPr>
                  <a:spLocks/>
                </p:cNvSpPr>
                <p:nvPr/>
              </p:nvSpPr>
              <p:spPr bwMode="auto">
                <a:xfrm>
                  <a:off x="736082" y="5135642"/>
                  <a:ext cx="135017" cy="69771"/>
                </a:xfrm>
                <a:custGeom>
                  <a:avLst/>
                  <a:gdLst>
                    <a:gd name="T0" fmla="*/ 14 w 240"/>
                    <a:gd name="T1" fmla="*/ 39 h 124"/>
                    <a:gd name="T2" fmla="*/ 211 w 240"/>
                    <a:gd name="T3" fmla="*/ 123 h 124"/>
                    <a:gd name="T4" fmla="*/ 219 w 240"/>
                    <a:gd name="T5" fmla="*/ 124 h 124"/>
                    <a:gd name="T6" fmla="*/ 236 w 240"/>
                    <a:gd name="T7" fmla="*/ 113 h 124"/>
                    <a:gd name="T8" fmla="*/ 226 w 240"/>
                    <a:gd name="T9" fmla="*/ 88 h 124"/>
                    <a:gd name="T10" fmla="*/ 29 w 240"/>
                    <a:gd name="T11" fmla="*/ 4 h 124"/>
                    <a:gd name="T12" fmla="*/ 4 w 240"/>
                    <a:gd name="T13" fmla="*/ 14 h 124"/>
                    <a:gd name="T14" fmla="*/ 14 w 240"/>
                    <a:gd name="T15" fmla="*/ 39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4">
                      <a:moveTo>
                        <a:pt x="14" y="39"/>
                      </a:moveTo>
                      <a:cubicBezTo>
                        <a:pt x="211" y="123"/>
                        <a:pt x="211" y="123"/>
                        <a:pt x="211" y="123"/>
                      </a:cubicBezTo>
                      <a:cubicBezTo>
                        <a:pt x="214" y="124"/>
                        <a:pt x="216" y="124"/>
                        <a:pt x="219" y="124"/>
                      </a:cubicBezTo>
                      <a:cubicBezTo>
                        <a:pt x="226" y="124"/>
                        <a:pt x="233" y="120"/>
                        <a:pt x="236" y="113"/>
                      </a:cubicBezTo>
                      <a:cubicBezTo>
                        <a:pt x="240" y="103"/>
                        <a:pt x="236" y="92"/>
                        <a:pt x="226" y="88"/>
                      </a:cubicBezTo>
                      <a:cubicBezTo>
                        <a:pt x="29" y="4"/>
                        <a:pt x="29" y="4"/>
                        <a:pt x="29" y="4"/>
                      </a:cubicBezTo>
                      <a:cubicBezTo>
                        <a:pt x="20" y="0"/>
                        <a:pt x="8" y="4"/>
                        <a:pt x="4" y="14"/>
                      </a:cubicBezTo>
                      <a:cubicBezTo>
                        <a:pt x="0" y="24"/>
                        <a:pt x="5" y="35"/>
                        <a:pt x="14" y="39"/>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4" name="Freeform 291"/>
                <p:cNvSpPr>
                  <a:spLocks/>
                </p:cNvSpPr>
                <p:nvPr/>
              </p:nvSpPr>
              <p:spPr bwMode="auto">
                <a:xfrm>
                  <a:off x="608923" y="4576048"/>
                  <a:ext cx="25956" cy="29766"/>
                </a:xfrm>
                <a:custGeom>
                  <a:avLst/>
                  <a:gdLst>
                    <a:gd name="T0" fmla="*/ 27 w 46"/>
                    <a:gd name="T1" fmla="*/ 53 h 53"/>
                    <a:gd name="T2" fmla="*/ 44 w 46"/>
                    <a:gd name="T3" fmla="*/ 26 h 53"/>
                    <a:gd name="T4" fmla="*/ 19 w 46"/>
                    <a:gd name="T5" fmla="*/ 0 h 53"/>
                    <a:gd name="T6" fmla="*/ 2 w 46"/>
                    <a:gd name="T7" fmla="*/ 27 h 53"/>
                    <a:gd name="T8" fmla="*/ 27 w 46"/>
                    <a:gd name="T9" fmla="*/ 53 h 53"/>
                  </a:gdLst>
                  <a:ahLst/>
                  <a:cxnLst>
                    <a:cxn ang="0">
                      <a:pos x="T0" y="T1"/>
                    </a:cxn>
                    <a:cxn ang="0">
                      <a:pos x="T2" y="T3"/>
                    </a:cxn>
                    <a:cxn ang="0">
                      <a:pos x="T4" y="T5"/>
                    </a:cxn>
                    <a:cxn ang="0">
                      <a:pos x="T6" y="T7"/>
                    </a:cxn>
                    <a:cxn ang="0">
                      <a:pos x="T8" y="T9"/>
                    </a:cxn>
                  </a:cxnLst>
                  <a:rect l="0" t="0" r="r" b="b"/>
                  <a:pathLst>
                    <a:path w="46" h="53">
                      <a:moveTo>
                        <a:pt x="27" y="53"/>
                      </a:moveTo>
                      <a:cubicBezTo>
                        <a:pt x="39" y="52"/>
                        <a:pt x="46" y="41"/>
                        <a:pt x="44" y="26"/>
                      </a:cubicBezTo>
                      <a:cubicBezTo>
                        <a:pt x="42" y="11"/>
                        <a:pt x="30" y="0"/>
                        <a:pt x="19" y="0"/>
                      </a:cubicBezTo>
                      <a:cubicBezTo>
                        <a:pt x="7" y="0"/>
                        <a:pt x="0" y="12"/>
                        <a:pt x="2" y="27"/>
                      </a:cubicBezTo>
                      <a:cubicBezTo>
                        <a:pt x="4" y="41"/>
                        <a:pt x="15" y="53"/>
                        <a:pt x="27" y="53"/>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5" name="Freeform 292"/>
                <p:cNvSpPr>
                  <a:spLocks noEditPoints="1"/>
                </p:cNvSpPr>
                <p:nvPr/>
              </p:nvSpPr>
              <p:spPr bwMode="auto">
                <a:xfrm>
                  <a:off x="540820" y="4285774"/>
                  <a:ext cx="827008" cy="1027748"/>
                </a:xfrm>
                <a:custGeom>
                  <a:avLst/>
                  <a:gdLst>
                    <a:gd name="T0" fmla="*/ 1356 w 1470"/>
                    <a:gd name="T1" fmla="*/ 220 h 1827"/>
                    <a:gd name="T2" fmla="*/ 837 w 1470"/>
                    <a:gd name="T3" fmla="*/ 0 h 1827"/>
                    <a:gd name="T4" fmla="*/ 0 w 1470"/>
                    <a:gd name="T5" fmla="*/ 359 h 1827"/>
                    <a:gd name="T6" fmla="*/ 0 w 1470"/>
                    <a:gd name="T7" fmla="*/ 359 h 1827"/>
                    <a:gd name="T8" fmla="*/ 0 w 1470"/>
                    <a:gd name="T9" fmla="*/ 1426 h 1827"/>
                    <a:gd name="T10" fmla="*/ 75 w 1470"/>
                    <a:gd name="T11" fmla="*/ 1588 h 1827"/>
                    <a:gd name="T12" fmla="*/ 632 w 1470"/>
                    <a:gd name="T13" fmla="*/ 1827 h 1827"/>
                    <a:gd name="T14" fmla="*/ 633 w 1470"/>
                    <a:gd name="T15" fmla="*/ 1827 h 1827"/>
                    <a:gd name="T16" fmla="*/ 1470 w 1470"/>
                    <a:gd name="T17" fmla="*/ 1468 h 1827"/>
                    <a:gd name="T18" fmla="*/ 1470 w 1470"/>
                    <a:gd name="T19" fmla="*/ 401 h 1827"/>
                    <a:gd name="T20" fmla="*/ 1356 w 1470"/>
                    <a:gd name="T21" fmla="*/ 220 h 1827"/>
                    <a:gd name="T22" fmla="*/ 641 w 1470"/>
                    <a:gd name="T23" fmla="*/ 864 h 1827"/>
                    <a:gd name="T24" fmla="*/ 122 w 1470"/>
                    <a:gd name="T25" fmla="*/ 643 h 1827"/>
                    <a:gd name="T26" fmla="*/ 122 w 1470"/>
                    <a:gd name="T27" fmla="*/ 726 h 1827"/>
                    <a:gd name="T28" fmla="*/ 641 w 1470"/>
                    <a:gd name="T29" fmla="*/ 947 h 1827"/>
                    <a:gd name="T30" fmla="*/ 641 w 1470"/>
                    <a:gd name="T31" fmla="*/ 1163 h 1827"/>
                    <a:gd name="T32" fmla="*/ 122 w 1470"/>
                    <a:gd name="T33" fmla="*/ 942 h 1827"/>
                    <a:gd name="T34" fmla="*/ 122 w 1470"/>
                    <a:gd name="T35" fmla="*/ 1025 h 1827"/>
                    <a:gd name="T36" fmla="*/ 641 w 1470"/>
                    <a:gd name="T37" fmla="*/ 1246 h 1827"/>
                    <a:gd name="T38" fmla="*/ 641 w 1470"/>
                    <a:gd name="T39" fmla="*/ 1462 h 1827"/>
                    <a:gd name="T40" fmla="*/ 122 w 1470"/>
                    <a:gd name="T41" fmla="*/ 1241 h 1827"/>
                    <a:gd name="T42" fmla="*/ 122 w 1470"/>
                    <a:gd name="T43" fmla="*/ 1324 h 1827"/>
                    <a:gd name="T44" fmla="*/ 641 w 1470"/>
                    <a:gd name="T45" fmla="*/ 1545 h 1827"/>
                    <a:gd name="T46" fmla="*/ 641 w 1470"/>
                    <a:gd name="T47" fmla="*/ 1753 h 1827"/>
                    <a:gd name="T48" fmla="*/ 110 w 1470"/>
                    <a:gd name="T49" fmla="*/ 1520 h 1827"/>
                    <a:gd name="T50" fmla="*/ 68 w 1470"/>
                    <a:gd name="T51" fmla="*/ 1410 h 1827"/>
                    <a:gd name="T52" fmla="*/ 68 w 1470"/>
                    <a:gd name="T53" fmla="*/ 391 h 1827"/>
                    <a:gd name="T54" fmla="*/ 641 w 1470"/>
                    <a:gd name="T55" fmla="*/ 632 h 1827"/>
                    <a:gd name="T56" fmla="*/ 641 w 1470"/>
                    <a:gd name="T57" fmla="*/ 864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0" h="1827">
                      <a:moveTo>
                        <a:pt x="1356" y="220"/>
                      </a:moveTo>
                      <a:cubicBezTo>
                        <a:pt x="837" y="0"/>
                        <a:pt x="837" y="0"/>
                        <a:pt x="837" y="0"/>
                      </a:cubicBezTo>
                      <a:cubicBezTo>
                        <a:pt x="0" y="359"/>
                        <a:pt x="0" y="359"/>
                        <a:pt x="0" y="359"/>
                      </a:cubicBezTo>
                      <a:cubicBezTo>
                        <a:pt x="0" y="359"/>
                        <a:pt x="0" y="359"/>
                        <a:pt x="0" y="359"/>
                      </a:cubicBezTo>
                      <a:cubicBezTo>
                        <a:pt x="0" y="1426"/>
                        <a:pt x="0" y="1426"/>
                        <a:pt x="0" y="1426"/>
                      </a:cubicBezTo>
                      <a:cubicBezTo>
                        <a:pt x="0" y="1515"/>
                        <a:pt x="19" y="1556"/>
                        <a:pt x="75" y="1588"/>
                      </a:cubicBezTo>
                      <a:cubicBezTo>
                        <a:pt x="632" y="1827"/>
                        <a:pt x="632" y="1827"/>
                        <a:pt x="632" y="1827"/>
                      </a:cubicBezTo>
                      <a:cubicBezTo>
                        <a:pt x="633" y="1827"/>
                        <a:pt x="633" y="1827"/>
                        <a:pt x="633" y="1827"/>
                      </a:cubicBezTo>
                      <a:cubicBezTo>
                        <a:pt x="1470" y="1468"/>
                        <a:pt x="1470" y="1468"/>
                        <a:pt x="1470" y="1468"/>
                      </a:cubicBezTo>
                      <a:cubicBezTo>
                        <a:pt x="1470" y="401"/>
                        <a:pt x="1470" y="401"/>
                        <a:pt x="1470" y="401"/>
                      </a:cubicBezTo>
                      <a:cubicBezTo>
                        <a:pt x="1470" y="294"/>
                        <a:pt x="1442" y="257"/>
                        <a:pt x="1356" y="220"/>
                      </a:cubicBezTo>
                      <a:moveTo>
                        <a:pt x="641" y="864"/>
                      </a:moveTo>
                      <a:cubicBezTo>
                        <a:pt x="122" y="643"/>
                        <a:pt x="122" y="643"/>
                        <a:pt x="122" y="643"/>
                      </a:cubicBezTo>
                      <a:cubicBezTo>
                        <a:pt x="122" y="726"/>
                        <a:pt x="122" y="726"/>
                        <a:pt x="122" y="726"/>
                      </a:cubicBezTo>
                      <a:cubicBezTo>
                        <a:pt x="641" y="947"/>
                        <a:pt x="641" y="947"/>
                        <a:pt x="641" y="947"/>
                      </a:cubicBezTo>
                      <a:cubicBezTo>
                        <a:pt x="641" y="1163"/>
                        <a:pt x="641" y="1163"/>
                        <a:pt x="641" y="1163"/>
                      </a:cubicBezTo>
                      <a:cubicBezTo>
                        <a:pt x="122" y="942"/>
                        <a:pt x="122" y="942"/>
                        <a:pt x="122" y="942"/>
                      </a:cubicBezTo>
                      <a:cubicBezTo>
                        <a:pt x="122" y="1025"/>
                        <a:pt x="122" y="1025"/>
                        <a:pt x="122" y="1025"/>
                      </a:cubicBezTo>
                      <a:cubicBezTo>
                        <a:pt x="641" y="1246"/>
                        <a:pt x="641" y="1246"/>
                        <a:pt x="641" y="1246"/>
                      </a:cubicBezTo>
                      <a:cubicBezTo>
                        <a:pt x="641" y="1462"/>
                        <a:pt x="641" y="1462"/>
                        <a:pt x="641" y="1462"/>
                      </a:cubicBezTo>
                      <a:cubicBezTo>
                        <a:pt x="122" y="1241"/>
                        <a:pt x="122" y="1241"/>
                        <a:pt x="122" y="1241"/>
                      </a:cubicBezTo>
                      <a:cubicBezTo>
                        <a:pt x="122" y="1324"/>
                        <a:pt x="122" y="1324"/>
                        <a:pt x="122" y="1324"/>
                      </a:cubicBezTo>
                      <a:cubicBezTo>
                        <a:pt x="641" y="1545"/>
                        <a:pt x="641" y="1545"/>
                        <a:pt x="641" y="1545"/>
                      </a:cubicBezTo>
                      <a:cubicBezTo>
                        <a:pt x="641" y="1753"/>
                        <a:pt x="641" y="1753"/>
                        <a:pt x="641" y="1753"/>
                      </a:cubicBezTo>
                      <a:cubicBezTo>
                        <a:pt x="110" y="1520"/>
                        <a:pt x="110" y="1520"/>
                        <a:pt x="110" y="1520"/>
                      </a:cubicBezTo>
                      <a:cubicBezTo>
                        <a:pt x="84" y="1504"/>
                        <a:pt x="68" y="1488"/>
                        <a:pt x="68" y="1410"/>
                      </a:cubicBezTo>
                      <a:cubicBezTo>
                        <a:pt x="68" y="391"/>
                        <a:pt x="68" y="391"/>
                        <a:pt x="68" y="391"/>
                      </a:cubicBezTo>
                      <a:cubicBezTo>
                        <a:pt x="641" y="632"/>
                        <a:pt x="641" y="632"/>
                        <a:pt x="641" y="632"/>
                      </a:cubicBezTo>
                      <a:lnTo>
                        <a:pt x="641" y="864"/>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6" name="Freeform 293"/>
                <p:cNvSpPr>
                  <a:spLocks/>
                </p:cNvSpPr>
                <p:nvPr/>
              </p:nvSpPr>
              <p:spPr bwMode="auto">
                <a:xfrm>
                  <a:off x="608923" y="4743688"/>
                  <a:ext cx="25956" cy="29766"/>
                </a:xfrm>
                <a:custGeom>
                  <a:avLst/>
                  <a:gdLst>
                    <a:gd name="T0" fmla="*/ 27 w 46"/>
                    <a:gd name="T1" fmla="*/ 53 h 53"/>
                    <a:gd name="T2" fmla="*/ 44 w 46"/>
                    <a:gd name="T3" fmla="*/ 27 h 53"/>
                    <a:gd name="T4" fmla="*/ 19 w 46"/>
                    <a:gd name="T5" fmla="*/ 1 h 53"/>
                    <a:gd name="T6" fmla="*/ 2 w 46"/>
                    <a:gd name="T7" fmla="*/ 27 h 53"/>
                    <a:gd name="T8" fmla="*/ 27 w 46"/>
                    <a:gd name="T9" fmla="*/ 53 h 53"/>
                  </a:gdLst>
                  <a:ahLst/>
                  <a:cxnLst>
                    <a:cxn ang="0">
                      <a:pos x="T0" y="T1"/>
                    </a:cxn>
                    <a:cxn ang="0">
                      <a:pos x="T2" y="T3"/>
                    </a:cxn>
                    <a:cxn ang="0">
                      <a:pos x="T4" y="T5"/>
                    </a:cxn>
                    <a:cxn ang="0">
                      <a:pos x="T6" y="T7"/>
                    </a:cxn>
                    <a:cxn ang="0">
                      <a:pos x="T8" y="T9"/>
                    </a:cxn>
                  </a:cxnLst>
                  <a:rect l="0" t="0" r="r" b="b"/>
                  <a:pathLst>
                    <a:path w="46" h="53">
                      <a:moveTo>
                        <a:pt x="27" y="53"/>
                      </a:moveTo>
                      <a:cubicBezTo>
                        <a:pt x="39" y="53"/>
                        <a:pt x="46" y="41"/>
                        <a:pt x="44" y="27"/>
                      </a:cubicBezTo>
                      <a:cubicBezTo>
                        <a:pt x="42" y="12"/>
                        <a:pt x="30" y="0"/>
                        <a:pt x="19" y="1"/>
                      </a:cubicBezTo>
                      <a:cubicBezTo>
                        <a:pt x="7" y="1"/>
                        <a:pt x="0" y="13"/>
                        <a:pt x="2" y="27"/>
                      </a:cubicBezTo>
                      <a:cubicBezTo>
                        <a:pt x="4" y="42"/>
                        <a:pt x="15" y="53"/>
                        <a:pt x="27" y="53"/>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57" name="Freeform 294"/>
                <p:cNvSpPr>
                  <a:spLocks/>
                </p:cNvSpPr>
                <p:nvPr/>
              </p:nvSpPr>
              <p:spPr bwMode="auto">
                <a:xfrm>
                  <a:off x="736082" y="4632960"/>
                  <a:ext cx="135017" cy="70247"/>
                </a:xfrm>
                <a:custGeom>
                  <a:avLst/>
                  <a:gdLst>
                    <a:gd name="T0" fmla="*/ 14 w 240"/>
                    <a:gd name="T1" fmla="*/ 40 h 125"/>
                    <a:gd name="T2" fmla="*/ 211 w 240"/>
                    <a:gd name="T3" fmla="*/ 123 h 125"/>
                    <a:gd name="T4" fmla="*/ 219 w 240"/>
                    <a:gd name="T5" fmla="*/ 125 h 125"/>
                    <a:gd name="T6" fmla="*/ 236 w 240"/>
                    <a:gd name="T7" fmla="*/ 113 h 125"/>
                    <a:gd name="T8" fmla="*/ 226 w 240"/>
                    <a:gd name="T9" fmla="*/ 88 h 125"/>
                    <a:gd name="T10" fmla="*/ 29 w 240"/>
                    <a:gd name="T11" fmla="*/ 5 h 125"/>
                    <a:gd name="T12" fmla="*/ 4 w 240"/>
                    <a:gd name="T13" fmla="*/ 15 h 125"/>
                    <a:gd name="T14" fmla="*/ 14 w 240"/>
                    <a:gd name="T15" fmla="*/ 4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14" y="40"/>
                      </a:moveTo>
                      <a:cubicBezTo>
                        <a:pt x="211" y="123"/>
                        <a:pt x="211" y="123"/>
                        <a:pt x="211" y="123"/>
                      </a:cubicBezTo>
                      <a:cubicBezTo>
                        <a:pt x="214" y="124"/>
                        <a:pt x="216" y="125"/>
                        <a:pt x="219" y="125"/>
                      </a:cubicBezTo>
                      <a:cubicBezTo>
                        <a:pt x="226" y="125"/>
                        <a:pt x="233" y="121"/>
                        <a:pt x="236" y="113"/>
                      </a:cubicBezTo>
                      <a:cubicBezTo>
                        <a:pt x="240" y="104"/>
                        <a:pt x="236" y="92"/>
                        <a:pt x="226" y="88"/>
                      </a:cubicBezTo>
                      <a:cubicBezTo>
                        <a:pt x="29" y="5"/>
                        <a:pt x="29" y="5"/>
                        <a:pt x="29" y="5"/>
                      </a:cubicBezTo>
                      <a:cubicBezTo>
                        <a:pt x="20" y="0"/>
                        <a:pt x="8" y="5"/>
                        <a:pt x="4" y="15"/>
                      </a:cubicBezTo>
                      <a:cubicBezTo>
                        <a:pt x="0" y="24"/>
                        <a:pt x="5" y="36"/>
                        <a:pt x="14" y="40"/>
                      </a:cubicBezTo>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75" name="Group 6156"/>
            <p:cNvGrpSpPr/>
            <p:nvPr/>
          </p:nvGrpSpPr>
          <p:grpSpPr>
            <a:xfrm>
              <a:off x="5207722" y="5562600"/>
              <a:ext cx="565547" cy="565547"/>
              <a:chOff x="5207722" y="5562600"/>
              <a:chExt cx="565547" cy="565547"/>
            </a:xfrm>
          </p:grpSpPr>
          <p:sp>
            <p:nvSpPr>
              <p:cNvPr id="188" name="Oval 187"/>
              <p:cNvSpPr/>
              <p:nvPr/>
            </p:nvSpPr>
            <p:spPr>
              <a:xfrm>
                <a:off x="5207722"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59" name="Freeform 156"/>
              <p:cNvSpPr>
                <a:spLocks/>
              </p:cNvSpPr>
              <p:nvPr/>
            </p:nvSpPr>
            <p:spPr bwMode="auto">
              <a:xfrm>
                <a:off x="5247238" y="5706674"/>
                <a:ext cx="483444" cy="282833"/>
              </a:xfrm>
              <a:custGeom>
                <a:avLst/>
                <a:gdLst>
                  <a:gd name="T0" fmla="*/ 1852 w 1862"/>
                  <a:gd name="T1" fmla="*/ 597 h 1089"/>
                  <a:gd name="T2" fmla="*/ 1790 w 1862"/>
                  <a:gd name="T3" fmla="*/ 543 h 1089"/>
                  <a:gd name="T4" fmla="*/ 1620 w 1862"/>
                  <a:gd name="T5" fmla="*/ 543 h 1089"/>
                  <a:gd name="T6" fmla="*/ 1576 w 1862"/>
                  <a:gd name="T7" fmla="*/ 513 h 1089"/>
                  <a:gd name="T8" fmla="*/ 1744 w 1862"/>
                  <a:gd name="T9" fmla="*/ 513 h 1089"/>
                  <a:gd name="T10" fmla="*/ 1546 w 1862"/>
                  <a:gd name="T11" fmla="*/ 462 h 1089"/>
                  <a:gd name="T12" fmla="*/ 1092 w 1862"/>
                  <a:gd name="T13" fmla="*/ 462 h 1089"/>
                  <a:gd name="T14" fmla="*/ 648 w 1862"/>
                  <a:gd name="T15" fmla="*/ 0 h 1089"/>
                  <a:gd name="T16" fmla="*/ 534 w 1862"/>
                  <a:gd name="T17" fmla="*/ 0 h 1089"/>
                  <a:gd name="T18" fmla="*/ 805 w 1862"/>
                  <a:gd name="T19" fmla="*/ 545 h 1089"/>
                  <a:gd name="T20" fmla="*/ 799 w 1862"/>
                  <a:gd name="T21" fmla="*/ 556 h 1089"/>
                  <a:gd name="T22" fmla="*/ 717 w 1862"/>
                  <a:gd name="T23" fmla="*/ 462 h 1089"/>
                  <a:gd name="T24" fmla="*/ 271 w 1862"/>
                  <a:gd name="T25" fmla="*/ 462 h 1089"/>
                  <a:gd name="T26" fmla="*/ 137 w 1862"/>
                  <a:gd name="T27" fmla="*/ 327 h 1089"/>
                  <a:gd name="T28" fmla="*/ 26 w 1862"/>
                  <a:gd name="T29" fmla="*/ 327 h 1089"/>
                  <a:gd name="T30" fmla="*/ 94 w 1862"/>
                  <a:gd name="T31" fmla="*/ 462 h 1089"/>
                  <a:gd name="T32" fmla="*/ 82 w 1862"/>
                  <a:gd name="T33" fmla="*/ 462 h 1089"/>
                  <a:gd name="T34" fmla="*/ 89 w 1862"/>
                  <a:gd name="T35" fmla="*/ 545 h 1089"/>
                  <a:gd name="T36" fmla="*/ 721 w 1862"/>
                  <a:gd name="T37" fmla="*/ 645 h 1089"/>
                  <a:gd name="T38" fmla="*/ 755 w 1862"/>
                  <a:gd name="T39" fmla="*/ 645 h 1089"/>
                  <a:gd name="T40" fmla="*/ 534 w 1862"/>
                  <a:gd name="T41" fmla="*/ 1089 h 1089"/>
                  <a:gd name="T42" fmla="*/ 648 w 1862"/>
                  <a:gd name="T43" fmla="*/ 1089 h 1089"/>
                  <a:gd name="T44" fmla="*/ 1076 w 1862"/>
                  <a:gd name="T45" fmla="*/ 645 h 1089"/>
                  <a:gd name="T46" fmla="*/ 1752 w 1862"/>
                  <a:gd name="T47" fmla="*/ 645 h 1089"/>
                  <a:gd name="T48" fmla="*/ 1848 w 1862"/>
                  <a:gd name="T49" fmla="*/ 626 h 1089"/>
                  <a:gd name="T50" fmla="*/ 1852 w 1862"/>
                  <a:gd name="T51" fmla="*/ 597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62" h="1089">
                    <a:moveTo>
                      <a:pt x="1852" y="597"/>
                    </a:moveTo>
                    <a:cubicBezTo>
                      <a:pt x="1833" y="577"/>
                      <a:pt x="1813" y="559"/>
                      <a:pt x="1790" y="543"/>
                    </a:cubicBezTo>
                    <a:cubicBezTo>
                      <a:pt x="1620" y="543"/>
                      <a:pt x="1620" y="543"/>
                      <a:pt x="1620" y="543"/>
                    </a:cubicBezTo>
                    <a:cubicBezTo>
                      <a:pt x="1576" y="513"/>
                      <a:pt x="1576" y="513"/>
                      <a:pt x="1576" y="513"/>
                    </a:cubicBezTo>
                    <a:cubicBezTo>
                      <a:pt x="1744" y="513"/>
                      <a:pt x="1744" y="513"/>
                      <a:pt x="1744" y="513"/>
                    </a:cubicBezTo>
                    <a:cubicBezTo>
                      <a:pt x="1685" y="481"/>
                      <a:pt x="1618" y="462"/>
                      <a:pt x="1546" y="462"/>
                    </a:cubicBezTo>
                    <a:cubicBezTo>
                      <a:pt x="1092" y="462"/>
                      <a:pt x="1092" y="462"/>
                      <a:pt x="1092" y="462"/>
                    </a:cubicBezTo>
                    <a:cubicBezTo>
                      <a:pt x="1074" y="441"/>
                      <a:pt x="648" y="0"/>
                      <a:pt x="648" y="0"/>
                    </a:cubicBezTo>
                    <a:cubicBezTo>
                      <a:pt x="534" y="0"/>
                      <a:pt x="534" y="0"/>
                      <a:pt x="534" y="0"/>
                    </a:cubicBezTo>
                    <a:cubicBezTo>
                      <a:pt x="805" y="545"/>
                      <a:pt x="805" y="545"/>
                      <a:pt x="805" y="545"/>
                    </a:cubicBezTo>
                    <a:cubicBezTo>
                      <a:pt x="799" y="556"/>
                      <a:pt x="799" y="556"/>
                      <a:pt x="799" y="556"/>
                    </a:cubicBezTo>
                    <a:cubicBezTo>
                      <a:pt x="717" y="462"/>
                      <a:pt x="717" y="462"/>
                      <a:pt x="717" y="462"/>
                    </a:cubicBezTo>
                    <a:cubicBezTo>
                      <a:pt x="271" y="462"/>
                      <a:pt x="271" y="462"/>
                      <a:pt x="271" y="462"/>
                    </a:cubicBezTo>
                    <a:cubicBezTo>
                      <a:pt x="198" y="388"/>
                      <a:pt x="137" y="327"/>
                      <a:pt x="137" y="327"/>
                    </a:cubicBezTo>
                    <a:cubicBezTo>
                      <a:pt x="26" y="327"/>
                      <a:pt x="26" y="327"/>
                      <a:pt x="26" y="327"/>
                    </a:cubicBezTo>
                    <a:cubicBezTo>
                      <a:pt x="94" y="462"/>
                      <a:pt x="94" y="462"/>
                      <a:pt x="94" y="462"/>
                    </a:cubicBezTo>
                    <a:cubicBezTo>
                      <a:pt x="82" y="462"/>
                      <a:pt x="82" y="462"/>
                      <a:pt x="82" y="462"/>
                    </a:cubicBezTo>
                    <a:cubicBezTo>
                      <a:pt x="11" y="462"/>
                      <a:pt x="0" y="516"/>
                      <a:pt x="89" y="545"/>
                    </a:cubicBezTo>
                    <a:cubicBezTo>
                      <a:pt x="142" y="561"/>
                      <a:pt x="506" y="645"/>
                      <a:pt x="721" y="645"/>
                    </a:cubicBezTo>
                    <a:cubicBezTo>
                      <a:pt x="755" y="645"/>
                      <a:pt x="755" y="645"/>
                      <a:pt x="755" y="645"/>
                    </a:cubicBezTo>
                    <a:cubicBezTo>
                      <a:pt x="534" y="1089"/>
                      <a:pt x="534" y="1089"/>
                      <a:pt x="534" y="1089"/>
                    </a:cubicBezTo>
                    <a:cubicBezTo>
                      <a:pt x="648" y="1089"/>
                      <a:pt x="648" y="1089"/>
                      <a:pt x="648" y="1089"/>
                    </a:cubicBezTo>
                    <a:cubicBezTo>
                      <a:pt x="648" y="1089"/>
                      <a:pt x="994" y="731"/>
                      <a:pt x="1076" y="645"/>
                    </a:cubicBezTo>
                    <a:cubicBezTo>
                      <a:pt x="1383" y="645"/>
                      <a:pt x="1752" y="645"/>
                      <a:pt x="1752" y="645"/>
                    </a:cubicBezTo>
                    <a:cubicBezTo>
                      <a:pt x="1788" y="645"/>
                      <a:pt x="1824" y="641"/>
                      <a:pt x="1848" y="626"/>
                    </a:cubicBezTo>
                    <a:cubicBezTo>
                      <a:pt x="1855" y="621"/>
                      <a:pt x="1862" y="609"/>
                      <a:pt x="1852" y="59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76" name="Group 6152"/>
            <p:cNvGrpSpPr/>
            <p:nvPr/>
          </p:nvGrpSpPr>
          <p:grpSpPr>
            <a:xfrm>
              <a:off x="9862850" y="5562600"/>
              <a:ext cx="565547" cy="565547"/>
              <a:chOff x="9862850" y="5562600"/>
              <a:chExt cx="565547" cy="565547"/>
            </a:xfrm>
          </p:grpSpPr>
          <p:sp>
            <p:nvSpPr>
              <p:cNvPr id="192" name="Oval 191"/>
              <p:cNvSpPr/>
              <p:nvPr/>
            </p:nvSpPr>
            <p:spPr>
              <a:xfrm>
                <a:off x="9862850"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77" name="Group 459"/>
              <p:cNvGrpSpPr/>
              <p:nvPr/>
            </p:nvGrpSpPr>
            <p:grpSpPr>
              <a:xfrm>
                <a:off x="10004857" y="5584640"/>
                <a:ext cx="291739" cy="442472"/>
                <a:chOff x="11167189" y="2374940"/>
                <a:chExt cx="678418" cy="1028938"/>
              </a:xfrm>
              <a:solidFill>
                <a:schemeClr val="bg1"/>
              </a:solidFill>
            </p:grpSpPr>
            <p:sp>
              <p:nvSpPr>
                <p:cNvPr id="461" name="Oval 48"/>
                <p:cNvSpPr>
                  <a:spLocks noChangeArrowheads="1"/>
                </p:cNvSpPr>
                <p:nvPr/>
              </p:nvSpPr>
              <p:spPr bwMode="auto">
                <a:xfrm>
                  <a:off x="11410791" y="2946916"/>
                  <a:ext cx="94536" cy="9453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62" name="Oval 49"/>
                <p:cNvSpPr>
                  <a:spLocks noChangeArrowheads="1"/>
                </p:cNvSpPr>
                <p:nvPr/>
              </p:nvSpPr>
              <p:spPr bwMode="auto">
                <a:xfrm>
                  <a:off x="11491277" y="2823329"/>
                  <a:ext cx="70961" cy="7072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63" name="Oval 50"/>
                <p:cNvSpPr>
                  <a:spLocks noChangeArrowheads="1"/>
                </p:cNvSpPr>
                <p:nvPr/>
              </p:nvSpPr>
              <p:spPr bwMode="auto">
                <a:xfrm>
                  <a:off x="11491753" y="2458283"/>
                  <a:ext cx="69771" cy="6905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64" name="Freeform 51"/>
                <p:cNvSpPr>
                  <a:spLocks noEditPoints="1"/>
                </p:cNvSpPr>
                <p:nvPr/>
              </p:nvSpPr>
              <p:spPr bwMode="auto">
                <a:xfrm>
                  <a:off x="11167189" y="2556629"/>
                  <a:ext cx="678418" cy="847249"/>
                </a:xfrm>
                <a:custGeom>
                  <a:avLst/>
                  <a:gdLst>
                    <a:gd name="T0" fmla="*/ 1147 w 1206"/>
                    <a:gd name="T1" fmla="*/ 1246 h 1506"/>
                    <a:gd name="T2" fmla="*/ 786 w 1206"/>
                    <a:gd name="T3" fmla="*/ 365 h 1506"/>
                    <a:gd name="T4" fmla="*/ 786 w 1206"/>
                    <a:gd name="T5" fmla="*/ 84 h 1506"/>
                    <a:gd name="T6" fmla="*/ 828 w 1206"/>
                    <a:gd name="T7" fmla="*/ 42 h 1506"/>
                    <a:gd name="T8" fmla="*/ 786 w 1206"/>
                    <a:gd name="T9" fmla="*/ 0 h 1506"/>
                    <a:gd name="T10" fmla="*/ 421 w 1206"/>
                    <a:gd name="T11" fmla="*/ 0 h 1506"/>
                    <a:gd name="T12" fmla="*/ 379 w 1206"/>
                    <a:gd name="T13" fmla="*/ 42 h 1506"/>
                    <a:gd name="T14" fmla="*/ 420 w 1206"/>
                    <a:gd name="T15" fmla="*/ 84 h 1506"/>
                    <a:gd name="T16" fmla="*/ 420 w 1206"/>
                    <a:gd name="T17" fmla="*/ 365 h 1506"/>
                    <a:gd name="T18" fmla="*/ 183 w 1206"/>
                    <a:gd name="T19" fmla="*/ 944 h 1506"/>
                    <a:gd name="T20" fmla="*/ 59 w 1206"/>
                    <a:gd name="T21" fmla="*/ 1246 h 1506"/>
                    <a:gd name="T22" fmla="*/ 233 w 1206"/>
                    <a:gd name="T23" fmla="*/ 1506 h 1506"/>
                    <a:gd name="T24" fmla="*/ 973 w 1206"/>
                    <a:gd name="T25" fmla="*/ 1506 h 1506"/>
                    <a:gd name="T26" fmla="*/ 1147 w 1206"/>
                    <a:gd name="T27" fmla="*/ 1246 h 1506"/>
                    <a:gd name="T28" fmla="*/ 369 w 1206"/>
                    <a:gd name="T29" fmla="*/ 1079 h 1506"/>
                    <a:gd name="T30" fmla="*/ 417 w 1206"/>
                    <a:gd name="T31" fmla="*/ 1030 h 1506"/>
                    <a:gd name="T32" fmla="*/ 466 w 1206"/>
                    <a:gd name="T33" fmla="*/ 1079 h 1506"/>
                    <a:gd name="T34" fmla="*/ 417 w 1206"/>
                    <a:gd name="T35" fmla="*/ 1128 h 1506"/>
                    <a:gd name="T36" fmla="*/ 369 w 1206"/>
                    <a:gd name="T37" fmla="*/ 1079 h 1506"/>
                    <a:gd name="T38" fmla="*/ 521 w 1206"/>
                    <a:gd name="T39" fmla="*/ 1345 h 1506"/>
                    <a:gd name="T40" fmla="*/ 448 w 1206"/>
                    <a:gd name="T41" fmla="*/ 1273 h 1506"/>
                    <a:gd name="T42" fmla="*/ 521 w 1206"/>
                    <a:gd name="T43" fmla="*/ 1200 h 1506"/>
                    <a:gd name="T44" fmla="*/ 593 w 1206"/>
                    <a:gd name="T45" fmla="*/ 1273 h 1506"/>
                    <a:gd name="T46" fmla="*/ 521 w 1206"/>
                    <a:gd name="T47" fmla="*/ 1345 h 1506"/>
                    <a:gd name="T48" fmla="*/ 821 w 1206"/>
                    <a:gd name="T49" fmla="*/ 1195 h 1506"/>
                    <a:gd name="T50" fmla="*/ 735 w 1206"/>
                    <a:gd name="T51" fmla="*/ 1110 h 1506"/>
                    <a:gd name="T52" fmla="*/ 821 w 1206"/>
                    <a:gd name="T53" fmla="*/ 1024 h 1506"/>
                    <a:gd name="T54" fmla="*/ 907 w 1206"/>
                    <a:gd name="T55" fmla="*/ 1110 h 1506"/>
                    <a:gd name="T56" fmla="*/ 821 w 1206"/>
                    <a:gd name="T57" fmla="*/ 1195 h 1506"/>
                    <a:gd name="T58" fmla="*/ 265 w 1206"/>
                    <a:gd name="T59" fmla="*/ 944 h 1506"/>
                    <a:gd name="T60" fmla="*/ 491 w 1206"/>
                    <a:gd name="T61" fmla="*/ 394 h 1506"/>
                    <a:gd name="T62" fmla="*/ 496 w 1206"/>
                    <a:gd name="T63" fmla="*/ 380 h 1506"/>
                    <a:gd name="T64" fmla="*/ 496 w 1206"/>
                    <a:gd name="T65" fmla="*/ 365 h 1506"/>
                    <a:gd name="T66" fmla="*/ 496 w 1206"/>
                    <a:gd name="T67" fmla="*/ 84 h 1506"/>
                    <a:gd name="T68" fmla="*/ 710 w 1206"/>
                    <a:gd name="T69" fmla="*/ 84 h 1506"/>
                    <a:gd name="T70" fmla="*/ 710 w 1206"/>
                    <a:gd name="T71" fmla="*/ 365 h 1506"/>
                    <a:gd name="T72" fmla="*/ 710 w 1206"/>
                    <a:gd name="T73" fmla="*/ 380 h 1506"/>
                    <a:gd name="T74" fmla="*/ 715 w 1206"/>
                    <a:gd name="T75" fmla="*/ 394 h 1506"/>
                    <a:gd name="T76" fmla="*/ 941 w 1206"/>
                    <a:gd name="T77" fmla="*/ 944 h 1506"/>
                    <a:gd name="T78" fmla="*/ 265 w 1206"/>
                    <a:gd name="T79" fmla="*/ 944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6" h="1506">
                      <a:moveTo>
                        <a:pt x="1147" y="1246"/>
                      </a:moveTo>
                      <a:cubicBezTo>
                        <a:pt x="786" y="365"/>
                        <a:pt x="786" y="365"/>
                        <a:pt x="786" y="365"/>
                      </a:cubicBezTo>
                      <a:cubicBezTo>
                        <a:pt x="786" y="84"/>
                        <a:pt x="786" y="84"/>
                        <a:pt x="786" y="84"/>
                      </a:cubicBezTo>
                      <a:cubicBezTo>
                        <a:pt x="809" y="84"/>
                        <a:pt x="828" y="65"/>
                        <a:pt x="828" y="42"/>
                      </a:cubicBezTo>
                      <a:cubicBezTo>
                        <a:pt x="828" y="19"/>
                        <a:pt x="809" y="0"/>
                        <a:pt x="786" y="0"/>
                      </a:cubicBezTo>
                      <a:cubicBezTo>
                        <a:pt x="421" y="0"/>
                        <a:pt x="421" y="0"/>
                        <a:pt x="421" y="0"/>
                      </a:cubicBezTo>
                      <a:cubicBezTo>
                        <a:pt x="398" y="0"/>
                        <a:pt x="379" y="19"/>
                        <a:pt x="379" y="42"/>
                      </a:cubicBezTo>
                      <a:cubicBezTo>
                        <a:pt x="379" y="65"/>
                        <a:pt x="397" y="83"/>
                        <a:pt x="420" y="84"/>
                      </a:cubicBezTo>
                      <a:cubicBezTo>
                        <a:pt x="420" y="365"/>
                        <a:pt x="420" y="365"/>
                        <a:pt x="420" y="365"/>
                      </a:cubicBezTo>
                      <a:cubicBezTo>
                        <a:pt x="183" y="944"/>
                        <a:pt x="183" y="944"/>
                        <a:pt x="183" y="944"/>
                      </a:cubicBezTo>
                      <a:cubicBezTo>
                        <a:pt x="59" y="1246"/>
                        <a:pt x="59" y="1246"/>
                        <a:pt x="59" y="1246"/>
                      </a:cubicBezTo>
                      <a:cubicBezTo>
                        <a:pt x="0" y="1389"/>
                        <a:pt x="79" y="1506"/>
                        <a:pt x="233" y="1506"/>
                      </a:cubicBezTo>
                      <a:cubicBezTo>
                        <a:pt x="973" y="1506"/>
                        <a:pt x="973" y="1506"/>
                        <a:pt x="973" y="1506"/>
                      </a:cubicBezTo>
                      <a:cubicBezTo>
                        <a:pt x="1127" y="1506"/>
                        <a:pt x="1206" y="1389"/>
                        <a:pt x="1147" y="1246"/>
                      </a:cubicBezTo>
                      <a:moveTo>
                        <a:pt x="369" y="1079"/>
                      </a:moveTo>
                      <a:cubicBezTo>
                        <a:pt x="369" y="1052"/>
                        <a:pt x="390" y="1030"/>
                        <a:pt x="417" y="1030"/>
                      </a:cubicBezTo>
                      <a:cubicBezTo>
                        <a:pt x="444" y="1030"/>
                        <a:pt x="466" y="1052"/>
                        <a:pt x="466" y="1079"/>
                      </a:cubicBezTo>
                      <a:cubicBezTo>
                        <a:pt x="466" y="1106"/>
                        <a:pt x="444" y="1128"/>
                        <a:pt x="417" y="1128"/>
                      </a:cubicBezTo>
                      <a:cubicBezTo>
                        <a:pt x="390" y="1128"/>
                        <a:pt x="369" y="1106"/>
                        <a:pt x="369" y="1079"/>
                      </a:cubicBezTo>
                      <a:moveTo>
                        <a:pt x="521" y="1345"/>
                      </a:moveTo>
                      <a:cubicBezTo>
                        <a:pt x="481" y="1345"/>
                        <a:pt x="448" y="1312"/>
                        <a:pt x="448" y="1273"/>
                      </a:cubicBezTo>
                      <a:cubicBezTo>
                        <a:pt x="448" y="1233"/>
                        <a:pt x="481" y="1200"/>
                        <a:pt x="521" y="1200"/>
                      </a:cubicBezTo>
                      <a:cubicBezTo>
                        <a:pt x="561" y="1200"/>
                        <a:pt x="593" y="1233"/>
                        <a:pt x="593" y="1273"/>
                      </a:cubicBezTo>
                      <a:cubicBezTo>
                        <a:pt x="593" y="1312"/>
                        <a:pt x="561" y="1345"/>
                        <a:pt x="521" y="1345"/>
                      </a:cubicBezTo>
                      <a:moveTo>
                        <a:pt x="821" y="1195"/>
                      </a:moveTo>
                      <a:cubicBezTo>
                        <a:pt x="774" y="1195"/>
                        <a:pt x="735" y="1157"/>
                        <a:pt x="735" y="1110"/>
                      </a:cubicBezTo>
                      <a:cubicBezTo>
                        <a:pt x="735" y="1062"/>
                        <a:pt x="774" y="1024"/>
                        <a:pt x="821" y="1024"/>
                      </a:cubicBezTo>
                      <a:cubicBezTo>
                        <a:pt x="868" y="1024"/>
                        <a:pt x="907" y="1062"/>
                        <a:pt x="907" y="1110"/>
                      </a:cubicBezTo>
                      <a:cubicBezTo>
                        <a:pt x="907" y="1157"/>
                        <a:pt x="868" y="1195"/>
                        <a:pt x="821" y="1195"/>
                      </a:cubicBezTo>
                      <a:moveTo>
                        <a:pt x="265" y="944"/>
                      </a:moveTo>
                      <a:cubicBezTo>
                        <a:pt x="491" y="394"/>
                        <a:pt x="491" y="394"/>
                        <a:pt x="491" y="394"/>
                      </a:cubicBezTo>
                      <a:cubicBezTo>
                        <a:pt x="496" y="380"/>
                        <a:pt x="496" y="380"/>
                        <a:pt x="496" y="380"/>
                      </a:cubicBezTo>
                      <a:cubicBezTo>
                        <a:pt x="496" y="365"/>
                        <a:pt x="496" y="365"/>
                        <a:pt x="496" y="365"/>
                      </a:cubicBezTo>
                      <a:cubicBezTo>
                        <a:pt x="496" y="84"/>
                        <a:pt x="496" y="84"/>
                        <a:pt x="496" y="84"/>
                      </a:cubicBezTo>
                      <a:cubicBezTo>
                        <a:pt x="710" y="84"/>
                        <a:pt x="710" y="84"/>
                        <a:pt x="710" y="84"/>
                      </a:cubicBezTo>
                      <a:cubicBezTo>
                        <a:pt x="710" y="365"/>
                        <a:pt x="710" y="365"/>
                        <a:pt x="710" y="365"/>
                      </a:cubicBezTo>
                      <a:cubicBezTo>
                        <a:pt x="710" y="380"/>
                        <a:pt x="710" y="380"/>
                        <a:pt x="710" y="380"/>
                      </a:cubicBezTo>
                      <a:cubicBezTo>
                        <a:pt x="715" y="394"/>
                        <a:pt x="715" y="394"/>
                        <a:pt x="715" y="394"/>
                      </a:cubicBezTo>
                      <a:cubicBezTo>
                        <a:pt x="941" y="944"/>
                        <a:pt x="941" y="944"/>
                        <a:pt x="941" y="944"/>
                      </a:cubicBezTo>
                      <a:lnTo>
                        <a:pt x="265" y="9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65" name="Oval 52"/>
                <p:cNvSpPr>
                  <a:spLocks noChangeArrowheads="1"/>
                </p:cNvSpPr>
                <p:nvPr/>
              </p:nvSpPr>
              <p:spPr bwMode="auto">
                <a:xfrm>
                  <a:off x="11440080" y="2374940"/>
                  <a:ext cx="53340" cy="5357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78" name="Group 6154"/>
            <p:cNvGrpSpPr/>
            <p:nvPr/>
          </p:nvGrpSpPr>
          <p:grpSpPr>
            <a:xfrm>
              <a:off x="7535286" y="5562600"/>
              <a:ext cx="565547" cy="565547"/>
              <a:chOff x="7535286" y="5562600"/>
              <a:chExt cx="565547" cy="565547"/>
            </a:xfrm>
          </p:grpSpPr>
          <p:sp>
            <p:nvSpPr>
              <p:cNvPr id="190" name="Oval 189"/>
              <p:cNvSpPr/>
              <p:nvPr/>
            </p:nvSpPr>
            <p:spPr>
              <a:xfrm>
                <a:off x="7535286"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nvGrpSpPr>
              <p:cNvPr id="179" name="Group 471"/>
              <p:cNvGrpSpPr/>
              <p:nvPr/>
            </p:nvGrpSpPr>
            <p:grpSpPr>
              <a:xfrm>
                <a:off x="7610528" y="5690784"/>
                <a:ext cx="431783" cy="307776"/>
                <a:chOff x="2652791" y="4237487"/>
                <a:chExt cx="1032272" cy="735806"/>
              </a:xfrm>
              <a:solidFill>
                <a:schemeClr val="bg1"/>
              </a:solidFill>
            </p:grpSpPr>
            <p:sp>
              <p:nvSpPr>
                <p:cNvPr id="473" name="Freeform 62"/>
                <p:cNvSpPr>
                  <a:spLocks/>
                </p:cNvSpPr>
                <p:nvPr/>
              </p:nvSpPr>
              <p:spPr bwMode="auto">
                <a:xfrm>
                  <a:off x="3097847" y="4842801"/>
                  <a:ext cx="587216" cy="64532"/>
                </a:xfrm>
                <a:custGeom>
                  <a:avLst/>
                  <a:gdLst>
                    <a:gd name="T0" fmla="*/ 1044 w 1044"/>
                    <a:gd name="T1" fmla="*/ 0 h 115"/>
                    <a:gd name="T2" fmla="*/ 0 w 1044"/>
                    <a:gd name="T3" fmla="*/ 0 h 115"/>
                    <a:gd name="T4" fmla="*/ 23 w 1044"/>
                    <a:gd name="T5" fmla="*/ 115 h 115"/>
                    <a:gd name="T6" fmla="*/ 1044 w 1044"/>
                    <a:gd name="T7" fmla="*/ 115 h 115"/>
                    <a:gd name="T8" fmla="*/ 1044 w 1044"/>
                    <a:gd name="T9" fmla="*/ 0 h 115"/>
                  </a:gdLst>
                  <a:ahLst/>
                  <a:cxnLst>
                    <a:cxn ang="0">
                      <a:pos x="T0" y="T1"/>
                    </a:cxn>
                    <a:cxn ang="0">
                      <a:pos x="T2" y="T3"/>
                    </a:cxn>
                    <a:cxn ang="0">
                      <a:pos x="T4" y="T5"/>
                    </a:cxn>
                    <a:cxn ang="0">
                      <a:pos x="T6" y="T7"/>
                    </a:cxn>
                    <a:cxn ang="0">
                      <a:pos x="T8" y="T9"/>
                    </a:cxn>
                  </a:cxnLst>
                  <a:rect l="0" t="0" r="r" b="b"/>
                  <a:pathLst>
                    <a:path w="1044" h="115">
                      <a:moveTo>
                        <a:pt x="1044" y="0"/>
                      </a:moveTo>
                      <a:cubicBezTo>
                        <a:pt x="0" y="0"/>
                        <a:pt x="0" y="0"/>
                        <a:pt x="0" y="0"/>
                      </a:cubicBezTo>
                      <a:cubicBezTo>
                        <a:pt x="8" y="40"/>
                        <a:pt x="16" y="80"/>
                        <a:pt x="23" y="115"/>
                      </a:cubicBezTo>
                      <a:cubicBezTo>
                        <a:pt x="1044" y="115"/>
                        <a:pt x="1044" y="115"/>
                        <a:pt x="1044" y="115"/>
                      </a:cubicBezTo>
                      <a:lnTo>
                        <a:pt x="10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74" name="Freeform 63"/>
                <p:cNvSpPr>
                  <a:spLocks/>
                </p:cNvSpPr>
                <p:nvPr/>
              </p:nvSpPr>
              <p:spPr bwMode="auto">
                <a:xfrm>
                  <a:off x="2652791" y="4464658"/>
                  <a:ext cx="447675" cy="508635"/>
                </a:xfrm>
                <a:custGeom>
                  <a:avLst/>
                  <a:gdLst>
                    <a:gd name="T0" fmla="*/ 796 w 796"/>
                    <a:gd name="T1" fmla="*/ 904 h 904"/>
                    <a:gd name="T2" fmla="*/ 714 w 796"/>
                    <a:gd name="T3" fmla="*/ 476 h 904"/>
                    <a:gd name="T4" fmla="*/ 656 w 796"/>
                    <a:gd name="T5" fmla="*/ 322 h 904"/>
                    <a:gd name="T6" fmla="*/ 425 w 796"/>
                    <a:gd name="T7" fmla="*/ 15 h 904"/>
                    <a:gd name="T8" fmla="*/ 407 w 796"/>
                    <a:gd name="T9" fmla="*/ 17 h 904"/>
                    <a:gd name="T10" fmla="*/ 380 w 796"/>
                    <a:gd name="T11" fmla="*/ 74 h 904"/>
                    <a:gd name="T12" fmla="*/ 273 w 796"/>
                    <a:gd name="T13" fmla="*/ 125 h 904"/>
                    <a:gd name="T14" fmla="*/ 112 w 796"/>
                    <a:gd name="T15" fmla="*/ 636 h 904"/>
                    <a:gd name="T16" fmla="*/ 103 w 796"/>
                    <a:gd name="T17" fmla="*/ 672 h 904"/>
                    <a:gd name="T18" fmla="*/ 0 w 796"/>
                    <a:gd name="T19" fmla="*/ 672 h 904"/>
                    <a:gd name="T20" fmla="*/ 0 w 796"/>
                    <a:gd name="T21" fmla="*/ 787 h 904"/>
                    <a:gd name="T22" fmla="*/ 97 w 796"/>
                    <a:gd name="T23" fmla="*/ 787 h 904"/>
                    <a:gd name="T24" fmla="*/ 113 w 796"/>
                    <a:gd name="T25" fmla="*/ 904 h 904"/>
                    <a:gd name="T26" fmla="*/ 796 w 796"/>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6" h="904">
                      <a:moveTo>
                        <a:pt x="796" y="904"/>
                      </a:moveTo>
                      <a:cubicBezTo>
                        <a:pt x="796" y="904"/>
                        <a:pt x="722" y="530"/>
                        <a:pt x="714" y="476"/>
                      </a:cubicBezTo>
                      <a:cubicBezTo>
                        <a:pt x="699" y="375"/>
                        <a:pt x="656" y="322"/>
                        <a:pt x="656" y="322"/>
                      </a:cubicBezTo>
                      <a:cubicBezTo>
                        <a:pt x="425" y="15"/>
                        <a:pt x="425" y="15"/>
                        <a:pt x="425" y="15"/>
                      </a:cubicBezTo>
                      <a:cubicBezTo>
                        <a:pt x="425" y="15"/>
                        <a:pt x="415" y="0"/>
                        <a:pt x="407" y="17"/>
                      </a:cubicBezTo>
                      <a:cubicBezTo>
                        <a:pt x="400" y="32"/>
                        <a:pt x="380" y="74"/>
                        <a:pt x="380" y="74"/>
                      </a:cubicBezTo>
                      <a:cubicBezTo>
                        <a:pt x="380" y="74"/>
                        <a:pt x="314" y="80"/>
                        <a:pt x="273" y="125"/>
                      </a:cubicBezTo>
                      <a:cubicBezTo>
                        <a:pt x="201" y="204"/>
                        <a:pt x="142" y="544"/>
                        <a:pt x="112" y="636"/>
                      </a:cubicBezTo>
                      <a:cubicBezTo>
                        <a:pt x="109" y="648"/>
                        <a:pt x="106" y="660"/>
                        <a:pt x="103" y="672"/>
                      </a:cubicBezTo>
                      <a:cubicBezTo>
                        <a:pt x="0" y="672"/>
                        <a:pt x="0" y="672"/>
                        <a:pt x="0" y="672"/>
                      </a:cubicBezTo>
                      <a:cubicBezTo>
                        <a:pt x="0" y="787"/>
                        <a:pt x="0" y="787"/>
                        <a:pt x="0" y="787"/>
                      </a:cubicBezTo>
                      <a:cubicBezTo>
                        <a:pt x="97" y="787"/>
                        <a:pt x="97" y="787"/>
                        <a:pt x="97" y="787"/>
                      </a:cubicBezTo>
                      <a:cubicBezTo>
                        <a:pt x="100" y="837"/>
                        <a:pt x="108" y="881"/>
                        <a:pt x="113" y="904"/>
                      </a:cubicBezTo>
                      <a:lnTo>
                        <a:pt x="796" y="9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75" name="Freeform 64"/>
                <p:cNvSpPr>
                  <a:spLocks/>
                </p:cNvSpPr>
                <p:nvPr/>
              </p:nvSpPr>
              <p:spPr bwMode="auto">
                <a:xfrm>
                  <a:off x="2863770" y="4237487"/>
                  <a:ext cx="206931" cy="276701"/>
                </a:xfrm>
                <a:custGeom>
                  <a:avLst/>
                  <a:gdLst>
                    <a:gd name="T0" fmla="*/ 353 w 368"/>
                    <a:gd name="T1" fmla="*/ 160 h 492"/>
                    <a:gd name="T2" fmla="*/ 183 w 368"/>
                    <a:gd name="T3" fmla="*/ 0 h 492"/>
                    <a:gd name="T4" fmla="*/ 183 w 368"/>
                    <a:gd name="T5" fmla="*/ 22 h 492"/>
                    <a:gd name="T6" fmla="*/ 169 w 368"/>
                    <a:gd name="T7" fmla="*/ 33 h 492"/>
                    <a:gd name="T8" fmla="*/ 34 w 368"/>
                    <a:gd name="T9" fmla="*/ 106 h 492"/>
                    <a:gd name="T10" fmla="*/ 61 w 368"/>
                    <a:gd name="T11" fmla="*/ 310 h 492"/>
                    <a:gd name="T12" fmla="*/ 194 w 368"/>
                    <a:gd name="T13" fmla="*/ 492 h 492"/>
                    <a:gd name="T14" fmla="*/ 215 w 368"/>
                    <a:gd name="T15" fmla="*/ 492 h 492"/>
                    <a:gd name="T16" fmla="*/ 353 w 368"/>
                    <a:gd name="T17" fmla="*/ 383 h 492"/>
                    <a:gd name="T18" fmla="*/ 353 w 368"/>
                    <a:gd name="T19" fmla="*/ 1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492">
                      <a:moveTo>
                        <a:pt x="353" y="160"/>
                      </a:moveTo>
                      <a:cubicBezTo>
                        <a:pt x="353" y="160"/>
                        <a:pt x="368" y="9"/>
                        <a:pt x="183" y="0"/>
                      </a:cubicBezTo>
                      <a:cubicBezTo>
                        <a:pt x="183" y="22"/>
                        <a:pt x="183" y="22"/>
                        <a:pt x="183" y="22"/>
                      </a:cubicBezTo>
                      <a:cubicBezTo>
                        <a:pt x="183" y="28"/>
                        <a:pt x="176" y="31"/>
                        <a:pt x="169" y="33"/>
                      </a:cubicBezTo>
                      <a:cubicBezTo>
                        <a:pt x="108" y="33"/>
                        <a:pt x="60" y="59"/>
                        <a:pt x="34" y="106"/>
                      </a:cubicBezTo>
                      <a:cubicBezTo>
                        <a:pt x="0" y="168"/>
                        <a:pt x="12" y="241"/>
                        <a:pt x="61" y="310"/>
                      </a:cubicBezTo>
                      <a:cubicBezTo>
                        <a:pt x="126" y="402"/>
                        <a:pt x="194" y="492"/>
                        <a:pt x="194" y="492"/>
                      </a:cubicBezTo>
                      <a:cubicBezTo>
                        <a:pt x="215" y="492"/>
                        <a:pt x="215" y="492"/>
                        <a:pt x="215" y="492"/>
                      </a:cubicBezTo>
                      <a:cubicBezTo>
                        <a:pt x="246" y="492"/>
                        <a:pt x="355" y="481"/>
                        <a:pt x="353" y="383"/>
                      </a:cubicBezTo>
                      <a:lnTo>
                        <a:pt x="353" y="1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76" name="Freeform 65"/>
                <p:cNvSpPr>
                  <a:spLocks noEditPoints="1"/>
                </p:cNvSpPr>
                <p:nvPr/>
              </p:nvSpPr>
              <p:spPr bwMode="auto">
                <a:xfrm>
                  <a:off x="3140948" y="4512998"/>
                  <a:ext cx="492204" cy="305038"/>
                </a:xfrm>
                <a:custGeom>
                  <a:avLst/>
                  <a:gdLst>
                    <a:gd name="T0" fmla="*/ 840 w 875"/>
                    <a:gd name="T1" fmla="*/ 149 h 542"/>
                    <a:gd name="T2" fmla="*/ 794 w 875"/>
                    <a:gd name="T3" fmla="*/ 87 h 542"/>
                    <a:gd name="T4" fmla="*/ 568 w 875"/>
                    <a:gd name="T5" fmla="*/ 0 h 542"/>
                    <a:gd name="T6" fmla="*/ 498 w 875"/>
                    <a:gd name="T7" fmla="*/ 475 h 542"/>
                    <a:gd name="T8" fmla="*/ 470 w 875"/>
                    <a:gd name="T9" fmla="*/ 133 h 542"/>
                    <a:gd name="T10" fmla="*/ 503 w 875"/>
                    <a:gd name="T11" fmla="*/ 50 h 542"/>
                    <a:gd name="T12" fmla="*/ 372 w 875"/>
                    <a:gd name="T13" fmla="*/ 50 h 542"/>
                    <a:gd name="T14" fmla="*/ 404 w 875"/>
                    <a:gd name="T15" fmla="*/ 133 h 542"/>
                    <a:gd name="T16" fmla="*/ 374 w 875"/>
                    <a:gd name="T17" fmla="*/ 475 h 542"/>
                    <a:gd name="T18" fmla="*/ 303 w 875"/>
                    <a:gd name="T19" fmla="*/ 1 h 542"/>
                    <a:gd name="T20" fmla="*/ 71 w 875"/>
                    <a:gd name="T21" fmla="*/ 91 h 542"/>
                    <a:gd name="T22" fmla="*/ 37 w 875"/>
                    <a:gd name="T23" fmla="*/ 136 h 542"/>
                    <a:gd name="T24" fmla="*/ 0 w 875"/>
                    <a:gd name="T25" fmla="*/ 542 h 542"/>
                    <a:gd name="T26" fmla="*/ 875 w 875"/>
                    <a:gd name="T27" fmla="*/ 542 h 542"/>
                    <a:gd name="T28" fmla="*/ 840 w 875"/>
                    <a:gd name="T29" fmla="*/ 149 h 542"/>
                    <a:gd name="T30" fmla="*/ 729 w 875"/>
                    <a:gd name="T31" fmla="*/ 380 h 542"/>
                    <a:gd name="T32" fmla="*/ 597 w 875"/>
                    <a:gd name="T33" fmla="*/ 380 h 542"/>
                    <a:gd name="T34" fmla="*/ 597 w 875"/>
                    <a:gd name="T35" fmla="*/ 324 h 542"/>
                    <a:gd name="T36" fmla="*/ 729 w 875"/>
                    <a:gd name="T37" fmla="*/ 324 h 542"/>
                    <a:gd name="T38" fmla="*/ 729 w 875"/>
                    <a:gd name="T39" fmla="*/ 38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5" h="542">
                      <a:moveTo>
                        <a:pt x="840" y="149"/>
                      </a:moveTo>
                      <a:cubicBezTo>
                        <a:pt x="840" y="120"/>
                        <a:pt x="820" y="95"/>
                        <a:pt x="794" y="87"/>
                      </a:cubicBezTo>
                      <a:cubicBezTo>
                        <a:pt x="568" y="0"/>
                        <a:pt x="568" y="0"/>
                        <a:pt x="568" y="0"/>
                      </a:cubicBezTo>
                      <a:cubicBezTo>
                        <a:pt x="498" y="475"/>
                        <a:pt x="498" y="475"/>
                        <a:pt x="498" y="475"/>
                      </a:cubicBezTo>
                      <a:cubicBezTo>
                        <a:pt x="470" y="133"/>
                        <a:pt x="470" y="133"/>
                        <a:pt x="470" y="133"/>
                      </a:cubicBezTo>
                      <a:cubicBezTo>
                        <a:pt x="503" y="50"/>
                        <a:pt x="503" y="50"/>
                        <a:pt x="503" y="50"/>
                      </a:cubicBezTo>
                      <a:cubicBezTo>
                        <a:pt x="372" y="50"/>
                        <a:pt x="372" y="50"/>
                        <a:pt x="372" y="50"/>
                      </a:cubicBezTo>
                      <a:cubicBezTo>
                        <a:pt x="404" y="133"/>
                        <a:pt x="404" y="133"/>
                        <a:pt x="404" y="133"/>
                      </a:cubicBezTo>
                      <a:cubicBezTo>
                        <a:pt x="374" y="475"/>
                        <a:pt x="374" y="475"/>
                        <a:pt x="374" y="475"/>
                      </a:cubicBezTo>
                      <a:cubicBezTo>
                        <a:pt x="303" y="1"/>
                        <a:pt x="303" y="1"/>
                        <a:pt x="303" y="1"/>
                      </a:cubicBezTo>
                      <a:cubicBezTo>
                        <a:pt x="71" y="91"/>
                        <a:pt x="71" y="91"/>
                        <a:pt x="71" y="91"/>
                      </a:cubicBezTo>
                      <a:cubicBezTo>
                        <a:pt x="54" y="100"/>
                        <a:pt x="41" y="116"/>
                        <a:pt x="37" y="136"/>
                      </a:cubicBezTo>
                      <a:cubicBezTo>
                        <a:pt x="0" y="542"/>
                        <a:pt x="0" y="542"/>
                        <a:pt x="0" y="542"/>
                      </a:cubicBezTo>
                      <a:cubicBezTo>
                        <a:pt x="875" y="542"/>
                        <a:pt x="875" y="542"/>
                        <a:pt x="875" y="542"/>
                      </a:cubicBezTo>
                      <a:lnTo>
                        <a:pt x="840" y="149"/>
                      </a:lnTo>
                      <a:close/>
                      <a:moveTo>
                        <a:pt x="729" y="380"/>
                      </a:moveTo>
                      <a:cubicBezTo>
                        <a:pt x="597" y="380"/>
                        <a:pt x="597" y="380"/>
                        <a:pt x="597" y="380"/>
                      </a:cubicBezTo>
                      <a:cubicBezTo>
                        <a:pt x="597" y="324"/>
                        <a:pt x="597" y="324"/>
                        <a:pt x="597" y="324"/>
                      </a:cubicBezTo>
                      <a:cubicBezTo>
                        <a:pt x="729" y="324"/>
                        <a:pt x="729" y="324"/>
                        <a:pt x="729" y="324"/>
                      </a:cubicBezTo>
                      <a:lnTo>
                        <a:pt x="729" y="3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77" name="Freeform 66"/>
                <p:cNvSpPr>
                  <a:spLocks/>
                </p:cNvSpPr>
                <p:nvPr/>
              </p:nvSpPr>
              <p:spPr bwMode="auto">
                <a:xfrm>
                  <a:off x="3297396" y="4238678"/>
                  <a:ext cx="178832" cy="264795"/>
                </a:xfrm>
                <a:custGeom>
                  <a:avLst/>
                  <a:gdLst>
                    <a:gd name="T0" fmla="*/ 37 w 318"/>
                    <a:gd name="T1" fmla="*/ 340 h 471"/>
                    <a:gd name="T2" fmla="*/ 160 w 318"/>
                    <a:gd name="T3" fmla="*/ 466 h 471"/>
                    <a:gd name="T4" fmla="*/ 284 w 318"/>
                    <a:gd name="T5" fmla="*/ 337 h 471"/>
                    <a:gd name="T6" fmla="*/ 284 w 318"/>
                    <a:gd name="T7" fmla="*/ 336 h 471"/>
                    <a:gd name="T8" fmla="*/ 284 w 318"/>
                    <a:gd name="T9" fmla="*/ 313 h 471"/>
                    <a:gd name="T10" fmla="*/ 318 w 318"/>
                    <a:gd name="T11" fmla="*/ 284 h 471"/>
                    <a:gd name="T12" fmla="*/ 318 w 318"/>
                    <a:gd name="T13" fmla="*/ 158 h 471"/>
                    <a:gd name="T14" fmla="*/ 181 w 318"/>
                    <a:gd name="T15" fmla="*/ 31 h 471"/>
                    <a:gd name="T16" fmla="*/ 170 w 318"/>
                    <a:gd name="T17" fmla="*/ 21 h 471"/>
                    <a:gd name="T18" fmla="*/ 170 w 318"/>
                    <a:gd name="T19" fmla="*/ 0 h 471"/>
                    <a:gd name="T20" fmla="*/ 1 w 318"/>
                    <a:gd name="T21" fmla="*/ 147 h 471"/>
                    <a:gd name="T22" fmla="*/ 1 w 318"/>
                    <a:gd name="T23" fmla="*/ 282 h 471"/>
                    <a:gd name="T24" fmla="*/ 37 w 318"/>
                    <a:gd name="T25" fmla="*/ 313 h 471"/>
                    <a:gd name="T26" fmla="*/ 37 w 318"/>
                    <a:gd name="T27" fmla="*/ 3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471">
                      <a:moveTo>
                        <a:pt x="37" y="340"/>
                      </a:moveTo>
                      <a:cubicBezTo>
                        <a:pt x="55" y="471"/>
                        <a:pt x="160" y="466"/>
                        <a:pt x="160" y="466"/>
                      </a:cubicBezTo>
                      <a:cubicBezTo>
                        <a:pt x="160" y="466"/>
                        <a:pt x="267" y="471"/>
                        <a:pt x="284" y="337"/>
                      </a:cubicBezTo>
                      <a:cubicBezTo>
                        <a:pt x="284" y="337"/>
                        <a:pt x="284" y="337"/>
                        <a:pt x="284" y="336"/>
                      </a:cubicBezTo>
                      <a:cubicBezTo>
                        <a:pt x="284" y="313"/>
                        <a:pt x="284" y="313"/>
                        <a:pt x="284" y="313"/>
                      </a:cubicBezTo>
                      <a:cubicBezTo>
                        <a:pt x="318" y="284"/>
                        <a:pt x="318" y="284"/>
                        <a:pt x="318" y="284"/>
                      </a:cubicBezTo>
                      <a:cubicBezTo>
                        <a:pt x="318" y="158"/>
                        <a:pt x="318" y="158"/>
                        <a:pt x="318" y="158"/>
                      </a:cubicBezTo>
                      <a:cubicBezTo>
                        <a:pt x="317" y="96"/>
                        <a:pt x="258" y="31"/>
                        <a:pt x="181" y="31"/>
                      </a:cubicBezTo>
                      <a:cubicBezTo>
                        <a:pt x="173" y="31"/>
                        <a:pt x="170" y="28"/>
                        <a:pt x="170" y="21"/>
                      </a:cubicBezTo>
                      <a:cubicBezTo>
                        <a:pt x="170" y="0"/>
                        <a:pt x="170" y="0"/>
                        <a:pt x="170" y="0"/>
                      </a:cubicBezTo>
                      <a:cubicBezTo>
                        <a:pt x="0" y="8"/>
                        <a:pt x="1" y="147"/>
                        <a:pt x="1" y="147"/>
                      </a:cubicBezTo>
                      <a:cubicBezTo>
                        <a:pt x="1" y="282"/>
                        <a:pt x="1" y="282"/>
                        <a:pt x="1" y="282"/>
                      </a:cubicBezTo>
                      <a:cubicBezTo>
                        <a:pt x="37" y="313"/>
                        <a:pt x="37" y="313"/>
                        <a:pt x="37" y="313"/>
                      </a:cubicBezTo>
                      <a:lnTo>
                        <a:pt x="37" y="3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nvGrpSpPr>
            <p:cNvPr id="180" name="Group 6159"/>
            <p:cNvGrpSpPr/>
            <p:nvPr/>
          </p:nvGrpSpPr>
          <p:grpSpPr>
            <a:xfrm>
              <a:off x="1716376" y="5562600"/>
              <a:ext cx="565547" cy="565547"/>
              <a:chOff x="1716376" y="5562600"/>
              <a:chExt cx="565547" cy="565547"/>
            </a:xfrm>
          </p:grpSpPr>
          <p:sp>
            <p:nvSpPr>
              <p:cNvPr id="185" name="Oval 184"/>
              <p:cNvSpPr/>
              <p:nvPr/>
            </p:nvSpPr>
            <p:spPr>
              <a:xfrm>
                <a:off x="1716376"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85" name="Freeform 484"/>
              <p:cNvSpPr>
                <a:spLocks noChangeAspect="1" noEditPoints="1"/>
              </p:cNvSpPr>
              <p:nvPr/>
            </p:nvSpPr>
            <p:spPr bwMode="auto">
              <a:xfrm>
                <a:off x="1828531" y="5667723"/>
                <a:ext cx="330153" cy="338328"/>
              </a:xfrm>
              <a:custGeom>
                <a:avLst/>
                <a:gdLst>
                  <a:gd name="T0" fmla="*/ 358 w 1778"/>
                  <a:gd name="T1" fmla="*/ 0 h 1822"/>
                  <a:gd name="T2" fmla="*/ 0 w 1778"/>
                  <a:gd name="T3" fmla="*/ 360 h 1822"/>
                  <a:gd name="T4" fmla="*/ 0 w 1778"/>
                  <a:gd name="T5" fmla="*/ 1822 h 1822"/>
                  <a:gd name="T6" fmla="*/ 1778 w 1778"/>
                  <a:gd name="T7" fmla="*/ 1822 h 1822"/>
                  <a:gd name="T8" fmla="*/ 1778 w 1778"/>
                  <a:gd name="T9" fmla="*/ 0 h 1822"/>
                  <a:gd name="T10" fmla="*/ 358 w 1778"/>
                  <a:gd name="T11" fmla="*/ 0 h 1822"/>
                  <a:gd name="T12" fmla="*/ 549 w 1778"/>
                  <a:gd name="T13" fmla="*/ 1504 h 1822"/>
                  <a:gd name="T14" fmla="*/ 283 w 1778"/>
                  <a:gd name="T15" fmla="*/ 1504 h 1822"/>
                  <a:gd name="T16" fmla="*/ 283 w 1778"/>
                  <a:gd name="T17" fmla="*/ 701 h 1822"/>
                  <a:gd name="T18" fmla="*/ 549 w 1778"/>
                  <a:gd name="T19" fmla="*/ 701 h 1822"/>
                  <a:gd name="T20" fmla="*/ 549 w 1778"/>
                  <a:gd name="T21" fmla="*/ 1504 h 1822"/>
                  <a:gd name="T22" fmla="*/ 416 w 1778"/>
                  <a:gd name="T23" fmla="*/ 592 h 1822"/>
                  <a:gd name="T24" fmla="*/ 414 w 1778"/>
                  <a:gd name="T25" fmla="*/ 592 h 1822"/>
                  <a:gd name="T26" fmla="*/ 267 w 1778"/>
                  <a:gd name="T27" fmla="*/ 453 h 1822"/>
                  <a:gd name="T28" fmla="*/ 418 w 1778"/>
                  <a:gd name="T29" fmla="*/ 314 h 1822"/>
                  <a:gd name="T30" fmla="*/ 567 w 1778"/>
                  <a:gd name="T31" fmla="*/ 453 h 1822"/>
                  <a:gd name="T32" fmla="*/ 416 w 1778"/>
                  <a:gd name="T33" fmla="*/ 592 h 1822"/>
                  <a:gd name="T34" fmla="*/ 1511 w 1778"/>
                  <a:gd name="T35" fmla="*/ 1504 h 1822"/>
                  <a:gd name="T36" fmla="*/ 1245 w 1778"/>
                  <a:gd name="T37" fmla="*/ 1504 h 1822"/>
                  <a:gd name="T38" fmla="*/ 1245 w 1778"/>
                  <a:gd name="T39" fmla="*/ 1075 h 1822"/>
                  <a:gd name="T40" fmla="*/ 1109 w 1778"/>
                  <a:gd name="T41" fmla="*/ 893 h 1822"/>
                  <a:gd name="T42" fmla="*/ 972 w 1778"/>
                  <a:gd name="T43" fmla="*/ 991 h 1822"/>
                  <a:gd name="T44" fmla="*/ 964 w 1778"/>
                  <a:gd name="T45" fmla="*/ 1056 h 1822"/>
                  <a:gd name="T46" fmla="*/ 964 w 1778"/>
                  <a:gd name="T47" fmla="*/ 1504 h 1822"/>
                  <a:gd name="T48" fmla="*/ 697 w 1778"/>
                  <a:gd name="T49" fmla="*/ 1504 h 1822"/>
                  <a:gd name="T50" fmla="*/ 697 w 1778"/>
                  <a:gd name="T51" fmla="*/ 701 h 1822"/>
                  <a:gd name="T52" fmla="*/ 964 w 1778"/>
                  <a:gd name="T53" fmla="*/ 701 h 1822"/>
                  <a:gd name="T54" fmla="*/ 964 w 1778"/>
                  <a:gd name="T55" fmla="*/ 815 h 1822"/>
                  <a:gd name="T56" fmla="*/ 1204 w 1778"/>
                  <a:gd name="T57" fmla="*/ 683 h 1822"/>
                  <a:gd name="T58" fmla="*/ 1511 w 1778"/>
                  <a:gd name="T59" fmla="*/ 1044 h 1822"/>
                  <a:gd name="T60" fmla="*/ 1511 w 1778"/>
                  <a:gd name="T61" fmla="*/ 1504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8" h="1822">
                    <a:moveTo>
                      <a:pt x="358" y="0"/>
                    </a:moveTo>
                    <a:cubicBezTo>
                      <a:pt x="160" y="0"/>
                      <a:pt x="0" y="162"/>
                      <a:pt x="0" y="360"/>
                    </a:cubicBezTo>
                    <a:cubicBezTo>
                      <a:pt x="0" y="1822"/>
                      <a:pt x="0" y="1822"/>
                      <a:pt x="0" y="1822"/>
                    </a:cubicBezTo>
                    <a:cubicBezTo>
                      <a:pt x="1778" y="1822"/>
                      <a:pt x="1778" y="1822"/>
                      <a:pt x="1778" y="1822"/>
                    </a:cubicBezTo>
                    <a:cubicBezTo>
                      <a:pt x="1778" y="0"/>
                      <a:pt x="1778" y="0"/>
                      <a:pt x="1778" y="0"/>
                    </a:cubicBezTo>
                    <a:lnTo>
                      <a:pt x="358" y="0"/>
                    </a:lnTo>
                    <a:close/>
                    <a:moveTo>
                      <a:pt x="549" y="1504"/>
                    </a:moveTo>
                    <a:cubicBezTo>
                      <a:pt x="283" y="1504"/>
                      <a:pt x="283" y="1504"/>
                      <a:pt x="283" y="1504"/>
                    </a:cubicBezTo>
                    <a:cubicBezTo>
                      <a:pt x="283" y="701"/>
                      <a:pt x="283" y="701"/>
                      <a:pt x="283" y="701"/>
                    </a:cubicBezTo>
                    <a:cubicBezTo>
                      <a:pt x="549" y="701"/>
                      <a:pt x="549" y="701"/>
                      <a:pt x="549" y="701"/>
                    </a:cubicBezTo>
                    <a:lnTo>
                      <a:pt x="549" y="1504"/>
                    </a:lnTo>
                    <a:close/>
                    <a:moveTo>
                      <a:pt x="416" y="592"/>
                    </a:moveTo>
                    <a:cubicBezTo>
                      <a:pt x="414" y="592"/>
                      <a:pt x="414" y="592"/>
                      <a:pt x="414" y="592"/>
                    </a:cubicBezTo>
                    <a:cubicBezTo>
                      <a:pt x="325" y="592"/>
                      <a:pt x="267" y="530"/>
                      <a:pt x="267" y="453"/>
                    </a:cubicBezTo>
                    <a:cubicBezTo>
                      <a:pt x="267" y="374"/>
                      <a:pt x="326" y="314"/>
                      <a:pt x="418" y="314"/>
                    </a:cubicBezTo>
                    <a:cubicBezTo>
                      <a:pt x="509" y="314"/>
                      <a:pt x="565" y="374"/>
                      <a:pt x="567" y="453"/>
                    </a:cubicBezTo>
                    <a:cubicBezTo>
                      <a:pt x="567" y="530"/>
                      <a:pt x="509" y="592"/>
                      <a:pt x="416" y="592"/>
                    </a:cubicBezTo>
                    <a:moveTo>
                      <a:pt x="1511" y="1504"/>
                    </a:moveTo>
                    <a:cubicBezTo>
                      <a:pt x="1245" y="1504"/>
                      <a:pt x="1245" y="1504"/>
                      <a:pt x="1245" y="1504"/>
                    </a:cubicBezTo>
                    <a:cubicBezTo>
                      <a:pt x="1245" y="1075"/>
                      <a:pt x="1245" y="1075"/>
                      <a:pt x="1245" y="1075"/>
                    </a:cubicBezTo>
                    <a:cubicBezTo>
                      <a:pt x="1245" y="967"/>
                      <a:pt x="1206" y="893"/>
                      <a:pt x="1109" y="893"/>
                    </a:cubicBezTo>
                    <a:cubicBezTo>
                      <a:pt x="1036" y="893"/>
                      <a:pt x="992" y="943"/>
                      <a:pt x="972" y="991"/>
                    </a:cubicBezTo>
                    <a:cubicBezTo>
                      <a:pt x="965" y="1008"/>
                      <a:pt x="964" y="1032"/>
                      <a:pt x="964" y="1056"/>
                    </a:cubicBezTo>
                    <a:cubicBezTo>
                      <a:pt x="964" y="1504"/>
                      <a:pt x="964" y="1504"/>
                      <a:pt x="964" y="1504"/>
                    </a:cubicBezTo>
                    <a:cubicBezTo>
                      <a:pt x="697" y="1504"/>
                      <a:pt x="697" y="1504"/>
                      <a:pt x="697" y="1504"/>
                    </a:cubicBezTo>
                    <a:cubicBezTo>
                      <a:pt x="697" y="1504"/>
                      <a:pt x="700" y="777"/>
                      <a:pt x="697" y="701"/>
                    </a:cubicBezTo>
                    <a:cubicBezTo>
                      <a:pt x="964" y="701"/>
                      <a:pt x="964" y="701"/>
                      <a:pt x="964" y="701"/>
                    </a:cubicBezTo>
                    <a:cubicBezTo>
                      <a:pt x="964" y="815"/>
                      <a:pt x="964" y="815"/>
                      <a:pt x="964" y="815"/>
                    </a:cubicBezTo>
                    <a:cubicBezTo>
                      <a:pt x="999" y="760"/>
                      <a:pt x="1062" y="683"/>
                      <a:pt x="1204" y="683"/>
                    </a:cubicBezTo>
                    <a:cubicBezTo>
                      <a:pt x="1380" y="683"/>
                      <a:pt x="1511" y="797"/>
                      <a:pt x="1511" y="1044"/>
                    </a:cubicBezTo>
                    <a:lnTo>
                      <a:pt x="1511" y="15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181" name="Group 6151"/>
            <p:cNvGrpSpPr/>
            <p:nvPr/>
          </p:nvGrpSpPr>
          <p:grpSpPr>
            <a:xfrm>
              <a:off x="11026632" y="5562600"/>
              <a:ext cx="565547" cy="565547"/>
              <a:chOff x="11026632" y="5562600"/>
              <a:chExt cx="565547" cy="565547"/>
            </a:xfrm>
          </p:grpSpPr>
          <p:sp>
            <p:nvSpPr>
              <p:cNvPr id="193" name="Oval 192"/>
              <p:cNvSpPr/>
              <p:nvPr/>
            </p:nvSpPr>
            <p:spPr>
              <a:xfrm>
                <a:off x="11026632" y="5562600"/>
                <a:ext cx="565547" cy="565547"/>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492" name="Freeform 77"/>
              <p:cNvSpPr>
                <a:spLocks noEditPoints="1"/>
              </p:cNvSpPr>
              <p:nvPr/>
            </p:nvSpPr>
            <p:spPr bwMode="auto">
              <a:xfrm>
                <a:off x="11124919" y="5663293"/>
                <a:ext cx="383476" cy="300767"/>
              </a:xfrm>
              <a:custGeom>
                <a:avLst/>
                <a:gdLst>
                  <a:gd name="T0" fmla="*/ 1771 w 1841"/>
                  <a:gd name="T1" fmla="*/ 223 h 1444"/>
                  <a:gd name="T2" fmla="*/ 1252 w 1841"/>
                  <a:gd name="T3" fmla="*/ 223 h 1444"/>
                  <a:gd name="T4" fmla="*/ 1025 w 1841"/>
                  <a:gd name="T5" fmla="*/ 0 h 1444"/>
                  <a:gd name="T6" fmla="*/ 816 w 1841"/>
                  <a:gd name="T7" fmla="*/ 0 h 1444"/>
                  <a:gd name="T8" fmla="*/ 589 w 1841"/>
                  <a:gd name="T9" fmla="*/ 223 h 1444"/>
                  <a:gd name="T10" fmla="*/ 70 w 1841"/>
                  <a:gd name="T11" fmla="*/ 223 h 1444"/>
                  <a:gd name="T12" fmla="*/ 0 w 1841"/>
                  <a:gd name="T13" fmla="*/ 293 h 1444"/>
                  <a:gd name="T14" fmla="*/ 0 w 1841"/>
                  <a:gd name="T15" fmla="*/ 1374 h 1444"/>
                  <a:gd name="T16" fmla="*/ 70 w 1841"/>
                  <a:gd name="T17" fmla="*/ 1444 h 1444"/>
                  <a:gd name="T18" fmla="*/ 1771 w 1841"/>
                  <a:gd name="T19" fmla="*/ 1444 h 1444"/>
                  <a:gd name="T20" fmla="*/ 1841 w 1841"/>
                  <a:gd name="T21" fmla="*/ 1374 h 1444"/>
                  <a:gd name="T22" fmla="*/ 1841 w 1841"/>
                  <a:gd name="T23" fmla="*/ 293 h 1444"/>
                  <a:gd name="T24" fmla="*/ 1771 w 1841"/>
                  <a:gd name="T25" fmla="*/ 223 h 1444"/>
                  <a:gd name="T26" fmla="*/ 816 w 1841"/>
                  <a:gd name="T27" fmla="*/ 96 h 1444"/>
                  <a:gd name="T28" fmla="*/ 1025 w 1841"/>
                  <a:gd name="T29" fmla="*/ 96 h 1444"/>
                  <a:gd name="T30" fmla="*/ 1156 w 1841"/>
                  <a:gd name="T31" fmla="*/ 223 h 1444"/>
                  <a:gd name="T32" fmla="*/ 685 w 1841"/>
                  <a:gd name="T33" fmla="*/ 223 h 1444"/>
                  <a:gd name="T34" fmla="*/ 816 w 1841"/>
                  <a:gd name="T35" fmla="*/ 96 h 1444"/>
                  <a:gd name="T36" fmla="*/ 882 w 1841"/>
                  <a:gd name="T37" fmla="*/ 1245 h 1444"/>
                  <a:gd name="T38" fmla="*/ 545 w 1841"/>
                  <a:gd name="T39" fmla="*/ 1050 h 1444"/>
                  <a:gd name="T40" fmla="*/ 545 w 1841"/>
                  <a:gd name="T41" fmla="*/ 661 h 1444"/>
                  <a:gd name="T42" fmla="*/ 882 w 1841"/>
                  <a:gd name="T43" fmla="*/ 855 h 1444"/>
                  <a:gd name="T44" fmla="*/ 882 w 1841"/>
                  <a:gd name="T45" fmla="*/ 1245 h 1444"/>
                  <a:gd name="T46" fmla="*/ 584 w 1841"/>
                  <a:gd name="T47" fmla="*/ 595 h 1444"/>
                  <a:gd name="T48" fmla="*/ 920 w 1841"/>
                  <a:gd name="T49" fmla="*/ 401 h 1444"/>
                  <a:gd name="T50" fmla="*/ 1257 w 1841"/>
                  <a:gd name="T51" fmla="*/ 595 h 1444"/>
                  <a:gd name="T52" fmla="*/ 921 w 1841"/>
                  <a:gd name="T53" fmla="*/ 789 h 1444"/>
                  <a:gd name="T54" fmla="*/ 584 w 1841"/>
                  <a:gd name="T55" fmla="*/ 595 h 1444"/>
                  <a:gd name="T56" fmla="*/ 1296 w 1841"/>
                  <a:gd name="T57" fmla="*/ 1050 h 1444"/>
                  <a:gd name="T58" fmla="*/ 959 w 1841"/>
                  <a:gd name="T59" fmla="*/ 1245 h 1444"/>
                  <a:gd name="T60" fmla="*/ 959 w 1841"/>
                  <a:gd name="T61" fmla="*/ 855 h 1444"/>
                  <a:gd name="T62" fmla="*/ 1296 w 1841"/>
                  <a:gd name="T63" fmla="*/ 661 h 1444"/>
                  <a:gd name="T64" fmla="*/ 1296 w 1841"/>
                  <a:gd name="T65" fmla="*/ 105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1" h="1444">
                    <a:moveTo>
                      <a:pt x="1771" y="223"/>
                    </a:moveTo>
                    <a:cubicBezTo>
                      <a:pt x="1252" y="223"/>
                      <a:pt x="1252" y="223"/>
                      <a:pt x="1252" y="223"/>
                    </a:cubicBezTo>
                    <a:cubicBezTo>
                      <a:pt x="1250" y="100"/>
                      <a:pt x="1149" y="0"/>
                      <a:pt x="1025" y="0"/>
                    </a:cubicBezTo>
                    <a:cubicBezTo>
                      <a:pt x="816" y="0"/>
                      <a:pt x="816" y="0"/>
                      <a:pt x="816" y="0"/>
                    </a:cubicBezTo>
                    <a:cubicBezTo>
                      <a:pt x="692" y="0"/>
                      <a:pt x="591" y="100"/>
                      <a:pt x="589" y="223"/>
                    </a:cubicBezTo>
                    <a:cubicBezTo>
                      <a:pt x="70" y="223"/>
                      <a:pt x="70" y="223"/>
                      <a:pt x="70" y="223"/>
                    </a:cubicBezTo>
                    <a:cubicBezTo>
                      <a:pt x="32" y="223"/>
                      <a:pt x="0" y="255"/>
                      <a:pt x="0" y="293"/>
                    </a:cubicBezTo>
                    <a:cubicBezTo>
                      <a:pt x="0" y="1374"/>
                      <a:pt x="0" y="1374"/>
                      <a:pt x="0" y="1374"/>
                    </a:cubicBezTo>
                    <a:cubicBezTo>
                      <a:pt x="0" y="1413"/>
                      <a:pt x="32" y="1444"/>
                      <a:pt x="70" y="1444"/>
                    </a:cubicBezTo>
                    <a:cubicBezTo>
                      <a:pt x="1771" y="1444"/>
                      <a:pt x="1771" y="1444"/>
                      <a:pt x="1771" y="1444"/>
                    </a:cubicBezTo>
                    <a:cubicBezTo>
                      <a:pt x="1809" y="1444"/>
                      <a:pt x="1841" y="1413"/>
                      <a:pt x="1841" y="1374"/>
                    </a:cubicBezTo>
                    <a:cubicBezTo>
                      <a:pt x="1841" y="293"/>
                      <a:pt x="1841" y="293"/>
                      <a:pt x="1841" y="293"/>
                    </a:cubicBezTo>
                    <a:cubicBezTo>
                      <a:pt x="1841" y="255"/>
                      <a:pt x="1809" y="223"/>
                      <a:pt x="1771" y="223"/>
                    </a:cubicBezTo>
                    <a:moveTo>
                      <a:pt x="816" y="96"/>
                    </a:moveTo>
                    <a:cubicBezTo>
                      <a:pt x="1025" y="96"/>
                      <a:pt x="1025" y="96"/>
                      <a:pt x="1025" y="96"/>
                    </a:cubicBezTo>
                    <a:cubicBezTo>
                      <a:pt x="1096" y="96"/>
                      <a:pt x="1154" y="153"/>
                      <a:pt x="1156" y="223"/>
                    </a:cubicBezTo>
                    <a:cubicBezTo>
                      <a:pt x="685" y="223"/>
                      <a:pt x="685" y="223"/>
                      <a:pt x="685" y="223"/>
                    </a:cubicBezTo>
                    <a:cubicBezTo>
                      <a:pt x="687" y="153"/>
                      <a:pt x="745" y="96"/>
                      <a:pt x="816" y="96"/>
                    </a:cubicBezTo>
                    <a:moveTo>
                      <a:pt x="882" y="1245"/>
                    </a:moveTo>
                    <a:cubicBezTo>
                      <a:pt x="545" y="1050"/>
                      <a:pt x="545" y="1050"/>
                      <a:pt x="545" y="1050"/>
                    </a:cubicBezTo>
                    <a:cubicBezTo>
                      <a:pt x="545" y="661"/>
                      <a:pt x="545" y="661"/>
                      <a:pt x="545" y="661"/>
                    </a:cubicBezTo>
                    <a:cubicBezTo>
                      <a:pt x="882" y="855"/>
                      <a:pt x="882" y="855"/>
                      <a:pt x="882" y="855"/>
                    </a:cubicBezTo>
                    <a:lnTo>
                      <a:pt x="882" y="1245"/>
                    </a:lnTo>
                    <a:close/>
                    <a:moveTo>
                      <a:pt x="584" y="595"/>
                    </a:moveTo>
                    <a:cubicBezTo>
                      <a:pt x="920" y="401"/>
                      <a:pt x="920" y="401"/>
                      <a:pt x="920" y="401"/>
                    </a:cubicBezTo>
                    <a:cubicBezTo>
                      <a:pt x="1257" y="595"/>
                      <a:pt x="1257" y="595"/>
                      <a:pt x="1257" y="595"/>
                    </a:cubicBezTo>
                    <a:cubicBezTo>
                      <a:pt x="921" y="789"/>
                      <a:pt x="921" y="789"/>
                      <a:pt x="921" y="789"/>
                    </a:cubicBezTo>
                    <a:lnTo>
                      <a:pt x="584" y="595"/>
                    </a:lnTo>
                    <a:close/>
                    <a:moveTo>
                      <a:pt x="1296" y="1050"/>
                    </a:moveTo>
                    <a:cubicBezTo>
                      <a:pt x="959" y="1245"/>
                      <a:pt x="959" y="1245"/>
                      <a:pt x="959" y="1245"/>
                    </a:cubicBezTo>
                    <a:cubicBezTo>
                      <a:pt x="959" y="855"/>
                      <a:pt x="959" y="855"/>
                      <a:pt x="959" y="855"/>
                    </a:cubicBezTo>
                    <a:cubicBezTo>
                      <a:pt x="1296" y="661"/>
                      <a:pt x="1296" y="661"/>
                      <a:pt x="1296" y="661"/>
                    </a:cubicBezTo>
                    <a:lnTo>
                      <a:pt x="1296" y="105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spTree>
    <p:extLst>
      <p:ext uri="{BB962C8B-B14F-4D97-AF65-F5344CB8AC3E}">
        <p14:creationId xmlns:p14="http://schemas.microsoft.com/office/powerpoint/2010/main" val="1707836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750"/>
                                        <p:tgtEl>
                                          <p:spTgt spid="117"/>
                                        </p:tgtEl>
                                      </p:cBhvr>
                                    </p:animEffect>
                                  </p:childTnLst>
                                </p:cTn>
                              </p:par>
                              <p:par>
                                <p:cTn id="8" presetID="42" presetClass="path" presetSubtype="0" decel="100000" fill="hold" nodeType="withEffect">
                                  <p:stCondLst>
                                    <p:cond delay="0"/>
                                  </p:stCondLst>
                                  <p:childTnLst>
                                    <p:animMotion origin="layout" path="M 0 1.37436E-6 L 0 -0.04443 " pathEditMode="relative" rAng="0" ptsTypes="AA">
                                      <p:cBhvr>
                                        <p:cTn id="9" dur="1000" spd="-100000" fill="hold"/>
                                        <p:tgtEl>
                                          <p:spTgt spid="117"/>
                                        </p:tgtEl>
                                        <p:attrNameLst>
                                          <p:attrName>ppt_x</p:attrName>
                                          <p:attrName>ppt_y</p:attrName>
                                        </p:attrNameLst>
                                      </p:cBhvr>
                                      <p:rCtr x="0" y="-2221"/>
                                    </p:animMotion>
                                  </p:childTnLst>
                                </p:cTn>
                              </p:par>
                              <p:par>
                                <p:cTn id="10" presetID="10" presetClass="entr" presetSubtype="0" fill="hold" nodeType="withEffect">
                                  <p:stCondLst>
                                    <p:cond delay="25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childTnLst>
                                </p:cTn>
                              </p:par>
                              <p:par>
                                <p:cTn id="13" presetID="42" presetClass="path" presetSubtype="0" decel="100000" fill="hold" nodeType="withEffect">
                                  <p:stCondLst>
                                    <p:cond delay="250"/>
                                  </p:stCondLst>
                                  <p:childTnLst>
                                    <p:animMotion origin="layout" path="M 0 1.37436E-6 L 0 -0.04443 " pathEditMode="relative" rAng="0" ptsTypes="AA">
                                      <p:cBhvr>
                                        <p:cTn id="14" dur="1000" spd="-100000" fill="hold"/>
                                        <p:tgtEl>
                                          <p:spTgt spid="29"/>
                                        </p:tgtEl>
                                        <p:attrNameLst>
                                          <p:attrName>ppt_x</p:attrName>
                                          <p:attrName>ppt_y</p:attrName>
                                        </p:attrNameLst>
                                      </p:cBhvr>
                                      <p:rCtr x="0" y="-2221"/>
                                    </p:animMotion>
                                  </p:childTnLst>
                                </p:cTn>
                              </p:par>
                              <p:par>
                                <p:cTn id="15" presetID="10" presetClass="entr" presetSubtype="0"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750"/>
                                        <p:tgtEl>
                                          <p:spTgt spid="80"/>
                                        </p:tgtEl>
                                      </p:cBhvr>
                                    </p:animEffect>
                                  </p:childTnLst>
                                </p:cTn>
                              </p:par>
                              <p:par>
                                <p:cTn id="18" presetID="42" presetClass="path" presetSubtype="0" decel="100000" fill="hold" nodeType="withEffect">
                                  <p:stCondLst>
                                    <p:cond delay="500"/>
                                  </p:stCondLst>
                                  <p:childTnLst>
                                    <p:animMotion origin="layout" path="M 0 1.37436E-6 L 0 -0.04443 " pathEditMode="relative" rAng="0" ptsTypes="AA">
                                      <p:cBhvr>
                                        <p:cTn id="19" dur="1000" spd="-100000" fill="hold"/>
                                        <p:tgtEl>
                                          <p:spTgt spid="80"/>
                                        </p:tgtEl>
                                        <p:attrNameLst>
                                          <p:attrName>ppt_x</p:attrName>
                                          <p:attrName>ppt_y</p:attrName>
                                        </p:attrNameLst>
                                      </p:cBhvr>
                                      <p:rCtr x="0" y="-2221"/>
                                    </p:animMotion>
                                  </p:childTnLst>
                                </p:cTn>
                              </p:par>
                              <p:par>
                                <p:cTn id="20" presetID="10" presetClass="entr" presetSubtype="0" fill="hold" grpId="0" nodeType="withEffect">
                                  <p:stCondLst>
                                    <p:cond delay="9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3" presetID="10" presetClass="entr" presetSubtype="0" fill="hold" nodeType="withEffect">
                                  <p:stCondLst>
                                    <p:cond delay="7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childTnLst>
                                </p:cTn>
                              </p:par>
                              <p:par>
                                <p:cTn id="26" presetID="42" presetClass="path" presetSubtype="0" decel="100000" fill="hold" nodeType="withEffect">
                                  <p:stCondLst>
                                    <p:cond delay="750"/>
                                  </p:stCondLst>
                                  <p:childTnLst>
                                    <p:animMotion origin="layout" path="M 0 1.37436E-6 L 0 -0.04443 " pathEditMode="relative" rAng="0" ptsTypes="AA">
                                      <p:cBhvr>
                                        <p:cTn id="27" dur="1000" spd="-100000" fill="hold"/>
                                        <p:tgtEl>
                                          <p:spTgt spid="4"/>
                                        </p:tgtEl>
                                        <p:attrNameLst>
                                          <p:attrName>ppt_x</p:attrName>
                                          <p:attrName>ppt_y</p:attrName>
                                        </p:attrNameLst>
                                      </p:cBhvr>
                                      <p:rCtr x="0" y="-2221"/>
                                    </p:animMotion>
                                  </p:childTnLst>
                                </p:cTn>
                              </p:par>
                              <p:par>
                                <p:cTn id="28" presetID="10" presetClass="entr" presetSubtype="0" fill="hold" nodeType="withEffect">
                                  <p:stCondLst>
                                    <p:cond delay="100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750"/>
                                        <p:tgtEl>
                                          <p:spTgt spid="98"/>
                                        </p:tgtEl>
                                      </p:cBhvr>
                                    </p:animEffect>
                                  </p:childTnLst>
                                </p:cTn>
                              </p:par>
                              <p:par>
                                <p:cTn id="31" presetID="42" presetClass="path" presetSubtype="0" decel="100000" fill="hold" nodeType="withEffect">
                                  <p:stCondLst>
                                    <p:cond delay="1000"/>
                                  </p:stCondLst>
                                  <p:childTnLst>
                                    <p:animMotion origin="layout" path="M 0 1.37436E-6 L 0 -0.04443 " pathEditMode="relative" rAng="0" ptsTypes="AA">
                                      <p:cBhvr>
                                        <p:cTn id="32" dur="1000" spd="-100000" fill="hold"/>
                                        <p:tgtEl>
                                          <p:spTgt spid="98"/>
                                        </p:tgtEl>
                                        <p:attrNameLst>
                                          <p:attrName>ppt_x</p:attrName>
                                          <p:attrName>ppt_y</p:attrName>
                                        </p:attrNameLst>
                                      </p:cBhvr>
                                      <p:rCtr x="0" y="-2221"/>
                                    </p:animMotion>
                                  </p:childTnLst>
                                </p:cTn>
                              </p:par>
                              <p:par>
                                <p:cTn id="33" presetID="10" presetClass="entr" presetSubtype="0" fill="hold" nodeType="withEffect">
                                  <p:stCondLst>
                                    <p:cond delay="1250"/>
                                  </p:stCondLst>
                                  <p:childTnLst>
                                    <p:set>
                                      <p:cBhvr>
                                        <p:cTn id="34" dur="1" fill="hold">
                                          <p:stCondLst>
                                            <p:cond delay="0"/>
                                          </p:stCondLst>
                                        </p:cTn>
                                        <p:tgtEl>
                                          <p:spTgt spid="167"/>
                                        </p:tgtEl>
                                        <p:attrNameLst>
                                          <p:attrName>style.visibility</p:attrName>
                                        </p:attrNameLst>
                                      </p:cBhvr>
                                      <p:to>
                                        <p:strVal val="visible"/>
                                      </p:to>
                                    </p:set>
                                    <p:animEffect transition="in" filter="fade">
                                      <p:cBhvr>
                                        <p:cTn id="35" dur="750"/>
                                        <p:tgtEl>
                                          <p:spTgt spid="167"/>
                                        </p:tgtEl>
                                      </p:cBhvr>
                                    </p:animEffect>
                                  </p:childTnLst>
                                </p:cTn>
                              </p:par>
                              <p:par>
                                <p:cTn id="36" presetID="42" presetClass="path" presetSubtype="0" decel="100000" fill="hold" nodeType="withEffect">
                                  <p:stCondLst>
                                    <p:cond delay="1250"/>
                                  </p:stCondLst>
                                  <p:childTnLst>
                                    <p:animMotion origin="layout" path="M 0 1.37436E-6 L 0 -0.04443 " pathEditMode="relative" rAng="0" ptsTypes="AA">
                                      <p:cBhvr>
                                        <p:cTn id="37" dur="1000" spd="-100000" fill="hold"/>
                                        <p:tgtEl>
                                          <p:spTgt spid="167"/>
                                        </p:tgtEl>
                                        <p:attrNameLst>
                                          <p:attrName>ppt_x</p:attrName>
                                          <p:attrName>ppt_y</p:attrName>
                                        </p:attrNameLst>
                                      </p:cBhvr>
                                      <p:rCtr x="0" y="-2221"/>
                                    </p:animMotion>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1000"/>
                                        <p:tgtEl>
                                          <p:spTgt spid="5"/>
                                        </p:tgtEl>
                                      </p:cBhvr>
                                    </p:animEffect>
                                    <p:set>
                                      <p:cBhvr>
                                        <p:cTn id="42" dur="1" fill="hold">
                                          <p:stCondLst>
                                            <p:cond delay="9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9"/>
                                        </p:tgtEl>
                                        <p:attrNameLst>
                                          <p:attrName>style.visibility</p:attrName>
                                        </p:attrNameLst>
                                      </p:cBhvr>
                                      <p:to>
                                        <p:strVal val="visible"/>
                                      </p:to>
                                    </p:set>
                                    <p:animEffect transition="in" filter="fade">
                                      <p:cBhvr>
                                        <p:cTn id="4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GB" smtClean="0"/>
              <a:pPr/>
              <a:t>12</a:t>
            </a:fld>
            <a:endParaRPr lang="en-GB" dirty="0"/>
          </a:p>
        </p:txBody>
      </p:sp>
      <p:sp>
        <p:nvSpPr>
          <p:cNvPr id="3" name="Title 2"/>
          <p:cNvSpPr>
            <a:spLocks noGrp="1"/>
          </p:cNvSpPr>
          <p:nvPr>
            <p:ph type="title"/>
          </p:nvPr>
        </p:nvSpPr>
        <p:spPr/>
        <p:txBody>
          <a:bodyPr/>
          <a:lstStyle/>
          <a:p>
            <a:r>
              <a:rPr lang="en-GB" dirty="0"/>
              <a:t>Drivers of Change</a:t>
            </a:r>
            <a:endParaRPr lang="en-US" dirty="0"/>
          </a:p>
        </p:txBody>
      </p:sp>
      <p:sp>
        <p:nvSpPr>
          <p:cNvPr id="4" name="TextBox 3"/>
          <p:cNvSpPr txBox="1"/>
          <p:nvPr/>
        </p:nvSpPr>
        <p:spPr>
          <a:xfrm>
            <a:off x="2321408" y="6472182"/>
            <a:ext cx="2476623" cy="262528"/>
          </a:xfrm>
          <a:prstGeom prst="rect">
            <a:avLst/>
          </a:prstGeom>
          <a:noFill/>
        </p:spPr>
        <p:txBody>
          <a:bodyPr wrap="square" lIns="0" tIns="0" rIns="0" bIns="0" rtlCol="0">
            <a:noAutofit/>
          </a:bodyPr>
          <a:lstStyle/>
          <a:p>
            <a:pPr>
              <a:lnSpc>
                <a:spcPct val="90000"/>
              </a:lnSpc>
            </a:pPr>
            <a:r>
              <a:rPr lang="en-GB" sz="1100" i="1" dirty="0">
                <a:solidFill>
                  <a:srgbClr val="5F5F5F"/>
                </a:solidFill>
              </a:rPr>
              <a:t>Source: The Future of Jobs, World </a:t>
            </a:r>
            <a:br>
              <a:rPr lang="en-GB" sz="1100" i="1" dirty="0">
                <a:solidFill>
                  <a:srgbClr val="5F5F5F"/>
                </a:solidFill>
              </a:rPr>
            </a:br>
            <a:r>
              <a:rPr lang="en-GB" sz="1100" i="1" dirty="0">
                <a:solidFill>
                  <a:srgbClr val="5F5F5F"/>
                </a:solidFill>
              </a:rPr>
              <a:t>Economic Forum, Jan 2016</a:t>
            </a:r>
          </a:p>
        </p:txBody>
      </p:sp>
      <p:graphicFrame>
        <p:nvGraphicFramePr>
          <p:cNvPr id="6" name="Table 5"/>
          <p:cNvGraphicFramePr>
            <a:graphicFrameLocks noGrp="1"/>
          </p:cNvGraphicFramePr>
          <p:nvPr>
            <p:extLst>
              <p:ext uri="{D42A27DB-BD31-4B8C-83A1-F6EECF244321}">
                <p14:modId xmlns:p14="http://schemas.microsoft.com/office/powerpoint/2010/main" val="2028708980"/>
              </p:ext>
            </p:extLst>
          </p:nvPr>
        </p:nvGraphicFramePr>
        <p:xfrm>
          <a:off x="2032001" y="1894292"/>
          <a:ext cx="8127999" cy="2213920"/>
        </p:xfrm>
        <a:graphic>
          <a:graphicData uri="http://schemas.openxmlformats.org/drawingml/2006/table">
            <a:tbl>
              <a:tblPr firstRow="1" bandRow="1">
                <a:tableStyleId>{69012ECD-51FC-41F1-AA8D-1B2483CD663E}</a:tableStyleId>
              </a:tblPr>
              <a:tblGrid>
                <a:gridCol w="4490719">
                  <a:extLst>
                    <a:ext uri="{9D8B030D-6E8A-4147-A177-3AD203B41FA5}">
                      <a16:colId xmlns:a16="http://schemas.microsoft.com/office/drawing/2014/main" xmlns="" val="20000"/>
                    </a:ext>
                  </a:extLst>
                </a:gridCol>
                <a:gridCol w="1818640">
                  <a:extLst>
                    <a:ext uri="{9D8B030D-6E8A-4147-A177-3AD203B41FA5}">
                      <a16:colId xmlns:a16="http://schemas.microsoft.com/office/drawing/2014/main" xmlns="" val="20001"/>
                    </a:ext>
                  </a:extLst>
                </a:gridCol>
                <a:gridCol w="1818640">
                  <a:extLst>
                    <a:ext uri="{9D8B030D-6E8A-4147-A177-3AD203B41FA5}">
                      <a16:colId xmlns:a16="http://schemas.microsoft.com/office/drawing/2014/main" xmlns="" val="20002"/>
                    </a:ext>
                  </a:extLst>
                </a:gridCol>
              </a:tblGrid>
              <a:tr h="726988">
                <a:tc>
                  <a:txBody>
                    <a:bodyPr/>
                    <a:lstStyle/>
                    <a:p>
                      <a:pPr algn="ctr"/>
                      <a:r>
                        <a:rPr lang="de-DE" dirty="0"/>
                        <a:t>Owner</a:t>
                      </a:r>
                      <a:r>
                        <a:rPr lang="de-DE" baseline="0" dirty="0"/>
                        <a:t> of Change</a:t>
                      </a:r>
                      <a:endParaRPr lang="en-US" dirty="0"/>
                    </a:p>
                  </a:txBody>
                  <a:tcPr anchor="ctr"/>
                </a:tc>
                <a:tc>
                  <a:txBody>
                    <a:bodyPr/>
                    <a:lstStyle/>
                    <a:p>
                      <a:pPr algn="ctr"/>
                      <a:r>
                        <a:rPr lang="de-DE" dirty="0"/>
                        <a:t>Rated as top</a:t>
                      </a:r>
                      <a:r>
                        <a:rPr lang="de-DE" baseline="0" dirty="0"/>
                        <a:t> trend</a:t>
                      </a:r>
                      <a:endParaRPr lang="en-US" dirty="0"/>
                    </a:p>
                  </a:txBody>
                  <a:tcPr anchor="ctr"/>
                </a:tc>
                <a:tc>
                  <a:txBody>
                    <a:bodyPr/>
                    <a:lstStyle/>
                    <a:p>
                      <a:pPr algn="ctr"/>
                      <a:r>
                        <a:rPr lang="de-DE" dirty="0"/>
                        <a:t>Expected</a:t>
                      </a:r>
                      <a:r>
                        <a:rPr lang="de-DE" baseline="0" dirty="0"/>
                        <a:t> timeframe</a:t>
                      </a:r>
                      <a:endParaRPr lang="en-US" dirty="0"/>
                    </a:p>
                  </a:txBody>
                  <a:tcPr anchor="ctr"/>
                </a:tc>
                <a:extLst>
                  <a:ext uri="{0D108BD9-81ED-4DB2-BD59-A6C34878D82A}">
                    <a16:rowId xmlns:a16="http://schemas.microsoft.com/office/drawing/2014/main" xmlns="" val="10000"/>
                  </a:ext>
                </a:extLst>
              </a:tr>
              <a:tr h="495644">
                <a:tc>
                  <a:txBody>
                    <a:bodyPr/>
                    <a:lstStyle/>
                    <a:p>
                      <a:r>
                        <a:rPr lang="de-DE" dirty="0"/>
                        <a:t>Mobile</a:t>
                      </a:r>
                      <a:r>
                        <a:rPr lang="de-DE" baseline="0" dirty="0"/>
                        <a:t> internet and cloud technology</a:t>
                      </a:r>
                      <a:endParaRPr lang="en-US" dirty="0"/>
                    </a:p>
                  </a:txBody>
                  <a:tcPr anchor="ctr"/>
                </a:tc>
                <a:tc>
                  <a:txBody>
                    <a:bodyPr/>
                    <a:lstStyle/>
                    <a:p>
                      <a:pPr algn="ctr"/>
                      <a:r>
                        <a:rPr lang="de-DE" dirty="0"/>
                        <a:t>34%</a:t>
                      </a:r>
                      <a:endParaRPr lang="en-US" dirty="0"/>
                    </a:p>
                  </a:txBody>
                  <a:tcPr anchor="ctr"/>
                </a:tc>
                <a:tc>
                  <a:txBody>
                    <a:bodyPr/>
                    <a:lstStyle/>
                    <a:p>
                      <a:pPr algn="ctr"/>
                      <a:r>
                        <a:rPr lang="de-DE" dirty="0"/>
                        <a:t>2016-2017</a:t>
                      </a:r>
                      <a:endParaRPr lang="en-US" dirty="0"/>
                    </a:p>
                  </a:txBody>
                  <a:tcPr anchor="ctr"/>
                </a:tc>
                <a:extLst>
                  <a:ext uri="{0D108BD9-81ED-4DB2-BD59-A6C34878D82A}">
                    <a16:rowId xmlns:a16="http://schemas.microsoft.com/office/drawing/2014/main" xmlns="" val="10001"/>
                  </a:ext>
                </a:extLst>
              </a:tr>
              <a:tr h="495644">
                <a:tc>
                  <a:txBody>
                    <a:bodyPr/>
                    <a:lstStyle/>
                    <a:p>
                      <a:r>
                        <a:rPr lang="de-DE" dirty="0"/>
                        <a:t>Advances in computing power and Big Data</a:t>
                      </a:r>
                      <a:endParaRPr lang="en-US" dirty="0"/>
                    </a:p>
                  </a:txBody>
                  <a:tcPr anchor="ctr"/>
                </a:tc>
                <a:tc>
                  <a:txBody>
                    <a:bodyPr/>
                    <a:lstStyle/>
                    <a:p>
                      <a:pPr algn="ctr"/>
                      <a:r>
                        <a:rPr lang="de-DE" dirty="0"/>
                        <a:t>26%</a:t>
                      </a:r>
                      <a:endParaRPr lang="en-US" dirty="0"/>
                    </a:p>
                  </a:txBody>
                  <a:tcPr anchor="ctr"/>
                </a:tc>
                <a:tc>
                  <a:txBody>
                    <a:bodyPr/>
                    <a:lstStyle/>
                    <a:p>
                      <a:pPr algn="ctr"/>
                      <a:r>
                        <a:rPr lang="de-DE" dirty="0"/>
                        <a:t>2016-2017</a:t>
                      </a:r>
                      <a:endParaRPr lang="en-US" dirty="0"/>
                    </a:p>
                  </a:txBody>
                  <a:tcPr anchor="ctr"/>
                </a:tc>
                <a:extLst>
                  <a:ext uri="{0D108BD9-81ED-4DB2-BD59-A6C34878D82A}">
                    <a16:rowId xmlns:a16="http://schemas.microsoft.com/office/drawing/2014/main" xmlns="" val="10002"/>
                  </a:ext>
                </a:extLst>
              </a:tr>
              <a:tr h="495644">
                <a:tc>
                  <a:txBody>
                    <a:bodyPr/>
                    <a:lstStyle/>
                    <a:p>
                      <a:r>
                        <a:rPr lang="de-DE" dirty="0"/>
                        <a:t>The Internet of Things</a:t>
                      </a:r>
                      <a:endParaRPr lang="en-US" dirty="0"/>
                    </a:p>
                  </a:txBody>
                  <a:tcPr anchor="ctr"/>
                </a:tc>
                <a:tc>
                  <a:txBody>
                    <a:bodyPr/>
                    <a:lstStyle/>
                    <a:p>
                      <a:pPr algn="ctr"/>
                      <a:r>
                        <a:rPr lang="de-DE" dirty="0"/>
                        <a:t>14%</a:t>
                      </a:r>
                      <a:endParaRPr lang="en-US" dirty="0"/>
                    </a:p>
                  </a:txBody>
                  <a:tcPr anchor="ctr"/>
                </a:tc>
                <a:tc>
                  <a:txBody>
                    <a:bodyPr/>
                    <a:lstStyle/>
                    <a:p>
                      <a:pPr algn="ctr"/>
                      <a:r>
                        <a:rPr lang="de-DE" dirty="0"/>
                        <a:t>2016-2017</a:t>
                      </a:r>
                      <a:endParaRPr lang="en-US" dirty="0"/>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423650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Future</a:t>
            </a:r>
          </a:p>
        </p:txBody>
      </p:sp>
      <p:sp>
        <p:nvSpPr>
          <p:cNvPr id="6" name="Text Placeholder 4"/>
          <p:cNvSpPr txBox="1">
            <a:spLocks/>
          </p:cNvSpPr>
          <p:nvPr/>
        </p:nvSpPr>
        <p:spPr bwMode="gray">
          <a:xfrm>
            <a:off x="558980" y="1557809"/>
            <a:ext cx="3319755" cy="1938992"/>
          </a:xfrm>
          <a:prstGeom prst="rect">
            <a:avLst/>
          </a:prstGeom>
        </p:spPr>
        <p:txBody>
          <a:bodyPr wrap="square" lIns="0" tIns="0" rIns="0" bIns="0" anchor="t">
            <a:spAutoFit/>
          </a:bodyPr>
          <a:lstStyle>
            <a:defPPr>
              <a:defRPr lang="en-US"/>
            </a:defPPr>
            <a:lvl1pPr indent="0" defTabSz="914400">
              <a:lnSpc>
                <a:spcPct val="90000"/>
              </a:lnSpc>
              <a:spcBef>
                <a:spcPts val="1200"/>
              </a:spcBef>
              <a:buClr>
                <a:schemeClr val="tx1">
                  <a:lumMod val="60000"/>
                  <a:lumOff val="40000"/>
                </a:schemeClr>
              </a:buClr>
              <a:buFont typeface="Arial" panose="020B0604020202020204" pitchFamily="34" charset="0"/>
              <a:buNone/>
              <a:defRPr sz="1800">
                <a:solidFill>
                  <a:srgbClr val="5F5F5F"/>
                </a:solidFill>
              </a:defRPr>
            </a:lvl1pPr>
            <a:lvl2pPr marL="502920" indent="-228600" defTabSz="914400">
              <a:lnSpc>
                <a:spcPct val="90000"/>
              </a:lnSpc>
              <a:spcBef>
                <a:spcPts val="800"/>
              </a:spcBef>
              <a:buClr>
                <a:schemeClr val="tx1">
                  <a:lumMod val="60000"/>
                  <a:lumOff val="40000"/>
                </a:schemeClr>
              </a:buClr>
              <a:buFont typeface="Arial" panose="020B0604020202020204" pitchFamily="34" charset="0"/>
              <a:buChar char="–"/>
              <a:defRPr sz="2400"/>
            </a:lvl2pPr>
            <a:lvl3pPr marL="731520" indent="-182880" defTabSz="91440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defTabSz="914400">
              <a:lnSpc>
                <a:spcPct val="90000"/>
              </a:lnSpc>
              <a:spcBef>
                <a:spcPts val="600"/>
              </a:spcBef>
              <a:buClr>
                <a:schemeClr val="tx1">
                  <a:lumMod val="60000"/>
                  <a:lumOff val="40000"/>
                </a:schemeClr>
              </a:buClr>
              <a:buFont typeface="Arial" panose="020B0604020202020204" pitchFamily="34" charset="0"/>
              <a:buChar char="–"/>
              <a:defRPr sz="1800"/>
            </a:lvl4pPr>
            <a:lvl5pPr marL="1188720" indent="-182880" defTabSz="91440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defTabSz="91440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defTabSz="91440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defTabSz="91440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defTabSz="914400">
              <a:lnSpc>
                <a:spcPct val="90000"/>
              </a:lnSpc>
              <a:spcBef>
                <a:spcPts val="600"/>
              </a:spcBef>
              <a:buClr>
                <a:schemeClr val="tx1">
                  <a:lumMod val="60000"/>
                  <a:lumOff val="40000"/>
                </a:schemeClr>
              </a:buClr>
              <a:buFont typeface="Arial" panose="020B0604020202020204" pitchFamily="34" charset="0"/>
              <a:buChar char="•"/>
              <a:defRPr sz="1600"/>
            </a:lvl9pPr>
          </a:lstStyle>
          <a:p>
            <a:pPr>
              <a:buClr>
                <a:srgbClr val="5F5F5F">
                  <a:lumMod val="60000"/>
                  <a:lumOff val="40000"/>
                </a:srgbClr>
              </a:buClr>
            </a:pPr>
            <a:r>
              <a:rPr lang="en-US" sz="2800" dirty="0"/>
              <a:t>Very </a:t>
            </a:r>
            <a:r>
              <a:rPr lang="en-US" sz="2800" b="1" dirty="0">
                <a:solidFill>
                  <a:srgbClr val="8A133B"/>
                </a:solidFill>
              </a:rPr>
              <a:t>high growth </a:t>
            </a:r>
            <a:r>
              <a:rPr lang="en-US" sz="2800" dirty="0"/>
              <a:t>centered on </a:t>
            </a:r>
            <a:r>
              <a:rPr lang="en-US" sz="2800" b="1" dirty="0">
                <a:solidFill>
                  <a:srgbClr val="8A133B"/>
                </a:solidFill>
              </a:rPr>
              <a:t>data analysis</a:t>
            </a:r>
            <a:r>
              <a:rPr lang="en-US" sz="2800" dirty="0"/>
              <a:t> and </a:t>
            </a:r>
            <a:r>
              <a:rPr lang="en-US" sz="2800" b="1" dirty="0">
                <a:solidFill>
                  <a:srgbClr val="8A133B"/>
                </a:solidFill>
              </a:rPr>
              <a:t>software</a:t>
            </a:r>
            <a:r>
              <a:rPr lang="en-US" sz="2800" dirty="0"/>
              <a:t> and </a:t>
            </a:r>
            <a:r>
              <a:rPr lang="en-US" sz="2800" b="1" dirty="0">
                <a:solidFill>
                  <a:srgbClr val="8A133B"/>
                </a:solidFill>
              </a:rPr>
              <a:t>applications developers </a:t>
            </a:r>
          </a:p>
        </p:txBody>
      </p:sp>
      <p:cxnSp>
        <p:nvCxnSpPr>
          <p:cNvPr id="12" name="Straight Connector 11"/>
          <p:cNvCxnSpPr/>
          <p:nvPr/>
        </p:nvCxnSpPr>
        <p:spPr bwMode="gray">
          <a:xfrm>
            <a:off x="7849079" y="2096068"/>
            <a:ext cx="41419" cy="3848627"/>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029765" y="2096071"/>
            <a:ext cx="41701" cy="3874815"/>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a:off x="7849079" y="2096068"/>
            <a:ext cx="41419" cy="3848627"/>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4029765" y="2096071"/>
            <a:ext cx="41701" cy="3874815"/>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grpSp>
        <p:nvGrpSpPr>
          <p:cNvPr id="3" name="Group 64"/>
          <p:cNvGrpSpPr/>
          <p:nvPr/>
        </p:nvGrpSpPr>
        <p:grpSpPr>
          <a:xfrm>
            <a:off x="7598913" y="4810338"/>
            <a:ext cx="576206" cy="327351"/>
            <a:chOff x="7596934" y="4810291"/>
            <a:chExt cx="576056" cy="327351"/>
          </a:xfrm>
        </p:grpSpPr>
        <p:sp>
          <p:nvSpPr>
            <p:cNvPr id="14" name="Rectangle 13"/>
            <p:cNvSpPr/>
            <p:nvPr/>
          </p:nvSpPr>
          <p:spPr bwMode="gray">
            <a:xfrm>
              <a:off x="7596934" y="4810291"/>
              <a:ext cx="576056" cy="32735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4" name="Group 20"/>
            <p:cNvGrpSpPr>
              <a:grpSpLocks/>
            </p:cNvGrpSpPr>
            <p:nvPr/>
          </p:nvGrpSpPr>
          <p:grpSpPr bwMode="gray">
            <a:xfrm>
              <a:off x="7646949" y="4852255"/>
              <a:ext cx="509588" cy="243422"/>
              <a:chOff x="2970212" y="2133600"/>
              <a:chExt cx="838200" cy="304800"/>
            </a:xfrm>
          </p:grpSpPr>
          <p:sp>
            <p:nvSpPr>
              <p:cNvPr id="17" name="Chevron 16"/>
              <p:cNvSpPr/>
              <p:nvPr/>
            </p:nvSpPr>
            <p:spPr bwMode="gray">
              <a:xfrm>
                <a:off x="2970212" y="2133600"/>
                <a:ext cx="305503" cy="304800"/>
              </a:xfrm>
              <a:prstGeom prst="chevron">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18" name="Chevron 17"/>
              <p:cNvSpPr/>
              <p:nvPr/>
            </p:nvSpPr>
            <p:spPr bwMode="gray">
              <a:xfrm>
                <a:off x="3236371" y="2133600"/>
                <a:ext cx="305503" cy="304800"/>
              </a:xfrm>
              <a:prstGeom prst="chevron">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19" name="Chevron 18"/>
              <p:cNvSpPr/>
              <p:nvPr/>
            </p:nvSpPr>
            <p:spPr bwMode="gray">
              <a:xfrm>
                <a:off x="3502528" y="2133600"/>
                <a:ext cx="305503" cy="304800"/>
              </a:xfrm>
              <a:prstGeom prst="chevron">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grpSp>
        <p:sp>
          <p:nvSpPr>
            <p:cNvPr id="32" name="Rectangle 31"/>
            <p:cNvSpPr/>
            <p:nvPr/>
          </p:nvSpPr>
          <p:spPr bwMode="gray">
            <a:xfrm>
              <a:off x="7596934" y="4810291"/>
              <a:ext cx="576056" cy="32735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5" name="Group 20"/>
            <p:cNvGrpSpPr>
              <a:grpSpLocks/>
            </p:cNvGrpSpPr>
            <p:nvPr/>
          </p:nvGrpSpPr>
          <p:grpSpPr bwMode="gray">
            <a:xfrm>
              <a:off x="7646949" y="4852255"/>
              <a:ext cx="509588" cy="243422"/>
              <a:chOff x="2970212" y="2133600"/>
              <a:chExt cx="838200" cy="304800"/>
            </a:xfrm>
          </p:grpSpPr>
          <p:sp>
            <p:nvSpPr>
              <p:cNvPr id="35" name="Chevron 34"/>
              <p:cNvSpPr/>
              <p:nvPr/>
            </p:nvSpPr>
            <p:spPr bwMode="gray">
              <a:xfrm>
                <a:off x="2970212" y="2133600"/>
                <a:ext cx="305503" cy="304800"/>
              </a:xfrm>
              <a:prstGeom prst="chevron">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36" name="Chevron 35"/>
              <p:cNvSpPr/>
              <p:nvPr/>
            </p:nvSpPr>
            <p:spPr bwMode="gray">
              <a:xfrm>
                <a:off x="3236371" y="2133600"/>
                <a:ext cx="305503" cy="304800"/>
              </a:xfrm>
              <a:prstGeom prst="chevron">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37" name="Chevron 36"/>
              <p:cNvSpPr/>
              <p:nvPr/>
            </p:nvSpPr>
            <p:spPr bwMode="gray">
              <a:xfrm>
                <a:off x="3502528" y="2133600"/>
                <a:ext cx="305503" cy="304800"/>
              </a:xfrm>
              <a:prstGeom prst="chevron">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grpSp>
      </p:grpSp>
      <p:grpSp>
        <p:nvGrpSpPr>
          <p:cNvPr id="7" name="Group 63"/>
          <p:cNvGrpSpPr/>
          <p:nvPr/>
        </p:nvGrpSpPr>
        <p:grpSpPr>
          <a:xfrm>
            <a:off x="3793446" y="4829673"/>
            <a:ext cx="576206" cy="327351"/>
            <a:chOff x="5067086" y="4829626"/>
            <a:chExt cx="576056" cy="327351"/>
          </a:xfrm>
        </p:grpSpPr>
        <p:sp>
          <p:nvSpPr>
            <p:cNvPr id="15" name="Rectangle 14"/>
            <p:cNvSpPr/>
            <p:nvPr/>
          </p:nvSpPr>
          <p:spPr bwMode="gray">
            <a:xfrm>
              <a:off x="5067086" y="4829626"/>
              <a:ext cx="576056" cy="32735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8" name="Group 20"/>
            <p:cNvGrpSpPr>
              <a:grpSpLocks/>
            </p:cNvGrpSpPr>
            <p:nvPr/>
          </p:nvGrpSpPr>
          <p:grpSpPr bwMode="gray">
            <a:xfrm>
              <a:off x="5104867" y="4871590"/>
              <a:ext cx="509588" cy="243422"/>
              <a:chOff x="2970212" y="2133600"/>
              <a:chExt cx="838200" cy="304800"/>
            </a:xfrm>
          </p:grpSpPr>
          <p:sp>
            <p:nvSpPr>
              <p:cNvPr id="39" name="Chevron 38"/>
              <p:cNvSpPr/>
              <p:nvPr/>
            </p:nvSpPr>
            <p:spPr bwMode="gray">
              <a:xfrm>
                <a:off x="2970212" y="2133600"/>
                <a:ext cx="305503" cy="304800"/>
              </a:xfrm>
              <a:prstGeom prst="chevron">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40" name="Chevron 39"/>
              <p:cNvSpPr/>
              <p:nvPr/>
            </p:nvSpPr>
            <p:spPr bwMode="gray">
              <a:xfrm>
                <a:off x="3236371" y="2133600"/>
                <a:ext cx="305503" cy="304800"/>
              </a:xfrm>
              <a:prstGeom prst="chevron">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41" name="Chevron 40"/>
              <p:cNvSpPr/>
              <p:nvPr/>
            </p:nvSpPr>
            <p:spPr bwMode="gray">
              <a:xfrm>
                <a:off x="3502528" y="2133600"/>
                <a:ext cx="305503" cy="304800"/>
              </a:xfrm>
              <a:prstGeom prst="chevron">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grpSp>
      </p:grpSp>
      <p:grpSp>
        <p:nvGrpSpPr>
          <p:cNvPr id="9" name="woman"/>
          <p:cNvGrpSpPr/>
          <p:nvPr/>
        </p:nvGrpSpPr>
        <p:grpSpPr bwMode="gray">
          <a:xfrm flipH="1">
            <a:off x="6717935" y="4224603"/>
            <a:ext cx="532576" cy="2172537"/>
            <a:chOff x="761272" y="1023366"/>
            <a:chExt cx="854521" cy="3177512"/>
          </a:xfrm>
          <a:solidFill>
            <a:srgbClr val="B0C3C8"/>
          </a:solidFill>
        </p:grpSpPr>
        <p:grpSp>
          <p:nvGrpSpPr>
            <p:cNvPr id="10" name="Group 5"/>
            <p:cNvGrpSpPr>
              <a:grpSpLocks noChangeAspect="1"/>
            </p:cNvGrpSpPr>
            <p:nvPr/>
          </p:nvGrpSpPr>
          <p:grpSpPr bwMode="gray">
            <a:xfrm>
              <a:off x="761272" y="1023366"/>
              <a:ext cx="854521" cy="3177512"/>
              <a:chOff x="2407" y="-147"/>
              <a:chExt cx="946" cy="3496"/>
            </a:xfrm>
            <a:grpFill/>
          </p:grpSpPr>
          <p:sp>
            <p:nvSpPr>
              <p:cNvPr id="47" name="Freeform 6"/>
              <p:cNvSpPr>
                <a:spLocks/>
              </p:cNvSpPr>
              <p:nvPr/>
            </p:nvSpPr>
            <p:spPr bwMode="gray">
              <a:xfrm>
                <a:off x="2574" y="1242"/>
                <a:ext cx="779" cy="2107"/>
              </a:xfrm>
              <a:custGeom>
                <a:avLst/>
                <a:gdLst>
                  <a:gd name="T0" fmla="*/ 0 w 330"/>
                  <a:gd name="T1" fmla="*/ 60 h 892"/>
                  <a:gd name="T2" fmla="*/ 34 w 330"/>
                  <a:gd name="T3" fmla="*/ 108 h 892"/>
                  <a:gd name="T4" fmla="*/ 34 w 330"/>
                  <a:gd name="T5" fmla="*/ 130 h 892"/>
                  <a:gd name="T6" fmla="*/ 72 w 330"/>
                  <a:gd name="T7" fmla="*/ 407 h 892"/>
                  <a:gd name="T8" fmla="*/ 74 w 330"/>
                  <a:gd name="T9" fmla="*/ 501 h 892"/>
                  <a:gd name="T10" fmla="*/ 81 w 330"/>
                  <a:gd name="T11" fmla="*/ 671 h 892"/>
                  <a:gd name="T12" fmla="*/ 71 w 330"/>
                  <a:gd name="T13" fmla="*/ 673 h 892"/>
                  <a:gd name="T14" fmla="*/ 72 w 330"/>
                  <a:gd name="T15" fmla="*/ 694 h 892"/>
                  <a:gd name="T16" fmla="*/ 96 w 330"/>
                  <a:gd name="T17" fmla="*/ 706 h 892"/>
                  <a:gd name="T18" fmla="*/ 97 w 330"/>
                  <a:gd name="T19" fmla="*/ 746 h 892"/>
                  <a:gd name="T20" fmla="*/ 99 w 330"/>
                  <a:gd name="T21" fmla="*/ 827 h 892"/>
                  <a:gd name="T22" fmla="*/ 152 w 330"/>
                  <a:gd name="T23" fmla="*/ 892 h 892"/>
                  <a:gd name="T24" fmla="*/ 170 w 330"/>
                  <a:gd name="T25" fmla="*/ 820 h 892"/>
                  <a:gd name="T26" fmla="*/ 150 w 330"/>
                  <a:gd name="T27" fmla="*/ 767 h 892"/>
                  <a:gd name="T28" fmla="*/ 139 w 330"/>
                  <a:gd name="T29" fmla="*/ 698 h 892"/>
                  <a:gd name="T30" fmla="*/ 153 w 330"/>
                  <a:gd name="T31" fmla="*/ 688 h 892"/>
                  <a:gd name="T32" fmla="*/ 151 w 330"/>
                  <a:gd name="T33" fmla="*/ 657 h 892"/>
                  <a:gd name="T34" fmla="*/ 165 w 330"/>
                  <a:gd name="T35" fmla="*/ 668 h 892"/>
                  <a:gd name="T36" fmla="*/ 166 w 330"/>
                  <a:gd name="T37" fmla="*/ 698 h 892"/>
                  <a:gd name="T38" fmla="*/ 175 w 330"/>
                  <a:gd name="T39" fmla="*/ 698 h 892"/>
                  <a:gd name="T40" fmla="*/ 174 w 330"/>
                  <a:gd name="T41" fmla="*/ 667 h 892"/>
                  <a:gd name="T42" fmla="*/ 211 w 330"/>
                  <a:gd name="T43" fmla="*/ 713 h 892"/>
                  <a:gd name="T44" fmla="*/ 243 w 330"/>
                  <a:gd name="T45" fmla="*/ 734 h 892"/>
                  <a:gd name="T46" fmla="*/ 302 w 330"/>
                  <a:gd name="T47" fmla="*/ 725 h 892"/>
                  <a:gd name="T48" fmla="*/ 227 w 330"/>
                  <a:gd name="T49" fmla="*/ 664 h 892"/>
                  <a:gd name="T50" fmla="*/ 205 w 330"/>
                  <a:gd name="T51" fmla="*/ 596 h 892"/>
                  <a:gd name="T52" fmla="*/ 209 w 330"/>
                  <a:gd name="T53" fmla="*/ 592 h 892"/>
                  <a:gd name="T54" fmla="*/ 227 w 330"/>
                  <a:gd name="T55" fmla="*/ 432 h 892"/>
                  <a:gd name="T56" fmla="*/ 246 w 330"/>
                  <a:gd name="T57" fmla="*/ 364 h 892"/>
                  <a:gd name="T58" fmla="*/ 284 w 330"/>
                  <a:gd name="T59" fmla="*/ 215 h 892"/>
                  <a:gd name="T60" fmla="*/ 321 w 330"/>
                  <a:gd name="T61" fmla="*/ 102 h 892"/>
                  <a:gd name="T62" fmla="*/ 314 w 330"/>
                  <a:gd name="T63" fmla="*/ 77 h 892"/>
                  <a:gd name="T64" fmla="*/ 309 w 330"/>
                  <a:gd name="T65" fmla="*/ 65 h 892"/>
                  <a:gd name="T66" fmla="*/ 320 w 330"/>
                  <a:gd name="T67" fmla="*/ 24 h 892"/>
                  <a:gd name="T68" fmla="*/ 273 w 330"/>
                  <a:gd name="T69" fmla="*/ 0 h 892"/>
                  <a:gd name="T70" fmla="*/ 70 w 330"/>
                  <a:gd name="T71" fmla="*/ 38 h 892"/>
                  <a:gd name="T72" fmla="*/ 36 w 330"/>
                  <a:gd name="T73" fmla="*/ 32 h 892"/>
                  <a:gd name="T74" fmla="*/ 0 w 330"/>
                  <a:gd name="T75" fmla="*/ 6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0" h="892">
                    <a:moveTo>
                      <a:pt x="0" y="60"/>
                    </a:moveTo>
                    <a:cubicBezTo>
                      <a:pt x="0" y="60"/>
                      <a:pt x="38" y="105"/>
                      <a:pt x="34" y="108"/>
                    </a:cubicBezTo>
                    <a:cubicBezTo>
                      <a:pt x="30" y="111"/>
                      <a:pt x="31" y="116"/>
                      <a:pt x="34" y="130"/>
                    </a:cubicBezTo>
                    <a:cubicBezTo>
                      <a:pt x="37" y="144"/>
                      <a:pt x="69" y="368"/>
                      <a:pt x="72" y="407"/>
                    </a:cubicBezTo>
                    <a:cubicBezTo>
                      <a:pt x="75" y="446"/>
                      <a:pt x="74" y="501"/>
                      <a:pt x="74" y="501"/>
                    </a:cubicBezTo>
                    <a:cubicBezTo>
                      <a:pt x="81" y="671"/>
                      <a:pt x="81" y="671"/>
                      <a:pt x="81" y="671"/>
                    </a:cubicBezTo>
                    <a:cubicBezTo>
                      <a:pt x="71" y="673"/>
                      <a:pt x="71" y="673"/>
                      <a:pt x="71" y="673"/>
                    </a:cubicBezTo>
                    <a:cubicBezTo>
                      <a:pt x="71" y="673"/>
                      <a:pt x="72" y="685"/>
                      <a:pt x="72" y="694"/>
                    </a:cubicBezTo>
                    <a:cubicBezTo>
                      <a:pt x="72" y="703"/>
                      <a:pt x="96" y="706"/>
                      <a:pt x="96" y="706"/>
                    </a:cubicBezTo>
                    <a:cubicBezTo>
                      <a:pt x="96" y="706"/>
                      <a:pt x="98" y="737"/>
                      <a:pt x="97" y="746"/>
                    </a:cubicBezTo>
                    <a:cubicBezTo>
                      <a:pt x="96" y="755"/>
                      <a:pt x="99" y="827"/>
                      <a:pt x="99" y="827"/>
                    </a:cubicBezTo>
                    <a:cubicBezTo>
                      <a:pt x="103" y="875"/>
                      <a:pt x="152" y="892"/>
                      <a:pt x="152" y="892"/>
                    </a:cubicBezTo>
                    <a:cubicBezTo>
                      <a:pt x="186" y="866"/>
                      <a:pt x="174" y="825"/>
                      <a:pt x="170" y="820"/>
                    </a:cubicBezTo>
                    <a:cubicBezTo>
                      <a:pt x="166" y="815"/>
                      <a:pt x="150" y="767"/>
                      <a:pt x="150" y="767"/>
                    </a:cubicBezTo>
                    <a:cubicBezTo>
                      <a:pt x="139" y="698"/>
                      <a:pt x="139" y="698"/>
                      <a:pt x="139" y="698"/>
                    </a:cubicBezTo>
                    <a:cubicBezTo>
                      <a:pt x="139" y="698"/>
                      <a:pt x="152" y="691"/>
                      <a:pt x="153" y="688"/>
                    </a:cubicBezTo>
                    <a:cubicBezTo>
                      <a:pt x="154" y="685"/>
                      <a:pt x="151" y="657"/>
                      <a:pt x="151" y="657"/>
                    </a:cubicBezTo>
                    <a:cubicBezTo>
                      <a:pt x="151" y="660"/>
                      <a:pt x="165" y="668"/>
                      <a:pt x="165" y="668"/>
                    </a:cubicBezTo>
                    <a:cubicBezTo>
                      <a:pt x="166" y="698"/>
                      <a:pt x="166" y="698"/>
                      <a:pt x="166" y="698"/>
                    </a:cubicBezTo>
                    <a:cubicBezTo>
                      <a:pt x="175" y="698"/>
                      <a:pt x="175" y="698"/>
                      <a:pt x="175" y="698"/>
                    </a:cubicBezTo>
                    <a:cubicBezTo>
                      <a:pt x="174" y="667"/>
                      <a:pt x="174" y="667"/>
                      <a:pt x="174" y="667"/>
                    </a:cubicBezTo>
                    <a:cubicBezTo>
                      <a:pt x="182" y="669"/>
                      <a:pt x="211" y="713"/>
                      <a:pt x="211" y="713"/>
                    </a:cubicBezTo>
                    <a:cubicBezTo>
                      <a:pt x="230" y="734"/>
                      <a:pt x="243" y="734"/>
                      <a:pt x="243" y="734"/>
                    </a:cubicBezTo>
                    <a:cubicBezTo>
                      <a:pt x="279" y="740"/>
                      <a:pt x="302" y="725"/>
                      <a:pt x="302" y="725"/>
                    </a:cubicBezTo>
                    <a:cubicBezTo>
                      <a:pt x="299" y="714"/>
                      <a:pt x="227" y="664"/>
                      <a:pt x="227" y="664"/>
                    </a:cubicBezTo>
                    <a:cubicBezTo>
                      <a:pt x="203" y="643"/>
                      <a:pt x="205" y="596"/>
                      <a:pt x="205" y="596"/>
                    </a:cubicBezTo>
                    <a:cubicBezTo>
                      <a:pt x="209" y="592"/>
                      <a:pt x="209" y="592"/>
                      <a:pt x="209" y="592"/>
                    </a:cubicBezTo>
                    <a:cubicBezTo>
                      <a:pt x="211" y="567"/>
                      <a:pt x="227" y="432"/>
                      <a:pt x="227" y="432"/>
                    </a:cubicBezTo>
                    <a:cubicBezTo>
                      <a:pt x="234" y="408"/>
                      <a:pt x="246" y="364"/>
                      <a:pt x="246" y="364"/>
                    </a:cubicBezTo>
                    <a:cubicBezTo>
                      <a:pt x="284" y="215"/>
                      <a:pt x="284" y="215"/>
                      <a:pt x="284" y="215"/>
                    </a:cubicBezTo>
                    <a:cubicBezTo>
                      <a:pt x="320" y="127"/>
                      <a:pt x="321" y="102"/>
                      <a:pt x="321" y="102"/>
                    </a:cubicBezTo>
                    <a:cubicBezTo>
                      <a:pt x="321" y="102"/>
                      <a:pt x="330" y="92"/>
                      <a:pt x="314" y="77"/>
                    </a:cubicBezTo>
                    <a:cubicBezTo>
                      <a:pt x="298" y="62"/>
                      <a:pt x="309" y="65"/>
                      <a:pt x="309" y="65"/>
                    </a:cubicBezTo>
                    <a:cubicBezTo>
                      <a:pt x="320" y="24"/>
                      <a:pt x="320" y="24"/>
                      <a:pt x="320" y="24"/>
                    </a:cubicBezTo>
                    <a:cubicBezTo>
                      <a:pt x="273" y="0"/>
                      <a:pt x="273" y="0"/>
                      <a:pt x="273" y="0"/>
                    </a:cubicBezTo>
                    <a:cubicBezTo>
                      <a:pt x="70" y="38"/>
                      <a:pt x="70" y="38"/>
                      <a:pt x="70" y="38"/>
                    </a:cubicBezTo>
                    <a:cubicBezTo>
                      <a:pt x="36" y="32"/>
                      <a:pt x="36" y="32"/>
                      <a:pt x="36" y="32"/>
                    </a:cubicBezTo>
                    <a:cubicBezTo>
                      <a:pt x="0" y="60"/>
                      <a:pt x="0" y="60"/>
                      <a:pt x="0" y="6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sp>
            <p:nvSpPr>
              <p:cNvPr id="48" name="Freeform 7"/>
              <p:cNvSpPr>
                <a:spLocks noEditPoints="1"/>
              </p:cNvSpPr>
              <p:nvPr/>
            </p:nvSpPr>
            <p:spPr bwMode="gray">
              <a:xfrm>
                <a:off x="2407" y="441"/>
                <a:ext cx="928" cy="1283"/>
              </a:xfrm>
              <a:custGeom>
                <a:avLst/>
                <a:gdLst>
                  <a:gd name="T0" fmla="*/ 370 w 393"/>
                  <a:gd name="T1" fmla="*/ 92 h 543"/>
                  <a:gd name="T2" fmla="*/ 362 w 393"/>
                  <a:gd name="T3" fmla="*/ 47 h 543"/>
                  <a:gd name="T4" fmla="*/ 268 w 393"/>
                  <a:gd name="T5" fmla="*/ 0 h 543"/>
                  <a:gd name="T6" fmla="*/ 241 w 393"/>
                  <a:gd name="T7" fmla="*/ 90 h 543"/>
                  <a:gd name="T8" fmla="*/ 187 w 393"/>
                  <a:gd name="T9" fmla="*/ 5 h 543"/>
                  <a:gd name="T10" fmla="*/ 123 w 393"/>
                  <a:gd name="T11" fmla="*/ 17 h 543"/>
                  <a:gd name="T12" fmla="*/ 31 w 393"/>
                  <a:gd name="T13" fmla="*/ 84 h 543"/>
                  <a:gd name="T14" fmla="*/ 11 w 393"/>
                  <a:gd name="T15" fmla="*/ 265 h 543"/>
                  <a:gd name="T16" fmla="*/ 24 w 393"/>
                  <a:gd name="T17" fmla="*/ 345 h 543"/>
                  <a:gd name="T18" fmla="*/ 53 w 393"/>
                  <a:gd name="T19" fmla="*/ 417 h 543"/>
                  <a:gd name="T20" fmla="*/ 111 w 393"/>
                  <a:gd name="T21" fmla="*/ 377 h 543"/>
                  <a:gd name="T22" fmla="*/ 160 w 393"/>
                  <a:gd name="T23" fmla="*/ 465 h 543"/>
                  <a:gd name="T24" fmla="*/ 393 w 393"/>
                  <a:gd name="T25" fmla="*/ 424 h 543"/>
                  <a:gd name="T26" fmla="*/ 371 w 393"/>
                  <a:gd name="T27" fmla="*/ 372 h 543"/>
                  <a:gd name="T28" fmla="*/ 369 w 393"/>
                  <a:gd name="T29" fmla="*/ 371 h 543"/>
                  <a:gd name="T30" fmla="*/ 368 w 393"/>
                  <a:gd name="T31" fmla="*/ 353 h 543"/>
                  <a:gd name="T32" fmla="*/ 391 w 393"/>
                  <a:gd name="T33" fmla="*/ 363 h 543"/>
                  <a:gd name="T34" fmla="*/ 375 w 393"/>
                  <a:gd name="T35" fmla="*/ 224 h 543"/>
                  <a:gd name="T36" fmla="*/ 370 w 393"/>
                  <a:gd name="T37" fmla="*/ 92 h 543"/>
                  <a:gd name="T38" fmla="*/ 117 w 393"/>
                  <a:gd name="T39" fmla="*/ 371 h 543"/>
                  <a:gd name="T40" fmla="*/ 83 w 393"/>
                  <a:gd name="T41" fmla="*/ 288 h 543"/>
                  <a:gd name="T42" fmla="*/ 103 w 393"/>
                  <a:gd name="T43" fmla="*/ 225 h 543"/>
                  <a:gd name="T44" fmla="*/ 123 w 393"/>
                  <a:gd name="T45" fmla="*/ 267 h 543"/>
                  <a:gd name="T46" fmla="*/ 117 w 393"/>
                  <a:gd name="T47" fmla="*/ 37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3" h="543">
                    <a:moveTo>
                      <a:pt x="370" y="92"/>
                    </a:moveTo>
                    <a:cubicBezTo>
                      <a:pt x="367" y="51"/>
                      <a:pt x="362" y="47"/>
                      <a:pt x="362" y="47"/>
                    </a:cubicBezTo>
                    <a:cubicBezTo>
                      <a:pt x="350" y="39"/>
                      <a:pt x="293" y="1"/>
                      <a:pt x="268" y="0"/>
                    </a:cubicBezTo>
                    <a:cubicBezTo>
                      <a:pt x="241" y="90"/>
                      <a:pt x="241" y="90"/>
                      <a:pt x="241" y="90"/>
                    </a:cubicBezTo>
                    <a:cubicBezTo>
                      <a:pt x="187" y="5"/>
                      <a:pt x="187" y="5"/>
                      <a:pt x="187" y="5"/>
                    </a:cubicBezTo>
                    <a:cubicBezTo>
                      <a:pt x="187" y="5"/>
                      <a:pt x="143" y="5"/>
                      <a:pt x="123" y="17"/>
                    </a:cubicBezTo>
                    <a:cubicBezTo>
                      <a:pt x="123" y="17"/>
                      <a:pt x="32" y="52"/>
                      <a:pt x="31" y="84"/>
                    </a:cubicBezTo>
                    <a:cubicBezTo>
                      <a:pt x="29" y="116"/>
                      <a:pt x="11" y="265"/>
                      <a:pt x="11" y="265"/>
                    </a:cubicBezTo>
                    <a:cubicBezTo>
                      <a:pt x="11" y="265"/>
                      <a:pt x="0" y="285"/>
                      <a:pt x="24" y="345"/>
                    </a:cubicBezTo>
                    <a:cubicBezTo>
                      <a:pt x="48" y="405"/>
                      <a:pt x="53" y="417"/>
                      <a:pt x="53" y="417"/>
                    </a:cubicBezTo>
                    <a:cubicBezTo>
                      <a:pt x="53" y="417"/>
                      <a:pt x="89" y="375"/>
                      <a:pt x="111" y="377"/>
                    </a:cubicBezTo>
                    <a:cubicBezTo>
                      <a:pt x="111" y="377"/>
                      <a:pt x="132" y="445"/>
                      <a:pt x="160" y="465"/>
                    </a:cubicBezTo>
                    <a:cubicBezTo>
                      <a:pt x="188" y="485"/>
                      <a:pt x="308" y="543"/>
                      <a:pt x="393" y="424"/>
                    </a:cubicBezTo>
                    <a:cubicBezTo>
                      <a:pt x="393" y="424"/>
                      <a:pt x="373" y="380"/>
                      <a:pt x="371" y="372"/>
                    </a:cubicBezTo>
                    <a:cubicBezTo>
                      <a:pt x="369" y="368"/>
                      <a:pt x="369" y="369"/>
                      <a:pt x="369" y="371"/>
                    </a:cubicBezTo>
                    <a:cubicBezTo>
                      <a:pt x="368" y="353"/>
                      <a:pt x="368" y="353"/>
                      <a:pt x="368" y="353"/>
                    </a:cubicBezTo>
                    <a:cubicBezTo>
                      <a:pt x="391" y="363"/>
                      <a:pt x="391" y="363"/>
                      <a:pt x="391" y="363"/>
                    </a:cubicBezTo>
                    <a:cubicBezTo>
                      <a:pt x="391" y="363"/>
                      <a:pt x="369" y="268"/>
                      <a:pt x="375" y="224"/>
                    </a:cubicBezTo>
                    <a:cubicBezTo>
                      <a:pt x="376" y="204"/>
                      <a:pt x="373" y="133"/>
                      <a:pt x="370" y="92"/>
                    </a:cubicBezTo>
                    <a:close/>
                    <a:moveTo>
                      <a:pt x="117" y="371"/>
                    </a:moveTo>
                    <a:cubicBezTo>
                      <a:pt x="109" y="367"/>
                      <a:pt x="87" y="311"/>
                      <a:pt x="83" y="288"/>
                    </a:cubicBezTo>
                    <a:cubicBezTo>
                      <a:pt x="79" y="265"/>
                      <a:pt x="103" y="225"/>
                      <a:pt x="103" y="225"/>
                    </a:cubicBezTo>
                    <a:cubicBezTo>
                      <a:pt x="103" y="225"/>
                      <a:pt x="116" y="252"/>
                      <a:pt x="123" y="267"/>
                    </a:cubicBezTo>
                    <a:cubicBezTo>
                      <a:pt x="129" y="281"/>
                      <a:pt x="117" y="371"/>
                      <a:pt x="117" y="37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sp>
            <p:nvSpPr>
              <p:cNvPr id="49" name="Line 8"/>
              <p:cNvSpPr>
                <a:spLocks noChangeShapeType="1"/>
              </p:cNvSpPr>
              <p:nvPr/>
            </p:nvSpPr>
            <p:spPr bwMode="gray">
              <a:xfrm>
                <a:off x="2574" y="1384"/>
                <a:ext cx="0" cy="0"/>
              </a:xfrm>
              <a:prstGeom prst="line">
                <a:avLst/>
              </a:prstGeom>
              <a:grpFill/>
              <a:ln w="10" cap="flat">
                <a:solidFill>
                  <a:srgbClr val="9FA1A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sp>
            <p:nvSpPr>
              <p:cNvPr id="50" name="Line 9"/>
              <p:cNvSpPr>
                <a:spLocks noChangeShapeType="1"/>
              </p:cNvSpPr>
              <p:nvPr/>
            </p:nvSpPr>
            <p:spPr bwMode="gray">
              <a:xfrm>
                <a:off x="3330" y="1299"/>
                <a:ext cx="0" cy="0"/>
              </a:xfrm>
              <a:prstGeom prst="line">
                <a:avLst/>
              </a:prstGeom>
              <a:grpFill/>
              <a:ln w="10" cap="flat">
                <a:solidFill>
                  <a:srgbClr val="9FA1A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sp>
            <p:nvSpPr>
              <p:cNvPr id="51" name="Freeform 10"/>
              <p:cNvSpPr>
                <a:spLocks/>
              </p:cNvSpPr>
              <p:nvPr/>
            </p:nvSpPr>
            <p:spPr bwMode="gray">
              <a:xfrm>
                <a:off x="2654" y="-147"/>
                <a:ext cx="588" cy="832"/>
              </a:xfrm>
              <a:custGeom>
                <a:avLst/>
                <a:gdLst>
                  <a:gd name="T0" fmla="*/ 226 w 249"/>
                  <a:gd name="T1" fmla="*/ 256 h 352"/>
                  <a:gd name="T2" fmla="*/ 243 w 249"/>
                  <a:gd name="T3" fmla="*/ 269 h 352"/>
                  <a:gd name="T4" fmla="*/ 239 w 249"/>
                  <a:gd name="T5" fmla="*/ 226 h 352"/>
                  <a:gd name="T6" fmla="*/ 224 w 249"/>
                  <a:gd name="T7" fmla="*/ 148 h 352"/>
                  <a:gd name="T8" fmla="*/ 159 w 249"/>
                  <a:gd name="T9" fmla="*/ 28 h 352"/>
                  <a:gd name="T10" fmla="*/ 107 w 249"/>
                  <a:gd name="T11" fmla="*/ 31 h 352"/>
                  <a:gd name="T12" fmla="*/ 37 w 249"/>
                  <a:gd name="T13" fmla="*/ 117 h 352"/>
                  <a:gd name="T14" fmla="*/ 14 w 249"/>
                  <a:gd name="T15" fmla="*/ 168 h 352"/>
                  <a:gd name="T16" fmla="*/ 6 w 249"/>
                  <a:gd name="T17" fmla="*/ 248 h 352"/>
                  <a:gd name="T18" fmla="*/ 10 w 249"/>
                  <a:gd name="T19" fmla="*/ 263 h 352"/>
                  <a:gd name="T20" fmla="*/ 20 w 249"/>
                  <a:gd name="T21" fmla="*/ 268 h 352"/>
                  <a:gd name="T22" fmla="*/ 49 w 249"/>
                  <a:gd name="T23" fmla="*/ 283 h 352"/>
                  <a:gd name="T24" fmla="*/ 77 w 249"/>
                  <a:gd name="T25" fmla="*/ 263 h 352"/>
                  <a:gd name="T26" fmla="*/ 92 w 249"/>
                  <a:gd name="T27" fmla="*/ 274 h 352"/>
                  <a:gd name="T28" fmla="*/ 140 w 249"/>
                  <a:gd name="T29" fmla="*/ 352 h 352"/>
                  <a:gd name="T30" fmla="*/ 161 w 249"/>
                  <a:gd name="T31" fmla="*/ 277 h 352"/>
                  <a:gd name="T32" fmla="*/ 182 w 249"/>
                  <a:gd name="T33" fmla="*/ 258 h 352"/>
                  <a:gd name="T34" fmla="*/ 202 w 249"/>
                  <a:gd name="T35" fmla="*/ 265 h 352"/>
                  <a:gd name="T36" fmla="*/ 226 w 249"/>
                  <a:gd name="T37" fmla="*/ 25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352">
                    <a:moveTo>
                      <a:pt x="226" y="256"/>
                    </a:moveTo>
                    <a:cubicBezTo>
                      <a:pt x="231" y="263"/>
                      <a:pt x="243" y="269"/>
                      <a:pt x="243" y="269"/>
                    </a:cubicBezTo>
                    <a:cubicBezTo>
                      <a:pt x="249" y="257"/>
                      <a:pt x="239" y="226"/>
                      <a:pt x="239" y="226"/>
                    </a:cubicBezTo>
                    <a:cubicBezTo>
                      <a:pt x="228" y="193"/>
                      <a:pt x="224" y="148"/>
                      <a:pt x="224" y="148"/>
                    </a:cubicBezTo>
                    <a:cubicBezTo>
                      <a:pt x="219" y="79"/>
                      <a:pt x="159" y="28"/>
                      <a:pt x="159" y="28"/>
                    </a:cubicBezTo>
                    <a:cubicBezTo>
                      <a:pt x="121" y="0"/>
                      <a:pt x="107" y="31"/>
                      <a:pt x="107" y="31"/>
                    </a:cubicBezTo>
                    <a:cubicBezTo>
                      <a:pt x="55" y="30"/>
                      <a:pt x="37" y="117"/>
                      <a:pt x="37" y="117"/>
                    </a:cubicBezTo>
                    <a:cubicBezTo>
                      <a:pt x="35" y="144"/>
                      <a:pt x="28" y="145"/>
                      <a:pt x="14" y="168"/>
                    </a:cubicBezTo>
                    <a:cubicBezTo>
                      <a:pt x="0" y="191"/>
                      <a:pt x="7" y="236"/>
                      <a:pt x="6" y="248"/>
                    </a:cubicBezTo>
                    <a:cubicBezTo>
                      <a:pt x="5" y="260"/>
                      <a:pt x="10" y="263"/>
                      <a:pt x="10" y="263"/>
                    </a:cubicBezTo>
                    <a:cubicBezTo>
                      <a:pt x="10" y="263"/>
                      <a:pt x="15" y="261"/>
                      <a:pt x="20" y="268"/>
                    </a:cubicBezTo>
                    <a:cubicBezTo>
                      <a:pt x="25" y="275"/>
                      <a:pt x="30" y="293"/>
                      <a:pt x="49" y="283"/>
                    </a:cubicBezTo>
                    <a:cubicBezTo>
                      <a:pt x="68" y="273"/>
                      <a:pt x="77" y="263"/>
                      <a:pt x="77" y="263"/>
                    </a:cubicBezTo>
                    <a:cubicBezTo>
                      <a:pt x="77" y="263"/>
                      <a:pt x="86" y="265"/>
                      <a:pt x="92" y="274"/>
                    </a:cubicBezTo>
                    <a:cubicBezTo>
                      <a:pt x="98" y="283"/>
                      <a:pt x="140" y="352"/>
                      <a:pt x="140" y="352"/>
                    </a:cubicBezTo>
                    <a:cubicBezTo>
                      <a:pt x="140" y="352"/>
                      <a:pt x="161" y="288"/>
                      <a:pt x="161" y="277"/>
                    </a:cubicBezTo>
                    <a:cubicBezTo>
                      <a:pt x="161" y="266"/>
                      <a:pt x="168" y="240"/>
                      <a:pt x="182" y="258"/>
                    </a:cubicBezTo>
                    <a:cubicBezTo>
                      <a:pt x="202" y="265"/>
                      <a:pt x="202" y="265"/>
                      <a:pt x="202" y="265"/>
                    </a:cubicBezTo>
                    <a:cubicBezTo>
                      <a:pt x="202" y="265"/>
                      <a:pt x="221" y="250"/>
                      <a:pt x="226" y="2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grpSp>
        <p:grpSp>
          <p:nvGrpSpPr>
            <p:cNvPr id="11" name="Group 43"/>
            <p:cNvGrpSpPr/>
            <p:nvPr/>
          </p:nvGrpSpPr>
          <p:grpSpPr bwMode="gray">
            <a:xfrm>
              <a:off x="1272923" y="1871117"/>
              <a:ext cx="45719" cy="144635"/>
              <a:chOff x="1102868" y="1881131"/>
              <a:chExt cx="68263" cy="215954"/>
            </a:xfrm>
            <a:grpFill/>
          </p:grpSpPr>
          <p:sp>
            <p:nvSpPr>
              <p:cNvPr id="45" name="AutoShape 4"/>
              <p:cNvSpPr>
                <a:spLocks noChangeAspect="1" noChangeArrowheads="1" noTextEdit="1"/>
              </p:cNvSpPr>
              <p:nvPr/>
            </p:nvSpPr>
            <p:spPr bwMode="gray">
              <a:xfrm>
                <a:off x="1102868" y="1881131"/>
                <a:ext cx="68263" cy="555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sp>
            <p:nvSpPr>
              <p:cNvPr id="46" name="AutoShape 4"/>
              <p:cNvSpPr>
                <a:spLocks noChangeAspect="1" noChangeArrowheads="1" noTextEdit="1"/>
              </p:cNvSpPr>
              <p:nvPr/>
            </p:nvSpPr>
            <p:spPr bwMode="gray">
              <a:xfrm>
                <a:off x="1102868" y="2041523"/>
                <a:ext cx="68263" cy="555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grpSp>
      </p:grpSp>
      <p:grpSp>
        <p:nvGrpSpPr>
          <p:cNvPr id="16" name="CFO man"/>
          <p:cNvGrpSpPr/>
          <p:nvPr/>
        </p:nvGrpSpPr>
        <p:grpSpPr bwMode="gray">
          <a:xfrm>
            <a:off x="2783016" y="4142112"/>
            <a:ext cx="621840" cy="2273966"/>
            <a:chOff x="2259249" y="1120657"/>
            <a:chExt cx="860074" cy="2830442"/>
          </a:xfrm>
          <a:solidFill>
            <a:srgbClr val="B0C3C8"/>
          </a:solidFill>
        </p:grpSpPr>
        <p:sp>
          <p:nvSpPr>
            <p:cNvPr id="53" name="Freeform 52"/>
            <p:cNvSpPr>
              <a:spLocks/>
            </p:cNvSpPr>
            <p:nvPr/>
          </p:nvSpPr>
          <p:spPr bwMode="gray">
            <a:xfrm>
              <a:off x="2259249" y="1120657"/>
              <a:ext cx="860074" cy="2830442"/>
            </a:xfrm>
            <a:custGeom>
              <a:avLst/>
              <a:gdLst>
                <a:gd name="T0" fmla="*/ 819 w 855"/>
                <a:gd name="T1" fmla="*/ 1149 h 2825"/>
                <a:gd name="T2" fmla="*/ 835 w 855"/>
                <a:gd name="T3" fmla="*/ 1072 h 2825"/>
                <a:gd name="T4" fmla="*/ 800 w 855"/>
                <a:gd name="T5" fmla="*/ 845 h 2825"/>
                <a:gd name="T6" fmla="*/ 743 w 855"/>
                <a:gd name="T7" fmla="*/ 576 h 2825"/>
                <a:gd name="T8" fmla="*/ 546 w 855"/>
                <a:gd name="T9" fmla="*/ 456 h 2825"/>
                <a:gd name="T10" fmla="*/ 591 w 855"/>
                <a:gd name="T11" fmla="*/ 306 h 2825"/>
                <a:gd name="T12" fmla="*/ 584 w 855"/>
                <a:gd name="T13" fmla="*/ 238 h 2825"/>
                <a:gd name="T14" fmla="*/ 557 w 855"/>
                <a:gd name="T15" fmla="*/ 131 h 2825"/>
                <a:gd name="T16" fmla="*/ 342 w 855"/>
                <a:gd name="T17" fmla="*/ 268 h 2825"/>
                <a:gd name="T18" fmla="*/ 360 w 855"/>
                <a:gd name="T19" fmla="*/ 348 h 2825"/>
                <a:gd name="T20" fmla="*/ 349 w 855"/>
                <a:gd name="T21" fmla="*/ 459 h 2825"/>
                <a:gd name="T22" fmla="*/ 75 w 855"/>
                <a:gd name="T23" fmla="*/ 654 h 2825"/>
                <a:gd name="T24" fmla="*/ 4 w 855"/>
                <a:gd name="T25" fmla="*/ 1036 h 2825"/>
                <a:gd name="T26" fmla="*/ 48 w 855"/>
                <a:gd name="T27" fmla="*/ 1248 h 2825"/>
                <a:gd name="T28" fmla="*/ 167 w 855"/>
                <a:gd name="T29" fmla="*/ 1405 h 2825"/>
                <a:gd name="T30" fmla="*/ 161 w 855"/>
                <a:gd name="T31" fmla="*/ 1752 h 2825"/>
                <a:gd name="T32" fmla="*/ 133 w 855"/>
                <a:gd name="T33" fmla="*/ 2300 h 2825"/>
                <a:gd name="T34" fmla="*/ 150 w 855"/>
                <a:gd name="T35" fmla="*/ 2437 h 2825"/>
                <a:gd name="T36" fmla="*/ 166 w 855"/>
                <a:gd name="T37" fmla="*/ 2583 h 2825"/>
                <a:gd name="T38" fmla="*/ 188 w 855"/>
                <a:gd name="T39" fmla="*/ 2725 h 2825"/>
                <a:gd name="T40" fmla="*/ 344 w 855"/>
                <a:gd name="T41" fmla="*/ 2776 h 2825"/>
                <a:gd name="T42" fmla="*/ 312 w 855"/>
                <a:gd name="T43" fmla="*/ 2682 h 2825"/>
                <a:gd name="T44" fmla="*/ 313 w 855"/>
                <a:gd name="T45" fmla="*/ 2571 h 2825"/>
                <a:gd name="T46" fmla="*/ 321 w 855"/>
                <a:gd name="T47" fmla="*/ 2399 h 2825"/>
                <a:gd name="T48" fmla="*/ 322 w 855"/>
                <a:gd name="T49" fmla="*/ 2115 h 2825"/>
                <a:gd name="T50" fmla="*/ 368 w 855"/>
                <a:gd name="T51" fmla="*/ 1935 h 2825"/>
                <a:gd name="T52" fmla="*/ 461 w 855"/>
                <a:gd name="T53" fmla="*/ 1755 h 2825"/>
                <a:gd name="T54" fmla="*/ 465 w 855"/>
                <a:gd name="T55" fmla="*/ 1796 h 2825"/>
                <a:gd name="T56" fmla="*/ 474 w 855"/>
                <a:gd name="T57" fmla="*/ 2055 h 2825"/>
                <a:gd name="T58" fmla="*/ 473 w 855"/>
                <a:gd name="T59" fmla="*/ 2181 h 2825"/>
                <a:gd name="T60" fmla="*/ 464 w 855"/>
                <a:gd name="T61" fmla="*/ 2557 h 2825"/>
                <a:gd name="T62" fmla="*/ 470 w 855"/>
                <a:gd name="T63" fmla="*/ 2695 h 2825"/>
                <a:gd name="T64" fmla="*/ 612 w 855"/>
                <a:gd name="T65" fmla="*/ 2782 h 2825"/>
                <a:gd name="T66" fmla="*/ 725 w 855"/>
                <a:gd name="T67" fmla="*/ 2720 h 2825"/>
                <a:gd name="T68" fmla="*/ 626 w 855"/>
                <a:gd name="T69" fmla="*/ 2633 h 2825"/>
                <a:gd name="T70" fmla="*/ 635 w 855"/>
                <a:gd name="T71" fmla="*/ 2486 h 2825"/>
                <a:gd name="T72" fmla="*/ 672 w 855"/>
                <a:gd name="T73" fmla="*/ 2350 h 2825"/>
                <a:gd name="T74" fmla="*/ 663 w 855"/>
                <a:gd name="T75" fmla="*/ 2192 h 2825"/>
                <a:gd name="T76" fmla="*/ 663 w 855"/>
                <a:gd name="T77" fmla="*/ 2185 h 2825"/>
                <a:gd name="T78" fmla="*/ 728 w 855"/>
                <a:gd name="T79" fmla="*/ 1680 h 2825"/>
                <a:gd name="T80" fmla="*/ 812 w 855"/>
                <a:gd name="T81" fmla="*/ 1264 h 2825"/>
                <a:gd name="T82" fmla="*/ 832 w 855"/>
                <a:gd name="T83" fmla="*/ 1172 h 2825"/>
                <a:gd name="connsiteX0" fmla="*/ 9688 w 9768"/>
                <a:gd name="connsiteY0" fmla="*/ 3893 h 9730"/>
                <a:gd name="connsiteX1" fmla="*/ 9536 w 9768"/>
                <a:gd name="connsiteY1" fmla="*/ 3811 h 9730"/>
                <a:gd name="connsiteX2" fmla="*/ 9700 w 9768"/>
                <a:gd name="connsiteY2" fmla="*/ 3631 h 9730"/>
                <a:gd name="connsiteX3" fmla="*/ 9723 w 9768"/>
                <a:gd name="connsiteY3" fmla="*/ 3539 h 9730"/>
                <a:gd name="connsiteX4" fmla="*/ 9536 w 9768"/>
                <a:gd name="connsiteY4" fmla="*/ 3256 h 9730"/>
                <a:gd name="connsiteX5" fmla="*/ 9314 w 9768"/>
                <a:gd name="connsiteY5" fmla="*/ 2735 h 9730"/>
                <a:gd name="connsiteX6" fmla="*/ 9068 w 9768"/>
                <a:gd name="connsiteY6" fmla="*/ 2070 h 9730"/>
                <a:gd name="connsiteX7" fmla="*/ 8647 w 9768"/>
                <a:gd name="connsiteY7" fmla="*/ 1783 h 9730"/>
                <a:gd name="connsiteX8" fmla="*/ 7641 w 9768"/>
                <a:gd name="connsiteY8" fmla="*/ 1656 h 9730"/>
                <a:gd name="connsiteX9" fmla="*/ 6343 w 9768"/>
                <a:gd name="connsiteY9" fmla="*/ 1358 h 9730"/>
                <a:gd name="connsiteX10" fmla="*/ 6542 w 9768"/>
                <a:gd name="connsiteY10" fmla="*/ 919 h 9730"/>
                <a:gd name="connsiteX11" fmla="*/ 6869 w 9768"/>
                <a:gd name="connsiteY11" fmla="*/ 827 h 9730"/>
                <a:gd name="connsiteX12" fmla="*/ 6787 w 9768"/>
                <a:gd name="connsiteY12" fmla="*/ 668 h 9730"/>
                <a:gd name="connsiteX13" fmla="*/ 6787 w 9768"/>
                <a:gd name="connsiteY13" fmla="*/ 586 h 9730"/>
                <a:gd name="connsiteX14" fmla="*/ 6401 w 9768"/>
                <a:gd name="connsiteY14" fmla="*/ 225 h 9730"/>
                <a:gd name="connsiteX15" fmla="*/ 6472 w 9768"/>
                <a:gd name="connsiteY15" fmla="*/ 208 h 9730"/>
                <a:gd name="connsiteX16" fmla="*/ 4074 w 9768"/>
                <a:gd name="connsiteY16" fmla="*/ 204 h 9730"/>
                <a:gd name="connsiteX17" fmla="*/ 3957 w 9768"/>
                <a:gd name="connsiteY17" fmla="*/ 693 h 9730"/>
                <a:gd name="connsiteX18" fmla="*/ 3828 w 9768"/>
                <a:gd name="connsiteY18" fmla="*/ 891 h 9730"/>
                <a:gd name="connsiteX19" fmla="*/ 4168 w 9768"/>
                <a:gd name="connsiteY19" fmla="*/ 976 h 9730"/>
                <a:gd name="connsiteX20" fmla="*/ 4214 w 9768"/>
                <a:gd name="connsiteY20" fmla="*/ 1195 h 9730"/>
                <a:gd name="connsiteX21" fmla="*/ 4039 w 9768"/>
                <a:gd name="connsiteY21" fmla="*/ 1369 h 9730"/>
                <a:gd name="connsiteX22" fmla="*/ 1583 w 9768"/>
                <a:gd name="connsiteY22" fmla="*/ 1620 h 9730"/>
                <a:gd name="connsiteX23" fmla="*/ 834 w 9768"/>
                <a:gd name="connsiteY23" fmla="*/ 2059 h 9730"/>
                <a:gd name="connsiteX24" fmla="*/ 296 w 9768"/>
                <a:gd name="connsiteY24" fmla="*/ 2877 h 9730"/>
                <a:gd name="connsiteX25" fmla="*/ 4 w 9768"/>
                <a:gd name="connsiteY25" fmla="*/ 3411 h 9730"/>
                <a:gd name="connsiteX26" fmla="*/ 378 w 9768"/>
                <a:gd name="connsiteY26" fmla="*/ 3942 h 9730"/>
                <a:gd name="connsiteX27" fmla="*/ 518 w 9768"/>
                <a:gd name="connsiteY27" fmla="*/ 4162 h 9730"/>
                <a:gd name="connsiteX28" fmla="*/ 1419 w 9768"/>
                <a:gd name="connsiteY28" fmla="*/ 4671 h 9730"/>
                <a:gd name="connsiteX29" fmla="*/ 1910 w 9768"/>
                <a:gd name="connsiteY29" fmla="*/ 4717 h 9730"/>
                <a:gd name="connsiteX30" fmla="*/ 2004 w 9768"/>
                <a:gd name="connsiteY30" fmla="*/ 4848 h 9730"/>
                <a:gd name="connsiteX31" fmla="*/ 1840 w 9768"/>
                <a:gd name="connsiteY31" fmla="*/ 5946 h 9730"/>
                <a:gd name="connsiteX32" fmla="*/ 1501 w 9768"/>
                <a:gd name="connsiteY32" fmla="*/ 7889 h 9730"/>
                <a:gd name="connsiteX33" fmla="*/ 1513 w 9768"/>
                <a:gd name="connsiteY33" fmla="*/ 7886 h 9730"/>
                <a:gd name="connsiteX34" fmla="*/ 1501 w 9768"/>
                <a:gd name="connsiteY34" fmla="*/ 8059 h 9730"/>
                <a:gd name="connsiteX35" fmla="*/ 1711 w 9768"/>
                <a:gd name="connsiteY35" fmla="*/ 8371 h 9730"/>
                <a:gd name="connsiteX36" fmla="*/ 1805 w 9768"/>
                <a:gd name="connsiteY36" fmla="*/ 8632 h 9730"/>
                <a:gd name="connsiteX37" fmla="*/ 1899 w 9768"/>
                <a:gd name="connsiteY37" fmla="*/ 8887 h 9730"/>
                <a:gd name="connsiteX38" fmla="*/ 2086 w 9768"/>
                <a:gd name="connsiteY38" fmla="*/ 9089 h 9730"/>
                <a:gd name="connsiteX39" fmla="*/ 2156 w 9768"/>
                <a:gd name="connsiteY39" fmla="*/ 9390 h 9730"/>
                <a:gd name="connsiteX40" fmla="*/ 2939 w 9768"/>
                <a:gd name="connsiteY40" fmla="*/ 9719 h 9730"/>
                <a:gd name="connsiteX41" fmla="*/ 3980 w 9768"/>
                <a:gd name="connsiteY41" fmla="*/ 9571 h 9730"/>
                <a:gd name="connsiteX42" fmla="*/ 3840 w 9768"/>
                <a:gd name="connsiteY42" fmla="*/ 9386 h 9730"/>
                <a:gd name="connsiteX43" fmla="*/ 3606 w 9768"/>
                <a:gd name="connsiteY43" fmla="*/ 9238 h 9730"/>
                <a:gd name="connsiteX44" fmla="*/ 3630 w 9768"/>
                <a:gd name="connsiteY44" fmla="*/ 9036 h 9730"/>
                <a:gd name="connsiteX45" fmla="*/ 3618 w 9768"/>
                <a:gd name="connsiteY45" fmla="*/ 8845 h 9730"/>
                <a:gd name="connsiteX46" fmla="*/ 3840 w 9768"/>
                <a:gd name="connsiteY46" fmla="*/ 8572 h 9730"/>
                <a:gd name="connsiteX47" fmla="*/ 3711 w 9768"/>
                <a:gd name="connsiteY47" fmla="*/ 8236 h 9730"/>
                <a:gd name="connsiteX48" fmla="*/ 3559 w 9768"/>
                <a:gd name="connsiteY48" fmla="*/ 7797 h 9730"/>
                <a:gd name="connsiteX49" fmla="*/ 3723 w 9768"/>
                <a:gd name="connsiteY49" fmla="*/ 7231 h 9730"/>
                <a:gd name="connsiteX50" fmla="*/ 4179 w 9768"/>
                <a:gd name="connsiteY50" fmla="*/ 6732 h 9730"/>
                <a:gd name="connsiteX51" fmla="*/ 4261 w 9768"/>
                <a:gd name="connsiteY51" fmla="*/ 6594 h 9730"/>
                <a:gd name="connsiteX52" fmla="*/ 5162 w 9768"/>
                <a:gd name="connsiteY52" fmla="*/ 5663 h 9730"/>
                <a:gd name="connsiteX53" fmla="*/ 5349 w 9768"/>
                <a:gd name="connsiteY53" fmla="*/ 5956 h 9730"/>
                <a:gd name="connsiteX54" fmla="*/ 5396 w 9768"/>
                <a:gd name="connsiteY54" fmla="*/ 6102 h 9730"/>
                <a:gd name="connsiteX55" fmla="*/ 5501 w 9768"/>
                <a:gd name="connsiteY55" fmla="*/ 6491 h 9730"/>
                <a:gd name="connsiteX56" fmla="*/ 5501 w 9768"/>
                <a:gd name="connsiteY56" fmla="*/ 7018 h 9730"/>
                <a:gd name="connsiteX57" fmla="*/ 5513 w 9768"/>
                <a:gd name="connsiteY57" fmla="*/ 7036 h 9730"/>
                <a:gd name="connsiteX58" fmla="*/ 5489 w 9768"/>
                <a:gd name="connsiteY58" fmla="*/ 7464 h 9730"/>
                <a:gd name="connsiteX59" fmla="*/ 5361 w 9768"/>
                <a:gd name="connsiteY59" fmla="*/ 8165 h 9730"/>
                <a:gd name="connsiteX60" fmla="*/ 5384 w 9768"/>
                <a:gd name="connsiteY60" fmla="*/ 8795 h 9730"/>
                <a:gd name="connsiteX61" fmla="*/ 5407 w 9768"/>
                <a:gd name="connsiteY61" fmla="*/ 8962 h 9730"/>
                <a:gd name="connsiteX62" fmla="*/ 5454 w 9768"/>
                <a:gd name="connsiteY62" fmla="*/ 9284 h 9730"/>
                <a:gd name="connsiteX63" fmla="*/ 6565 w 9768"/>
                <a:gd name="connsiteY63" fmla="*/ 9461 h 9730"/>
                <a:gd name="connsiteX64" fmla="*/ 7115 w 9768"/>
                <a:gd name="connsiteY64" fmla="*/ 9592 h 9730"/>
                <a:gd name="connsiteX65" fmla="*/ 7980 w 9768"/>
                <a:gd name="connsiteY65" fmla="*/ 9631 h 9730"/>
                <a:gd name="connsiteX66" fmla="*/ 8437 w 9768"/>
                <a:gd name="connsiteY66" fmla="*/ 9372 h 9730"/>
                <a:gd name="connsiteX67" fmla="*/ 7817 w 9768"/>
                <a:gd name="connsiteY67" fmla="*/ 9231 h 9730"/>
                <a:gd name="connsiteX68" fmla="*/ 7279 w 9768"/>
                <a:gd name="connsiteY68" fmla="*/ 9064 h 9730"/>
                <a:gd name="connsiteX69" fmla="*/ 7431 w 9768"/>
                <a:gd name="connsiteY69" fmla="*/ 8760 h 9730"/>
                <a:gd name="connsiteX70" fmla="*/ 7384 w 9768"/>
                <a:gd name="connsiteY70" fmla="*/ 8544 h 9730"/>
                <a:gd name="connsiteX71" fmla="*/ 7501 w 9768"/>
                <a:gd name="connsiteY71" fmla="*/ 8286 h 9730"/>
                <a:gd name="connsiteX72" fmla="*/ 7817 w 9768"/>
                <a:gd name="connsiteY72" fmla="*/ 8063 h 9730"/>
                <a:gd name="connsiteX73" fmla="*/ 7805 w 9768"/>
                <a:gd name="connsiteY73" fmla="*/ 7783 h 9730"/>
                <a:gd name="connsiteX74" fmla="*/ 7711 w 9768"/>
                <a:gd name="connsiteY74" fmla="*/ 7503 h 9730"/>
                <a:gd name="connsiteX75" fmla="*/ 7688 w 9768"/>
                <a:gd name="connsiteY75" fmla="*/ 7479 h 9730"/>
                <a:gd name="connsiteX76" fmla="*/ 7711 w 9768"/>
                <a:gd name="connsiteY76" fmla="*/ 7479 h 9730"/>
                <a:gd name="connsiteX77" fmla="*/ 7969 w 9768"/>
                <a:gd name="connsiteY77" fmla="*/ 6969 h 9730"/>
                <a:gd name="connsiteX78" fmla="*/ 8472 w 9768"/>
                <a:gd name="connsiteY78" fmla="*/ 5691 h 9730"/>
                <a:gd name="connsiteX79" fmla="*/ 8975 w 9768"/>
                <a:gd name="connsiteY79" fmla="*/ 4675 h 9730"/>
                <a:gd name="connsiteX80" fmla="*/ 9454 w 9768"/>
                <a:gd name="connsiteY80" fmla="*/ 4218 h 9730"/>
                <a:gd name="connsiteX81" fmla="*/ 9513 w 9768"/>
                <a:gd name="connsiteY81" fmla="*/ 4109 h 9730"/>
                <a:gd name="connsiteX82" fmla="*/ 9688 w 9768"/>
                <a:gd name="connsiteY82" fmla="*/ 3893 h 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68" h="9730">
                  <a:moveTo>
                    <a:pt x="9688" y="3893"/>
                  </a:moveTo>
                  <a:cubicBezTo>
                    <a:pt x="9536" y="3868"/>
                    <a:pt x="9536" y="3811"/>
                    <a:pt x="9536" y="3811"/>
                  </a:cubicBezTo>
                  <a:cubicBezTo>
                    <a:pt x="9875" y="3772"/>
                    <a:pt x="9700" y="3631"/>
                    <a:pt x="9700" y="3631"/>
                  </a:cubicBezTo>
                  <a:cubicBezTo>
                    <a:pt x="9700" y="3567"/>
                    <a:pt x="9723" y="3539"/>
                    <a:pt x="9723" y="3539"/>
                  </a:cubicBezTo>
                  <a:cubicBezTo>
                    <a:pt x="9887" y="3425"/>
                    <a:pt x="9536" y="3256"/>
                    <a:pt x="9536" y="3256"/>
                  </a:cubicBezTo>
                  <a:cubicBezTo>
                    <a:pt x="9700" y="3188"/>
                    <a:pt x="9314" y="2735"/>
                    <a:pt x="9314" y="2735"/>
                  </a:cubicBezTo>
                  <a:cubicBezTo>
                    <a:pt x="9466" y="2477"/>
                    <a:pt x="9068" y="2070"/>
                    <a:pt x="9068" y="2070"/>
                  </a:cubicBezTo>
                  <a:cubicBezTo>
                    <a:pt x="9045" y="1829"/>
                    <a:pt x="8647" y="1783"/>
                    <a:pt x="8647" y="1783"/>
                  </a:cubicBezTo>
                  <a:lnTo>
                    <a:pt x="7641" y="1656"/>
                  </a:lnTo>
                  <a:cubicBezTo>
                    <a:pt x="6249" y="1517"/>
                    <a:pt x="6343" y="1358"/>
                    <a:pt x="6343" y="1358"/>
                  </a:cubicBezTo>
                  <a:cubicBezTo>
                    <a:pt x="6355" y="1217"/>
                    <a:pt x="6542" y="919"/>
                    <a:pt x="6542" y="919"/>
                  </a:cubicBezTo>
                  <a:cubicBezTo>
                    <a:pt x="6916" y="986"/>
                    <a:pt x="6869" y="827"/>
                    <a:pt x="6869" y="827"/>
                  </a:cubicBezTo>
                  <a:cubicBezTo>
                    <a:pt x="6916" y="625"/>
                    <a:pt x="6787" y="668"/>
                    <a:pt x="6787" y="668"/>
                  </a:cubicBezTo>
                  <a:lnTo>
                    <a:pt x="6787" y="586"/>
                  </a:lnTo>
                  <a:cubicBezTo>
                    <a:pt x="6975" y="328"/>
                    <a:pt x="6401" y="225"/>
                    <a:pt x="6401" y="225"/>
                  </a:cubicBezTo>
                  <a:lnTo>
                    <a:pt x="6472" y="208"/>
                  </a:lnTo>
                  <a:cubicBezTo>
                    <a:pt x="5723" y="-256"/>
                    <a:pt x="4074" y="204"/>
                    <a:pt x="4074" y="204"/>
                  </a:cubicBezTo>
                  <a:cubicBezTo>
                    <a:pt x="3630" y="367"/>
                    <a:pt x="3957" y="693"/>
                    <a:pt x="3957" y="693"/>
                  </a:cubicBezTo>
                  <a:cubicBezTo>
                    <a:pt x="3746" y="668"/>
                    <a:pt x="3828" y="891"/>
                    <a:pt x="3828" y="891"/>
                  </a:cubicBezTo>
                  <a:cubicBezTo>
                    <a:pt x="3805" y="997"/>
                    <a:pt x="4168" y="976"/>
                    <a:pt x="4168" y="976"/>
                  </a:cubicBezTo>
                  <a:lnTo>
                    <a:pt x="4214" y="1195"/>
                  </a:lnTo>
                  <a:cubicBezTo>
                    <a:pt x="4203" y="1252"/>
                    <a:pt x="4168" y="1319"/>
                    <a:pt x="4039" y="1369"/>
                  </a:cubicBezTo>
                  <a:cubicBezTo>
                    <a:pt x="3255" y="1599"/>
                    <a:pt x="1583" y="1620"/>
                    <a:pt x="1583" y="1620"/>
                  </a:cubicBezTo>
                  <a:cubicBezTo>
                    <a:pt x="904" y="1645"/>
                    <a:pt x="834" y="2059"/>
                    <a:pt x="834" y="2059"/>
                  </a:cubicBezTo>
                  <a:cubicBezTo>
                    <a:pt x="811" y="2116"/>
                    <a:pt x="296" y="2877"/>
                    <a:pt x="296" y="2877"/>
                  </a:cubicBezTo>
                  <a:cubicBezTo>
                    <a:pt x="226" y="2944"/>
                    <a:pt x="4" y="3411"/>
                    <a:pt x="4" y="3411"/>
                  </a:cubicBezTo>
                  <a:cubicBezTo>
                    <a:pt x="-43" y="3783"/>
                    <a:pt x="378" y="3942"/>
                    <a:pt x="378" y="3942"/>
                  </a:cubicBezTo>
                  <a:cubicBezTo>
                    <a:pt x="437" y="3978"/>
                    <a:pt x="518" y="4162"/>
                    <a:pt x="518" y="4162"/>
                  </a:cubicBezTo>
                  <a:cubicBezTo>
                    <a:pt x="553" y="4363"/>
                    <a:pt x="1419" y="4671"/>
                    <a:pt x="1419" y="4671"/>
                  </a:cubicBezTo>
                  <a:cubicBezTo>
                    <a:pt x="1606" y="4802"/>
                    <a:pt x="1910" y="4717"/>
                    <a:pt x="1910" y="4717"/>
                  </a:cubicBezTo>
                  <a:lnTo>
                    <a:pt x="2004" y="4848"/>
                  </a:lnTo>
                  <a:lnTo>
                    <a:pt x="1840" y="5946"/>
                  </a:lnTo>
                  <a:cubicBezTo>
                    <a:pt x="1828" y="6059"/>
                    <a:pt x="1501" y="7889"/>
                    <a:pt x="1501" y="7889"/>
                  </a:cubicBezTo>
                  <a:lnTo>
                    <a:pt x="1513" y="7886"/>
                  </a:lnTo>
                  <a:cubicBezTo>
                    <a:pt x="1489" y="7917"/>
                    <a:pt x="1466" y="7917"/>
                    <a:pt x="1501" y="8059"/>
                  </a:cubicBezTo>
                  <a:cubicBezTo>
                    <a:pt x="1524" y="8169"/>
                    <a:pt x="1594" y="8264"/>
                    <a:pt x="1711" y="8371"/>
                  </a:cubicBezTo>
                  <a:cubicBezTo>
                    <a:pt x="1793" y="8466"/>
                    <a:pt x="1852" y="8533"/>
                    <a:pt x="1805" y="8632"/>
                  </a:cubicBezTo>
                  <a:cubicBezTo>
                    <a:pt x="1770" y="8725"/>
                    <a:pt x="1910" y="8795"/>
                    <a:pt x="1899" y="8887"/>
                  </a:cubicBezTo>
                  <a:cubicBezTo>
                    <a:pt x="1887" y="8972"/>
                    <a:pt x="2039" y="9015"/>
                    <a:pt x="2086" y="9089"/>
                  </a:cubicBezTo>
                  <a:cubicBezTo>
                    <a:pt x="2121" y="9192"/>
                    <a:pt x="2132" y="9291"/>
                    <a:pt x="2156" y="9390"/>
                  </a:cubicBezTo>
                  <a:cubicBezTo>
                    <a:pt x="2191" y="9553"/>
                    <a:pt x="2366" y="9684"/>
                    <a:pt x="2939" y="9719"/>
                  </a:cubicBezTo>
                  <a:cubicBezTo>
                    <a:pt x="3361" y="9744"/>
                    <a:pt x="4086" y="9744"/>
                    <a:pt x="3980" y="9571"/>
                  </a:cubicBezTo>
                  <a:cubicBezTo>
                    <a:pt x="3945" y="9507"/>
                    <a:pt x="3899" y="9450"/>
                    <a:pt x="3840" y="9386"/>
                  </a:cubicBezTo>
                  <a:cubicBezTo>
                    <a:pt x="3782" y="9333"/>
                    <a:pt x="3630" y="9291"/>
                    <a:pt x="3606" y="9238"/>
                  </a:cubicBezTo>
                  <a:cubicBezTo>
                    <a:pt x="3571" y="9192"/>
                    <a:pt x="3548" y="9079"/>
                    <a:pt x="3630" y="9036"/>
                  </a:cubicBezTo>
                  <a:cubicBezTo>
                    <a:pt x="3793" y="8962"/>
                    <a:pt x="3419" y="8891"/>
                    <a:pt x="3618" y="8845"/>
                  </a:cubicBezTo>
                  <a:cubicBezTo>
                    <a:pt x="3840" y="8788"/>
                    <a:pt x="3922" y="8657"/>
                    <a:pt x="3840" y="8572"/>
                  </a:cubicBezTo>
                  <a:cubicBezTo>
                    <a:pt x="3735" y="8463"/>
                    <a:pt x="3840" y="8349"/>
                    <a:pt x="3711" y="8236"/>
                  </a:cubicBezTo>
                  <a:cubicBezTo>
                    <a:pt x="3559" y="8105"/>
                    <a:pt x="3606" y="7935"/>
                    <a:pt x="3559" y="7797"/>
                  </a:cubicBezTo>
                  <a:cubicBezTo>
                    <a:pt x="3524" y="7609"/>
                    <a:pt x="3559" y="7415"/>
                    <a:pt x="3723" y="7231"/>
                  </a:cubicBezTo>
                  <a:cubicBezTo>
                    <a:pt x="3863" y="7064"/>
                    <a:pt x="4074" y="6902"/>
                    <a:pt x="4179" y="6732"/>
                  </a:cubicBezTo>
                  <a:cubicBezTo>
                    <a:pt x="4179" y="6717"/>
                    <a:pt x="4214" y="6664"/>
                    <a:pt x="4261" y="6594"/>
                  </a:cubicBezTo>
                  <a:cubicBezTo>
                    <a:pt x="4694" y="6116"/>
                    <a:pt x="5162" y="5663"/>
                    <a:pt x="5162" y="5663"/>
                  </a:cubicBezTo>
                  <a:cubicBezTo>
                    <a:pt x="5232" y="5670"/>
                    <a:pt x="5290" y="5797"/>
                    <a:pt x="5349" y="5956"/>
                  </a:cubicBezTo>
                  <a:cubicBezTo>
                    <a:pt x="5365" y="6005"/>
                    <a:pt x="5380" y="6053"/>
                    <a:pt x="5396" y="6102"/>
                  </a:cubicBezTo>
                  <a:cubicBezTo>
                    <a:pt x="5442" y="6247"/>
                    <a:pt x="5477" y="6395"/>
                    <a:pt x="5501" y="6491"/>
                  </a:cubicBezTo>
                  <a:cubicBezTo>
                    <a:pt x="5524" y="6668"/>
                    <a:pt x="5466" y="6841"/>
                    <a:pt x="5501" y="7018"/>
                  </a:cubicBezTo>
                  <a:cubicBezTo>
                    <a:pt x="5501" y="7025"/>
                    <a:pt x="5513" y="7029"/>
                    <a:pt x="5513" y="7036"/>
                  </a:cubicBezTo>
                  <a:lnTo>
                    <a:pt x="5489" y="7464"/>
                  </a:lnTo>
                  <a:cubicBezTo>
                    <a:pt x="5489" y="7464"/>
                    <a:pt x="5442" y="7956"/>
                    <a:pt x="5361" y="8165"/>
                  </a:cubicBezTo>
                  <a:cubicBezTo>
                    <a:pt x="5290" y="8381"/>
                    <a:pt x="5314" y="8579"/>
                    <a:pt x="5384" y="8795"/>
                  </a:cubicBezTo>
                  <a:cubicBezTo>
                    <a:pt x="5407" y="8852"/>
                    <a:pt x="5407" y="8909"/>
                    <a:pt x="5407" y="8962"/>
                  </a:cubicBezTo>
                  <a:cubicBezTo>
                    <a:pt x="5325" y="9040"/>
                    <a:pt x="5325" y="9217"/>
                    <a:pt x="5454" y="9284"/>
                  </a:cubicBezTo>
                  <a:cubicBezTo>
                    <a:pt x="5653" y="9394"/>
                    <a:pt x="6261" y="9390"/>
                    <a:pt x="6565" y="9461"/>
                  </a:cubicBezTo>
                  <a:cubicBezTo>
                    <a:pt x="6787" y="9507"/>
                    <a:pt x="6846" y="9563"/>
                    <a:pt x="7115" y="9592"/>
                  </a:cubicBezTo>
                  <a:cubicBezTo>
                    <a:pt x="7384" y="9624"/>
                    <a:pt x="7688" y="9634"/>
                    <a:pt x="7980" y="9631"/>
                  </a:cubicBezTo>
                  <a:cubicBezTo>
                    <a:pt x="8495" y="9613"/>
                    <a:pt x="8799" y="9507"/>
                    <a:pt x="8437" y="9372"/>
                  </a:cubicBezTo>
                  <a:cubicBezTo>
                    <a:pt x="8261" y="9309"/>
                    <a:pt x="8039" y="9273"/>
                    <a:pt x="7817" y="9231"/>
                  </a:cubicBezTo>
                  <a:cubicBezTo>
                    <a:pt x="7594" y="9188"/>
                    <a:pt x="7454" y="9121"/>
                    <a:pt x="7279" y="9064"/>
                  </a:cubicBezTo>
                  <a:cubicBezTo>
                    <a:pt x="7068" y="8986"/>
                    <a:pt x="7279" y="8824"/>
                    <a:pt x="7431" y="8760"/>
                  </a:cubicBezTo>
                  <a:cubicBezTo>
                    <a:pt x="7524" y="8717"/>
                    <a:pt x="7396" y="8594"/>
                    <a:pt x="7384" y="8544"/>
                  </a:cubicBezTo>
                  <a:cubicBezTo>
                    <a:pt x="7372" y="8438"/>
                    <a:pt x="7349" y="8381"/>
                    <a:pt x="7501" y="8286"/>
                  </a:cubicBezTo>
                  <a:cubicBezTo>
                    <a:pt x="7630" y="8215"/>
                    <a:pt x="7782" y="8144"/>
                    <a:pt x="7817" y="8063"/>
                  </a:cubicBezTo>
                  <a:cubicBezTo>
                    <a:pt x="7875" y="7974"/>
                    <a:pt x="7805" y="7871"/>
                    <a:pt x="7805" y="7783"/>
                  </a:cubicBezTo>
                  <a:cubicBezTo>
                    <a:pt x="7805" y="7687"/>
                    <a:pt x="7793" y="7595"/>
                    <a:pt x="7711" y="7503"/>
                  </a:cubicBezTo>
                  <a:cubicBezTo>
                    <a:pt x="7700" y="7496"/>
                    <a:pt x="7688" y="7486"/>
                    <a:pt x="7688" y="7479"/>
                  </a:cubicBezTo>
                  <a:lnTo>
                    <a:pt x="7711" y="7479"/>
                  </a:lnTo>
                  <a:cubicBezTo>
                    <a:pt x="7817" y="7447"/>
                    <a:pt x="7969" y="6969"/>
                    <a:pt x="7969" y="6969"/>
                  </a:cubicBezTo>
                  <a:cubicBezTo>
                    <a:pt x="8039" y="6746"/>
                    <a:pt x="8472" y="5691"/>
                    <a:pt x="8472" y="5691"/>
                  </a:cubicBezTo>
                  <a:cubicBezTo>
                    <a:pt x="8600" y="5411"/>
                    <a:pt x="8975" y="4675"/>
                    <a:pt x="8975" y="4675"/>
                  </a:cubicBezTo>
                  <a:cubicBezTo>
                    <a:pt x="9817" y="4562"/>
                    <a:pt x="9454" y="4218"/>
                    <a:pt x="9454" y="4218"/>
                  </a:cubicBezTo>
                  <a:lnTo>
                    <a:pt x="9513" y="4109"/>
                  </a:lnTo>
                  <a:cubicBezTo>
                    <a:pt x="9957" y="4013"/>
                    <a:pt x="9688" y="3893"/>
                    <a:pt x="9688" y="38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sp>
          <p:nvSpPr>
            <p:cNvPr id="54" name="Freeform 53"/>
            <p:cNvSpPr>
              <a:spLocks/>
            </p:cNvSpPr>
            <p:nvPr/>
          </p:nvSpPr>
          <p:spPr bwMode="gray">
            <a:xfrm>
              <a:off x="2614961" y="1489883"/>
              <a:ext cx="126417" cy="139059"/>
            </a:xfrm>
            <a:custGeom>
              <a:avLst/>
              <a:gdLst>
                <a:gd name="T0" fmla="*/ 11 w 123"/>
                <a:gd name="T1" fmla="*/ 0 h 135"/>
                <a:gd name="T2" fmla="*/ 123 w 123"/>
                <a:gd name="T3" fmla="*/ 75 h 135"/>
                <a:gd name="T4" fmla="*/ 64 w 123"/>
                <a:gd name="T5" fmla="*/ 135 h 135"/>
                <a:gd name="T6" fmla="*/ 0 w 123"/>
                <a:gd name="T7" fmla="*/ 29 h 135"/>
                <a:gd name="T8" fmla="*/ 11 w 123"/>
                <a:gd name="T9" fmla="*/ 0 h 135"/>
              </a:gdLst>
              <a:ahLst/>
              <a:cxnLst>
                <a:cxn ang="0">
                  <a:pos x="T0" y="T1"/>
                </a:cxn>
                <a:cxn ang="0">
                  <a:pos x="T2" y="T3"/>
                </a:cxn>
                <a:cxn ang="0">
                  <a:pos x="T4" y="T5"/>
                </a:cxn>
                <a:cxn ang="0">
                  <a:pos x="T6" y="T7"/>
                </a:cxn>
                <a:cxn ang="0">
                  <a:pos x="T8" y="T9"/>
                </a:cxn>
              </a:cxnLst>
              <a:rect l="0" t="0" r="r" b="b"/>
              <a:pathLst>
                <a:path w="123" h="135">
                  <a:moveTo>
                    <a:pt x="11" y="0"/>
                  </a:moveTo>
                  <a:cubicBezTo>
                    <a:pt x="11" y="0"/>
                    <a:pt x="119" y="49"/>
                    <a:pt x="123" y="75"/>
                  </a:cubicBezTo>
                  <a:cubicBezTo>
                    <a:pt x="64" y="135"/>
                    <a:pt x="64" y="135"/>
                    <a:pt x="64" y="135"/>
                  </a:cubicBezTo>
                  <a:cubicBezTo>
                    <a:pt x="64" y="135"/>
                    <a:pt x="7" y="109"/>
                    <a:pt x="0" y="29"/>
                  </a:cubicBez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02">
                <a:defRPr/>
              </a:pPr>
              <a:endParaRPr lang="en-US" kern="0" dirty="0">
                <a:solidFill>
                  <a:sysClr val="windowText" lastClr="000000"/>
                </a:solidFill>
              </a:endParaRPr>
            </a:p>
          </p:txBody>
        </p:sp>
        <p:sp>
          <p:nvSpPr>
            <p:cNvPr id="55" name="Freeform 54"/>
            <p:cNvSpPr>
              <a:spLocks/>
            </p:cNvSpPr>
            <p:nvPr/>
          </p:nvSpPr>
          <p:spPr bwMode="gray">
            <a:xfrm>
              <a:off x="2613654" y="1520833"/>
              <a:ext cx="248040" cy="539672"/>
            </a:xfrm>
            <a:custGeom>
              <a:avLst/>
              <a:gdLst>
                <a:gd name="T0" fmla="*/ 207 w 241"/>
                <a:gd name="T1" fmla="*/ 40 h 524"/>
                <a:gd name="T2" fmla="*/ 235 w 241"/>
                <a:gd name="T3" fmla="*/ 366 h 524"/>
                <a:gd name="T4" fmla="*/ 207 w 241"/>
                <a:gd name="T5" fmla="*/ 524 h 524"/>
                <a:gd name="T6" fmla="*/ 45 w 241"/>
                <a:gd name="T7" fmla="*/ 137 h 524"/>
                <a:gd name="T8" fmla="*/ 0 w 241"/>
                <a:gd name="T9" fmla="*/ 0 h 524"/>
                <a:gd name="T10" fmla="*/ 88 w 241"/>
                <a:gd name="T11" fmla="*/ 67 h 524"/>
                <a:gd name="T12" fmla="*/ 185 w 241"/>
                <a:gd name="T13" fmla="*/ 51 h 524"/>
                <a:gd name="T14" fmla="*/ 207 w 241"/>
                <a:gd name="T15" fmla="*/ 4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524">
                  <a:moveTo>
                    <a:pt x="207" y="40"/>
                  </a:moveTo>
                  <a:cubicBezTo>
                    <a:pt x="241" y="113"/>
                    <a:pt x="235" y="366"/>
                    <a:pt x="235" y="366"/>
                  </a:cubicBezTo>
                  <a:cubicBezTo>
                    <a:pt x="225" y="479"/>
                    <a:pt x="207" y="524"/>
                    <a:pt x="207" y="524"/>
                  </a:cubicBezTo>
                  <a:cubicBezTo>
                    <a:pt x="203" y="489"/>
                    <a:pt x="45" y="137"/>
                    <a:pt x="45" y="137"/>
                  </a:cubicBezTo>
                  <a:cubicBezTo>
                    <a:pt x="3" y="41"/>
                    <a:pt x="0" y="0"/>
                    <a:pt x="0" y="0"/>
                  </a:cubicBezTo>
                  <a:cubicBezTo>
                    <a:pt x="88" y="67"/>
                    <a:pt x="88" y="67"/>
                    <a:pt x="88" y="67"/>
                  </a:cubicBezTo>
                  <a:cubicBezTo>
                    <a:pt x="185" y="51"/>
                    <a:pt x="185" y="51"/>
                    <a:pt x="185" y="51"/>
                  </a:cubicBezTo>
                  <a:lnTo>
                    <a:pt x="207"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02">
                <a:defRPr/>
              </a:pPr>
              <a:endParaRPr lang="en-US" kern="0" dirty="0">
                <a:solidFill>
                  <a:sysClr val="windowText" lastClr="000000"/>
                </a:solidFill>
              </a:endParaRPr>
            </a:p>
          </p:txBody>
        </p:sp>
        <p:sp>
          <p:nvSpPr>
            <p:cNvPr id="56" name="Freeform 55"/>
            <p:cNvSpPr>
              <a:spLocks/>
            </p:cNvSpPr>
            <p:nvPr/>
          </p:nvSpPr>
          <p:spPr bwMode="gray">
            <a:xfrm>
              <a:off x="2766226" y="1516474"/>
              <a:ext cx="74979" cy="116391"/>
            </a:xfrm>
            <a:custGeom>
              <a:avLst/>
              <a:gdLst>
                <a:gd name="T0" fmla="*/ 0 w 73"/>
                <a:gd name="T1" fmla="*/ 53 h 113"/>
                <a:gd name="T2" fmla="*/ 51 w 73"/>
                <a:gd name="T3" fmla="*/ 0 h 113"/>
                <a:gd name="T4" fmla="*/ 62 w 73"/>
                <a:gd name="T5" fmla="*/ 113 h 113"/>
                <a:gd name="T6" fmla="*/ 0 w 73"/>
                <a:gd name="T7" fmla="*/ 53 h 113"/>
              </a:gdLst>
              <a:ahLst/>
              <a:cxnLst>
                <a:cxn ang="0">
                  <a:pos x="T0" y="T1"/>
                </a:cxn>
                <a:cxn ang="0">
                  <a:pos x="T2" y="T3"/>
                </a:cxn>
                <a:cxn ang="0">
                  <a:pos x="T4" y="T5"/>
                </a:cxn>
                <a:cxn ang="0">
                  <a:pos x="T6" y="T7"/>
                </a:cxn>
              </a:cxnLst>
              <a:rect l="0" t="0" r="r" b="b"/>
              <a:pathLst>
                <a:path w="73" h="113">
                  <a:moveTo>
                    <a:pt x="0" y="53"/>
                  </a:moveTo>
                  <a:cubicBezTo>
                    <a:pt x="0" y="53"/>
                    <a:pt x="46" y="14"/>
                    <a:pt x="51" y="0"/>
                  </a:cubicBezTo>
                  <a:cubicBezTo>
                    <a:pt x="51" y="0"/>
                    <a:pt x="73" y="66"/>
                    <a:pt x="62" y="113"/>
                  </a:cubicBezTo>
                  <a:cubicBezTo>
                    <a:pt x="62" y="113"/>
                    <a:pt x="20" y="87"/>
                    <a:pt x="0"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02">
                <a:defRPr/>
              </a:pPr>
              <a:endParaRPr lang="en-US" kern="0" dirty="0">
                <a:solidFill>
                  <a:sysClr val="windowText" lastClr="000000"/>
                </a:solidFill>
              </a:endParaRPr>
            </a:p>
          </p:txBody>
        </p:sp>
        <p:sp>
          <p:nvSpPr>
            <p:cNvPr id="57" name="Freeform 56"/>
            <p:cNvSpPr>
              <a:spLocks/>
            </p:cNvSpPr>
            <p:nvPr/>
          </p:nvSpPr>
          <p:spPr bwMode="gray">
            <a:xfrm>
              <a:off x="2716531" y="1565298"/>
              <a:ext cx="129905" cy="521363"/>
            </a:xfrm>
            <a:custGeom>
              <a:avLst/>
              <a:gdLst>
                <a:gd name="T0" fmla="*/ 29 w 126"/>
                <a:gd name="T1" fmla="*/ 52 h 485"/>
                <a:gd name="T2" fmla="*/ 0 w 126"/>
                <a:gd name="T3" fmla="*/ 23 h 485"/>
                <a:gd name="T4" fmla="*/ 23 w 126"/>
                <a:gd name="T5" fmla="*/ 0 h 485"/>
                <a:gd name="T6" fmla="*/ 48 w 126"/>
                <a:gd name="T7" fmla="*/ 3 h 485"/>
                <a:gd name="T8" fmla="*/ 68 w 126"/>
                <a:gd name="T9" fmla="*/ 29 h 485"/>
                <a:gd name="T10" fmla="*/ 63 w 126"/>
                <a:gd name="T11" fmla="*/ 50 h 485"/>
                <a:gd name="T12" fmla="*/ 85 w 126"/>
                <a:gd name="T13" fmla="*/ 152 h 485"/>
                <a:gd name="T14" fmla="*/ 126 w 126"/>
                <a:gd name="T15" fmla="*/ 405 h 485"/>
                <a:gd name="T16" fmla="*/ 109 w 126"/>
                <a:gd name="T17" fmla="*/ 485 h 485"/>
                <a:gd name="T18" fmla="*/ 31 w 126"/>
                <a:gd name="T19" fmla="*/ 294 h 485"/>
                <a:gd name="T20" fmla="*/ 29 w 126"/>
                <a:gd name="T21" fmla="*/ 5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485">
                  <a:moveTo>
                    <a:pt x="29" y="52"/>
                  </a:moveTo>
                  <a:cubicBezTo>
                    <a:pt x="0" y="23"/>
                    <a:pt x="0" y="23"/>
                    <a:pt x="0" y="23"/>
                  </a:cubicBezTo>
                  <a:cubicBezTo>
                    <a:pt x="23" y="0"/>
                    <a:pt x="23" y="0"/>
                    <a:pt x="23" y="0"/>
                  </a:cubicBezTo>
                  <a:cubicBezTo>
                    <a:pt x="48" y="3"/>
                    <a:pt x="48" y="3"/>
                    <a:pt x="48" y="3"/>
                  </a:cubicBezTo>
                  <a:cubicBezTo>
                    <a:pt x="68" y="29"/>
                    <a:pt x="68" y="29"/>
                    <a:pt x="68" y="29"/>
                  </a:cubicBezTo>
                  <a:cubicBezTo>
                    <a:pt x="63" y="50"/>
                    <a:pt x="63" y="50"/>
                    <a:pt x="63" y="50"/>
                  </a:cubicBezTo>
                  <a:cubicBezTo>
                    <a:pt x="63" y="50"/>
                    <a:pt x="76" y="74"/>
                    <a:pt x="85" y="152"/>
                  </a:cubicBezTo>
                  <a:cubicBezTo>
                    <a:pt x="126" y="405"/>
                    <a:pt x="126" y="405"/>
                    <a:pt x="126" y="405"/>
                  </a:cubicBezTo>
                  <a:cubicBezTo>
                    <a:pt x="109" y="485"/>
                    <a:pt x="109" y="485"/>
                    <a:pt x="109" y="485"/>
                  </a:cubicBezTo>
                  <a:cubicBezTo>
                    <a:pt x="31" y="294"/>
                    <a:pt x="31" y="294"/>
                    <a:pt x="31" y="294"/>
                  </a:cubicBezTo>
                  <a:cubicBezTo>
                    <a:pt x="31" y="294"/>
                    <a:pt x="17" y="82"/>
                    <a:pt x="29"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F5F5F"/>
                </a:solidFill>
              </a:endParaRPr>
            </a:p>
          </p:txBody>
        </p:sp>
      </p:grpSp>
      <p:sp>
        <p:nvSpPr>
          <p:cNvPr id="61" name="Text Placeholder 4"/>
          <p:cNvSpPr txBox="1">
            <a:spLocks/>
          </p:cNvSpPr>
          <p:nvPr/>
        </p:nvSpPr>
        <p:spPr bwMode="gray">
          <a:xfrm>
            <a:off x="4347762" y="1557809"/>
            <a:ext cx="3301203" cy="1551194"/>
          </a:xfrm>
          <a:prstGeom prst="rect">
            <a:avLst/>
          </a:prstGeom>
        </p:spPr>
        <p:txBody>
          <a:bodyPr wrap="square" lIns="0" tIns="0" rIns="0" bIns="0" anchor="t">
            <a:spAutoFit/>
          </a:bodyPr>
          <a:lstStyle>
            <a:defPPr>
              <a:defRPr lang="en-US"/>
            </a:defPPr>
            <a:lvl1pPr indent="0" defTabSz="914400">
              <a:lnSpc>
                <a:spcPct val="90000"/>
              </a:lnSpc>
              <a:spcBef>
                <a:spcPts val="1200"/>
              </a:spcBef>
              <a:buClr>
                <a:schemeClr val="tx1">
                  <a:lumMod val="60000"/>
                  <a:lumOff val="40000"/>
                </a:schemeClr>
              </a:buClr>
              <a:buFont typeface="Arial" panose="020B0604020202020204" pitchFamily="34" charset="0"/>
              <a:buNone/>
              <a:defRPr sz="1800">
                <a:solidFill>
                  <a:srgbClr val="5F5F5F"/>
                </a:solidFill>
              </a:defRPr>
            </a:lvl1pPr>
            <a:lvl2pPr marL="502920" indent="-228600" defTabSz="914400">
              <a:lnSpc>
                <a:spcPct val="90000"/>
              </a:lnSpc>
              <a:spcBef>
                <a:spcPts val="800"/>
              </a:spcBef>
              <a:buClr>
                <a:schemeClr val="tx1">
                  <a:lumMod val="60000"/>
                  <a:lumOff val="40000"/>
                </a:schemeClr>
              </a:buClr>
              <a:buFont typeface="Arial" panose="020B0604020202020204" pitchFamily="34" charset="0"/>
              <a:buChar char="–"/>
              <a:defRPr sz="2400"/>
            </a:lvl2pPr>
            <a:lvl3pPr marL="731520" indent="-182880" defTabSz="91440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defTabSz="914400">
              <a:lnSpc>
                <a:spcPct val="90000"/>
              </a:lnSpc>
              <a:spcBef>
                <a:spcPts val="600"/>
              </a:spcBef>
              <a:buClr>
                <a:schemeClr val="tx1">
                  <a:lumMod val="60000"/>
                  <a:lumOff val="40000"/>
                </a:schemeClr>
              </a:buClr>
              <a:buFont typeface="Arial" panose="020B0604020202020204" pitchFamily="34" charset="0"/>
              <a:buChar char="–"/>
              <a:defRPr sz="1800"/>
            </a:lvl4pPr>
            <a:lvl5pPr marL="1188720" indent="-182880" defTabSz="91440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defTabSz="91440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defTabSz="91440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defTabSz="91440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defTabSz="914400">
              <a:lnSpc>
                <a:spcPct val="90000"/>
              </a:lnSpc>
              <a:spcBef>
                <a:spcPts val="600"/>
              </a:spcBef>
              <a:buClr>
                <a:schemeClr val="tx1">
                  <a:lumMod val="60000"/>
                  <a:lumOff val="40000"/>
                </a:schemeClr>
              </a:buClr>
              <a:buFont typeface="Arial" panose="020B0604020202020204" pitchFamily="34" charset="0"/>
              <a:buChar char="•"/>
              <a:defRPr sz="1600"/>
            </a:lvl9pPr>
          </a:lstStyle>
          <a:p>
            <a:pPr>
              <a:buClr>
                <a:srgbClr val="5F5F5F">
                  <a:lumMod val="60000"/>
                  <a:lumOff val="40000"/>
                </a:srgbClr>
              </a:buClr>
            </a:pPr>
            <a:r>
              <a:rPr lang="en-US" sz="2800" dirty="0"/>
              <a:t>Not just within the ICT industry, but across a </a:t>
            </a:r>
            <a:r>
              <a:rPr lang="en-US" sz="2800" b="1" dirty="0">
                <a:solidFill>
                  <a:srgbClr val="FF7700"/>
                </a:solidFill>
              </a:rPr>
              <a:t>wide range of industries</a:t>
            </a:r>
            <a:endParaRPr lang="en-US" sz="2800" b="1" dirty="0">
              <a:solidFill>
                <a:srgbClr val="8A133B"/>
              </a:solidFill>
            </a:endParaRPr>
          </a:p>
        </p:txBody>
      </p:sp>
      <p:sp>
        <p:nvSpPr>
          <p:cNvPr id="62" name="Text Placeholder 4"/>
          <p:cNvSpPr txBox="1">
            <a:spLocks/>
          </p:cNvSpPr>
          <p:nvPr/>
        </p:nvSpPr>
        <p:spPr bwMode="gray">
          <a:xfrm>
            <a:off x="4394723" y="3180837"/>
            <a:ext cx="2352242" cy="1174681"/>
          </a:xfrm>
          <a:prstGeom prst="rect">
            <a:avLst/>
          </a:prstGeom>
        </p:spPr>
        <p:txBody>
          <a:bodyPr wrap="square" lIns="0" tIns="0" rIns="0" bIns="0" anchor="t">
            <a:spAutoFit/>
          </a:bodyPr>
          <a:lstStyle>
            <a:defPPr>
              <a:defRPr lang="en-US"/>
            </a:defPPr>
            <a:lvl1pPr indent="0" defTabSz="914400">
              <a:lnSpc>
                <a:spcPct val="90000"/>
              </a:lnSpc>
              <a:spcBef>
                <a:spcPts val="1200"/>
              </a:spcBef>
              <a:buClr>
                <a:schemeClr val="tx1">
                  <a:lumMod val="60000"/>
                  <a:lumOff val="40000"/>
                </a:schemeClr>
              </a:buClr>
              <a:buFont typeface="Arial" panose="020B0604020202020204" pitchFamily="34" charset="0"/>
              <a:buNone/>
              <a:defRPr sz="1800">
                <a:solidFill>
                  <a:srgbClr val="5F5F5F"/>
                </a:solidFill>
              </a:defRPr>
            </a:lvl1pPr>
            <a:lvl2pPr marL="176213" lvl="1" indent="-176213" defTabSz="914400">
              <a:lnSpc>
                <a:spcPct val="90000"/>
              </a:lnSpc>
              <a:spcBef>
                <a:spcPts val="800"/>
              </a:spcBef>
              <a:buClr>
                <a:schemeClr val="tx2"/>
              </a:buClr>
              <a:buFont typeface="Arial"/>
              <a:buChar char="•"/>
              <a:defRPr sz="1400">
                <a:solidFill>
                  <a:srgbClr val="5F5F5F"/>
                </a:solidFill>
                <a:cs typeface="Monaco"/>
              </a:defRPr>
            </a:lvl2pPr>
            <a:lvl3pPr marL="731520" indent="-182880" defTabSz="91440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defTabSz="914400">
              <a:lnSpc>
                <a:spcPct val="90000"/>
              </a:lnSpc>
              <a:spcBef>
                <a:spcPts val="600"/>
              </a:spcBef>
              <a:buClr>
                <a:schemeClr val="tx1">
                  <a:lumMod val="60000"/>
                  <a:lumOff val="40000"/>
                </a:schemeClr>
              </a:buClr>
              <a:buFont typeface="Arial" panose="020B0604020202020204" pitchFamily="34" charset="0"/>
              <a:buChar char="–"/>
              <a:defRPr sz="1800"/>
            </a:lvl4pPr>
            <a:lvl5pPr marL="1188720" indent="-182880" defTabSz="91440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defTabSz="91440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defTabSz="91440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defTabSz="91440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defTabSz="914400">
              <a:lnSpc>
                <a:spcPct val="90000"/>
              </a:lnSpc>
              <a:spcBef>
                <a:spcPts val="600"/>
              </a:spcBef>
              <a:buClr>
                <a:schemeClr val="tx1">
                  <a:lumMod val="60000"/>
                  <a:lumOff val="40000"/>
                </a:schemeClr>
              </a:buClr>
              <a:buFont typeface="Arial" panose="020B0604020202020204" pitchFamily="34" charset="0"/>
              <a:buChar char="•"/>
              <a:defRPr sz="1600"/>
            </a:lvl9pPr>
          </a:lstStyle>
          <a:p>
            <a:pPr lvl="1">
              <a:buClr>
                <a:srgbClr val="7F7F7F"/>
              </a:buClr>
            </a:pPr>
            <a:r>
              <a:rPr lang="en-US" dirty="0"/>
              <a:t>Financial Services &amp; Investors</a:t>
            </a:r>
          </a:p>
          <a:p>
            <a:pPr lvl="1">
              <a:buClr>
                <a:srgbClr val="7F7F7F"/>
              </a:buClr>
            </a:pPr>
            <a:r>
              <a:rPr lang="en-US" dirty="0"/>
              <a:t>Media, Entertainment and Information</a:t>
            </a:r>
          </a:p>
          <a:p>
            <a:pPr lvl="1">
              <a:buClr>
                <a:srgbClr val="7F7F7F"/>
              </a:buClr>
            </a:pPr>
            <a:r>
              <a:rPr lang="en-US" dirty="0"/>
              <a:t>Mobility and Professional Services </a:t>
            </a:r>
          </a:p>
        </p:txBody>
      </p:sp>
      <p:sp>
        <p:nvSpPr>
          <p:cNvPr id="63" name="Text Placeholder 4"/>
          <p:cNvSpPr txBox="1">
            <a:spLocks/>
          </p:cNvSpPr>
          <p:nvPr/>
        </p:nvSpPr>
        <p:spPr bwMode="gray">
          <a:xfrm>
            <a:off x="8175142" y="1557809"/>
            <a:ext cx="3301203" cy="4339650"/>
          </a:xfrm>
          <a:prstGeom prst="rect">
            <a:avLst/>
          </a:prstGeom>
        </p:spPr>
        <p:txBody>
          <a:bodyPr wrap="square" lIns="0" tIns="0" rIns="0" bIns="0" anchor="t">
            <a:spAutoFit/>
          </a:bodyPr>
          <a:lstStyle>
            <a:defPPr>
              <a:defRPr lang="en-US"/>
            </a:defPPr>
            <a:lvl1pPr indent="0" defTabSz="914400">
              <a:lnSpc>
                <a:spcPct val="90000"/>
              </a:lnSpc>
              <a:spcBef>
                <a:spcPts val="1200"/>
              </a:spcBef>
              <a:buClr>
                <a:schemeClr val="tx1">
                  <a:lumMod val="60000"/>
                  <a:lumOff val="40000"/>
                </a:schemeClr>
              </a:buClr>
              <a:buFont typeface="Arial" panose="020B0604020202020204" pitchFamily="34" charset="0"/>
              <a:buNone/>
              <a:defRPr sz="1800">
                <a:solidFill>
                  <a:srgbClr val="5F5F5F"/>
                </a:solidFill>
              </a:defRPr>
            </a:lvl1pPr>
            <a:lvl2pPr marL="502920" indent="-228600" defTabSz="914400">
              <a:lnSpc>
                <a:spcPct val="90000"/>
              </a:lnSpc>
              <a:spcBef>
                <a:spcPts val="800"/>
              </a:spcBef>
              <a:buClr>
                <a:schemeClr val="tx1">
                  <a:lumMod val="60000"/>
                  <a:lumOff val="40000"/>
                </a:schemeClr>
              </a:buClr>
              <a:buFont typeface="Arial" panose="020B0604020202020204" pitchFamily="34" charset="0"/>
              <a:buChar char="–"/>
              <a:defRPr sz="2400"/>
            </a:lvl2pPr>
            <a:lvl3pPr marL="731520" indent="-182880" defTabSz="91440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defTabSz="914400">
              <a:lnSpc>
                <a:spcPct val="90000"/>
              </a:lnSpc>
              <a:spcBef>
                <a:spcPts val="600"/>
              </a:spcBef>
              <a:buClr>
                <a:schemeClr val="tx1">
                  <a:lumMod val="60000"/>
                  <a:lumOff val="40000"/>
                </a:schemeClr>
              </a:buClr>
              <a:buFont typeface="Arial" panose="020B0604020202020204" pitchFamily="34" charset="0"/>
              <a:buChar char="–"/>
              <a:defRPr sz="1800"/>
            </a:lvl4pPr>
            <a:lvl5pPr marL="1188720" indent="-182880" defTabSz="91440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defTabSz="91440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defTabSz="91440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defTabSz="91440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defTabSz="914400">
              <a:lnSpc>
                <a:spcPct val="90000"/>
              </a:lnSpc>
              <a:spcBef>
                <a:spcPts val="600"/>
              </a:spcBef>
              <a:buClr>
                <a:schemeClr val="tx1">
                  <a:lumMod val="60000"/>
                  <a:lumOff val="40000"/>
                </a:schemeClr>
              </a:buClr>
              <a:buFont typeface="Arial" panose="020B0604020202020204" pitchFamily="34" charset="0"/>
              <a:buChar char="•"/>
              <a:defRPr sz="1600"/>
            </a:lvl9pPr>
          </a:lstStyle>
          <a:p>
            <a:pPr>
              <a:buClr>
                <a:srgbClr val="5F5F5F">
                  <a:lumMod val="60000"/>
                  <a:lumOff val="40000"/>
                </a:srgbClr>
              </a:buClr>
            </a:pPr>
            <a:r>
              <a:rPr lang="en-US" sz="2800" dirty="0"/>
              <a:t>Computing power and Big Data analytics constitutes a significant driver of employment growth in each </a:t>
            </a:r>
            <a:r>
              <a:rPr lang="en-US" sz="2800" dirty="0">
                <a:sym typeface="Wingdings"/>
              </a:rPr>
              <a:t></a:t>
            </a:r>
            <a:r>
              <a:rPr lang="en-US" sz="2800" dirty="0"/>
              <a:t> the trend of </a:t>
            </a:r>
            <a:r>
              <a:rPr lang="en-US" sz="2800" b="1" dirty="0">
                <a:solidFill>
                  <a:srgbClr val="FF0000"/>
                </a:solidFill>
              </a:rPr>
              <a:t>digital transformation</a:t>
            </a:r>
            <a:endParaRPr lang="en-US" sz="2800" b="1" dirty="0"/>
          </a:p>
          <a:p>
            <a:pPr>
              <a:buClr>
                <a:srgbClr val="5F5F5F">
                  <a:lumMod val="60000"/>
                  <a:lumOff val="40000"/>
                </a:srgbClr>
              </a:buClr>
            </a:pPr>
            <a:endParaRPr lang="en-US" sz="2800" dirty="0"/>
          </a:p>
          <a:p>
            <a:pPr>
              <a:buClr>
                <a:srgbClr val="5F5F5F">
                  <a:lumMod val="60000"/>
                  <a:lumOff val="40000"/>
                </a:srgbClr>
              </a:buClr>
            </a:pPr>
            <a:endParaRPr lang="en-US" sz="2800" dirty="0"/>
          </a:p>
          <a:p>
            <a:pPr>
              <a:buClr>
                <a:srgbClr val="5F5F5F">
                  <a:lumMod val="60000"/>
                  <a:lumOff val="40000"/>
                </a:srgbClr>
              </a:buClr>
            </a:pPr>
            <a:endParaRPr lang="en-US" sz="2800" dirty="0"/>
          </a:p>
        </p:txBody>
      </p:sp>
      <p:sp>
        <p:nvSpPr>
          <p:cNvPr id="20" name="Slide Number Placeholder 19"/>
          <p:cNvSpPr>
            <a:spLocks noGrp="1"/>
          </p:cNvSpPr>
          <p:nvPr>
            <p:ph type="sldNum" sz="quarter" idx="12"/>
          </p:nvPr>
        </p:nvSpPr>
        <p:spPr/>
        <p:txBody>
          <a:bodyPr/>
          <a:lstStyle/>
          <a:p>
            <a:fld id="{C51EAA63-D034-42AE-91FA-B13B9518C7BE}" type="slidenum">
              <a:rPr lang="en-US" smtClean="0">
                <a:solidFill>
                  <a:srgbClr val="5F5F5F"/>
                </a:solidFill>
              </a:rPr>
              <a:pPr/>
              <a:t>13</a:t>
            </a:fld>
            <a:endParaRPr lang="en-US" dirty="0">
              <a:solidFill>
                <a:srgbClr val="5F5F5F"/>
              </a:solidFill>
            </a:endParaRPr>
          </a:p>
        </p:txBody>
      </p:sp>
    </p:spTree>
    <p:extLst>
      <p:ext uri="{BB962C8B-B14F-4D97-AF65-F5344CB8AC3E}">
        <p14:creationId xmlns:p14="http://schemas.microsoft.com/office/powerpoint/2010/main" val="254264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decel="100000" fill="hold" grpId="1" nodeType="withEffect">
                                  <p:stCondLst>
                                    <p:cond delay="0"/>
                                  </p:stCondLst>
                                  <p:childTnLst>
                                    <p:animMotion origin="layout" path="M 4.16667E-6 4.3916E-6 L -0.06233 4.3916E-6 " pathEditMode="relative" rAng="0" ptsTypes="AA">
                                      <p:cBhvr>
                                        <p:cTn id="9" dur="750" spd="-100000" fill="hold"/>
                                        <p:tgtEl>
                                          <p:spTgt spid="6"/>
                                        </p:tgtEl>
                                        <p:attrNameLst>
                                          <p:attrName>ppt_x</p:attrName>
                                          <p:attrName>ppt_y</p:attrName>
                                        </p:attrNameLst>
                                      </p:cBhvr>
                                      <p:rCtr x="-3125"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750"/>
                                        <p:tgtEl>
                                          <p:spTgt spid="61"/>
                                        </p:tgtEl>
                                      </p:cBhvr>
                                    </p:animEffect>
                                  </p:childTnLst>
                                </p:cTn>
                              </p:par>
                              <p:par>
                                <p:cTn id="18" presetID="42" presetClass="path" presetSubtype="0" decel="100000" fill="hold" grpId="1" nodeType="withEffect">
                                  <p:stCondLst>
                                    <p:cond delay="0"/>
                                  </p:stCondLst>
                                  <p:childTnLst>
                                    <p:animMotion origin="layout" path="M 4.16667E-6 4.3916E-6 L -0.06233 4.3916E-6 " pathEditMode="relative" rAng="0" ptsTypes="AA">
                                      <p:cBhvr>
                                        <p:cTn id="19" dur="750" spd="-100000" fill="hold"/>
                                        <p:tgtEl>
                                          <p:spTgt spid="61"/>
                                        </p:tgtEl>
                                        <p:attrNameLst>
                                          <p:attrName>ppt_x</p:attrName>
                                          <p:attrName>ppt_y</p:attrName>
                                        </p:attrNameLst>
                                      </p:cBhvr>
                                      <p:rCtr x="-3125" y="0"/>
                                    </p:animMotion>
                                  </p:childTnLst>
                                </p:cTn>
                              </p:par>
                            </p:childTnLst>
                          </p:cTn>
                        </p:par>
                        <p:par>
                          <p:cTn id="20" fill="hold">
                            <p:stCondLst>
                              <p:cond delay="750"/>
                            </p:stCondLst>
                            <p:childTnLst>
                              <p:par>
                                <p:cTn id="21" presetID="22" presetClass="entr" presetSubtype="1"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750"/>
                                        <p:tgtEl>
                                          <p:spTgt spid="63"/>
                                        </p:tgtEl>
                                      </p:cBhvr>
                                    </p:animEffect>
                                  </p:childTnLst>
                                </p:cTn>
                              </p:par>
                              <p:par>
                                <p:cTn id="33" presetID="42" presetClass="path" presetSubtype="0" decel="100000" fill="hold" grpId="1" nodeType="withEffect">
                                  <p:stCondLst>
                                    <p:cond delay="0"/>
                                  </p:stCondLst>
                                  <p:childTnLst>
                                    <p:animMotion origin="layout" path="M 4.16667E-6 4.3916E-6 L -0.06233 4.3916E-6 " pathEditMode="relative" rAng="0" ptsTypes="AA">
                                      <p:cBhvr>
                                        <p:cTn id="34" dur="750" spd="-100000" fill="hold"/>
                                        <p:tgtEl>
                                          <p:spTgt spid="63"/>
                                        </p:tgtEl>
                                        <p:attrNameLst>
                                          <p:attrName>ppt_x</p:attrName>
                                          <p:attrName>ppt_y</p:attrName>
                                        </p:attrNameLst>
                                      </p:cBhvr>
                                      <p:rCtr x="-3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1" grpId="0"/>
      <p:bldP spid="61" grpId="1"/>
      <p:bldP spid="62" grpId="0"/>
      <p:bldP spid="63" grpId="0"/>
      <p:bldP spid="6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a:pPr/>
              <a:t>14</a:t>
            </a:fld>
            <a:endParaRPr lang="en-US" dirty="0"/>
          </a:p>
        </p:txBody>
      </p:sp>
      <p:sp>
        <p:nvSpPr>
          <p:cNvPr id="4" name="Title 3"/>
          <p:cNvSpPr>
            <a:spLocks noGrp="1"/>
          </p:cNvSpPr>
          <p:nvPr>
            <p:ph type="title"/>
          </p:nvPr>
        </p:nvSpPr>
        <p:spPr>
          <a:xfrm>
            <a:off x="760622" y="2406650"/>
            <a:ext cx="9449637" cy="2044700"/>
          </a:xfrm>
        </p:spPr>
        <p:txBody>
          <a:bodyPr anchor="ctr"/>
          <a:lstStyle/>
          <a:p>
            <a:r>
              <a:rPr lang="en-US" sz="7200" dirty="0"/>
              <a:t>Youth employment crisis</a:t>
            </a:r>
          </a:p>
        </p:txBody>
      </p:sp>
    </p:spTree>
    <p:extLst>
      <p:ext uri="{BB962C8B-B14F-4D97-AF65-F5344CB8AC3E}">
        <p14:creationId xmlns:p14="http://schemas.microsoft.com/office/powerpoint/2010/main" val="1914405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3.26648E-6 0 L -0.03556 0 " pathEditMode="relative" rAng="0" ptsTypes="AA">
                                      <p:cBhvr>
                                        <p:cTn id="9" dur="750" spd="-100000" fill="hold"/>
                                        <p:tgtEl>
                                          <p:spTgt spid="4"/>
                                        </p:tgtEl>
                                        <p:attrNameLst>
                                          <p:attrName>ppt_x</p:attrName>
                                          <p:attrName>ppt_y</p:attrName>
                                        </p:attrNameLst>
                                      </p:cBhvr>
                                      <p:rCtr x="-17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5542053" y="1022276"/>
            <a:ext cx="5801225" cy="2743200"/>
          </a:xfrm>
        </p:spPr>
        <p:txBody>
          <a:bodyPr/>
          <a:lstStyle/>
          <a:p>
            <a:r>
              <a:rPr lang="en-US" sz="3600" dirty="0"/>
              <a:t>youth unemployment rate in </a:t>
            </a:r>
            <a:r>
              <a:rPr lang="en-US" sz="3600" dirty="0">
                <a:solidFill>
                  <a:schemeClr val="accent1"/>
                </a:solidFill>
              </a:rPr>
              <a:t>2/3 of the European countries </a:t>
            </a:r>
            <a:r>
              <a:rPr lang="en-US" sz="3600" dirty="0"/>
              <a:t>in 2014*</a:t>
            </a:r>
          </a:p>
        </p:txBody>
      </p:sp>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15</a:t>
            </a:fld>
            <a:endParaRPr lang="en-US" dirty="0">
              <a:solidFill>
                <a:srgbClr val="5F5F5F"/>
              </a:solidFill>
            </a:endParaRPr>
          </a:p>
        </p:txBody>
      </p:sp>
      <p:sp>
        <p:nvSpPr>
          <p:cNvPr id="4" name="Title 3"/>
          <p:cNvSpPr>
            <a:spLocks noGrp="1"/>
          </p:cNvSpPr>
          <p:nvPr>
            <p:ph type="title"/>
          </p:nvPr>
        </p:nvSpPr>
        <p:spPr>
          <a:xfrm>
            <a:off x="194037" y="1022276"/>
            <a:ext cx="4928831" cy="2743200"/>
          </a:xfrm>
        </p:spPr>
        <p:txBody>
          <a:bodyPr/>
          <a:lstStyle/>
          <a:p>
            <a:r>
              <a:rPr lang="en-US" dirty="0"/>
              <a:t>&gt;20%</a:t>
            </a:r>
            <a:endParaRPr lang="en-IE" dirty="0"/>
          </a:p>
        </p:txBody>
      </p:sp>
      <p:sp>
        <p:nvSpPr>
          <p:cNvPr id="38" name="Rectangle 37"/>
          <p:cNvSpPr/>
          <p:nvPr/>
        </p:nvSpPr>
        <p:spPr bwMode="gray">
          <a:xfrm>
            <a:off x="24" y="0"/>
            <a:ext cx="194013"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 name="Rectangle 1"/>
          <p:cNvSpPr/>
          <p:nvPr/>
        </p:nvSpPr>
        <p:spPr>
          <a:xfrm>
            <a:off x="2289471" y="6532272"/>
            <a:ext cx="2129664" cy="223138"/>
          </a:xfrm>
          <a:prstGeom prst="rect">
            <a:avLst/>
          </a:prstGeom>
        </p:spPr>
        <p:txBody>
          <a:bodyPr wrap="none">
            <a:spAutoFit/>
          </a:bodyPr>
          <a:lstStyle/>
          <a:p>
            <a:r>
              <a:rPr lang="en-US" sz="850" dirty="0">
                <a:solidFill>
                  <a:srgbClr val="5F5F5F"/>
                </a:solidFill>
              </a:rPr>
              <a:t>*Global Employment Trends for Youth 2015</a:t>
            </a:r>
          </a:p>
        </p:txBody>
      </p:sp>
      <p:sp>
        <p:nvSpPr>
          <p:cNvPr id="103" name="Freeform 209"/>
          <p:cNvSpPr>
            <a:spLocks/>
          </p:cNvSpPr>
          <p:nvPr/>
        </p:nvSpPr>
        <p:spPr bwMode="auto">
          <a:xfrm>
            <a:off x="5430146" y="5125528"/>
            <a:ext cx="732579" cy="675169"/>
          </a:xfrm>
          <a:custGeom>
            <a:avLst/>
            <a:gdLst>
              <a:gd name="T0" fmla="*/ 0 w 192"/>
              <a:gd name="T1" fmla="*/ 42 h 177"/>
              <a:gd name="T2" fmla="*/ 22 w 192"/>
              <a:gd name="T3" fmla="*/ 63 h 177"/>
              <a:gd name="T4" fmla="*/ 29 w 192"/>
              <a:gd name="T5" fmla="*/ 49 h 177"/>
              <a:gd name="T6" fmla="*/ 50 w 192"/>
              <a:gd name="T7" fmla="*/ 63 h 177"/>
              <a:gd name="T8" fmla="*/ 71 w 192"/>
              <a:gd name="T9" fmla="*/ 92 h 177"/>
              <a:gd name="T10" fmla="*/ 85 w 192"/>
              <a:gd name="T11" fmla="*/ 92 h 177"/>
              <a:gd name="T12" fmla="*/ 93 w 192"/>
              <a:gd name="T13" fmla="*/ 106 h 177"/>
              <a:gd name="T14" fmla="*/ 114 w 192"/>
              <a:gd name="T15" fmla="*/ 113 h 177"/>
              <a:gd name="T16" fmla="*/ 149 w 192"/>
              <a:gd name="T17" fmla="*/ 134 h 177"/>
              <a:gd name="T18" fmla="*/ 156 w 192"/>
              <a:gd name="T19" fmla="*/ 155 h 177"/>
              <a:gd name="T20" fmla="*/ 149 w 192"/>
              <a:gd name="T21" fmla="*/ 177 h 177"/>
              <a:gd name="T22" fmla="*/ 156 w 192"/>
              <a:gd name="T23" fmla="*/ 177 h 177"/>
              <a:gd name="T24" fmla="*/ 156 w 192"/>
              <a:gd name="T25" fmla="*/ 155 h 177"/>
              <a:gd name="T26" fmla="*/ 170 w 192"/>
              <a:gd name="T27" fmla="*/ 155 h 177"/>
              <a:gd name="T28" fmla="*/ 170 w 192"/>
              <a:gd name="T29" fmla="*/ 148 h 177"/>
              <a:gd name="T30" fmla="*/ 156 w 192"/>
              <a:gd name="T31" fmla="*/ 148 h 177"/>
              <a:gd name="T32" fmla="*/ 170 w 192"/>
              <a:gd name="T33" fmla="*/ 127 h 177"/>
              <a:gd name="T34" fmla="*/ 192 w 192"/>
              <a:gd name="T35" fmla="*/ 134 h 177"/>
              <a:gd name="T36" fmla="*/ 149 w 192"/>
              <a:gd name="T37" fmla="*/ 106 h 177"/>
              <a:gd name="T38" fmla="*/ 156 w 192"/>
              <a:gd name="T39" fmla="*/ 106 h 177"/>
              <a:gd name="T40" fmla="*/ 135 w 192"/>
              <a:gd name="T41" fmla="*/ 106 h 177"/>
              <a:gd name="T42" fmla="*/ 121 w 192"/>
              <a:gd name="T43" fmla="*/ 92 h 177"/>
              <a:gd name="T44" fmla="*/ 114 w 192"/>
              <a:gd name="T45" fmla="*/ 70 h 177"/>
              <a:gd name="T46" fmla="*/ 93 w 192"/>
              <a:gd name="T47" fmla="*/ 49 h 177"/>
              <a:gd name="T48" fmla="*/ 93 w 192"/>
              <a:gd name="T49" fmla="*/ 28 h 177"/>
              <a:gd name="T50" fmla="*/ 107 w 192"/>
              <a:gd name="T51" fmla="*/ 21 h 177"/>
              <a:gd name="T52" fmla="*/ 114 w 192"/>
              <a:gd name="T53" fmla="*/ 28 h 177"/>
              <a:gd name="T54" fmla="*/ 114 w 192"/>
              <a:gd name="T55" fmla="*/ 21 h 177"/>
              <a:gd name="T56" fmla="*/ 114 w 192"/>
              <a:gd name="T57" fmla="*/ 14 h 177"/>
              <a:gd name="T58" fmla="*/ 93 w 192"/>
              <a:gd name="T59" fmla="*/ 0 h 177"/>
              <a:gd name="T60" fmla="*/ 85 w 192"/>
              <a:gd name="T61" fmla="*/ 0 h 177"/>
              <a:gd name="T62" fmla="*/ 64 w 192"/>
              <a:gd name="T63" fmla="*/ 0 h 177"/>
              <a:gd name="T64" fmla="*/ 50 w 192"/>
              <a:gd name="T65" fmla="*/ 14 h 177"/>
              <a:gd name="T66" fmla="*/ 43 w 192"/>
              <a:gd name="T67" fmla="*/ 14 h 177"/>
              <a:gd name="T68" fmla="*/ 43 w 192"/>
              <a:gd name="T69" fmla="*/ 21 h 177"/>
              <a:gd name="T70" fmla="*/ 29 w 192"/>
              <a:gd name="T71" fmla="*/ 14 h 177"/>
              <a:gd name="T72" fmla="*/ 15 w 192"/>
              <a:gd name="T73" fmla="*/ 21 h 177"/>
              <a:gd name="T74" fmla="*/ 0 w 192"/>
              <a:gd name="T75" fmla="*/ 42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77"/>
              <a:gd name="T116" fmla="*/ 192 w 192"/>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77">
                <a:moveTo>
                  <a:pt x="0" y="42"/>
                </a:moveTo>
                <a:lnTo>
                  <a:pt x="22" y="63"/>
                </a:lnTo>
                <a:lnTo>
                  <a:pt x="29" y="49"/>
                </a:lnTo>
                <a:lnTo>
                  <a:pt x="50" y="63"/>
                </a:lnTo>
                <a:lnTo>
                  <a:pt x="71" y="92"/>
                </a:lnTo>
                <a:lnTo>
                  <a:pt x="85" y="92"/>
                </a:lnTo>
                <a:lnTo>
                  <a:pt x="93" y="106"/>
                </a:lnTo>
                <a:lnTo>
                  <a:pt x="114" y="113"/>
                </a:lnTo>
                <a:lnTo>
                  <a:pt x="149" y="134"/>
                </a:lnTo>
                <a:lnTo>
                  <a:pt x="156" y="155"/>
                </a:lnTo>
                <a:lnTo>
                  <a:pt x="149" y="177"/>
                </a:lnTo>
                <a:lnTo>
                  <a:pt x="156" y="177"/>
                </a:lnTo>
                <a:lnTo>
                  <a:pt x="156" y="155"/>
                </a:lnTo>
                <a:lnTo>
                  <a:pt x="170" y="155"/>
                </a:lnTo>
                <a:lnTo>
                  <a:pt x="170" y="148"/>
                </a:lnTo>
                <a:lnTo>
                  <a:pt x="156" y="148"/>
                </a:lnTo>
                <a:lnTo>
                  <a:pt x="170" y="127"/>
                </a:lnTo>
                <a:lnTo>
                  <a:pt x="192" y="134"/>
                </a:lnTo>
                <a:lnTo>
                  <a:pt x="149" y="106"/>
                </a:lnTo>
                <a:lnTo>
                  <a:pt x="156" y="106"/>
                </a:lnTo>
                <a:lnTo>
                  <a:pt x="135" y="106"/>
                </a:lnTo>
                <a:lnTo>
                  <a:pt x="121" y="92"/>
                </a:lnTo>
                <a:lnTo>
                  <a:pt x="114" y="70"/>
                </a:lnTo>
                <a:lnTo>
                  <a:pt x="93" y="49"/>
                </a:lnTo>
                <a:lnTo>
                  <a:pt x="93" y="28"/>
                </a:lnTo>
                <a:lnTo>
                  <a:pt x="107" y="21"/>
                </a:lnTo>
                <a:lnTo>
                  <a:pt x="114" y="28"/>
                </a:lnTo>
                <a:lnTo>
                  <a:pt x="114" y="21"/>
                </a:lnTo>
                <a:lnTo>
                  <a:pt x="114" y="14"/>
                </a:lnTo>
                <a:lnTo>
                  <a:pt x="93" y="0"/>
                </a:lnTo>
                <a:lnTo>
                  <a:pt x="85" y="0"/>
                </a:lnTo>
                <a:lnTo>
                  <a:pt x="64" y="0"/>
                </a:lnTo>
                <a:lnTo>
                  <a:pt x="50" y="14"/>
                </a:lnTo>
                <a:lnTo>
                  <a:pt x="43" y="14"/>
                </a:lnTo>
                <a:lnTo>
                  <a:pt x="43" y="21"/>
                </a:lnTo>
                <a:lnTo>
                  <a:pt x="29" y="14"/>
                </a:lnTo>
                <a:lnTo>
                  <a:pt x="15" y="21"/>
                </a:lnTo>
                <a:lnTo>
                  <a:pt x="0" y="42"/>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04" name="Freeform 210"/>
          <p:cNvSpPr>
            <a:spLocks/>
          </p:cNvSpPr>
          <p:nvPr/>
        </p:nvSpPr>
        <p:spPr bwMode="auto">
          <a:xfrm>
            <a:off x="5430146" y="5125528"/>
            <a:ext cx="732579" cy="675169"/>
          </a:xfrm>
          <a:custGeom>
            <a:avLst/>
            <a:gdLst>
              <a:gd name="T0" fmla="*/ 0 w 192"/>
              <a:gd name="T1" fmla="*/ 42 h 177"/>
              <a:gd name="T2" fmla="*/ 22 w 192"/>
              <a:gd name="T3" fmla="*/ 63 h 177"/>
              <a:gd name="T4" fmla="*/ 29 w 192"/>
              <a:gd name="T5" fmla="*/ 49 h 177"/>
              <a:gd name="T6" fmla="*/ 50 w 192"/>
              <a:gd name="T7" fmla="*/ 63 h 177"/>
              <a:gd name="T8" fmla="*/ 71 w 192"/>
              <a:gd name="T9" fmla="*/ 92 h 177"/>
              <a:gd name="T10" fmla="*/ 85 w 192"/>
              <a:gd name="T11" fmla="*/ 92 h 177"/>
              <a:gd name="T12" fmla="*/ 93 w 192"/>
              <a:gd name="T13" fmla="*/ 106 h 177"/>
              <a:gd name="T14" fmla="*/ 114 w 192"/>
              <a:gd name="T15" fmla="*/ 113 h 177"/>
              <a:gd name="T16" fmla="*/ 149 w 192"/>
              <a:gd name="T17" fmla="*/ 134 h 177"/>
              <a:gd name="T18" fmla="*/ 156 w 192"/>
              <a:gd name="T19" fmla="*/ 155 h 177"/>
              <a:gd name="T20" fmla="*/ 149 w 192"/>
              <a:gd name="T21" fmla="*/ 177 h 177"/>
              <a:gd name="T22" fmla="*/ 156 w 192"/>
              <a:gd name="T23" fmla="*/ 177 h 177"/>
              <a:gd name="T24" fmla="*/ 156 w 192"/>
              <a:gd name="T25" fmla="*/ 155 h 177"/>
              <a:gd name="T26" fmla="*/ 170 w 192"/>
              <a:gd name="T27" fmla="*/ 155 h 177"/>
              <a:gd name="T28" fmla="*/ 170 w 192"/>
              <a:gd name="T29" fmla="*/ 148 h 177"/>
              <a:gd name="T30" fmla="*/ 156 w 192"/>
              <a:gd name="T31" fmla="*/ 148 h 177"/>
              <a:gd name="T32" fmla="*/ 170 w 192"/>
              <a:gd name="T33" fmla="*/ 127 h 177"/>
              <a:gd name="T34" fmla="*/ 192 w 192"/>
              <a:gd name="T35" fmla="*/ 134 h 177"/>
              <a:gd name="T36" fmla="*/ 149 w 192"/>
              <a:gd name="T37" fmla="*/ 106 h 177"/>
              <a:gd name="T38" fmla="*/ 156 w 192"/>
              <a:gd name="T39" fmla="*/ 106 h 177"/>
              <a:gd name="T40" fmla="*/ 135 w 192"/>
              <a:gd name="T41" fmla="*/ 106 h 177"/>
              <a:gd name="T42" fmla="*/ 121 w 192"/>
              <a:gd name="T43" fmla="*/ 92 h 177"/>
              <a:gd name="T44" fmla="*/ 114 w 192"/>
              <a:gd name="T45" fmla="*/ 70 h 177"/>
              <a:gd name="T46" fmla="*/ 93 w 192"/>
              <a:gd name="T47" fmla="*/ 49 h 177"/>
              <a:gd name="T48" fmla="*/ 93 w 192"/>
              <a:gd name="T49" fmla="*/ 28 h 177"/>
              <a:gd name="T50" fmla="*/ 107 w 192"/>
              <a:gd name="T51" fmla="*/ 21 h 177"/>
              <a:gd name="T52" fmla="*/ 114 w 192"/>
              <a:gd name="T53" fmla="*/ 28 h 177"/>
              <a:gd name="T54" fmla="*/ 114 w 192"/>
              <a:gd name="T55" fmla="*/ 21 h 177"/>
              <a:gd name="T56" fmla="*/ 114 w 192"/>
              <a:gd name="T57" fmla="*/ 14 h 177"/>
              <a:gd name="T58" fmla="*/ 93 w 192"/>
              <a:gd name="T59" fmla="*/ 0 h 177"/>
              <a:gd name="T60" fmla="*/ 85 w 192"/>
              <a:gd name="T61" fmla="*/ 0 h 177"/>
              <a:gd name="T62" fmla="*/ 64 w 192"/>
              <a:gd name="T63" fmla="*/ 0 h 177"/>
              <a:gd name="T64" fmla="*/ 50 w 192"/>
              <a:gd name="T65" fmla="*/ 14 h 177"/>
              <a:gd name="T66" fmla="*/ 43 w 192"/>
              <a:gd name="T67" fmla="*/ 14 h 177"/>
              <a:gd name="T68" fmla="*/ 43 w 192"/>
              <a:gd name="T69" fmla="*/ 21 h 177"/>
              <a:gd name="T70" fmla="*/ 29 w 192"/>
              <a:gd name="T71" fmla="*/ 14 h 177"/>
              <a:gd name="T72" fmla="*/ 15 w 192"/>
              <a:gd name="T73" fmla="*/ 21 h 177"/>
              <a:gd name="T74" fmla="*/ 0 w 192"/>
              <a:gd name="T75" fmla="*/ 42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77"/>
              <a:gd name="T116" fmla="*/ 192 w 192"/>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77">
                <a:moveTo>
                  <a:pt x="0" y="42"/>
                </a:moveTo>
                <a:lnTo>
                  <a:pt x="22" y="63"/>
                </a:lnTo>
                <a:lnTo>
                  <a:pt x="29" y="49"/>
                </a:lnTo>
                <a:lnTo>
                  <a:pt x="50" y="63"/>
                </a:lnTo>
                <a:lnTo>
                  <a:pt x="71" y="92"/>
                </a:lnTo>
                <a:lnTo>
                  <a:pt x="85" y="92"/>
                </a:lnTo>
                <a:lnTo>
                  <a:pt x="93" y="106"/>
                </a:lnTo>
                <a:lnTo>
                  <a:pt x="114" y="113"/>
                </a:lnTo>
                <a:lnTo>
                  <a:pt x="149" y="134"/>
                </a:lnTo>
                <a:lnTo>
                  <a:pt x="156" y="155"/>
                </a:lnTo>
                <a:lnTo>
                  <a:pt x="149" y="177"/>
                </a:lnTo>
                <a:lnTo>
                  <a:pt x="156" y="177"/>
                </a:lnTo>
                <a:lnTo>
                  <a:pt x="156" y="155"/>
                </a:lnTo>
                <a:lnTo>
                  <a:pt x="170" y="155"/>
                </a:lnTo>
                <a:lnTo>
                  <a:pt x="170" y="148"/>
                </a:lnTo>
                <a:lnTo>
                  <a:pt x="156" y="148"/>
                </a:lnTo>
                <a:lnTo>
                  <a:pt x="170" y="127"/>
                </a:lnTo>
                <a:lnTo>
                  <a:pt x="192" y="134"/>
                </a:lnTo>
                <a:lnTo>
                  <a:pt x="149" y="106"/>
                </a:lnTo>
                <a:lnTo>
                  <a:pt x="156" y="106"/>
                </a:lnTo>
                <a:lnTo>
                  <a:pt x="135" y="106"/>
                </a:lnTo>
                <a:lnTo>
                  <a:pt x="121" y="92"/>
                </a:lnTo>
                <a:lnTo>
                  <a:pt x="114" y="70"/>
                </a:lnTo>
                <a:lnTo>
                  <a:pt x="93" y="49"/>
                </a:lnTo>
                <a:lnTo>
                  <a:pt x="93" y="28"/>
                </a:lnTo>
                <a:lnTo>
                  <a:pt x="107" y="21"/>
                </a:lnTo>
                <a:lnTo>
                  <a:pt x="114" y="28"/>
                </a:lnTo>
                <a:lnTo>
                  <a:pt x="114" y="21"/>
                </a:lnTo>
                <a:lnTo>
                  <a:pt x="114" y="14"/>
                </a:lnTo>
                <a:lnTo>
                  <a:pt x="93" y="0"/>
                </a:lnTo>
                <a:lnTo>
                  <a:pt x="85" y="0"/>
                </a:lnTo>
                <a:lnTo>
                  <a:pt x="64" y="0"/>
                </a:lnTo>
                <a:lnTo>
                  <a:pt x="50" y="14"/>
                </a:lnTo>
                <a:lnTo>
                  <a:pt x="43" y="14"/>
                </a:lnTo>
                <a:lnTo>
                  <a:pt x="43" y="21"/>
                </a:lnTo>
                <a:lnTo>
                  <a:pt x="29" y="14"/>
                </a:lnTo>
                <a:lnTo>
                  <a:pt x="15" y="21"/>
                </a:lnTo>
                <a:lnTo>
                  <a:pt x="0" y="42"/>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13" name="Freeform 219"/>
          <p:cNvSpPr>
            <a:spLocks/>
          </p:cNvSpPr>
          <p:nvPr/>
        </p:nvSpPr>
        <p:spPr bwMode="auto">
          <a:xfrm>
            <a:off x="5865115" y="5178882"/>
            <a:ext cx="324317" cy="270830"/>
          </a:xfrm>
          <a:custGeom>
            <a:avLst/>
            <a:gdLst>
              <a:gd name="T0" fmla="*/ 78 w 85"/>
              <a:gd name="T1" fmla="*/ 7 h 71"/>
              <a:gd name="T2" fmla="*/ 85 w 85"/>
              <a:gd name="T3" fmla="*/ 14 h 71"/>
              <a:gd name="T4" fmla="*/ 85 w 85"/>
              <a:gd name="T5" fmla="*/ 28 h 71"/>
              <a:gd name="T6" fmla="*/ 78 w 85"/>
              <a:gd name="T7" fmla="*/ 28 h 71"/>
              <a:gd name="T8" fmla="*/ 42 w 85"/>
              <a:gd name="T9" fmla="*/ 14 h 71"/>
              <a:gd name="T10" fmla="*/ 35 w 85"/>
              <a:gd name="T11" fmla="*/ 28 h 71"/>
              <a:gd name="T12" fmla="*/ 42 w 85"/>
              <a:gd name="T13" fmla="*/ 35 h 71"/>
              <a:gd name="T14" fmla="*/ 78 w 85"/>
              <a:gd name="T15" fmla="*/ 71 h 71"/>
              <a:gd name="T16" fmla="*/ 21 w 85"/>
              <a:gd name="T17" fmla="*/ 49 h 71"/>
              <a:gd name="T18" fmla="*/ 21 w 85"/>
              <a:gd name="T19" fmla="*/ 28 h 71"/>
              <a:gd name="T20" fmla="*/ 14 w 85"/>
              <a:gd name="T21" fmla="*/ 14 h 71"/>
              <a:gd name="T22" fmla="*/ 0 w 85"/>
              <a:gd name="T23" fmla="*/ 28 h 71"/>
              <a:gd name="T24" fmla="*/ 0 w 85"/>
              <a:gd name="T25" fmla="*/ 14 h 71"/>
              <a:gd name="T26" fmla="*/ 14 w 85"/>
              <a:gd name="T27" fmla="*/ 7 h 71"/>
              <a:gd name="T28" fmla="*/ 21 w 85"/>
              <a:gd name="T29" fmla="*/ 14 h 71"/>
              <a:gd name="T30" fmla="*/ 21 w 85"/>
              <a:gd name="T31" fmla="*/ 7 h 71"/>
              <a:gd name="T32" fmla="*/ 42 w 85"/>
              <a:gd name="T33" fmla="*/ 0 h 71"/>
              <a:gd name="T34" fmla="*/ 64 w 85"/>
              <a:gd name="T35" fmla="*/ 7 h 71"/>
              <a:gd name="T36" fmla="*/ 78 w 85"/>
              <a:gd name="T37" fmla="*/ 7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71"/>
              <a:gd name="T59" fmla="*/ 85 w 8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71">
                <a:moveTo>
                  <a:pt x="78" y="7"/>
                </a:moveTo>
                <a:lnTo>
                  <a:pt x="85" y="14"/>
                </a:lnTo>
                <a:lnTo>
                  <a:pt x="85" y="28"/>
                </a:lnTo>
                <a:lnTo>
                  <a:pt x="78" y="28"/>
                </a:lnTo>
                <a:lnTo>
                  <a:pt x="42" y="14"/>
                </a:lnTo>
                <a:lnTo>
                  <a:pt x="35" y="28"/>
                </a:lnTo>
                <a:lnTo>
                  <a:pt x="42" y="35"/>
                </a:lnTo>
                <a:lnTo>
                  <a:pt x="78" y="71"/>
                </a:lnTo>
                <a:lnTo>
                  <a:pt x="21" y="49"/>
                </a:lnTo>
                <a:lnTo>
                  <a:pt x="21" y="28"/>
                </a:lnTo>
                <a:lnTo>
                  <a:pt x="14" y="14"/>
                </a:lnTo>
                <a:lnTo>
                  <a:pt x="0" y="28"/>
                </a:lnTo>
                <a:lnTo>
                  <a:pt x="0" y="14"/>
                </a:lnTo>
                <a:lnTo>
                  <a:pt x="14" y="7"/>
                </a:lnTo>
                <a:lnTo>
                  <a:pt x="21" y="14"/>
                </a:lnTo>
                <a:lnTo>
                  <a:pt x="21" y="7"/>
                </a:lnTo>
                <a:lnTo>
                  <a:pt x="42" y="0"/>
                </a:lnTo>
                <a:lnTo>
                  <a:pt x="64" y="7"/>
                </a:lnTo>
                <a:lnTo>
                  <a:pt x="78" y="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14" name="Freeform 220"/>
          <p:cNvSpPr>
            <a:spLocks/>
          </p:cNvSpPr>
          <p:nvPr/>
        </p:nvSpPr>
        <p:spPr bwMode="auto">
          <a:xfrm>
            <a:off x="5865115" y="5178882"/>
            <a:ext cx="324317" cy="270830"/>
          </a:xfrm>
          <a:custGeom>
            <a:avLst/>
            <a:gdLst>
              <a:gd name="T0" fmla="*/ 78 w 85"/>
              <a:gd name="T1" fmla="*/ 7 h 71"/>
              <a:gd name="T2" fmla="*/ 85 w 85"/>
              <a:gd name="T3" fmla="*/ 14 h 71"/>
              <a:gd name="T4" fmla="*/ 85 w 85"/>
              <a:gd name="T5" fmla="*/ 28 h 71"/>
              <a:gd name="T6" fmla="*/ 78 w 85"/>
              <a:gd name="T7" fmla="*/ 28 h 71"/>
              <a:gd name="T8" fmla="*/ 42 w 85"/>
              <a:gd name="T9" fmla="*/ 14 h 71"/>
              <a:gd name="T10" fmla="*/ 35 w 85"/>
              <a:gd name="T11" fmla="*/ 28 h 71"/>
              <a:gd name="T12" fmla="*/ 42 w 85"/>
              <a:gd name="T13" fmla="*/ 35 h 71"/>
              <a:gd name="T14" fmla="*/ 78 w 85"/>
              <a:gd name="T15" fmla="*/ 71 h 71"/>
              <a:gd name="T16" fmla="*/ 21 w 85"/>
              <a:gd name="T17" fmla="*/ 49 h 71"/>
              <a:gd name="T18" fmla="*/ 21 w 85"/>
              <a:gd name="T19" fmla="*/ 28 h 71"/>
              <a:gd name="T20" fmla="*/ 14 w 85"/>
              <a:gd name="T21" fmla="*/ 14 h 71"/>
              <a:gd name="T22" fmla="*/ 0 w 85"/>
              <a:gd name="T23" fmla="*/ 28 h 71"/>
              <a:gd name="T24" fmla="*/ 0 w 85"/>
              <a:gd name="T25" fmla="*/ 14 h 71"/>
              <a:gd name="T26" fmla="*/ 14 w 85"/>
              <a:gd name="T27" fmla="*/ 7 h 71"/>
              <a:gd name="T28" fmla="*/ 21 w 85"/>
              <a:gd name="T29" fmla="*/ 14 h 71"/>
              <a:gd name="T30" fmla="*/ 21 w 85"/>
              <a:gd name="T31" fmla="*/ 7 h 71"/>
              <a:gd name="T32" fmla="*/ 42 w 85"/>
              <a:gd name="T33" fmla="*/ 0 h 71"/>
              <a:gd name="T34" fmla="*/ 64 w 85"/>
              <a:gd name="T35" fmla="*/ 7 h 71"/>
              <a:gd name="T36" fmla="*/ 78 w 85"/>
              <a:gd name="T37" fmla="*/ 7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71"/>
              <a:gd name="T59" fmla="*/ 85 w 8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71">
                <a:moveTo>
                  <a:pt x="78" y="7"/>
                </a:moveTo>
                <a:lnTo>
                  <a:pt x="85" y="14"/>
                </a:lnTo>
                <a:lnTo>
                  <a:pt x="85" y="28"/>
                </a:lnTo>
                <a:lnTo>
                  <a:pt x="78" y="28"/>
                </a:lnTo>
                <a:lnTo>
                  <a:pt x="42" y="14"/>
                </a:lnTo>
                <a:lnTo>
                  <a:pt x="35" y="28"/>
                </a:lnTo>
                <a:lnTo>
                  <a:pt x="42" y="35"/>
                </a:lnTo>
                <a:lnTo>
                  <a:pt x="78" y="71"/>
                </a:lnTo>
                <a:lnTo>
                  <a:pt x="21" y="49"/>
                </a:lnTo>
                <a:lnTo>
                  <a:pt x="21" y="28"/>
                </a:lnTo>
                <a:lnTo>
                  <a:pt x="14" y="14"/>
                </a:lnTo>
                <a:lnTo>
                  <a:pt x="0" y="28"/>
                </a:lnTo>
                <a:lnTo>
                  <a:pt x="0" y="14"/>
                </a:lnTo>
                <a:lnTo>
                  <a:pt x="14" y="7"/>
                </a:lnTo>
                <a:lnTo>
                  <a:pt x="21" y="14"/>
                </a:lnTo>
                <a:lnTo>
                  <a:pt x="21" y="7"/>
                </a:lnTo>
                <a:lnTo>
                  <a:pt x="42" y="0"/>
                </a:lnTo>
                <a:lnTo>
                  <a:pt x="64" y="7"/>
                </a:lnTo>
                <a:lnTo>
                  <a:pt x="78" y="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23" name="Freeform 229"/>
          <p:cNvSpPr>
            <a:spLocks/>
          </p:cNvSpPr>
          <p:nvPr/>
        </p:nvSpPr>
        <p:spPr bwMode="auto">
          <a:xfrm>
            <a:off x="5865090" y="4583817"/>
            <a:ext cx="621928" cy="377636"/>
          </a:xfrm>
          <a:custGeom>
            <a:avLst/>
            <a:gdLst>
              <a:gd name="T0" fmla="*/ 149 w 163"/>
              <a:gd name="T1" fmla="*/ 57 h 99"/>
              <a:gd name="T2" fmla="*/ 163 w 163"/>
              <a:gd name="T3" fmla="*/ 78 h 99"/>
              <a:gd name="T4" fmla="*/ 127 w 163"/>
              <a:gd name="T5" fmla="*/ 99 h 99"/>
              <a:gd name="T6" fmla="*/ 120 w 163"/>
              <a:gd name="T7" fmla="*/ 99 h 99"/>
              <a:gd name="T8" fmla="*/ 99 w 163"/>
              <a:gd name="T9" fmla="*/ 99 h 99"/>
              <a:gd name="T10" fmla="*/ 56 w 163"/>
              <a:gd name="T11" fmla="*/ 78 h 99"/>
              <a:gd name="T12" fmla="*/ 42 w 163"/>
              <a:gd name="T13" fmla="*/ 78 h 99"/>
              <a:gd name="T14" fmla="*/ 35 w 163"/>
              <a:gd name="T15" fmla="*/ 71 h 99"/>
              <a:gd name="T16" fmla="*/ 14 w 163"/>
              <a:gd name="T17" fmla="*/ 71 h 99"/>
              <a:gd name="T18" fmla="*/ 0 w 163"/>
              <a:gd name="T19" fmla="*/ 14 h 99"/>
              <a:gd name="T20" fmla="*/ 64 w 163"/>
              <a:gd name="T21" fmla="*/ 0 h 99"/>
              <a:gd name="T22" fmla="*/ 78 w 163"/>
              <a:gd name="T23" fmla="*/ 7 h 99"/>
              <a:gd name="T24" fmla="*/ 85 w 163"/>
              <a:gd name="T25" fmla="*/ 0 h 99"/>
              <a:gd name="T26" fmla="*/ 127 w 163"/>
              <a:gd name="T27" fmla="*/ 7 h 99"/>
              <a:gd name="T28" fmla="*/ 142 w 163"/>
              <a:gd name="T29" fmla="*/ 7 h 99"/>
              <a:gd name="T30" fmla="*/ 149 w 163"/>
              <a:gd name="T31" fmla="*/ 28 h 99"/>
              <a:gd name="T32" fmla="*/ 142 w 163"/>
              <a:gd name="T33" fmla="*/ 50 h 99"/>
              <a:gd name="T34" fmla="*/ 149 w 163"/>
              <a:gd name="T35" fmla="*/ 57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99"/>
              <a:gd name="T56" fmla="*/ 163 w 163"/>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99">
                <a:moveTo>
                  <a:pt x="149" y="57"/>
                </a:moveTo>
                <a:lnTo>
                  <a:pt x="163" y="78"/>
                </a:lnTo>
                <a:lnTo>
                  <a:pt x="127" y="99"/>
                </a:lnTo>
                <a:lnTo>
                  <a:pt x="120" y="99"/>
                </a:lnTo>
                <a:lnTo>
                  <a:pt x="99" y="99"/>
                </a:lnTo>
                <a:lnTo>
                  <a:pt x="56" y="78"/>
                </a:lnTo>
                <a:lnTo>
                  <a:pt x="42" y="78"/>
                </a:lnTo>
                <a:lnTo>
                  <a:pt x="35" y="71"/>
                </a:lnTo>
                <a:lnTo>
                  <a:pt x="14" y="71"/>
                </a:lnTo>
                <a:lnTo>
                  <a:pt x="0" y="14"/>
                </a:lnTo>
                <a:lnTo>
                  <a:pt x="64" y="0"/>
                </a:lnTo>
                <a:lnTo>
                  <a:pt x="78" y="7"/>
                </a:lnTo>
                <a:lnTo>
                  <a:pt x="85" y="0"/>
                </a:lnTo>
                <a:lnTo>
                  <a:pt x="127" y="7"/>
                </a:lnTo>
                <a:lnTo>
                  <a:pt x="142" y="7"/>
                </a:lnTo>
                <a:lnTo>
                  <a:pt x="149" y="28"/>
                </a:lnTo>
                <a:lnTo>
                  <a:pt x="142" y="50"/>
                </a:lnTo>
                <a:lnTo>
                  <a:pt x="149" y="5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24" name="Freeform 230"/>
          <p:cNvSpPr>
            <a:spLocks/>
          </p:cNvSpPr>
          <p:nvPr/>
        </p:nvSpPr>
        <p:spPr bwMode="auto">
          <a:xfrm>
            <a:off x="5865090" y="4583817"/>
            <a:ext cx="621928" cy="377636"/>
          </a:xfrm>
          <a:custGeom>
            <a:avLst/>
            <a:gdLst>
              <a:gd name="T0" fmla="*/ 149 w 163"/>
              <a:gd name="T1" fmla="*/ 57 h 99"/>
              <a:gd name="T2" fmla="*/ 163 w 163"/>
              <a:gd name="T3" fmla="*/ 78 h 99"/>
              <a:gd name="T4" fmla="*/ 127 w 163"/>
              <a:gd name="T5" fmla="*/ 99 h 99"/>
              <a:gd name="T6" fmla="*/ 120 w 163"/>
              <a:gd name="T7" fmla="*/ 99 h 99"/>
              <a:gd name="T8" fmla="*/ 99 w 163"/>
              <a:gd name="T9" fmla="*/ 99 h 99"/>
              <a:gd name="T10" fmla="*/ 56 w 163"/>
              <a:gd name="T11" fmla="*/ 78 h 99"/>
              <a:gd name="T12" fmla="*/ 42 w 163"/>
              <a:gd name="T13" fmla="*/ 78 h 99"/>
              <a:gd name="T14" fmla="*/ 35 w 163"/>
              <a:gd name="T15" fmla="*/ 71 h 99"/>
              <a:gd name="T16" fmla="*/ 14 w 163"/>
              <a:gd name="T17" fmla="*/ 71 h 99"/>
              <a:gd name="T18" fmla="*/ 0 w 163"/>
              <a:gd name="T19" fmla="*/ 14 h 99"/>
              <a:gd name="T20" fmla="*/ 64 w 163"/>
              <a:gd name="T21" fmla="*/ 0 h 99"/>
              <a:gd name="T22" fmla="*/ 78 w 163"/>
              <a:gd name="T23" fmla="*/ 7 h 99"/>
              <a:gd name="T24" fmla="*/ 85 w 163"/>
              <a:gd name="T25" fmla="*/ 0 h 99"/>
              <a:gd name="T26" fmla="*/ 127 w 163"/>
              <a:gd name="T27" fmla="*/ 7 h 99"/>
              <a:gd name="T28" fmla="*/ 142 w 163"/>
              <a:gd name="T29" fmla="*/ 7 h 99"/>
              <a:gd name="T30" fmla="*/ 149 w 163"/>
              <a:gd name="T31" fmla="*/ 28 h 99"/>
              <a:gd name="T32" fmla="*/ 142 w 163"/>
              <a:gd name="T33" fmla="*/ 50 h 99"/>
              <a:gd name="T34" fmla="*/ 149 w 163"/>
              <a:gd name="T35" fmla="*/ 57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99"/>
              <a:gd name="T56" fmla="*/ 163 w 163"/>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99">
                <a:moveTo>
                  <a:pt x="149" y="57"/>
                </a:moveTo>
                <a:lnTo>
                  <a:pt x="163" y="78"/>
                </a:lnTo>
                <a:lnTo>
                  <a:pt x="127" y="99"/>
                </a:lnTo>
                <a:lnTo>
                  <a:pt x="120" y="99"/>
                </a:lnTo>
                <a:lnTo>
                  <a:pt x="99" y="99"/>
                </a:lnTo>
                <a:lnTo>
                  <a:pt x="56" y="78"/>
                </a:lnTo>
                <a:lnTo>
                  <a:pt x="42" y="78"/>
                </a:lnTo>
                <a:lnTo>
                  <a:pt x="35" y="71"/>
                </a:lnTo>
                <a:lnTo>
                  <a:pt x="14" y="71"/>
                </a:lnTo>
                <a:lnTo>
                  <a:pt x="0" y="14"/>
                </a:lnTo>
                <a:lnTo>
                  <a:pt x="64" y="0"/>
                </a:lnTo>
                <a:lnTo>
                  <a:pt x="78" y="7"/>
                </a:lnTo>
                <a:lnTo>
                  <a:pt x="85" y="0"/>
                </a:lnTo>
                <a:lnTo>
                  <a:pt x="127" y="7"/>
                </a:lnTo>
                <a:lnTo>
                  <a:pt x="142" y="7"/>
                </a:lnTo>
                <a:lnTo>
                  <a:pt x="149" y="28"/>
                </a:lnTo>
                <a:lnTo>
                  <a:pt x="142" y="50"/>
                </a:lnTo>
                <a:lnTo>
                  <a:pt x="149" y="5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29" name="Freeform 235"/>
          <p:cNvSpPr>
            <a:spLocks/>
          </p:cNvSpPr>
          <p:nvPr/>
        </p:nvSpPr>
        <p:spPr bwMode="auto">
          <a:xfrm>
            <a:off x="5376729" y="3447095"/>
            <a:ext cx="1297275" cy="865895"/>
          </a:xfrm>
          <a:custGeom>
            <a:avLst/>
            <a:gdLst>
              <a:gd name="T0" fmla="*/ 206 w 340"/>
              <a:gd name="T1" fmla="*/ 43 h 227"/>
              <a:gd name="T2" fmla="*/ 213 w 340"/>
              <a:gd name="T3" fmla="*/ 29 h 227"/>
              <a:gd name="T4" fmla="*/ 234 w 340"/>
              <a:gd name="T5" fmla="*/ 43 h 227"/>
              <a:gd name="T6" fmla="*/ 270 w 340"/>
              <a:gd name="T7" fmla="*/ 43 h 227"/>
              <a:gd name="T8" fmla="*/ 277 w 340"/>
              <a:gd name="T9" fmla="*/ 43 h 227"/>
              <a:gd name="T10" fmla="*/ 277 w 340"/>
              <a:gd name="T11" fmla="*/ 22 h 227"/>
              <a:gd name="T12" fmla="*/ 298 w 340"/>
              <a:gd name="T13" fmla="*/ 22 h 227"/>
              <a:gd name="T14" fmla="*/ 319 w 340"/>
              <a:gd name="T15" fmla="*/ 29 h 227"/>
              <a:gd name="T16" fmla="*/ 319 w 340"/>
              <a:gd name="T17" fmla="*/ 43 h 227"/>
              <a:gd name="T18" fmla="*/ 340 w 340"/>
              <a:gd name="T19" fmla="*/ 29 h 227"/>
              <a:gd name="T20" fmla="*/ 312 w 340"/>
              <a:gd name="T21" fmla="*/ 22 h 227"/>
              <a:gd name="T22" fmla="*/ 340 w 340"/>
              <a:gd name="T23" fmla="*/ 15 h 227"/>
              <a:gd name="T24" fmla="*/ 312 w 340"/>
              <a:gd name="T25" fmla="*/ 15 h 227"/>
              <a:gd name="T26" fmla="*/ 298 w 340"/>
              <a:gd name="T27" fmla="*/ 0 h 227"/>
              <a:gd name="T28" fmla="*/ 291 w 340"/>
              <a:gd name="T29" fmla="*/ 15 h 227"/>
              <a:gd name="T30" fmla="*/ 277 w 340"/>
              <a:gd name="T31" fmla="*/ 15 h 227"/>
              <a:gd name="T32" fmla="*/ 270 w 340"/>
              <a:gd name="T33" fmla="*/ 15 h 227"/>
              <a:gd name="T34" fmla="*/ 270 w 340"/>
              <a:gd name="T35" fmla="*/ 0 h 227"/>
              <a:gd name="T36" fmla="*/ 255 w 340"/>
              <a:gd name="T37" fmla="*/ 15 h 227"/>
              <a:gd name="T38" fmla="*/ 234 w 340"/>
              <a:gd name="T39" fmla="*/ 15 h 227"/>
              <a:gd name="T40" fmla="*/ 213 w 340"/>
              <a:gd name="T41" fmla="*/ 22 h 227"/>
              <a:gd name="T42" fmla="*/ 184 w 340"/>
              <a:gd name="T43" fmla="*/ 22 h 227"/>
              <a:gd name="T44" fmla="*/ 163 w 340"/>
              <a:gd name="T45" fmla="*/ 29 h 227"/>
              <a:gd name="T46" fmla="*/ 163 w 340"/>
              <a:gd name="T47" fmla="*/ 43 h 227"/>
              <a:gd name="T48" fmla="*/ 170 w 340"/>
              <a:gd name="T49" fmla="*/ 43 h 227"/>
              <a:gd name="T50" fmla="*/ 163 w 340"/>
              <a:gd name="T51" fmla="*/ 43 h 227"/>
              <a:gd name="T52" fmla="*/ 149 w 340"/>
              <a:gd name="T53" fmla="*/ 43 h 227"/>
              <a:gd name="T54" fmla="*/ 149 w 340"/>
              <a:gd name="T55" fmla="*/ 29 h 227"/>
              <a:gd name="T56" fmla="*/ 128 w 340"/>
              <a:gd name="T57" fmla="*/ 43 h 227"/>
              <a:gd name="T58" fmla="*/ 135 w 340"/>
              <a:gd name="T59" fmla="*/ 50 h 227"/>
              <a:gd name="T60" fmla="*/ 149 w 340"/>
              <a:gd name="T61" fmla="*/ 50 h 227"/>
              <a:gd name="T62" fmla="*/ 121 w 340"/>
              <a:gd name="T63" fmla="*/ 71 h 227"/>
              <a:gd name="T64" fmla="*/ 99 w 340"/>
              <a:gd name="T65" fmla="*/ 107 h 227"/>
              <a:gd name="T66" fmla="*/ 64 w 340"/>
              <a:gd name="T67" fmla="*/ 135 h 227"/>
              <a:gd name="T68" fmla="*/ 57 w 340"/>
              <a:gd name="T69" fmla="*/ 121 h 227"/>
              <a:gd name="T70" fmla="*/ 43 w 340"/>
              <a:gd name="T71" fmla="*/ 149 h 227"/>
              <a:gd name="T72" fmla="*/ 36 w 340"/>
              <a:gd name="T73" fmla="*/ 149 h 227"/>
              <a:gd name="T74" fmla="*/ 0 w 340"/>
              <a:gd name="T75" fmla="*/ 170 h 227"/>
              <a:gd name="T76" fmla="*/ 0 w 340"/>
              <a:gd name="T77" fmla="*/ 178 h 227"/>
              <a:gd name="T78" fmla="*/ 0 w 340"/>
              <a:gd name="T79" fmla="*/ 185 h 227"/>
              <a:gd name="T80" fmla="*/ 14 w 340"/>
              <a:gd name="T81" fmla="*/ 199 h 227"/>
              <a:gd name="T82" fmla="*/ 0 w 340"/>
              <a:gd name="T83" fmla="*/ 213 h 227"/>
              <a:gd name="T84" fmla="*/ 14 w 340"/>
              <a:gd name="T85" fmla="*/ 213 h 227"/>
              <a:gd name="T86" fmla="*/ 14 w 340"/>
              <a:gd name="T87" fmla="*/ 227 h 227"/>
              <a:gd name="T88" fmla="*/ 36 w 340"/>
              <a:gd name="T89" fmla="*/ 227 h 227"/>
              <a:gd name="T90" fmla="*/ 78 w 340"/>
              <a:gd name="T91" fmla="*/ 213 h 227"/>
              <a:gd name="T92" fmla="*/ 85 w 340"/>
              <a:gd name="T93" fmla="*/ 213 h 227"/>
              <a:gd name="T94" fmla="*/ 99 w 340"/>
              <a:gd name="T95" fmla="*/ 199 h 227"/>
              <a:gd name="T96" fmla="*/ 107 w 340"/>
              <a:gd name="T97" fmla="*/ 199 h 227"/>
              <a:gd name="T98" fmla="*/ 99 w 340"/>
              <a:gd name="T99" fmla="*/ 178 h 227"/>
              <a:gd name="T100" fmla="*/ 107 w 340"/>
              <a:gd name="T101" fmla="*/ 178 h 227"/>
              <a:gd name="T102" fmla="*/ 99 w 340"/>
              <a:gd name="T103" fmla="*/ 149 h 227"/>
              <a:gd name="T104" fmla="*/ 99 w 340"/>
              <a:gd name="T105" fmla="*/ 121 h 227"/>
              <a:gd name="T106" fmla="*/ 128 w 340"/>
              <a:gd name="T107" fmla="*/ 121 h 227"/>
              <a:gd name="T108" fmla="*/ 121 w 340"/>
              <a:gd name="T109" fmla="*/ 114 h 227"/>
              <a:gd name="T110" fmla="*/ 128 w 340"/>
              <a:gd name="T111" fmla="*/ 85 h 227"/>
              <a:gd name="T112" fmla="*/ 149 w 340"/>
              <a:gd name="T113" fmla="*/ 71 h 227"/>
              <a:gd name="T114" fmla="*/ 163 w 340"/>
              <a:gd name="T115" fmla="*/ 50 h 227"/>
              <a:gd name="T116" fmla="*/ 170 w 340"/>
              <a:gd name="T117" fmla="*/ 50 h 227"/>
              <a:gd name="T118" fmla="*/ 184 w 340"/>
              <a:gd name="T119" fmla="*/ 43 h 227"/>
              <a:gd name="T120" fmla="*/ 206 w 340"/>
              <a:gd name="T121" fmla="*/ 50 h 227"/>
              <a:gd name="T122" fmla="*/ 206 w 340"/>
              <a:gd name="T123" fmla="*/ 43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0"/>
              <a:gd name="T187" fmla="*/ 0 h 227"/>
              <a:gd name="T188" fmla="*/ 340 w 340"/>
              <a:gd name="T189" fmla="*/ 227 h 2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0" h="227">
                <a:moveTo>
                  <a:pt x="206" y="43"/>
                </a:moveTo>
                <a:lnTo>
                  <a:pt x="213" y="29"/>
                </a:lnTo>
                <a:lnTo>
                  <a:pt x="234" y="43"/>
                </a:lnTo>
                <a:lnTo>
                  <a:pt x="270" y="43"/>
                </a:lnTo>
                <a:lnTo>
                  <a:pt x="277" y="43"/>
                </a:lnTo>
                <a:lnTo>
                  <a:pt x="277" y="22"/>
                </a:lnTo>
                <a:lnTo>
                  <a:pt x="298" y="22"/>
                </a:lnTo>
                <a:lnTo>
                  <a:pt x="319" y="29"/>
                </a:lnTo>
                <a:lnTo>
                  <a:pt x="319" y="43"/>
                </a:lnTo>
                <a:lnTo>
                  <a:pt x="340" y="29"/>
                </a:lnTo>
                <a:lnTo>
                  <a:pt x="312" y="22"/>
                </a:lnTo>
                <a:lnTo>
                  <a:pt x="340" y="15"/>
                </a:lnTo>
                <a:lnTo>
                  <a:pt x="312" y="15"/>
                </a:lnTo>
                <a:lnTo>
                  <a:pt x="298" y="0"/>
                </a:lnTo>
                <a:lnTo>
                  <a:pt x="291" y="15"/>
                </a:lnTo>
                <a:lnTo>
                  <a:pt x="277" y="15"/>
                </a:lnTo>
                <a:lnTo>
                  <a:pt x="270" y="15"/>
                </a:lnTo>
                <a:lnTo>
                  <a:pt x="270" y="0"/>
                </a:lnTo>
                <a:lnTo>
                  <a:pt x="255" y="15"/>
                </a:lnTo>
                <a:lnTo>
                  <a:pt x="234" y="15"/>
                </a:lnTo>
                <a:lnTo>
                  <a:pt x="213" y="22"/>
                </a:lnTo>
                <a:lnTo>
                  <a:pt x="184" y="22"/>
                </a:lnTo>
                <a:lnTo>
                  <a:pt x="163" y="29"/>
                </a:lnTo>
                <a:lnTo>
                  <a:pt x="163" y="43"/>
                </a:lnTo>
                <a:lnTo>
                  <a:pt x="170" y="43"/>
                </a:lnTo>
                <a:lnTo>
                  <a:pt x="163" y="43"/>
                </a:lnTo>
                <a:lnTo>
                  <a:pt x="149" y="43"/>
                </a:lnTo>
                <a:lnTo>
                  <a:pt x="149" y="29"/>
                </a:lnTo>
                <a:lnTo>
                  <a:pt x="128" y="43"/>
                </a:lnTo>
                <a:lnTo>
                  <a:pt x="135" y="50"/>
                </a:lnTo>
                <a:lnTo>
                  <a:pt x="149" y="50"/>
                </a:lnTo>
                <a:lnTo>
                  <a:pt x="121" y="71"/>
                </a:lnTo>
                <a:lnTo>
                  <a:pt x="99" y="107"/>
                </a:lnTo>
                <a:lnTo>
                  <a:pt x="64" y="135"/>
                </a:lnTo>
                <a:lnTo>
                  <a:pt x="57" y="121"/>
                </a:lnTo>
                <a:lnTo>
                  <a:pt x="43" y="149"/>
                </a:lnTo>
                <a:lnTo>
                  <a:pt x="36" y="149"/>
                </a:lnTo>
                <a:lnTo>
                  <a:pt x="0" y="170"/>
                </a:lnTo>
                <a:lnTo>
                  <a:pt x="0" y="178"/>
                </a:lnTo>
                <a:lnTo>
                  <a:pt x="0" y="185"/>
                </a:lnTo>
                <a:lnTo>
                  <a:pt x="14" y="199"/>
                </a:lnTo>
                <a:lnTo>
                  <a:pt x="0" y="213"/>
                </a:lnTo>
                <a:lnTo>
                  <a:pt x="14" y="213"/>
                </a:lnTo>
                <a:lnTo>
                  <a:pt x="14" y="227"/>
                </a:lnTo>
                <a:lnTo>
                  <a:pt x="36" y="227"/>
                </a:lnTo>
                <a:lnTo>
                  <a:pt x="78" y="213"/>
                </a:lnTo>
                <a:lnTo>
                  <a:pt x="85" y="213"/>
                </a:lnTo>
                <a:lnTo>
                  <a:pt x="99" y="199"/>
                </a:lnTo>
                <a:lnTo>
                  <a:pt x="107" y="199"/>
                </a:lnTo>
                <a:lnTo>
                  <a:pt x="99" y="178"/>
                </a:lnTo>
                <a:lnTo>
                  <a:pt x="107" y="178"/>
                </a:lnTo>
                <a:lnTo>
                  <a:pt x="99" y="149"/>
                </a:lnTo>
                <a:lnTo>
                  <a:pt x="99" y="121"/>
                </a:lnTo>
                <a:lnTo>
                  <a:pt x="128" y="121"/>
                </a:lnTo>
                <a:lnTo>
                  <a:pt x="121" y="114"/>
                </a:lnTo>
                <a:lnTo>
                  <a:pt x="128" y="85"/>
                </a:lnTo>
                <a:lnTo>
                  <a:pt x="149" y="71"/>
                </a:lnTo>
                <a:lnTo>
                  <a:pt x="163" y="50"/>
                </a:lnTo>
                <a:lnTo>
                  <a:pt x="170" y="50"/>
                </a:lnTo>
                <a:lnTo>
                  <a:pt x="184" y="43"/>
                </a:lnTo>
                <a:lnTo>
                  <a:pt x="206" y="50"/>
                </a:lnTo>
                <a:lnTo>
                  <a:pt x="206" y="43"/>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30" name="Freeform 236"/>
          <p:cNvSpPr>
            <a:spLocks/>
          </p:cNvSpPr>
          <p:nvPr/>
        </p:nvSpPr>
        <p:spPr bwMode="auto">
          <a:xfrm>
            <a:off x="5376729" y="3447095"/>
            <a:ext cx="1297275" cy="865895"/>
          </a:xfrm>
          <a:custGeom>
            <a:avLst/>
            <a:gdLst>
              <a:gd name="T0" fmla="*/ 206 w 340"/>
              <a:gd name="T1" fmla="*/ 43 h 227"/>
              <a:gd name="T2" fmla="*/ 213 w 340"/>
              <a:gd name="T3" fmla="*/ 29 h 227"/>
              <a:gd name="T4" fmla="*/ 234 w 340"/>
              <a:gd name="T5" fmla="*/ 43 h 227"/>
              <a:gd name="T6" fmla="*/ 270 w 340"/>
              <a:gd name="T7" fmla="*/ 43 h 227"/>
              <a:gd name="T8" fmla="*/ 277 w 340"/>
              <a:gd name="T9" fmla="*/ 43 h 227"/>
              <a:gd name="T10" fmla="*/ 277 w 340"/>
              <a:gd name="T11" fmla="*/ 22 h 227"/>
              <a:gd name="T12" fmla="*/ 298 w 340"/>
              <a:gd name="T13" fmla="*/ 22 h 227"/>
              <a:gd name="T14" fmla="*/ 319 w 340"/>
              <a:gd name="T15" fmla="*/ 29 h 227"/>
              <a:gd name="T16" fmla="*/ 319 w 340"/>
              <a:gd name="T17" fmla="*/ 43 h 227"/>
              <a:gd name="T18" fmla="*/ 340 w 340"/>
              <a:gd name="T19" fmla="*/ 29 h 227"/>
              <a:gd name="T20" fmla="*/ 312 w 340"/>
              <a:gd name="T21" fmla="*/ 22 h 227"/>
              <a:gd name="T22" fmla="*/ 340 w 340"/>
              <a:gd name="T23" fmla="*/ 15 h 227"/>
              <a:gd name="T24" fmla="*/ 312 w 340"/>
              <a:gd name="T25" fmla="*/ 15 h 227"/>
              <a:gd name="T26" fmla="*/ 298 w 340"/>
              <a:gd name="T27" fmla="*/ 0 h 227"/>
              <a:gd name="T28" fmla="*/ 291 w 340"/>
              <a:gd name="T29" fmla="*/ 15 h 227"/>
              <a:gd name="T30" fmla="*/ 277 w 340"/>
              <a:gd name="T31" fmla="*/ 15 h 227"/>
              <a:gd name="T32" fmla="*/ 270 w 340"/>
              <a:gd name="T33" fmla="*/ 15 h 227"/>
              <a:gd name="T34" fmla="*/ 270 w 340"/>
              <a:gd name="T35" fmla="*/ 0 h 227"/>
              <a:gd name="T36" fmla="*/ 255 w 340"/>
              <a:gd name="T37" fmla="*/ 15 h 227"/>
              <a:gd name="T38" fmla="*/ 234 w 340"/>
              <a:gd name="T39" fmla="*/ 15 h 227"/>
              <a:gd name="T40" fmla="*/ 213 w 340"/>
              <a:gd name="T41" fmla="*/ 22 h 227"/>
              <a:gd name="T42" fmla="*/ 184 w 340"/>
              <a:gd name="T43" fmla="*/ 22 h 227"/>
              <a:gd name="T44" fmla="*/ 163 w 340"/>
              <a:gd name="T45" fmla="*/ 29 h 227"/>
              <a:gd name="T46" fmla="*/ 163 w 340"/>
              <a:gd name="T47" fmla="*/ 43 h 227"/>
              <a:gd name="T48" fmla="*/ 170 w 340"/>
              <a:gd name="T49" fmla="*/ 43 h 227"/>
              <a:gd name="T50" fmla="*/ 163 w 340"/>
              <a:gd name="T51" fmla="*/ 43 h 227"/>
              <a:gd name="T52" fmla="*/ 149 w 340"/>
              <a:gd name="T53" fmla="*/ 43 h 227"/>
              <a:gd name="T54" fmla="*/ 149 w 340"/>
              <a:gd name="T55" fmla="*/ 29 h 227"/>
              <a:gd name="T56" fmla="*/ 128 w 340"/>
              <a:gd name="T57" fmla="*/ 43 h 227"/>
              <a:gd name="T58" fmla="*/ 135 w 340"/>
              <a:gd name="T59" fmla="*/ 50 h 227"/>
              <a:gd name="T60" fmla="*/ 149 w 340"/>
              <a:gd name="T61" fmla="*/ 50 h 227"/>
              <a:gd name="T62" fmla="*/ 121 w 340"/>
              <a:gd name="T63" fmla="*/ 71 h 227"/>
              <a:gd name="T64" fmla="*/ 99 w 340"/>
              <a:gd name="T65" fmla="*/ 107 h 227"/>
              <a:gd name="T66" fmla="*/ 64 w 340"/>
              <a:gd name="T67" fmla="*/ 135 h 227"/>
              <a:gd name="T68" fmla="*/ 57 w 340"/>
              <a:gd name="T69" fmla="*/ 121 h 227"/>
              <a:gd name="T70" fmla="*/ 43 w 340"/>
              <a:gd name="T71" fmla="*/ 149 h 227"/>
              <a:gd name="T72" fmla="*/ 36 w 340"/>
              <a:gd name="T73" fmla="*/ 149 h 227"/>
              <a:gd name="T74" fmla="*/ 0 w 340"/>
              <a:gd name="T75" fmla="*/ 170 h 227"/>
              <a:gd name="T76" fmla="*/ 0 w 340"/>
              <a:gd name="T77" fmla="*/ 178 h 227"/>
              <a:gd name="T78" fmla="*/ 0 w 340"/>
              <a:gd name="T79" fmla="*/ 185 h 227"/>
              <a:gd name="T80" fmla="*/ 14 w 340"/>
              <a:gd name="T81" fmla="*/ 199 h 227"/>
              <a:gd name="T82" fmla="*/ 0 w 340"/>
              <a:gd name="T83" fmla="*/ 213 h 227"/>
              <a:gd name="T84" fmla="*/ 14 w 340"/>
              <a:gd name="T85" fmla="*/ 213 h 227"/>
              <a:gd name="T86" fmla="*/ 14 w 340"/>
              <a:gd name="T87" fmla="*/ 227 h 227"/>
              <a:gd name="T88" fmla="*/ 36 w 340"/>
              <a:gd name="T89" fmla="*/ 227 h 227"/>
              <a:gd name="T90" fmla="*/ 78 w 340"/>
              <a:gd name="T91" fmla="*/ 213 h 227"/>
              <a:gd name="T92" fmla="*/ 85 w 340"/>
              <a:gd name="T93" fmla="*/ 213 h 227"/>
              <a:gd name="T94" fmla="*/ 99 w 340"/>
              <a:gd name="T95" fmla="*/ 199 h 227"/>
              <a:gd name="T96" fmla="*/ 107 w 340"/>
              <a:gd name="T97" fmla="*/ 199 h 227"/>
              <a:gd name="T98" fmla="*/ 99 w 340"/>
              <a:gd name="T99" fmla="*/ 178 h 227"/>
              <a:gd name="T100" fmla="*/ 107 w 340"/>
              <a:gd name="T101" fmla="*/ 178 h 227"/>
              <a:gd name="T102" fmla="*/ 99 w 340"/>
              <a:gd name="T103" fmla="*/ 149 h 227"/>
              <a:gd name="T104" fmla="*/ 99 w 340"/>
              <a:gd name="T105" fmla="*/ 121 h 227"/>
              <a:gd name="T106" fmla="*/ 128 w 340"/>
              <a:gd name="T107" fmla="*/ 121 h 227"/>
              <a:gd name="T108" fmla="*/ 121 w 340"/>
              <a:gd name="T109" fmla="*/ 114 h 227"/>
              <a:gd name="T110" fmla="*/ 128 w 340"/>
              <a:gd name="T111" fmla="*/ 85 h 227"/>
              <a:gd name="T112" fmla="*/ 149 w 340"/>
              <a:gd name="T113" fmla="*/ 71 h 227"/>
              <a:gd name="T114" fmla="*/ 163 w 340"/>
              <a:gd name="T115" fmla="*/ 50 h 227"/>
              <a:gd name="T116" fmla="*/ 170 w 340"/>
              <a:gd name="T117" fmla="*/ 50 h 227"/>
              <a:gd name="T118" fmla="*/ 184 w 340"/>
              <a:gd name="T119" fmla="*/ 43 h 227"/>
              <a:gd name="T120" fmla="*/ 206 w 340"/>
              <a:gd name="T121" fmla="*/ 50 h 227"/>
              <a:gd name="T122" fmla="*/ 206 w 340"/>
              <a:gd name="T123" fmla="*/ 43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0"/>
              <a:gd name="T187" fmla="*/ 0 h 227"/>
              <a:gd name="T188" fmla="*/ 340 w 340"/>
              <a:gd name="T189" fmla="*/ 227 h 2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0" h="227">
                <a:moveTo>
                  <a:pt x="206" y="43"/>
                </a:moveTo>
                <a:lnTo>
                  <a:pt x="213" y="29"/>
                </a:lnTo>
                <a:lnTo>
                  <a:pt x="234" y="43"/>
                </a:lnTo>
                <a:lnTo>
                  <a:pt x="270" y="43"/>
                </a:lnTo>
                <a:lnTo>
                  <a:pt x="277" y="43"/>
                </a:lnTo>
                <a:lnTo>
                  <a:pt x="277" y="22"/>
                </a:lnTo>
                <a:lnTo>
                  <a:pt x="298" y="22"/>
                </a:lnTo>
                <a:lnTo>
                  <a:pt x="319" y="29"/>
                </a:lnTo>
                <a:lnTo>
                  <a:pt x="319" y="43"/>
                </a:lnTo>
                <a:lnTo>
                  <a:pt x="340" y="29"/>
                </a:lnTo>
                <a:lnTo>
                  <a:pt x="312" y="22"/>
                </a:lnTo>
                <a:lnTo>
                  <a:pt x="340" y="15"/>
                </a:lnTo>
                <a:lnTo>
                  <a:pt x="312" y="15"/>
                </a:lnTo>
                <a:lnTo>
                  <a:pt x="298" y="0"/>
                </a:lnTo>
                <a:lnTo>
                  <a:pt x="291" y="15"/>
                </a:lnTo>
                <a:lnTo>
                  <a:pt x="277" y="15"/>
                </a:lnTo>
                <a:lnTo>
                  <a:pt x="270" y="15"/>
                </a:lnTo>
                <a:lnTo>
                  <a:pt x="270" y="0"/>
                </a:lnTo>
                <a:lnTo>
                  <a:pt x="255" y="15"/>
                </a:lnTo>
                <a:lnTo>
                  <a:pt x="234" y="15"/>
                </a:lnTo>
                <a:lnTo>
                  <a:pt x="213" y="22"/>
                </a:lnTo>
                <a:lnTo>
                  <a:pt x="184" y="22"/>
                </a:lnTo>
                <a:lnTo>
                  <a:pt x="163" y="29"/>
                </a:lnTo>
                <a:lnTo>
                  <a:pt x="163" y="43"/>
                </a:lnTo>
                <a:lnTo>
                  <a:pt x="170" y="43"/>
                </a:lnTo>
                <a:lnTo>
                  <a:pt x="163" y="43"/>
                </a:lnTo>
                <a:lnTo>
                  <a:pt x="149" y="43"/>
                </a:lnTo>
                <a:lnTo>
                  <a:pt x="149" y="29"/>
                </a:lnTo>
                <a:lnTo>
                  <a:pt x="128" y="43"/>
                </a:lnTo>
                <a:lnTo>
                  <a:pt x="135" y="50"/>
                </a:lnTo>
                <a:lnTo>
                  <a:pt x="149" y="50"/>
                </a:lnTo>
                <a:lnTo>
                  <a:pt x="121" y="71"/>
                </a:lnTo>
                <a:lnTo>
                  <a:pt x="99" y="107"/>
                </a:lnTo>
                <a:lnTo>
                  <a:pt x="64" y="135"/>
                </a:lnTo>
                <a:lnTo>
                  <a:pt x="57" y="121"/>
                </a:lnTo>
                <a:lnTo>
                  <a:pt x="43" y="149"/>
                </a:lnTo>
                <a:lnTo>
                  <a:pt x="36" y="149"/>
                </a:lnTo>
                <a:lnTo>
                  <a:pt x="0" y="170"/>
                </a:lnTo>
                <a:lnTo>
                  <a:pt x="0" y="178"/>
                </a:lnTo>
                <a:lnTo>
                  <a:pt x="0" y="185"/>
                </a:lnTo>
                <a:lnTo>
                  <a:pt x="14" y="199"/>
                </a:lnTo>
                <a:lnTo>
                  <a:pt x="0" y="213"/>
                </a:lnTo>
                <a:lnTo>
                  <a:pt x="14" y="213"/>
                </a:lnTo>
                <a:lnTo>
                  <a:pt x="14" y="227"/>
                </a:lnTo>
                <a:lnTo>
                  <a:pt x="36" y="227"/>
                </a:lnTo>
                <a:lnTo>
                  <a:pt x="78" y="213"/>
                </a:lnTo>
                <a:lnTo>
                  <a:pt x="85" y="213"/>
                </a:lnTo>
                <a:lnTo>
                  <a:pt x="99" y="199"/>
                </a:lnTo>
                <a:lnTo>
                  <a:pt x="107" y="199"/>
                </a:lnTo>
                <a:lnTo>
                  <a:pt x="99" y="178"/>
                </a:lnTo>
                <a:lnTo>
                  <a:pt x="107" y="178"/>
                </a:lnTo>
                <a:lnTo>
                  <a:pt x="99" y="149"/>
                </a:lnTo>
                <a:lnTo>
                  <a:pt x="99" y="121"/>
                </a:lnTo>
                <a:lnTo>
                  <a:pt x="128" y="121"/>
                </a:lnTo>
                <a:lnTo>
                  <a:pt x="121" y="114"/>
                </a:lnTo>
                <a:lnTo>
                  <a:pt x="128" y="85"/>
                </a:lnTo>
                <a:lnTo>
                  <a:pt x="149" y="71"/>
                </a:lnTo>
                <a:lnTo>
                  <a:pt x="163" y="50"/>
                </a:lnTo>
                <a:lnTo>
                  <a:pt x="170" y="50"/>
                </a:lnTo>
                <a:lnTo>
                  <a:pt x="184" y="43"/>
                </a:lnTo>
                <a:lnTo>
                  <a:pt x="206" y="50"/>
                </a:lnTo>
                <a:lnTo>
                  <a:pt x="206" y="43"/>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31" name="Freeform 237"/>
          <p:cNvSpPr>
            <a:spLocks/>
          </p:cNvSpPr>
          <p:nvPr/>
        </p:nvSpPr>
        <p:spPr bwMode="auto">
          <a:xfrm>
            <a:off x="5701023" y="3611119"/>
            <a:ext cx="648638" cy="919301"/>
          </a:xfrm>
          <a:custGeom>
            <a:avLst/>
            <a:gdLst>
              <a:gd name="T0" fmla="*/ 14 w 170"/>
              <a:gd name="T1" fmla="*/ 156 h 241"/>
              <a:gd name="T2" fmla="*/ 0 w 170"/>
              <a:gd name="T3" fmla="*/ 170 h 241"/>
              <a:gd name="T4" fmla="*/ 22 w 170"/>
              <a:gd name="T5" fmla="*/ 220 h 241"/>
              <a:gd name="T6" fmla="*/ 36 w 170"/>
              <a:gd name="T7" fmla="*/ 241 h 241"/>
              <a:gd name="T8" fmla="*/ 43 w 170"/>
              <a:gd name="T9" fmla="*/ 241 h 241"/>
              <a:gd name="T10" fmla="*/ 50 w 170"/>
              <a:gd name="T11" fmla="*/ 220 h 241"/>
              <a:gd name="T12" fmla="*/ 78 w 170"/>
              <a:gd name="T13" fmla="*/ 220 h 241"/>
              <a:gd name="T14" fmla="*/ 85 w 170"/>
              <a:gd name="T15" fmla="*/ 177 h 241"/>
              <a:gd name="T16" fmla="*/ 107 w 170"/>
              <a:gd name="T17" fmla="*/ 170 h 241"/>
              <a:gd name="T18" fmla="*/ 99 w 170"/>
              <a:gd name="T19" fmla="*/ 170 h 241"/>
              <a:gd name="T20" fmla="*/ 107 w 170"/>
              <a:gd name="T21" fmla="*/ 156 h 241"/>
              <a:gd name="T22" fmla="*/ 85 w 170"/>
              <a:gd name="T23" fmla="*/ 135 h 241"/>
              <a:gd name="T24" fmla="*/ 85 w 170"/>
              <a:gd name="T25" fmla="*/ 113 h 241"/>
              <a:gd name="T26" fmla="*/ 142 w 170"/>
              <a:gd name="T27" fmla="*/ 71 h 241"/>
              <a:gd name="T28" fmla="*/ 149 w 170"/>
              <a:gd name="T29" fmla="*/ 50 h 241"/>
              <a:gd name="T30" fmla="*/ 170 w 170"/>
              <a:gd name="T31" fmla="*/ 50 h 241"/>
              <a:gd name="T32" fmla="*/ 163 w 170"/>
              <a:gd name="T33" fmla="*/ 7 h 241"/>
              <a:gd name="T34" fmla="*/ 121 w 170"/>
              <a:gd name="T35" fmla="*/ 0 h 241"/>
              <a:gd name="T36" fmla="*/ 121 w 170"/>
              <a:gd name="T37" fmla="*/ 7 h 241"/>
              <a:gd name="T38" fmla="*/ 99 w 170"/>
              <a:gd name="T39" fmla="*/ 0 h 241"/>
              <a:gd name="T40" fmla="*/ 85 w 170"/>
              <a:gd name="T41" fmla="*/ 7 h 241"/>
              <a:gd name="T42" fmla="*/ 78 w 170"/>
              <a:gd name="T43" fmla="*/ 7 h 241"/>
              <a:gd name="T44" fmla="*/ 64 w 170"/>
              <a:gd name="T45" fmla="*/ 28 h 241"/>
              <a:gd name="T46" fmla="*/ 43 w 170"/>
              <a:gd name="T47" fmla="*/ 42 h 241"/>
              <a:gd name="T48" fmla="*/ 36 w 170"/>
              <a:gd name="T49" fmla="*/ 71 h 241"/>
              <a:gd name="T50" fmla="*/ 43 w 170"/>
              <a:gd name="T51" fmla="*/ 85 h 241"/>
              <a:gd name="T52" fmla="*/ 14 w 170"/>
              <a:gd name="T53" fmla="*/ 85 h 241"/>
              <a:gd name="T54" fmla="*/ 14 w 170"/>
              <a:gd name="T55" fmla="*/ 106 h 241"/>
              <a:gd name="T56" fmla="*/ 22 w 170"/>
              <a:gd name="T57" fmla="*/ 135 h 241"/>
              <a:gd name="T58" fmla="*/ 14 w 170"/>
              <a:gd name="T59" fmla="*/ 135 h 241"/>
              <a:gd name="T60" fmla="*/ 22 w 170"/>
              <a:gd name="T61" fmla="*/ 156 h 241"/>
              <a:gd name="T62" fmla="*/ 14 w 170"/>
              <a:gd name="T63" fmla="*/ 156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
              <a:gd name="T97" fmla="*/ 0 h 241"/>
              <a:gd name="T98" fmla="*/ 170 w 170"/>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 h="241">
                <a:moveTo>
                  <a:pt x="14" y="156"/>
                </a:moveTo>
                <a:lnTo>
                  <a:pt x="0" y="170"/>
                </a:lnTo>
                <a:lnTo>
                  <a:pt x="22" y="220"/>
                </a:lnTo>
                <a:lnTo>
                  <a:pt x="36" y="241"/>
                </a:lnTo>
                <a:lnTo>
                  <a:pt x="43" y="241"/>
                </a:lnTo>
                <a:lnTo>
                  <a:pt x="50" y="220"/>
                </a:lnTo>
                <a:lnTo>
                  <a:pt x="78" y="220"/>
                </a:lnTo>
                <a:lnTo>
                  <a:pt x="85" y="177"/>
                </a:lnTo>
                <a:lnTo>
                  <a:pt x="107" y="170"/>
                </a:lnTo>
                <a:lnTo>
                  <a:pt x="99" y="170"/>
                </a:lnTo>
                <a:lnTo>
                  <a:pt x="107" y="156"/>
                </a:lnTo>
                <a:lnTo>
                  <a:pt x="85" y="135"/>
                </a:lnTo>
                <a:lnTo>
                  <a:pt x="85" y="113"/>
                </a:lnTo>
                <a:lnTo>
                  <a:pt x="142" y="71"/>
                </a:lnTo>
                <a:lnTo>
                  <a:pt x="149" y="50"/>
                </a:lnTo>
                <a:lnTo>
                  <a:pt x="170" y="50"/>
                </a:lnTo>
                <a:lnTo>
                  <a:pt x="163" y="7"/>
                </a:lnTo>
                <a:lnTo>
                  <a:pt x="121" y="0"/>
                </a:lnTo>
                <a:lnTo>
                  <a:pt x="121" y="7"/>
                </a:lnTo>
                <a:lnTo>
                  <a:pt x="99" y="0"/>
                </a:lnTo>
                <a:lnTo>
                  <a:pt x="85" y="7"/>
                </a:lnTo>
                <a:lnTo>
                  <a:pt x="78" y="7"/>
                </a:lnTo>
                <a:lnTo>
                  <a:pt x="64" y="28"/>
                </a:lnTo>
                <a:lnTo>
                  <a:pt x="43" y="42"/>
                </a:lnTo>
                <a:lnTo>
                  <a:pt x="36" y="71"/>
                </a:lnTo>
                <a:lnTo>
                  <a:pt x="43" y="85"/>
                </a:lnTo>
                <a:lnTo>
                  <a:pt x="14" y="85"/>
                </a:lnTo>
                <a:lnTo>
                  <a:pt x="14" y="106"/>
                </a:lnTo>
                <a:lnTo>
                  <a:pt x="22" y="135"/>
                </a:lnTo>
                <a:lnTo>
                  <a:pt x="14" y="135"/>
                </a:lnTo>
                <a:lnTo>
                  <a:pt x="22" y="156"/>
                </a:lnTo>
                <a:lnTo>
                  <a:pt x="14" y="156"/>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32" name="Freeform 238"/>
          <p:cNvSpPr>
            <a:spLocks/>
          </p:cNvSpPr>
          <p:nvPr/>
        </p:nvSpPr>
        <p:spPr bwMode="auto">
          <a:xfrm>
            <a:off x="5701023" y="3611119"/>
            <a:ext cx="648638" cy="919301"/>
          </a:xfrm>
          <a:custGeom>
            <a:avLst/>
            <a:gdLst>
              <a:gd name="T0" fmla="*/ 14 w 170"/>
              <a:gd name="T1" fmla="*/ 156 h 241"/>
              <a:gd name="T2" fmla="*/ 0 w 170"/>
              <a:gd name="T3" fmla="*/ 170 h 241"/>
              <a:gd name="T4" fmla="*/ 22 w 170"/>
              <a:gd name="T5" fmla="*/ 220 h 241"/>
              <a:gd name="T6" fmla="*/ 36 w 170"/>
              <a:gd name="T7" fmla="*/ 241 h 241"/>
              <a:gd name="T8" fmla="*/ 43 w 170"/>
              <a:gd name="T9" fmla="*/ 241 h 241"/>
              <a:gd name="T10" fmla="*/ 50 w 170"/>
              <a:gd name="T11" fmla="*/ 220 h 241"/>
              <a:gd name="T12" fmla="*/ 78 w 170"/>
              <a:gd name="T13" fmla="*/ 220 h 241"/>
              <a:gd name="T14" fmla="*/ 85 w 170"/>
              <a:gd name="T15" fmla="*/ 177 h 241"/>
              <a:gd name="T16" fmla="*/ 107 w 170"/>
              <a:gd name="T17" fmla="*/ 170 h 241"/>
              <a:gd name="T18" fmla="*/ 99 w 170"/>
              <a:gd name="T19" fmla="*/ 170 h 241"/>
              <a:gd name="T20" fmla="*/ 107 w 170"/>
              <a:gd name="T21" fmla="*/ 156 h 241"/>
              <a:gd name="T22" fmla="*/ 85 w 170"/>
              <a:gd name="T23" fmla="*/ 135 h 241"/>
              <a:gd name="T24" fmla="*/ 85 w 170"/>
              <a:gd name="T25" fmla="*/ 113 h 241"/>
              <a:gd name="T26" fmla="*/ 142 w 170"/>
              <a:gd name="T27" fmla="*/ 71 h 241"/>
              <a:gd name="T28" fmla="*/ 149 w 170"/>
              <a:gd name="T29" fmla="*/ 50 h 241"/>
              <a:gd name="T30" fmla="*/ 170 w 170"/>
              <a:gd name="T31" fmla="*/ 50 h 241"/>
              <a:gd name="T32" fmla="*/ 163 w 170"/>
              <a:gd name="T33" fmla="*/ 7 h 241"/>
              <a:gd name="T34" fmla="*/ 121 w 170"/>
              <a:gd name="T35" fmla="*/ 0 h 241"/>
              <a:gd name="T36" fmla="*/ 121 w 170"/>
              <a:gd name="T37" fmla="*/ 7 h 241"/>
              <a:gd name="T38" fmla="*/ 99 w 170"/>
              <a:gd name="T39" fmla="*/ 0 h 241"/>
              <a:gd name="T40" fmla="*/ 85 w 170"/>
              <a:gd name="T41" fmla="*/ 7 h 241"/>
              <a:gd name="T42" fmla="*/ 78 w 170"/>
              <a:gd name="T43" fmla="*/ 7 h 241"/>
              <a:gd name="T44" fmla="*/ 64 w 170"/>
              <a:gd name="T45" fmla="*/ 28 h 241"/>
              <a:gd name="T46" fmla="*/ 43 w 170"/>
              <a:gd name="T47" fmla="*/ 42 h 241"/>
              <a:gd name="T48" fmla="*/ 36 w 170"/>
              <a:gd name="T49" fmla="*/ 71 h 241"/>
              <a:gd name="T50" fmla="*/ 43 w 170"/>
              <a:gd name="T51" fmla="*/ 85 h 241"/>
              <a:gd name="T52" fmla="*/ 14 w 170"/>
              <a:gd name="T53" fmla="*/ 85 h 241"/>
              <a:gd name="T54" fmla="*/ 14 w 170"/>
              <a:gd name="T55" fmla="*/ 106 h 241"/>
              <a:gd name="T56" fmla="*/ 22 w 170"/>
              <a:gd name="T57" fmla="*/ 135 h 241"/>
              <a:gd name="T58" fmla="*/ 14 w 170"/>
              <a:gd name="T59" fmla="*/ 135 h 241"/>
              <a:gd name="T60" fmla="*/ 22 w 170"/>
              <a:gd name="T61" fmla="*/ 156 h 241"/>
              <a:gd name="T62" fmla="*/ 14 w 170"/>
              <a:gd name="T63" fmla="*/ 156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
              <a:gd name="T97" fmla="*/ 0 h 241"/>
              <a:gd name="T98" fmla="*/ 170 w 170"/>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 h="241">
                <a:moveTo>
                  <a:pt x="14" y="156"/>
                </a:moveTo>
                <a:lnTo>
                  <a:pt x="0" y="170"/>
                </a:lnTo>
                <a:lnTo>
                  <a:pt x="22" y="220"/>
                </a:lnTo>
                <a:lnTo>
                  <a:pt x="36" y="241"/>
                </a:lnTo>
                <a:lnTo>
                  <a:pt x="43" y="241"/>
                </a:lnTo>
                <a:lnTo>
                  <a:pt x="50" y="220"/>
                </a:lnTo>
                <a:lnTo>
                  <a:pt x="78" y="220"/>
                </a:lnTo>
                <a:lnTo>
                  <a:pt x="85" y="177"/>
                </a:lnTo>
                <a:lnTo>
                  <a:pt x="107" y="170"/>
                </a:lnTo>
                <a:lnTo>
                  <a:pt x="99" y="170"/>
                </a:lnTo>
                <a:lnTo>
                  <a:pt x="107" y="156"/>
                </a:lnTo>
                <a:lnTo>
                  <a:pt x="85" y="135"/>
                </a:lnTo>
                <a:lnTo>
                  <a:pt x="85" y="113"/>
                </a:lnTo>
                <a:lnTo>
                  <a:pt x="142" y="71"/>
                </a:lnTo>
                <a:lnTo>
                  <a:pt x="149" y="50"/>
                </a:lnTo>
                <a:lnTo>
                  <a:pt x="170" y="50"/>
                </a:lnTo>
                <a:lnTo>
                  <a:pt x="163" y="7"/>
                </a:lnTo>
                <a:lnTo>
                  <a:pt x="121" y="0"/>
                </a:lnTo>
                <a:lnTo>
                  <a:pt x="121" y="7"/>
                </a:lnTo>
                <a:lnTo>
                  <a:pt x="99" y="0"/>
                </a:lnTo>
                <a:lnTo>
                  <a:pt x="85" y="7"/>
                </a:lnTo>
                <a:lnTo>
                  <a:pt x="78" y="7"/>
                </a:lnTo>
                <a:lnTo>
                  <a:pt x="64" y="28"/>
                </a:lnTo>
                <a:lnTo>
                  <a:pt x="43" y="42"/>
                </a:lnTo>
                <a:lnTo>
                  <a:pt x="36" y="71"/>
                </a:lnTo>
                <a:lnTo>
                  <a:pt x="43" y="85"/>
                </a:lnTo>
                <a:lnTo>
                  <a:pt x="14" y="85"/>
                </a:lnTo>
                <a:lnTo>
                  <a:pt x="14" y="106"/>
                </a:lnTo>
                <a:lnTo>
                  <a:pt x="22" y="135"/>
                </a:lnTo>
                <a:lnTo>
                  <a:pt x="14" y="135"/>
                </a:lnTo>
                <a:lnTo>
                  <a:pt x="22" y="156"/>
                </a:lnTo>
                <a:lnTo>
                  <a:pt x="14" y="156"/>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33" name="Freeform 239"/>
          <p:cNvSpPr>
            <a:spLocks/>
          </p:cNvSpPr>
          <p:nvPr/>
        </p:nvSpPr>
        <p:spPr bwMode="auto">
          <a:xfrm>
            <a:off x="6162701" y="3531014"/>
            <a:ext cx="595220" cy="675169"/>
          </a:xfrm>
          <a:custGeom>
            <a:avLst/>
            <a:gdLst>
              <a:gd name="T0" fmla="*/ 113 w 156"/>
              <a:gd name="T1" fmla="*/ 21 h 177"/>
              <a:gd name="T2" fmla="*/ 113 w 156"/>
              <a:gd name="T3" fmla="*/ 7 h 177"/>
              <a:gd name="T4" fmla="*/ 92 w 156"/>
              <a:gd name="T5" fmla="*/ 0 h 177"/>
              <a:gd name="T6" fmla="*/ 71 w 156"/>
              <a:gd name="T7" fmla="*/ 0 h 177"/>
              <a:gd name="T8" fmla="*/ 71 w 156"/>
              <a:gd name="T9" fmla="*/ 21 h 177"/>
              <a:gd name="T10" fmla="*/ 64 w 156"/>
              <a:gd name="T11" fmla="*/ 21 h 177"/>
              <a:gd name="T12" fmla="*/ 28 w 156"/>
              <a:gd name="T13" fmla="*/ 21 h 177"/>
              <a:gd name="T14" fmla="*/ 7 w 156"/>
              <a:gd name="T15" fmla="*/ 7 h 177"/>
              <a:gd name="T16" fmla="*/ 0 w 156"/>
              <a:gd name="T17" fmla="*/ 21 h 177"/>
              <a:gd name="T18" fmla="*/ 42 w 156"/>
              <a:gd name="T19" fmla="*/ 28 h 177"/>
              <a:gd name="T20" fmla="*/ 49 w 156"/>
              <a:gd name="T21" fmla="*/ 71 h 177"/>
              <a:gd name="T22" fmla="*/ 64 w 156"/>
              <a:gd name="T23" fmla="*/ 71 h 177"/>
              <a:gd name="T24" fmla="*/ 71 w 156"/>
              <a:gd name="T25" fmla="*/ 71 h 177"/>
              <a:gd name="T26" fmla="*/ 71 w 156"/>
              <a:gd name="T27" fmla="*/ 78 h 177"/>
              <a:gd name="T28" fmla="*/ 28 w 156"/>
              <a:gd name="T29" fmla="*/ 127 h 177"/>
              <a:gd name="T30" fmla="*/ 21 w 156"/>
              <a:gd name="T31" fmla="*/ 127 h 177"/>
              <a:gd name="T32" fmla="*/ 28 w 156"/>
              <a:gd name="T33" fmla="*/ 148 h 177"/>
              <a:gd name="T34" fmla="*/ 28 w 156"/>
              <a:gd name="T35" fmla="*/ 163 h 177"/>
              <a:gd name="T36" fmla="*/ 64 w 156"/>
              <a:gd name="T37" fmla="*/ 177 h 177"/>
              <a:gd name="T38" fmla="*/ 113 w 156"/>
              <a:gd name="T39" fmla="*/ 163 h 177"/>
              <a:gd name="T40" fmla="*/ 156 w 156"/>
              <a:gd name="T41" fmla="*/ 127 h 177"/>
              <a:gd name="T42" fmla="*/ 149 w 156"/>
              <a:gd name="T43" fmla="*/ 99 h 177"/>
              <a:gd name="T44" fmla="*/ 149 w 156"/>
              <a:gd name="T45" fmla="*/ 92 h 177"/>
              <a:gd name="T46" fmla="*/ 134 w 156"/>
              <a:gd name="T47" fmla="*/ 78 h 177"/>
              <a:gd name="T48" fmla="*/ 134 w 156"/>
              <a:gd name="T49" fmla="*/ 71 h 177"/>
              <a:gd name="T50" fmla="*/ 127 w 156"/>
              <a:gd name="T51" fmla="*/ 49 h 177"/>
              <a:gd name="T52" fmla="*/ 127 w 156"/>
              <a:gd name="T53" fmla="*/ 35 h 177"/>
              <a:gd name="T54" fmla="*/ 106 w 156"/>
              <a:gd name="T55" fmla="*/ 28 h 177"/>
              <a:gd name="T56" fmla="*/ 106 w 156"/>
              <a:gd name="T57" fmla="*/ 21 h 177"/>
              <a:gd name="T58" fmla="*/ 113 w 156"/>
              <a:gd name="T59" fmla="*/ 21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77"/>
              <a:gd name="T92" fmla="*/ 156 w 156"/>
              <a:gd name="T93" fmla="*/ 177 h 1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77">
                <a:moveTo>
                  <a:pt x="113" y="21"/>
                </a:moveTo>
                <a:lnTo>
                  <a:pt x="113" y="7"/>
                </a:lnTo>
                <a:lnTo>
                  <a:pt x="92" y="0"/>
                </a:lnTo>
                <a:lnTo>
                  <a:pt x="71" y="0"/>
                </a:lnTo>
                <a:lnTo>
                  <a:pt x="71" y="21"/>
                </a:lnTo>
                <a:lnTo>
                  <a:pt x="64" y="21"/>
                </a:lnTo>
                <a:lnTo>
                  <a:pt x="28" y="21"/>
                </a:lnTo>
                <a:lnTo>
                  <a:pt x="7" y="7"/>
                </a:lnTo>
                <a:lnTo>
                  <a:pt x="0" y="21"/>
                </a:lnTo>
                <a:lnTo>
                  <a:pt x="42" y="28"/>
                </a:lnTo>
                <a:lnTo>
                  <a:pt x="49" y="71"/>
                </a:lnTo>
                <a:lnTo>
                  <a:pt x="64" y="71"/>
                </a:lnTo>
                <a:lnTo>
                  <a:pt x="71" y="71"/>
                </a:lnTo>
                <a:lnTo>
                  <a:pt x="71" y="78"/>
                </a:lnTo>
                <a:lnTo>
                  <a:pt x="28" y="127"/>
                </a:lnTo>
                <a:lnTo>
                  <a:pt x="21" y="127"/>
                </a:lnTo>
                <a:lnTo>
                  <a:pt x="28" y="148"/>
                </a:lnTo>
                <a:lnTo>
                  <a:pt x="28" y="163"/>
                </a:lnTo>
                <a:lnTo>
                  <a:pt x="64" y="177"/>
                </a:lnTo>
                <a:lnTo>
                  <a:pt x="113" y="163"/>
                </a:lnTo>
                <a:lnTo>
                  <a:pt x="156" y="127"/>
                </a:lnTo>
                <a:lnTo>
                  <a:pt x="149" y="99"/>
                </a:lnTo>
                <a:lnTo>
                  <a:pt x="149" y="92"/>
                </a:lnTo>
                <a:lnTo>
                  <a:pt x="134" y="78"/>
                </a:lnTo>
                <a:lnTo>
                  <a:pt x="134" y="71"/>
                </a:lnTo>
                <a:lnTo>
                  <a:pt x="127" y="49"/>
                </a:lnTo>
                <a:lnTo>
                  <a:pt x="127" y="35"/>
                </a:lnTo>
                <a:lnTo>
                  <a:pt x="106" y="28"/>
                </a:lnTo>
                <a:lnTo>
                  <a:pt x="106" y="21"/>
                </a:lnTo>
                <a:lnTo>
                  <a:pt x="113" y="21"/>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34" name="Freeform 240"/>
          <p:cNvSpPr>
            <a:spLocks/>
          </p:cNvSpPr>
          <p:nvPr/>
        </p:nvSpPr>
        <p:spPr bwMode="auto">
          <a:xfrm>
            <a:off x="6162701" y="3531014"/>
            <a:ext cx="595220" cy="675169"/>
          </a:xfrm>
          <a:custGeom>
            <a:avLst/>
            <a:gdLst>
              <a:gd name="T0" fmla="*/ 113 w 156"/>
              <a:gd name="T1" fmla="*/ 21 h 177"/>
              <a:gd name="T2" fmla="*/ 113 w 156"/>
              <a:gd name="T3" fmla="*/ 7 h 177"/>
              <a:gd name="T4" fmla="*/ 92 w 156"/>
              <a:gd name="T5" fmla="*/ 0 h 177"/>
              <a:gd name="T6" fmla="*/ 71 w 156"/>
              <a:gd name="T7" fmla="*/ 0 h 177"/>
              <a:gd name="T8" fmla="*/ 71 w 156"/>
              <a:gd name="T9" fmla="*/ 21 h 177"/>
              <a:gd name="T10" fmla="*/ 64 w 156"/>
              <a:gd name="T11" fmla="*/ 21 h 177"/>
              <a:gd name="T12" fmla="*/ 28 w 156"/>
              <a:gd name="T13" fmla="*/ 21 h 177"/>
              <a:gd name="T14" fmla="*/ 7 w 156"/>
              <a:gd name="T15" fmla="*/ 7 h 177"/>
              <a:gd name="T16" fmla="*/ 0 w 156"/>
              <a:gd name="T17" fmla="*/ 21 h 177"/>
              <a:gd name="T18" fmla="*/ 42 w 156"/>
              <a:gd name="T19" fmla="*/ 28 h 177"/>
              <a:gd name="T20" fmla="*/ 49 w 156"/>
              <a:gd name="T21" fmla="*/ 71 h 177"/>
              <a:gd name="T22" fmla="*/ 64 w 156"/>
              <a:gd name="T23" fmla="*/ 71 h 177"/>
              <a:gd name="T24" fmla="*/ 71 w 156"/>
              <a:gd name="T25" fmla="*/ 71 h 177"/>
              <a:gd name="T26" fmla="*/ 71 w 156"/>
              <a:gd name="T27" fmla="*/ 78 h 177"/>
              <a:gd name="T28" fmla="*/ 28 w 156"/>
              <a:gd name="T29" fmla="*/ 127 h 177"/>
              <a:gd name="T30" fmla="*/ 21 w 156"/>
              <a:gd name="T31" fmla="*/ 127 h 177"/>
              <a:gd name="T32" fmla="*/ 28 w 156"/>
              <a:gd name="T33" fmla="*/ 148 h 177"/>
              <a:gd name="T34" fmla="*/ 28 w 156"/>
              <a:gd name="T35" fmla="*/ 163 h 177"/>
              <a:gd name="T36" fmla="*/ 64 w 156"/>
              <a:gd name="T37" fmla="*/ 177 h 177"/>
              <a:gd name="T38" fmla="*/ 113 w 156"/>
              <a:gd name="T39" fmla="*/ 163 h 177"/>
              <a:gd name="T40" fmla="*/ 156 w 156"/>
              <a:gd name="T41" fmla="*/ 127 h 177"/>
              <a:gd name="T42" fmla="*/ 149 w 156"/>
              <a:gd name="T43" fmla="*/ 99 h 177"/>
              <a:gd name="T44" fmla="*/ 149 w 156"/>
              <a:gd name="T45" fmla="*/ 92 h 177"/>
              <a:gd name="T46" fmla="*/ 134 w 156"/>
              <a:gd name="T47" fmla="*/ 78 h 177"/>
              <a:gd name="T48" fmla="*/ 134 w 156"/>
              <a:gd name="T49" fmla="*/ 71 h 177"/>
              <a:gd name="T50" fmla="*/ 127 w 156"/>
              <a:gd name="T51" fmla="*/ 49 h 177"/>
              <a:gd name="T52" fmla="*/ 127 w 156"/>
              <a:gd name="T53" fmla="*/ 35 h 177"/>
              <a:gd name="T54" fmla="*/ 106 w 156"/>
              <a:gd name="T55" fmla="*/ 28 h 177"/>
              <a:gd name="T56" fmla="*/ 106 w 156"/>
              <a:gd name="T57" fmla="*/ 21 h 177"/>
              <a:gd name="T58" fmla="*/ 113 w 156"/>
              <a:gd name="T59" fmla="*/ 21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77"/>
              <a:gd name="T92" fmla="*/ 156 w 156"/>
              <a:gd name="T93" fmla="*/ 177 h 1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77">
                <a:moveTo>
                  <a:pt x="113" y="21"/>
                </a:moveTo>
                <a:lnTo>
                  <a:pt x="113" y="7"/>
                </a:lnTo>
                <a:lnTo>
                  <a:pt x="92" y="0"/>
                </a:lnTo>
                <a:lnTo>
                  <a:pt x="71" y="0"/>
                </a:lnTo>
                <a:lnTo>
                  <a:pt x="71" y="21"/>
                </a:lnTo>
                <a:lnTo>
                  <a:pt x="64" y="21"/>
                </a:lnTo>
                <a:lnTo>
                  <a:pt x="28" y="21"/>
                </a:lnTo>
                <a:lnTo>
                  <a:pt x="7" y="7"/>
                </a:lnTo>
                <a:lnTo>
                  <a:pt x="0" y="21"/>
                </a:lnTo>
                <a:lnTo>
                  <a:pt x="42" y="28"/>
                </a:lnTo>
                <a:lnTo>
                  <a:pt x="49" y="71"/>
                </a:lnTo>
                <a:lnTo>
                  <a:pt x="64" y="71"/>
                </a:lnTo>
                <a:lnTo>
                  <a:pt x="71" y="71"/>
                </a:lnTo>
                <a:lnTo>
                  <a:pt x="71" y="78"/>
                </a:lnTo>
                <a:lnTo>
                  <a:pt x="28" y="127"/>
                </a:lnTo>
                <a:lnTo>
                  <a:pt x="21" y="127"/>
                </a:lnTo>
                <a:lnTo>
                  <a:pt x="28" y="148"/>
                </a:lnTo>
                <a:lnTo>
                  <a:pt x="28" y="163"/>
                </a:lnTo>
                <a:lnTo>
                  <a:pt x="64" y="177"/>
                </a:lnTo>
                <a:lnTo>
                  <a:pt x="113" y="163"/>
                </a:lnTo>
                <a:lnTo>
                  <a:pt x="156" y="127"/>
                </a:lnTo>
                <a:lnTo>
                  <a:pt x="149" y="99"/>
                </a:lnTo>
                <a:lnTo>
                  <a:pt x="149" y="92"/>
                </a:lnTo>
                <a:lnTo>
                  <a:pt x="134" y="78"/>
                </a:lnTo>
                <a:lnTo>
                  <a:pt x="134" y="71"/>
                </a:lnTo>
                <a:lnTo>
                  <a:pt x="127" y="49"/>
                </a:lnTo>
                <a:lnTo>
                  <a:pt x="127" y="35"/>
                </a:lnTo>
                <a:lnTo>
                  <a:pt x="106" y="28"/>
                </a:lnTo>
                <a:lnTo>
                  <a:pt x="106" y="21"/>
                </a:lnTo>
                <a:lnTo>
                  <a:pt x="113" y="21"/>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45" name="Freeform 375"/>
          <p:cNvSpPr>
            <a:spLocks/>
          </p:cNvSpPr>
          <p:nvPr/>
        </p:nvSpPr>
        <p:spPr bwMode="auto">
          <a:xfrm>
            <a:off x="4159579" y="3771323"/>
            <a:ext cx="568513" cy="190726"/>
          </a:xfrm>
          <a:custGeom>
            <a:avLst/>
            <a:gdLst>
              <a:gd name="T0" fmla="*/ 0 w 149"/>
              <a:gd name="T1" fmla="*/ 8 h 50"/>
              <a:gd name="T2" fmla="*/ 22 w 149"/>
              <a:gd name="T3" fmla="*/ 0 h 50"/>
              <a:gd name="T4" fmla="*/ 43 w 149"/>
              <a:gd name="T5" fmla="*/ 8 h 50"/>
              <a:gd name="T6" fmla="*/ 43 w 149"/>
              <a:gd name="T7" fmla="*/ 22 h 50"/>
              <a:gd name="T8" fmla="*/ 64 w 149"/>
              <a:gd name="T9" fmla="*/ 0 h 50"/>
              <a:gd name="T10" fmla="*/ 64 w 149"/>
              <a:gd name="T11" fmla="*/ 8 h 50"/>
              <a:gd name="T12" fmla="*/ 100 w 149"/>
              <a:gd name="T13" fmla="*/ 8 h 50"/>
              <a:gd name="T14" fmla="*/ 121 w 149"/>
              <a:gd name="T15" fmla="*/ 0 h 50"/>
              <a:gd name="T16" fmla="*/ 135 w 149"/>
              <a:gd name="T17" fmla="*/ 0 h 50"/>
              <a:gd name="T18" fmla="*/ 135 w 149"/>
              <a:gd name="T19" fmla="*/ 8 h 50"/>
              <a:gd name="T20" fmla="*/ 149 w 149"/>
              <a:gd name="T21" fmla="*/ 8 h 50"/>
              <a:gd name="T22" fmla="*/ 135 w 149"/>
              <a:gd name="T23" fmla="*/ 22 h 50"/>
              <a:gd name="T24" fmla="*/ 128 w 149"/>
              <a:gd name="T25" fmla="*/ 29 h 50"/>
              <a:gd name="T26" fmla="*/ 64 w 149"/>
              <a:gd name="T27" fmla="*/ 50 h 50"/>
              <a:gd name="T28" fmla="*/ 7 w 149"/>
              <a:gd name="T29" fmla="*/ 36 h 50"/>
              <a:gd name="T30" fmla="*/ 36 w 149"/>
              <a:gd name="T31" fmla="*/ 29 h 50"/>
              <a:gd name="T32" fmla="*/ 0 w 149"/>
              <a:gd name="T33" fmla="*/ 29 h 50"/>
              <a:gd name="T34" fmla="*/ 36 w 149"/>
              <a:gd name="T35" fmla="*/ 22 h 50"/>
              <a:gd name="T36" fmla="*/ 0 w 149"/>
              <a:gd name="T37" fmla="*/ 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0"/>
              <a:gd name="T59" fmla="*/ 149 w 149"/>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0">
                <a:moveTo>
                  <a:pt x="0" y="8"/>
                </a:moveTo>
                <a:lnTo>
                  <a:pt x="22" y="0"/>
                </a:lnTo>
                <a:lnTo>
                  <a:pt x="43" y="8"/>
                </a:lnTo>
                <a:lnTo>
                  <a:pt x="43" y="22"/>
                </a:lnTo>
                <a:lnTo>
                  <a:pt x="64" y="0"/>
                </a:lnTo>
                <a:lnTo>
                  <a:pt x="64" y="8"/>
                </a:lnTo>
                <a:lnTo>
                  <a:pt x="100" y="8"/>
                </a:lnTo>
                <a:lnTo>
                  <a:pt x="121" y="0"/>
                </a:lnTo>
                <a:lnTo>
                  <a:pt x="135" y="0"/>
                </a:lnTo>
                <a:lnTo>
                  <a:pt x="135" y="8"/>
                </a:lnTo>
                <a:lnTo>
                  <a:pt x="149" y="8"/>
                </a:lnTo>
                <a:lnTo>
                  <a:pt x="135" y="22"/>
                </a:lnTo>
                <a:lnTo>
                  <a:pt x="128" y="29"/>
                </a:lnTo>
                <a:lnTo>
                  <a:pt x="64" y="50"/>
                </a:lnTo>
                <a:lnTo>
                  <a:pt x="7" y="36"/>
                </a:lnTo>
                <a:lnTo>
                  <a:pt x="36" y="29"/>
                </a:lnTo>
                <a:lnTo>
                  <a:pt x="0" y="29"/>
                </a:lnTo>
                <a:lnTo>
                  <a:pt x="36" y="22"/>
                </a:lnTo>
                <a:lnTo>
                  <a:pt x="0" y="8"/>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46" name="Freeform 376"/>
          <p:cNvSpPr>
            <a:spLocks/>
          </p:cNvSpPr>
          <p:nvPr/>
        </p:nvSpPr>
        <p:spPr bwMode="auto">
          <a:xfrm>
            <a:off x="4159579" y="3771323"/>
            <a:ext cx="568513" cy="190726"/>
          </a:xfrm>
          <a:custGeom>
            <a:avLst/>
            <a:gdLst>
              <a:gd name="T0" fmla="*/ 0 w 149"/>
              <a:gd name="T1" fmla="*/ 8 h 50"/>
              <a:gd name="T2" fmla="*/ 22 w 149"/>
              <a:gd name="T3" fmla="*/ 0 h 50"/>
              <a:gd name="T4" fmla="*/ 43 w 149"/>
              <a:gd name="T5" fmla="*/ 8 h 50"/>
              <a:gd name="T6" fmla="*/ 43 w 149"/>
              <a:gd name="T7" fmla="*/ 22 h 50"/>
              <a:gd name="T8" fmla="*/ 64 w 149"/>
              <a:gd name="T9" fmla="*/ 0 h 50"/>
              <a:gd name="T10" fmla="*/ 64 w 149"/>
              <a:gd name="T11" fmla="*/ 8 h 50"/>
              <a:gd name="T12" fmla="*/ 100 w 149"/>
              <a:gd name="T13" fmla="*/ 8 h 50"/>
              <a:gd name="T14" fmla="*/ 121 w 149"/>
              <a:gd name="T15" fmla="*/ 0 h 50"/>
              <a:gd name="T16" fmla="*/ 135 w 149"/>
              <a:gd name="T17" fmla="*/ 0 h 50"/>
              <a:gd name="T18" fmla="*/ 135 w 149"/>
              <a:gd name="T19" fmla="*/ 8 h 50"/>
              <a:gd name="T20" fmla="*/ 149 w 149"/>
              <a:gd name="T21" fmla="*/ 8 h 50"/>
              <a:gd name="T22" fmla="*/ 135 w 149"/>
              <a:gd name="T23" fmla="*/ 22 h 50"/>
              <a:gd name="T24" fmla="*/ 128 w 149"/>
              <a:gd name="T25" fmla="*/ 29 h 50"/>
              <a:gd name="T26" fmla="*/ 64 w 149"/>
              <a:gd name="T27" fmla="*/ 50 h 50"/>
              <a:gd name="T28" fmla="*/ 7 w 149"/>
              <a:gd name="T29" fmla="*/ 36 h 50"/>
              <a:gd name="T30" fmla="*/ 36 w 149"/>
              <a:gd name="T31" fmla="*/ 29 h 50"/>
              <a:gd name="T32" fmla="*/ 0 w 149"/>
              <a:gd name="T33" fmla="*/ 29 h 50"/>
              <a:gd name="T34" fmla="*/ 36 w 149"/>
              <a:gd name="T35" fmla="*/ 22 h 50"/>
              <a:gd name="T36" fmla="*/ 0 w 149"/>
              <a:gd name="T37" fmla="*/ 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0"/>
              <a:gd name="T59" fmla="*/ 149 w 149"/>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0">
                <a:moveTo>
                  <a:pt x="0" y="8"/>
                </a:moveTo>
                <a:lnTo>
                  <a:pt x="22" y="0"/>
                </a:lnTo>
                <a:lnTo>
                  <a:pt x="43" y="8"/>
                </a:lnTo>
                <a:lnTo>
                  <a:pt x="43" y="22"/>
                </a:lnTo>
                <a:lnTo>
                  <a:pt x="64" y="0"/>
                </a:lnTo>
                <a:lnTo>
                  <a:pt x="64" y="8"/>
                </a:lnTo>
                <a:lnTo>
                  <a:pt x="100" y="8"/>
                </a:lnTo>
                <a:lnTo>
                  <a:pt x="121" y="0"/>
                </a:lnTo>
                <a:lnTo>
                  <a:pt x="135" y="0"/>
                </a:lnTo>
                <a:lnTo>
                  <a:pt x="135" y="8"/>
                </a:lnTo>
                <a:lnTo>
                  <a:pt x="149" y="8"/>
                </a:lnTo>
                <a:lnTo>
                  <a:pt x="135" y="22"/>
                </a:lnTo>
                <a:lnTo>
                  <a:pt x="128" y="29"/>
                </a:lnTo>
                <a:lnTo>
                  <a:pt x="64" y="50"/>
                </a:lnTo>
                <a:lnTo>
                  <a:pt x="7" y="36"/>
                </a:lnTo>
                <a:lnTo>
                  <a:pt x="36" y="29"/>
                </a:lnTo>
                <a:lnTo>
                  <a:pt x="0" y="29"/>
                </a:lnTo>
                <a:lnTo>
                  <a:pt x="36" y="22"/>
                </a:lnTo>
                <a:lnTo>
                  <a:pt x="0" y="8"/>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grpSp>
        <p:nvGrpSpPr>
          <p:cNvPr id="5" name="Group 4"/>
          <p:cNvGrpSpPr/>
          <p:nvPr/>
        </p:nvGrpSpPr>
        <p:grpSpPr>
          <a:xfrm>
            <a:off x="4403747" y="4206178"/>
            <a:ext cx="3731574" cy="2025512"/>
            <a:chOff x="4402600" y="4206178"/>
            <a:chExt cx="3730602" cy="2025512"/>
          </a:xfrm>
        </p:grpSpPr>
        <p:sp>
          <p:nvSpPr>
            <p:cNvPr id="40" name="Freeform 51"/>
            <p:cNvSpPr>
              <a:spLocks/>
            </p:cNvSpPr>
            <p:nvPr/>
          </p:nvSpPr>
          <p:spPr bwMode="auto">
            <a:xfrm>
              <a:off x="6023773" y="4908050"/>
              <a:ext cx="324233" cy="190726"/>
            </a:xfrm>
            <a:custGeom>
              <a:avLst/>
              <a:gdLst>
                <a:gd name="T0" fmla="*/ 0 w 85"/>
                <a:gd name="T1" fmla="*/ 28 h 50"/>
                <a:gd name="T2" fmla="*/ 36 w 85"/>
                <a:gd name="T3" fmla="*/ 0 h 50"/>
                <a:gd name="T4" fmla="*/ 57 w 85"/>
                <a:gd name="T5" fmla="*/ 14 h 50"/>
                <a:gd name="T6" fmla="*/ 78 w 85"/>
                <a:gd name="T7" fmla="*/ 14 h 50"/>
                <a:gd name="T8" fmla="*/ 85 w 85"/>
                <a:gd name="T9" fmla="*/ 14 h 50"/>
                <a:gd name="T10" fmla="*/ 85 w 85"/>
                <a:gd name="T11" fmla="*/ 28 h 50"/>
                <a:gd name="T12" fmla="*/ 64 w 85"/>
                <a:gd name="T13" fmla="*/ 28 h 50"/>
                <a:gd name="T14" fmla="*/ 36 w 85"/>
                <a:gd name="T15" fmla="*/ 50 h 50"/>
                <a:gd name="T16" fmla="*/ 14 w 85"/>
                <a:gd name="T17" fmla="*/ 35 h 50"/>
                <a:gd name="T18" fmla="*/ 0 w 85"/>
                <a:gd name="T19" fmla="*/ 28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0"/>
                <a:gd name="T32" fmla="*/ 85 w 8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0">
                  <a:moveTo>
                    <a:pt x="0" y="28"/>
                  </a:moveTo>
                  <a:lnTo>
                    <a:pt x="36" y="0"/>
                  </a:lnTo>
                  <a:lnTo>
                    <a:pt x="57" y="14"/>
                  </a:lnTo>
                  <a:lnTo>
                    <a:pt x="78" y="14"/>
                  </a:lnTo>
                  <a:lnTo>
                    <a:pt x="85" y="14"/>
                  </a:lnTo>
                  <a:lnTo>
                    <a:pt x="85" y="28"/>
                  </a:lnTo>
                  <a:lnTo>
                    <a:pt x="64" y="28"/>
                  </a:lnTo>
                  <a:lnTo>
                    <a:pt x="36" y="50"/>
                  </a:lnTo>
                  <a:lnTo>
                    <a:pt x="14" y="35"/>
                  </a:lnTo>
                  <a:lnTo>
                    <a:pt x="0" y="28"/>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41" name="Freeform 52"/>
            <p:cNvSpPr>
              <a:spLocks/>
            </p:cNvSpPr>
            <p:nvPr/>
          </p:nvSpPr>
          <p:spPr bwMode="auto">
            <a:xfrm>
              <a:off x="6023773" y="4908050"/>
              <a:ext cx="324233" cy="190726"/>
            </a:xfrm>
            <a:custGeom>
              <a:avLst/>
              <a:gdLst>
                <a:gd name="T0" fmla="*/ 0 w 85"/>
                <a:gd name="T1" fmla="*/ 28 h 50"/>
                <a:gd name="T2" fmla="*/ 36 w 85"/>
                <a:gd name="T3" fmla="*/ 0 h 50"/>
                <a:gd name="T4" fmla="*/ 57 w 85"/>
                <a:gd name="T5" fmla="*/ 14 h 50"/>
                <a:gd name="T6" fmla="*/ 78 w 85"/>
                <a:gd name="T7" fmla="*/ 14 h 50"/>
                <a:gd name="T8" fmla="*/ 85 w 85"/>
                <a:gd name="T9" fmla="*/ 14 h 50"/>
                <a:gd name="T10" fmla="*/ 85 w 85"/>
                <a:gd name="T11" fmla="*/ 28 h 50"/>
                <a:gd name="T12" fmla="*/ 64 w 85"/>
                <a:gd name="T13" fmla="*/ 28 h 50"/>
                <a:gd name="T14" fmla="*/ 36 w 85"/>
                <a:gd name="T15" fmla="*/ 50 h 50"/>
                <a:gd name="T16" fmla="*/ 14 w 85"/>
                <a:gd name="T17" fmla="*/ 35 h 50"/>
                <a:gd name="T18" fmla="*/ 0 w 85"/>
                <a:gd name="T19" fmla="*/ 28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0"/>
                <a:gd name="T32" fmla="*/ 85 w 8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0">
                  <a:moveTo>
                    <a:pt x="0" y="28"/>
                  </a:moveTo>
                  <a:lnTo>
                    <a:pt x="36" y="0"/>
                  </a:lnTo>
                  <a:lnTo>
                    <a:pt x="57" y="14"/>
                  </a:lnTo>
                  <a:lnTo>
                    <a:pt x="78" y="14"/>
                  </a:lnTo>
                  <a:lnTo>
                    <a:pt x="85" y="14"/>
                  </a:lnTo>
                  <a:lnTo>
                    <a:pt x="85" y="28"/>
                  </a:lnTo>
                  <a:lnTo>
                    <a:pt x="64" y="28"/>
                  </a:lnTo>
                  <a:lnTo>
                    <a:pt x="36" y="50"/>
                  </a:lnTo>
                  <a:lnTo>
                    <a:pt x="14" y="35"/>
                  </a:lnTo>
                  <a:lnTo>
                    <a:pt x="0" y="28"/>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42" name="Freeform 53"/>
            <p:cNvSpPr>
              <a:spLocks/>
            </p:cNvSpPr>
            <p:nvPr/>
          </p:nvSpPr>
          <p:spPr bwMode="auto">
            <a:xfrm>
              <a:off x="6348006" y="4717324"/>
              <a:ext cx="1056624" cy="595065"/>
            </a:xfrm>
            <a:custGeom>
              <a:avLst/>
              <a:gdLst>
                <a:gd name="T0" fmla="*/ 107 w 277"/>
                <a:gd name="T1" fmla="*/ 135 h 156"/>
                <a:gd name="T2" fmla="*/ 121 w 277"/>
                <a:gd name="T3" fmla="*/ 114 h 156"/>
                <a:gd name="T4" fmla="*/ 128 w 277"/>
                <a:gd name="T5" fmla="*/ 114 h 156"/>
                <a:gd name="T6" fmla="*/ 128 w 277"/>
                <a:gd name="T7" fmla="*/ 107 h 156"/>
                <a:gd name="T8" fmla="*/ 121 w 277"/>
                <a:gd name="T9" fmla="*/ 100 h 156"/>
                <a:gd name="T10" fmla="*/ 107 w 277"/>
                <a:gd name="T11" fmla="*/ 85 h 156"/>
                <a:gd name="T12" fmla="*/ 85 w 277"/>
                <a:gd name="T13" fmla="*/ 78 h 156"/>
                <a:gd name="T14" fmla="*/ 78 w 277"/>
                <a:gd name="T15" fmla="*/ 85 h 156"/>
                <a:gd name="T16" fmla="*/ 43 w 277"/>
                <a:gd name="T17" fmla="*/ 100 h 156"/>
                <a:gd name="T18" fmla="*/ 15 w 277"/>
                <a:gd name="T19" fmla="*/ 85 h 156"/>
                <a:gd name="T20" fmla="*/ 0 w 277"/>
                <a:gd name="T21" fmla="*/ 85 h 156"/>
                <a:gd name="T22" fmla="*/ 0 w 277"/>
                <a:gd name="T23" fmla="*/ 78 h 156"/>
                <a:gd name="T24" fmla="*/ 0 w 277"/>
                <a:gd name="T25" fmla="*/ 64 h 156"/>
                <a:gd name="T26" fmla="*/ 36 w 277"/>
                <a:gd name="T27" fmla="*/ 43 h 156"/>
                <a:gd name="T28" fmla="*/ 22 w 277"/>
                <a:gd name="T29" fmla="*/ 22 h 156"/>
                <a:gd name="T30" fmla="*/ 57 w 277"/>
                <a:gd name="T31" fmla="*/ 15 h 156"/>
                <a:gd name="T32" fmla="*/ 85 w 277"/>
                <a:gd name="T33" fmla="*/ 22 h 156"/>
                <a:gd name="T34" fmla="*/ 107 w 277"/>
                <a:gd name="T35" fmla="*/ 22 h 156"/>
                <a:gd name="T36" fmla="*/ 128 w 277"/>
                <a:gd name="T37" fmla="*/ 22 h 156"/>
                <a:gd name="T38" fmla="*/ 128 w 277"/>
                <a:gd name="T39" fmla="*/ 15 h 156"/>
                <a:gd name="T40" fmla="*/ 142 w 277"/>
                <a:gd name="T41" fmla="*/ 15 h 156"/>
                <a:gd name="T42" fmla="*/ 170 w 277"/>
                <a:gd name="T43" fmla="*/ 0 h 156"/>
                <a:gd name="T44" fmla="*/ 185 w 277"/>
                <a:gd name="T45" fmla="*/ 15 h 156"/>
                <a:gd name="T46" fmla="*/ 185 w 277"/>
                <a:gd name="T47" fmla="*/ 22 h 156"/>
                <a:gd name="T48" fmla="*/ 192 w 277"/>
                <a:gd name="T49" fmla="*/ 22 h 156"/>
                <a:gd name="T50" fmla="*/ 206 w 277"/>
                <a:gd name="T51" fmla="*/ 43 h 156"/>
                <a:gd name="T52" fmla="*/ 241 w 277"/>
                <a:gd name="T53" fmla="*/ 43 h 156"/>
                <a:gd name="T54" fmla="*/ 248 w 277"/>
                <a:gd name="T55" fmla="*/ 50 h 156"/>
                <a:gd name="T56" fmla="*/ 277 w 277"/>
                <a:gd name="T57" fmla="*/ 50 h 156"/>
                <a:gd name="T58" fmla="*/ 277 w 277"/>
                <a:gd name="T59" fmla="*/ 64 h 156"/>
                <a:gd name="T60" fmla="*/ 277 w 277"/>
                <a:gd name="T61" fmla="*/ 78 h 156"/>
                <a:gd name="T62" fmla="*/ 277 w 277"/>
                <a:gd name="T63" fmla="*/ 100 h 156"/>
                <a:gd name="T64" fmla="*/ 270 w 277"/>
                <a:gd name="T65" fmla="*/ 85 h 156"/>
                <a:gd name="T66" fmla="*/ 255 w 277"/>
                <a:gd name="T67" fmla="*/ 100 h 156"/>
                <a:gd name="T68" fmla="*/ 255 w 277"/>
                <a:gd name="T69" fmla="*/ 107 h 156"/>
                <a:gd name="T70" fmla="*/ 248 w 277"/>
                <a:gd name="T71" fmla="*/ 107 h 156"/>
                <a:gd name="T72" fmla="*/ 206 w 277"/>
                <a:gd name="T73" fmla="*/ 128 h 156"/>
                <a:gd name="T74" fmla="*/ 227 w 277"/>
                <a:gd name="T75" fmla="*/ 135 h 156"/>
                <a:gd name="T76" fmla="*/ 241 w 277"/>
                <a:gd name="T77" fmla="*/ 135 h 156"/>
                <a:gd name="T78" fmla="*/ 241 w 277"/>
                <a:gd name="T79" fmla="*/ 149 h 156"/>
                <a:gd name="T80" fmla="*/ 227 w 277"/>
                <a:gd name="T81" fmla="*/ 149 h 156"/>
                <a:gd name="T82" fmla="*/ 192 w 277"/>
                <a:gd name="T83" fmla="*/ 156 h 156"/>
                <a:gd name="T84" fmla="*/ 192 w 277"/>
                <a:gd name="T85" fmla="*/ 149 h 156"/>
                <a:gd name="T86" fmla="*/ 170 w 277"/>
                <a:gd name="T87" fmla="*/ 135 h 156"/>
                <a:gd name="T88" fmla="*/ 192 w 277"/>
                <a:gd name="T89" fmla="*/ 128 h 156"/>
                <a:gd name="T90" fmla="*/ 163 w 277"/>
                <a:gd name="T91" fmla="*/ 114 h 156"/>
                <a:gd name="T92" fmla="*/ 142 w 277"/>
                <a:gd name="T93" fmla="*/ 114 h 156"/>
                <a:gd name="T94" fmla="*/ 128 w 277"/>
                <a:gd name="T95" fmla="*/ 128 h 156"/>
                <a:gd name="T96" fmla="*/ 128 w 277"/>
                <a:gd name="T97" fmla="*/ 135 h 156"/>
                <a:gd name="T98" fmla="*/ 107 w 277"/>
                <a:gd name="T99" fmla="*/ 135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156"/>
                <a:gd name="T152" fmla="*/ 277 w 277"/>
                <a:gd name="T153" fmla="*/ 156 h 1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156">
                  <a:moveTo>
                    <a:pt x="107" y="135"/>
                  </a:moveTo>
                  <a:lnTo>
                    <a:pt x="121" y="114"/>
                  </a:lnTo>
                  <a:lnTo>
                    <a:pt x="128" y="114"/>
                  </a:lnTo>
                  <a:lnTo>
                    <a:pt x="128" y="107"/>
                  </a:lnTo>
                  <a:lnTo>
                    <a:pt x="121" y="100"/>
                  </a:lnTo>
                  <a:lnTo>
                    <a:pt x="107" y="85"/>
                  </a:lnTo>
                  <a:lnTo>
                    <a:pt x="85" y="78"/>
                  </a:lnTo>
                  <a:lnTo>
                    <a:pt x="78" y="85"/>
                  </a:lnTo>
                  <a:lnTo>
                    <a:pt x="43" y="100"/>
                  </a:lnTo>
                  <a:lnTo>
                    <a:pt x="15" y="85"/>
                  </a:lnTo>
                  <a:lnTo>
                    <a:pt x="0" y="85"/>
                  </a:lnTo>
                  <a:lnTo>
                    <a:pt x="0" y="78"/>
                  </a:lnTo>
                  <a:lnTo>
                    <a:pt x="0" y="64"/>
                  </a:lnTo>
                  <a:lnTo>
                    <a:pt x="36" y="43"/>
                  </a:lnTo>
                  <a:lnTo>
                    <a:pt x="22" y="22"/>
                  </a:lnTo>
                  <a:lnTo>
                    <a:pt x="57" y="15"/>
                  </a:lnTo>
                  <a:lnTo>
                    <a:pt x="85" y="22"/>
                  </a:lnTo>
                  <a:lnTo>
                    <a:pt x="107" y="22"/>
                  </a:lnTo>
                  <a:lnTo>
                    <a:pt x="128" y="22"/>
                  </a:lnTo>
                  <a:lnTo>
                    <a:pt x="128" y="15"/>
                  </a:lnTo>
                  <a:lnTo>
                    <a:pt x="142" y="15"/>
                  </a:lnTo>
                  <a:lnTo>
                    <a:pt x="170" y="0"/>
                  </a:lnTo>
                  <a:lnTo>
                    <a:pt x="185" y="15"/>
                  </a:lnTo>
                  <a:lnTo>
                    <a:pt x="185" y="22"/>
                  </a:lnTo>
                  <a:lnTo>
                    <a:pt x="192" y="22"/>
                  </a:lnTo>
                  <a:lnTo>
                    <a:pt x="206" y="43"/>
                  </a:lnTo>
                  <a:lnTo>
                    <a:pt x="241" y="43"/>
                  </a:lnTo>
                  <a:lnTo>
                    <a:pt x="248" y="50"/>
                  </a:lnTo>
                  <a:lnTo>
                    <a:pt x="277" y="50"/>
                  </a:lnTo>
                  <a:lnTo>
                    <a:pt x="277" y="64"/>
                  </a:lnTo>
                  <a:lnTo>
                    <a:pt x="277" y="78"/>
                  </a:lnTo>
                  <a:lnTo>
                    <a:pt x="277" y="100"/>
                  </a:lnTo>
                  <a:lnTo>
                    <a:pt x="270" y="85"/>
                  </a:lnTo>
                  <a:lnTo>
                    <a:pt x="255" y="100"/>
                  </a:lnTo>
                  <a:lnTo>
                    <a:pt x="255" y="107"/>
                  </a:lnTo>
                  <a:lnTo>
                    <a:pt x="248" y="107"/>
                  </a:lnTo>
                  <a:lnTo>
                    <a:pt x="206" y="128"/>
                  </a:lnTo>
                  <a:lnTo>
                    <a:pt x="227" y="135"/>
                  </a:lnTo>
                  <a:lnTo>
                    <a:pt x="241" y="135"/>
                  </a:lnTo>
                  <a:lnTo>
                    <a:pt x="241" y="149"/>
                  </a:lnTo>
                  <a:lnTo>
                    <a:pt x="227" y="149"/>
                  </a:lnTo>
                  <a:lnTo>
                    <a:pt x="192" y="156"/>
                  </a:lnTo>
                  <a:lnTo>
                    <a:pt x="192" y="149"/>
                  </a:lnTo>
                  <a:lnTo>
                    <a:pt x="170" y="135"/>
                  </a:lnTo>
                  <a:lnTo>
                    <a:pt x="192" y="128"/>
                  </a:lnTo>
                  <a:lnTo>
                    <a:pt x="163" y="114"/>
                  </a:lnTo>
                  <a:lnTo>
                    <a:pt x="142" y="114"/>
                  </a:lnTo>
                  <a:lnTo>
                    <a:pt x="128" y="128"/>
                  </a:lnTo>
                  <a:lnTo>
                    <a:pt x="128" y="135"/>
                  </a:lnTo>
                  <a:lnTo>
                    <a:pt x="107" y="135"/>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43" name="Freeform 54"/>
            <p:cNvSpPr>
              <a:spLocks/>
            </p:cNvSpPr>
            <p:nvPr/>
          </p:nvSpPr>
          <p:spPr bwMode="auto">
            <a:xfrm>
              <a:off x="6348006" y="4717324"/>
              <a:ext cx="1056624" cy="595065"/>
            </a:xfrm>
            <a:custGeom>
              <a:avLst/>
              <a:gdLst>
                <a:gd name="T0" fmla="*/ 107 w 277"/>
                <a:gd name="T1" fmla="*/ 135 h 156"/>
                <a:gd name="T2" fmla="*/ 121 w 277"/>
                <a:gd name="T3" fmla="*/ 114 h 156"/>
                <a:gd name="T4" fmla="*/ 128 w 277"/>
                <a:gd name="T5" fmla="*/ 114 h 156"/>
                <a:gd name="T6" fmla="*/ 128 w 277"/>
                <a:gd name="T7" fmla="*/ 107 h 156"/>
                <a:gd name="T8" fmla="*/ 121 w 277"/>
                <a:gd name="T9" fmla="*/ 100 h 156"/>
                <a:gd name="T10" fmla="*/ 107 w 277"/>
                <a:gd name="T11" fmla="*/ 85 h 156"/>
                <a:gd name="T12" fmla="*/ 85 w 277"/>
                <a:gd name="T13" fmla="*/ 78 h 156"/>
                <a:gd name="T14" fmla="*/ 78 w 277"/>
                <a:gd name="T15" fmla="*/ 85 h 156"/>
                <a:gd name="T16" fmla="*/ 43 w 277"/>
                <a:gd name="T17" fmla="*/ 100 h 156"/>
                <a:gd name="T18" fmla="*/ 15 w 277"/>
                <a:gd name="T19" fmla="*/ 85 h 156"/>
                <a:gd name="T20" fmla="*/ 0 w 277"/>
                <a:gd name="T21" fmla="*/ 85 h 156"/>
                <a:gd name="T22" fmla="*/ 0 w 277"/>
                <a:gd name="T23" fmla="*/ 78 h 156"/>
                <a:gd name="T24" fmla="*/ 0 w 277"/>
                <a:gd name="T25" fmla="*/ 64 h 156"/>
                <a:gd name="T26" fmla="*/ 36 w 277"/>
                <a:gd name="T27" fmla="*/ 43 h 156"/>
                <a:gd name="T28" fmla="*/ 22 w 277"/>
                <a:gd name="T29" fmla="*/ 22 h 156"/>
                <a:gd name="T30" fmla="*/ 57 w 277"/>
                <a:gd name="T31" fmla="*/ 15 h 156"/>
                <a:gd name="T32" fmla="*/ 85 w 277"/>
                <a:gd name="T33" fmla="*/ 22 h 156"/>
                <a:gd name="T34" fmla="*/ 107 w 277"/>
                <a:gd name="T35" fmla="*/ 22 h 156"/>
                <a:gd name="T36" fmla="*/ 128 w 277"/>
                <a:gd name="T37" fmla="*/ 22 h 156"/>
                <a:gd name="T38" fmla="*/ 128 w 277"/>
                <a:gd name="T39" fmla="*/ 15 h 156"/>
                <a:gd name="T40" fmla="*/ 142 w 277"/>
                <a:gd name="T41" fmla="*/ 15 h 156"/>
                <a:gd name="T42" fmla="*/ 170 w 277"/>
                <a:gd name="T43" fmla="*/ 0 h 156"/>
                <a:gd name="T44" fmla="*/ 185 w 277"/>
                <a:gd name="T45" fmla="*/ 15 h 156"/>
                <a:gd name="T46" fmla="*/ 185 w 277"/>
                <a:gd name="T47" fmla="*/ 22 h 156"/>
                <a:gd name="T48" fmla="*/ 192 w 277"/>
                <a:gd name="T49" fmla="*/ 22 h 156"/>
                <a:gd name="T50" fmla="*/ 206 w 277"/>
                <a:gd name="T51" fmla="*/ 43 h 156"/>
                <a:gd name="T52" fmla="*/ 241 w 277"/>
                <a:gd name="T53" fmla="*/ 43 h 156"/>
                <a:gd name="T54" fmla="*/ 248 w 277"/>
                <a:gd name="T55" fmla="*/ 50 h 156"/>
                <a:gd name="T56" fmla="*/ 277 w 277"/>
                <a:gd name="T57" fmla="*/ 50 h 156"/>
                <a:gd name="T58" fmla="*/ 277 w 277"/>
                <a:gd name="T59" fmla="*/ 64 h 156"/>
                <a:gd name="T60" fmla="*/ 277 w 277"/>
                <a:gd name="T61" fmla="*/ 78 h 156"/>
                <a:gd name="T62" fmla="*/ 277 w 277"/>
                <a:gd name="T63" fmla="*/ 100 h 156"/>
                <a:gd name="T64" fmla="*/ 270 w 277"/>
                <a:gd name="T65" fmla="*/ 85 h 156"/>
                <a:gd name="T66" fmla="*/ 255 w 277"/>
                <a:gd name="T67" fmla="*/ 100 h 156"/>
                <a:gd name="T68" fmla="*/ 255 w 277"/>
                <a:gd name="T69" fmla="*/ 107 h 156"/>
                <a:gd name="T70" fmla="*/ 248 w 277"/>
                <a:gd name="T71" fmla="*/ 107 h 156"/>
                <a:gd name="T72" fmla="*/ 206 w 277"/>
                <a:gd name="T73" fmla="*/ 128 h 156"/>
                <a:gd name="T74" fmla="*/ 227 w 277"/>
                <a:gd name="T75" fmla="*/ 135 h 156"/>
                <a:gd name="T76" fmla="*/ 241 w 277"/>
                <a:gd name="T77" fmla="*/ 135 h 156"/>
                <a:gd name="T78" fmla="*/ 241 w 277"/>
                <a:gd name="T79" fmla="*/ 149 h 156"/>
                <a:gd name="T80" fmla="*/ 227 w 277"/>
                <a:gd name="T81" fmla="*/ 149 h 156"/>
                <a:gd name="T82" fmla="*/ 192 w 277"/>
                <a:gd name="T83" fmla="*/ 156 h 156"/>
                <a:gd name="T84" fmla="*/ 192 w 277"/>
                <a:gd name="T85" fmla="*/ 149 h 156"/>
                <a:gd name="T86" fmla="*/ 170 w 277"/>
                <a:gd name="T87" fmla="*/ 135 h 156"/>
                <a:gd name="T88" fmla="*/ 192 w 277"/>
                <a:gd name="T89" fmla="*/ 128 h 156"/>
                <a:gd name="T90" fmla="*/ 163 w 277"/>
                <a:gd name="T91" fmla="*/ 114 h 156"/>
                <a:gd name="T92" fmla="*/ 142 w 277"/>
                <a:gd name="T93" fmla="*/ 114 h 156"/>
                <a:gd name="T94" fmla="*/ 128 w 277"/>
                <a:gd name="T95" fmla="*/ 128 h 156"/>
                <a:gd name="T96" fmla="*/ 128 w 277"/>
                <a:gd name="T97" fmla="*/ 135 h 156"/>
                <a:gd name="T98" fmla="*/ 107 w 277"/>
                <a:gd name="T99" fmla="*/ 135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156"/>
                <a:gd name="T152" fmla="*/ 277 w 277"/>
                <a:gd name="T153" fmla="*/ 156 h 1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156">
                  <a:moveTo>
                    <a:pt x="107" y="135"/>
                  </a:moveTo>
                  <a:lnTo>
                    <a:pt x="121" y="114"/>
                  </a:lnTo>
                  <a:lnTo>
                    <a:pt x="128" y="114"/>
                  </a:lnTo>
                  <a:lnTo>
                    <a:pt x="128" y="107"/>
                  </a:lnTo>
                  <a:lnTo>
                    <a:pt x="121" y="100"/>
                  </a:lnTo>
                  <a:lnTo>
                    <a:pt x="107" y="85"/>
                  </a:lnTo>
                  <a:lnTo>
                    <a:pt x="85" y="78"/>
                  </a:lnTo>
                  <a:lnTo>
                    <a:pt x="78" y="85"/>
                  </a:lnTo>
                  <a:lnTo>
                    <a:pt x="43" y="100"/>
                  </a:lnTo>
                  <a:lnTo>
                    <a:pt x="15" y="85"/>
                  </a:lnTo>
                  <a:lnTo>
                    <a:pt x="0" y="85"/>
                  </a:lnTo>
                  <a:lnTo>
                    <a:pt x="0" y="78"/>
                  </a:lnTo>
                  <a:lnTo>
                    <a:pt x="0" y="64"/>
                  </a:lnTo>
                  <a:lnTo>
                    <a:pt x="36" y="43"/>
                  </a:lnTo>
                  <a:lnTo>
                    <a:pt x="22" y="22"/>
                  </a:lnTo>
                  <a:lnTo>
                    <a:pt x="57" y="15"/>
                  </a:lnTo>
                  <a:lnTo>
                    <a:pt x="85" y="22"/>
                  </a:lnTo>
                  <a:lnTo>
                    <a:pt x="107" y="22"/>
                  </a:lnTo>
                  <a:lnTo>
                    <a:pt x="128" y="22"/>
                  </a:lnTo>
                  <a:lnTo>
                    <a:pt x="128" y="15"/>
                  </a:lnTo>
                  <a:lnTo>
                    <a:pt x="142" y="15"/>
                  </a:lnTo>
                  <a:lnTo>
                    <a:pt x="170" y="0"/>
                  </a:lnTo>
                  <a:lnTo>
                    <a:pt x="185" y="15"/>
                  </a:lnTo>
                  <a:lnTo>
                    <a:pt x="185" y="22"/>
                  </a:lnTo>
                  <a:lnTo>
                    <a:pt x="192" y="22"/>
                  </a:lnTo>
                  <a:lnTo>
                    <a:pt x="206" y="43"/>
                  </a:lnTo>
                  <a:lnTo>
                    <a:pt x="241" y="43"/>
                  </a:lnTo>
                  <a:lnTo>
                    <a:pt x="248" y="50"/>
                  </a:lnTo>
                  <a:lnTo>
                    <a:pt x="277" y="50"/>
                  </a:lnTo>
                  <a:lnTo>
                    <a:pt x="277" y="64"/>
                  </a:lnTo>
                  <a:lnTo>
                    <a:pt x="277" y="78"/>
                  </a:lnTo>
                  <a:lnTo>
                    <a:pt x="277" y="100"/>
                  </a:lnTo>
                  <a:lnTo>
                    <a:pt x="270" y="85"/>
                  </a:lnTo>
                  <a:lnTo>
                    <a:pt x="255" y="100"/>
                  </a:lnTo>
                  <a:lnTo>
                    <a:pt x="255" y="107"/>
                  </a:lnTo>
                  <a:lnTo>
                    <a:pt x="248" y="107"/>
                  </a:lnTo>
                  <a:lnTo>
                    <a:pt x="206" y="128"/>
                  </a:lnTo>
                  <a:lnTo>
                    <a:pt x="227" y="135"/>
                  </a:lnTo>
                  <a:lnTo>
                    <a:pt x="241" y="135"/>
                  </a:lnTo>
                  <a:lnTo>
                    <a:pt x="241" y="149"/>
                  </a:lnTo>
                  <a:lnTo>
                    <a:pt x="227" y="149"/>
                  </a:lnTo>
                  <a:lnTo>
                    <a:pt x="192" y="156"/>
                  </a:lnTo>
                  <a:lnTo>
                    <a:pt x="192" y="149"/>
                  </a:lnTo>
                  <a:lnTo>
                    <a:pt x="170" y="135"/>
                  </a:lnTo>
                  <a:lnTo>
                    <a:pt x="192" y="128"/>
                  </a:lnTo>
                  <a:lnTo>
                    <a:pt x="163" y="114"/>
                  </a:lnTo>
                  <a:lnTo>
                    <a:pt x="142" y="114"/>
                  </a:lnTo>
                  <a:lnTo>
                    <a:pt x="128" y="128"/>
                  </a:lnTo>
                  <a:lnTo>
                    <a:pt x="128" y="135"/>
                  </a:lnTo>
                  <a:lnTo>
                    <a:pt x="107" y="135"/>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44" name="Freeform 55"/>
            <p:cNvSpPr>
              <a:spLocks/>
            </p:cNvSpPr>
            <p:nvPr/>
          </p:nvSpPr>
          <p:spPr bwMode="auto">
            <a:xfrm>
              <a:off x="6405225" y="4450308"/>
              <a:ext cx="511146" cy="350936"/>
            </a:xfrm>
            <a:custGeom>
              <a:avLst/>
              <a:gdLst>
                <a:gd name="T0" fmla="*/ 7 w 134"/>
                <a:gd name="T1" fmla="*/ 63 h 92"/>
                <a:gd name="T2" fmla="*/ 0 w 134"/>
                <a:gd name="T3" fmla="*/ 42 h 92"/>
                <a:gd name="T4" fmla="*/ 42 w 134"/>
                <a:gd name="T5" fmla="*/ 42 h 92"/>
                <a:gd name="T6" fmla="*/ 35 w 134"/>
                <a:gd name="T7" fmla="*/ 35 h 92"/>
                <a:gd name="T8" fmla="*/ 49 w 134"/>
                <a:gd name="T9" fmla="*/ 21 h 92"/>
                <a:gd name="T10" fmla="*/ 49 w 134"/>
                <a:gd name="T11" fmla="*/ 14 h 92"/>
                <a:gd name="T12" fmla="*/ 70 w 134"/>
                <a:gd name="T13" fmla="*/ 0 h 92"/>
                <a:gd name="T14" fmla="*/ 106 w 134"/>
                <a:gd name="T15" fmla="*/ 14 h 92"/>
                <a:gd name="T16" fmla="*/ 113 w 134"/>
                <a:gd name="T17" fmla="*/ 35 h 92"/>
                <a:gd name="T18" fmla="*/ 127 w 134"/>
                <a:gd name="T19" fmla="*/ 49 h 92"/>
                <a:gd name="T20" fmla="*/ 134 w 134"/>
                <a:gd name="T21" fmla="*/ 49 h 92"/>
                <a:gd name="T22" fmla="*/ 134 w 134"/>
                <a:gd name="T23" fmla="*/ 63 h 92"/>
                <a:gd name="T24" fmla="*/ 113 w 134"/>
                <a:gd name="T25" fmla="*/ 63 h 92"/>
                <a:gd name="T26" fmla="*/ 127 w 134"/>
                <a:gd name="T27" fmla="*/ 85 h 92"/>
                <a:gd name="T28" fmla="*/ 113 w 134"/>
                <a:gd name="T29" fmla="*/ 85 h 92"/>
                <a:gd name="T30" fmla="*/ 113 w 134"/>
                <a:gd name="T31" fmla="*/ 92 h 92"/>
                <a:gd name="T32" fmla="*/ 92 w 134"/>
                <a:gd name="T33" fmla="*/ 92 h 92"/>
                <a:gd name="T34" fmla="*/ 70 w 134"/>
                <a:gd name="T35" fmla="*/ 92 h 92"/>
                <a:gd name="T36" fmla="*/ 42 w 134"/>
                <a:gd name="T37" fmla="*/ 85 h 92"/>
                <a:gd name="T38" fmla="*/ 7 w 134"/>
                <a:gd name="T39" fmla="*/ 92 h 92"/>
                <a:gd name="T40" fmla="*/ 0 w 134"/>
                <a:gd name="T41" fmla="*/ 85 h 92"/>
                <a:gd name="T42" fmla="*/ 7 w 134"/>
                <a:gd name="T43" fmla="*/ 63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92"/>
                <a:gd name="T68" fmla="*/ 134 w 134"/>
                <a:gd name="T69" fmla="*/ 92 h 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92">
                  <a:moveTo>
                    <a:pt x="7" y="63"/>
                  </a:moveTo>
                  <a:lnTo>
                    <a:pt x="0" y="42"/>
                  </a:lnTo>
                  <a:lnTo>
                    <a:pt x="42" y="42"/>
                  </a:lnTo>
                  <a:lnTo>
                    <a:pt x="35" y="35"/>
                  </a:lnTo>
                  <a:lnTo>
                    <a:pt x="49" y="21"/>
                  </a:lnTo>
                  <a:lnTo>
                    <a:pt x="49" y="14"/>
                  </a:lnTo>
                  <a:lnTo>
                    <a:pt x="70" y="0"/>
                  </a:lnTo>
                  <a:lnTo>
                    <a:pt x="106" y="14"/>
                  </a:lnTo>
                  <a:lnTo>
                    <a:pt x="113" y="35"/>
                  </a:lnTo>
                  <a:lnTo>
                    <a:pt x="127" y="49"/>
                  </a:lnTo>
                  <a:lnTo>
                    <a:pt x="134" y="49"/>
                  </a:lnTo>
                  <a:lnTo>
                    <a:pt x="134" y="63"/>
                  </a:lnTo>
                  <a:lnTo>
                    <a:pt x="113" y="63"/>
                  </a:lnTo>
                  <a:lnTo>
                    <a:pt x="127" y="85"/>
                  </a:lnTo>
                  <a:lnTo>
                    <a:pt x="113" y="85"/>
                  </a:lnTo>
                  <a:lnTo>
                    <a:pt x="113" y="92"/>
                  </a:lnTo>
                  <a:lnTo>
                    <a:pt x="92" y="92"/>
                  </a:lnTo>
                  <a:lnTo>
                    <a:pt x="70" y="92"/>
                  </a:lnTo>
                  <a:lnTo>
                    <a:pt x="42" y="85"/>
                  </a:lnTo>
                  <a:lnTo>
                    <a:pt x="7" y="92"/>
                  </a:lnTo>
                  <a:lnTo>
                    <a:pt x="0" y="85"/>
                  </a:lnTo>
                  <a:lnTo>
                    <a:pt x="7" y="63"/>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75" name="Freeform 56"/>
            <p:cNvSpPr>
              <a:spLocks/>
            </p:cNvSpPr>
            <p:nvPr/>
          </p:nvSpPr>
          <p:spPr bwMode="auto">
            <a:xfrm>
              <a:off x="6405225" y="4450308"/>
              <a:ext cx="511146" cy="350936"/>
            </a:xfrm>
            <a:custGeom>
              <a:avLst/>
              <a:gdLst>
                <a:gd name="T0" fmla="*/ 7 w 134"/>
                <a:gd name="T1" fmla="*/ 63 h 92"/>
                <a:gd name="T2" fmla="*/ 0 w 134"/>
                <a:gd name="T3" fmla="*/ 42 h 92"/>
                <a:gd name="T4" fmla="*/ 42 w 134"/>
                <a:gd name="T5" fmla="*/ 42 h 92"/>
                <a:gd name="T6" fmla="*/ 35 w 134"/>
                <a:gd name="T7" fmla="*/ 35 h 92"/>
                <a:gd name="T8" fmla="*/ 49 w 134"/>
                <a:gd name="T9" fmla="*/ 21 h 92"/>
                <a:gd name="T10" fmla="*/ 49 w 134"/>
                <a:gd name="T11" fmla="*/ 14 h 92"/>
                <a:gd name="T12" fmla="*/ 70 w 134"/>
                <a:gd name="T13" fmla="*/ 0 h 92"/>
                <a:gd name="T14" fmla="*/ 106 w 134"/>
                <a:gd name="T15" fmla="*/ 14 h 92"/>
                <a:gd name="T16" fmla="*/ 113 w 134"/>
                <a:gd name="T17" fmla="*/ 35 h 92"/>
                <a:gd name="T18" fmla="*/ 127 w 134"/>
                <a:gd name="T19" fmla="*/ 49 h 92"/>
                <a:gd name="T20" fmla="*/ 134 w 134"/>
                <a:gd name="T21" fmla="*/ 49 h 92"/>
                <a:gd name="T22" fmla="*/ 134 w 134"/>
                <a:gd name="T23" fmla="*/ 63 h 92"/>
                <a:gd name="T24" fmla="*/ 113 w 134"/>
                <a:gd name="T25" fmla="*/ 63 h 92"/>
                <a:gd name="T26" fmla="*/ 127 w 134"/>
                <a:gd name="T27" fmla="*/ 85 h 92"/>
                <a:gd name="T28" fmla="*/ 113 w 134"/>
                <a:gd name="T29" fmla="*/ 85 h 92"/>
                <a:gd name="T30" fmla="*/ 113 w 134"/>
                <a:gd name="T31" fmla="*/ 92 h 92"/>
                <a:gd name="T32" fmla="*/ 92 w 134"/>
                <a:gd name="T33" fmla="*/ 92 h 92"/>
                <a:gd name="T34" fmla="*/ 70 w 134"/>
                <a:gd name="T35" fmla="*/ 92 h 92"/>
                <a:gd name="T36" fmla="*/ 42 w 134"/>
                <a:gd name="T37" fmla="*/ 85 h 92"/>
                <a:gd name="T38" fmla="*/ 7 w 134"/>
                <a:gd name="T39" fmla="*/ 92 h 92"/>
                <a:gd name="T40" fmla="*/ 0 w 134"/>
                <a:gd name="T41" fmla="*/ 85 h 92"/>
                <a:gd name="T42" fmla="*/ 7 w 134"/>
                <a:gd name="T43" fmla="*/ 63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92"/>
                <a:gd name="T68" fmla="*/ 134 w 134"/>
                <a:gd name="T69" fmla="*/ 92 h 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92">
                  <a:moveTo>
                    <a:pt x="7" y="63"/>
                  </a:moveTo>
                  <a:lnTo>
                    <a:pt x="0" y="42"/>
                  </a:lnTo>
                  <a:lnTo>
                    <a:pt x="42" y="42"/>
                  </a:lnTo>
                  <a:lnTo>
                    <a:pt x="35" y="35"/>
                  </a:lnTo>
                  <a:lnTo>
                    <a:pt x="49" y="21"/>
                  </a:lnTo>
                  <a:lnTo>
                    <a:pt x="49" y="14"/>
                  </a:lnTo>
                  <a:lnTo>
                    <a:pt x="70" y="0"/>
                  </a:lnTo>
                  <a:lnTo>
                    <a:pt x="106" y="14"/>
                  </a:lnTo>
                  <a:lnTo>
                    <a:pt x="113" y="35"/>
                  </a:lnTo>
                  <a:lnTo>
                    <a:pt x="127" y="49"/>
                  </a:lnTo>
                  <a:lnTo>
                    <a:pt x="134" y="49"/>
                  </a:lnTo>
                  <a:lnTo>
                    <a:pt x="134" y="63"/>
                  </a:lnTo>
                  <a:lnTo>
                    <a:pt x="113" y="63"/>
                  </a:lnTo>
                  <a:lnTo>
                    <a:pt x="127" y="85"/>
                  </a:lnTo>
                  <a:lnTo>
                    <a:pt x="113" y="85"/>
                  </a:lnTo>
                  <a:lnTo>
                    <a:pt x="113" y="92"/>
                  </a:lnTo>
                  <a:lnTo>
                    <a:pt x="92" y="92"/>
                  </a:lnTo>
                  <a:lnTo>
                    <a:pt x="70" y="92"/>
                  </a:lnTo>
                  <a:lnTo>
                    <a:pt x="42" y="85"/>
                  </a:lnTo>
                  <a:lnTo>
                    <a:pt x="7" y="92"/>
                  </a:lnTo>
                  <a:lnTo>
                    <a:pt x="0" y="85"/>
                  </a:lnTo>
                  <a:lnTo>
                    <a:pt x="7" y="63"/>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76" name="Freeform 57"/>
            <p:cNvSpPr>
              <a:spLocks/>
            </p:cNvSpPr>
            <p:nvPr/>
          </p:nvSpPr>
          <p:spPr bwMode="auto">
            <a:xfrm>
              <a:off x="6405225" y="4206178"/>
              <a:ext cx="240314" cy="160210"/>
            </a:xfrm>
            <a:custGeom>
              <a:avLst/>
              <a:gdLst>
                <a:gd name="T0" fmla="*/ 7 w 63"/>
                <a:gd name="T1" fmla="*/ 28 h 42"/>
                <a:gd name="T2" fmla="*/ 21 w 63"/>
                <a:gd name="T3" fmla="*/ 28 h 42"/>
                <a:gd name="T4" fmla="*/ 49 w 63"/>
                <a:gd name="T5" fmla="*/ 42 h 42"/>
                <a:gd name="T6" fmla="*/ 49 w 63"/>
                <a:gd name="T7" fmla="*/ 28 h 42"/>
                <a:gd name="T8" fmla="*/ 42 w 63"/>
                <a:gd name="T9" fmla="*/ 21 h 42"/>
                <a:gd name="T10" fmla="*/ 49 w 63"/>
                <a:gd name="T11" fmla="*/ 14 h 42"/>
                <a:gd name="T12" fmla="*/ 63 w 63"/>
                <a:gd name="T13" fmla="*/ 14 h 42"/>
                <a:gd name="T14" fmla="*/ 28 w 63"/>
                <a:gd name="T15" fmla="*/ 0 h 42"/>
                <a:gd name="T16" fmla="*/ 0 w 63"/>
                <a:gd name="T17" fmla="*/ 14 h 42"/>
                <a:gd name="T18" fmla="*/ 0 w 63"/>
                <a:gd name="T19" fmla="*/ 28 h 42"/>
                <a:gd name="T20" fmla="*/ 7 w 63"/>
                <a:gd name="T21" fmla="*/ 28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7" y="28"/>
                  </a:moveTo>
                  <a:lnTo>
                    <a:pt x="21" y="28"/>
                  </a:lnTo>
                  <a:lnTo>
                    <a:pt x="49" y="42"/>
                  </a:lnTo>
                  <a:lnTo>
                    <a:pt x="49" y="28"/>
                  </a:lnTo>
                  <a:lnTo>
                    <a:pt x="42" y="21"/>
                  </a:lnTo>
                  <a:lnTo>
                    <a:pt x="49" y="14"/>
                  </a:lnTo>
                  <a:lnTo>
                    <a:pt x="63" y="14"/>
                  </a:lnTo>
                  <a:lnTo>
                    <a:pt x="28" y="0"/>
                  </a:lnTo>
                  <a:lnTo>
                    <a:pt x="0" y="14"/>
                  </a:lnTo>
                  <a:lnTo>
                    <a:pt x="0" y="28"/>
                  </a:lnTo>
                  <a:lnTo>
                    <a:pt x="7" y="28"/>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77" name="Freeform 58"/>
            <p:cNvSpPr>
              <a:spLocks/>
            </p:cNvSpPr>
            <p:nvPr/>
          </p:nvSpPr>
          <p:spPr bwMode="auto">
            <a:xfrm>
              <a:off x="6405225" y="4206178"/>
              <a:ext cx="240314" cy="160210"/>
            </a:xfrm>
            <a:custGeom>
              <a:avLst/>
              <a:gdLst>
                <a:gd name="T0" fmla="*/ 7 w 63"/>
                <a:gd name="T1" fmla="*/ 28 h 42"/>
                <a:gd name="T2" fmla="*/ 21 w 63"/>
                <a:gd name="T3" fmla="*/ 28 h 42"/>
                <a:gd name="T4" fmla="*/ 49 w 63"/>
                <a:gd name="T5" fmla="*/ 42 h 42"/>
                <a:gd name="T6" fmla="*/ 49 w 63"/>
                <a:gd name="T7" fmla="*/ 28 h 42"/>
                <a:gd name="T8" fmla="*/ 42 w 63"/>
                <a:gd name="T9" fmla="*/ 21 h 42"/>
                <a:gd name="T10" fmla="*/ 49 w 63"/>
                <a:gd name="T11" fmla="*/ 14 h 42"/>
                <a:gd name="T12" fmla="*/ 63 w 63"/>
                <a:gd name="T13" fmla="*/ 14 h 42"/>
                <a:gd name="T14" fmla="*/ 28 w 63"/>
                <a:gd name="T15" fmla="*/ 0 h 42"/>
                <a:gd name="T16" fmla="*/ 0 w 63"/>
                <a:gd name="T17" fmla="*/ 14 h 42"/>
                <a:gd name="T18" fmla="*/ 0 w 63"/>
                <a:gd name="T19" fmla="*/ 28 h 42"/>
                <a:gd name="T20" fmla="*/ 7 w 63"/>
                <a:gd name="T21" fmla="*/ 28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7" y="28"/>
                  </a:moveTo>
                  <a:lnTo>
                    <a:pt x="21" y="28"/>
                  </a:lnTo>
                  <a:lnTo>
                    <a:pt x="49" y="42"/>
                  </a:lnTo>
                  <a:lnTo>
                    <a:pt x="49" y="28"/>
                  </a:lnTo>
                  <a:lnTo>
                    <a:pt x="42" y="21"/>
                  </a:lnTo>
                  <a:lnTo>
                    <a:pt x="49" y="14"/>
                  </a:lnTo>
                  <a:lnTo>
                    <a:pt x="63" y="14"/>
                  </a:lnTo>
                  <a:lnTo>
                    <a:pt x="28" y="0"/>
                  </a:lnTo>
                  <a:lnTo>
                    <a:pt x="0" y="14"/>
                  </a:lnTo>
                  <a:lnTo>
                    <a:pt x="0" y="28"/>
                  </a:lnTo>
                  <a:lnTo>
                    <a:pt x="7" y="28"/>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78" name="Freeform 59"/>
            <p:cNvSpPr>
              <a:spLocks/>
            </p:cNvSpPr>
            <p:nvPr/>
          </p:nvSpPr>
          <p:spPr bwMode="auto">
            <a:xfrm>
              <a:off x="6267902" y="4312985"/>
              <a:ext cx="404339" cy="190726"/>
            </a:xfrm>
            <a:custGeom>
              <a:avLst/>
              <a:gdLst>
                <a:gd name="T0" fmla="*/ 0 w 106"/>
                <a:gd name="T1" fmla="*/ 50 h 50"/>
                <a:gd name="T2" fmla="*/ 14 w 106"/>
                <a:gd name="T3" fmla="*/ 28 h 50"/>
                <a:gd name="T4" fmla="*/ 57 w 106"/>
                <a:gd name="T5" fmla="*/ 28 h 50"/>
                <a:gd name="T6" fmla="*/ 85 w 106"/>
                <a:gd name="T7" fmla="*/ 50 h 50"/>
                <a:gd name="T8" fmla="*/ 106 w 106"/>
                <a:gd name="T9" fmla="*/ 28 h 50"/>
                <a:gd name="T10" fmla="*/ 85 w 106"/>
                <a:gd name="T11" fmla="*/ 14 h 50"/>
                <a:gd name="T12" fmla="*/ 57 w 106"/>
                <a:gd name="T13" fmla="*/ 0 h 50"/>
                <a:gd name="T14" fmla="*/ 43 w 106"/>
                <a:gd name="T15" fmla="*/ 0 h 50"/>
                <a:gd name="T16" fmla="*/ 43 w 106"/>
                <a:gd name="T17" fmla="*/ 21 h 50"/>
                <a:gd name="T18" fmla="*/ 36 w 106"/>
                <a:gd name="T19" fmla="*/ 21 h 50"/>
                <a:gd name="T20" fmla="*/ 14 w 106"/>
                <a:gd name="T21" fmla="*/ 14 h 50"/>
                <a:gd name="T22" fmla="*/ 0 w 106"/>
                <a:gd name="T23" fmla="*/ 14 h 50"/>
                <a:gd name="T24" fmla="*/ 0 w 106"/>
                <a:gd name="T25" fmla="*/ 21 h 50"/>
                <a:gd name="T26" fmla="*/ 0 w 106"/>
                <a:gd name="T27" fmla="*/ 5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50"/>
                <a:gd name="T44" fmla="*/ 106 w 10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50">
                  <a:moveTo>
                    <a:pt x="0" y="50"/>
                  </a:moveTo>
                  <a:lnTo>
                    <a:pt x="14" y="28"/>
                  </a:lnTo>
                  <a:lnTo>
                    <a:pt x="57" y="28"/>
                  </a:lnTo>
                  <a:lnTo>
                    <a:pt x="85" y="50"/>
                  </a:lnTo>
                  <a:lnTo>
                    <a:pt x="106" y="28"/>
                  </a:lnTo>
                  <a:lnTo>
                    <a:pt x="85" y="14"/>
                  </a:lnTo>
                  <a:lnTo>
                    <a:pt x="57" y="0"/>
                  </a:lnTo>
                  <a:lnTo>
                    <a:pt x="43" y="0"/>
                  </a:lnTo>
                  <a:lnTo>
                    <a:pt x="43" y="21"/>
                  </a:lnTo>
                  <a:lnTo>
                    <a:pt x="36" y="21"/>
                  </a:lnTo>
                  <a:lnTo>
                    <a:pt x="14" y="14"/>
                  </a:lnTo>
                  <a:lnTo>
                    <a:pt x="0" y="14"/>
                  </a:lnTo>
                  <a:lnTo>
                    <a:pt x="0" y="21"/>
                  </a:lnTo>
                  <a:lnTo>
                    <a:pt x="0" y="5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79" name="Freeform 60"/>
            <p:cNvSpPr>
              <a:spLocks/>
            </p:cNvSpPr>
            <p:nvPr/>
          </p:nvSpPr>
          <p:spPr bwMode="auto">
            <a:xfrm>
              <a:off x="6267902" y="4312985"/>
              <a:ext cx="404339" cy="190726"/>
            </a:xfrm>
            <a:custGeom>
              <a:avLst/>
              <a:gdLst>
                <a:gd name="T0" fmla="*/ 0 w 106"/>
                <a:gd name="T1" fmla="*/ 50 h 50"/>
                <a:gd name="T2" fmla="*/ 14 w 106"/>
                <a:gd name="T3" fmla="*/ 28 h 50"/>
                <a:gd name="T4" fmla="*/ 57 w 106"/>
                <a:gd name="T5" fmla="*/ 28 h 50"/>
                <a:gd name="T6" fmla="*/ 85 w 106"/>
                <a:gd name="T7" fmla="*/ 50 h 50"/>
                <a:gd name="T8" fmla="*/ 106 w 106"/>
                <a:gd name="T9" fmla="*/ 28 h 50"/>
                <a:gd name="T10" fmla="*/ 85 w 106"/>
                <a:gd name="T11" fmla="*/ 14 h 50"/>
                <a:gd name="T12" fmla="*/ 57 w 106"/>
                <a:gd name="T13" fmla="*/ 0 h 50"/>
                <a:gd name="T14" fmla="*/ 43 w 106"/>
                <a:gd name="T15" fmla="*/ 0 h 50"/>
                <a:gd name="T16" fmla="*/ 43 w 106"/>
                <a:gd name="T17" fmla="*/ 21 h 50"/>
                <a:gd name="T18" fmla="*/ 36 w 106"/>
                <a:gd name="T19" fmla="*/ 21 h 50"/>
                <a:gd name="T20" fmla="*/ 14 w 106"/>
                <a:gd name="T21" fmla="*/ 14 h 50"/>
                <a:gd name="T22" fmla="*/ 0 w 106"/>
                <a:gd name="T23" fmla="*/ 14 h 50"/>
                <a:gd name="T24" fmla="*/ 0 w 106"/>
                <a:gd name="T25" fmla="*/ 21 h 50"/>
                <a:gd name="T26" fmla="*/ 0 w 106"/>
                <a:gd name="T27" fmla="*/ 5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50"/>
                <a:gd name="T44" fmla="*/ 106 w 10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50">
                  <a:moveTo>
                    <a:pt x="0" y="50"/>
                  </a:moveTo>
                  <a:lnTo>
                    <a:pt x="14" y="28"/>
                  </a:lnTo>
                  <a:lnTo>
                    <a:pt x="57" y="28"/>
                  </a:lnTo>
                  <a:lnTo>
                    <a:pt x="85" y="50"/>
                  </a:lnTo>
                  <a:lnTo>
                    <a:pt x="106" y="28"/>
                  </a:lnTo>
                  <a:lnTo>
                    <a:pt x="85" y="14"/>
                  </a:lnTo>
                  <a:lnTo>
                    <a:pt x="57" y="0"/>
                  </a:lnTo>
                  <a:lnTo>
                    <a:pt x="43" y="0"/>
                  </a:lnTo>
                  <a:lnTo>
                    <a:pt x="43" y="21"/>
                  </a:lnTo>
                  <a:lnTo>
                    <a:pt x="36" y="21"/>
                  </a:lnTo>
                  <a:lnTo>
                    <a:pt x="14" y="14"/>
                  </a:lnTo>
                  <a:lnTo>
                    <a:pt x="0" y="14"/>
                  </a:lnTo>
                  <a:lnTo>
                    <a:pt x="0" y="21"/>
                  </a:lnTo>
                  <a:lnTo>
                    <a:pt x="0" y="5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80" name="Freeform 61"/>
            <p:cNvSpPr>
              <a:spLocks/>
            </p:cNvSpPr>
            <p:nvPr/>
          </p:nvSpPr>
          <p:spPr bwMode="auto">
            <a:xfrm>
              <a:off x="6241200" y="4450308"/>
              <a:ext cx="350936" cy="160210"/>
            </a:xfrm>
            <a:custGeom>
              <a:avLst/>
              <a:gdLst>
                <a:gd name="T0" fmla="*/ 43 w 92"/>
                <a:gd name="T1" fmla="*/ 42 h 42"/>
                <a:gd name="T2" fmla="*/ 85 w 92"/>
                <a:gd name="T3" fmla="*/ 42 h 42"/>
                <a:gd name="T4" fmla="*/ 71 w 92"/>
                <a:gd name="T5" fmla="*/ 35 h 42"/>
                <a:gd name="T6" fmla="*/ 92 w 92"/>
                <a:gd name="T7" fmla="*/ 21 h 42"/>
                <a:gd name="T8" fmla="*/ 92 w 92"/>
                <a:gd name="T9" fmla="*/ 14 h 42"/>
                <a:gd name="T10" fmla="*/ 64 w 92"/>
                <a:gd name="T11" fmla="*/ 0 h 42"/>
                <a:gd name="T12" fmla="*/ 21 w 92"/>
                <a:gd name="T13" fmla="*/ 0 h 42"/>
                <a:gd name="T14" fmla="*/ 7 w 92"/>
                <a:gd name="T15" fmla="*/ 14 h 42"/>
                <a:gd name="T16" fmla="*/ 0 w 92"/>
                <a:gd name="T17" fmla="*/ 21 h 42"/>
                <a:gd name="T18" fmla="*/ 28 w 92"/>
                <a:gd name="T19" fmla="*/ 21 h 42"/>
                <a:gd name="T20" fmla="*/ 28 w 92"/>
                <a:gd name="T21" fmla="*/ 42 h 42"/>
                <a:gd name="T22" fmla="*/ 43 w 92"/>
                <a:gd name="T23" fmla="*/ 4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42"/>
                <a:gd name="T38" fmla="*/ 92 w 9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42">
                  <a:moveTo>
                    <a:pt x="43" y="42"/>
                  </a:moveTo>
                  <a:lnTo>
                    <a:pt x="85" y="42"/>
                  </a:lnTo>
                  <a:lnTo>
                    <a:pt x="71" y="35"/>
                  </a:lnTo>
                  <a:lnTo>
                    <a:pt x="92" y="21"/>
                  </a:lnTo>
                  <a:lnTo>
                    <a:pt x="92" y="14"/>
                  </a:lnTo>
                  <a:lnTo>
                    <a:pt x="64" y="0"/>
                  </a:lnTo>
                  <a:lnTo>
                    <a:pt x="21" y="0"/>
                  </a:lnTo>
                  <a:lnTo>
                    <a:pt x="7" y="14"/>
                  </a:lnTo>
                  <a:lnTo>
                    <a:pt x="0" y="21"/>
                  </a:lnTo>
                  <a:lnTo>
                    <a:pt x="28" y="21"/>
                  </a:lnTo>
                  <a:lnTo>
                    <a:pt x="28" y="42"/>
                  </a:lnTo>
                  <a:lnTo>
                    <a:pt x="43" y="42"/>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81" name="Freeform 62"/>
            <p:cNvSpPr>
              <a:spLocks/>
            </p:cNvSpPr>
            <p:nvPr/>
          </p:nvSpPr>
          <p:spPr bwMode="auto">
            <a:xfrm>
              <a:off x="6241200" y="4450308"/>
              <a:ext cx="350936" cy="160210"/>
            </a:xfrm>
            <a:custGeom>
              <a:avLst/>
              <a:gdLst>
                <a:gd name="T0" fmla="*/ 43 w 92"/>
                <a:gd name="T1" fmla="*/ 42 h 42"/>
                <a:gd name="T2" fmla="*/ 85 w 92"/>
                <a:gd name="T3" fmla="*/ 42 h 42"/>
                <a:gd name="T4" fmla="*/ 71 w 92"/>
                <a:gd name="T5" fmla="*/ 35 h 42"/>
                <a:gd name="T6" fmla="*/ 92 w 92"/>
                <a:gd name="T7" fmla="*/ 21 h 42"/>
                <a:gd name="T8" fmla="*/ 92 w 92"/>
                <a:gd name="T9" fmla="*/ 14 h 42"/>
                <a:gd name="T10" fmla="*/ 64 w 92"/>
                <a:gd name="T11" fmla="*/ 0 h 42"/>
                <a:gd name="T12" fmla="*/ 21 w 92"/>
                <a:gd name="T13" fmla="*/ 0 h 42"/>
                <a:gd name="T14" fmla="*/ 7 w 92"/>
                <a:gd name="T15" fmla="*/ 14 h 42"/>
                <a:gd name="T16" fmla="*/ 0 w 92"/>
                <a:gd name="T17" fmla="*/ 21 h 42"/>
                <a:gd name="T18" fmla="*/ 28 w 92"/>
                <a:gd name="T19" fmla="*/ 21 h 42"/>
                <a:gd name="T20" fmla="*/ 28 w 92"/>
                <a:gd name="T21" fmla="*/ 42 h 42"/>
                <a:gd name="T22" fmla="*/ 43 w 92"/>
                <a:gd name="T23" fmla="*/ 4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42"/>
                <a:gd name="T38" fmla="*/ 92 w 9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42">
                  <a:moveTo>
                    <a:pt x="43" y="42"/>
                  </a:moveTo>
                  <a:lnTo>
                    <a:pt x="85" y="42"/>
                  </a:lnTo>
                  <a:lnTo>
                    <a:pt x="71" y="35"/>
                  </a:lnTo>
                  <a:lnTo>
                    <a:pt x="92" y="21"/>
                  </a:lnTo>
                  <a:lnTo>
                    <a:pt x="92" y="14"/>
                  </a:lnTo>
                  <a:lnTo>
                    <a:pt x="64" y="0"/>
                  </a:lnTo>
                  <a:lnTo>
                    <a:pt x="21" y="0"/>
                  </a:lnTo>
                  <a:lnTo>
                    <a:pt x="7" y="14"/>
                  </a:lnTo>
                  <a:lnTo>
                    <a:pt x="0" y="21"/>
                  </a:lnTo>
                  <a:lnTo>
                    <a:pt x="28" y="21"/>
                  </a:lnTo>
                  <a:lnTo>
                    <a:pt x="28" y="42"/>
                  </a:lnTo>
                  <a:lnTo>
                    <a:pt x="43" y="42"/>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82" name="Freeform 63"/>
            <p:cNvSpPr>
              <a:spLocks/>
            </p:cNvSpPr>
            <p:nvPr/>
          </p:nvSpPr>
          <p:spPr bwMode="auto">
            <a:xfrm>
              <a:off x="6187796" y="4530414"/>
              <a:ext cx="160210" cy="80104"/>
            </a:xfrm>
            <a:custGeom>
              <a:avLst/>
              <a:gdLst>
                <a:gd name="T0" fmla="*/ 0 w 42"/>
                <a:gd name="T1" fmla="*/ 14 h 21"/>
                <a:gd name="T2" fmla="*/ 14 w 42"/>
                <a:gd name="T3" fmla="*/ 0 h 21"/>
                <a:gd name="T4" fmla="*/ 42 w 42"/>
                <a:gd name="T5" fmla="*/ 0 h 21"/>
                <a:gd name="T6" fmla="*/ 42 w 42"/>
                <a:gd name="T7" fmla="*/ 21 h 21"/>
                <a:gd name="T8" fmla="*/ 0 w 42"/>
                <a:gd name="T9" fmla="*/ 14 h 21"/>
                <a:gd name="T10" fmla="*/ 0 60000 65536"/>
                <a:gd name="T11" fmla="*/ 0 60000 65536"/>
                <a:gd name="T12" fmla="*/ 0 60000 65536"/>
                <a:gd name="T13" fmla="*/ 0 60000 65536"/>
                <a:gd name="T14" fmla="*/ 0 60000 65536"/>
                <a:gd name="T15" fmla="*/ 0 w 42"/>
                <a:gd name="T16" fmla="*/ 0 h 21"/>
                <a:gd name="T17" fmla="*/ 42 w 42"/>
                <a:gd name="T18" fmla="*/ 21 h 21"/>
              </a:gdLst>
              <a:ahLst/>
              <a:cxnLst>
                <a:cxn ang="T10">
                  <a:pos x="T0" y="T1"/>
                </a:cxn>
                <a:cxn ang="T11">
                  <a:pos x="T2" y="T3"/>
                </a:cxn>
                <a:cxn ang="T12">
                  <a:pos x="T4" y="T5"/>
                </a:cxn>
                <a:cxn ang="T13">
                  <a:pos x="T6" y="T7"/>
                </a:cxn>
                <a:cxn ang="T14">
                  <a:pos x="T8" y="T9"/>
                </a:cxn>
              </a:cxnLst>
              <a:rect l="T15" t="T16" r="T17" b="T18"/>
              <a:pathLst>
                <a:path w="42" h="21">
                  <a:moveTo>
                    <a:pt x="0" y="14"/>
                  </a:moveTo>
                  <a:lnTo>
                    <a:pt x="14" y="0"/>
                  </a:lnTo>
                  <a:lnTo>
                    <a:pt x="42" y="0"/>
                  </a:lnTo>
                  <a:lnTo>
                    <a:pt x="42" y="21"/>
                  </a:lnTo>
                  <a:lnTo>
                    <a:pt x="0" y="14"/>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83" name="Freeform 64"/>
            <p:cNvSpPr>
              <a:spLocks/>
            </p:cNvSpPr>
            <p:nvPr/>
          </p:nvSpPr>
          <p:spPr bwMode="auto">
            <a:xfrm>
              <a:off x="6187796" y="4530414"/>
              <a:ext cx="160210" cy="80104"/>
            </a:xfrm>
            <a:custGeom>
              <a:avLst/>
              <a:gdLst>
                <a:gd name="T0" fmla="*/ 0 w 42"/>
                <a:gd name="T1" fmla="*/ 14 h 21"/>
                <a:gd name="T2" fmla="*/ 14 w 42"/>
                <a:gd name="T3" fmla="*/ 0 h 21"/>
                <a:gd name="T4" fmla="*/ 42 w 42"/>
                <a:gd name="T5" fmla="*/ 0 h 21"/>
                <a:gd name="T6" fmla="*/ 42 w 42"/>
                <a:gd name="T7" fmla="*/ 21 h 21"/>
                <a:gd name="T8" fmla="*/ 0 w 42"/>
                <a:gd name="T9" fmla="*/ 14 h 21"/>
                <a:gd name="T10" fmla="*/ 0 60000 65536"/>
                <a:gd name="T11" fmla="*/ 0 60000 65536"/>
                <a:gd name="T12" fmla="*/ 0 60000 65536"/>
                <a:gd name="T13" fmla="*/ 0 60000 65536"/>
                <a:gd name="T14" fmla="*/ 0 60000 65536"/>
                <a:gd name="T15" fmla="*/ 0 w 42"/>
                <a:gd name="T16" fmla="*/ 0 h 21"/>
                <a:gd name="T17" fmla="*/ 42 w 42"/>
                <a:gd name="T18" fmla="*/ 21 h 21"/>
              </a:gdLst>
              <a:ahLst/>
              <a:cxnLst>
                <a:cxn ang="T10">
                  <a:pos x="T0" y="T1"/>
                </a:cxn>
                <a:cxn ang="T11">
                  <a:pos x="T2" y="T3"/>
                </a:cxn>
                <a:cxn ang="T12">
                  <a:pos x="T4" y="T5"/>
                </a:cxn>
                <a:cxn ang="T13">
                  <a:pos x="T6" y="T7"/>
                </a:cxn>
                <a:cxn ang="T14">
                  <a:pos x="T8" y="T9"/>
                </a:cxn>
              </a:cxnLst>
              <a:rect l="T15" t="T16" r="T17" b="T18"/>
              <a:pathLst>
                <a:path w="42" h="21">
                  <a:moveTo>
                    <a:pt x="0" y="14"/>
                  </a:moveTo>
                  <a:lnTo>
                    <a:pt x="14" y="0"/>
                  </a:lnTo>
                  <a:lnTo>
                    <a:pt x="42" y="0"/>
                  </a:lnTo>
                  <a:lnTo>
                    <a:pt x="42" y="21"/>
                  </a:lnTo>
                  <a:lnTo>
                    <a:pt x="0" y="14"/>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85" name="Freeform 65"/>
            <p:cNvSpPr>
              <a:spLocks/>
            </p:cNvSpPr>
            <p:nvPr/>
          </p:nvSpPr>
          <p:spPr bwMode="auto">
            <a:xfrm>
              <a:off x="6645539" y="5014857"/>
              <a:ext cx="190726" cy="217429"/>
            </a:xfrm>
            <a:custGeom>
              <a:avLst/>
              <a:gdLst>
                <a:gd name="T0" fmla="*/ 29 w 50"/>
                <a:gd name="T1" fmla="*/ 57 h 57"/>
                <a:gd name="T2" fmla="*/ 43 w 50"/>
                <a:gd name="T3" fmla="*/ 43 h 57"/>
                <a:gd name="T4" fmla="*/ 50 w 50"/>
                <a:gd name="T5" fmla="*/ 43 h 57"/>
                <a:gd name="T6" fmla="*/ 50 w 50"/>
                <a:gd name="T7" fmla="*/ 29 h 57"/>
                <a:gd name="T8" fmla="*/ 43 w 50"/>
                <a:gd name="T9" fmla="*/ 22 h 57"/>
                <a:gd name="T10" fmla="*/ 29 w 50"/>
                <a:gd name="T11" fmla="*/ 7 h 57"/>
                <a:gd name="T12" fmla="*/ 7 w 50"/>
                <a:gd name="T13" fmla="*/ 0 h 57"/>
                <a:gd name="T14" fmla="*/ 0 w 50"/>
                <a:gd name="T15" fmla="*/ 7 h 57"/>
                <a:gd name="T16" fmla="*/ 22 w 50"/>
                <a:gd name="T17" fmla="*/ 29 h 57"/>
                <a:gd name="T18" fmla="*/ 29 w 50"/>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7"/>
                <a:gd name="T32" fmla="*/ 50 w 50"/>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7">
                  <a:moveTo>
                    <a:pt x="29" y="57"/>
                  </a:moveTo>
                  <a:lnTo>
                    <a:pt x="43" y="43"/>
                  </a:lnTo>
                  <a:lnTo>
                    <a:pt x="50" y="43"/>
                  </a:lnTo>
                  <a:lnTo>
                    <a:pt x="50" y="29"/>
                  </a:lnTo>
                  <a:lnTo>
                    <a:pt x="43" y="22"/>
                  </a:lnTo>
                  <a:lnTo>
                    <a:pt x="29" y="7"/>
                  </a:lnTo>
                  <a:lnTo>
                    <a:pt x="7" y="0"/>
                  </a:lnTo>
                  <a:lnTo>
                    <a:pt x="0" y="7"/>
                  </a:lnTo>
                  <a:lnTo>
                    <a:pt x="22" y="29"/>
                  </a:lnTo>
                  <a:lnTo>
                    <a:pt x="29" y="5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86" name="Freeform 66"/>
            <p:cNvSpPr>
              <a:spLocks/>
            </p:cNvSpPr>
            <p:nvPr/>
          </p:nvSpPr>
          <p:spPr bwMode="auto">
            <a:xfrm>
              <a:off x="6645539" y="5014857"/>
              <a:ext cx="190726" cy="217429"/>
            </a:xfrm>
            <a:custGeom>
              <a:avLst/>
              <a:gdLst>
                <a:gd name="T0" fmla="*/ 29 w 50"/>
                <a:gd name="T1" fmla="*/ 57 h 57"/>
                <a:gd name="T2" fmla="*/ 43 w 50"/>
                <a:gd name="T3" fmla="*/ 43 h 57"/>
                <a:gd name="T4" fmla="*/ 50 w 50"/>
                <a:gd name="T5" fmla="*/ 43 h 57"/>
                <a:gd name="T6" fmla="*/ 50 w 50"/>
                <a:gd name="T7" fmla="*/ 29 h 57"/>
                <a:gd name="T8" fmla="*/ 43 w 50"/>
                <a:gd name="T9" fmla="*/ 22 h 57"/>
                <a:gd name="T10" fmla="*/ 29 w 50"/>
                <a:gd name="T11" fmla="*/ 7 h 57"/>
                <a:gd name="T12" fmla="*/ 7 w 50"/>
                <a:gd name="T13" fmla="*/ 0 h 57"/>
                <a:gd name="T14" fmla="*/ 0 w 50"/>
                <a:gd name="T15" fmla="*/ 7 h 57"/>
                <a:gd name="T16" fmla="*/ 22 w 50"/>
                <a:gd name="T17" fmla="*/ 29 h 57"/>
                <a:gd name="T18" fmla="*/ 29 w 50"/>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7"/>
                <a:gd name="T32" fmla="*/ 50 w 50"/>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7">
                  <a:moveTo>
                    <a:pt x="29" y="57"/>
                  </a:moveTo>
                  <a:lnTo>
                    <a:pt x="43" y="43"/>
                  </a:lnTo>
                  <a:lnTo>
                    <a:pt x="50" y="43"/>
                  </a:lnTo>
                  <a:lnTo>
                    <a:pt x="50" y="29"/>
                  </a:lnTo>
                  <a:lnTo>
                    <a:pt x="43" y="22"/>
                  </a:lnTo>
                  <a:lnTo>
                    <a:pt x="29" y="7"/>
                  </a:lnTo>
                  <a:lnTo>
                    <a:pt x="7" y="0"/>
                  </a:lnTo>
                  <a:lnTo>
                    <a:pt x="0" y="7"/>
                  </a:lnTo>
                  <a:lnTo>
                    <a:pt x="22" y="29"/>
                  </a:lnTo>
                  <a:lnTo>
                    <a:pt x="29" y="5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87" name="Freeform 67"/>
            <p:cNvSpPr>
              <a:spLocks/>
            </p:cNvSpPr>
            <p:nvPr/>
          </p:nvSpPr>
          <p:spPr bwMode="auto">
            <a:xfrm>
              <a:off x="7511436" y="5392495"/>
              <a:ext cx="377636" cy="164023"/>
            </a:xfrm>
            <a:custGeom>
              <a:avLst/>
              <a:gdLst>
                <a:gd name="T0" fmla="*/ 85 w 99"/>
                <a:gd name="T1" fmla="*/ 43 h 43"/>
                <a:gd name="T2" fmla="*/ 43 w 99"/>
                <a:gd name="T3" fmla="*/ 43 h 43"/>
                <a:gd name="T4" fmla="*/ 43 w 99"/>
                <a:gd name="T5" fmla="*/ 36 h 43"/>
                <a:gd name="T6" fmla="*/ 28 w 99"/>
                <a:gd name="T7" fmla="*/ 36 h 43"/>
                <a:gd name="T8" fmla="*/ 28 w 99"/>
                <a:gd name="T9" fmla="*/ 22 h 43"/>
                <a:gd name="T10" fmla="*/ 7 w 99"/>
                <a:gd name="T11" fmla="*/ 15 h 43"/>
                <a:gd name="T12" fmla="*/ 0 w 99"/>
                <a:gd name="T13" fmla="*/ 0 h 43"/>
                <a:gd name="T14" fmla="*/ 35 w 99"/>
                <a:gd name="T15" fmla="*/ 0 h 43"/>
                <a:gd name="T16" fmla="*/ 64 w 99"/>
                <a:gd name="T17" fmla="*/ 15 h 43"/>
                <a:gd name="T18" fmla="*/ 85 w 99"/>
                <a:gd name="T19" fmla="*/ 15 h 43"/>
                <a:gd name="T20" fmla="*/ 99 w 99"/>
                <a:gd name="T21" fmla="*/ 36 h 43"/>
                <a:gd name="T22" fmla="*/ 85 w 99"/>
                <a:gd name="T23" fmla="*/ 36 h 43"/>
                <a:gd name="T24" fmla="*/ 85 w 99"/>
                <a:gd name="T25" fmla="*/ 4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43"/>
                <a:gd name="T41" fmla="*/ 99 w 9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43">
                  <a:moveTo>
                    <a:pt x="85" y="43"/>
                  </a:moveTo>
                  <a:lnTo>
                    <a:pt x="43" y="43"/>
                  </a:lnTo>
                  <a:lnTo>
                    <a:pt x="43" y="36"/>
                  </a:lnTo>
                  <a:lnTo>
                    <a:pt x="28" y="36"/>
                  </a:lnTo>
                  <a:lnTo>
                    <a:pt x="28" y="22"/>
                  </a:lnTo>
                  <a:lnTo>
                    <a:pt x="7" y="15"/>
                  </a:lnTo>
                  <a:lnTo>
                    <a:pt x="0" y="0"/>
                  </a:lnTo>
                  <a:lnTo>
                    <a:pt x="35" y="0"/>
                  </a:lnTo>
                  <a:lnTo>
                    <a:pt x="64" y="15"/>
                  </a:lnTo>
                  <a:lnTo>
                    <a:pt x="85" y="15"/>
                  </a:lnTo>
                  <a:lnTo>
                    <a:pt x="99" y="36"/>
                  </a:lnTo>
                  <a:lnTo>
                    <a:pt x="85" y="36"/>
                  </a:lnTo>
                  <a:lnTo>
                    <a:pt x="85" y="43"/>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88" name="Freeform 68"/>
            <p:cNvSpPr>
              <a:spLocks/>
            </p:cNvSpPr>
            <p:nvPr/>
          </p:nvSpPr>
          <p:spPr bwMode="auto">
            <a:xfrm>
              <a:off x="7511436" y="5392495"/>
              <a:ext cx="377636" cy="164023"/>
            </a:xfrm>
            <a:custGeom>
              <a:avLst/>
              <a:gdLst>
                <a:gd name="T0" fmla="*/ 85 w 99"/>
                <a:gd name="T1" fmla="*/ 43 h 43"/>
                <a:gd name="T2" fmla="*/ 43 w 99"/>
                <a:gd name="T3" fmla="*/ 43 h 43"/>
                <a:gd name="T4" fmla="*/ 43 w 99"/>
                <a:gd name="T5" fmla="*/ 36 h 43"/>
                <a:gd name="T6" fmla="*/ 28 w 99"/>
                <a:gd name="T7" fmla="*/ 36 h 43"/>
                <a:gd name="T8" fmla="*/ 28 w 99"/>
                <a:gd name="T9" fmla="*/ 22 h 43"/>
                <a:gd name="T10" fmla="*/ 7 w 99"/>
                <a:gd name="T11" fmla="*/ 15 h 43"/>
                <a:gd name="T12" fmla="*/ 0 w 99"/>
                <a:gd name="T13" fmla="*/ 0 h 43"/>
                <a:gd name="T14" fmla="*/ 35 w 99"/>
                <a:gd name="T15" fmla="*/ 0 h 43"/>
                <a:gd name="T16" fmla="*/ 64 w 99"/>
                <a:gd name="T17" fmla="*/ 15 h 43"/>
                <a:gd name="T18" fmla="*/ 85 w 99"/>
                <a:gd name="T19" fmla="*/ 15 h 43"/>
                <a:gd name="T20" fmla="*/ 99 w 99"/>
                <a:gd name="T21" fmla="*/ 36 h 43"/>
                <a:gd name="T22" fmla="*/ 85 w 99"/>
                <a:gd name="T23" fmla="*/ 36 h 43"/>
                <a:gd name="T24" fmla="*/ 85 w 99"/>
                <a:gd name="T25" fmla="*/ 4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43"/>
                <a:gd name="T41" fmla="*/ 99 w 9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43">
                  <a:moveTo>
                    <a:pt x="85" y="43"/>
                  </a:moveTo>
                  <a:lnTo>
                    <a:pt x="43" y="43"/>
                  </a:lnTo>
                  <a:lnTo>
                    <a:pt x="43" y="36"/>
                  </a:lnTo>
                  <a:lnTo>
                    <a:pt x="28" y="36"/>
                  </a:lnTo>
                  <a:lnTo>
                    <a:pt x="28" y="22"/>
                  </a:lnTo>
                  <a:lnTo>
                    <a:pt x="7" y="15"/>
                  </a:lnTo>
                  <a:lnTo>
                    <a:pt x="0" y="0"/>
                  </a:lnTo>
                  <a:lnTo>
                    <a:pt x="35" y="0"/>
                  </a:lnTo>
                  <a:lnTo>
                    <a:pt x="64" y="15"/>
                  </a:lnTo>
                  <a:lnTo>
                    <a:pt x="85" y="15"/>
                  </a:lnTo>
                  <a:lnTo>
                    <a:pt x="99" y="36"/>
                  </a:lnTo>
                  <a:lnTo>
                    <a:pt x="85" y="36"/>
                  </a:lnTo>
                  <a:lnTo>
                    <a:pt x="85" y="43"/>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89" name="Freeform 69"/>
            <p:cNvSpPr>
              <a:spLocks/>
            </p:cNvSpPr>
            <p:nvPr/>
          </p:nvSpPr>
          <p:spPr bwMode="auto">
            <a:xfrm>
              <a:off x="7702162" y="5556519"/>
              <a:ext cx="240314" cy="160210"/>
            </a:xfrm>
            <a:custGeom>
              <a:avLst/>
              <a:gdLst>
                <a:gd name="T0" fmla="*/ 35 w 63"/>
                <a:gd name="T1" fmla="*/ 21 h 42"/>
                <a:gd name="T2" fmla="*/ 42 w 63"/>
                <a:gd name="T3" fmla="*/ 28 h 42"/>
                <a:gd name="T4" fmla="*/ 49 w 63"/>
                <a:gd name="T5" fmla="*/ 42 h 42"/>
                <a:gd name="T6" fmla="*/ 63 w 63"/>
                <a:gd name="T7" fmla="*/ 42 h 42"/>
                <a:gd name="T8" fmla="*/ 49 w 63"/>
                <a:gd name="T9" fmla="*/ 21 h 42"/>
                <a:gd name="T10" fmla="*/ 42 w 63"/>
                <a:gd name="T11" fmla="*/ 21 h 42"/>
                <a:gd name="T12" fmla="*/ 42 w 63"/>
                <a:gd name="T13" fmla="*/ 14 h 42"/>
                <a:gd name="T14" fmla="*/ 35 w 63"/>
                <a:gd name="T15" fmla="*/ 0 h 42"/>
                <a:gd name="T16" fmla="*/ 0 w 63"/>
                <a:gd name="T17" fmla="*/ 0 h 42"/>
                <a:gd name="T18" fmla="*/ 14 w 63"/>
                <a:gd name="T19" fmla="*/ 21 h 42"/>
                <a:gd name="T20" fmla="*/ 35 w 63"/>
                <a:gd name="T21" fmla="*/ 2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35" y="21"/>
                  </a:moveTo>
                  <a:lnTo>
                    <a:pt x="42" y="28"/>
                  </a:lnTo>
                  <a:lnTo>
                    <a:pt x="49" y="42"/>
                  </a:lnTo>
                  <a:lnTo>
                    <a:pt x="63" y="42"/>
                  </a:lnTo>
                  <a:lnTo>
                    <a:pt x="49" y="21"/>
                  </a:lnTo>
                  <a:lnTo>
                    <a:pt x="42" y="21"/>
                  </a:lnTo>
                  <a:lnTo>
                    <a:pt x="42" y="14"/>
                  </a:lnTo>
                  <a:lnTo>
                    <a:pt x="35" y="0"/>
                  </a:lnTo>
                  <a:lnTo>
                    <a:pt x="0" y="0"/>
                  </a:lnTo>
                  <a:lnTo>
                    <a:pt x="14" y="21"/>
                  </a:lnTo>
                  <a:lnTo>
                    <a:pt x="35" y="21"/>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90" name="Freeform 70"/>
            <p:cNvSpPr>
              <a:spLocks/>
            </p:cNvSpPr>
            <p:nvPr/>
          </p:nvSpPr>
          <p:spPr bwMode="auto">
            <a:xfrm>
              <a:off x="7702162" y="5556519"/>
              <a:ext cx="240314" cy="160210"/>
            </a:xfrm>
            <a:custGeom>
              <a:avLst/>
              <a:gdLst>
                <a:gd name="T0" fmla="*/ 35 w 63"/>
                <a:gd name="T1" fmla="*/ 21 h 42"/>
                <a:gd name="T2" fmla="*/ 42 w 63"/>
                <a:gd name="T3" fmla="*/ 28 h 42"/>
                <a:gd name="T4" fmla="*/ 49 w 63"/>
                <a:gd name="T5" fmla="*/ 42 h 42"/>
                <a:gd name="T6" fmla="*/ 63 w 63"/>
                <a:gd name="T7" fmla="*/ 42 h 42"/>
                <a:gd name="T8" fmla="*/ 49 w 63"/>
                <a:gd name="T9" fmla="*/ 21 h 42"/>
                <a:gd name="T10" fmla="*/ 42 w 63"/>
                <a:gd name="T11" fmla="*/ 21 h 42"/>
                <a:gd name="T12" fmla="*/ 42 w 63"/>
                <a:gd name="T13" fmla="*/ 14 h 42"/>
                <a:gd name="T14" fmla="*/ 35 w 63"/>
                <a:gd name="T15" fmla="*/ 0 h 42"/>
                <a:gd name="T16" fmla="*/ 0 w 63"/>
                <a:gd name="T17" fmla="*/ 0 h 42"/>
                <a:gd name="T18" fmla="*/ 14 w 63"/>
                <a:gd name="T19" fmla="*/ 21 h 42"/>
                <a:gd name="T20" fmla="*/ 35 w 63"/>
                <a:gd name="T21" fmla="*/ 2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35" y="21"/>
                  </a:moveTo>
                  <a:lnTo>
                    <a:pt x="42" y="28"/>
                  </a:lnTo>
                  <a:lnTo>
                    <a:pt x="49" y="42"/>
                  </a:lnTo>
                  <a:lnTo>
                    <a:pt x="63" y="42"/>
                  </a:lnTo>
                  <a:lnTo>
                    <a:pt x="49" y="21"/>
                  </a:lnTo>
                  <a:lnTo>
                    <a:pt x="42" y="21"/>
                  </a:lnTo>
                  <a:lnTo>
                    <a:pt x="42" y="14"/>
                  </a:lnTo>
                  <a:lnTo>
                    <a:pt x="35" y="0"/>
                  </a:lnTo>
                  <a:lnTo>
                    <a:pt x="0" y="0"/>
                  </a:lnTo>
                  <a:lnTo>
                    <a:pt x="14" y="21"/>
                  </a:lnTo>
                  <a:lnTo>
                    <a:pt x="35" y="21"/>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91" name="Freeform 71"/>
            <p:cNvSpPr>
              <a:spLocks/>
            </p:cNvSpPr>
            <p:nvPr/>
          </p:nvSpPr>
          <p:spPr bwMode="auto">
            <a:xfrm>
              <a:off x="7835669" y="5529818"/>
              <a:ext cx="297533" cy="244129"/>
            </a:xfrm>
            <a:custGeom>
              <a:avLst/>
              <a:gdLst>
                <a:gd name="T0" fmla="*/ 50 w 78"/>
                <a:gd name="T1" fmla="*/ 0 h 64"/>
                <a:gd name="T2" fmla="*/ 36 w 78"/>
                <a:gd name="T3" fmla="*/ 14 h 64"/>
                <a:gd name="T4" fmla="*/ 28 w 78"/>
                <a:gd name="T5" fmla="*/ 14 h 64"/>
                <a:gd name="T6" fmla="*/ 14 w 78"/>
                <a:gd name="T7" fmla="*/ 0 h 64"/>
                <a:gd name="T8" fmla="*/ 0 w 78"/>
                <a:gd name="T9" fmla="*/ 0 h 64"/>
                <a:gd name="T10" fmla="*/ 0 w 78"/>
                <a:gd name="T11" fmla="*/ 14 h 64"/>
                <a:gd name="T12" fmla="*/ 7 w 78"/>
                <a:gd name="T13" fmla="*/ 21 h 64"/>
                <a:gd name="T14" fmla="*/ 7 w 78"/>
                <a:gd name="T15" fmla="*/ 28 h 64"/>
                <a:gd name="T16" fmla="*/ 14 w 78"/>
                <a:gd name="T17" fmla="*/ 28 h 64"/>
                <a:gd name="T18" fmla="*/ 28 w 78"/>
                <a:gd name="T19" fmla="*/ 49 h 64"/>
                <a:gd name="T20" fmla="*/ 50 w 78"/>
                <a:gd name="T21" fmla="*/ 42 h 64"/>
                <a:gd name="T22" fmla="*/ 50 w 78"/>
                <a:gd name="T23" fmla="*/ 49 h 64"/>
                <a:gd name="T24" fmla="*/ 71 w 78"/>
                <a:gd name="T25" fmla="*/ 64 h 64"/>
                <a:gd name="T26" fmla="*/ 57 w 78"/>
                <a:gd name="T27" fmla="*/ 49 h 64"/>
                <a:gd name="T28" fmla="*/ 71 w 78"/>
                <a:gd name="T29" fmla="*/ 49 h 64"/>
                <a:gd name="T30" fmla="*/ 71 w 78"/>
                <a:gd name="T31" fmla="*/ 28 h 64"/>
                <a:gd name="T32" fmla="*/ 78 w 78"/>
                <a:gd name="T33" fmla="*/ 21 h 64"/>
                <a:gd name="T34" fmla="*/ 57 w 78"/>
                <a:gd name="T35" fmla="*/ 14 h 64"/>
                <a:gd name="T36" fmla="*/ 50 w 78"/>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4"/>
                <a:gd name="T59" fmla="*/ 78 w 78"/>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4">
                  <a:moveTo>
                    <a:pt x="50" y="0"/>
                  </a:moveTo>
                  <a:lnTo>
                    <a:pt x="36" y="14"/>
                  </a:lnTo>
                  <a:lnTo>
                    <a:pt x="28" y="14"/>
                  </a:lnTo>
                  <a:lnTo>
                    <a:pt x="14" y="0"/>
                  </a:lnTo>
                  <a:lnTo>
                    <a:pt x="0" y="0"/>
                  </a:lnTo>
                  <a:lnTo>
                    <a:pt x="0" y="14"/>
                  </a:lnTo>
                  <a:lnTo>
                    <a:pt x="7" y="21"/>
                  </a:lnTo>
                  <a:lnTo>
                    <a:pt x="7" y="28"/>
                  </a:lnTo>
                  <a:lnTo>
                    <a:pt x="14" y="28"/>
                  </a:lnTo>
                  <a:lnTo>
                    <a:pt x="28" y="49"/>
                  </a:lnTo>
                  <a:lnTo>
                    <a:pt x="50" y="42"/>
                  </a:lnTo>
                  <a:lnTo>
                    <a:pt x="50" y="49"/>
                  </a:lnTo>
                  <a:lnTo>
                    <a:pt x="71" y="64"/>
                  </a:lnTo>
                  <a:lnTo>
                    <a:pt x="57" y="49"/>
                  </a:lnTo>
                  <a:lnTo>
                    <a:pt x="71" y="49"/>
                  </a:lnTo>
                  <a:lnTo>
                    <a:pt x="71" y="28"/>
                  </a:lnTo>
                  <a:lnTo>
                    <a:pt x="78" y="21"/>
                  </a:lnTo>
                  <a:lnTo>
                    <a:pt x="57" y="14"/>
                  </a:lnTo>
                  <a:lnTo>
                    <a:pt x="50" y="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92" name="Freeform 72"/>
            <p:cNvSpPr>
              <a:spLocks/>
            </p:cNvSpPr>
            <p:nvPr/>
          </p:nvSpPr>
          <p:spPr bwMode="auto">
            <a:xfrm>
              <a:off x="7835669" y="5529818"/>
              <a:ext cx="297533" cy="244129"/>
            </a:xfrm>
            <a:custGeom>
              <a:avLst/>
              <a:gdLst>
                <a:gd name="T0" fmla="*/ 50 w 78"/>
                <a:gd name="T1" fmla="*/ 0 h 64"/>
                <a:gd name="T2" fmla="*/ 36 w 78"/>
                <a:gd name="T3" fmla="*/ 14 h 64"/>
                <a:gd name="T4" fmla="*/ 28 w 78"/>
                <a:gd name="T5" fmla="*/ 14 h 64"/>
                <a:gd name="T6" fmla="*/ 14 w 78"/>
                <a:gd name="T7" fmla="*/ 0 h 64"/>
                <a:gd name="T8" fmla="*/ 0 w 78"/>
                <a:gd name="T9" fmla="*/ 0 h 64"/>
                <a:gd name="T10" fmla="*/ 0 w 78"/>
                <a:gd name="T11" fmla="*/ 14 h 64"/>
                <a:gd name="T12" fmla="*/ 7 w 78"/>
                <a:gd name="T13" fmla="*/ 21 h 64"/>
                <a:gd name="T14" fmla="*/ 7 w 78"/>
                <a:gd name="T15" fmla="*/ 28 h 64"/>
                <a:gd name="T16" fmla="*/ 14 w 78"/>
                <a:gd name="T17" fmla="*/ 28 h 64"/>
                <a:gd name="T18" fmla="*/ 28 w 78"/>
                <a:gd name="T19" fmla="*/ 49 h 64"/>
                <a:gd name="T20" fmla="*/ 50 w 78"/>
                <a:gd name="T21" fmla="*/ 42 h 64"/>
                <a:gd name="T22" fmla="*/ 50 w 78"/>
                <a:gd name="T23" fmla="*/ 49 h 64"/>
                <a:gd name="T24" fmla="*/ 71 w 78"/>
                <a:gd name="T25" fmla="*/ 64 h 64"/>
                <a:gd name="T26" fmla="*/ 57 w 78"/>
                <a:gd name="T27" fmla="*/ 49 h 64"/>
                <a:gd name="T28" fmla="*/ 71 w 78"/>
                <a:gd name="T29" fmla="*/ 49 h 64"/>
                <a:gd name="T30" fmla="*/ 71 w 78"/>
                <a:gd name="T31" fmla="*/ 28 h 64"/>
                <a:gd name="T32" fmla="*/ 78 w 78"/>
                <a:gd name="T33" fmla="*/ 21 h 64"/>
                <a:gd name="T34" fmla="*/ 57 w 78"/>
                <a:gd name="T35" fmla="*/ 14 h 64"/>
                <a:gd name="T36" fmla="*/ 50 w 78"/>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4"/>
                <a:gd name="T59" fmla="*/ 78 w 78"/>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4">
                  <a:moveTo>
                    <a:pt x="50" y="0"/>
                  </a:moveTo>
                  <a:lnTo>
                    <a:pt x="36" y="14"/>
                  </a:lnTo>
                  <a:lnTo>
                    <a:pt x="28" y="14"/>
                  </a:lnTo>
                  <a:lnTo>
                    <a:pt x="14" y="0"/>
                  </a:lnTo>
                  <a:lnTo>
                    <a:pt x="0" y="0"/>
                  </a:lnTo>
                  <a:lnTo>
                    <a:pt x="0" y="14"/>
                  </a:lnTo>
                  <a:lnTo>
                    <a:pt x="7" y="21"/>
                  </a:lnTo>
                  <a:lnTo>
                    <a:pt x="7" y="28"/>
                  </a:lnTo>
                  <a:lnTo>
                    <a:pt x="14" y="28"/>
                  </a:lnTo>
                  <a:lnTo>
                    <a:pt x="28" y="49"/>
                  </a:lnTo>
                  <a:lnTo>
                    <a:pt x="50" y="42"/>
                  </a:lnTo>
                  <a:lnTo>
                    <a:pt x="50" y="49"/>
                  </a:lnTo>
                  <a:lnTo>
                    <a:pt x="71" y="64"/>
                  </a:lnTo>
                  <a:lnTo>
                    <a:pt x="57" y="49"/>
                  </a:lnTo>
                  <a:lnTo>
                    <a:pt x="71" y="49"/>
                  </a:lnTo>
                  <a:lnTo>
                    <a:pt x="71" y="28"/>
                  </a:lnTo>
                  <a:lnTo>
                    <a:pt x="78" y="21"/>
                  </a:lnTo>
                  <a:lnTo>
                    <a:pt x="57" y="14"/>
                  </a:lnTo>
                  <a:lnTo>
                    <a:pt x="50" y="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93" name="Freeform 147"/>
            <p:cNvSpPr>
              <a:spLocks/>
            </p:cNvSpPr>
            <p:nvPr/>
          </p:nvSpPr>
          <p:spPr bwMode="auto">
            <a:xfrm>
              <a:off x="6645539" y="5476415"/>
              <a:ext cx="1216833" cy="484443"/>
            </a:xfrm>
            <a:custGeom>
              <a:avLst/>
              <a:gdLst>
                <a:gd name="T0" fmla="*/ 270 w 319"/>
                <a:gd name="T1" fmla="*/ 21 h 127"/>
                <a:gd name="T2" fmla="*/ 291 w 319"/>
                <a:gd name="T3" fmla="*/ 42 h 127"/>
                <a:gd name="T4" fmla="*/ 305 w 319"/>
                <a:gd name="T5" fmla="*/ 42 h 127"/>
                <a:gd name="T6" fmla="*/ 298 w 319"/>
                <a:gd name="T7" fmla="*/ 56 h 127"/>
                <a:gd name="T8" fmla="*/ 319 w 319"/>
                <a:gd name="T9" fmla="*/ 99 h 127"/>
                <a:gd name="T10" fmla="*/ 291 w 319"/>
                <a:gd name="T11" fmla="*/ 99 h 127"/>
                <a:gd name="T12" fmla="*/ 270 w 319"/>
                <a:gd name="T13" fmla="*/ 99 h 127"/>
                <a:gd name="T14" fmla="*/ 241 w 319"/>
                <a:gd name="T15" fmla="*/ 106 h 127"/>
                <a:gd name="T16" fmla="*/ 220 w 319"/>
                <a:gd name="T17" fmla="*/ 106 h 127"/>
                <a:gd name="T18" fmla="*/ 213 w 319"/>
                <a:gd name="T19" fmla="*/ 106 h 127"/>
                <a:gd name="T20" fmla="*/ 177 w 319"/>
                <a:gd name="T21" fmla="*/ 106 h 127"/>
                <a:gd name="T22" fmla="*/ 177 w 319"/>
                <a:gd name="T23" fmla="*/ 113 h 127"/>
                <a:gd name="T24" fmla="*/ 170 w 319"/>
                <a:gd name="T25" fmla="*/ 127 h 127"/>
                <a:gd name="T26" fmla="*/ 170 w 319"/>
                <a:gd name="T27" fmla="*/ 106 h 127"/>
                <a:gd name="T28" fmla="*/ 163 w 319"/>
                <a:gd name="T29" fmla="*/ 113 h 127"/>
                <a:gd name="T30" fmla="*/ 142 w 319"/>
                <a:gd name="T31" fmla="*/ 106 h 127"/>
                <a:gd name="T32" fmla="*/ 128 w 319"/>
                <a:gd name="T33" fmla="*/ 113 h 127"/>
                <a:gd name="T34" fmla="*/ 114 w 319"/>
                <a:gd name="T35" fmla="*/ 127 h 127"/>
                <a:gd name="T36" fmla="*/ 92 w 319"/>
                <a:gd name="T37" fmla="*/ 106 h 127"/>
                <a:gd name="T38" fmla="*/ 85 w 319"/>
                <a:gd name="T39" fmla="*/ 106 h 127"/>
                <a:gd name="T40" fmla="*/ 71 w 319"/>
                <a:gd name="T41" fmla="*/ 113 h 127"/>
                <a:gd name="T42" fmla="*/ 64 w 319"/>
                <a:gd name="T43" fmla="*/ 113 h 127"/>
                <a:gd name="T44" fmla="*/ 29 w 319"/>
                <a:gd name="T45" fmla="*/ 106 h 127"/>
                <a:gd name="T46" fmla="*/ 43 w 319"/>
                <a:gd name="T47" fmla="*/ 106 h 127"/>
                <a:gd name="T48" fmla="*/ 22 w 319"/>
                <a:gd name="T49" fmla="*/ 106 h 127"/>
                <a:gd name="T50" fmla="*/ 29 w 319"/>
                <a:gd name="T51" fmla="*/ 99 h 127"/>
                <a:gd name="T52" fmla="*/ 22 w 319"/>
                <a:gd name="T53" fmla="*/ 99 h 127"/>
                <a:gd name="T54" fmla="*/ 22 w 319"/>
                <a:gd name="T55" fmla="*/ 85 h 127"/>
                <a:gd name="T56" fmla="*/ 7 w 319"/>
                <a:gd name="T57" fmla="*/ 78 h 127"/>
                <a:gd name="T58" fmla="*/ 22 w 319"/>
                <a:gd name="T59" fmla="*/ 78 h 127"/>
                <a:gd name="T60" fmla="*/ 7 w 319"/>
                <a:gd name="T61" fmla="*/ 56 h 127"/>
                <a:gd name="T62" fmla="*/ 0 w 319"/>
                <a:gd name="T63" fmla="*/ 56 h 127"/>
                <a:gd name="T64" fmla="*/ 0 w 319"/>
                <a:gd name="T65" fmla="*/ 42 h 127"/>
                <a:gd name="T66" fmla="*/ 7 w 319"/>
                <a:gd name="T67" fmla="*/ 42 h 127"/>
                <a:gd name="T68" fmla="*/ 50 w 319"/>
                <a:gd name="T69" fmla="*/ 42 h 127"/>
                <a:gd name="T70" fmla="*/ 43 w 319"/>
                <a:gd name="T71" fmla="*/ 35 h 127"/>
                <a:gd name="T72" fmla="*/ 50 w 319"/>
                <a:gd name="T73" fmla="*/ 35 h 127"/>
                <a:gd name="T74" fmla="*/ 43 w 319"/>
                <a:gd name="T75" fmla="*/ 21 h 127"/>
                <a:gd name="T76" fmla="*/ 22 w 319"/>
                <a:gd name="T77" fmla="*/ 21 h 127"/>
                <a:gd name="T78" fmla="*/ 0 w 319"/>
                <a:gd name="T79" fmla="*/ 42 h 127"/>
                <a:gd name="T80" fmla="*/ 7 w 319"/>
                <a:gd name="T81" fmla="*/ 35 h 127"/>
                <a:gd name="T82" fmla="*/ 0 w 319"/>
                <a:gd name="T83" fmla="*/ 35 h 127"/>
                <a:gd name="T84" fmla="*/ 0 w 319"/>
                <a:gd name="T85" fmla="*/ 14 h 127"/>
                <a:gd name="T86" fmla="*/ 29 w 319"/>
                <a:gd name="T87" fmla="*/ 14 h 127"/>
                <a:gd name="T88" fmla="*/ 43 w 319"/>
                <a:gd name="T89" fmla="*/ 21 h 127"/>
                <a:gd name="T90" fmla="*/ 64 w 319"/>
                <a:gd name="T91" fmla="*/ 21 h 127"/>
                <a:gd name="T92" fmla="*/ 85 w 319"/>
                <a:gd name="T93" fmla="*/ 21 h 127"/>
                <a:gd name="T94" fmla="*/ 114 w 319"/>
                <a:gd name="T95" fmla="*/ 0 h 127"/>
                <a:gd name="T96" fmla="*/ 135 w 319"/>
                <a:gd name="T97" fmla="*/ 0 h 127"/>
                <a:gd name="T98" fmla="*/ 177 w 319"/>
                <a:gd name="T99" fmla="*/ 21 h 127"/>
                <a:gd name="T100" fmla="*/ 220 w 319"/>
                <a:gd name="T101" fmla="*/ 21 h 127"/>
                <a:gd name="T102" fmla="*/ 255 w 319"/>
                <a:gd name="T103" fmla="*/ 14 h 127"/>
                <a:gd name="T104" fmla="*/ 270 w 319"/>
                <a:gd name="T105" fmla="*/ 14 h 127"/>
                <a:gd name="T106" fmla="*/ 270 w 319"/>
                <a:gd name="T107" fmla="*/ 21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9"/>
                <a:gd name="T163" fmla="*/ 0 h 127"/>
                <a:gd name="T164" fmla="*/ 319 w 319"/>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9" h="127">
                  <a:moveTo>
                    <a:pt x="270" y="21"/>
                  </a:moveTo>
                  <a:lnTo>
                    <a:pt x="291" y="42"/>
                  </a:lnTo>
                  <a:lnTo>
                    <a:pt x="305" y="42"/>
                  </a:lnTo>
                  <a:lnTo>
                    <a:pt x="298" y="56"/>
                  </a:lnTo>
                  <a:lnTo>
                    <a:pt x="319" y="99"/>
                  </a:lnTo>
                  <a:lnTo>
                    <a:pt x="291" y="99"/>
                  </a:lnTo>
                  <a:lnTo>
                    <a:pt x="270" y="99"/>
                  </a:lnTo>
                  <a:lnTo>
                    <a:pt x="241" y="106"/>
                  </a:lnTo>
                  <a:lnTo>
                    <a:pt x="220" y="106"/>
                  </a:lnTo>
                  <a:lnTo>
                    <a:pt x="213" y="106"/>
                  </a:lnTo>
                  <a:lnTo>
                    <a:pt x="177" y="106"/>
                  </a:lnTo>
                  <a:lnTo>
                    <a:pt x="177" y="113"/>
                  </a:lnTo>
                  <a:lnTo>
                    <a:pt x="170" y="127"/>
                  </a:lnTo>
                  <a:lnTo>
                    <a:pt x="170" y="106"/>
                  </a:lnTo>
                  <a:lnTo>
                    <a:pt x="163" y="113"/>
                  </a:lnTo>
                  <a:lnTo>
                    <a:pt x="142" y="106"/>
                  </a:lnTo>
                  <a:lnTo>
                    <a:pt x="128" y="113"/>
                  </a:lnTo>
                  <a:lnTo>
                    <a:pt x="114" y="127"/>
                  </a:lnTo>
                  <a:lnTo>
                    <a:pt x="92" y="106"/>
                  </a:lnTo>
                  <a:lnTo>
                    <a:pt x="85" y="106"/>
                  </a:lnTo>
                  <a:lnTo>
                    <a:pt x="71" y="113"/>
                  </a:lnTo>
                  <a:lnTo>
                    <a:pt x="64" y="113"/>
                  </a:lnTo>
                  <a:lnTo>
                    <a:pt x="29" y="106"/>
                  </a:lnTo>
                  <a:lnTo>
                    <a:pt x="43" y="106"/>
                  </a:lnTo>
                  <a:lnTo>
                    <a:pt x="22" y="106"/>
                  </a:lnTo>
                  <a:lnTo>
                    <a:pt x="29" y="99"/>
                  </a:lnTo>
                  <a:lnTo>
                    <a:pt x="22" y="99"/>
                  </a:lnTo>
                  <a:lnTo>
                    <a:pt x="22" y="85"/>
                  </a:lnTo>
                  <a:lnTo>
                    <a:pt x="7" y="78"/>
                  </a:lnTo>
                  <a:lnTo>
                    <a:pt x="22" y="78"/>
                  </a:lnTo>
                  <a:lnTo>
                    <a:pt x="7" y="56"/>
                  </a:lnTo>
                  <a:lnTo>
                    <a:pt x="0" y="56"/>
                  </a:lnTo>
                  <a:lnTo>
                    <a:pt x="0" y="42"/>
                  </a:lnTo>
                  <a:lnTo>
                    <a:pt x="7" y="42"/>
                  </a:lnTo>
                  <a:lnTo>
                    <a:pt x="50" y="42"/>
                  </a:lnTo>
                  <a:lnTo>
                    <a:pt x="43" y="35"/>
                  </a:lnTo>
                  <a:lnTo>
                    <a:pt x="50" y="35"/>
                  </a:lnTo>
                  <a:lnTo>
                    <a:pt x="43" y="21"/>
                  </a:lnTo>
                  <a:lnTo>
                    <a:pt x="22" y="21"/>
                  </a:lnTo>
                  <a:lnTo>
                    <a:pt x="0" y="42"/>
                  </a:lnTo>
                  <a:lnTo>
                    <a:pt x="7" y="35"/>
                  </a:lnTo>
                  <a:lnTo>
                    <a:pt x="0" y="35"/>
                  </a:lnTo>
                  <a:lnTo>
                    <a:pt x="0" y="14"/>
                  </a:lnTo>
                  <a:lnTo>
                    <a:pt x="29" y="14"/>
                  </a:lnTo>
                  <a:lnTo>
                    <a:pt x="43" y="21"/>
                  </a:lnTo>
                  <a:lnTo>
                    <a:pt x="64" y="21"/>
                  </a:lnTo>
                  <a:lnTo>
                    <a:pt x="85" y="21"/>
                  </a:lnTo>
                  <a:lnTo>
                    <a:pt x="114" y="0"/>
                  </a:lnTo>
                  <a:lnTo>
                    <a:pt x="135" y="0"/>
                  </a:lnTo>
                  <a:lnTo>
                    <a:pt x="177" y="21"/>
                  </a:lnTo>
                  <a:lnTo>
                    <a:pt x="220" y="21"/>
                  </a:lnTo>
                  <a:lnTo>
                    <a:pt x="255" y="14"/>
                  </a:lnTo>
                  <a:lnTo>
                    <a:pt x="270" y="14"/>
                  </a:lnTo>
                  <a:lnTo>
                    <a:pt x="270" y="21"/>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94" name="Freeform 148"/>
            <p:cNvSpPr>
              <a:spLocks/>
            </p:cNvSpPr>
            <p:nvPr/>
          </p:nvSpPr>
          <p:spPr bwMode="auto">
            <a:xfrm>
              <a:off x="6645539" y="5476415"/>
              <a:ext cx="1216833" cy="484443"/>
            </a:xfrm>
            <a:custGeom>
              <a:avLst/>
              <a:gdLst>
                <a:gd name="T0" fmla="*/ 270 w 319"/>
                <a:gd name="T1" fmla="*/ 21 h 127"/>
                <a:gd name="T2" fmla="*/ 291 w 319"/>
                <a:gd name="T3" fmla="*/ 42 h 127"/>
                <a:gd name="T4" fmla="*/ 305 w 319"/>
                <a:gd name="T5" fmla="*/ 42 h 127"/>
                <a:gd name="T6" fmla="*/ 298 w 319"/>
                <a:gd name="T7" fmla="*/ 56 h 127"/>
                <a:gd name="T8" fmla="*/ 319 w 319"/>
                <a:gd name="T9" fmla="*/ 99 h 127"/>
                <a:gd name="T10" fmla="*/ 291 w 319"/>
                <a:gd name="T11" fmla="*/ 99 h 127"/>
                <a:gd name="T12" fmla="*/ 270 w 319"/>
                <a:gd name="T13" fmla="*/ 99 h 127"/>
                <a:gd name="T14" fmla="*/ 241 w 319"/>
                <a:gd name="T15" fmla="*/ 106 h 127"/>
                <a:gd name="T16" fmla="*/ 220 w 319"/>
                <a:gd name="T17" fmla="*/ 106 h 127"/>
                <a:gd name="T18" fmla="*/ 213 w 319"/>
                <a:gd name="T19" fmla="*/ 106 h 127"/>
                <a:gd name="T20" fmla="*/ 177 w 319"/>
                <a:gd name="T21" fmla="*/ 106 h 127"/>
                <a:gd name="T22" fmla="*/ 177 w 319"/>
                <a:gd name="T23" fmla="*/ 113 h 127"/>
                <a:gd name="T24" fmla="*/ 170 w 319"/>
                <a:gd name="T25" fmla="*/ 127 h 127"/>
                <a:gd name="T26" fmla="*/ 170 w 319"/>
                <a:gd name="T27" fmla="*/ 106 h 127"/>
                <a:gd name="T28" fmla="*/ 163 w 319"/>
                <a:gd name="T29" fmla="*/ 113 h 127"/>
                <a:gd name="T30" fmla="*/ 142 w 319"/>
                <a:gd name="T31" fmla="*/ 106 h 127"/>
                <a:gd name="T32" fmla="*/ 128 w 319"/>
                <a:gd name="T33" fmla="*/ 113 h 127"/>
                <a:gd name="T34" fmla="*/ 114 w 319"/>
                <a:gd name="T35" fmla="*/ 127 h 127"/>
                <a:gd name="T36" fmla="*/ 92 w 319"/>
                <a:gd name="T37" fmla="*/ 106 h 127"/>
                <a:gd name="T38" fmla="*/ 85 w 319"/>
                <a:gd name="T39" fmla="*/ 106 h 127"/>
                <a:gd name="T40" fmla="*/ 71 w 319"/>
                <a:gd name="T41" fmla="*/ 113 h 127"/>
                <a:gd name="T42" fmla="*/ 64 w 319"/>
                <a:gd name="T43" fmla="*/ 113 h 127"/>
                <a:gd name="T44" fmla="*/ 29 w 319"/>
                <a:gd name="T45" fmla="*/ 106 h 127"/>
                <a:gd name="T46" fmla="*/ 43 w 319"/>
                <a:gd name="T47" fmla="*/ 106 h 127"/>
                <a:gd name="T48" fmla="*/ 22 w 319"/>
                <a:gd name="T49" fmla="*/ 106 h 127"/>
                <a:gd name="T50" fmla="*/ 29 w 319"/>
                <a:gd name="T51" fmla="*/ 99 h 127"/>
                <a:gd name="T52" fmla="*/ 22 w 319"/>
                <a:gd name="T53" fmla="*/ 99 h 127"/>
                <a:gd name="T54" fmla="*/ 22 w 319"/>
                <a:gd name="T55" fmla="*/ 85 h 127"/>
                <a:gd name="T56" fmla="*/ 7 w 319"/>
                <a:gd name="T57" fmla="*/ 78 h 127"/>
                <a:gd name="T58" fmla="*/ 22 w 319"/>
                <a:gd name="T59" fmla="*/ 78 h 127"/>
                <a:gd name="T60" fmla="*/ 7 w 319"/>
                <a:gd name="T61" fmla="*/ 56 h 127"/>
                <a:gd name="T62" fmla="*/ 0 w 319"/>
                <a:gd name="T63" fmla="*/ 56 h 127"/>
                <a:gd name="T64" fmla="*/ 0 w 319"/>
                <a:gd name="T65" fmla="*/ 42 h 127"/>
                <a:gd name="T66" fmla="*/ 7 w 319"/>
                <a:gd name="T67" fmla="*/ 42 h 127"/>
                <a:gd name="T68" fmla="*/ 50 w 319"/>
                <a:gd name="T69" fmla="*/ 42 h 127"/>
                <a:gd name="T70" fmla="*/ 43 w 319"/>
                <a:gd name="T71" fmla="*/ 35 h 127"/>
                <a:gd name="T72" fmla="*/ 50 w 319"/>
                <a:gd name="T73" fmla="*/ 35 h 127"/>
                <a:gd name="T74" fmla="*/ 43 w 319"/>
                <a:gd name="T75" fmla="*/ 21 h 127"/>
                <a:gd name="T76" fmla="*/ 22 w 319"/>
                <a:gd name="T77" fmla="*/ 21 h 127"/>
                <a:gd name="T78" fmla="*/ 0 w 319"/>
                <a:gd name="T79" fmla="*/ 42 h 127"/>
                <a:gd name="T80" fmla="*/ 7 w 319"/>
                <a:gd name="T81" fmla="*/ 35 h 127"/>
                <a:gd name="T82" fmla="*/ 0 w 319"/>
                <a:gd name="T83" fmla="*/ 35 h 127"/>
                <a:gd name="T84" fmla="*/ 0 w 319"/>
                <a:gd name="T85" fmla="*/ 14 h 127"/>
                <a:gd name="T86" fmla="*/ 29 w 319"/>
                <a:gd name="T87" fmla="*/ 14 h 127"/>
                <a:gd name="T88" fmla="*/ 43 w 319"/>
                <a:gd name="T89" fmla="*/ 21 h 127"/>
                <a:gd name="T90" fmla="*/ 64 w 319"/>
                <a:gd name="T91" fmla="*/ 21 h 127"/>
                <a:gd name="T92" fmla="*/ 85 w 319"/>
                <a:gd name="T93" fmla="*/ 21 h 127"/>
                <a:gd name="T94" fmla="*/ 114 w 319"/>
                <a:gd name="T95" fmla="*/ 0 h 127"/>
                <a:gd name="T96" fmla="*/ 135 w 319"/>
                <a:gd name="T97" fmla="*/ 0 h 127"/>
                <a:gd name="T98" fmla="*/ 177 w 319"/>
                <a:gd name="T99" fmla="*/ 21 h 127"/>
                <a:gd name="T100" fmla="*/ 220 w 319"/>
                <a:gd name="T101" fmla="*/ 21 h 127"/>
                <a:gd name="T102" fmla="*/ 255 w 319"/>
                <a:gd name="T103" fmla="*/ 14 h 127"/>
                <a:gd name="T104" fmla="*/ 270 w 319"/>
                <a:gd name="T105" fmla="*/ 14 h 127"/>
                <a:gd name="T106" fmla="*/ 270 w 319"/>
                <a:gd name="T107" fmla="*/ 21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9"/>
                <a:gd name="T163" fmla="*/ 0 h 127"/>
                <a:gd name="T164" fmla="*/ 319 w 319"/>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9" h="127">
                  <a:moveTo>
                    <a:pt x="270" y="21"/>
                  </a:moveTo>
                  <a:lnTo>
                    <a:pt x="291" y="42"/>
                  </a:lnTo>
                  <a:lnTo>
                    <a:pt x="305" y="42"/>
                  </a:lnTo>
                  <a:lnTo>
                    <a:pt x="298" y="56"/>
                  </a:lnTo>
                  <a:lnTo>
                    <a:pt x="319" y="99"/>
                  </a:lnTo>
                  <a:lnTo>
                    <a:pt x="291" y="99"/>
                  </a:lnTo>
                  <a:lnTo>
                    <a:pt x="270" y="99"/>
                  </a:lnTo>
                  <a:lnTo>
                    <a:pt x="241" y="106"/>
                  </a:lnTo>
                  <a:lnTo>
                    <a:pt x="220" y="106"/>
                  </a:lnTo>
                  <a:lnTo>
                    <a:pt x="213" y="106"/>
                  </a:lnTo>
                  <a:lnTo>
                    <a:pt x="177" y="106"/>
                  </a:lnTo>
                  <a:lnTo>
                    <a:pt x="177" y="113"/>
                  </a:lnTo>
                  <a:lnTo>
                    <a:pt x="170" y="127"/>
                  </a:lnTo>
                  <a:lnTo>
                    <a:pt x="170" y="106"/>
                  </a:lnTo>
                  <a:lnTo>
                    <a:pt x="163" y="113"/>
                  </a:lnTo>
                  <a:lnTo>
                    <a:pt x="142" y="106"/>
                  </a:lnTo>
                  <a:lnTo>
                    <a:pt x="128" y="113"/>
                  </a:lnTo>
                  <a:lnTo>
                    <a:pt x="114" y="127"/>
                  </a:lnTo>
                  <a:lnTo>
                    <a:pt x="92" y="106"/>
                  </a:lnTo>
                  <a:lnTo>
                    <a:pt x="85" y="106"/>
                  </a:lnTo>
                  <a:lnTo>
                    <a:pt x="71" y="113"/>
                  </a:lnTo>
                  <a:lnTo>
                    <a:pt x="64" y="113"/>
                  </a:lnTo>
                  <a:lnTo>
                    <a:pt x="29" y="106"/>
                  </a:lnTo>
                  <a:lnTo>
                    <a:pt x="43" y="106"/>
                  </a:lnTo>
                  <a:lnTo>
                    <a:pt x="22" y="106"/>
                  </a:lnTo>
                  <a:lnTo>
                    <a:pt x="29" y="99"/>
                  </a:lnTo>
                  <a:lnTo>
                    <a:pt x="22" y="99"/>
                  </a:lnTo>
                  <a:lnTo>
                    <a:pt x="22" y="85"/>
                  </a:lnTo>
                  <a:lnTo>
                    <a:pt x="7" y="78"/>
                  </a:lnTo>
                  <a:lnTo>
                    <a:pt x="22" y="78"/>
                  </a:lnTo>
                  <a:lnTo>
                    <a:pt x="7" y="56"/>
                  </a:lnTo>
                  <a:lnTo>
                    <a:pt x="0" y="56"/>
                  </a:lnTo>
                  <a:lnTo>
                    <a:pt x="0" y="42"/>
                  </a:lnTo>
                  <a:lnTo>
                    <a:pt x="7" y="42"/>
                  </a:lnTo>
                  <a:lnTo>
                    <a:pt x="50" y="42"/>
                  </a:lnTo>
                  <a:lnTo>
                    <a:pt x="43" y="35"/>
                  </a:lnTo>
                  <a:lnTo>
                    <a:pt x="50" y="35"/>
                  </a:lnTo>
                  <a:lnTo>
                    <a:pt x="43" y="21"/>
                  </a:lnTo>
                  <a:lnTo>
                    <a:pt x="22" y="21"/>
                  </a:lnTo>
                  <a:lnTo>
                    <a:pt x="0" y="42"/>
                  </a:lnTo>
                  <a:lnTo>
                    <a:pt x="7" y="35"/>
                  </a:lnTo>
                  <a:lnTo>
                    <a:pt x="0" y="35"/>
                  </a:lnTo>
                  <a:lnTo>
                    <a:pt x="0" y="14"/>
                  </a:lnTo>
                  <a:lnTo>
                    <a:pt x="29" y="14"/>
                  </a:lnTo>
                  <a:lnTo>
                    <a:pt x="43" y="21"/>
                  </a:lnTo>
                  <a:lnTo>
                    <a:pt x="64" y="21"/>
                  </a:lnTo>
                  <a:lnTo>
                    <a:pt x="85" y="21"/>
                  </a:lnTo>
                  <a:lnTo>
                    <a:pt x="114" y="0"/>
                  </a:lnTo>
                  <a:lnTo>
                    <a:pt x="135" y="0"/>
                  </a:lnTo>
                  <a:lnTo>
                    <a:pt x="177" y="21"/>
                  </a:lnTo>
                  <a:lnTo>
                    <a:pt x="220" y="21"/>
                  </a:lnTo>
                  <a:lnTo>
                    <a:pt x="255" y="14"/>
                  </a:lnTo>
                  <a:lnTo>
                    <a:pt x="270" y="14"/>
                  </a:lnTo>
                  <a:lnTo>
                    <a:pt x="270" y="21"/>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95" name="Freeform 149"/>
            <p:cNvSpPr>
              <a:spLocks/>
            </p:cNvSpPr>
            <p:nvPr/>
          </p:nvSpPr>
          <p:spPr bwMode="auto">
            <a:xfrm>
              <a:off x="7294007" y="5854051"/>
              <a:ext cx="408155" cy="377639"/>
            </a:xfrm>
            <a:custGeom>
              <a:avLst/>
              <a:gdLst>
                <a:gd name="T0" fmla="*/ 107 w 107"/>
                <a:gd name="T1" fmla="*/ 0 h 99"/>
                <a:gd name="T2" fmla="*/ 85 w 107"/>
                <a:gd name="T3" fmla="*/ 14 h 99"/>
                <a:gd name="T4" fmla="*/ 85 w 107"/>
                <a:gd name="T5" fmla="*/ 64 h 99"/>
                <a:gd name="T6" fmla="*/ 57 w 107"/>
                <a:gd name="T7" fmla="*/ 78 h 99"/>
                <a:gd name="T8" fmla="*/ 7 w 107"/>
                <a:gd name="T9" fmla="*/ 99 h 99"/>
                <a:gd name="T10" fmla="*/ 0 w 107"/>
                <a:gd name="T11" fmla="*/ 92 h 99"/>
                <a:gd name="T12" fmla="*/ 0 w 107"/>
                <a:gd name="T13" fmla="*/ 78 h 99"/>
                <a:gd name="T14" fmla="*/ 7 w 107"/>
                <a:gd name="T15" fmla="*/ 64 h 99"/>
                <a:gd name="T16" fmla="*/ 0 w 107"/>
                <a:gd name="T17" fmla="*/ 64 h 99"/>
                <a:gd name="T18" fmla="*/ 0 w 107"/>
                <a:gd name="T19" fmla="*/ 28 h 99"/>
                <a:gd name="T20" fmla="*/ 7 w 107"/>
                <a:gd name="T21" fmla="*/ 14 h 99"/>
                <a:gd name="T22" fmla="*/ 7 w 107"/>
                <a:gd name="T23" fmla="*/ 7 h 99"/>
                <a:gd name="T24" fmla="*/ 43 w 107"/>
                <a:gd name="T25" fmla="*/ 7 h 99"/>
                <a:gd name="T26" fmla="*/ 57 w 107"/>
                <a:gd name="T27" fmla="*/ 7 h 99"/>
                <a:gd name="T28" fmla="*/ 71 w 107"/>
                <a:gd name="T29" fmla="*/ 7 h 99"/>
                <a:gd name="T30" fmla="*/ 107 w 107"/>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99"/>
                <a:gd name="T50" fmla="*/ 107 w 107"/>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99">
                  <a:moveTo>
                    <a:pt x="107" y="0"/>
                  </a:moveTo>
                  <a:lnTo>
                    <a:pt x="85" y="14"/>
                  </a:lnTo>
                  <a:lnTo>
                    <a:pt x="85" y="64"/>
                  </a:lnTo>
                  <a:lnTo>
                    <a:pt x="57" y="78"/>
                  </a:lnTo>
                  <a:lnTo>
                    <a:pt x="7" y="99"/>
                  </a:lnTo>
                  <a:lnTo>
                    <a:pt x="0" y="92"/>
                  </a:lnTo>
                  <a:lnTo>
                    <a:pt x="0" y="78"/>
                  </a:lnTo>
                  <a:lnTo>
                    <a:pt x="7" y="64"/>
                  </a:lnTo>
                  <a:lnTo>
                    <a:pt x="0" y="64"/>
                  </a:lnTo>
                  <a:lnTo>
                    <a:pt x="0" y="28"/>
                  </a:lnTo>
                  <a:lnTo>
                    <a:pt x="7" y="14"/>
                  </a:lnTo>
                  <a:lnTo>
                    <a:pt x="7" y="7"/>
                  </a:lnTo>
                  <a:lnTo>
                    <a:pt x="43" y="7"/>
                  </a:lnTo>
                  <a:lnTo>
                    <a:pt x="57" y="7"/>
                  </a:lnTo>
                  <a:lnTo>
                    <a:pt x="71" y="7"/>
                  </a:lnTo>
                  <a:lnTo>
                    <a:pt x="107" y="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96" name="Freeform 150"/>
            <p:cNvSpPr>
              <a:spLocks/>
            </p:cNvSpPr>
            <p:nvPr/>
          </p:nvSpPr>
          <p:spPr bwMode="auto">
            <a:xfrm>
              <a:off x="7294007" y="5854051"/>
              <a:ext cx="408155" cy="377639"/>
            </a:xfrm>
            <a:custGeom>
              <a:avLst/>
              <a:gdLst>
                <a:gd name="T0" fmla="*/ 107 w 107"/>
                <a:gd name="T1" fmla="*/ 0 h 99"/>
                <a:gd name="T2" fmla="*/ 85 w 107"/>
                <a:gd name="T3" fmla="*/ 14 h 99"/>
                <a:gd name="T4" fmla="*/ 85 w 107"/>
                <a:gd name="T5" fmla="*/ 64 h 99"/>
                <a:gd name="T6" fmla="*/ 57 w 107"/>
                <a:gd name="T7" fmla="*/ 78 h 99"/>
                <a:gd name="T8" fmla="*/ 7 w 107"/>
                <a:gd name="T9" fmla="*/ 99 h 99"/>
                <a:gd name="T10" fmla="*/ 0 w 107"/>
                <a:gd name="T11" fmla="*/ 92 h 99"/>
                <a:gd name="T12" fmla="*/ 0 w 107"/>
                <a:gd name="T13" fmla="*/ 78 h 99"/>
                <a:gd name="T14" fmla="*/ 7 w 107"/>
                <a:gd name="T15" fmla="*/ 64 h 99"/>
                <a:gd name="T16" fmla="*/ 0 w 107"/>
                <a:gd name="T17" fmla="*/ 64 h 99"/>
                <a:gd name="T18" fmla="*/ 0 w 107"/>
                <a:gd name="T19" fmla="*/ 28 h 99"/>
                <a:gd name="T20" fmla="*/ 7 w 107"/>
                <a:gd name="T21" fmla="*/ 14 h 99"/>
                <a:gd name="T22" fmla="*/ 7 w 107"/>
                <a:gd name="T23" fmla="*/ 7 h 99"/>
                <a:gd name="T24" fmla="*/ 43 w 107"/>
                <a:gd name="T25" fmla="*/ 7 h 99"/>
                <a:gd name="T26" fmla="*/ 57 w 107"/>
                <a:gd name="T27" fmla="*/ 7 h 99"/>
                <a:gd name="T28" fmla="*/ 71 w 107"/>
                <a:gd name="T29" fmla="*/ 7 h 99"/>
                <a:gd name="T30" fmla="*/ 107 w 107"/>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99"/>
                <a:gd name="T50" fmla="*/ 107 w 107"/>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99">
                  <a:moveTo>
                    <a:pt x="107" y="0"/>
                  </a:moveTo>
                  <a:lnTo>
                    <a:pt x="85" y="14"/>
                  </a:lnTo>
                  <a:lnTo>
                    <a:pt x="85" y="64"/>
                  </a:lnTo>
                  <a:lnTo>
                    <a:pt x="57" y="78"/>
                  </a:lnTo>
                  <a:lnTo>
                    <a:pt x="7" y="99"/>
                  </a:lnTo>
                  <a:lnTo>
                    <a:pt x="0" y="92"/>
                  </a:lnTo>
                  <a:lnTo>
                    <a:pt x="0" y="78"/>
                  </a:lnTo>
                  <a:lnTo>
                    <a:pt x="7" y="64"/>
                  </a:lnTo>
                  <a:lnTo>
                    <a:pt x="0" y="64"/>
                  </a:lnTo>
                  <a:lnTo>
                    <a:pt x="0" y="28"/>
                  </a:lnTo>
                  <a:lnTo>
                    <a:pt x="7" y="14"/>
                  </a:lnTo>
                  <a:lnTo>
                    <a:pt x="7" y="7"/>
                  </a:lnTo>
                  <a:lnTo>
                    <a:pt x="43" y="7"/>
                  </a:lnTo>
                  <a:lnTo>
                    <a:pt x="57" y="7"/>
                  </a:lnTo>
                  <a:lnTo>
                    <a:pt x="71" y="7"/>
                  </a:lnTo>
                  <a:lnTo>
                    <a:pt x="107" y="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97" name="Freeform 203"/>
            <p:cNvSpPr>
              <a:spLocks/>
            </p:cNvSpPr>
            <p:nvPr/>
          </p:nvSpPr>
          <p:spPr bwMode="auto">
            <a:xfrm>
              <a:off x="4456004" y="5365793"/>
              <a:ext cx="759091" cy="595065"/>
            </a:xfrm>
            <a:custGeom>
              <a:avLst/>
              <a:gdLst>
                <a:gd name="T0" fmla="*/ 149 w 199"/>
                <a:gd name="T1" fmla="*/ 22 h 156"/>
                <a:gd name="T2" fmla="*/ 128 w 199"/>
                <a:gd name="T3" fmla="*/ 7 h 156"/>
                <a:gd name="T4" fmla="*/ 114 w 199"/>
                <a:gd name="T5" fmla="*/ 7 h 156"/>
                <a:gd name="T6" fmla="*/ 85 w 199"/>
                <a:gd name="T7" fmla="*/ 7 h 156"/>
                <a:gd name="T8" fmla="*/ 22 w 199"/>
                <a:gd name="T9" fmla="*/ 0 h 156"/>
                <a:gd name="T10" fmla="*/ 7 w 199"/>
                <a:gd name="T11" fmla="*/ 7 h 156"/>
                <a:gd name="T12" fmla="*/ 0 w 199"/>
                <a:gd name="T13" fmla="*/ 22 h 156"/>
                <a:gd name="T14" fmla="*/ 7 w 199"/>
                <a:gd name="T15" fmla="*/ 43 h 156"/>
                <a:gd name="T16" fmla="*/ 43 w 199"/>
                <a:gd name="T17" fmla="*/ 43 h 156"/>
                <a:gd name="T18" fmla="*/ 50 w 199"/>
                <a:gd name="T19" fmla="*/ 43 h 156"/>
                <a:gd name="T20" fmla="*/ 43 w 199"/>
                <a:gd name="T21" fmla="*/ 64 h 156"/>
                <a:gd name="T22" fmla="*/ 43 w 199"/>
                <a:gd name="T23" fmla="*/ 71 h 156"/>
                <a:gd name="T24" fmla="*/ 29 w 199"/>
                <a:gd name="T25" fmla="*/ 85 h 156"/>
                <a:gd name="T26" fmla="*/ 29 w 199"/>
                <a:gd name="T27" fmla="*/ 107 h 156"/>
                <a:gd name="T28" fmla="*/ 29 w 199"/>
                <a:gd name="T29" fmla="*/ 128 h 156"/>
                <a:gd name="T30" fmla="*/ 50 w 199"/>
                <a:gd name="T31" fmla="*/ 156 h 156"/>
                <a:gd name="T32" fmla="*/ 71 w 199"/>
                <a:gd name="T33" fmla="*/ 135 h 156"/>
                <a:gd name="T34" fmla="*/ 107 w 199"/>
                <a:gd name="T35" fmla="*/ 135 h 156"/>
                <a:gd name="T36" fmla="*/ 149 w 199"/>
                <a:gd name="T37" fmla="*/ 107 h 156"/>
                <a:gd name="T38" fmla="*/ 135 w 199"/>
                <a:gd name="T39" fmla="*/ 85 h 156"/>
                <a:gd name="T40" fmla="*/ 170 w 199"/>
                <a:gd name="T41" fmla="*/ 50 h 156"/>
                <a:gd name="T42" fmla="*/ 199 w 199"/>
                <a:gd name="T43" fmla="*/ 43 h 156"/>
                <a:gd name="T44" fmla="*/ 199 w 199"/>
                <a:gd name="T45" fmla="*/ 22 h 156"/>
                <a:gd name="T46" fmla="*/ 149 w 199"/>
                <a:gd name="T47" fmla="*/ 22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56"/>
                <a:gd name="T74" fmla="*/ 199 w 199"/>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56">
                  <a:moveTo>
                    <a:pt x="149" y="22"/>
                  </a:moveTo>
                  <a:lnTo>
                    <a:pt x="128" y="7"/>
                  </a:lnTo>
                  <a:lnTo>
                    <a:pt x="114" y="7"/>
                  </a:lnTo>
                  <a:lnTo>
                    <a:pt x="85" y="7"/>
                  </a:lnTo>
                  <a:lnTo>
                    <a:pt x="22" y="0"/>
                  </a:lnTo>
                  <a:lnTo>
                    <a:pt x="7" y="7"/>
                  </a:lnTo>
                  <a:lnTo>
                    <a:pt x="0" y="22"/>
                  </a:lnTo>
                  <a:lnTo>
                    <a:pt x="7" y="43"/>
                  </a:lnTo>
                  <a:lnTo>
                    <a:pt x="43" y="43"/>
                  </a:lnTo>
                  <a:lnTo>
                    <a:pt x="50" y="43"/>
                  </a:lnTo>
                  <a:lnTo>
                    <a:pt x="43" y="64"/>
                  </a:lnTo>
                  <a:lnTo>
                    <a:pt x="43" y="71"/>
                  </a:lnTo>
                  <a:lnTo>
                    <a:pt x="29" y="85"/>
                  </a:lnTo>
                  <a:lnTo>
                    <a:pt x="29" y="107"/>
                  </a:lnTo>
                  <a:lnTo>
                    <a:pt x="29" y="128"/>
                  </a:lnTo>
                  <a:lnTo>
                    <a:pt x="50" y="156"/>
                  </a:lnTo>
                  <a:lnTo>
                    <a:pt x="71" y="135"/>
                  </a:lnTo>
                  <a:lnTo>
                    <a:pt x="107" y="135"/>
                  </a:lnTo>
                  <a:lnTo>
                    <a:pt x="149" y="107"/>
                  </a:lnTo>
                  <a:lnTo>
                    <a:pt x="135" y="85"/>
                  </a:lnTo>
                  <a:lnTo>
                    <a:pt x="170" y="50"/>
                  </a:lnTo>
                  <a:lnTo>
                    <a:pt x="199" y="43"/>
                  </a:lnTo>
                  <a:lnTo>
                    <a:pt x="199" y="22"/>
                  </a:lnTo>
                  <a:lnTo>
                    <a:pt x="149" y="22"/>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98" name="Freeform 204"/>
            <p:cNvSpPr>
              <a:spLocks/>
            </p:cNvSpPr>
            <p:nvPr/>
          </p:nvSpPr>
          <p:spPr bwMode="auto">
            <a:xfrm>
              <a:off x="4456004" y="5365793"/>
              <a:ext cx="759091" cy="595065"/>
            </a:xfrm>
            <a:custGeom>
              <a:avLst/>
              <a:gdLst>
                <a:gd name="T0" fmla="*/ 149 w 199"/>
                <a:gd name="T1" fmla="*/ 22 h 156"/>
                <a:gd name="T2" fmla="*/ 128 w 199"/>
                <a:gd name="T3" fmla="*/ 7 h 156"/>
                <a:gd name="T4" fmla="*/ 114 w 199"/>
                <a:gd name="T5" fmla="*/ 7 h 156"/>
                <a:gd name="T6" fmla="*/ 85 w 199"/>
                <a:gd name="T7" fmla="*/ 7 h 156"/>
                <a:gd name="T8" fmla="*/ 22 w 199"/>
                <a:gd name="T9" fmla="*/ 0 h 156"/>
                <a:gd name="T10" fmla="*/ 7 w 199"/>
                <a:gd name="T11" fmla="*/ 7 h 156"/>
                <a:gd name="T12" fmla="*/ 0 w 199"/>
                <a:gd name="T13" fmla="*/ 22 h 156"/>
                <a:gd name="T14" fmla="*/ 7 w 199"/>
                <a:gd name="T15" fmla="*/ 43 h 156"/>
                <a:gd name="T16" fmla="*/ 43 w 199"/>
                <a:gd name="T17" fmla="*/ 43 h 156"/>
                <a:gd name="T18" fmla="*/ 50 w 199"/>
                <a:gd name="T19" fmla="*/ 43 h 156"/>
                <a:gd name="T20" fmla="*/ 43 w 199"/>
                <a:gd name="T21" fmla="*/ 64 h 156"/>
                <a:gd name="T22" fmla="*/ 43 w 199"/>
                <a:gd name="T23" fmla="*/ 71 h 156"/>
                <a:gd name="T24" fmla="*/ 29 w 199"/>
                <a:gd name="T25" fmla="*/ 85 h 156"/>
                <a:gd name="T26" fmla="*/ 29 w 199"/>
                <a:gd name="T27" fmla="*/ 107 h 156"/>
                <a:gd name="T28" fmla="*/ 29 w 199"/>
                <a:gd name="T29" fmla="*/ 128 h 156"/>
                <a:gd name="T30" fmla="*/ 50 w 199"/>
                <a:gd name="T31" fmla="*/ 156 h 156"/>
                <a:gd name="T32" fmla="*/ 71 w 199"/>
                <a:gd name="T33" fmla="*/ 135 h 156"/>
                <a:gd name="T34" fmla="*/ 107 w 199"/>
                <a:gd name="T35" fmla="*/ 135 h 156"/>
                <a:gd name="T36" fmla="*/ 149 w 199"/>
                <a:gd name="T37" fmla="*/ 107 h 156"/>
                <a:gd name="T38" fmla="*/ 135 w 199"/>
                <a:gd name="T39" fmla="*/ 85 h 156"/>
                <a:gd name="T40" fmla="*/ 170 w 199"/>
                <a:gd name="T41" fmla="*/ 50 h 156"/>
                <a:gd name="T42" fmla="*/ 199 w 199"/>
                <a:gd name="T43" fmla="*/ 43 h 156"/>
                <a:gd name="T44" fmla="*/ 199 w 199"/>
                <a:gd name="T45" fmla="*/ 22 h 156"/>
                <a:gd name="T46" fmla="*/ 149 w 199"/>
                <a:gd name="T47" fmla="*/ 22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56"/>
                <a:gd name="T74" fmla="*/ 199 w 199"/>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56">
                  <a:moveTo>
                    <a:pt x="149" y="22"/>
                  </a:moveTo>
                  <a:lnTo>
                    <a:pt x="128" y="7"/>
                  </a:lnTo>
                  <a:lnTo>
                    <a:pt x="114" y="7"/>
                  </a:lnTo>
                  <a:lnTo>
                    <a:pt x="85" y="7"/>
                  </a:lnTo>
                  <a:lnTo>
                    <a:pt x="22" y="0"/>
                  </a:lnTo>
                  <a:lnTo>
                    <a:pt x="7" y="7"/>
                  </a:lnTo>
                  <a:lnTo>
                    <a:pt x="0" y="22"/>
                  </a:lnTo>
                  <a:lnTo>
                    <a:pt x="7" y="43"/>
                  </a:lnTo>
                  <a:lnTo>
                    <a:pt x="43" y="43"/>
                  </a:lnTo>
                  <a:lnTo>
                    <a:pt x="50" y="43"/>
                  </a:lnTo>
                  <a:lnTo>
                    <a:pt x="43" y="64"/>
                  </a:lnTo>
                  <a:lnTo>
                    <a:pt x="43" y="71"/>
                  </a:lnTo>
                  <a:lnTo>
                    <a:pt x="29" y="85"/>
                  </a:lnTo>
                  <a:lnTo>
                    <a:pt x="29" y="107"/>
                  </a:lnTo>
                  <a:lnTo>
                    <a:pt x="29" y="128"/>
                  </a:lnTo>
                  <a:lnTo>
                    <a:pt x="50" y="156"/>
                  </a:lnTo>
                  <a:lnTo>
                    <a:pt x="71" y="135"/>
                  </a:lnTo>
                  <a:lnTo>
                    <a:pt x="107" y="135"/>
                  </a:lnTo>
                  <a:lnTo>
                    <a:pt x="149" y="107"/>
                  </a:lnTo>
                  <a:lnTo>
                    <a:pt x="135" y="85"/>
                  </a:lnTo>
                  <a:lnTo>
                    <a:pt x="170" y="50"/>
                  </a:lnTo>
                  <a:lnTo>
                    <a:pt x="199" y="43"/>
                  </a:lnTo>
                  <a:lnTo>
                    <a:pt x="199" y="22"/>
                  </a:lnTo>
                  <a:lnTo>
                    <a:pt x="149" y="22"/>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99" name="Freeform 205"/>
            <p:cNvSpPr>
              <a:spLocks/>
            </p:cNvSpPr>
            <p:nvPr/>
          </p:nvSpPr>
          <p:spPr bwMode="auto">
            <a:xfrm>
              <a:off x="4402600" y="5529818"/>
              <a:ext cx="244129" cy="350936"/>
            </a:xfrm>
            <a:custGeom>
              <a:avLst/>
              <a:gdLst>
                <a:gd name="T0" fmla="*/ 43 w 64"/>
                <a:gd name="T1" fmla="*/ 64 h 92"/>
                <a:gd name="T2" fmla="*/ 43 w 64"/>
                <a:gd name="T3" fmla="*/ 85 h 92"/>
                <a:gd name="T4" fmla="*/ 14 w 64"/>
                <a:gd name="T5" fmla="*/ 92 h 92"/>
                <a:gd name="T6" fmla="*/ 14 w 64"/>
                <a:gd name="T7" fmla="*/ 64 h 92"/>
                <a:gd name="T8" fmla="*/ 0 w 64"/>
                <a:gd name="T9" fmla="*/ 49 h 92"/>
                <a:gd name="T10" fmla="*/ 21 w 64"/>
                <a:gd name="T11" fmla="*/ 14 h 92"/>
                <a:gd name="T12" fmla="*/ 21 w 64"/>
                <a:gd name="T13" fmla="*/ 0 h 92"/>
                <a:gd name="T14" fmla="*/ 57 w 64"/>
                <a:gd name="T15" fmla="*/ 0 h 92"/>
                <a:gd name="T16" fmla="*/ 64 w 64"/>
                <a:gd name="T17" fmla="*/ 0 h 92"/>
                <a:gd name="T18" fmla="*/ 57 w 64"/>
                <a:gd name="T19" fmla="*/ 21 h 92"/>
                <a:gd name="T20" fmla="*/ 57 w 64"/>
                <a:gd name="T21" fmla="*/ 35 h 92"/>
                <a:gd name="T22" fmla="*/ 43 w 64"/>
                <a:gd name="T23" fmla="*/ 42 h 92"/>
                <a:gd name="T24" fmla="*/ 43 w 64"/>
                <a:gd name="T25" fmla="*/ 64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92"/>
                <a:gd name="T41" fmla="*/ 64 w 6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92">
                  <a:moveTo>
                    <a:pt x="43" y="64"/>
                  </a:moveTo>
                  <a:lnTo>
                    <a:pt x="43" y="85"/>
                  </a:lnTo>
                  <a:lnTo>
                    <a:pt x="14" y="92"/>
                  </a:lnTo>
                  <a:lnTo>
                    <a:pt x="14" y="64"/>
                  </a:lnTo>
                  <a:lnTo>
                    <a:pt x="0" y="49"/>
                  </a:lnTo>
                  <a:lnTo>
                    <a:pt x="21" y="14"/>
                  </a:lnTo>
                  <a:lnTo>
                    <a:pt x="21" y="0"/>
                  </a:lnTo>
                  <a:lnTo>
                    <a:pt x="57" y="0"/>
                  </a:lnTo>
                  <a:lnTo>
                    <a:pt x="64" y="0"/>
                  </a:lnTo>
                  <a:lnTo>
                    <a:pt x="57" y="21"/>
                  </a:lnTo>
                  <a:lnTo>
                    <a:pt x="57" y="35"/>
                  </a:lnTo>
                  <a:lnTo>
                    <a:pt x="43" y="42"/>
                  </a:lnTo>
                  <a:lnTo>
                    <a:pt x="43" y="64"/>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00" name="Freeform 206"/>
            <p:cNvSpPr>
              <a:spLocks/>
            </p:cNvSpPr>
            <p:nvPr/>
          </p:nvSpPr>
          <p:spPr bwMode="auto">
            <a:xfrm>
              <a:off x="4402600" y="5529818"/>
              <a:ext cx="244129" cy="350936"/>
            </a:xfrm>
            <a:custGeom>
              <a:avLst/>
              <a:gdLst>
                <a:gd name="T0" fmla="*/ 43 w 64"/>
                <a:gd name="T1" fmla="*/ 64 h 92"/>
                <a:gd name="T2" fmla="*/ 43 w 64"/>
                <a:gd name="T3" fmla="*/ 85 h 92"/>
                <a:gd name="T4" fmla="*/ 14 w 64"/>
                <a:gd name="T5" fmla="*/ 92 h 92"/>
                <a:gd name="T6" fmla="*/ 14 w 64"/>
                <a:gd name="T7" fmla="*/ 64 h 92"/>
                <a:gd name="T8" fmla="*/ 0 w 64"/>
                <a:gd name="T9" fmla="*/ 49 h 92"/>
                <a:gd name="T10" fmla="*/ 21 w 64"/>
                <a:gd name="T11" fmla="*/ 14 h 92"/>
                <a:gd name="T12" fmla="*/ 21 w 64"/>
                <a:gd name="T13" fmla="*/ 0 h 92"/>
                <a:gd name="T14" fmla="*/ 57 w 64"/>
                <a:gd name="T15" fmla="*/ 0 h 92"/>
                <a:gd name="T16" fmla="*/ 64 w 64"/>
                <a:gd name="T17" fmla="*/ 0 h 92"/>
                <a:gd name="T18" fmla="*/ 57 w 64"/>
                <a:gd name="T19" fmla="*/ 21 h 92"/>
                <a:gd name="T20" fmla="*/ 57 w 64"/>
                <a:gd name="T21" fmla="*/ 35 h 92"/>
                <a:gd name="T22" fmla="*/ 43 w 64"/>
                <a:gd name="T23" fmla="*/ 42 h 92"/>
                <a:gd name="T24" fmla="*/ 43 w 64"/>
                <a:gd name="T25" fmla="*/ 64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92"/>
                <a:gd name="T41" fmla="*/ 64 w 6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92">
                  <a:moveTo>
                    <a:pt x="43" y="64"/>
                  </a:moveTo>
                  <a:lnTo>
                    <a:pt x="43" y="85"/>
                  </a:lnTo>
                  <a:lnTo>
                    <a:pt x="14" y="92"/>
                  </a:lnTo>
                  <a:lnTo>
                    <a:pt x="14" y="64"/>
                  </a:lnTo>
                  <a:lnTo>
                    <a:pt x="0" y="49"/>
                  </a:lnTo>
                  <a:lnTo>
                    <a:pt x="21" y="14"/>
                  </a:lnTo>
                  <a:lnTo>
                    <a:pt x="21" y="0"/>
                  </a:lnTo>
                  <a:lnTo>
                    <a:pt x="57" y="0"/>
                  </a:lnTo>
                  <a:lnTo>
                    <a:pt x="64" y="0"/>
                  </a:lnTo>
                  <a:lnTo>
                    <a:pt x="57" y="21"/>
                  </a:lnTo>
                  <a:lnTo>
                    <a:pt x="57" y="35"/>
                  </a:lnTo>
                  <a:lnTo>
                    <a:pt x="43" y="42"/>
                  </a:lnTo>
                  <a:lnTo>
                    <a:pt x="43" y="64"/>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01" name="Freeform 207"/>
            <p:cNvSpPr>
              <a:spLocks/>
            </p:cNvSpPr>
            <p:nvPr/>
          </p:nvSpPr>
          <p:spPr bwMode="auto">
            <a:xfrm>
              <a:off x="4780239" y="4801244"/>
              <a:ext cx="732388" cy="648468"/>
            </a:xfrm>
            <a:custGeom>
              <a:avLst/>
              <a:gdLst>
                <a:gd name="T0" fmla="*/ 192 w 192"/>
                <a:gd name="T1" fmla="*/ 78 h 170"/>
                <a:gd name="T2" fmla="*/ 185 w 192"/>
                <a:gd name="T3" fmla="*/ 78 h 170"/>
                <a:gd name="T4" fmla="*/ 156 w 192"/>
                <a:gd name="T5" fmla="*/ 99 h 170"/>
                <a:gd name="T6" fmla="*/ 170 w 192"/>
                <a:gd name="T7" fmla="*/ 106 h 170"/>
                <a:gd name="T8" fmla="*/ 170 w 192"/>
                <a:gd name="T9" fmla="*/ 99 h 170"/>
                <a:gd name="T10" fmla="*/ 185 w 192"/>
                <a:gd name="T11" fmla="*/ 106 h 170"/>
                <a:gd name="T12" fmla="*/ 170 w 192"/>
                <a:gd name="T13" fmla="*/ 127 h 170"/>
                <a:gd name="T14" fmla="*/ 192 w 192"/>
                <a:gd name="T15" fmla="*/ 148 h 170"/>
                <a:gd name="T16" fmla="*/ 170 w 192"/>
                <a:gd name="T17" fmla="*/ 155 h 170"/>
                <a:gd name="T18" fmla="*/ 128 w 192"/>
                <a:gd name="T19" fmla="*/ 155 h 170"/>
                <a:gd name="T20" fmla="*/ 114 w 192"/>
                <a:gd name="T21" fmla="*/ 170 h 170"/>
                <a:gd name="T22" fmla="*/ 64 w 192"/>
                <a:gd name="T23" fmla="*/ 170 h 170"/>
                <a:gd name="T24" fmla="*/ 43 w 192"/>
                <a:gd name="T25" fmla="*/ 155 h 170"/>
                <a:gd name="T26" fmla="*/ 43 w 192"/>
                <a:gd name="T27" fmla="*/ 148 h 170"/>
                <a:gd name="T28" fmla="*/ 50 w 192"/>
                <a:gd name="T29" fmla="*/ 106 h 170"/>
                <a:gd name="T30" fmla="*/ 50 w 192"/>
                <a:gd name="T31" fmla="*/ 99 h 170"/>
                <a:gd name="T32" fmla="*/ 29 w 192"/>
                <a:gd name="T33" fmla="*/ 78 h 170"/>
                <a:gd name="T34" fmla="*/ 0 w 192"/>
                <a:gd name="T35" fmla="*/ 63 h 170"/>
                <a:gd name="T36" fmla="*/ 0 w 192"/>
                <a:gd name="T37" fmla="*/ 56 h 170"/>
                <a:gd name="T38" fmla="*/ 22 w 192"/>
                <a:gd name="T39" fmla="*/ 56 h 170"/>
                <a:gd name="T40" fmla="*/ 29 w 192"/>
                <a:gd name="T41" fmla="*/ 56 h 170"/>
                <a:gd name="T42" fmla="*/ 50 w 192"/>
                <a:gd name="T43" fmla="*/ 56 h 170"/>
                <a:gd name="T44" fmla="*/ 43 w 192"/>
                <a:gd name="T45" fmla="*/ 28 h 170"/>
                <a:gd name="T46" fmla="*/ 50 w 192"/>
                <a:gd name="T47" fmla="*/ 28 h 170"/>
                <a:gd name="T48" fmla="*/ 50 w 192"/>
                <a:gd name="T49" fmla="*/ 42 h 170"/>
                <a:gd name="T50" fmla="*/ 71 w 192"/>
                <a:gd name="T51" fmla="*/ 42 h 170"/>
                <a:gd name="T52" fmla="*/ 71 w 192"/>
                <a:gd name="T53" fmla="*/ 28 h 170"/>
                <a:gd name="T54" fmla="*/ 92 w 192"/>
                <a:gd name="T55" fmla="*/ 21 h 170"/>
                <a:gd name="T56" fmla="*/ 107 w 192"/>
                <a:gd name="T57" fmla="*/ 14 h 170"/>
                <a:gd name="T58" fmla="*/ 114 w 192"/>
                <a:gd name="T59" fmla="*/ 0 h 170"/>
                <a:gd name="T60" fmla="*/ 114 w 192"/>
                <a:gd name="T61" fmla="*/ 14 h 170"/>
                <a:gd name="T62" fmla="*/ 135 w 192"/>
                <a:gd name="T63" fmla="*/ 28 h 170"/>
                <a:gd name="T64" fmla="*/ 149 w 192"/>
                <a:gd name="T65" fmla="*/ 21 h 170"/>
                <a:gd name="T66" fmla="*/ 149 w 192"/>
                <a:gd name="T67" fmla="*/ 28 h 170"/>
                <a:gd name="T68" fmla="*/ 156 w 192"/>
                <a:gd name="T69" fmla="*/ 28 h 170"/>
                <a:gd name="T70" fmla="*/ 170 w 192"/>
                <a:gd name="T71" fmla="*/ 28 h 170"/>
                <a:gd name="T72" fmla="*/ 192 w 192"/>
                <a:gd name="T73" fmla="*/ 56 h 170"/>
                <a:gd name="T74" fmla="*/ 192 w 192"/>
                <a:gd name="T75" fmla="*/ 78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70"/>
                <a:gd name="T116" fmla="*/ 192 w 192"/>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70">
                  <a:moveTo>
                    <a:pt x="192" y="78"/>
                  </a:moveTo>
                  <a:lnTo>
                    <a:pt x="185" y="78"/>
                  </a:lnTo>
                  <a:lnTo>
                    <a:pt x="156" y="99"/>
                  </a:lnTo>
                  <a:lnTo>
                    <a:pt x="170" y="106"/>
                  </a:lnTo>
                  <a:lnTo>
                    <a:pt x="170" y="99"/>
                  </a:lnTo>
                  <a:lnTo>
                    <a:pt x="185" y="106"/>
                  </a:lnTo>
                  <a:lnTo>
                    <a:pt x="170" y="127"/>
                  </a:lnTo>
                  <a:lnTo>
                    <a:pt x="192" y="148"/>
                  </a:lnTo>
                  <a:lnTo>
                    <a:pt x="170" y="155"/>
                  </a:lnTo>
                  <a:lnTo>
                    <a:pt x="128" y="155"/>
                  </a:lnTo>
                  <a:lnTo>
                    <a:pt x="114" y="170"/>
                  </a:lnTo>
                  <a:lnTo>
                    <a:pt x="64" y="170"/>
                  </a:lnTo>
                  <a:lnTo>
                    <a:pt x="43" y="155"/>
                  </a:lnTo>
                  <a:lnTo>
                    <a:pt x="43" y="148"/>
                  </a:lnTo>
                  <a:lnTo>
                    <a:pt x="50" y="106"/>
                  </a:lnTo>
                  <a:lnTo>
                    <a:pt x="50" y="99"/>
                  </a:lnTo>
                  <a:lnTo>
                    <a:pt x="29" y="78"/>
                  </a:lnTo>
                  <a:lnTo>
                    <a:pt x="0" y="63"/>
                  </a:lnTo>
                  <a:lnTo>
                    <a:pt x="0" y="56"/>
                  </a:lnTo>
                  <a:lnTo>
                    <a:pt x="22" y="56"/>
                  </a:lnTo>
                  <a:lnTo>
                    <a:pt x="29" y="56"/>
                  </a:lnTo>
                  <a:lnTo>
                    <a:pt x="50" y="56"/>
                  </a:lnTo>
                  <a:lnTo>
                    <a:pt x="43" y="28"/>
                  </a:lnTo>
                  <a:lnTo>
                    <a:pt x="50" y="28"/>
                  </a:lnTo>
                  <a:lnTo>
                    <a:pt x="50" y="42"/>
                  </a:lnTo>
                  <a:lnTo>
                    <a:pt x="71" y="42"/>
                  </a:lnTo>
                  <a:lnTo>
                    <a:pt x="71" y="28"/>
                  </a:lnTo>
                  <a:lnTo>
                    <a:pt x="92" y="21"/>
                  </a:lnTo>
                  <a:lnTo>
                    <a:pt x="107" y="14"/>
                  </a:lnTo>
                  <a:lnTo>
                    <a:pt x="114" y="0"/>
                  </a:lnTo>
                  <a:lnTo>
                    <a:pt x="114" y="14"/>
                  </a:lnTo>
                  <a:lnTo>
                    <a:pt x="135" y="28"/>
                  </a:lnTo>
                  <a:lnTo>
                    <a:pt x="149" y="21"/>
                  </a:lnTo>
                  <a:lnTo>
                    <a:pt x="149" y="28"/>
                  </a:lnTo>
                  <a:lnTo>
                    <a:pt x="156" y="28"/>
                  </a:lnTo>
                  <a:lnTo>
                    <a:pt x="170" y="28"/>
                  </a:lnTo>
                  <a:lnTo>
                    <a:pt x="192" y="56"/>
                  </a:lnTo>
                  <a:lnTo>
                    <a:pt x="192" y="78"/>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02" name="Freeform 208"/>
            <p:cNvSpPr>
              <a:spLocks/>
            </p:cNvSpPr>
            <p:nvPr/>
          </p:nvSpPr>
          <p:spPr bwMode="auto">
            <a:xfrm>
              <a:off x="4780239" y="4801244"/>
              <a:ext cx="732388" cy="648468"/>
            </a:xfrm>
            <a:custGeom>
              <a:avLst/>
              <a:gdLst>
                <a:gd name="T0" fmla="*/ 192 w 192"/>
                <a:gd name="T1" fmla="*/ 78 h 170"/>
                <a:gd name="T2" fmla="*/ 185 w 192"/>
                <a:gd name="T3" fmla="*/ 78 h 170"/>
                <a:gd name="T4" fmla="*/ 156 w 192"/>
                <a:gd name="T5" fmla="*/ 99 h 170"/>
                <a:gd name="T6" fmla="*/ 170 w 192"/>
                <a:gd name="T7" fmla="*/ 106 h 170"/>
                <a:gd name="T8" fmla="*/ 170 w 192"/>
                <a:gd name="T9" fmla="*/ 99 h 170"/>
                <a:gd name="T10" fmla="*/ 185 w 192"/>
                <a:gd name="T11" fmla="*/ 106 h 170"/>
                <a:gd name="T12" fmla="*/ 170 w 192"/>
                <a:gd name="T13" fmla="*/ 127 h 170"/>
                <a:gd name="T14" fmla="*/ 192 w 192"/>
                <a:gd name="T15" fmla="*/ 148 h 170"/>
                <a:gd name="T16" fmla="*/ 170 w 192"/>
                <a:gd name="T17" fmla="*/ 155 h 170"/>
                <a:gd name="T18" fmla="*/ 128 w 192"/>
                <a:gd name="T19" fmla="*/ 155 h 170"/>
                <a:gd name="T20" fmla="*/ 114 w 192"/>
                <a:gd name="T21" fmla="*/ 170 h 170"/>
                <a:gd name="T22" fmla="*/ 64 w 192"/>
                <a:gd name="T23" fmla="*/ 170 h 170"/>
                <a:gd name="T24" fmla="*/ 43 w 192"/>
                <a:gd name="T25" fmla="*/ 155 h 170"/>
                <a:gd name="T26" fmla="*/ 43 w 192"/>
                <a:gd name="T27" fmla="*/ 148 h 170"/>
                <a:gd name="T28" fmla="*/ 50 w 192"/>
                <a:gd name="T29" fmla="*/ 106 h 170"/>
                <a:gd name="T30" fmla="*/ 50 w 192"/>
                <a:gd name="T31" fmla="*/ 99 h 170"/>
                <a:gd name="T32" fmla="*/ 29 w 192"/>
                <a:gd name="T33" fmla="*/ 78 h 170"/>
                <a:gd name="T34" fmla="*/ 0 w 192"/>
                <a:gd name="T35" fmla="*/ 63 h 170"/>
                <a:gd name="T36" fmla="*/ 0 w 192"/>
                <a:gd name="T37" fmla="*/ 56 h 170"/>
                <a:gd name="T38" fmla="*/ 22 w 192"/>
                <a:gd name="T39" fmla="*/ 56 h 170"/>
                <a:gd name="T40" fmla="*/ 29 w 192"/>
                <a:gd name="T41" fmla="*/ 56 h 170"/>
                <a:gd name="T42" fmla="*/ 50 w 192"/>
                <a:gd name="T43" fmla="*/ 56 h 170"/>
                <a:gd name="T44" fmla="*/ 43 w 192"/>
                <a:gd name="T45" fmla="*/ 28 h 170"/>
                <a:gd name="T46" fmla="*/ 50 w 192"/>
                <a:gd name="T47" fmla="*/ 28 h 170"/>
                <a:gd name="T48" fmla="*/ 50 w 192"/>
                <a:gd name="T49" fmla="*/ 42 h 170"/>
                <a:gd name="T50" fmla="*/ 71 w 192"/>
                <a:gd name="T51" fmla="*/ 42 h 170"/>
                <a:gd name="T52" fmla="*/ 71 w 192"/>
                <a:gd name="T53" fmla="*/ 28 h 170"/>
                <a:gd name="T54" fmla="*/ 92 w 192"/>
                <a:gd name="T55" fmla="*/ 21 h 170"/>
                <a:gd name="T56" fmla="*/ 107 w 192"/>
                <a:gd name="T57" fmla="*/ 14 h 170"/>
                <a:gd name="T58" fmla="*/ 114 w 192"/>
                <a:gd name="T59" fmla="*/ 0 h 170"/>
                <a:gd name="T60" fmla="*/ 114 w 192"/>
                <a:gd name="T61" fmla="*/ 14 h 170"/>
                <a:gd name="T62" fmla="*/ 135 w 192"/>
                <a:gd name="T63" fmla="*/ 28 h 170"/>
                <a:gd name="T64" fmla="*/ 149 w 192"/>
                <a:gd name="T65" fmla="*/ 21 h 170"/>
                <a:gd name="T66" fmla="*/ 149 w 192"/>
                <a:gd name="T67" fmla="*/ 28 h 170"/>
                <a:gd name="T68" fmla="*/ 156 w 192"/>
                <a:gd name="T69" fmla="*/ 28 h 170"/>
                <a:gd name="T70" fmla="*/ 170 w 192"/>
                <a:gd name="T71" fmla="*/ 28 h 170"/>
                <a:gd name="T72" fmla="*/ 192 w 192"/>
                <a:gd name="T73" fmla="*/ 56 h 170"/>
                <a:gd name="T74" fmla="*/ 192 w 192"/>
                <a:gd name="T75" fmla="*/ 78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70"/>
                <a:gd name="T116" fmla="*/ 192 w 192"/>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70">
                  <a:moveTo>
                    <a:pt x="192" y="78"/>
                  </a:moveTo>
                  <a:lnTo>
                    <a:pt x="185" y="78"/>
                  </a:lnTo>
                  <a:lnTo>
                    <a:pt x="156" y="99"/>
                  </a:lnTo>
                  <a:lnTo>
                    <a:pt x="170" y="106"/>
                  </a:lnTo>
                  <a:lnTo>
                    <a:pt x="170" y="99"/>
                  </a:lnTo>
                  <a:lnTo>
                    <a:pt x="185" y="106"/>
                  </a:lnTo>
                  <a:lnTo>
                    <a:pt x="170" y="127"/>
                  </a:lnTo>
                  <a:lnTo>
                    <a:pt x="192" y="148"/>
                  </a:lnTo>
                  <a:lnTo>
                    <a:pt x="170" y="155"/>
                  </a:lnTo>
                  <a:lnTo>
                    <a:pt x="128" y="155"/>
                  </a:lnTo>
                  <a:lnTo>
                    <a:pt x="114" y="170"/>
                  </a:lnTo>
                  <a:lnTo>
                    <a:pt x="64" y="170"/>
                  </a:lnTo>
                  <a:lnTo>
                    <a:pt x="43" y="155"/>
                  </a:lnTo>
                  <a:lnTo>
                    <a:pt x="43" y="148"/>
                  </a:lnTo>
                  <a:lnTo>
                    <a:pt x="50" y="106"/>
                  </a:lnTo>
                  <a:lnTo>
                    <a:pt x="50" y="99"/>
                  </a:lnTo>
                  <a:lnTo>
                    <a:pt x="29" y="78"/>
                  </a:lnTo>
                  <a:lnTo>
                    <a:pt x="0" y="63"/>
                  </a:lnTo>
                  <a:lnTo>
                    <a:pt x="0" y="56"/>
                  </a:lnTo>
                  <a:lnTo>
                    <a:pt x="22" y="56"/>
                  </a:lnTo>
                  <a:lnTo>
                    <a:pt x="29" y="56"/>
                  </a:lnTo>
                  <a:lnTo>
                    <a:pt x="50" y="56"/>
                  </a:lnTo>
                  <a:lnTo>
                    <a:pt x="43" y="28"/>
                  </a:lnTo>
                  <a:lnTo>
                    <a:pt x="50" y="28"/>
                  </a:lnTo>
                  <a:lnTo>
                    <a:pt x="50" y="42"/>
                  </a:lnTo>
                  <a:lnTo>
                    <a:pt x="71" y="42"/>
                  </a:lnTo>
                  <a:lnTo>
                    <a:pt x="71" y="28"/>
                  </a:lnTo>
                  <a:lnTo>
                    <a:pt x="92" y="21"/>
                  </a:lnTo>
                  <a:lnTo>
                    <a:pt x="107" y="14"/>
                  </a:lnTo>
                  <a:lnTo>
                    <a:pt x="114" y="0"/>
                  </a:lnTo>
                  <a:lnTo>
                    <a:pt x="114" y="14"/>
                  </a:lnTo>
                  <a:lnTo>
                    <a:pt x="135" y="28"/>
                  </a:lnTo>
                  <a:lnTo>
                    <a:pt x="149" y="21"/>
                  </a:lnTo>
                  <a:lnTo>
                    <a:pt x="149" y="28"/>
                  </a:lnTo>
                  <a:lnTo>
                    <a:pt x="156" y="28"/>
                  </a:lnTo>
                  <a:lnTo>
                    <a:pt x="170" y="28"/>
                  </a:lnTo>
                  <a:lnTo>
                    <a:pt x="192" y="56"/>
                  </a:lnTo>
                  <a:lnTo>
                    <a:pt x="192" y="78"/>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05" name="Freeform 211"/>
            <p:cNvSpPr>
              <a:spLocks/>
            </p:cNvSpPr>
            <p:nvPr/>
          </p:nvSpPr>
          <p:spPr bwMode="auto">
            <a:xfrm>
              <a:off x="6405225" y="5312389"/>
              <a:ext cx="404339" cy="244129"/>
            </a:xfrm>
            <a:custGeom>
              <a:avLst/>
              <a:gdLst>
                <a:gd name="T0" fmla="*/ 70 w 106"/>
                <a:gd name="T1" fmla="*/ 0 h 64"/>
                <a:gd name="T2" fmla="*/ 106 w 106"/>
                <a:gd name="T3" fmla="*/ 14 h 64"/>
                <a:gd name="T4" fmla="*/ 92 w 106"/>
                <a:gd name="T5" fmla="*/ 21 h 64"/>
                <a:gd name="T6" fmla="*/ 85 w 106"/>
                <a:gd name="T7" fmla="*/ 29 h 64"/>
                <a:gd name="T8" fmla="*/ 92 w 106"/>
                <a:gd name="T9" fmla="*/ 57 h 64"/>
                <a:gd name="T10" fmla="*/ 63 w 106"/>
                <a:gd name="T11" fmla="*/ 57 h 64"/>
                <a:gd name="T12" fmla="*/ 49 w 106"/>
                <a:gd name="T13" fmla="*/ 64 h 64"/>
                <a:gd name="T14" fmla="*/ 28 w 106"/>
                <a:gd name="T15" fmla="*/ 57 h 64"/>
                <a:gd name="T16" fmla="*/ 7 w 106"/>
                <a:gd name="T17" fmla="*/ 64 h 64"/>
                <a:gd name="T18" fmla="*/ 0 w 106"/>
                <a:gd name="T19" fmla="*/ 43 h 64"/>
                <a:gd name="T20" fmla="*/ 0 w 106"/>
                <a:gd name="T21" fmla="*/ 29 h 64"/>
                <a:gd name="T22" fmla="*/ 0 w 106"/>
                <a:gd name="T23" fmla="*/ 14 h 64"/>
                <a:gd name="T24" fmla="*/ 7 w 106"/>
                <a:gd name="T25" fmla="*/ 0 h 64"/>
                <a:gd name="T26" fmla="*/ 21 w 106"/>
                <a:gd name="T27" fmla="*/ 14 h 64"/>
                <a:gd name="T28" fmla="*/ 49 w 106"/>
                <a:gd name="T29" fmla="*/ 14 h 64"/>
                <a:gd name="T30" fmla="*/ 70 w 106"/>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64"/>
                <a:gd name="T50" fmla="*/ 106 w 106"/>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64">
                  <a:moveTo>
                    <a:pt x="70" y="0"/>
                  </a:moveTo>
                  <a:lnTo>
                    <a:pt x="106" y="14"/>
                  </a:lnTo>
                  <a:lnTo>
                    <a:pt x="92" y="21"/>
                  </a:lnTo>
                  <a:lnTo>
                    <a:pt x="85" y="29"/>
                  </a:lnTo>
                  <a:lnTo>
                    <a:pt x="92" y="57"/>
                  </a:lnTo>
                  <a:lnTo>
                    <a:pt x="63" y="57"/>
                  </a:lnTo>
                  <a:lnTo>
                    <a:pt x="49" y="64"/>
                  </a:lnTo>
                  <a:lnTo>
                    <a:pt x="28" y="57"/>
                  </a:lnTo>
                  <a:lnTo>
                    <a:pt x="7" y="64"/>
                  </a:lnTo>
                  <a:lnTo>
                    <a:pt x="0" y="43"/>
                  </a:lnTo>
                  <a:lnTo>
                    <a:pt x="0" y="29"/>
                  </a:lnTo>
                  <a:lnTo>
                    <a:pt x="0" y="14"/>
                  </a:lnTo>
                  <a:lnTo>
                    <a:pt x="7" y="0"/>
                  </a:lnTo>
                  <a:lnTo>
                    <a:pt x="21" y="14"/>
                  </a:lnTo>
                  <a:lnTo>
                    <a:pt x="49" y="14"/>
                  </a:lnTo>
                  <a:lnTo>
                    <a:pt x="70" y="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06" name="Freeform 212"/>
            <p:cNvSpPr>
              <a:spLocks/>
            </p:cNvSpPr>
            <p:nvPr/>
          </p:nvSpPr>
          <p:spPr bwMode="auto">
            <a:xfrm>
              <a:off x="6405225" y="5312389"/>
              <a:ext cx="404339" cy="244129"/>
            </a:xfrm>
            <a:custGeom>
              <a:avLst/>
              <a:gdLst>
                <a:gd name="T0" fmla="*/ 70 w 106"/>
                <a:gd name="T1" fmla="*/ 0 h 64"/>
                <a:gd name="T2" fmla="*/ 106 w 106"/>
                <a:gd name="T3" fmla="*/ 14 h 64"/>
                <a:gd name="T4" fmla="*/ 92 w 106"/>
                <a:gd name="T5" fmla="*/ 21 h 64"/>
                <a:gd name="T6" fmla="*/ 85 w 106"/>
                <a:gd name="T7" fmla="*/ 29 h 64"/>
                <a:gd name="T8" fmla="*/ 92 w 106"/>
                <a:gd name="T9" fmla="*/ 57 h 64"/>
                <a:gd name="T10" fmla="*/ 63 w 106"/>
                <a:gd name="T11" fmla="*/ 57 h 64"/>
                <a:gd name="T12" fmla="*/ 49 w 106"/>
                <a:gd name="T13" fmla="*/ 64 h 64"/>
                <a:gd name="T14" fmla="*/ 28 w 106"/>
                <a:gd name="T15" fmla="*/ 57 h 64"/>
                <a:gd name="T16" fmla="*/ 7 w 106"/>
                <a:gd name="T17" fmla="*/ 64 h 64"/>
                <a:gd name="T18" fmla="*/ 0 w 106"/>
                <a:gd name="T19" fmla="*/ 43 h 64"/>
                <a:gd name="T20" fmla="*/ 0 w 106"/>
                <a:gd name="T21" fmla="*/ 29 h 64"/>
                <a:gd name="T22" fmla="*/ 0 w 106"/>
                <a:gd name="T23" fmla="*/ 14 h 64"/>
                <a:gd name="T24" fmla="*/ 7 w 106"/>
                <a:gd name="T25" fmla="*/ 0 h 64"/>
                <a:gd name="T26" fmla="*/ 21 w 106"/>
                <a:gd name="T27" fmla="*/ 14 h 64"/>
                <a:gd name="T28" fmla="*/ 49 w 106"/>
                <a:gd name="T29" fmla="*/ 14 h 64"/>
                <a:gd name="T30" fmla="*/ 70 w 106"/>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64"/>
                <a:gd name="T50" fmla="*/ 106 w 106"/>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64">
                  <a:moveTo>
                    <a:pt x="70" y="0"/>
                  </a:moveTo>
                  <a:lnTo>
                    <a:pt x="106" y="14"/>
                  </a:lnTo>
                  <a:lnTo>
                    <a:pt x="92" y="21"/>
                  </a:lnTo>
                  <a:lnTo>
                    <a:pt x="85" y="29"/>
                  </a:lnTo>
                  <a:lnTo>
                    <a:pt x="92" y="57"/>
                  </a:lnTo>
                  <a:lnTo>
                    <a:pt x="63" y="57"/>
                  </a:lnTo>
                  <a:lnTo>
                    <a:pt x="49" y="64"/>
                  </a:lnTo>
                  <a:lnTo>
                    <a:pt x="28" y="57"/>
                  </a:lnTo>
                  <a:lnTo>
                    <a:pt x="7" y="64"/>
                  </a:lnTo>
                  <a:lnTo>
                    <a:pt x="0" y="43"/>
                  </a:lnTo>
                  <a:lnTo>
                    <a:pt x="0" y="29"/>
                  </a:lnTo>
                  <a:lnTo>
                    <a:pt x="0" y="14"/>
                  </a:lnTo>
                  <a:lnTo>
                    <a:pt x="7" y="0"/>
                  </a:lnTo>
                  <a:lnTo>
                    <a:pt x="21" y="14"/>
                  </a:lnTo>
                  <a:lnTo>
                    <a:pt x="49" y="14"/>
                  </a:lnTo>
                  <a:lnTo>
                    <a:pt x="70" y="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07" name="Freeform 213"/>
            <p:cNvSpPr>
              <a:spLocks/>
            </p:cNvSpPr>
            <p:nvPr/>
          </p:nvSpPr>
          <p:spPr bwMode="auto">
            <a:xfrm>
              <a:off x="6267902" y="5529818"/>
              <a:ext cx="377636" cy="324233"/>
            </a:xfrm>
            <a:custGeom>
              <a:avLst/>
              <a:gdLst>
                <a:gd name="T0" fmla="*/ 99 w 99"/>
                <a:gd name="T1" fmla="*/ 0 h 85"/>
                <a:gd name="T2" fmla="*/ 99 w 99"/>
                <a:gd name="T3" fmla="*/ 21 h 85"/>
                <a:gd name="T4" fmla="*/ 85 w 99"/>
                <a:gd name="T5" fmla="*/ 21 h 85"/>
                <a:gd name="T6" fmla="*/ 64 w 99"/>
                <a:gd name="T7" fmla="*/ 14 h 85"/>
                <a:gd name="T8" fmla="*/ 57 w 99"/>
                <a:gd name="T9" fmla="*/ 21 h 85"/>
                <a:gd name="T10" fmla="*/ 57 w 99"/>
                <a:gd name="T11" fmla="*/ 35 h 85"/>
                <a:gd name="T12" fmla="*/ 43 w 99"/>
                <a:gd name="T13" fmla="*/ 21 h 85"/>
                <a:gd name="T14" fmla="*/ 43 w 99"/>
                <a:gd name="T15" fmla="*/ 35 h 85"/>
                <a:gd name="T16" fmla="*/ 57 w 99"/>
                <a:gd name="T17" fmla="*/ 49 h 85"/>
                <a:gd name="T18" fmla="*/ 78 w 99"/>
                <a:gd name="T19" fmla="*/ 71 h 85"/>
                <a:gd name="T20" fmla="*/ 64 w 99"/>
                <a:gd name="T21" fmla="*/ 71 h 85"/>
                <a:gd name="T22" fmla="*/ 64 w 99"/>
                <a:gd name="T23" fmla="*/ 85 h 85"/>
                <a:gd name="T24" fmla="*/ 43 w 99"/>
                <a:gd name="T25" fmla="*/ 64 h 85"/>
                <a:gd name="T26" fmla="*/ 21 w 99"/>
                <a:gd name="T27" fmla="*/ 64 h 85"/>
                <a:gd name="T28" fmla="*/ 0 w 99"/>
                <a:gd name="T29" fmla="*/ 42 h 85"/>
                <a:gd name="T30" fmla="*/ 14 w 99"/>
                <a:gd name="T31" fmla="*/ 21 h 85"/>
                <a:gd name="T32" fmla="*/ 43 w 99"/>
                <a:gd name="T33" fmla="*/ 14 h 85"/>
                <a:gd name="T34" fmla="*/ 64 w 99"/>
                <a:gd name="T35" fmla="*/ 0 h 85"/>
                <a:gd name="T36" fmla="*/ 85 w 99"/>
                <a:gd name="T37" fmla="*/ 14 h 85"/>
                <a:gd name="T38" fmla="*/ 99 w 99"/>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85"/>
                <a:gd name="T62" fmla="*/ 99 w 99"/>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85">
                  <a:moveTo>
                    <a:pt x="99" y="0"/>
                  </a:moveTo>
                  <a:lnTo>
                    <a:pt x="99" y="21"/>
                  </a:lnTo>
                  <a:lnTo>
                    <a:pt x="85" y="21"/>
                  </a:lnTo>
                  <a:lnTo>
                    <a:pt x="64" y="14"/>
                  </a:lnTo>
                  <a:lnTo>
                    <a:pt x="57" y="21"/>
                  </a:lnTo>
                  <a:lnTo>
                    <a:pt x="57" y="35"/>
                  </a:lnTo>
                  <a:lnTo>
                    <a:pt x="43" y="21"/>
                  </a:lnTo>
                  <a:lnTo>
                    <a:pt x="43" y="35"/>
                  </a:lnTo>
                  <a:lnTo>
                    <a:pt x="57" y="49"/>
                  </a:lnTo>
                  <a:lnTo>
                    <a:pt x="78" y="71"/>
                  </a:lnTo>
                  <a:lnTo>
                    <a:pt x="64" y="71"/>
                  </a:lnTo>
                  <a:lnTo>
                    <a:pt x="64" y="85"/>
                  </a:lnTo>
                  <a:lnTo>
                    <a:pt x="43" y="64"/>
                  </a:lnTo>
                  <a:lnTo>
                    <a:pt x="21" y="64"/>
                  </a:lnTo>
                  <a:lnTo>
                    <a:pt x="0" y="42"/>
                  </a:lnTo>
                  <a:lnTo>
                    <a:pt x="14" y="21"/>
                  </a:lnTo>
                  <a:lnTo>
                    <a:pt x="43" y="14"/>
                  </a:lnTo>
                  <a:lnTo>
                    <a:pt x="64" y="0"/>
                  </a:lnTo>
                  <a:lnTo>
                    <a:pt x="85" y="14"/>
                  </a:lnTo>
                  <a:lnTo>
                    <a:pt x="99" y="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08" name="Freeform 214"/>
            <p:cNvSpPr>
              <a:spLocks/>
            </p:cNvSpPr>
            <p:nvPr/>
          </p:nvSpPr>
          <p:spPr bwMode="auto">
            <a:xfrm>
              <a:off x="6267902" y="5529818"/>
              <a:ext cx="377636" cy="324233"/>
            </a:xfrm>
            <a:custGeom>
              <a:avLst/>
              <a:gdLst>
                <a:gd name="T0" fmla="*/ 99 w 99"/>
                <a:gd name="T1" fmla="*/ 0 h 85"/>
                <a:gd name="T2" fmla="*/ 99 w 99"/>
                <a:gd name="T3" fmla="*/ 21 h 85"/>
                <a:gd name="T4" fmla="*/ 85 w 99"/>
                <a:gd name="T5" fmla="*/ 21 h 85"/>
                <a:gd name="T6" fmla="*/ 64 w 99"/>
                <a:gd name="T7" fmla="*/ 14 h 85"/>
                <a:gd name="T8" fmla="*/ 57 w 99"/>
                <a:gd name="T9" fmla="*/ 21 h 85"/>
                <a:gd name="T10" fmla="*/ 57 w 99"/>
                <a:gd name="T11" fmla="*/ 35 h 85"/>
                <a:gd name="T12" fmla="*/ 43 w 99"/>
                <a:gd name="T13" fmla="*/ 21 h 85"/>
                <a:gd name="T14" fmla="*/ 43 w 99"/>
                <a:gd name="T15" fmla="*/ 35 h 85"/>
                <a:gd name="T16" fmla="*/ 57 w 99"/>
                <a:gd name="T17" fmla="*/ 49 h 85"/>
                <a:gd name="T18" fmla="*/ 78 w 99"/>
                <a:gd name="T19" fmla="*/ 71 h 85"/>
                <a:gd name="T20" fmla="*/ 64 w 99"/>
                <a:gd name="T21" fmla="*/ 71 h 85"/>
                <a:gd name="T22" fmla="*/ 64 w 99"/>
                <a:gd name="T23" fmla="*/ 85 h 85"/>
                <a:gd name="T24" fmla="*/ 43 w 99"/>
                <a:gd name="T25" fmla="*/ 64 h 85"/>
                <a:gd name="T26" fmla="*/ 21 w 99"/>
                <a:gd name="T27" fmla="*/ 64 h 85"/>
                <a:gd name="T28" fmla="*/ 0 w 99"/>
                <a:gd name="T29" fmla="*/ 42 h 85"/>
                <a:gd name="T30" fmla="*/ 14 w 99"/>
                <a:gd name="T31" fmla="*/ 21 h 85"/>
                <a:gd name="T32" fmla="*/ 43 w 99"/>
                <a:gd name="T33" fmla="*/ 14 h 85"/>
                <a:gd name="T34" fmla="*/ 64 w 99"/>
                <a:gd name="T35" fmla="*/ 0 h 85"/>
                <a:gd name="T36" fmla="*/ 85 w 99"/>
                <a:gd name="T37" fmla="*/ 14 h 85"/>
                <a:gd name="T38" fmla="*/ 99 w 99"/>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85"/>
                <a:gd name="T62" fmla="*/ 99 w 99"/>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85">
                  <a:moveTo>
                    <a:pt x="99" y="0"/>
                  </a:moveTo>
                  <a:lnTo>
                    <a:pt x="99" y="21"/>
                  </a:lnTo>
                  <a:lnTo>
                    <a:pt x="85" y="21"/>
                  </a:lnTo>
                  <a:lnTo>
                    <a:pt x="64" y="14"/>
                  </a:lnTo>
                  <a:lnTo>
                    <a:pt x="57" y="21"/>
                  </a:lnTo>
                  <a:lnTo>
                    <a:pt x="57" y="35"/>
                  </a:lnTo>
                  <a:lnTo>
                    <a:pt x="43" y="21"/>
                  </a:lnTo>
                  <a:lnTo>
                    <a:pt x="43" y="35"/>
                  </a:lnTo>
                  <a:lnTo>
                    <a:pt x="57" y="49"/>
                  </a:lnTo>
                  <a:lnTo>
                    <a:pt x="78" y="71"/>
                  </a:lnTo>
                  <a:lnTo>
                    <a:pt x="64" y="71"/>
                  </a:lnTo>
                  <a:lnTo>
                    <a:pt x="64" y="85"/>
                  </a:lnTo>
                  <a:lnTo>
                    <a:pt x="43" y="64"/>
                  </a:lnTo>
                  <a:lnTo>
                    <a:pt x="21" y="64"/>
                  </a:lnTo>
                  <a:lnTo>
                    <a:pt x="0" y="42"/>
                  </a:lnTo>
                  <a:lnTo>
                    <a:pt x="14" y="21"/>
                  </a:lnTo>
                  <a:lnTo>
                    <a:pt x="43" y="14"/>
                  </a:lnTo>
                  <a:lnTo>
                    <a:pt x="64" y="0"/>
                  </a:lnTo>
                  <a:lnTo>
                    <a:pt x="85" y="14"/>
                  </a:lnTo>
                  <a:lnTo>
                    <a:pt x="99" y="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09" name="Freeform 215"/>
            <p:cNvSpPr>
              <a:spLocks/>
            </p:cNvSpPr>
            <p:nvPr/>
          </p:nvSpPr>
          <p:spPr bwMode="auto">
            <a:xfrm>
              <a:off x="6241200" y="5041560"/>
              <a:ext cx="595065" cy="324233"/>
            </a:xfrm>
            <a:custGeom>
              <a:avLst/>
              <a:gdLst>
                <a:gd name="T0" fmla="*/ 135 w 156"/>
                <a:gd name="T1" fmla="*/ 50 h 85"/>
                <a:gd name="T2" fmla="*/ 128 w 156"/>
                <a:gd name="T3" fmla="*/ 22 h 85"/>
                <a:gd name="T4" fmla="*/ 106 w 156"/>
                <a:gd name="T5" fmla="*/ 0 h 85"/>
                <a:gd name="T6" fmla="*/ 71 w 156"/>
                <a:gd name="T7" fmla="*/ 15 h 85"/>
                <a:gd name="T8" fmla="*/ 43 w 156"/>
                <a:gd name="T9" fmla="*/ 0 h 85"/>
                <a:gd name="T10" fmla="*/ 28 w 156"/>
                <a:gd name="T11" fmla="*/ 15 h 85"/>
                <a:gd name="T12" fmla="*/ 21 w 156"/>
                <a:gd name="T13" fmla="*/ 36 h 85"/>
                <a:gd name="T14" fmla="*/ 7 w 156"/>
                <a:gd name="T15" fmla="*/ 43 h 85"/>
                <a:gd name="T16" fmla="*/ 0 w 156"/>
                <a:gd name="T17" fmla="*/ 43 h 85"/>
                <a:gd name="T18" fmla="*/ 28 w 156"/>
                <a:gd name="T19" fmla="*/ 64 h 85"/>
                <a:gd name="T20" fmla="*/ 43 w 156"/>
                <a:gd name="T21" fmla="*/ 64 h 85"/>
                <a:gd name="T22" fmla="*/ 50 w 156"/>
                <a:gd name="T23" fmla="*/ 71 h 85"/>
                <a:gd name="T24" fmla="*/ 64 w 156"/>
                <a:gd name="T25" fmla="*/ 85 h 85"/>
                <a:gd name="T26" fmla="*/ 92 w 156"/>
                <a:gd name="T27" fmla="*/ 85 h 85"/>
                <a:gd name="T28" fmla="*/ 113 w 156"/>
                <a:gd name="T29" fmla="*/ 71 h 85"/>
                <a:gd name="T30" fmla="*/ 149 w 156"/>
                <a:gd name="T31" fmla="*/ 85 h 85"/>
                <a:gd name="T32" fmla="*/ 135 w 156"/>
                <a:gd name="T33" fmla="*/ 71 h 85"/>
                <a:gd name="T34" fmla="*/ 156 w 156"/>
                <a:gd name="T35" fmla="*/ 64 h 85"/>
                <a:gd name="T36" fmla="*/ 156 w 156"/>
                <a:gd name="T37" fmla="*/ 50 h 85"/>
                <a:gd name="T38" fmla="*/ 135 w 156"/>
                <a:gd name="T39" fmla="*/ 5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85"/>
                <a:gd name="T62" fmla="*/ 156 w 156"/>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85">
                  <a:moveTo>
                    <a:pt x="135" y="50"/>
                  </a:moveTo>
                  <a:lnTo>
                    <a:pt x="128" y="22"/>
                  </a:lnTo>
                  <a:lnTo>
                    <a:pt x="106" y="0"/>
                  </a:lnTo>
                  <a:lnTo>
                    <a:pt x="71" y="15"/>
                  </a:lnTo>
                  <a:lnTo>
                    <a:pt x="43" y="0"/>
                  </a:lnTo>
                  <a:lnTo>
                    <a:pt x="28" y="15"/>
                  </a:lnTo>
                  <a:lnTo>
                    <a:pt x="21" y="36"/>
                  </a:lnTo>
                  <a:lnTo>
                    <a:pt x="7" y="43"/>
                  </a:lnTo>
                  <a:lnTo>
                    <a:pt x="0" y="43"/>
                  </a:lnTo>
                  <a:lnTo>
                    <a:pt x="28" y="64"/>
                  </a:lnTo>
                  <a:lnTo>
                    <a:pt x="43" y="64"/>
                  </a:lnTo>
                  <a:lnTo>
                    <a:pt x="50" y="71"/>
                  </a:lnTo>
                  <a:lnTo>
                    <a:pt x="64" y="85"/>
                  </a:lnTo>
                  <a:lnTo>
                    <a:pt x="92" y="85"/>
                  </a:lnTo>
                  <a:lnTo>
                    <a:pt x="113" y="71"/>
                  </a:lnTo>
                  <a:lnTo>
                    <a:pt x="149" y="85"/>
                  </a:lnTo>
                  <a:lnTo>
                    <a:pt x="135" y="71"/>
                  </a:lnTo>
                  <a:lnTo>
                    <a:pt x="156" y="64"/>
                  </a:lnTo>
                  <a:lnTo>
                    <a:pt x="156" y="50"/>
                  </a:lnTo>
                  <a:lnTo>
                    <a:pt x="135" y="5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10" name="Freeform 216"/>
            <p:cNvSpPr>
              <a:spLocks/>
            </p:cNvSpPr>
            <p:nvPr/>
          </p:nvSpPr>
          <p:spPr bwMode="auto">
            <a:xfrm>
              <a:off x="6241200" y="5041560"/>
              <a:ext cx="595065" cy="324233"/>
            </a:xfrm>
            <a:custGeom>
              <a:avLst/>
              <a:gdLst>
                <a:gd name="T0" fmla="*/ 135 w 156"/>
                <a:gd name="T1" fmla="*/ 50 h 85"/>
                <a:gd name="T2" fmla="*/ 128 w 156"/>
                <a:gd name="T3" fmla="*/ 22 h 85"/>
                <a:gd name="T4" fmla="*/ 106 w 156"/>
                <a:gd name="T5" fmla="*/ 0 h 85"/>
                <a:gd name="T6" fmla="*/ 71 w 156"/>
                <a:gd name="T7" fmla="*/ 15 h 85"/>
                <a:gd name="T8" fmla="*/ 43 w 156"/>
                <a:gd name="T9" fmla="*/ 0 h 85"/>
                <a:gd name="T10" fmla="*/ 28 w 156"/>
                <a:gd name="T11" fmla="*/ 15 h 85"/>
                <a:gd name="T12" fmla="*/ 21 w 156"/>
                <a:gd name="T13" fmla="*/ 36 h 85"/>
                <a:gd name="T14" fmla="*/ 7 w 156"/>
                <a:gd name="T15" fmla="*/ 43 h 85"/>
                <a:gd name="T16" fmla="*/ 0 w 156"/>
                <a:gd name="T17" fmla="*/ 43 h 85"/>
                <a:gd name="T18" fmla="*/ 28 w 156"/>
                <a:gd name="T19" fmla="*/ 64 h 85"/>
                <a:gd name="T20" fmla="*/ 43 w 156"/>
                <a:gd name="T21" fmla="*/ 64 h 85"/>
                <a:gd name="T22" fmla="*/ 50 w 156"/>
                <a:gd name="T23" fmla="*/ 71 h 85"/>
                <a:gd name="T24" fmla="*/ 64 w 156"/>
                <a:gd name="T25" fmla="*/ 85 h 85"/>
                <a:gd name="T26" fmla="*/ 92 w 156"/>
                <a:gd name="T27" fmla="*/ 85 h 85"/>
                <a:gd name="T28" fmla="*/ 113 w 156"/>
                <a:gd name="T29" fmla="*/ 71 h 85"/>
                <a:gd name="T30" fmla="*/ 149 w 156"/>
                <a:gd name="T31" fmla="*/ 85 h 85"/>
                <a:gd name="T32" fmla="*/ 135 w 156"/>
                <a:gd name="T33" fmla="*/ 71 h 85"/>
                <a:gd name="T34" fmla="*/ 156 w 156"/>
                <a:gd name="T35" fmla="*/ 64 h 85"/>
                <a:gd name="T36" fmla="*/ 156 w 156"/>
                <a:gd name="T37" fmla="*/ 50 h 85"/>
                <a:gd name="T38" fmla="*/ 135 w 156"/>
                <a:gd name="T39" fmla="*/ 5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85"/>
                <a:gd name="T62" fmla="*/ 156 w 156"/>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85">
                  <a:moveTo>
                    <a:pt x="135" y="50"/>
                  </a:moveTo>
                  <a:lnTo>
                    <a:pt x="128" y="22"/>
                  </a:lnTo>
                  <a:lnTo>
                    <a:pt x="106" y="0"/>
                  </a:lnTo>
                  <a:lnTo>
                    <a:pt x="71" y="15"/>
                  </a:lnTo>
                  <a:lnTo>
                    <a:pt x="43" y="0"/>
                  </a:lnTo>
                  <a:lnTo>
                    <a:pt x="28" y="15"/>
                  </a:lnTo>
                  <a:lnTo>
                    <a:pt x="21" y="36"/>
                  </a:lnTo>
                  <a:lnTo>
                    <a:pt x="7" y="43"/>
                  </a:lnTo>
                  <a:lnTo>
                    <a:pt x="0" y="43"/>
                  </a:lnTo>
                  <a:lnTo>
                    <a:pt x="28" y="64"/>
                  </a:lnTo>
                  <a:lnTo>
                    <a:pt x="43" y="64"/>
                  </a:lnTo>
                  <a:lnTo>
                    <a:pt x="50" y="71"/>
                  </a:lnTo>
                  <a:lnTo>
                    <a:pt x="64" y="85"/>
                  </a:lnTo>
                  <a:lnTo>
                    <a:pt x="92" y="85"/>
                  </a:lnTo>
                  <a:lnTo>
                    <a:pt x="113" y="71"/>
                  </a:lnTo>
                  <a:lnTo>
                    <a:pt x="149" y="85"/>
                  </a:lnTo>
                  <a:lnTo>
                    <a:pt x="135" y="71"/>
                  </a:lnTo>
                  <a:lnTo>
                    <a:pt x="156" y="64"/>
                  </a:lnTo>
                  <a:lnTo>
                    <a:pt x="156" y="50"/>
                  </a:lnTo>
                  <a:lnTo>
                    <a:pt x="135" y="5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11" name="Freeform 217"/>
            <p:cNvSpPr>
              <a:spLocks/>
            </p:cNvSpPr>
            <p:nvPr/>
          </p:nvSpPr>
          <p:spPr bwMode="auto">
            <a:xfrm>
              <a:off x="5863563" y="5125479"/>
              <a:ext cx="160210" cy="106807"/>
            </a:xfrm>
            <a:custGeom>
              <a:avLst/>
              <a:gdLst>
                <a:gd name="T0" fmla="*/ 0 w 42"/>
                <a:gd name="T1" fmla="*/ 28 h 28"/>
                <a:gd name="T2" fmla="*/ 14 w 42"/>
                <a:gd name="T3" fmla="*/ 21 h 28"/>
                <a:gd name="T4" fmla="*/ 21 w 42"/>
                <a:gd name="T5" fmla="*/ 28 h 28"/>
                <a:gd name="T6" fmla="*/ 21 w 42"/>
                <a:gd name="T7" fmla="*/ 21 h 28"/>
                <a:gd name="T8" fmla="*/ 42 w 42"/>
                <a:gd name="T9" fmla="*/ 14 h 28"/>
                <a:gd name="T10" fmla="*/ 35 w 42"/>
                <a:gd name="T11" fmla="*/ 0 h 28"/>
                <a:gd name="T12" fmla="*/ 0 w 42"/>
                <a:gd name="T13" fmla="*/ 14 h 28"/>
                <a:gd name="T14" fmla="*/ 0 w 42"/>
                <a:gd name="T15" fmla="*/ 21 h 28"/>
                <a:gd name="T16" fmla="*/ 0 w 42"/>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8"/>
                <a:gd name="T29" fmla="*/ 42 w 4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8">
                  <a:moveTo>
                    <a:pt x="0" y="28"/>
                  </a:moveTo>
                  <a:lnTo>
                    <a:pt x="14" y="21"/>
                  </a:lnTo>
                  <a:lnTo>
                    <a:pt x="21" y="28"/>
                  </a:lnTo>
                  <a:lnTo>
                    <a:pt x="21" y="21"/>
                  </a:lnTo>
                  <a:lnTo>
                    <a:pt x="42" y="14"/>
                  </a:lnTo>
                  <a:lnTo>
                    <a:pt x="35" y="0"/>
                  </a:lnTo>
                  <a:lnTo>
                    <a:pt x="0" y="14"/>
                  </a:lnTo>
                  <a:lnTo>
                    <a:pt x="0" y="21"/>
                  </a:lnTo>
                  <a:lnTo>
                    <a:pt x="0" y="28"/>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12" name="Freeform 218"/>
            <p:cNvSpPr>
              <a:spLocks/>
            </p:cNvSpPr>
            <p:nvPr/>
          </p:nvSpPr>
          <p:spPr bwMode="auto">
            <a:xfrm>
              <a:off x="5863563" y="5125479"/>
              <a:ext cx="160210" cy="106807"/>
            </a:xfrm>
            <a:custGeom>
              <a:avLst/>
              <a:gdLst>
                <a:gd name="T0" fmla="*/ 0 w 42"/>
                <a:gd name="T1" fmla="*/ 28 h 28"/>
                <a:gd name="T2" fmla="*/ 14 w 42"/>
                <a:gd name="T3" fmla="*/ 21 h 28"/>
                <a:gd name="T4" fmla="*/ 21 w 42"/>
                <a:gd name="T5" fmla="*/ 28 h 28"/>
                <a:gd name="T6" fmla="*/ 21 w 42"/>
                <a:gd name="T7" fmla="*/ 21 h 28"/>
                <a:gd name="T8" fmla="*/ 42 w 42"/>
                <a:gd name="T9" fmla="*/ 14 h 28"/>
                <a:gd name="T10" fmla="*/ 35 w 42"/>
                <a:gd name="T11" fmla="*/ 0 h 28"/>
                <a:gd name="T12" fmla="*/ 0 w 42"/>
                <a:gd name="T13" fmla="*/ 14 h 28"/>
                <a:gd name="T14" fmla="*/ 0 w 42"/>
                <a:gd name="T15" fmla="*/ 21 h 28"/>
                <a:gd name="T16" fmla="*/ 0 w 42"/>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8"/>
                <a:gd name="T29" fmla="*/ 42 w 4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8">
                  <a:moveTo>
                    <a:pt x="0" y="28"/>
                  </a:moveTo>
                  <a:lnTo>
                    <a:pt x="14" y="21"/>
                  </a:lnTo>
                  <a:lnTo>
                    <a:pt x="21" y="28"/>
                  </a:lnTo>
                  <a:lnTo>
                    <a:pt x="21" y="21"/>
                  </a:lnTo>
                  <a:lnTo>
                    <a:pt x="42" y="14"/>
                  </a:lnTo>
                  <a:lnTo>
                    <a:pt x="35" y="0"/>
                  </a:lnTo>
                  <a:lnTo>
                    <a:pt x="0" y="14"/>
                  </a:lnTo>
                  <a:lnTo>
                    <a:pt x="0" y="21"/>
                  </a:lnTo>
                  <a:lnTo>
                    <a:pt x="0" y="28"/>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15" name="Freeform 221"/>
            <p:cNvSpPr>
              <a:spLocks/>
            </p:cNvSpPr>
            <p:nvPr/>
          </p:nvSpPr>
          <p:spPr bwMode="auto">
            <a:xfrm>
              <a:off x="5997070" y="5232286"/>
              <a:ext cx="244129" cy="217426"/>
            </a:xfrm>
            <a:custGeom>
              <a:avLst/>
              <a:gdLst>
                <a:gd name="T0" fmla="*/ 50 w 64"/>
                <a:gd name="T1" fmla="*/ 14 h 57"/>
                <a:gd name="T2" fmla="*/ 43 w 64"/>
                <a:gd name="T3" fmla="*/ 14 h 57"/>
                <a:gd name="T4" fmla="*/ 7 w 64"/>
                <a:gd name="T5" fmla="*/ 0 h 57"/>
                <a:gd name="T6" fmla="*/ 0 w 64"/>
                <a:gd name="T7" fmla="*/ 14 h 57"/>
                <a:gd name="T8" fmla="*/ 7 w 64"/>
                <a:gd name="T9" fmla="*/ 21 h 57"/>
                <a:gd name="T10" fmla="*/ 43 w 64"/>
                <a:gd name="T11" fmla="*/ 57 h 57"/>
                <a:gd name="T12" fmla="*/ 43 w 64"/>
                <a:gd name="T13" fmla="*/ 42 h 57"/>
                <a:gd name="T14" fmla="*/ 50 w 64"/>
                <a:gd name="T15" fmla="*/ 35 h 57"/>
                <a:gd name="T16" fmla="*/ 64 w 64"/>
                <a:gd name="T17" fmla="*/ 35 h 57"/>
                <a:gd name="T18" fmla="*/ 50 w 64"/>
                <a:gd name="T19" fmla="*/ 21 h 57"/>
                <a:gd name="T20" fmla="*/ 50 w 64"/>
                <a:gd name="T21" fmla="*/ 1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57"/>
                <a:gd name="T35" fmla="*/ 64 w 64"/>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57">
                  <a:moveTo>
                    <a:pt x="50" y="14"/>
                  </a:moveTo>
                  <a:lnTo>
                    <a:pt x="43" y="14"/>
                  </a:lnTo>
                  <a:lnTo>
                    <a:pt x="7" y="0"/>
                  </a:lnTo>
                  <a:lnTo>
                    <a:pt x="0" y="14"/>
                  </a:lnTo>
                  <a:lnTo>
                    <a:pt x="7" y="21"/>
                  </a:lnTo>
                  <a:lnTo>
                    <a:pt x="43" y="57"/>
                  </a:lnTo>
                  <a:lnTo>
                    <a:pt x="43" y="42"/>
                  </a:lnTo>
                  <a:lnTo>
                    <a:pt x="50" y="35"/>
                  </a:lnTo>
                  <a:lnTo>
                    <a:pt x="64" y="35"/>
                  </a:lnTo>
                  <a:lnTo>
                    <a:pt x="50" y="21"/>
                  </a:lnTo>
                  <a:lnTo>
                    <a:pt x="50" y="14"/>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16" name="Freeform 222"/>
            <p:cNvSpPr>
              <a:spLocks/>
            </p:cNvSpPr>
            <p:nvPr/>
          </p:nvSpPr>
          <p:spPr bwMode="auto">
            <a:xfrm>
              <a:off x="5997070" y="5232286"/>
              <a:ext cx="244129" cy="217426"/>
            </a:xfrm>
            <a:custGeom>
              <a:avLst/>
              <a:gdLst>
                <a:gd name="T0" fmla="*/ 50 w 64"/>
                <a:gd name="T1" fmla="*/ 14 h 57"/>
                <a:gd name="T2" fmla="*/ 43 w 64"/>
                <a:gd name="T3" fmla="*/ 14 h 57"/>
                <a:gd name="T4" fmla="*/ 7 w 64"/>
                <a:gd name="T5" fmla="*/ 0 h 57"/>
                <a:gd name="T6" fmla="*/ 0 w 64"/>
                <a:gd name="T7" fmla="*/ 14 h 57"/>
                <a:gd name="T8" fmla="*/ 7 w 64"/>
                <a:gd name="T9" fmla="*/ 21 h 57"/>
                <a:gd name="T10" fmla="*/ 43 w 64"/>
                <a:gd name="T11" fmla="*/ 57 h 57"/>
                <a:gd name="T12" fmla="*/ 43 w 64"/>
                <a:gd name="T13" fmla="*/ 42 h 57"/>
                <a:gd name="T14" fmla="*/ 50 w 64"/>
                <a:gd name="T15" fmla="*/ 35 h 57"/>
                <a:gd name="T16" fmla="*/ 64 w 64"/>
                <a:gd name="T17" fmla="*/ 35 h 57"/>
                <a:gd name="T18" fmla="*/ 50 w 64"/>
                <a:gd name="T19" fmla="*/ 21 h 57"/>
                <a:gd name="T20" fmla="*/ 50 w 64"/>
                <a:gd name="T21" fmla="*/ 1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57"/>
                <a:gd name="T35" fmla="*/ 64 w 64"/>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57">
                  <a:moveTo>
                    <a:pt x="50" y="14"/>
                  </a:moveTo>
                  <a:lnTo>
                    <a:pt x="43" y="14"/>
                  </a:lnTo>
                  <a:lnTo>
                    <a:pt x="7" y="0"/>
                  </a:lnTo>
                  <a:lnTo>
                    <a:pt x="0" y="14"/>
                  </a:lnTo>
                  <a:lnTo>
                    <a:pt x="7" y="21"/>
                  </a:lnTo>
                  <a:lnTo>
                    <a:pt x="43" y="57"/>
                  </a:lnTo>
                  <a:lnTo>
                    <a:pt x="43" y="42"/>
                  </a:lnTo>
                  <a:lnTo>
                    <a:pt x="50" y="35"/>
                  </a:lnTo>
                  <a:lnTo>
                    <a:pt x="64" y="35"/>
                  </a:lnTo>
                  <a:lnTo>
                    <a:pt x="50" y="21"/>
                  </a:lnTo>
                  <a:lnTo>
                    <a:pt x="50" y="14"/>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17" name="Freeform 223"/>
            <p:cNvSpPr>
              <a:spLocks/>
            </p:cNvSpPr>
            <p:nvPr/>
          </p:nvSpPr>
          <p:spPr bwMode="auto">
            <a:xfrm>
              <a:off x="6161096" y="5365793"/>
              <a:ext cx="106807" cy="164026"/>
            </a:xfrm>
            <a:custGeom>
              <a:avLst/>
              <a:gdLst>
                <a:gd name="T0" fmla="*/ 0 w 28"/>
                <a:gd name="T1" fmla="*/ 22 h 43"/>
                <a:gd name="T2" fmla="*/ 0 w 28"/>
                <a:gd name="T3" fmla="*/ 7 h 43"/>
                <a:gd name="T4" fmla="*/ 7 w 28"/>
                <a:gd name="T5" fmla="*/ 0 h 43"/>
                <a:gd name="T6" fmla="*/ 28 w 28"/>
                <a:gd name="T7" fmla="*/ 22 h 43"/>
                <a:gd name="T8" fmla="*/ 21 w 28"/>
                <a:gd name="T9" fmla="*/ 22 h 43"/>
                <a:gd name="T10" fmla="*/ 21 w 28"/>
                <a:gd name="T11" fmla="*/ 43 h 43"/>
                <a:gd name="T12" fmla="*/ 0 w 28"/>
                <a:gd name="T13" fmla="*/ 22 h 43"/>
                <a:gd name="T14" fmla="*/ 0 60000 65536"/>
                <a:gd name="T15" fmla="*/ 0 60000 65536"/>
                <a:gd name="T16" fmla="*/ 0 60000 65536"/>
                <a:gd name="T17" fmla="*/ 0 60000 65536"/>
                <a:gd name="T18" fmla="*/ 0 60000 65536"/>
                <a:gd name="T19" fmla="*/ 0 60000 65536"/>
                <a:gd name="T20" fmla="*/ 0 60000 65536"/>
                <a:gd name="T21" fmla="*/ 0 w 28"/>
                <a:gd name="T22" fmla="*/ 0 h 43"/>
                <a:gd name="T23" fmla="*/ 28 w 2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3">
                  <a:moveTo>
                    <a:pt x="0" y="22"/>
                  </a:moveTo>
                  <a:lnTo>
                    <a:pt x="0" y="7"/>
                  </a:lnTo>
                  <a:lnTo>
                    <a:pt x="7" y="0"/>
                  </a:lnTo>
                  <a:lnTo>
                    <a:pt x="28" y="22"/>
                  </a:lnTo>
                  <a:lnTo>
                    <a:pt x="21" y="22"/>
                  </a:lnTo>
                  <a:lnTo>
                    <a:pt x="21" y="43"/>
                  </a:lnTo>
                  <a:lnTo>
                    <a:pt x="0" y="22"/>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18" name="Freeform 224"/>
            <p:cNvSpPr>
              <a:spLocks/>
            </p:cNvSpPr>
            <p:nvPr/>
          </p:nvSpPr>
          <p:spPr bwMode="auto">
            <a:xfrm>
              <a:off x="6161096" y="5365793"/>
              <a:ext cx="106807" cy="164026"/>
            </a:xfrm>
            <a:custGeom>
              <a:avLst/>
              <a:gdLst>
                <a:gd name="T0" fmla="*/ 0 w 28"/>
                <a:gd name="T1" fmla="*/ 22 h 43"/>
                <a:gd name="T2" fmla="*/ 0 w 28"/>
                <a:gd name="T3" fmla="*/ 7 h 43"/>
                <a:gd name="T4" fmla="*/ 7 w 28"/>
                <a:gd name="T5" fmla="*/ 0 h 43"/>
                <a:gd name="T6" fmla="*/ 28 w 28"/>
                <a:gd name="T7" fmla="*/ 22 h 43"/>
                <a:gd name="T8" fmla="*/ 21 w 28"/>
                <a:gd name="T9" fmla="*/ 22 h 43"/>
                <a:gd name="T10" fmla="*/ 21 w 28"/>
                <a:gd name="T11" fmla="*/ 43 h 43"/>
                <a:gd name="T12" fmla="*/ 0 w 28"/>
                <a:gd name="T13" fmla="*/ 22 h 43"/>
                <a:gd name="T14" fmla="*/ 0 60000 65536"/>
                <a:gd name="T15" fmla="*/ 0 60000 65536"/>
                <a:gd name="T16" fmla="*/ 0 60000 65536"/>
                <a:gd name="T17" fmla="*/ 0 60000 65536"/>
                <a:gd name="T18" fmla="*/ 0 60000 65536"/>
                <a:gd name="T19" fmla="*/ 0 60000 65536"/>
                <a:gd name="T20" fmla="*/ 0 60000 65536"/>
                <a:gd name="T21" fmla="*/ 0 w 28"/>
                <a:gd name="T22" fmla="*/ 0 h 43"/>
                <a:gd name="T23" fmla="*/ 28 w 2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3">
                  <a:moveTo>
                    <a:pt x="0" y="22"/>
                  </a:moveTo>
                  <a:lnTo>
                    <a:pt x="0" y="7"/>
                  </a:lnTo>
                  <a:lnTo>
                    <a:pt x="7" y="0"/>
                  </a:lnTo>
                  <a:lnTo>
                    <a:pt x="28" y="22"/>
                  </a:lnTo>
                  <a:lnTo>
                    <a:pt x="21" y="22"/>
                  </a:lnTo>
                  <a:lnTo>
                    <a:pt x="21" y="43"/>
                  </a:lnTo>
                  <a:lnTo>
                    <a:pt x="0" y="22"/>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19" name="Freeform 225"/>
            <p:cNvSpPr>
              <a:spLocks/>
            </p:cNvSpPr>
            <p:nvPr/>
          </p:nvSpPr>
          <p:spPr bwMode="auto">
            <a:xfrm>
              <a:off x="6161096" y="5205583"/>
              <a:ext cx="270830" cy="324235"/>
            </a:xfrm>
            <a:custGeom>
              <a:avLst/>
              <a:gdLst>
                <a:gd name="T0" fmla="*/ 28 w 71"/>
                <a:gd name="T1" fmla="*/ 85 h 85"/>
                <a:gd name="T2" fmla="*/ 49 w 71"/>
                <a:gd name="T3" fmla="*/ 71 h 85"/>
                <a:gd name="T4" fmla="*/ 64 w 71"/>
                <a:gd name="T5" fmla="*/ 71 h 85"/>
                <a:gd name="T6" fmla="*/ 64 w 71"/>
                <a:gd name="T7" fmla="*/ 64 h 85"/>
                <a:gd name="T8" fmla="*/ 64 w 71"/>
                <a:gd name="T9" fmla="*/ 42 h 85"/>
                <a:gd name="T10" fmla="*/ 71 w 71"/>
                <a:gd name="T11" fmla="*/ 35 h 85"/>
                <a:gd name="T12" fmla="*/ 64 w 71"/>
                <a:gd name="T13" fmla="*/ 21 h 85"/>
                <a:gd name="T14" fmla="*/ 49 w 71"/>
                <a:gd name="T15" fmla="*/ 21 h 85"/>
                <a:gd name="T16" fmla="*/ 21 w 71"/>
                <a:gd name="T17" fmla="*/ 0 h 85"/>
                <a:gd name="T18" fmla="*/ 0 w 71"/>
                <a:gd name="T19" fmla="*/ 0 h 85"/>
                <a:gd name="T20" fmla="*/ 7 w 71"/>
                <a:gd name="T21" fmla="*/ 7 h 85"/>
                <a:gd name="T22" fmla="*/ 7 w 71"/>
                <a:gd name="T23" fmla="*/ 21 h 85"/>
                <a:gd name="T24" fmla="*/ 7 w 71"/>
                <a:gd name="T25" fmla="*/ 35 h 85"/>
                <a:gd name="T26" fmla="*/ 21 w 71"/>
                <a:gd name="T27" fmla="*/ 42 h 85"/>
                <a:gd name="T28" fmla="*/ 7 w 71"/>
                <a:gd name="T29" fmla="*/ 42 h 85"/>
                <a:gd name="T30" fmla="*/ 28 w 71"/>
                <a:gd name="T31" fmla="*/ 64 h 85"/>
                <a:gd name="T32" fmla="*/ 21 w 71"/>
                <a:gd name="T33" fmla="*/ 64 h 85"/>
                <a:gd name="T34" fmla="*/ 28 w 71"/>
                <a:gd name="T35" fmla="*/ 64 h 85"/>
                <a:gd name="T36" fmla="*/ 28 w 71"/>
                <a:gd name="T37" fmla="*/ 85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5"/>
                <a:gd name="T59" fmla="*/ 71 w 71"/>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5">
                  <a:moveTo>
                    <a:pt x="28" y="85"/>
                  </a:moveTo>
                  <a:lnTo>
                    <a:pt x="49" y="71"/>
                  </a:lnTo>
                  <a:lnTo>
                    <a:pt x="64" y="71"/>
                  </a:lnTo>
                  <a:lnTo>
                    <a:pt x="64" y="64"/>
                  </a:lnTo>
                  <a:lnTo>
                    <a:pt x="64" y="42"/>
                  </a:lnTo>
                  <a:lnTo>
                    <a:pt x="71" y="35"/>
                  </a:lnTo>
                  <a:lnTo>
                    <a:pt x="64" y="21"/>
                  </a:lnTo>
                  <a:lnTo>
                    <a:pt x="49" y="21"/>
                  </a:lnTo>
                  <a:lnTo>
                    <a:pt x="21" y="0"/>
                  </a:lnTo>
                  <a:lnTo>
                    <a:pt x="0" y="0"/>
                  </a:lnTo>
                  <a:lnTo>
                    <a:pt x="7" y="7"/>
                  </a:lnTo>
                  <a:lnTo>
                    <a:pt x="7" y="21"/>
                  </a:lnTo>
                  <a:lnTo>
                    <a:pt x="7" y="35"/>
                  </a:lnTo>
                  <a:lnTo>
                    <a:pt x="21" y="42"/>
                  </a:lnTo>
                  <a:lnTo>
                    <a:pt x="7" y="42"/>
                  </a:lnTo>
                  <a:lnTo>
                    <a:pt x="28" y="64"/>
                  </a:lnTo>
                  <a:lnTo>
                    <a:pt x="21" y="64"/>
                  </a:lnTo>
                  <a:lnTo>
                    <a:pt x="28" y="64"/>
                  </a:lnTo>
                  <a:lnTo>
                    <a:pt x="28" y="85"/>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20" name="Freeform 226"/>
            <p:cNvSpPr>
              <a:spLocks/>
            </p:cNvSpPr>
            <p:nvPr/>
          </p:nvSpPr>
          <p:spPr bwMode="auto">
            <a:xfrm>
              <a:off x="6161096" y="5205583"/>
              <a:ext cx="270830" cy="324235"/>
            </a:xfrm>
            <a:custGeom>
              <a:avLst/>
              <a:gdLst>
                <a:gd name="T0" fmla="*/ 28 w 71"/>
                <a:gd name="T1" fmla="*/ 85 h 85"/>
                <a:gd name="T2" fmla="*/ 49 w 71"/>
                <a:gd name="T3" fmla="*/ 71 h 85"/>
                <a:gd name="T4" fmla="*/ 64 w 71"/>
                <a:gd name="T5" fmla="*/ 71 h 85"/>
                <a:gd name="T6" fmla="*/ 64 w 71"/>
                <a:gd name="T7" fmla="*/ 64 h 85"/>
                <a:gd name="T8" fmla="*/ 64 w 71"/>
                <a:gd name="T9" fmla="*/ 42 h 85"/>
                <a:gd name="T10" fmla="*/ 71 w 71"/>
                <a:gd name="T11" fmla="*/ 35 h 85"/>
                <a:gd name="T12" fmla="*/ 64 w 71"/>
                <a:gd name="T13" fmla="*/ 21 h 85"/>
                <a:gd name="T14" fmla="*/ 49 w 71"/>
                <a:gd name="T15" fmla="*/ 21 h 85"/>
                <a:gd name="T16" fmla="*/ 21 w 71"/>
                <a:gd name="T17" fmla="*/ 0 h 85"/>
                <a:gd name="T18" fmla="*/ 0 w 71"/>
                <a:gd name="T19" fmla="*/ 0 h 85"/>
                <a:gd name="T20" fmla="*/ 7 w 71"/>
                <a:gd name="T21" fmla="*/ 7 h 85"/>
                <a:gd name="T22" fmla="*/ 7 w 71"/>
                <a:gd name="T23" fmla="*/ 21 h 85"/>
                <a:gd name="T24" fmla="*/ 7 w 71"/>
                <a:gd name="T25" fmla="*/ 35 h 85"/>
                <a:gd name="T26" fmla="*/ 21 w 71"/>
                <a:gd name="T27" fmla="*/ 42 h 85"/>
                <a:gd name="T28" fmla="*/ 7 w 71"/>
                <a:gd name="T29" fmla="*/ 42 h 85"/>
                <a:gd name="T30" fmla="*/ 28 w 71"/>
                <a:gd name="T31" fmla="*/ 64 h 85"/>
                <a:gd name="T32" fmla="*/ 21 w 71"/>
                <a:gd name="T33" fmla="*/ 64 h 85"/>
                <a:gd name="T34" fmla="*/ 28 w 71"/>
                <a:gd name="T35" fmla="*/ 64 h 85"/>
                <a:gd name="T36" fmla="*/ 28 w 71"/>
                <a:gd name="T37" fmla="*/ 85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5"/>
                <a:gd name="T59" fmla="*/ 71 w 71"/>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5">
                  <a:moveTo>
                    <a:pt x="28" y="85"/>
                  </a:moveTo>
                  <a:lnTo>
                    <a:pt x="49" y="71"/>
                  </a:lnTo>
                  <a:lnTo>
                    <a:pt x="64" y="71"/>
                  </a:lnTo>
                  <a:lnTo>
                    <a:pt x="64" y="64"/>
                  </a:lnTo>
                  <a:lnTo>
                    <a:pt x="64" y="42"/>
                  </a:lnTo>
                  <a:lnTo>
                    <a:pt x="71" y="35"/>
                  </a:lnTo>
                  <a:lnTo>
                    <a:pt x="64" y="21"/>
                  </a:lnTo>
                  <a:lnTo>
                    <a:pt x="49" y="21"/>
                  </a:lnTo>
                  <a:lnTo>
                    <a:pt x="21" y="0"/>
                  </a:lnTo>
                  <a:lnTo>
                    <a:pt x="0" y="0"/>
                  </a:lnTo>
                  <a:lnTo>
                    <a:pt x="7" y="7"/>
                  </a:lnTo>
                  <a:lnTo>
                    <a:pt x="7" y="21"/>
                  </a:lnTo>
                  <a:lnTo>
                    <a:pt x="7" y="35"/>
                  </a:lnTo>
                  <a:lnTo>
                    <a:pt x="21" y="42"/>
                  </a:lnTo>
                  <a:lnTo>
                    <a:pt x="7" y="42"/>
                  </a:lnTo>
                  <a:lnTo>
                    <a:pt x="28" y="64"/>
                  </a:lnTo>
                  <a:lnTo>
                    <a:pt x="21" y="64"/>
                  </a:lnTo>
                  <a:lnTo>
                    <a:pt x="28" y="64"/>
                  </a:lnTo>
                  <a:lnTo>
                    <a:pt x="28" y="85"/>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21" name="Freeform 227"/>
            <p:cNvSpPr>
              <a:spLocks/>
            </p:cNvSpPr>
            <p:nvPr/>
          </p:nvSpPr>
          <p:spPr bwMode="auto">
            <a:xfrm>
              <a:off x="6267902" y="5476415"/>
              <a:ext cx="164023" cy="133507"/>
            </a:xfrm>
            <a:custGeom>
              <a:avLst/>
              <a:gdLst>
                <a:gd name="T0" fmla="*/ 43 w 43"/>
                <a:gd name="T1" fmla="*/ 21 h 35"/>
                <a:gd name="T2" fmla="*/ 14 w 43"/>
                <a:gd name="T3" fmla="*/ 35 h 35"/>
                <a:gd name="T4" fmla="*/ 0 w 43"/>
                <a:gd name="T5" fmla="*/ 14 h 35"/>
                <a:gd name="T6" fmla="*/ 21 w 43"/>
                <a:gd name="T7" fmla="*/ 0 h 35"/>
                <a:gd name="T8" fmla="*/ 36 w 43"/>
                <a:gd name="T9" fmla="*/ 0 h 35"/>
                <a:gd name="T10" fmla="*/ 43 w 43"/>
                <a:gd name="T11" fmla="*/ 21 h 35"/>
                <a:gd name="T12" fmla="*/ 0 60000 65536"/>
                <a:gd name="T13" fmla="*/ 0 60000 65536"/>
                <a:gd name="T14" fmla="*/ 0 60000 65536"/>
                <a:gd name="T15" fmla="*/ 0 60000 65536"/>
                <a:gd name="T16" fmla="*/ 0 60000 65536"/>
                <a:gd name="T17" fmla="*/ 0 60000 65536"/>
                <a:gd name="T18" fmla="*/ 0 w 43"/>
                <a:gd name="T19" fmla="*/ 0 h 35"/>
                <a:gd name="T20" fmla="*/ 43 w 4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3" h="35">
                  <a:moveTo>
                    <a:pt x="43" y="21"/>
                  </a:moveTo>
                  <a:lnTo>
                    <a:pt x="14" y="35"/>
                  </a:lnTo>
                  <a:lnTo>
                    <a:pt x="0" y="14"/>
                  </a:lnTo>
                  <a:lnTo>
                    <a:pt x="21" y="0"/>
                  </a:lnTo>
                  <a:lnTo>
                    <a:pt x="36" y="0"/>
                  </a:lnTo>
                  <a:lnTo>
                    <a:pt x="43" y="21"/>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22" name="Freeform 228"/>
            <p:cNvSpPr>
              <a:spLocks/>
            </p:cNvSpPr>
            <p:nvPr/>
          </p:nvSpPr>
          <p:spPr bwMode="auto">
            <a:xfrm>
              <a:off x="6267902" y="5476415"/>
              <a:ext cx="164023" cy="133507"/>
            </a:xfrm>
            <a:custGeom>
              <a:avLst/>
              <a:gdLst>
                <a:gd name="T0" fmla="*/ 43 w 43"/>
                <a:gd name="T1" fmla="*/ 21 h 35"/>
                <a:gd name="T2" fmla="*/ 14 w 43"/>
                <a:gd name="T3" fmla="*/ 35 h 35"/>
                <a:gd name="T4" fmla="*/ 0 w 43"/>
                <a:gd name="T5" fmla="*/ 14 h 35"/>
                <a:gd name="T6" fmla="*/ 21 w 43"/>
                <a:gd name="T7" fmla="*/ 0 h 35"/>
                <a:gd name="T8" fmla="*/ 36 w 43"/>
                <a:gd name="T9" fmla="*/ 0 h 35"/>
                <a:gd name="T10" fmla="*/ 43 w 43"/>
                <a:gd name="T11" fmla="*/ 21 h 35"/>
                <a:gd name="T12" fmla="*/ 0 60000 65536"/>
                <a:gd name="T13" fmla="*/ 0 60000 65536"/>
                <a:gd name="T14" fmla="*/ 0 60000 65536"/>
                <a:gd name="T15" fmla="*/ 0 60000 65536"/>
                <a:gd name="T16" fmla="*/ 0 60000 65536"/>
                <a:gd name="T17" fmla="*/ 0 60000 65536"/>
                <a:gd name="T18" fmla="*/ 0 w 43"/>
                <a:gd name="T19" fmla="*/ 0 h 35"/>
                <a:gd name="T20" fmla="*/ 43 w 4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3" h="35">
                  <a:moveTo>
                    <a:pt x="43" y="21"/>
                  </a:moveTo>
                  <a:lnTo>
                    <a:pt x="14" y="35"/>
                  </a:lnTo>
                  <a:lnTo>
                    <a:pt x="0" y="14"/>
                  </a:lnTo>
                  <a:lnTo>
                    <a:pt x="21" y="0"/>
                  </a:lnTo>
                  <a:lnTo>
                    <a:pt x="36" y="0"/>
                  </a:lnTo>
                  <a:lnTo>
                    <a:pt x="43" y="21"/>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25" name="Freeform 231"/>
            <p:cNvSpPr>
              <a:spLocks/>
            </p:cNvSpPr>
            <p:nvPr/>
          </p:nvSpPr>
          <p:spPr bwMode="auto">
            <a:xfrm>
              <a:off x="5428708" y="4583817"/>
              <a:ext cx="488259" cy="514959"/>
            </a:xfrm>
            <a:custGeom>
              <a:avLst/>
              <a:gdLst>
                <a:gd name="T0" fmla="*/ 71 w 128"/>
                <a:gd name="T1" fmla="*/ 7 h 135"/>
                <a:gd name="T2" fmla="*/ 71 w 128"/>
                <a:gd name="T3" fmla="*/ 14 h 135"/>
                <a:gd name="T4" fmla="*/ 107 w 128"/>
                <a:gd name="T5" fmla="*/ 0 h 135"/>
                <a:gd name="T6" fmla="*/ 114 w 128"/>
                <a:gd name="T7" fmla="*/ 7 h 135"/>
                <a:gd name="T8" fmla="*/ 107 w 128"/>
                <a:gd name="T9" fmla="*/ 7 h 135"/>
                <a:gd name="T10" fmla="*/ 114 w 128"/>
                <a:gd name="T11" fmla="*/ 14 h 135"/>
                <a:gd name="T12" fmla="*/ 128 w 128"/>
                <a:gd name="T13" fmla="*/ 71 h 135"/>
                <a:gd name="T14" fmla="*/ 128 w 128"/>
                <a:gd name="T15" fmla="*/ 57 h 135"/>
                <a:gd name="T16" fmla="*/ 85 w 128"/>
                <a:gd name="T17" fmla="*/ 78 h 135"/>
                <a:gd name="T18" fmla="*/ 93 w 128"/>
                <a:gd name="T19" fmla="*/ 85 h 135"/>
                <a:gd name="T20" fmla="*/ 114 w 128"/>
                <a:gd name="T21" fmla="*/ 113 h 135"/>
                <a:gd name="T22" fmla="*/ 93 w 128"/>
                <a:gd name="T23" fmla="*/ 120 h 135"/>
                <a:gd name="T24" fmla="*/ 107 w 128"/>
                <a:gd name="T25" fmla="*/ 135 h 135"/>
                <a:gd name="T26" fmla="*/ 50 w 128"/>
                <a:gd name="T27" fmla="*/ 135 h 135"/>
                <a:gd name="T28" fmla="*/ 22 w 128"/>
                <a:gd name="T29" fmla="*/ 135 h 135"/>
                <a:gd name="T30" fmla="*/ 22 w 128"/>
                <a:gd name="T31" fmla="*/ 113 h 135"/>
                <a:gd name="T32" fmla="*/ 0 w 128"/>
                <a:gd name="T33" fmla="*/ 85 h 135"/>
                <a:gd name="T34" fmla="*/ 0 w 128"/>
                <a:gd name="T35" fmla="*/ 78 h 135"/>
                <a:gd name="T36" fmla="*/ 0 w 128"/>
                <a:gd name="T37" fmla="*/ 71 h 135"/>
                <a:gd name="T38" fmla="*/ 0 w 128"/>
                <a:gd name="T39" fmla="*/ 50 h 135"/>
                <a:gd name="T40" fmla="*/ 15 w 128"/>
                <a:gd name="T41" fmla="*/ 35 h 135"/>
                <a:gd name="T42" fmla="*/ 22 w 128"/>
                <a:gd name="T43" fmla="*/ 14 h 135"/>
                <a:gd name="T44" fmla="*/ 29 w 128"/>
                <a:gd name="T45" fmla="*/ 14 h 135"/>
                <a:gd name="T46" fmla="*/ 43 w 128"/>
                <a:gd name="T47" fmla="*/ 0 h 135"/>
                <a:gd name="T48" fmla="*/ 50 w 128"/>
                <a:gd name="T49" fmla="*/ 0 h 135"/>
                <a:gd name="T50" fmla="*/ 71 w 128"/>
                <a:gd name="T51" fmla="*/ 7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135"/>
                <a:gd name="T80" fmla="*/ 128 w 128"/>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135">
                  <a:moveTo>
                    <a:pt x="71" y="7"/>
                  </a:moveTo>
                  <a:lnTo>
                    <a:pt x="71" y="14"/>
                  </a:lnTo>
                  <a:lnTo>
                    <a:pt x="107" y="0"/>
                  </a:lnTo>
                  <a:lnTo>
                    <a:pt x="114" y="7"/>
                  </a:lnTo>
                  <a:lnTo>
                    <a:pt x="107" y="7"/>
                  </a:lnTo>
                  <a:lnTo>
                    <a:pt x="114" y="14"/>
                  </a:lnTo>
                  <a:lnTo>
                    <a:pt x="128" y="71"/>
                  </a:lnTo>
                  <a:lnTo>
                    <a:pt x="128" y="57"/>
                  </a:lnTo>
                  <a:lnTo>
                    <a:pt x="85" y="78"/>
                  </a:lnTo>
                  <a:lnTo>
                    <a:pt x="93" y="85"/>
                  </a:lnTo>
                  <a:lnTo>
                    <a:pt x="114" y="113"/>
                  </a:lnTo>
                  <a:lnTo>
                    <a:pt x="93" y="120"/>
                  </a:lnTo>
                  <a:lnTo>
                    <a:pt x="107" y="135"/>
                  </a:lnTo>
                  <a:lnTo>
                    <a:pt x="50" y="135"/>
                  </a:lnTo>
                  <a:lnTo>
                    <a:pt x="22" y="135"/>
                  </a:lnTo>
                  <a:lnTo>
                    <a:pt x="22" y="113"/>
                  </a:lnTo>
                  <a:lnTo>
                    <a:pt x="0" y="85"/>
                  </a:lnTo>
                  <a:lnTo>
                    <a:pt x="0" y="78"/>
                  </a:lnTo>
                  <a:lnTo>
                    <a:pt x="0" y="71"/>
                  </a:lnTo>
                  <a:lnTo>
                    <a:pt x="0" y="50"/>
                  </a:lnTo>
                  <a:lnTo>
                    <a:pt x="15" y="35"/>
                  </a:lnTo>
                  <a:lnTo>
                    <a:pt x="22" y="14"/>
                  </a:lnTo>
                  <a:lnTo>
                    <a:pt x="29" y="14"/>
                  </a:lnTo>
                  <a:lnTo>
                    <a:pt x="43" y="0"/>
                  </a:lnTo>
                  <a:lnTo>
                    <a:pt x="50" y="0"/>
                  </a:lnTo>
                  <a:lnTo>
                    <a:pt x="71" y="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26" name="Freeform 232"/>
            <p:cNvSpPr>
              <a:spLocks/>
            </p:cNvSpPr>
            <p:nvPr/>
          </p:nvSpPr>
          <p:spPr bwMode="auto">
            <a:xfrm>
              <a:off x="5428708" y="4583817"/>
              <a:ext cx="488259" cy="514959"/>
            </a:xfrm>
            <a:custGeom>
              <a:avLst/>
              <a:gdLst>
                <a:gd name="T0" fmla="*/ 71 w 128"/>
                <a:gd name="T1" fmla="*/ 7 h 135"/>
                <a:gd name="T2" fmla="*/ 71 w 128"/>
                <a:gd name="T3" fmla="*/ 14 h 135"/>
                <a:gd name="T4" fmla="*/ 107 w 128"/>
                <a:gd name="T5" fmla="*/ 0 h 135"/>
                <a:gd name="T6" fmla="*/ 114 w 128"/>
                <a:gd name="T7" fmla="*/ 7 h 135"/>
                <a:gd name="T8" fmla="*/ 107 w 128"/>
                <a:gd name="T9" fmla="*/ 7 h 135"/>
                <a:gd name="T10" fmla="*/ 114 w 128"/>
                <a:gd name="T11" fmla="*/ 14 h 135"/>
                <a:gd name="T12" fmla="*/ 128 w 128"/>
                <a:gd name="T13" fmla="*/ 71 h 135"/>
                <a:gd name="T14" fmla="*/ 128 w 128"/>
                <a:gd name="T15" fmla="*/ 57 h 135"/>
                <a:gd name="T16" fmla="*/ 85 w 128"/>
                <a:gd name="T17" fmla="*/ 78 h 135"/>
                <a:gd name="T18" fmla="*/ 93 w 128"/>
                <a:gd name="T19" fmla="*/ 85 h 135"/>
                <a:gd name="T20" fmla="*/ 114 w 128"/>
                <a:gd name="T21" fmla="*/ 113 h 135"/>
                <a:gd name="T22" fmla="*/ 93 w 128"/>
                <a:gd name="T23" fmla="*/ 120 h 135"/>
                <a:gd name="T24" fmla="*/ 107 w 128"/>
                <a:gd name="T25" fmla="*/ 135 h 135"/>
                <a:gd name="T26" fmla="*/ 50 w 128"/>
                <a:gd name="T27" fmla="*/ 135 h 135"/>
                <a:gd name="T28" fmla="*/ 22 w 128"/>
                <a:gd name="T29" fmla="*/ 135 h 135"/>
                <a:gd name="T30" fmla="*/ 22 w 128"/>
                <a:gd name="T31" fmla="*/ 113 h 135"/>
                <a:gd name="T32" fmla="*/ 0 w 128"/>
                <a:gd name="T33" fmla="*/ 85 h 135"/>
                <a:gd name="T34" fmla="*/ 0 w 128"/>
                <a:gd name="T35" fmla="*/ 78 h 135"/>
                <a:gd name="T36" fmla="*/ 0 w 128"/>
                <a:gd name="T37" fmla="*/ 71 h 135"/>
                <a:gd name="T38" fmla="*/ 0 w 128"/>
                <a:gd name="T39" fmla="*/ 50 h 135"/>
                <a:gd name="T40" fmla="*/ 15 w 128"/>
                <a:gd name="T41" fmla="*/ 35 h 135"/>
                <a:gd name="T42" fmla="*/ 22 w 128"/>
                <a:gd name="T43" fmla="*/ 14 h 135"/>
                <a:gd name="T44" fmla="*/ 29 w 128"/>
                <a:gd name="T45" fmla="*/ 14 h 135"/>
                <a:gd name="T46" fmla="*/ 43 w 128"/>
                <a:gd name="T47" fmla="*/ 0 h 135"/>
                <a:gd name="T48" fmla="*/ 50 w 128"/>
                <a:gd name="T49" fmla="*/ 0 h 135"/>
                <a:gd name="T50" fmla="*/ 71 w 128"/>
                <a:gd name="T51" fmla="*/ 7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135"/>
                <a:gd name="T80" fmla="*/ 128 w 128"/>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135">
                  <a:moveTo>
                    <a:pt x="71" y="7"/>
                  </a:moveTo>
                  <a:lnTo>
                    <a:pt x="71" y="14"/>
                  </a:lnTo>
                  <a:lnTo>
                    <a:pt x="107" y="0"/>
                  </a:lnTo>
                  <a:lnTo>
                    <a:pt x="114" y="7"/>
                  </a:lnTo>
                  <a:lnTo>
                    <a:pt x="107" y="7"/>
                  </a:lnTo>
                  <a:lnTo>
                    <a:pt x="114" y="14"/>
                  </a:lnTo>
                  <a:lnTo>
                    <a:pt x="128" y="71"/>
                  </a:lnTo>
                  <a:lnTo>
                    <a:pt x="128" y="57"/>
                  </a:lnTo>
                  <a:lnTo>
                    <a:pt x="85" y="78"/>
                  </a:lnTo>
                  <a:lnTo>
                    <a:pt x="93" y="85"/>
                  </a:lnTo>
                  <a:lnTo>
                    <a:pt x="114" y="113"/>
                  </a:lnTo>
                  <a:lnTo>
                    <a:pt x="93" y="120"/>
                  </a:lnTo>
                  <a:lnTo>
                    <a:pt x="107" y="135"/>
                  </a:lnTo>
                  <a:lnTo>
                    <a:pt x="50" y="135"/>
                  </a:lnTo>
                  <a:lnTo>
                    <a:pt x="22" y="135"/>
                  </a:lnTo>
                  <a:lnTo>
                    <a:pt x="22" y="113"/>
                  </a:lnTo>
                  <a:lnTo>
                    <a:pt x="0" y="85"/>
                  </a:lnTo>
                  <a:lnTo>
                    <a:pt x="0" y="78"/>
                  </a:lnTo>
                  <a:lnTo>
                    <a:pt x="0" y="71"/>
                  </a:lnTo>
                  <a:lnTo>
                    <a:pt x="0" y="50"/>
                  </a:lnTo>
                  <a:lnTo>
                    <a:pt x="15" y="35"/>
                  </a:lnTo>
                  <a:lnTo>
                    <a:pt x="22" y="14"/>
                  </a:lnTo>
                  <a:lnTo>
                    <a:pt x="29" y="14"/>
                  </a:lnTo>
                  <a:lnTo>
                    <a:pt x="43" y="0"/>
                  </a:lnTo>
                  <a:lnTo>
                    <a:pt x="50" y="0"/>
                  </a:lnTo>
                  <a:lnTo>
                    <a:pt x="71" y="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27" name="Freeform 233"/>
            <p:cNvSpPr>
              <a:spLocks/>
            </p:cNvSpPr>
            <p:nvPr/>
          </p:nvSpPr>
          <p:spPr bwMode="auto">
            <a:xfrm>
              <a:off x="5241795" y="4801244"/>
              <a:ext cx="186913" cy="106807"/>
            </a:xfrm>
            <a:custGeom>
              <a:avLst/>
              <a:gdLst>
                <a:gd name="T0" fmla="*/ 7 w 49"/>
                <a:gd name="T1" fmla="*/ 0 h 28"/>
                <a:gd name="T2" fmla="*/ 0 w 49"/>
                <a:gd name="T3" fmla="*/ 14 h 28"/>
                <a:gd name="T4" fmla="*/ 14 w 49"/>
                <a:gd name="T5" fmla="*/ 28 h 28"/>
                <a:gd name="T6" fmla="*/ 28 w 49"/>
                <a:gd name="T7" fmla="*/ 21 h 28"/>
                <a:gd name="T8" fmla="*/ 28 w 49"/>
                <a:gd name="T9" fmla="*/ 28 h 28"/>
                <a:gd name="T10" fmla="*/ 35 w 49"/>
                <a:gd name="T11" fmla="*/ 28 h 28"/>
                <a:gd name="T12" fmla="*/ 49 w 49"/>
                <a:gd name="T13" fmla="*/ 21 h 28"/>
                <a:gd name="T14" fmla="*/ 49 w 49"/>
                <a:gd name="T15" fmla="*/ 14 h 28"/>
                <a:gd name="T16" fmla="*/ 28 w 49"/>
                <a:gd name="T17" fmla="*/ 0 h 28"/>
                <a:gd name="T18" fmla="*/ 7 w 49"/>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7" y="0"/>
                  </a:moveTo>
                  <a:lnTo>
                    <a:pt x="0" y="14"/>
                  </a:lnTo>
                  <a:lnTo>
                    <a:pt x="14" y="28"/>
                  </a:lnTo>
                  <a:lnTo>
                    <a:pt x="28" y="21"/>
                  </a:lnTo>
                  <a:lnTo>
                    <a:pt x="28" y="28"/>
                  </a:lnTo>
                  <a:lnTo>
                    <a:pt x="35" y="28"/>
                  </a:lnTo>
                  <a:lnTo>
                    <a:pt x="49" y="21"/>
                  </a:lnTo>
                  <a:lnTo>
                    <a:pt x="49" y="14"/>
                  </a:lnTo>
                  <a:lnTo>
                    <a:pt x="28" y="0"/>
                  </a:lnTo>
                  <a:lnTo>
                    <a:pt x="7" y="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28" name="Freeform 234"/>
            <p:cNvSpPr>
              <a:spLocks/>
            </p:cNvSpPr>
            <p:nvPr/>
          </p:nvSpPr>
          <p:spPr bwMode="auto">
            <a:xfrm>
              <a:off x="5241795" y="4801244"/>
              <a:ext cx="186913" cy="106807"/>
            </a:xfrm>
            <a:custGeom>
              <a:avLst/>
              <a:gdLst>
                <a:gd name="T0" fmla="*/ 7 w 49"/>
                <a:gd name="T1" fmla="*/ 0 h 28"/>
                <a:gd name="T2" fmla="*/ 0 w 49"/>
                <a:gd name="T3" fmla="*/ 14 h 28"/>
                <a:gd name="T4" fmla="*/ 14 w 49"/>
                <a:gd name="T5" fmla="*/ 28 h 28"/>
                <a:gd name="T6" fmla="*/ 28 w 49"/>
                <a:gd name="T7" fmla="*/ 21 h 28"/>
                <a:gd name="T8" fmla="*/ 28 w 49"/>
                <a:gd name="T9" fmla="*/ 28 h 28"/>
                <a:gd name="T10" fmla="*/ 35 w 49"/>
                <a:gd name="T11" fmla="*/ 28 h 28"/>
                <a:gd name="T12" fmla="*/ 49 w 49"/>
                <a:gd name="T13" fmla="*/ 21 h 28"/>
                <a:gd name="T14" fmla="*/ 49 w 49"/>
                <a:gd name="T15" fmla="*/ 14 h 28"/>
                <a:gd name="T16" fmla="*/ 28 w 49"/>
                <a:gd name="T17" fmla="*/ 0 h 28"/>
                <a:gd name="T18" fmla="*/ 7 w 49"/>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7" y="0"/>
                  </a:moveTo>
                  <a:lnTo>
                    <a:pt x="0" y="14"/>
                  </a:lnTo>
                  <a:lnTo>
                    <a:pt x="14" y="28"/>
                  </a:lnTo>
                  <a:lnTo>
                    <a:pt x="28" y="21"/>
                  </a:lnTo>
                  <a:lnTo>
                    <a:pt x="28" y="28"/>
                  </a:lnTo>
                  <a:lnTo>
                    <a:pt x="35" y="28"/>
                  </a:lnTo>
                  <a:lnTo>
                    <a:pt x="49" y="21"/>
                  </a:lnTo>
                  <a:lnTo>
                    <a:pt x="49" y="14"/>
                  </a:lnTo>
                  <a:lnTo>
                    <a:pt x="28" y="0"/>
                  </a:lnTo>
                  <a:lnTo>
                    <a:pt x="7" y="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35" name="Freeform 297"/>
            <p:cNvSpPr>
              <a:spLocks/>
            </p:cNvSpPr>
            <p:nvPr/>
          </p:nvSpPr>
          <p:spPr bwMode="auto">
            <a:xfrm>
              <a:off x="5539328" y="4366388"/>
              <a:ext cx="160210" cy="217429"/>
            </a:xfrm>
            <a:custGeom>
              <a:avLst/>
              <a:gdLst>
                <a:gd name="T0" fmla="*/ 14 w 42"/>
                <a:gd name="T1" fmla="*/ 57 h 57"/>
                <a:gd name="T2" fmla="*/ 14 w 42"/>
                <a:gd name="T3" fmla="*/ 43 h 57"/>
                <a:gd name="T4" fmla="*/ 0 w 42"/>
                <a:gd name="T5" fmla="*/ 36 h 57"/>
                <a:gd name="T6" fmla="*/ 0 w 42"/>
                <a:gd name="T7" fmla="*/ 22 h 57"/>
                <a:gd name="T8" fmla="*/ 14 w 42"/>
                <a:gd name="T9" fmla="*/ 7 h 57"/>
                <a:gd name="T10" fmla="*/ 35 w 42"/>
                <a:gd name="T11" fmla="*/ 0 h 57"/>
                <a:gd name="T12" fmla="*/ 35 w 42"/>
                <a:gd name="T13" fmla="*/ 22 h 57"/>
                <a:gd name="T14" fmla="*/ 42 w 42"/>
                <a:gd name="T15" fmla="*/ 22 h 57"/>
                <a:gd name="T16" fmla="*/ 35 w 42"/>
                <a:gd name="T17" fmla="*/ 36 h 57"/>
                <a:gd name="T18" fmla="*/ 21 w 42"/>
                <a:gd name="T19" fmla="*/ 57 h 57"/>
                <a:gd name="T20" fmla="*/ 14 w 42"/>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57"/>
                <a:gd name="T35" fmla="*/ 42 w 4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57">
                  <a:moveTo>
                    <a:pt x="14" y="57"/>
                  </a:moveTo>
                  <a:lnTo>
                    <a:pt x="14" y="43"/>
                  </a:lnTo>
                  <a:lnTo>
                    <a:pt x="0" y="36"/>
                  </a:lnTo>
                  <a:lnTo>
                    <a:pt x="0" y="22"/>
                  </a:lnTo>
                  <a:lnTo>
                    <a:pt x="14" y="7"/>
                  </a:lnTo>
                  <a:lnTo>
                    <a:pt x="35" y="0"/>
                  </a:lnTo>
                  <a:lnTo>
                    <a:pt x="35" y="22"/>
                  </a:lnTo>
                  <a:lnTo>
                    <a:pt x="42" y="22"/>
                  </a:lnTo>
                  <a:lnTo>
                    <a:pt x="35" y="36"/>
                  </a:lnTo>
                  <a:lnTo>
                    <a:pt x="21" y="57"/>
                  </a:lnTo>
                  <a:lnTo>
                    <a:pt x="14" y="5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36" name="Freeform 298"/>
            <p:cNvSpPr>
              <a:spLocks/>
            </p:cNvSpPr>
            <p:nvPr/>
          </p:nvSpPr>
          <p:spPr bwMode="auto">
            <a:xfrm>
              <a:off x="5539328" y="4366388"/>
              <a:ext cx="160210" cy="217429"/>
            </a:xfrm>
            <a:custGeom>
              <a:avLst/>
              <a:gdLst>
                <a:gd name="T0" fmla="*/ 14 w 42"/>
                <a:gd name="T1" fmla="*/ 57 h 57"/>
                <a:gd name="T2" fmla="*/ 14 w 42"/>
                <a:gd name="T3" fmla="*/ 43 h 57"/>
                <a:gd name="T4" fmla="*/ 0 w 42"/>
                <a:gd name="T5" fmla="*/ 36 h 57"/>
                <a:gd name="T6" fmla="*/ 0 w 42"/>
                <a:gd name="T7" fmla="*/ 22 h 57"/>
                <a:gd name="T8" fmla="*/ 14 w 42"/>
                <a:gd name="T9" fmla="*/ 7 h 57"/>
                <a:gd name="T10" fmla="*/ 35 w 42"/>
                <a:gd name="T11" fmla="*/ 0 h 57"/>
                <a:gd name="T12" fmla="*/ 35 w 42"/>
                <a:gd name="T13" fmla="*/ 22 h 57"/>
                <a:gd name="T14" fmla="*/ 42 w 42"/>
                <a:gd name="T15" fmla="*/ 22 h 57"/>
                <a:gd name="T16" fmla="*/ 35 w 42"/>
                <a:gd name="T17" fmla="*/ 36 h 57"/>
                <a:gd name="T18" fmla="*/ 21 w 42"/>
                <a:gd name="T19" fmla="*/ 57 h 57"/>
                <a:gd name="T20" fmla="*/ 14 w 42"/>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57"/>
                <a:gd name="T35" fmla="*/ 42 w 4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57">
                  <a:moveTo>
                    <a:pt x="14" y="57"/>
                  </a:moveTo>
                  <a:lnTo>
                    <a:pt x="14" y="43"/>
                  </a:lnTo>
                  <a:lnTo>
                    <a:pt x="0" y="36"/>
                  </a:lnTo>
                  <a:lnTo>
                    <a:pt x="0" y="22"/>
                  </a:lnTo>
                  <a:lnTo>
                    <a:pt x="14" y="7"/>
                  </a:lnTo>
                  <a:lnTo>
                    <a:pt x="35" y="0"/>
                  </a:lnTo>
                  <a:lnTo>
                    <a:pt x="35" y="22"/>
                  </a:lnTo>
                  <a:lnTo>
                    <a:pt x="42" y="22"/>
                  </a:lnTo>
                  <a:lnTo>
                    <a:pt x="35" y="36"/>
                  </a:lnTo>
                  <a:lnTo>
                    <a:pt x="21" y="57"/>
                  </a:lnTo>
                  <a:lnTo>
                    <a:pt x="14" y="5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37" name="Freeform 299"/>
            <p:cNvSpPr>
              <a:spLocks/>
            </p:cNvSpPr>
            <p:nvPr/>
          </p:nvSpPr>
          <p:spPr bwMode="auto">
            <a:xfrm>
              <a:off x="5619434" y="4961453"/>
              <a:ext cx="457743" cy="217429"/>
            </a:xfrm>
            <a:custGeom>
              <a:avLst/>
              <a:gdLst>
                <a:gd name="T0" fmla="*/ 0 w 120"/>
                <a:gd name="T1" fmla="*/ 36 h 57"/>
                <a:gd name="T2" fmla="*/ 57 w 120"/>
                <a:gd name="T3" fmla="*/ 36 h 57"/>
                <a:gd name="T4" fmla="*/ 43 w 120"/>
                <a:gd name="T5" fmla="*/ 21 h 57"/>
                <a:gd name="T6" fmla="*/ 64 w 120"/>
                <a:gd name="T7" fmla="*/ 14 h 57"/>
                <a:gd name="T8" fmla="*/ 78 w 120"/>
                <a:gd name="T9" fmla="*/ 14 h 57"/>
                <a:gd name="T10" fmla="*/ 85 w 120"/>
                <a:gd name="T11" fmla="*/ 0 h 57"/>
                <a:gd name="T12" fmla="*/ 106 w 120"/>
                <a:gd name="T13" fmla="*/ 14 h 57"/>
                <a:gd name="T14" fmla="*/ 120 w 120"/>
                <a:gd name="T15" fmla="*/ 21 h 57"/>
                <a:gd name="T16" fmla="*/ 99 w 120"/>
                <a:gd name="T17" fmla="*/ 43 h 57"/>
                <a:gd name="T18" fmla="*/ 64 w 120"/>
                <a:gd name="T19" fmla="*/ 57 h 57"/>
                <a:gd name="T20" fmla="*/ 43 w 120"/>
                <a:gd name="T21" fmla="*/ 43 h 57"/>
                <a:gd name="T22" fmla="*/ 35 w 120"/>
                <a:gd name="T23" fmla="*/ 43 h 57"/>
                <a:gd name="T24" fmla="*/ 14 w 120"/>
                <a:gd name="T25" fmla="*/ 43 h 57"/>
                <a:gd name="T26" fmla="*/ 0 w 120"/>
                <a:gd name="T27" fmla="*/ 43 h 57"/>
                <a:gd name="T28" fmla="*/ 0 w 120"/>
                <a:gd name="T29" fmla="*/ 36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57"/>
                <a:gd name="T47" fmla="*/ 120 w 120"/>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57">
                  <a:moveTo>
                    <a:pt x="0" y="36"/>
                  </a:moveTo>
                  <a:lnTo>
                    <a:pt x="57" y="36"/>
                  </a:lnTo>
                  <a:lnTo>
                    <a:pt x="43" y="21"/>
                  </a:lnTo>
                  <a:lnTo>
                    <a:pt x="64" y="14"/>
                  </a:lnTo>
                  <a:lnTo>
                    <a:pt x="78" y="14"/>
                  </a:lnTo>
                  <a:lnTo>
                    <a:pt x="85" y="0"/>
                  </a:lnTo>
                  <a:lnTo>
                    <a:pt x="106" y="14"/>
                  </a:lnTo>
                  <a:lnTo>
                    <a:pt x="120" y="21"/>
                  </a:lnTo>
                  <a:lnTo>
                    <a:pt x="99" y="43"/>
                  </a:lnTo>
                  <a:lnTo>
                    <a:pt x="64" y="57"/>
                  </a:lnTo>
                  <a:lnTo>
                    <a:pt x="43" y="43"/>
                  </a:lnTo>
                  <a:lnTo>
                    <a:pt x="35" y="43"/>
                  </a:lnTo>
                  <a:lnTo>
                    <a:pt x="14" y="43"/>
                  </a:lnTo>
                  <a:lnTo>
                    <a:pt x="0" y="43"/>
                  </a:lnTo>
                  <a:lnTo>
                    <a:pt x="0" y="36"/>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38" name="Freeform 300"/>
            <p:cNvSpPr>
              <a:spLocks/>
            </p:cNvSpPr>
            <p:nvPr/>
          </p:nvSpPr>
          <p:spPr bwMode="auto">
            <a:xfrm>
              <a:off x="5619434" y="4961453"/>
              <a:ext cx="457743" cy="217429"/>
            </a:xfrm>
            <a:custGeom>
              <a:avLst/>
              <a:gdLst>
                <a:gd name="T0" fmla="*/ 0 w 120"/>
                <a:gd name="T1" fmla="*/ 36 h 57"/>
                <a:gd name="T2" fmla="*/ 57 w 120"/>
                <a:gd name="T3" fmla="*/ 36 h 57"/>
                <a:gd name="T4" fmla="*/ 43 w 120"/>
                <a:gd name="T5" fmla="*/ 21 h 57"/>
                <a:gd name="T6" fmla="*/ 64 w 120"/>
                <a:gd name="T7" fmla="*/ 14 h 57"/>
                <a:gd name="T8" fmla="*/ 78 w 120"/>
                <a:gd name="T9" fmla="*/ 14 h 57"/>
                <a:gd name="T10" fmla="*/ 85 w 120"/>
                <a:gd name="T11" fmla="*/ 0 h 57"/>
                <a:gd name="T12" fmla="*/ 106 w 120"/>
                <a:gd name="T13" fmla="*/ 14 h 57"/>
                <a:gd name="T14" fmla="*/ 120 w 120"/>
                <a:gd name="T15" fmla="*/ 21 h 57"/>
                <a:gd name="T16" fmla="*/ 99 w 120"/>
                <a:gd name="T17" fmla="*/ 43 h 57"/>
                <a:gd name="T18" fmla="*/ 64 w 120"/>
                <a:gd name="T19" fmla="*/ 57 h 57"/>
                <a:gd name="T20" fmla="*/ 43 w 120"/>
                <a:gd name="T21" fmla="*/ 43 h 57"/>
                <a:gd name="T22" fmla="*/ 35 w 120"/>
                <a:gd name="T23" fmla="*/ 43 h 57"/>
                <a:gd name="T24" fmla="*/ 14 w 120"/>
                <a:gd name="T25" fmla="*/ 43 h 57"/>
                <a:gd name="T26" fmla="*/ 0 w 120"/>
                <a:gd name="T27" fmla="*/ 43 h 57"/>
                <a:gd name="T28" fmla="*/ 0 w 120"/>
                <a:gd name="T29" fmla="*/ 36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57"/>
                <a:gd name="T47" fmla="*/ 120 w 120"/>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57">
                  <a:moveTo>
                    <a:pt x="0" y="36"/>
                  </a:moveTo>
                  <a:lnTo>
                    <a:pt x="57" y="36"/>
                  </a:lnTo>
                  <a:lnTo>
                    <a:pt x="43" y="21"/>
                  </a:lnTo>
                  <a:lnTo>
                    <a:pt x="64" y="14"/>
                  </a:lnTo>
                  <a:lnTo>
                    <a:pt x="78" y="14"/>
                  </a:lnTo>
                  <a:lnTo>
                    <a:pt x="85" y="0"/>
                  </a:lnTo>
                  <a:lnTo>
                    <a:pt x="106" y="14"/>
                  </a:lnTo>
                  <a:lnTo>
                    <a:pt x="120" y="21"/>
                  </a:lnTo>
                  <a:lnTo>
                    <a:pt x="99" y="43"/>
                  </a:lnTo>
                  <a:lnTo>
                    <a:pt x="64" y="57"/>
                  </a:lnTo>
                  <a:lnTo>
                    <a:pt x="43" y="43"/>
                  </a:lnTo>
                  <a:lnTo>
                    <a:pt x="35" y="43"/>
                  </a:lnTo>
                  <a:lnTo>
                    <a:pt x="14" y="43"/>
                  </a:lnTo>
                  <a:lnTo>
                    <a:pt x="0" y="43"/>
                  </a:lnTo>
                  <a:lnTo>
                    <a:pt x="0" y="36"/>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39" name="Freeform 301"/>
            <p:cNvSpPr>
              <a:spLocks/>
            </p:cNvSpPr>
            <p:nvPr/>
          </p:nvSpPr>
          <p:spPr bwMode="auto">
            <a:xfrm>
              <a:off x="5375304" y="5098776"/>
              <a:ext cx="297533" cy="106807"/>
            </a:xfrm>
            <a:custGeom>
              <a:avLst/>
              <a:gdLst>
                <a:gd name="T0" fmla="*/ 29 w 78"/>
                <a:gd name="T1" fmla="*/ 28 h 28"/>
                <a:gd name="T2" fmla="*/ 43 w 78"/>
                <a:gd name="T3" fmla="*/ 21 h 28"/>
                <a:gd name="T4" fmla="*/ 57 w 78"/>
                <a:gd name="T5" fmla="*/ 28 h 28"/>
                <a:gd name="T6" fmla="*/ 57 w 78"/>
                <a:gd name="T7" fmla="*/ 21 h 28"/>
                <a:gd name="T8" fmla="*/ 64 w 78"/>
                <a:gd name="T9" fmla="*/ 21 h 28"/>
                <a:gd name="T10" fmla="*/ 78 w 78"/>
                <a:gd name="T11" fmla="*/ 7 h 28"/>
                <a:gd name="T12" fmla="*/ 64 w 78"/>
                <a:gd name="T13" fmla="*/ 7 h 28"/>
                <a:gd name="T14" fmla="*/ 64 w 78"/>
                <a:gd name="T15" fmla="*/ 0 h 28"/>
                <a:gd name="T16" fmla="*/ 36 w 78"/>
                <a:gd name="T17" fmla="*/ 0 h 28"/>
                <a:gd name="T18" fmla="*/ 29 w 78"/>
                <a:gd name="T19" fmla="*/ 0 h 28"/>
                <a:gd name="T20" fmla="*/ 0 w 78"/>
                <a:gd name="T21" fmla="*/ 21 h 28"/>
                <a:gd name="T22" fmla="*/ 14 w 78"/>
                <a:gd name="T23" fmla="*/ 28 h 28"/>
                <a:gd name="T24" fmla="*/ 14 w 78"/>
                <a:gd name="T25" fmla="*/ 21 h 28"/>
                <a:gd name="T26" fmla="*/ 29 w 78"/>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28"/>
                <a:gd name="T44" fmla="*/ 78 w 7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28">
                  <a:moveTo>
                    <a:pt x="29" y="28"/>
                  </a:moveTo>
                  <a:lnTo>
                    <a:pt x="43" y="21"/>
                  </a:lnTo>
                  <a:lnTo>
                    <a:pt x="57" y="28"/>
                  </a:lnTo>
                  <a:lnTo>
                    <a:pt x="57" y="21"/>
                  </a:lnTo>
                  <a:lnTo>
                    <a:pt x="64" y="21"/>
                  </a:lnTo>
                  <a:lnTo>
                    <a:pt x="78" y="7"/>
                  </a:lnTo>
                  <a:lnTo>
                    <a:pt x="64" y="7"/>
                  </a:lnTo>
                  <a:lnTo>
                    <a:pt x="64" y="0"/>
                  </a:lnTo>
                  <a:lnTo>
                    <a:pt x="36" y="0"/>
                  </a:lnTo>
                  <a:lnTo>
                    <a:pt x="29" y="0"/>
                  </a:lnTo>
                  <a:lnTo>
                    <a:pt x="0" y="21"/>
                  </a:lnTo>
                  <a:lnTo>
                    <a:pt x="14" y="28"/>
                  </a:lnTo>
                  <a:lnTo>
                    <a:pt x="14" y="21"/>
                  </a:lnTo>
                  <a:lnTo>
                    <a:pt x="29" y="28"/>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40" name="Freeform 302"/>
            <p:cNvSpPr>
              <a:spLocks/>
            </p:cNvSpPr>
            <p:nvPr/>
          </p:nvSpPr>
          <p:spPr bwMode="auto">
            <a:xfrm>
              <a:off x="5375304" y="5098776"/>
              <a:ext cx="297533" cy="106807"/>
            </a:xfrm>
            <a:custGeom>
              <a:avLst/>
              <a:gdLst>
                <a:gd name="T0" fmla="*/ 29 w 78"/>
                <a:gd name="T1" fmla="*/ 28 h 28"/>
                <a:gd name="T2" fmla="*/ 43 w 78"/>
                <a:gd name="T3" fmla="*/ 21 h 28"/>
                <a:gd name="T4" fmla="*/ 57 w 78"/>
                <a:gd name="T5" fmla="*/ 28 h 28"/>
                <a:gd name="T6" fmla="*/ 57 w 78"/>
                <a:gd name="T7" fmla="*/ 21 h 28"/>
                <a:gd name="T8" fmla="*/ 64 w 78"/>
                <a:gd name="T9" fmla="*/ 21 h 28"/>
                <a:gd name="T10" fmla="*/ 78 w 78"/>
                <a:gd name="T11" fmla="*/ 7 h 28"/>
                <a:gd name="T12" fmla="*/ 64 w 78"/>
                <a:gd name="T13" fmla="*/ 7 h 28"/>
                <a:gd name="T14" fmla="*/ 64 w 78"/>
                <a:gd name="T15" fmla="*/ 0 h 28"/>
                <a:gd name="T16" fmla="*/ 36 w 78"/>
                <a:gd name="T17" fmla="*/ 0 h 28"/>
                <a:gd name="T18" fmla="*/ 29 w 78"/>
                <a:gd name="T19" fmla="*/ 0 h 28"/>
                <a:gd name="T20" fmla="*/ 0 w 78"/>
                <a:gd name="T21" fmla="*/ 21 h 28"/>
                <a:gd name="T22" fmla="*/ 14 w 78"/>
                <a:gd name="T23" fmla="*/ 28 h 28"/>
                <a:gd name="T24" fmla="*/ 14 w 78"/>
                <a:gd name="T25" fmla="*/ 21 h 28"/>
                <a:gd name="T26" fmla="*/ 29 w 78"/>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28"/>
                <a:gd name="T44" fmla="*/ 78 w 7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28">
                  <a:moveTo>
                    <a:pt x="29" y="28"/>
                  </a:moveTo>
                  <a:lnTo>
                    <a:pt x="43" y="21"/>
                  </a:lnTo>
                  <a:lnTo>
                    <a:pt x="57" y="28"/>
                  </a:lnTo>
                  <a:lnTo>
                    <a:pt x="57" y="21"/>
                  </a:lnTo>
                  <a:lnTo>
                    <a:pt x="64" y="21"/>
                  </a:lnTo>
                  <a:lnTo>
                    <a:pt x="78" y="7"/>
                  </a:lnTo>
                  <a:lnTo>
                    <a:pt x="64" y="7"/>
                  </a:lnTo>
                  <a:lnTo>
                    <a:pt x="64" y="0"/>
                  </a:lnTo>
                  <a:lnTo>
                    <a:pt x="36" y="0"/>
                  </a:lnTo>
                  <a:lnTo>
                    <a:pt x="29" y="0"/>
                  </a:lnTo>
                  <a:lnTo>
                    <a:pt x="0" y="21"/>
                  </a:lnTo>
                  <a:lnTo>
                    <a:pt x="14" y="28"/>
                  </a:lnTo>
                  <a:lnTo>
                    <a:pt x="14" y="21"/>
                  </a:lnTo>
                  <a:lnTo>
                    <a:pt x="29" y="28"/>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41" name="Freeform 303"/>
            <p:cNvSpPr>
              <a:spLocks/>
            </p:cNvSpPr>
            <p:nvPr/>
          </p:nvSpPr>
          <p:spPr bwMode="auto">
            <a:xfrm>
              <a:off x="6241200" y="5449712"/>
              <a:ext cx="106807" cy="240316"/>
            </a:xfrm>
            <a:custGeom>
              <a:avLst/>
              <a:gdLst>
                <a:gd name="T0" fmla="*/ 7 w 28"/>
                <a:gd name="T1" fmla="*/ 21 h 63"/>
                <a:gd name="T2" fmla="*/ 7 w 28"/>
                <a:gd name="T3" fmla="*/ 0 h 63"/>
                <a:gd name="T4" fmla="*/ 0 w 28"/>
                <a:gd name="T5" fmla="*/ 0 h 63"/>
                <a:gd name="T6" fmla="*/ 0 w 28"/>
                <a:gd name="T7" fmla="*/ 21 h 63"/>
                <a:gd name="T8" fmla="*/ 0 w 28"/>
                <a:gd name="T9" fmla="*/ 49 h 63"/>
                <a:gd name="T10" fmla="*/ 7 w 28"/>
                <a:gd name="T11" fmla="*/ 63 h 63"/>
                <a:gd name="T12" fmla="*/ 28 w 28"/>
                <a:gd name="T13" fmla="*/ 42 h 63"/>
                <a:gd name="T14" fmla="*/ 7 w 28"/>
                <a:gd name="T15" fmla="*/ 21 h 6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3"/>
                <a:gd name="T26" fmla="*/ 28 w 28"/>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3">
                  <a:moveTo>
                    <a:pt x="7" y="21"/>
                  </a:moveTo>
                  <a:lnTo>
                    <a:pt x="7" y="0"/>
                  </a:lnTo>
                  <a:lnTo>
                    <a:pt x="0" y="0"/>
                  </a:lnTo>
                  <a:lnTo>
                    <a:pt x="0" y="21"/>
                  </a:lnTo>
                  <a:lnTo>
                    <a:pt x="0" y="49"/>
                  </a:lnTo>
                  <a:lnTo>
                    <a:pt x="7" y="63"/>
                  </a:lnTo>
                  <a:lnTo>
                    <a:pt x="28" y="42"/>
                  </a:lnTo>
                  <a:lnTo>
                    <a:pt x="7" y="21"/>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42" name="Freeform 304"/>
            <p:cNvSpPr>
              <a:spLocks/>
            </p:cNvSpPr>
            <p:nvPr/>
          </p:nvSpPr>
          <p:spPr bwMode="auto">
            <a:xfrm>
              <a:off x="6241200" y="5449712"/>
              <a:ext cx="106807" cy="240316"/>
            </a:xfrm>
            <a:custGeom>
              <a:avLst/>
              <a:gdLst>
                <a:gd name="T0" fmla="*/ 7 w 28"/>
                <a:gd name="T1" fmla="*/ 21 h 63"/>
                <a:gd name="T2" fmla="*/ 7 w 28"/>
                <a:gd name="T3" fmla="*/ 0 h 63"/>
                <a:gd name="T4" fmla="*/ 0 w 28"/>
                <a:gd name="T5" fmla="*/ 0 h 63"/>
                <a:gd name="T6" fmla="*/ 0 w 28"/>
                <a:gd name="T7" fmla="*/ 21 h 63"/>
                <a:gd name="T8" fmla="*/ 0 w 28"/>
                <a:gd name="T9" fmla="*/ 49 h 63"/>
                <a:gd name="T10" fmla="*/ 7 w 28"/>
                <a:gd name="T11" fmla="*/ 63 h 63"/>
                <a:gd name="T12" fmla="*/ 28 w 28"/>
                <a:gd name="T13" fmla="*/ 42 h 63"/>
                <a:gd name="T14" fmla="*/ 7 w 28"/>
                <a:gd name="T15" fmla="*/ 21 h 6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3"/>
                <a:gd name="T26" fmla="*/ 28 w 28"/>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3">
                  <a:moveTo>
                    <a:pt x="7" y="21"/>
                  </a:moveTo>
                  <a:lnTo>
                    <a:pt x="7" y="0"/>
                  </a:lnTo>
                  <a:lnTo>
                    <a:pt x="0" y="0"/>
                  </a:lnTo>
                  <a:lnTo>
                    <a:pt x="0" y="21"/>
                  </a:lnTo>
                  <a:lnTo>
                    <a:pt x="0" y="49"/>
                  </a:lnTo>
                  <a:lnTo>
                    <a:pt x="7" y="63"/>
                  </a:lnTo>
                  <a:lnTo>
                    <a:pt x="28" y="42"/>
                  </a:lnTo>
                  <a:lnTo>
                    <a:pt x="7" y="21"/>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43" name="Freeform 305"/>
            <p:cNvSpPr>
              <a:spLocks/>
            </p:cNvSpPr>
            <p:nvPr/>
          </p:nvSpPr>
          <p:spPr bwMode="auto">
            <a:xfrm>
              <a:off x="5997070" y="5014857"/>
              <a:ext cx="408155" cy="190726"/>
            </a:xfrm>
            <a:custGeom>
              <a:avLst/>
              <a:gdLst>
                <a:gd name="T0" fmla="*/ 7 w 107"/>
                <a:gd name="T1" fmla="*/ 43 h 50"/>
                <a:gd name="T2" fmla="*/ 0 w 107"/>
                <a:gd name="T3" fmla="*/ 29 h 50"/>
                <a:gd name="T4" fmla="*/ 21 w 107"/>
                <a:gd name="T5" fmla="*/ 7 h 50"/>
                <a:gd name="T6" fmla="*/ 43 w 107"/>
                <a:gd name="T7" fmla="*/ 22 h 50"/>
                <a:gd name="T8" fmla="*/ 71 w 107"/>
                <a:gd name="T9" fmla="*/ 0 h 50"/>
                <a:gd name="T10" fmla="*/ 92 w 107"/>
                <a:gd name="T11" fmla="*/ 0 h 50"/>
                <a:gd name="T12" fmla="*/ 92 w 107"/>
                <a:gd name="T13" fmla="*/ 7 h 50"/>
                <a:gd name="T14" fmla="*/ 107 w 107"/>
                <a:gd name="T15" fmla="*/ 7 h 50"/>
                <a:gd name="T16" fmla="*/ 92 w 107"/>
                <a:gd name="T17" fmla="*/ 22 h 50"/>
                <a:gd name="T18" fmla="*/ 85 w 107"/>
                <a:gd name="T19" fmla="*/ 43 h 50"/>
                <a:gd name="T20" fmla="*/ 71 w 107"/>
                <a:gd name="T21" fmla="*/ 50 h 50"/>
                <a:gd name="T22" fmla="*/ 29 w 107"/>
                <a:gd name="T23" fmla="*/ 50 h 50"/>
                <a:gd name="T24" fmla="*/ 7 w 107"/>
                <a:gd name="T25" fmla="*/ 4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0"/>
                <a:gd name="T41" fmla="*/ 107 w 107"/>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0">
                  <a:moveTo>
                    <a:pt x="7" y="43"/>
                  </a:moveTo>
                  <a:lnTo>
                    <a:pt x="0" y="29"/>
                  </a:lnTo>
                  <a:lnTo>
                    <a:pt x="21" y="7"/>
                  </a:lnTo>
                  <a:lnTo>
                    <a:pt x="43" y="22"/>
                  </a:lnTo>
                  <a:lnTo>
                    <a:pt x="71" y="0"/>
                  </a:lnTo>
                  <a:lnTo>
                    <a:pt x="92" y="0"/>
                  </a:lnTo>
                  <a:lnTo>
                    <a:pt x="92" y="7"/>
                  </a:lnTo>
                  <a:lnTo>
                    <a:pt x="107" y="7"/>
                  </a:lnTo>
                  <a:lnTo>
                    <a:pt x="92" y="22"/>
                  </a:lnTo>
                  <a:lnTo>
                    <a:pt x="85" y="43"/>
                  </a:lnTo>
                  <a:lnTo>
                    <a:pt x="71" y="50"/>
                  </a:lnTo>
                  <a:lnTo>
                    <a:pt x="29" y="50"/>
                  </a:lnTo>
                  <a:lnTo>
                    <a:pt x="7" y="43"/>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44" name="Freeform 306"/>
            <p:cNvSpPr>
              <a:spLocks/>
            </p:cNvSpPr>
            <p:nvPr/>
          </p:nvSpPr>
          <p:spPr bwMode="auto">
            <a:xfrm>
              <a:off x="5997070" y="5014857"/>
              <a:ext cx="408155" cy="190726"/>
            </a:xfrm>
            <a:custGeom>
              <a:avLst/>
              <a:gdLst>
                <a:gd name="T0" fmla="*/ 7 w 107"/>
                <a:gd name="T1" fmla="*/ 43 h 50"/>
                <a:gd name="T2" fmla="*/ 0 w 107"/>
                <a:gd name="T3" fmla="*/ 29 h 50"/>
                <a:gd name="T4" fmla="*/ 21 w 107"/>
                <a:gd name="T5" fmla="*/ 7 h 50"/>
                <a:gd name="T6" fmla="*/ 43 w 107"/>
                <a:gd name="T7" fmla="*/ 22 h 50"/>
                <a:gd name="T8" fmla="*/ 71 w 107"/>
                <a:gd name="T9" fmla="*/ 0 h 50"/>
                <a:gd name="T10" fmla="*/ 92 w 107"/>
                <a:gd name="T11" fmla="*/ 0 h 50"/>
                <a:gd name="T12" fmla="*/ 92 w 107"/>
                <a:gd name="T13" fmla="*/ 7 h 50"/>
                <a:gd name="T14" fmla="*/ 107 w 107"/>
                <a:gd name="T15" fmla="*/ 7 h 50"/>
                <a:gd name="T16" fmla="*/ 92 w 107"/>
                <a:gd name="T17" fmla="*/ 22 h 50"/>
                <a:gd name="T18" fmla="*/ 85 w 107"/>
                <a:gd name="T19" fmla="*/ 43 h 50"/>
                <a:gd name="T20" fmla="*/ 71 w 107"/>
                <a:gd name="T21" fmla="*/ 50 h 50"/>
                <a:gd name="T22" fmla="*/ 29 w 107"/>
                <a:gd name="T23" fmla="*/ 50 h 50"/>
                <a:gd name="T24" fmla="*/ 7 w 107"/>
                <a:gd name="T25" fmla="*/ 4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0"/>
                <a:gd name="T41" fmla="*/ 107 w 107"/>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0">
                  <a:moveTo>
                    <a:pt x="7" y="43"/>
                  </a:moveTo>
                  <a:lnTo>
                    <a:pt x="0" y="29"/>
                  </a:lnTo>
                  <a:lnTo>
                    <a:pt x="21" y="7"/>
                  </a:lnTo>
                  <a:lnTo>
                    <a:pt x="43" y="22"/>
                  </a:lnTo>
                  <a:lnTo>
                    <a:pt x="71" y="0"/>
                  </a:lnTo>
                  <a:lnTo>
                    <a:pt x="92" y="0"/>
                  </a:lnTo>
                  <a:lnTo>
                    <a:pt x="92" y="7"/>
                  </a:lnTo>
                  <a:lnTo>
                    <a:pt x="107" y="7"/>
                  </a:lnTo>
                  <a:lnTo>
                    <a:pt x="92" y="22"/>
                  </a:lnTo>
                  <a:lnTo>
                    <a:pt x="85" y="43"/>
                  </a:lnTo>
                  <a:lnTo>
                    <a:pt x="71" y="50"/>
                  </a:lnTo>
                  <a:lnTo>
                    <a:pt x="29" y="50"/>
                  </a:lnTo>
                  <a:lnTo>
                    <a:pt x="7" y="43"/>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47" name="Freeform 415"/>
            <p:cNvSpPr>
              <a:spLocks/>
            </p:cNvSpPr>
            <p:nvPr/>
          </p:nvSpPr>
          <p:spPr bwMode="auto">
            <a:xfrm>
              <a:off x="4753536" y="4286285"/>
              <a:ext cx="434855" cy="595065"/>
            </a:xfrm>
            <a:custGeom>
              <a:avLst/>
              <a:gdLst>
                <a:gd name="T0" fmla="*/ 0 w 114"/>
                <a:gd name="T1" fmla="*/ 156 h 156"/>
                <a:gd name="T2" fmla="*/ 14 w 114"/>
                <a:gd name="T3" fmla="*/ 135 h 156"/>
                <a:gd name="T4" fmla="*/ 36 w 114"/>
                <a:gd name="T5" fmla="*/ 135 h 156"/>
                <a:gd name="T6" fmla="*/ 29 w 114"/>
                <a:gd name="T7" fmla="*/ 135 h 156"/>
                <a:gd name="T8" fmla="*/ 7 w 114"/>
                <a:gd name="T9" fmla="*/ 135 h 156"/>
                <a:gd name="T10" fmla="*/ 7 w 114"/>
                <a:gd name="T11" fmla="*/ 128 h 156"/>
                <a:gd name="T12" fmla="*/ 14 w 114"/>
                <a:gd name="T13" fmla="*/ 113 h 156"/>
                <a:gd name="T14" fmla="*/ 14 w 114"/>
                <a:gd name="T15" fmla="*/ 106 h 156"/>
                <a:gd name="T16" fmla="*/ 36 w 114"/>
                <a:gd name="T17" fmla="*/ 106 h 156"/>
                <a:gd name="T18" fmla="*/ 50 w 114"/>
                <a:gd name="T19" fmla="*/ 85 h 156"/>
                <a:gd name="T20" fmla="*/ 29 w 114"/>
                <a:gd name="T21" fmla="*/ 71 h 156"/>
                <a:gd name="T22" fmla="*/ 36 w 114"/>
                <a:gd name="T23" fmla="*/ 71 h 156"/>
                <a:gd name="T24" fmla="*/ 14 w 114"/>
                <a:gd name="T25" fmla="*/ 71 h 156"/>
                <a:gd name="T26" fmla="*/ 7 w 114"/>
                <a:gd name="T27" fmla="*/ 71 h 156"/>
                <a:gd name="T28" fmla="*/ 14 w 114"/>
                <a:gd name="T29" fmla="*/ 64 h 156"/>
                <a:gd name="T30" fmla="*/ 14 w 114"/>
                <a:gd name="T31" fmla="*/ 57 h 156"/>
                <a:gd name="T32" fmla="*/ 7 w 114"/>
                <a:gd name="T33" fmla="*/ 64 h 156"/>
                <a:gd name="T34" fmla="*/ 7 w 114"/>
                <a:gd name="T35" fmla="*/ 57 h 156"/>
                <a:gd name="T36" fmla="*/ 0 w 114"/>
                <a:gd name="T37" fmla="*/ 57 h 156"/>
                <a:gd name="T38" fmla="*/ 7 w 114"/>
                <a:gd name="T39" fmla="*/ 57 h 156"/>
                <a:gd name="T40" fmla="*/ 7 w 114"/>
                <a:gd name="T41" fmla="*/ 35 h 156"/>
                <a:gd name="T42" fmla="*/ 0 w 114"/>
                <a:gd name="T43" fmla="*/ 35 h 156"/>
                <a:gd name="T44" fmla="*/ 7 w 114"/>
                <a:gd name="T45" fmla="*/ 28 h 156"/>
                <a:gd name="T46" fmla="*/ 7 w 114"/>
                <a:gd name="T47" fmla="*/ 21 h 156"/>
                <a:gd name="T48" fmla="*/ 14 w 114"/>
                <a:gd name="T49" fmla="*/ 0 h 156"/>
                <a:gd name="T50" fmla="*/ 50 w 114"/>
                <a:gd name="T51" fmla="*/ 0 h 156"/>
                <a:gd name="T52" fmla="*/ 50 w 114"/>
                <a:gd name="T53" fmla="*/ 7 h 156"/>
                <a:gd name="T54" fmla="*/ 29 w 114"/>
                <a:gd name="T55" fmla="*/ 21 h 156"/>
                <a:gd name="T56" fmla="*/ 57 w 114"/>
                <a:gd name="T57" fmla="*/ 21 h 156"/>
                <a:gd name="T58" fmla="*/ 36 w 114"/>
                <a:gd name="T59" fmla="*/ 57 h 156"/>
                <a:gd name="T60" fmla="*/ 57 w 114"/>
                <a:gd name="T61" fmla="*/ 57 h 156"/>
                <a:gd name="T62" fmla="*/ 71 w 114"/>
                <a:gd name="T63" fmla="*/ 71 h 156"/>
                <a:gd name="T64" fmla="*/ 78 w 114"/>
                <a:gd name="T65" fmla="*/ 85 h 156"/>
                <a:gd name="T66" fmla="*/ 92 w 114"/>
                <a:gd name="T67" fmla="*/ 106 h 156"/>
                <a:gd name="T68" fmla="*/ 78 w 114"/>
                <a:gd name="T69" fmla="*/ 106 h 156"/>
                <a:gd name="T70" fmla="*/ 99 w 114"/>
                <a:gd name="T71" fmla="*/ 106 h 156"/>
                <a:gd name="T72" fmla="*/ 114 w 114"/>
                <a:gd name="T73" fmla="*/ 113 h 156"/>
                <a:gd name="T74" fmla="*/ 92 w 114"/>
                <a:gd name="T75" fmla="*/ 135 h 156"/>
                <a:gd name="T76" fmla="*/ 99 w 114"/>
                <a:gd name="T77" fmla="*/ 135 h 156"/>
                <a:gd name="T78" fmla="*/ 92 w 114"/>
                <a:gd name="T79" fmla="*/ 142 h 156"/>
                <a:gd name="T80" fmla="*/ 50 w 114"/>
                <a:gd name="T81" fmla="*/ 156 h 156"/>
                <a:gd name="T82" fmla="*/ 36 w 114"/>
                <a:gd name="T83" fmla="*/ 142 h 156"/>
                <a:gd name="T84" fmla="*/ 29 w 114"/>
                <a:gd name="T85" fmla="*/ 156 h 156"/>
                <a:gd name="T86" fmla="*/ 7 w 114"/>
                <a:gd name="T87" fmla="*/ 156 h 156"/>
                <a:gd name="T88" fmla="*/ 0 w 114"/>
                <a:gd name="T89" fmla="*/ 156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156"/>
                <a:gd name="T137" fmla="*/ 114 w 114"/>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156">
                  <a:moveTo>
                    <a:pt x="0" y="156"/>
                  </a:moveTo>
                  <a:lnTo>
                    <a:pt x="14" y="135"/>
                  </a:lnTo>
                  <a:lnTo>
                    <a:pt x="36" y="135"/>
                  </a:lnTo>
                  <a:lnTo>
                    <a:pt x="29" y="135"/>
                  </a:lnTo>
                  <a:lnTo>
                    <a:pt x="7" y="135"/>
                  </a:lnTo>
                  <a:lnTo>
                    <a:pt x="7" y="128"/>
                  </a:lnTo>
                  <a:lnTo>
                    <a:pt x="14" y="113"/>
                  </a:lnTo>
                  <a:lnTo>
                    <a:pt x="14" y="106"/>
                  </a:lnTo>
                  <a:lnTo>
                    <a:pt x="36" y="106"/>
                  </a:lnTo>
                  <a:lnTo>
                    <a:pt x="50" y="85"/>
                  </a:lnTo>
                  <a:lnTo>
                    <a:pt x="29" y="71"/>
                  </a:lnTo>
                  <a:lnTo>
                    <a:pt x="36" y="71"/>
                  </a:lnTo>
                  <a:lnTo>
                    <a:pt x="14" y="71"/>
                  </a:lnTo>
                  <a:lnTo>
                    <a:pt x="7" y="71"/>
                  </a:lnTo>
                  <a:lnTo>
                    <a:pt x="14" y="64"/>
                  </a:lnTo>
                  <a:lnTo>
                    <a:pt x="14" y="57"/>
                  </a:lnTo>
                  <a:lnTo>
                    <a:pt x="7" y="64"/>
                  </a:lnTo>
                  <a:lnTo>
                    <a:pt x="7" y="57"/>
                  </a:lnTo>
                  <a:lnTo>
                    <a:pt x="0" y="57"/>
                  </a:lnTo>
                  <a:lnTo>
                    <a:pt x="7" y="57"/>
                  </a:lnTo>
                  <a:lnTo>
                    <a:pt x="7" y="35"/>
                  </a:lnTo>
                  <a:lnTo>
                    <a:pt x="0" y="35"/>
                  </a:lnTo>
                  <a:lnTo>
                    <a:pt x="7" y="28"/>
                  </a:lnTo>
                  <a:lnTo>
                    <a:pt x="7" y="21"/>
                  </a:lnTo>
                  <a:lnTo>
                    <a:pt x="14" y="0"/>
                  </a:lnTo>
                  <a:lnTo>
                    <a:pt x="50" y="0"/>
                  </a:lnTo>
                  <a:lnTo>
                    <a:pt x="50" y="7"/>
                  </a:lnTo>
                  <a:lnTo>
                    <a:pt x="29" y="21"/>
                  </a:lnTo>
                  <a:lnTo>
                    <a:pt x="57" y="21"/>
                  </a:lnTo>
                  <a:lnTo>
                    <a:pt x="36" y="57"/>
                  </a:lnTo>
                  <a:lnTo>
                    <a:pt x="57" y="57"/>
                  </a:lnTo>
                  <a:lnTo>
                    <a:pt x="71" y="71"/>
                  </a:lnTo>
                  <a:lnTo>
                    <a:pt x="78" y="85"/>
                  </a:lnTo>
                  <a:lnTo>
                    <a:pt x="92" y="106"/>
                  </a:lnTo>
                  <a:lnTo>
                    <a:pt x="78" y="106"/>
                  </a:lnTo>
                  <a:lnTo>
                    <a:pt x="99" y="106"/>
                  </a:lnTo>
                  <a:lnTo>
                    <a:pt x="114" y="113"/>
                  </a:lnTo>
                  <a:lnTo>
                    <a:pt x="92" y="135"/>
                  </a:lnTo>
                  <a:lnTo>
                    <a:pt x="99" y="135"/>
                  </a:lnTo>
                  <a:lnTo>
                    <a:pt x="92" y="142"/>
                  </a:lnTo>
                  <a:lnTo>
                    <a:pt x="50" y="156"/>
                  </a:lnTo>
                  <a:lnTo>
                    <a:pt x="36" y="142"/>
                  </a:lnTo>
                  <a:lnTo>
                    <a:pt x="29" y="156"/>
                  </a:lnTo>
                  <a:lnTo>
                    <a:pt x="7" y="156"/>
                  </a:lnTo>
                  <a:lnTo>
                    <a:pt x="0" y="156"/>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48" name="Freeform 416"/>
            <p:cNvSpPr>
              <a:spLocks/>
            </p:cNvSpPr>
            <p:nvPr/>
          </p:nvSpPr>
          <p:spPr bwMode="auto">
            <a:xfrm>
              <a:off x="4753536" y="4286285"/>
              <a:ext cx="434855" cy="595065"/>
            </a:xfrm>
            <a:custGeom>
              <a:avLst/>
              <a:gdLst>
                <a:gd name="T0" fmla="*/ 0 w 114"/>
                <a:gd name="T1" fmla="*/ 156 h 156"/>
                <a:gd name="T2" fmla="*/ 14 w 114"/>
                <a:gd name="T3" fmla="*/ 135 h 156"/>
                <a:gd name="T4" fmla="*/ 36 w 114"/>
                <a:gd name="T5" fmla="*/ 135 h 156"/>
                <a:gd name="T6" fmla="*/ 29 w 114"/>
                <a:gd name="T7" fmla="*/ 135 h 156"/>
                <a:gd name="T8" fmla="*/ 7 w 114"/>
                <a:gd name="T9" fmla="*/ 135 h 156"/>
                <a:gd name="T10" fmla="*/ 7 w 114"/>
                <a:gd name="T11" fmla="*/ 128 h 156"/>
                <a:gd name="T12" fmla="*/ 14 w 114"/>
                <a:gd name="T13" fmla="*/ 113 h 156"/>
                <a:gd name="T14" fmla="*/ 14 w 114"/>
                <a:gd name="T15" fmla="*/ 106 h 156"/>
                <a:gd name="T16" fmla="*/ 36 w 114"/>
                <a:gd name="T17" fmla="*/ 106 h 156"/>
                <a:gd name="T18" fmla="*/ 50 w 114"/>
                <a:gd name="T19" fmla="*/ 85 h 156"/>
                <a:gd name="T20" fmla="*/ 29 w 114"/>
                <a:gd name="T21" fmla="*/ 71 h 156"/>
                <a:gd name="T22" fmla="*/ 36 w 114"/>
                <a:gd name="T23" fmla="*/ 71 h 156"/>
                <a:gd name="T24" fmla="*/ 14 w 114"/>
                <a:gd name="T25" fmla="*/ 71 h 156"/>
                <a:gd name="T26" fmla="*/ 7 w 114"/>
                <a:gd name="T27" fmla="*/ 71 h 156"/>
                <a:gd name="T28" fmla="*/ 14 w 114"/>
                <a:gd name="T29" fmla="*/ 64 h 156"/>
                <a:gd name="T30" fmla="*/ 14 w 114"/>
                <a:gd name="T31" fmla="*/ 57 h 156"/>
                <a:gd name="T32" fmla="*/ 7 w 114"/>
                <a:gd name="T33" fmla="*/ 64 h 156"/>
                <a:gd name="T34" fmla="*/ 7 w 114"/>
                <a:gd name="T35" fmla="*/ 57 h 156"/>
                <a:gd name="T36" fmla="*/ 0 w 114"/>
                <a:gd name="T37" fmla="*/ 57 h 156"/>
                <a:gd name="T38" fmla="*/ 7 w 114"/>
                <a:gd name="T39" fmla="*/ 57 h 156"/>
                <a:gd name="T40" fmla="*/ 7 w 114"/>
                <a:gd name="T41" fmla="*/ 35 h 156"/>
                <a:gd name="T42" fmla="*/ 0 w 114"/>
                <a:gd name="T43" fmla="*/ 35 h 156"/>
                <a:gd name="T44" fmla="*/ 7 w 114"/>
                <a:gd name="T45" fmla="*/ 28 h 156"/>
                <a:gd name="T46" fmla="*/ 7 w 114"/>
                <a:gd name="T47" fmla="*/ 21 h 156"/>
                <a:gd name="T48" fmla="*/ 14 w 114"/>
                <a:gd name="T49" fmla="*/ 0 h 156"/>
                <a:gd name="T50" fmla="*/ 50 w 114"/>
                <a:gd name="T51" fmla="*/ 0 h 156"/>
                <a:gd name="T52" fmla="*/ 50 w 114"/>
                <a:gd name="T53" fmla="*/ 7 h 156"/>
                <a:gd name="T54" fmla="*/ 29 w 114"/>
                <a:gd name="T55" fmla="*/ 21 h 156"/>
                <a:gd name="T56" fmla="*/ 57 w 114"/>
                <a:gd name="T57" fmla="*/ 21 h 156"/>
                <a:gd name="T58" fmla="*/ 36 w 114"/>
                <a:gd name="T59" fmla="*/ 57 h 156"/>
                <a:gd name="T60" fmla="*/ 57 w 114"/>
                <a:gd name="T61" fmla="*/ 57 h 156"/>
                <a:gd name="T62" fmla="*/ 71 w 114"/>
                <a:gd name="T63" fmla="*/ 71 h 156"/>
                <a:gd name="T64" fmla="*/ 78 w 114"/>
                <a:gd name="T65" fmla="*/ 85 h 156"/>
                <a:gd name="T66" fmla="*/ 92 w 114"/>
                <a:gd name="T67" fmla="*/ 106 h 156"/>
                <a:gd name="T68" fmla="*/ 78 w 114"/>
                <a:gd name="T69" fmla="*/ 106 h 156"/>
                <a:gd name="T70" fmla="*/ 99 w 114"/>
                <a:gd name="T71" fmla="*/ 106 h 156"/>
                <a:gd name="T72" fmla="*/ 114 w 114"/>
                <a:gd name="T73" fmla="*/ 113 h 156"/>
                <a:gd name="T74" fmla="*/ 92 w 114"/>
                <a:gd name="T75" fmla="*/ 135 h 156"/>
                <a:gd name="T76" fmla="*/ 99 w 114"/>
                <a:gd name="T77" fmla="*/ 135 h 156"/>
                <a:gd name="T78" fmla="*/ 92 w 114"/>
                <a:gd name="T79" fmla="*/ 142 h 156"/>
                <a:gd name="T80" fmla="*/ 50 w 114"/>
                <a:gd name="T81" fmla="*/ 156 h 156"/>
                <a:gd name="T82" fmla="*/ 36 w 114"/>
                <a:gd name="T83" fmla="*/ 142 h 156"/>
                <a:gd name="T84" fmla="*/ 29 w 114"/>
                <a:gd name="T85" fmla="*/ 156 h 156"/>
                <a:gd name="T86" fmla="*/ 7 w 114"/>
                <a:gd name="T87" fmla="*/ 156 h 156"/>
                <a:gd name="T88" fmla="*/ 0 w 114"/>
                <a:gd name="T89" fmla="*/ 156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156"/>
                <a:gd name="T137" fmla="*/ 114 w 114"/>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156">
                  <a:moveTo>
                    <a:pt x="0" y="156"/>
                  </a:moveTo>
                  <a:lnTo>
                    <a:pt x="14" y="135"/>
                  </a:lnTo>
                  <a:lnTo>
                    <a:pt x="36" y="135"/>
                  </a:lnTo>
                  <a:lnTo>
                    <a:pt x="29" y="135"/>
                  </a:lnTo>
                  <a:lnTo>
                    <a:pt x="7" y="135"/>
                  </a:lnTo>
                  <a:lnTo>
                    <a:pt x="7" y="128"/>
                  </a:lnTo>
                  <a:lnTo>
                    <a:pt x="14" y="113"/>
                  </a:lnTo>
                  <a:lnTo>
                    <a:pt x="14" y="106"/>
                  </a:lnTo>
                  <a:lnTo>
                    <a:pt x="36" y="106"/>
                  </a:lnTo>
                  <a:lnTo>
                    <a:pt x="50" y="85"/>
                  </a:lnTo>
                  <a:lnTo>
                    <a:pt x="29" y="71"/>
                  </a:lnTo>
                  <a:lnTo>
                    <a:pt x="36" y="71"/>
                  </a:lnTo>
                  <a:lnTo>
                    <a:pt x="14" y="71"/>
                  </a:lnTo>
                  <a:lnTo>
                    <a:pt x="7" y="71"/>
                  </a:lnTo>
                  <a:lnTo>
                    <a:pt x="14" y="64"/>
                  </a:lnTo>
                  <a:lnTo>
                    <a:pt x="14" y="57"/>
                  </a:lnTo>
                  <a:lnTo>
                    <a:pt x="7" y="64"/>
                  </a:lnTo>
                  <a:lnTo>
                    <a:pt x="7" y="57"/>
                  </a:lnTo>
                  <a:lnTo>
                    <a:pt x="0" y="57"/>
                  </a:lnTo>
                  <a:lnTo>
                    <a:pt x="7" y="57"/>
                  </a:lnTo>
                  <a:lnTo>
                    <a:pt x="7" y="35"/>
                  </a:lnTo>
                  <a:lnTo>
                    <a:pt x="0" y="35"/>
                  </a:lnTo>
                  <a:lnTo>
                    <a:pt x="7" y="28"/>
                  </a:lnTo>
                  <a:lnTo>
                    <a:pt x="7" y="21"/>
                  </a:lnTo>
                  <a:lnTo>
                    <a:pt x="14" y="0"/>
                  </a:lnTo>
                  <a:lnTo>
                    <a:pt x="50" y="0"/>
                  </a:lnTo>
                  <a:lnTo>
                    <a:pt x="50" y="7"/>
                  </a:lnTo>
                  <a:lnTo>
                    <a:pt x="29" y="21"/>
                  </a:lnTo>
                  <a:lnTo>
                    <a:pt x="57" y="21"/>
                  </a:lnTo>
                  <a:lnTo>
                    <a:pt x="36" y="57"/>
                  </a:lnTo>
                  <a:lnTo>
                    <a:pt x="57" y="57"/>
                  </a:lnTo>
                  <a:lnTo>
                    <a:pt x="71" y="71"/>
                  </a:lnTo>
                  <a:lnTo>
                    <a:pt x="78" y="85"/>
                  </a:lnTo>
                  <a:lnTo>
                    <a:pt x="92" y="106"/>
                  </a:lnTo>
                  <a:lnTo>
                    <a:pt x="78" y="106"/>
                  </a:lnTo>
                  <a:lnTo>
                    <a:pt x="99" y="106"/>
                  </a:lnTo>
                  <a:lnTo>
                    <a:pt x="114" y="113"/>
                  </a:lnTo>
                  <a:lnTo>
                    <a:pt x="92" y="135"/>
                  </a:lnTo>
                  <a:lnTo>
                    <a:pt x="99" y="135"/>
                  </a:lnTo>
                  <a:lnTo>
                    <a:pt x="92" y="142"/>
                  </a:lnTo>
                  <a:lnTo>
                    <a:pt x="50" y="156"/>
                  </a:lnTo>
                  <a:lnTo>
                    <a:pt x="36" y="142"/>
                  </a:lnTo>
                  <a:lnTo>
                    <a:pt x="29" y="156"/>
                  </a:lnTo>
                  <a:lnTo>
                    <a:pt x="7" y="156"/>
                  </a:lnTo>
                  <a:lnTo>
                    <a:pt x="0" y="156"/>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49" name="Freeform 417"/>
            <p:cNvSpPr>
              <a:spLocks/>
            </p:cNvSpPr>
            <p:nvPr/>
          </p:nvSpPr>
          <p:spPr bwMode="auto">
            <a:xfrm>
              <a:off x="5539328" y="5449712"/>
              <a:ext cx="106807" cy="106807"/>
            </a:xfrm>
            <a:custGeom>
              <a:avLst/>
              <a:gdLst>
                <a:gd name="T0" fmla="*/ 0 w 28"/>
                <a:gd name="T1" fmla="*/ 0 h 28"/>
                <a:gd name="T2" fmla="*/ 28 w 28"/>
                <a:gd name="T3" fmla="*/ 0 h 28"/>
                <a:gd name="T4" fmla="*/ 28 w 28"/>
                <a:gd name="T5" fmla="*/ 28 h 28"/>
                <a:gd name="T6" fmla="*/ 0 w 28"/>
                <a:gd name="T7" fmla="*/ 21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28" y="0"/>
                  </a:lnTo>
                  <a:lnTo>
                    <a:pt x="28" y="28"/>
                  </a:lnTo>
                  <a:lnTo>
                    <a:pt x="0" y="21"/>
                  </a:lnTo>
                  <a:lnTo>
                    <a:pt x="0" y="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50" name="Freeform 418"/>
            <p:cNvSpPr>
              <a:spLocks/>
            </p:cNvSpPr>
            <p:nvPr/>
          </p:nvSpPr>
          <p:spPr bwMode="auto">
            <a:xfrm>
              <a:off x="5539328" y="5449712"/>
              <a:ext cx="106807" cy="106807"/>
            </a:xfrm>
            <a:custGeom>
              <a:avLst/>
              <a:gdLst>
                <a:gd name="T0" fmla="*/ 0 w 28"/>
                <a:gd name="T1" fmla="*/ 0 h 28"/>
                <a:gd name="T2" fmla="*/ 28 w 28"/>
                <a:gd name="T3" fmla="*/ 0 h 28"/>
                <a:gd name="T4" fmla="*/ 28 w 28"/>
                <a:gd name="T5" fmla="*/ 28 h 28"/>
                <a:gd name="T6" fmla="*/ 0 w 28"/>
                <a:gd name="T7" fmla="*/ 21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28" y="0"/>
                  </a:lnTo>
                  <a:lnTo>
                    <a:pt x="28" y="28"/>
                  </a:lnTo>
                  <a:lnTo>
                    <a:pt x="0" y="21"/>
                  </a:lnTo>
                  <a:lnTo>
                    <a:pt x="0" y="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51" name="Freeform 419"/>
            <p:cNvSpPr>
              <a:spLocks/>
            </p:cNvSpPr>
            <p:nvPr/>
          </p:nvSpPr>
          <p:spPr bwMode="auto">
            <a:xfrm>
              <a:off x="5512627" y="5556519"/>
              <a:ext cx="106807" cy="160210"/>
            </a:xfrm>
            <a:custGeom>
              <a:avLst/>
              <a:gdLst>
                <a:gd name="T0" fmla="*/ 0 w 28"/>
                <a:gd name="T1" fmla="*/ 0 h 42"/>
                <a:gd name="T2" fmla="*/ 21 w 28"/>
                <a:gd name="T3" fmla="*/ 0 h 42"/>
                <a:gd name="T4" fmla="*/ 28 w 28"/>
                <a:gd name="T5" fmla="*/ 14 h 42"/>
                <a:gd name="T6" fmla="*/ 28 w 28"/>
                <a:gd name="T7" fmla="*/ 42 h 42"/>
                <a:gd name="T8" fmla="*/ 7 w 28"/>
                <a:gd name="T9" fmla="*/ 42 h 42"/>
                <a:gd name="T10" fmla="*/ 0 w 28"/>
                <a:gd name="T11" fmla="*/ 0 h 42"/>
                <a:gd name="T12" fmla="*/ 0 60000 65536"/>
                <a:gd name="T13" fmla="*/ 0 60000 65536"/>
                <a:gd name="T14" fmla="*/ 0 60000 65536"/>
                <a:gd name="T15" fmla="*/ 0 60000 65536"/>
                <a:gd name="T16" fmla="*/ 0 60000 65536"/>
                <a:gd name="T17" fmla="*/ 0 60000 65536"/>
                <a:gd name="T18" fmla="*/ 0 w 28"/>
                <a:gd name="T19" fmla="*/ 0 h 42"/>
                <a:gd name="T20" fmla="*/ 28 w 2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8" h="42">
                  <a:moveTo>
                    <a:pt x="0" y="0"/>
                  </a:moveTo>
                  <a:lnTo>
                    <a:pt x="21" y="0"/>
                  </a:lnTo>
                  <a:lnTo>
                    <a:pt x="28" y="14"/>
                  </a:lnTo>
                  <a:lnTo>
                    <a:pt x="28" y="42"/>
                  </a:lnTo>
                  <a:lnTo>
                    <a:pt x="7" y="42"/>
                  </a:lnTo>
                  <a:lnTo>
                    <a:pt x="0" y="0"/>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52" name="Freeform 420"/>
            <p:cNvSpPr>
              <a:spLocks/>
            </p:cNvSpPr>
            <p:nvPr/>
          </p:nvSpPr>
          <p:spPr bwMode="auto">
            <a:xfrm>
              <a:off x="5512627" y="5556519"/>
              <a:ext cx="106807" cy="160210"/>
            </a:xfrm>
            <a:custGeom>
              <a:avLst/>
              <a:gdLst>
                <a:gd name="T0" fmla="*/ 0 w 28"/>
                <a:gd name="T1" fmla="*/ 0 h 42"/>
                <a:gd name="T2" fmla="*/ 21 w 28"/>
                <a:gd name="T3" fmla="*/ 0 h 42"/>
                <a:gd name="T4" fmla="*/ 28 w 28"/>
                <a:gd name="T5" fmla="*/ 14 h 42"/>
                <a:gd name="T6" fmla="*/ 28 w 28"/>
                <a:gd name="T7" fmla="*/ 42 h 42"/>
                <a:gd name="T8" fmla="*/ 7 w 28"/>
                <a:gd name="T9" fmla="*/ 42 h 42"/>
                <a:gd name="T10" fmla="*/ 0 w 28"/>
                <a:gd name="T11" fmla="*/ 0 h 42"/>
                <a:gd name="T12" fmla="*/ 0 60000 65536"/>
                <a:gd name="T13" fmla="*/ 0 60000 65536"/>
                <a:gd name="T14" fmla="*/ 0 60000 65536"/>
                <a:gd name="T15" fmla="*/ 0 60000 65536"/>
                <a:gd name="T16" fmla="*/ 0 60000 65536"/>
                <a:gd name="T17" fmla="*/ 0 60000 65536"/>
                <a:gd name="T18" fmla="*/ 0 w 28"/>
                <a:gd name="T19" fmla="*/ 0 h 42"/>
                <a:gd name="T20" fmla="*/ 28 w 2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8" h="42">
                  <a:moveTo>
                    <a:pt x="0" y="0"/>
                  </a:moveTo>
                  <a:lnTo>
                    <a:pt x="21" y="0"/>
                  </a:lnTo>
                  <a:lnTo>
                    <a:pt x="28" y="14"/>
                  </a:lnTo>
                  <a:lnTo>
                    <a:pt x="28" y="42"/>
                  </a:lnTo>
                  <a:lnTo>
                    <a:pt x="7" y="42"/>
                  </a:lnTo>
                  <a:lnTo>
                    <a:pt x="0" y="0"/>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53" name="Freeform 421"/>
            <p:cNvSpPr>
              <a:spLocks/>
            </p:cNvSpPr>
            <p:nvPr/>
          </p:nvSpPr>
          <p:spPr bwMode="auto">
            <a:xfrm>
              <a:off x="5783457" y="5773948"/>
              <a:ext cx="213613" cy="106807"/>
            </a:xfrm>
            <a:custGeom>
              <a:avLst/>
              <a:gdLst>
                <a:gd name="T0" fmla="*/ 0 w 56"/>
                <a:gd name="T1" fmla="*/ 7 h 28"/>
                <a:gd name="T2" fmla="*/ 14 w 56"/>
                <a:gd name="T3" fmla="*/ 7 h 28"/>
                <a:gd name="T4" fmla="*/ 35 w 56"/>
                <a:gd name="T5" fmla="*/ 7 h 28"/>
                <a:gd name="T6" fmla="*/ 56 w 56"/>
                <a:gd name="T7" fmla="*/ 0 h 28"/>
                <a:gd name="T8" fmla="*/ 42 w 56"/>
                <a:gd name="T9" fmla="*/ 28 h 28"/>
                <a:gd name="T10" fmla="*/ 0 w 56"/>
                <a:gd name="T11" fmla="*/ 21 h 28"/>
                <a:gd name="T12" fmla="*/ 0 w 56"/>
                <a:gd name="T13" fmla="*/ 7 h 28"/>
                <a:gd name="T14" fmla="*/ 0 60000 65536"/>
                <a:gd name="T15" fmla="*/ 0 60000 65536"/>
                <a:gd name="T16" fmla="*/ 0 60000 65536"/>
                <a:gd name="T17" fmla="*/ 0 60000 65536"/>
                <a:gd name="T18" fmla="*/ 0 60000 65536"/>
                <a:gd name="T19" fmla="*/ 0 60000 65536"/>
                <a:gd name="T20" fmla="*/ 0 60000 65536"/>
                <a:gd name="T21" fmla="*/ 0 w 56"/>
                <a:gd name="T22" fmla="*/ 0 h 28"/>
                <a:gd name="T23" fmla="*/ 56 w 5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
                  <a:moveTo>
                    <a:pt x="0" y="7"/>
                  </a:moveTo>
                  <a:lnTo>
                    <a:pt x="14" y="7"/>
                  </a:lnTo>
                  <a:lnTo>
                    <a:pt x="35" y="7"/>
                  </a:lnTo>
                  <a:lnTo>
                    <a:pt x="56" y="0"/>
                  </a:lnTo>
                  <a:lnTo>
                    <a:pt x="42" y="28"/>
                  </a:lnTo>
                  <a:lnTo>
                    <a:pt x="0" y="21"/>
                  </a:lnTo>
                  <a:lnTo>
                    <a:pt x="0" y="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54" name="Freeform 422"/>
            <p:cNvSpPr>
              <a:spLocks/>
            </p:cNvSpPr>
            <p:nvPr/>
          </p:nvSpPr>
          <p:spPr bwMode="auto">
            <a:xfrm>
              <a:off x="5783457" y="5773948"/>
              <a:ext cx="213613" cy="106807"/>
            </a:xfrm>
            <a:custGeom>
              <a:avLst/>
              <a:gdLst>
                <a:gd name="T0" fmla="*/ 0 w 56"/>
                <a:gd name="T1" fmla="*/ 7 h 28"/>
                <a:gd name="T2" fmla="*/ 14 w 56"/>
                <a:gd name="T3" fmla="*/ 7 h 28"/>
                <a:gd name="T4" fmla="*/ 35 w 56"/>
                <a:gd name="T5" fmla="*/ 7 h 28"/>
                <a:gd name="T6" fmla="*/ 56 w 56"/>
                <a:gd name="T7" fmla="*/ 0 h 28"/>
                <a:gd name="T8" fmla="*/ 42 w 56"/>
                <a:gd name="T9" fmla="*/ 28 h 28"/>
                <a:gd name="T10" fmla="*/ 0 w 56"/>
                <a:gd name="T11" fmla="*/ 21 h 28"/>
                <a:gd name="T12" fmla="*/ 0 w 56"/>
                <a:gd name="T13" fmla="*/ 7 h 28"/>
                <a:gd name="T14" fmla="*/ 0 60000 65536"/>
                <a:gd name="T15" fmla="*/ 0 60000 65536"/>
                <a:gd name="T16" fmla="*/ 0 60000 65536"/>
                <a:gd name="T17" fmla="*/ 0 60000 65536"/>
                <a:gd name="T18" fmla="*/ 0 60000 65536"/>
                <a:gd name="T19" fmla="*/ 0 60000 65536"/>
                <a:gd name="T20" fmla="*/ 0 60000 65536"/>
                <a:gd name="T21" fmla="*/ 0 w 56"/>
                <a:gd name="T22" fmla="*/ 0 h 28"/>
                <a:gd name="T23" fmla="*/ 56 w 5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
                  <a:moveTo>
                    <a:pt x="0" y="7"/>
                  </a:moveTo>
                  <a:lnTo>
                    <a:pt x="14" y="7"/>
                  </a:lnTo>
                  <a:lnTo>
                    <a:pt x="35" y="7"/>
                  </a:lnTo>
                  <a:lnTo>
                    <a:pt x="56" y="0"/>
                  </a:lnTo>
                  <a:lnTo>
                    <a:pt x="42" y="28"/>
                  </a:lnTo>
                  <a:lnTo>
                    <a:pt x="0" y="21"/>
                  </a:lnTo>
                  <a:lnTo>
                    <a:pt x="0" y="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55" name="Freeform 423"/>
            <p:cNvSpPr>
              <a:spLocks/>
            </p:cNvSpPr>
            <p:nvPr/>
          </p:nvSpPr>
          <p:spPr bwMode="auto">
            <a:xfrm>
              <a:off x="6348006" y="5773948"/>
              <a:ext cx="137323" cy="133507"/>
            </a:xfrm>
            <a:custGeom>
              <a:avLst/>
              <a:gdLst>
                <a:gd name="T0" fmla="*/ 0 w 36"/>
                <a:gd name="T1" fmla="*/ 7 h 35"/>
                <a:gd name="T2" fmla="*/ 15 w 36"/>
                <a:gd name="T3" fmla="*/ 0 h 35"/>
                <a:gd name="T4" fmla="*/ 22 w 36"/>
                <a:gd name="T5" fmla="*/ 7 h 35"/>
                <a:gd name="T6" fmla="*/ 36 w 36"/>
                <a:gd name="T7" fmla="*/ 21 h 35"/>
                <a:gd name="T8" fmla="*/ 22 w 36"/>
                <a:gd name="T9" fmla="*/ 21 h 35"/>
                <a:gd name="T10" fmla="*/ 36 w 36"/>
                <a:gd name="T11" fmla="*/ 35 h 35"/>
                <a:gd name="T12" fmla="*/ 22 w 36"/>
                <a:gd name="T13" fmla="*/ 28 h 35"/>
                <a:gd name="T14" fmla="*/ 22 w 36"/>
                <a:gd name="T15" fmla="*/ 35 h 35"/>
                <a:gd name="T16" fmla="*/ 15 w 36"/>
                <a:gd name="T17" fmla="*/ 28 h 35"/>
                <a:gd name="T18" fmla="*/ 0 w 36"/>
                <a:gd name="T19" fmla="*/ 21 h 35"/>
                <a:gd name="T20" fmla="*/ 0 w 36"/>
                <a:gd name="T21" fmla="*/ 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5"/>
                <a:gd name="T35" fmla="*/ 36 w 36"/>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5">
                  <a:moveTo>
                    <a:pt x="0" y="7"/>
                  </a:moveTo>
                  <a:lnTo>
                    <a:pt x="15" y="0"/>
                  </a:lnTo>
                  <a:lnTo>
                    <a:pt x="22" y="7"/>
                  </a:lnTo>
                  <a:lnTo>
                    <a:pt x="36" y="21"/>
                  </a:lnTo>
                  <a:lnTo>
                    <a:pt x="22" y="21"/>
                  </a:lnTo>
                  <a:lnTo>
                    <a:pt x="36" y="35"/>
                  </a:lnTo>
                  <a:lnTo>
                    <a:pt x="22" y="28"/>
                  </a:lnTo>
                  <a:lnTo>
                    <a:pt x="22" y="35"/>
                  </a:lnTo>
                  <a:lnTo>
                    <a:pt x="15" y="28"/>
                  </a:lnTo>
                  <a:lnTo>
                    <a:pt x="0" y="21"/>
                  </a:lnTo>
                  <a:lnTo>
                    <a:pt x="0" y="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56" name="Freeform 424"/>
            <p:cNvSpPr>
              <a:spLocks/>
            </p:cNvSpPr>
            <p:nvPr/>
          </p:nvSpPr>
          <p:spPr bwMode="auto">
            <a:xfrm>
              <a:off x="6348006" y="5773948"/>
              <a:ext cx="137323" cy="133507"/>
            </a:xfrm>
            <a:custGeom>
              <a:avLst/>
              <a:gdLst>
                <a:gd name="T0" fmla="*/ 0 w 36"/>
                <a:gd name="T1" fmla="*/ 7 h 35"/>
                <a:gd name="T2" fmla="*/ 15 w 36"/>
                <a:gd name="T3" fmla="*/ 0 h 35"/>
                <a:gd name="T4" fmla="*/ 22 w 36"/>
                <a:gd name="T5" fmla="*/ 7 h 35"/>
                <a:gd name="T6" fmla="*/ 36 w 36"/>
                <a:gd name="T7" fmla="*/ 21 h 35"/>
                <a:gd name="T8" fmla="*/ 22 w 36"/>
                <a:gd name="T9" fmla="*/ 21 h 35"/>
                <a:gd name="T10" fmla="*/ 36 w 36"/>
                <a:gd name="T11" fmla="*/ 35 h 35"/>
                <a:gd name="T12" fmla="*/ 22 w 36"/>
                <a:gd name="T13" fmla="*/ 28 h 35"/>
                <a:gd name="T14" fmla="*/ 22 w 36"/>
                <a:gd name="T15" fmla="*/ 35 h 35"/>
                <a:gd name="T16" fmla="*/ 15 w 36"/>
                <a:gd name="T17" fmla="*/ 28 h 35"/>
                <a:gd name="T18" fmla="*/ 0 w 36"/>
                <a:gd name="T19" fmla="*/ 21 h 35"/>
                <a:gd name="T20" fmla="*/ 0 w 36"/>
                <a:gd name="T21" fmla="*/ 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5"/>
                <a:gd name="T35" fmla="*/ 36 w 36"/>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5">
                  <a:moveTo>
                    <a:pt x="0" y="7"/>
                  </a:moveTo>
                  <a:lnTo>
                    <a:pt x="15" y="0"/>
                  </a:lnTo>
                  <a:lnTo>
                    <a:pt x="22" y="7"/>
                  </a:lnTo>
                  <a:lnTo>
                    <a:pt x="36" y="21"/>
                  </a:lnTo>
                  <a:lnTo>
                    <a:pt x="22" y="21"/>
                  </a:lnTo>
                  <a:lnTo>
                    <a:pt x="36" y="35"/>
                  </a:lnTo>
                  <a:lnTo>
                    <a:pt x="22" y="28"/>
                  </a:lnTo>
                  <a:lnTo>
                    <a:pt x="22" y="35"/>
                  </a:lnTo>
                  <a:lnTo>
                    <a:pt x="15" y="28"/>
                  </a:lnTo>
                  <a:lnTo>
                    <a:pt x="0" y="21"/>
                  </a:lnTo>
                  <a:lnTo>
                    <a:pt x="0" y="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57" name="Freeform 425"/>
            <p:cNvSpPr>
              <a:spLocks/>
            </p:cNvSpPr>
            <p:nvPr/>
          </p:nvSpPr>
          <p:spPr bwMode="auto">
            <a:xfrm>
              <a:off x="6512032" y="5960858"/>
              <a:ext cx="160210" cy="80106"/>
            </a:xfrm>
            <a:custGeom>
              <a:avLst/>
              <a:gdLst>
                <a:gd name="T0" fmla="*/ 0 w 42"/>
                <a:gd name="T1" fmla="*/ 7 h 21"/>
                <a:gd name="T2" fmla="*/ 0 w 42"/>
                <a:gd name="T3" fmla="*/ 0 h 21"/>
                <a:gd name="T4" fmla="*/ 35 w 42"/>
                <a:gd name="T5" fmla="*/ 7 h 21"/>
                <a:gd name="T6" fmla="*/ 42 w 42"/>
                <a:gd name="T7" fmla="*/ 7 h 21"/>
                <a:gd name="T8" fmla="*/ 42 w 42"/>
                <a:gd name="T9" fmla="*/ 21 h 21"/>
                <a:gd name="T10" fmla="*/ 21 w 42"/>
                <a:gd name="T11" fmla="*/ 21 h 21"/>
                <a:gd name="T12" fmla="*/ 0 w 42"/>
                <a:gd name="T13" fmla="*/ 7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0" y="7"/>
                  </a:moveTo>
                  <a:lnTo>
                    <a:pt x="0" y="0"/>
                  </a:lnTo>
                  <a:lnTo>
                    <a:pt x="35" y="7"/>
                  </a:lnTo>
                  <a:lnTo>
                    <a:pt x="42" y="7"/>
                  </a:lnTo>
                  <a:lnTo>
                    <a:pt x="42" y="21"/>
                  </a:lnTo>
                  <a:lnTo>
                    <a:pt x="21" y="21"/>
                  </a:lnTo>
                  <a:lnTo>
                    <a:pt x="0" y="7"/>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58" name="Freeform 426"/>
            <p:cNvSpPr>
              <a:spLocks/>
            </p:cNvSpPr>
            <p:nvPr/>
          </p:nvSpPr>
          <p:spPr bwMode="auto">
            <a:xfrm>
              <a:off x="6512032" y="5960858"/>
              <a:ext cx="160210" cy="80106"/>
            </a:xfrm>
            <a:custGeom>
              <a:avLst/>
              <a:gdLst>
                <a:gd name="T0" fmla="*/ 0 w 42"/>
                <a:gd name="T1" fmla="*/ 7 h 21"/>
                <a:gd name="T2" fmla="*/ 0 w 42"/>
                <a:gd name="T3" fmla="*/ 0 h 21"/>
                <a:gd name="T4" fmla="*/ 35 w 42"/>
                <a:gd name="T5" fmla="*/ 7 h 21"/>
                <a:gd name="T6" fmla="*/ 42 w 42"/>
                <a:gd name="T7" fmla="*/ 7 h 21"/>
                <a:gd name="T8" fmla="*/ 42 w 42"/>
                <a:gd name="T9" fmla="*/ 21 h 21"/>
                <a:gd name="T10" fmla="*/ 21 w 42"/>
                <a:gd name="T11" fmla="*/ 21 h 21"/>
                <a:gd name="T12" fmla="*/ 0 w 42"/>
                <a:gd name="T13" fmla="*/ 7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0" y="7"/>
                  </a:moveTo>
                  <a:lnTo>
                    <a:pt x="0" y="0"/>
                  </a:lnTo>
                  <a:lnTo>
                    <a:pt x="35" y="7"/>
                  </a:lnTo>
                  <a:lnTo>
                    <a:pt x="42" y="7"/>
                  </a:lnTo>
                  <a:lnTo>
                    <a:pt x="42" y="21"/>
                  </a:lnTo>
                  <a:lnTo>
                    <a:pt x="21" y="21"/>
                  </a:lnTo>
                  <a:lnTo>
                    <a:pt x="0" y="7"/>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59" name="Freeform 427"/>
            <p:cNvSpPr>
              <a:spLocks/>
            </p:cNvSpPr>
            <p:nvPr/>
          </p:nvSpPr>
          <p:spPr bwMode="auto">
            <a:xfrm>
              <a:off x="7053694" y="5960858"/>
              <a:ext cx="133507" cy="80106"/>
            </a:xfrm>
            <a:custGeom>
              <a:avLst/>
              <a:gdLst>
                <a:gd name="T0" fmla="*/ 0 w 35"/>
                <a:gd name="T1" fmla="*/ 21 h 21"/>
                <a:gd name="T2" fmla="*/ 35 w 35"/>
                <a:gd name="T3" fmla="*/ 0 h 21"/>
                <a:gd name="T4" fmla="*/ 28 w 35"/>
                <a:gd name="T5" fmla="*/ 7 h 21"/>
                <a:gd name="T6" fmla="*/ 28 w 35"/>
                <a:gd name="T7" fmla="*/ 21 h 21"/>
                <a:gd name="T8" fmla="*/ 21 w 35"/>
                <a:gd name="T9" fmla="*/ 21 h 21"/>
                <a:gd name="T10" fmla="*/ 7 w 35"/>
                <a:gd name="T11" fmla="*/ 21 h 21"/>
                <a:gd name="T12" fmla="*/ 0 w 35"/>
                <a:gd name="T13" fmla="*/ 21 h 21"/>
                <a:gd name="T14" fmla="*/ 0 60000 65536"/>
                <a:gd name="T15" fmla="*/ 0 60000 65536"/>
                <a:gd name="T16" fmla="*/ 0 60000 65536"/>
                <a:gd name="T17" fmla="*/ 0 60000 65536"/>
                <a:gd name="T18" fmla="*/ 0 60000 65536"/>
                <a:gd name="T19" fmla="*/ 0 60000 65536"/>
                <a:gd name="T20" fmla="*/ 0 60000 65536"/>
                <a:gd name="T21" fmla="*/ 0 w 35"/>
                <a:gd name="T22" fmla="*/ 0 h 21"/>
                <a:gd name="T23" fmla="*/ 35 w 3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1">
                  <a:moveTo>
                    <a:pt x="0" y="21"/>
                  </a:moveTo>
                  <a:lnTo>
                    <a:pt x="35" y="0"/>
                  </a:lnTo>
                  <a:lnTo>
                    <a:pt x="28" y="7"/>
                  </a:lnTo>
                  <a:lnTo>
                    <a:pt x="28" y="21"/>
                  </a:lnTo>
                  <a:lnTo>
                    <a:pt x="21" y="21"/>
                  </a:lnTo>
                  <a:lnTo>
                    <a:pt x="7" y="21"/>
                  </a:lnTo>
                  <a:lnTo>
                    <a:pt x="0" y="21"/>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60" name="Freeform 428"/>
            <p:cNvSpPr>
              <a:spLocks/>
            </p:cNvSpPr>
            <p:nvPr/>
          </p:nvSpPr>
          <p:spPr bwMode="auto">
            <a:xfrm>
              <a:off x="7053694" y="5960858"/>
              <a:ext cx="133507" cy="80106"/>
            </a:xfrm>
            <a:custGeom>
              <a:avLst/>
              <a:gdLst>
                <a:gd name="T0" fmla="*/ 0 w 35"/>
                <a:gd name="T1" fmla="*/ 21 h 21"/>
                <a:gd name="T2" fmla="*/ 35 w 35"/>
                <a:gd name="T3" fmla="*/ 0 h 21"/>
                <a:gd name="T4" fmla="*/ 28 w 35"/>
                <a:gd name="T5" fmla="*/ 7 h 21"/>
                <a:gd name="T6" fmla="*/ 28 w 35"/>
                <a:gd name="T7" fmla="*/ 21 h 21"/>
                <a:gd name="T8" fmla="*/ 21 w 35"/>
                <a:gd name="T9" fmla="*/ 21 h 21"/>
                <a:gd name="T10" fmla="*/ 7 w 35"/>
                <a:gd name="T11" fmla="*/ 21 h 21"/>
                <a:gd name="T12" fmla="*/ 0 w 35"/>
                <a:gd name="T13" fmla="*/ 21 h 21"/>
                <a:gd name="T14" fmla="*/ 0 60000 65536"/>
                <a:gd name="T15" fmla="*/ 0 60000 65536"/>
                <a:gd name="T16" fmla="*/ 0 60000 65536"/>
                <a:gd name="T17" fmla="*/ 0 60000 65536"/>
                <a:gd name="T18" fmla="*/ 0 60000 65536"/>
                <a:gd name="T19" fmla="*/ 0 60000 65536"/>
                <a:gd name="T20" fmla="*/ 0 60000 65536"/>
                <a:gd name="T21" fmla="*/ 0 w 35"/>
                <a:gd name="T22" fmla="*/ 0 h 21"/>
                <a:gd name="T23" fmla="*/ 35 w 3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1">
                  <a:moveTo>
                    <a:pt x="0" y="21"/>
                  </a:moveTo>
                  <a:lnTo>
                    <a:pt x="35" y="0"/>
                  </a:lnTo>
                  <a:lnTo>
                    <a:pt x="28" y="7"/>
                  </a:lnTo>
                  <a:lnTo>
                    <a:pt x="28" y="21"/>
                  </a:lnTo>
                  <a:lnTo>
                    <a:pt x="21" y="21"/>
                  </a:lnTo>
                  <a:lnTo>
                    <a:pt x="7" y="21"/>
                  </a:lnTo>
                  <a:lnTo>
                    <a:pt x="0" y="21"/>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61" name="Freeform 473"/>
            <p:cNvSpPr>
              <a:spLocks/>
            </p:cNvSpPr>
            <p:nvPr/>
          </p:nvSpPr>
          <p:spPr bwMode="auto">
            <a:xfrm>
              <a:off x="4456004" y="4530414"/>
              <a:ext cx="270832" cy="270830"/>
            </a:xfrm>
            <a:custGeom>
              <a:avLst/>
              <a:gdLst>
                <a:gd name="T0" fmla="*/ 43 w 71"/>
                <a:gd name="T1" fmla="*/ 14 h 71"/>
                <a:gd name="T2" fmla="*/ 50 w 71"/>
                <a:gd name="T3" fmla="*/ 0 h 71"/>
                <a:gd name="T4" fmla="*/ 43 w 71"/>
                <a:gd name="T5" fmla="*/ 0 h 71"/>
                <a:gd name="T6" fmla="*/ 29 w 71"/>
                <a:gd name="T7" fmla="*/ 14 h 71"/>
                <a:gd name="T8" fmla="*/ 43 w 71"/>
                <a:gd name="T9" fmla="*/ 14 h 71"/>
                <a:gd name="T10" fmla="*/ 29 w 71"/>
                <a:gd name="T11" fmla="*/ 21 h 71"/>
                <a:gd name="T12" fmla="*/ 22 w 71"/>
                <a:gd name="T13" fmla="*/ 21 h 71"/>
                <a:gd name="T14" fmla="*/ 7 w 71"/>
                <a:gd name="T15" fmla="*/ 21 h 71"/>
                <a:gd name="T16" fmla="*/ 22 w 71"/>
                <a:gd name="T17" fmla="*/ 28 h 71"/>
                <a:gd name="T18" fmla="*/ 7 w 71"/>
                <a:gd name="T19" fmla="*/ 28 h 71"/>
                <a:gd name="T20" fmla="*/ 29 w 71"/>
                <a:gd name="T21" fmla="*/ 42 h 71"/>
                <a:gd name="T22" fmla="*/ 7 w 71"/>
                <a:gd name="T23" fmla="*/ 64 h 71"/>
                <a:gd name="T24" fmla="*/ 0 w 71"/>
                <a:gd name="T25" fmla="*/ 64 h 71"/>
                <a:gd name="T26" fmla="*/ 7 w 71"/>
                <a:gd name="T27" fmla="*/ 71 h 71"/>
                <a:gd name="T28" fmla="*/ 57 w 71"/>
                <a:gd name="T29" fmla="*/ 64 h 71"/>
                <a:gd name="T30" fmla="*/ 71 w 71"/>
                <a:gd name="T31" fmla="*/ 42 h 71"/>
                <a:gd name="T32" fmla="*/ 71 w 71"/>
                <a:gd name="T33" fmla="*/ 21 h 71"/>
                <a:gd name="T34" fmla="*/ 50 w 71"/>
                <a:gd name="T35" fmla="*/ 21 h 71"/>
                <a:gd name="T36" fmla="*/ 43 w 71"/>
                <a:gd name="T37" fmla="*/ 1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71"/>
                <a:gd name="T59" fmla="*/ 71 w 7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71">
                  <a:moveTo>
                    <a:pt x="43" y="14"/>
                  </a:moveTo>
                  <a:lnTo>
                    <a:pt x="50" y="0"/>
                  </a:lnTo>
                  <a:lnTo>
                    <a:pt x="43" y="0"/>
                  </a:lnTo>
                  <a:lnTo>
                    <a:pt x="29" y="14"/>
                  </a:lnTo>
                  <a:lnTo>
                    <a:pt x="43" y="14"/>
                  </a:lnTo>
                  <a:lnTo>
                    <a:pt x="29" y="21"/>
                  </a:lnTo>
                  <a:lnTo>
                    <a:pt x="22" y="21"/>
                  </a:lnTo>
                  <a:lnTo>
                    <a:pt x="7" y="21"/>
                  </a:lnTo>
                  <a:lnTo>
                    <a:pt x="22" y="28"/>
                  </a:lnTo>
                  <a:lnTo>
                    <a:pt x="7" y="28"/>
                  </a:lnTo>
                  <a:lnTo>
                    <a:pt x="29" y="42"/>
                  </a:lnTo>
                  <a:lnTo>
                    <a:pt x="7" y="64"/>
                  </a:lnTo>
                  <a:lnTo>
                    <a:pt x="0" y="64"/>
                  </a:lnTo>
                  <a:lnTo>
                    <a:pt x="7" y="71"/>
                  </a:lnTo>
                  <a:lnTo>
                    <a:pt x="57" y="64"/>
                  </a:lnTo>
                  <a:lnTo>
                    <a:pt x="71" y="42"/>
                  </a:lnTo>
                  <a:lnTo>
                    <a:pt x="71" y="21"/>
                  </a:lnTo>
                  <a:lnTo>
                    <a:pt x="50" y="21"/>
                  </a:lnTo>
                  <a:lnTo>
                    <a:pt x="43" y="14"/>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62" name="Freeform 474"/>
            <p:cNvSpPr>
              <a:spLocks/>
            </p:cNvSpPr>
            <p:nvPr/>
          </p:nvSpPr>
          <p:spPr bwMode="auto">
            <a:xfrm>
              <a:off x="4456004" y="4530414"/>
              <a:ext cx="270832" cy="270830"/>
            </a:xfrm>
            <a:custGeom>
              <a:avLst/>
              <a:gdLst>
                <a:gd name="T0" fmla="*/ 43 w 71"/>
                <a:gd name="T1" fmla="*/ 14 h 71"/>
                <a:gd name="T2" fmla="*/ 50 w 71"/>
                <a:gd name="T3" fmla="*/ 0 h 71"/>
                <a:gd name="T4" fmla="*/ 43 w 71"/>
                <a:gd name="T5" fmla="*/ 0 h 71"/>
                <a:gd name="T6" fmla="*/ 29 w 71"/>
                <a:gd name="T7" fmla="*/ 14 h 71"/>
                <a:gd name="T8" fmla="*/ 43 w 71"/>
                <a:gd name="T9" fmla="*/ 14 h 71"/>
                <a:gd name="T10" fmla="*/ 29 w 71"/>
                <a:gd name="T11" fmla="*/ 21 h 71"/>
                <a:gd name="T12" fmla="*/ 22 w 71"/>
                <a:gd name="T13" fmla="*/ 21 h 71"/>
                <a:gd name="T14" fmla="*/ 7 w 71"/>
                <a:gd name="T15" fmla="*/ 21 h 71"/>
                <a:gd name="T16" fmla="*/ 22 w 71"/>
                <a:gd name="T17" fmla="*/ 28 h 71"/>
                <a:gd name="T18" fmla="*/ 7 w 71"/>
                <a:gd name="T19" fmla="*/ 28 h 71"/>
                <a:gd name="T20" fmla="*/ 29 w 71"/>
                <a:gd name="T21" fmla="*/ 42 h 71"/>
                <a:gd name="T22" fmla="*/ 7 w 71"/>
                <a:gd name="T23" fmla="*/ 64 h 71"/>
                <a:gd name="T24" fmla="*/ 0 w 71"/>
                <a:gd name="T25" fmla="*/ 64 h 71"/>
                <a:gd name="T26" fmla="*/ 7 w 71"/>
                <a:gd name="T27" fmla="*/ 71 h 71"/>
                <a:gd name="T28" fmla="*/ 57 w 71"/>
                <a:gd name="T29" fmla="*/ 64 h 71"/>
                <a:gd name="T30" fmla="*/ 71 w 71"/>
                <a:gd name="T31" fmla="*/ 42 h 71"/>
                <a:gd name="T32" fmla="*/ 71 w 71"/>
                <a:gd name="T33" fmla="*/ 21 h 71"/>
                <a:gd name="T34" fmla="*/ 50 w 71"/>
                <a:gd name="T35" fmla="*/ 21 h 71"/>
                <a:gd name="T36" fmla="*/ 43 w 71"/>
                <a:gd name="T37" fmla="*/ 1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71"/>
                <a:gd name="T59" fmla="*/ 71 w 7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71">
                  <a:moveTo>
                    <a:pt x="43" y="14"/>
                  </a:moveTo>
                  <a:lnTo>
                    <a:pt x="50" y="0"/>
                  </a:lnTo>
                  <a:lnTo>
                    <a:pt x="43" y="0"/>
                  </a:lnTo>
                  <a:lnTo>
                    <a:pt x="29" y="14"/>
                  </a:lnTo>
                  <a:lnTo>
                    <a:pt x="43" y="14"/>
                  </a:lnTo>
                  <a:lnTo>
                    <a:pt x="29" y="21"/>
                  </a:lnTo>
                  <a:lnTo>
                    <a:pt x="22" y="21"/>
                  </a:lnTo>
                  <a:lnTo>
                    <a:pt x="7" y="21"/>
                  </a:lnTo>
                  <a:lnTo>
                    <a:pt x="22" y="28"/>
                  </a:lnTo>
                  <a:lnTo>
                    <a:pt x="7" y="28"/>
                  </a:lnTo>
                  <a:lnTo>
                    <a:pt x="29" y="42"/>
                  </a:lnTo>
                  <a:lnTo>
                    <a:pt x="7" y="64"/>
                  </a:lnTo>
                  <a:lnTo>
                    <a:pt x="0" y="64"/>
                  </a:lnTo>
                  <a:lnTo>
                    <a:pt x="7" y="71"/>
                  </a:lnTo>
                  <a:lnTo>
                    <a:pt x="57" y="64"/>
                  </a:lnTo>
                  <a:lnTo>
                    <a:pt x="71" y="42"/>
                  </a:lnTo>
                  <a:lnTo>
                    <a:pt x="71" y="21"/>
                  </a:lnTo>
                  <a:lnTo>
                    <a:pt x="50" y="21"/>
                  </a:lnTo>
                  <a:lnTo>
                    <a:pt x="43" y="14"/>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sp>
          <p:nvSpPr>
            <p:cNvPr id="163" name="Freeform 475"/>
            <p:cNvSpPr>
              <a:spLocks/>
            </p:cNvSpPr>
            <p:nvPr/>
          </p:nvSpPr>
          <p:spPr bwMode="auto">
            <a:xfrm>
              <a:off x="5268498" y="4637220"/>
              <a:ext cx="244129" cy="217426"/>
            </a:xfrm>
            <a:custGeom>
              <a:avLst/>
              <a:gdLst>
                <a:gd name="T0" fmla="*/ 0 w 64"/>
                <a:gd name="T1" fmla="*/ 43 h 57"/>
                <a:gd name="T2" fmla="*/ 21 w 64"/>
                <a:gd name="T3" fmla="*/ 43 h 57"/>
                <a:gd name="T4" fmla="*/ 42 w 64"/>
                <a:gd name="T5" fmla="*/ 57 h 57"/>
                <a:gd name="T6" fmla="*/ 42 w 64"/>
                <a:gd name="T7" fmla="*/ 36 h 57"/>
                <a:gd name="T8" fmla="*/ 57 w 64"/>
                <a:gd name="T9" fmla="*/ 21 h 57"/>
                <a:gd name="T10" fmla="*/ 64 w 64"/>
                <a:gd name="T11" fmla="*/ 0 h 57"/>
                <a:gd name="T12" fmla="*/ 28 w 64"/>
                <a:gd name="T13" fmla="*/ 14 h 57"/>
                <a:gd name="T14" fmla="*/ 42 w 64"/>
                <a:gd name="T15" fmla="*/ 21 h 57"/>
                <a:gd name="T16" fmla="*/ 28 w 64"/>
                <a:gd name="T17" fmla="*/ 21 h 57"/>
                <a:gd name="T18" fmla="*/ 21 w 64"/>
                <a:gd name="T19" fmla="*/ 21 h 57"/>
                <a:gd name="T20" fmla="*/ 21 w 64"/>
                <a:gd name="T21" fmla="*/ 14 h 57"/>
                <a:gd name="T22" fmla="*/ 0 w 64"/>
                <a:gd name="T23" fmla="*/ 4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7"/>
                <a:gd name="T38" fmla="*/ 64 w 6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7">
                  <a:moveTo>
                    <a:pt x="0" y="43"/>
                  </a:moveTo>
                  <a:lnTo>
                    <a:pt x="21" y="43"/>
                  </a:lnTo>
                  <a:lnTo>
                    <a:pt x="42" y="57"/>
                  </a:lnTo>
                  <a:lnTo>
                    <a:pt x="42" y="36"/>
                  </a:lnTo>
                  <a:lnTo>
                    <a:pt x="57" y="21"/>
                  </a:lnTo>
                  <a:lnTo>
                    <a:pt x="64" y="0"/>
                  </a:lnTo>
                  <a:lnTo>
                    <a:pt x="28" y="14"/>
                  </a:lnTo>
                  <a:lnTo>
                    <a:pt x="42" y="21"/>
                  </a:lnTo>
                  <a:lnTo>
                    <a:pt x="28" y="21"/>
                  </a:lnTo>
                  <a:lnTo>
                    <a:pt x="21" y="21"/>
                  </a:lnTo>
                  <a:lnTo>
                    <a:pt x="21" y="14"/>
                  </a:lnTo>
                  <a:lnTo>
                    <a:pt x="0" y="43"/>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64" name="Freeform 476"/>
            <p:cNvSpPr>
              <a:spLocks/>
            </p:cNvSpPr>
            <p:nvPr/>
          </p:nvSpPr>
          <p:spPr bwMode="auto">
            <a:xfrm>
              <a:off x="5268498" y="4637220"/>
              <a:ext cx="244129" cy="217426"/>
            </a:xfrm>
            <a:custGeom>
              <a:avLst/>
              <a:gdLst>
                <a:gd name="T0" fmla="*/ 0 w 64"/>
                <a:gd name="T1" fmla="*/ 43 h 57"/>
                <a:gd name="T2" fmla="*/ 21 w 64"/>
                <a:gd name="T3" fmla="*/ 43 h 57"/>
                <a:gd name="T4" fmla="*/ 42 w 64"/>
                <a:gd name="T5" fmla="*/ 57 h 57"/>
                <a:gd name="T6" fmla="*/ 42 w 64"/>
                <a:gd name="T7" fmla="*/ 36 h 57"/>
                <a:gd name="T8" fmla="*/ 57 w 64"/>
                <a:gd name="T9" fmla="*/ 21 h 57"/>
                <a:gd name="T10" fmla="*/ 64 w 64"/>
                <a:gd name="T11" fmla="*/ 0 h 57"/>
                <a:gd name="T12" fmla="*/ 28 w 64"/>
                <a:gd name="T13" fmla="*/ 14 h 57"/>
                <a:gd name="T14" fmla="*/ 42 w 64"/>
                <a:gd name="T15" fmla="*/ 21 h 57"/>
                <a:gd name="T16" fmla="*/ 28 w 64"/>
                <a:gd name="T17" fmla="*/ 21 h 57"/>
                <a:gd name="T18" fmla="*/ 21 w 64"/>
                <a:gd name="T19" fmla="*/ 21 h 57"/>
                <a:gd name="T20" fmla="*/ 21 w 64"/>
                <a:gd name="T21" fmla="*/ 14 h 57"/>
                <a:gd name="T22" fmla="*/ 0 w 64"/>
                <a:gd name="T23" fmla="*/ 4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7"/>
                <a:gd name="T38" fmla="*/ 64 w 6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7">
                  <a:moveTo>
                    <a:pt x="0" y="43"/>
                  </a:moveTo>
                  <a:lnTo>
                    <a:pt x="21" y="43"/>
                  </a:lnTo>
                  <a:lnTo>
                    <a:pt x="42" y="57"/>
                  </a:lnTo>
                  <a:lnTo>
                    <a:pt x="42" y="36"/>
                  </a:lnTo>
                  <a:lnTo>
                    <a:pt x="57" y="21"/>
                  </a:lnTo>
                  <a:lnTo>
                    <a:pt x="64" y="0"/>
                  </a:lnTo>
                  <a:lnTo>
                    <a:pt x="28" y="14"/>
                  </a:lnTo>
                  <a:lnTo>
                    <a:pt x="42" y="21"/>
                  </a:lnTo>
                  <a:lnTo>
                    <a:pt x="28" y="21"/>
                  </a:lnTo>
                  <a:lnTo>
                    <a:pt x="21" y="21"/>
                  </a:lnTo>
                  <a:lnTo>
                    <a:pt x="21" y="14"/>
                  </a:lnTo>
                  <a:lnTo>
                    <a:pt x="0" y="43"/>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grpSp>
      <p:sp>
        <p:nvSpPr>
          <p:cNvPr id="165" name="Freeform 477"/>
          <p:cNvSpPr>
            <a:spLocks/>
          </p:cNvSpPr>
          <p:nvPr/>
        </p:nvSpPr>
        <p:spPr bwMode="auto">
          <a:xfrm>
            <a:off x="5754464" y="4801293"/>
            <a:ext cx="408261" cy="213613"/>
          </a:xfrm>
          <a:custGeom>
            <a:avLst/>
            <a:gdLst>
              <a:gd name="T0" fmla="*/ 43 w 107"/>
              <a:gd name="T1" fmla="*/ 14 h 56"/>
              <a:gd name="T2" fmla="*/ 64 w 107"/>
              <a:gd name="T3" fmla="*/ 14 h 56"/>
              <a:gd name="T4" fmla="*/ 71 w 107"/>
              <a:gd name="T5" fmla="*/ 21 h 56"/>
              <a:gd name="T6" fmla="*/ 85 w 107"/>
              <a:gd name="T7" fmla="*/ 21 h 56"/>
              <a:gd name="T8" fmla="*/ 107 w 107"/>
              <a:gd name="T9" fmla="*/ 28 h 56"/>
              <a:gd name="T10" fmla="*/ 71 w 107"/>
              <a:gd name="T11" fmla="*/ 56 h 56"/>
              <a:gd name="T12" fmla="*/ 50 w 107"/>
              <a:gd name="T13" fmla="*/ 42 h 56"/>
              <a:gd name="T14" fmla="*/ 43 w 107"/>
              <a:gd name="T15" fmla="*/ 56 h 56"/>
              <a:gd name="T16" fmla="*/ 29 w 107"/>
              <a:gd name="T17" fmla="*/ 56 h 56"/>
              <a:gd name="T18" fmla="*/ 8 w 107"/>
              <a:gd name="T19" fmla="*/ 28 h 56"/>
              <a:gd name="T20" fmla="*/ 0 w 107"/>
              <a:gd name="T21" fmla="*/ 21 h 56"/>
              <a:gd name="T22" fmla="*/ 43 w 107"/>
              <a:gd name="T23" fmla="*/ 0 h 56"/>
              <a:gd name="T24" fmla="*/ 43 w 107"/>
              <a:gd name="T25" fmla="*/ 14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6"/>
              <a:gd name="T41" fmla="*/ 107 w 107"/>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6">
                <a:moveTo>
                  <a:pt x="43" y="14"/>
                </a:moveTo>
                <a:lnTo>
                  <a:pt x="64" y="14"/>
                </a:lnTo>
                <a:lnTo>
                  <a:pt x="71" y="21"/>
                </a:lnTo>
                <a:lnTo>
                  <a:pt x="85" y="21"/>
                </a:lnTo>
                <a:lnTo>
                  <a:pt x="107" y="28"/>
                </a:lnTo>
                <a:lnTo>
                  <a:pt x="71" y="56"/>
                </a:lnTo>
                <a:lnTo>
                  <a:pt x="50" y="42"/>
                </a:lnTo>
                <a:lnTo>
                  <a:pt x="43" y="56"/>
                </a:lnTo>
                <a:lnTo>
                  <a:pt x="29" y="56"/>
                </a:lnTo>
                <a:lnTo>
                  <a:pt x="8" y="28"/>
                </a:lnTo>
                <a:lnTo>
                  <a:pt x="0" y="21"/>
                </a:lnTo>
                <a:lnTo>
                  <a:pt x="43" y="0"/>
                </a:lnTo>
                <a:lnTo>
                  <a:pt x="43" y="14"/>
                </a:lnTo>
                <a:close/>
              </a:path>
            </a:pathLst>
          </a:custGeom>
          <a:solidFill>
            <a:schemeClr val="accent5"/>
          </a:solidFill>
          <a:ln w="6350" cmpd="sng">
            <a:solidFill>
              <a:schemeClr val="bg1"/>
            </a:solidFill>
            <a:round/>
            <a:headEnd/>
            <a:tailEnd/>
          </a:ln>
        </p:spPr>
        <p:txBody>
          <a:bodyPr/>
          <a:lstStyle/>
          <a:p>
            <a:endParaRPr lang="en-US">
              <a:solidFill>
                <a:srgbClr val="5F5F5F"/>
              </a:solidFill>
            </a:endParaRPr>
          </a:p>
        </p:txBody>
      </p:sp>
      <p:sp>
        <p:nvSpPr>
          <p:cNvPr id="166" name="Freeform 478"/>
          <p:cNvSpPr>
            <a:spLocks/>
          </p:cNvSpPr>
          <p:nvPr/>
        </p:nvSpPr>
        <p:spPr bwMode="auto">
          <a:xfrm>
            <a:off x="5754464" y="4801293"/>
            <a:ext cx="408261" cy="213613"/>
          </a:xfrm>
          <a:custGeom>
            <a:avLst/>
            <a:gdLst>
              <a:gd name="T0" fmla="*/ 43 w 107"/>
              <a:gd name="T1" fmla="*/ 14 h 56"/>
              <a:gd name="T2" fmla="*/ 64 w 107"/>
              <a:gd name="T3" fmla="*/ 14 h 56"/>
              <a:gd name="T4" fmla="*/ 71 w 107"/>
              <a:gd name="T5" fmla="*/ 21 h 56"/>
              <a:gd name="T6" fmla="*/ 85 w 107"/>
              <a:gd name="T7" fmla="*/ 21 h 56"/>
              <a:gd name="T8" fmla="*/ 107 w 107"/>
              <a:gd name="T9" fmla="*/ 28 h 56"/>
              <a:gd name="T10" fmla="*/ 71 w 107"/>
              <a:gd name="T11" fmla="*/ 56 h 56"/>
              <a:gd name="T12" fmla="*/ 50 w 107"/>
              <a:gd name="T13" fmla="*/ 42 h 56"/>
              <a:gd name="T14" fmla="*/ 43 w 107"/>
              <a:gd name="T15" fmla="*/ 56 h 56"/>
              <a:gd name="T16" fmla="*/ 29 w 107"/>
              <a:gd name="T17" fmla="*/ 56 h 56"/>
              <a:gd name="T18" fmla="*/ 8 w 107"/>
              <a:gd name="T19" fmla="*/ 28 h 56"/>
              <a:gd name="T20" fmla="*/ 0 w 107"/>
              <a:gd name="T21" fmla="*/ 21 h 56"/>
              <a:gd name="T22" fmla="*/ 43 w 107"/>
              <a:gd name="T23" fmla="*/ 0 h 56"/>
              <a:gd name="T24" fmla="*/ 43 w 107"/>
              <a:gd name="T25" fmla="*/ 14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6"/>
              <a:gd name="T41" fmla="*/ 107 w 107"/>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6">
                <a:moveTo>
                  <a:pt x="43" y="14"/>
                </a:moveTo>
                <a:lnTo>
                  <a:pt x="64" y="14"/>
                </a:lnTo>
                <a:lnTo>
                  <a:pt x="71" y="21"/>
                </a:lnTo>
                <a:lnTo>
                  <a:pt x="85" y="21"/>
                </a:lnTo>
                <a:lnTo>
                  <a:pt x="107" y="28"/>
                </a:lnTo>
                <a:lnTo>
                  <a:pt x="71" y="56"/>
                </a:lnTo>
                <a:lnTo>
                  <a:pt x="50" y="42"/>
                </a:lnTo>
                <a:lnTo>
                  <a:pt x="43" y="56"/>
                </a:lnTo>
                <a:lnTo>
                  <a:pt x="29" y="56"/>
                </a:lnTo>
                <a:lnTo>
                  <a:pt x="8" y="28"/>
                </a:lnTo>
                <a:lnTo>
                  <a:pt x="0" y="21"/>
                </a:lnTo>
                <a:lnTo>
                  <a:pt x="43" y="0"/>
                </a:lnTo>
                <a:lnTo>
                  <a:pt x="43" y="14"/>
                </a:lnTo>
                <a:close/>
              </a:path>
            </a:pathLst>
          </a:custGeom>
          <a:solidFill>
            <a:schemeClr val="accent5"/>
          </a:solidFill>
          <a:ln w="6350" cmpd="sng">
            <a:solidFill>
              <a:schemeClr val="bg1"/>
            </a:solidFill>
            <a:prstDash val="solid"/>
            <a:round/>
            <a:headEnd/>
            <a:tailEnd/>
          </a:ln>
        </p:spPr>
        <p:txBody>
          <a:bodyPr/>
          <a:lstStyle/>
          <a:p>
            <a:endParaRPr lang="en-US">
              <a:solidFill>
                <a:srgbClr val="5F5F5F"/>
              </a:solidFill>
            </a:endParaRPr>
          </a:p>
        </p:txBody>
      </p:sp>
      <p:grpSp>
        <p:nvGrpSpPr>
          <p:cNvPr id="7" name="Group 247"/>
          <p:cNvGrpSpPr/>
          <p:nvPr/>
        </p:nvGrpSpPr>
        <p:grpSpPr>
          <a:xfrm>
            <a:off x="4394390" y="4206178"/>
            <a:ext cx="3731574" cy="2025512"/>
            <a:chOff x="4402600" y="4206178"/>
            <a:chExt cx="3730602" cy="2025512"/>
          </a:xfrm>
          <a:solidFill>
            <a:schemeClr val="accent1"/>
          </a:solidFill>
        </p:grpSpPr>
        <p:sp>
          <p:nvSpPr>
            <p:cNvPr id="249" name="Freeform 51"/>
            <p:cNvSpPr>
              <a:spLocks/>
            </p:cNvSpPr>
            <p:nvPr/>
          </p:nvSpPr>
          <p:spPr bwMode="auto">
            <a:xfrm>
              <a:off x="6023773" y="4908050"/>
              <a:ext cx="324233" cy="190726"/>
            </a:xfrm>
            <a:custGeom>
              <a:avLst/>
              <a:gdLst>
                <a:gd name="T0" fmla="*/ 0 w 85"/>
                <a:gd name="T1" fmla="*/ 28 h 50"/>
                <a:gd name="T2" fmla="*/ 36 w 85"/>
                <a:gd name="T3" fmla="*/ 0 h 50"/>
                <a:gd name="T4" fmla="*/ 57 w 85"/>
                <a:gd name="T5" fmla="*/ 14 h 50"/>
                <a:gd name="T6" fmla="*/ 78 w 85"/>
                <a:gd name="T7" fmla="*/ 14 h 50"/>
                <a:gd name="T8" fmla="*/ 85 w 85"/>
                <a:gd name="T9" fmla="*/ 14 h 50"/>
                <a:gd name="T10" fmla="*/ 85 w 85"/>
                <a:gd name="T11" fmla="*/ 28 h 50"/>
                <a:gd name="T12" fmla="*/ 64 w 85"/>
                <a:gd name="T13" fmla="*/ 28 h 50"/>
                <a:gd name="T14" fmla="*/ 36 w 85"/>
                <a:gd name="T15" fmla="*/ 50 h 50"/>
                <a:gd name="T16" fmla="*/ 14 w 85"/>
                <a:gd name="T17" fmla="*/ 35 h 50"/>
                <a:gd name="T18" fmla="*/ 0 w 85"/>
                <a:gd name="T19" fmla="*/ 28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0"/>
                <a:gd name="T32" fmla="*/ 85 w 8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0">
                  <a:moveTo>
                    <a:pt x="0" y="28"/>
                  </a:moveTo>
                  <a:lnTo>
                    <a:pt x="36" y="0"/>
                  </a:lnTo>
                  <a:lnTo>
                    <a:pt x="57" y="14"/>
                  </a:lnTo>
                  <a:lnTo>
                    <a:pt x="78" y="14"/>
                  </a:lnTo>
                  <a:lnTo>
                    <a:pt x="85" y="14"/>
                  </a:lnTo>
                  <a:lnTo>
                    <a:pt x="85" y="28"/>
                  </a:lnTo>
                  <a:lnTo>
                    <a:pt x="64" y="28"/>
                  </a:lnTo>
                  <a:lnTo>
                    <a:pt x="36" y="50"/>
                  </a:lnTo>
                  <a:lnTo>
                    <a:pt x="14" y="35"/>
                  </a:lnTo>
                  <a:lnTo>
                    <a:pt x="0" y="28"/>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50" name="Freeform 52"/>
            <p:cNvSpPr>
              <a:spLocks/>
            </p:cNvSpPr>
            <p:nvPr/>
          </p:nvSpPr>
          <p:spPr bwMode="auto">
            <a:xfrm>
              <a:off x="6023773" y="4908050"/>
              <a:ext cx="324233" cy="190726"/>
            </a:xfrm>
            <a:custGeom>
              <a:avLst/>
              <a:gdLst>
                <a:gd name="T0" fmla="*/ 0 w 85"/>
                <a:gd name="T1" fmla="*/ 28 h 50"/>
                <a:gd name="T2" fmla="*/ 36 w 85"/>
                <a:gd name="T3" fmla="*/ 0 h 50"/>
                <a:gd name="T4" fmla="*/ 57 w 85"/>
                <a:gd name="T5" fmla="*/ 14 h 50"/>
                <a:gd name="T6" fmla="*/ 78 w 85"/>
                <a:gd name="T7" fmla="*/ 14 h 50"/>
                <a:gd name="T8" fmla="*/ 85 w 85"/>
                <a:gd name="T9" fmla="*/ 14 h 50"/>
                <a:gd name="T10" fmla="*/ 85 w 85"/>
                <a:gd name="T11" fmla="*/ 28 h 50"/>
                <a:gd name="T12" fmla="*/ 64 w 85"/>
                <a:gd name="T13" fmla="*/ 28 h 50"/>
                <a:gd name="T14" fmla="*/ 36 w 85"/>
                <a:gd name="T15" fmla="*/ 50 h 50"/>
                <a:gd name="T16" fmla="*/ 14 w 85"/>
                <a:gd name="T17" fmla="*/ 35 h 50"/>
                <a:gd name="T18" fmla="*/ 0 w 85"/>
                <a:gd name="T19" fmla="*/ 28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0"/>
                <a:gd name="T32" fmla="*/ 85 w 8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0">
                  <a:moveTo>
                    <a:pt x="0" y="28"/>
                  </a:moveTo>
                  <a:lnTo>
                    <a:pt x="36" y="0"/>
                  </a:lnTo>
                  <a:lnTo>
                    <a:pt x="57" y="14"/>
                  </a:lnTo>
                  <a:lnTo>
                    <a:pt x="78" y="14"/>
                  </a:lnTo>
                  <a:lnTo>
                    <a:pt x="85" y="14"/>
                  </a:lnTo>
                  <a:lnTo>
                    <a:pt x="85" y="28"/>
                  </a:lnTo>
                  <a:lnTo>
                    <a:pt x="64" y="28"/>
                  </a:lnTo>
                  <a:lnTo>
                    <a:pt x="36" y="50"/>
                  </a:lnTo>
                  <a:lnTo>
                    <a:pt x="14" y="35"/>
                  </a:lnTo>
                  <a:lnTo>
                    <a:pt x="0" y="28"/>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51" name="Freeform 53"/>
            <p:cNvSpPr>
              <a:spLocks/>
            </p:cNvSpPr>
            <p:nvPr/>
          </p:nvSpPr>
          <p:spPr bwMode="auto">
            <a:xfrm>
              <a:off x="6348006" y="4717324"/>
              <a:ext cx="1056624" cy="595065"/>
            </a:xfrm>
            <a:custGeom>
              <a:avLst/>
              <a:gdLst>
                <a:gd name="T0" fmla="*/ 107 w 277"/>
                <a:gd name="T1" fmla="*/ 135 h 156"/>
                <a:gd name="T2" fmla="*/ 121 w 277"/>
                <a:gd name="T3" fmla="*/ 114 h 156"/>
                <a:gd name="T4" fmla="*/ 128 w 277"/>
                <a:gd name="T5" fmla="*/ 114 h 156"/>
                <a:gd name="T6" fmla="*/ 128 w 277"/>
                <a:gd name="T7" fmla="*/ 107 h 156"/>
                <a:gd name="T8" fmla="*/ 121 w 277"/>
                <a:gd name="T9" fmla="*/ 100 h 156"/>
                <a:gd name="T10" fmla="*/ 107 w 277"/>
                <a:gd name="T11" fmla="*/ 85 h 156"/>
                <a:gd name="T12" fmla="*/ 85 w 277"/>
                <a:gd name="T13" fmla="*/ 78 h 156"/>
                <a:gd name="T14" fmla="*/ 78 w 277"/>
                <a:gd name="T15" fmla="*/ 85 h 156"/>
                <a:gd name="T16" fmla="*/ 43 w 277"/>
                <a:gd name="T17" fmla="*/ 100 h 156"/>
                <a:gd name="T18" fmla="*/ 15 w 277"/>
                <a:gd name="T19" fmla="*/ 85 h 156"/>
                <a:gd name="T20" fmla="*/ 0 w 277"/>
                <a:gd name="T21" fmla="*/ 85 h 156"/>
                <a:gd name="T22" fmla="*/ 0 w 277"/>
                <a:gd name="T23" fmla="*/ 78 h 156"/>
                <a:gd name="T24" fmla="*/ 0 w 277"/>
                <a:gd name="T25" fmla="*/ 64 h 156"/>
                <a:gd name="T26" fmla="*/ 36 w 277"/>
                <a:gd name="T27" fmla="*/ 43 h 156"/>
                <a:gd name="T28" fmla="*/ 22 w 277"/>
                <a:gd name="T29" fmla="*/ 22 h 156"/>
                <a:gd name="T30" fmla="*/ 57 w 277"/>
                <a:gd name="T31" fmla="*/ 15 h 156"/>
                <a:gd name="T32" fmla="*/ 85 w 277"/>
                <a:gd name="T33" fmla="*/ 22 h 156"/>
                <a:gd name="T34" fmla="*/ 107 w 277"/>
                <a:gd name="T35" fmla="*/ 22 h 156"/>
                <a:gd name="T36" fmla="*/ 128 w 277"/>
                <a:gd name="T37" fmla="*/ 22 h 156"/>
                <a:gd name="T38" fmla="*/ 128 w 277"/>
                <a:gd name="T39" fmla="*/ 15 h 156"/>
                <a:gd name="T40" fmla="*/ 142 w 277"/>
                <a:gd name="T41" fmla="*/ 15 h 156"/>
                <a:gd name="T42" fmla="*/ 170 w 277"/>
                <a:gd name="T43" fmla="*/ 0 h 156"/>
                <a:gd name="T44" fmla="*/ 185 w 277"/>
                <a:gd name="T45" fmla="*/ 15 h 156"/>
                <a:gd name="T46" fmla="*/ 185 w 277"/>
                <a:gd name="T47" fmla="*/ 22 h 156"/>
                <a:gd name="T48" fmla="*/ 192 w 277"/>
                <a:gd name="T49" fmla="*/ 22 h 156"/>
                <a:gd name="T50" fmla="*/ 206 w 277"/>
                <a:gd name="T51" fmla="*/ 43 h 156"/>
                <a:gd name="T52" fmla="*/ 241 w 277"/>
                <a:gd name="T53" fmla="*/ 43 h 156"/>
                <a:gd name="T54" fmla="*/ 248 w 277"/>
                <a:gd name="T55" fmla="*/ 50 h 156"/>
                <a:gd name="T56" fmla="*/ 277 w 277"/>
                <a:gd name="T57" fmla="*/ 50 h 156"/>
                <a:gd name="T58" fmla="*/ 277 w 277"/>
                <a:gd name="T59" fmla="*/ 64 h 156"/>
                <a:gd name="T60" fmla="*/ 277 w 277"/>
                <a:gd name="T61" fmla="*/ 78 h 156"/>
                <a:gd name="T62" fmla="*/ 277 w 277"/>
                <a:gd name="T63" fmla="*/ 100 h 156"/>
                <a:gd name="T64" fmla="*/ 270 w 277"/>
                <a:gd name="T65" fmla="*/ 85 h 156"/>
                <a:gd name="T66" fmla="*/ 255 w 277"/>
                <a:gd name="T67" fmla="*/ 100 h 156"/>
                <a:gd name="T68" fmla="*/ 255 w 277"/>
                <a:gd name="T69" fmla="*/ 107 h 156"/>
                <a:gd name="T70" fmla="*/ 248 w 277"/>
                <a:gd name="T71" fmla="*/ 107 h 156"/>
                <a:gd name="T72" fmla="*/ 206 w 277"/>
                <a:gd name="T73" fmla="*/ 128 h 156"/>
                <a:gd name="T74" fmla="*/ 227 w 277"/>
                <a:gd name="T75" fmla="*/ 135 h 156"/>
                <a:gd name="T76" fmla="*/ 241 w 277"/>
                <a:gd name="T77" fmla="*/ 135 h 156"/>
                <a:gd name="T78" fmla="*/ 241 w 277"/>
                <a:gd name="T79" fmla="*/ 149 h 156"/>
                <a:gd name="T80" fmla="*/ 227 w 277"/>
                <a:gd name="T81" fmla="*/ 149 h 156"/>
                <a:gd name="T82" fmla="*/ 192 w 277"/>
                <a:gd name="T83" fmla="*/ 156 h 156"/>
                <a:gd name="T84" fmla="*/ 192 w 277"/>
                <a:gd name="T85" fmla="*/ 149 h 156"/>
                <a:gd name="T86" fmla="*/ 170 w 277"/>
                <a:gd name="T87" fmla="*/ 135 h 156"/>
                <a:gd name="T88" fmla="*/ 192 w 277"/>
                <a:gd name="T89" fmla="*/ 128 h 156"/>
                <a:gd name="T90" fmla="*/ 163 w 277"/>
                <a:gd name="T91" fmla="*/ 114 h 156"/>
                <a:gd name="T92" fmla="*/ 142 w 277"/>
                <a:gd name="T93" fmla="*/ 114 h 156"/>
                <a:gd name="T94" fmla="*/ 128 w 277"/>
                <a:gd name="T95" fmla="*/ 128 h 156"/>
                <a:gd name="T96" fmla="*/ 128 w 277"/>
                <a:gd name="T97" fmla="*/ 135 h 156"/>
                <a:gd name="T98" fmla="*/ 107 w 277"/>
                <a:gd name="T99" fmla="*/ 135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156"/>
                <a:gd name="T152" fmla="*/ 277 w 277"/>
                <a:gd name="T153" fmla="*/ 156 h 1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156">
                  <a:moveTo>
                    <a:pt x="107" y="135"/>
                  </a:moveTo>
                  <a:lnTo>
                    <a:pt x="121" y="114"/>
                  </a:lnTo>
                  <a:lnTo>
                    <a:pt x="128" y="114"/>
                  </a:lnTo>
                  <a:lnTo>
                    <a:pt x="128" y="107"/>
                  </a:lnTo>
                  <a:lnTo>
                    <a:pt x="121" y="100"/>
                  </a:lnTo>
                  <a:lnTo>
                    <a:pt x="107" y="85"/>
                  </a:lnTo>
                  <a:lnTo>
                    <a:pt x="85" y="78"/>
                  </a:lnTo>
                  <a:lnTo>
                    <a:pt x="78" y="85"/>
                  </a:lnTo>
                  <a:lnTo>
                    <a:pt x="43" y="100"/>
                  </a:lnTo>
                  <a:lnTo>
                    <a:pt x="15" y="85"/>
                  </a:lnTo>
                  <a:lnTo>
                    <a:pt x="0" y="85"/>
                  </a:lnTo>
                  <a:lnTo>
                    <a:pt x="0" y="78"/>
                  </a:lnTo>
                  <a:lnTo>
                    <a:pt x="0" y="64"/>
                  </a:lnTo>
                  <a:lnTo>
                    <a:pt x="36" y="43"/>
                  </a:lnTo>
                  <a:lnTo>
                    <a:pt x="22" y="22"/>
                  </a:lnTo>
                  <a:lnTo>
                    <a:pt x="57" y="15"/>
                  </a:lnTo>
                  <a:lnTo>
                    <a:pt x="85" y="22"/>
                  </a:lnTo>
                  <a:lnTo>
                    <a:pt x="107" y="22"/>
                  </a:lnTo>
                  <a:lnTo>
                    <a:pt x="128" y="22"/>
                  </a:lnTo>
                  <a:lnTo>
                    <a:pt x="128" y="15"/>
                  </a:lnTo>
                  <a:lnTo>
                    <a:pt x="142" y="15"/>
                  </a:lnTo>
                  <a:lnTo>
                    <a:pt x="170" y="0"/>
                  </a:lnTo>
                  <a:lnTo>
                    <a:pt x="185" y="15"/>
                  </a:lnTo>
                  <a:lnTo>
                    <a:pt x="185" y="22"/>
                  </a:lnTo>
                  <a:lnTo>
                    <a:pt x="192" y="22"/>
                  </a:lnTo>
                  <a:lnTo>
                    <a:pt x="206" y="43"/>
                  </a:lnTo>
                  <a:lnTo>
                    <a:pt x="241" y="43"/>
                  </a:lnTo>
                  <a:lnTo>
                    <a:pt x="248" y="50"/>
                  </a:lnTo>
                  <a:lnTo>
                    <a:pt x="277" y="50"/>
                  </a:lnTo>
                  <a:lnTo>
                    <a:pt x="277" y="64"/>
                  </a:lnTo>
                  <a:lnTo>
                    <a:pt x="277" y="78"/>
                  </a:lnTo>
                  <a:lnTo>
                    <a:pt x="277" y="100"/>
                  </a:lnTo>
                  <a:lnTo>
                    <a:pt x="270" y="85"/>
                  </a:lnTo>
                  <a:lnTo>
                    <a:pt x="255" y="100"/>
                  </a:lnTo>
                  <a:lnTo>
                    <a:pt x="255" y="107"/>
                  </a:lnTo>
                  <a:lnTo>
                    <a:pt x="248" y="107"/>
                  </a:lnTo>
                  <a:lnTo>
                    <a:pt x="206" y="128"/>
                  </a:lnTo>
                  <a:lnTo>
                    <a:pt x="227" y="135"/>
                  </a:lnTo>
                  <a:lnTo>
                    <a:pt x="241" y="135"/>
                  </a:lnTo>
                  <a:lnTo>
                    <a:pt x="241" y="149"/>
                  </a:lnTo>
                  <a:lnTo>
                    <a:pt x="227" y="149"/>
                  </a:lnTo>
                  <a:lnTo>
                    <a:pt x="192" y="156"/>
                  </a:lnTo>
                  <a:lnTo>
                    <a:pt x="192" y="149"/>
                  </a:lnTo>
                  <a:lnTo>
                    <a:pt x="170" y="135"/>
                  </a:lnTo>
                  <a:lnTo>
                    <a:pt x="192" y="128"/>
                  </a:lnTo>
                  <a:lnTo>
                    <a:pt x="163" y="114"/>
                  </a:lnTo>
                  <a:lnTo>
                    <a:pt x="142" y="114"/>
                  </a:lnTo>
                  <a:lnTo>
                    <a:pt x="128" y="128"/>
                  </a:lnTo>
                  <a:lnTo>
                    <a:pt x="128" y="135"/>
                  </a:lnTo>
                  <a:lnTo>
                    <a:pt x="107" y="135"/>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52" name="Freeform 54"/>
            <p:cNvSpPr>
              <a:spLocks/>
            </p:cNvSpPr>
            <p:nvPr/>
          </p:nvSpPr>
          <p:spPr bwMode="auto">
            <a:xfrm>
              <a:off x="6348006" y="4717324"/>
              <a:ext cx="1056624" cy="595065"/>
            </a:xfrm>
            <a:custGeom>
              <a:avLst/>
              <a:gdLst>
                <a:gd name="T0" fmla="*/ 107 w 277"/>
                <a:gd name="T1" fmla="*/ 135 h 156"/>
                <a:gd name="T2" fmla="*/ 121 w 277"/>
                <a:gd name="T3" fmla="*/ 114 h 156"/>
                <a:gd name="T4" fmla="*/ 128 w 277"/>
                <a:gd name="T5" fmla="*/ 114 h 156"/>
                <a:gd name="T6" fmla="*/ 128 w 277"/>
                <a:gd name="T7" fmla="*/ 107 h 156"/>
                <a:gd name="T8" fmla="*/ 121 w 277"/>
                <a:gd name="T9" fmla="*/ 100 h 156"/>
                <a:gd name="T10" fmla="*/ 107 w 277"/>
                <a:gd name="T11" fmla="*/ 85 h 156"/>
                <a:gd name="T12" fmla="*/ 85 w 277"/>
                <a:gd name="T13" fmla="*/ 78 h 156"/>
                <a:gd name="T14" fmla="*/ 78 w 277"/>
                <a:gd name="T15" fmla="*/ 85 h 156"/>
                <a:gd name="T16" fmla="*/ 43 w 277"/>
                <a:gd name="T17" fmla="*/ 100 h 156"/>
                <a:gd name="T18" fmla="*/ 15 w 277"/>
                <a:gd name="T19" fmla="*/ 85 h 156"/>
                <a:gd name="T20" fmla="*/ 0 w 277"/>
                <a:gd name="T21" fmla="*/ 85 h 156"/>
                <a:gd name="T22" fmla="*/ 0 w 277"/>
                <a:gd name="T23" fmla="*/ 78 h 156"/>
                <a:gd name="T24" fmla="*/ 0 w 277"/>
                <a:gd name="T25" fmla="*/ 64 h 156"/>
                <a:gd name="T26" fmla="*/ 36 w 277"/>
                <a:gd name="T27" fmla="*/ 43 h 156"/>
                <a:gd name="T28" fmla="*/ 22 w 277"/>
                <a:gd name="T29" fmla="*/ 22 h 156"/>
                <a:gd name="T30" fmla="*/ 57 w 277"/>
                <a:gd name="T31" fmla="*/ 15 h 156"/>
                <a:gd name="T32" fmla="*/ 85 w 277"/>
                <a:gd name="T33" fmla="*/ 22 h 156"/>
                <a:gd name="T34" fmla="*/ 107 w 277"/>
                <a:gd name="T35" fmla="*/ 22 h 156"/>
                <a:gd name="T36" fmla="*/ 128 w 277"/>
                <a:gd name="T37" fmla="*/ 22 h 156"/>
                <a:gd name="T38" fmla="*/ 128 w 277"/>
                <a:gd name="T39" fmla="*/ 15 h 156"/>
                <a:gd name="T40" fmla="*/ 142 w 277"/>
                <a:gd name="T41" fmla="*/ 15 h 156"/>
                <a:gd name="T42" fmla="*/ 170 w 277"/>
                <a:gd name="T43" fmla="*/ 0 h 156"/>
                <a:gd name="T44" fmla="*/ 185 w 277"/>
                <a:gd name="T45" fmla="*/ 15 h 156"/>
                <a:gd name="T46" fmla="*/ 185 w 277"/>
                <a:gd name="T47" fmla="*/ 22 h 156"/>
                <a:gd name="T48" fmla="*/ 192 w 277"/>
                <a:gd name="T49" fmla="*/ 22 h 156"/>
                <a:gd name="T50" fmla="*/ 206 w 277"/>
                <a:gd name="T51" fmla="*/ 43 h 156"/>
                <a:gd name="T52" fmla="*/ 241 w 277"/>
                <a:gd name="T53" fmla="*/ 43 h 156"/>
                <a:gd name="T54" fmla="*/ 248 w 277"/>
                <a:gd name="T55" fmla="*/ 50 h 156"/>
                <a:gd name="T56" fmla="*/ 277 w 277"/>
                <a:gd name="T57" fmla="*/ 50 h 156"/>
                <a:gd name="T58" fmla="*/ 277 w 277"/>
                <a:gd name="T59" fmla="*/ 64 h 156"/>
                <a:gd name="T60" fmla="*/ 277 w 277"/>
                <a:gd name="T61" fmla="*/ 78 h 156"/>
                <a:gd name="T62" fmla="*/ 277 w 277"/>
                <a:gd name="T63" fmla="*/ 100 h 156"/>
                <a:gd name="T64" fmla="*/ 270 w 277"/>
                <a:gd name="T65" fmla="*/ 85 h 156"/>
                <a:gd name="T66" fmla="*/ 255 w 277"/>
                <a:gd name="T67" fmla="*/ 100 h 156"/>
                <a:gd name="T68" fmla="*/ 255 w 277"/>
                <a:gd name="T69" fmla="*/ 107 h 156"/>
                <a:gd name="T70" fmla="*/ 248 w 277"/>
                <a:gd name="T71" fmla="*/ 107 h 156"/>
                <a:gd name="T72" fmla="*/ 206 w 277"/>
                <a:gd name="T73" fmla="*/ 128 h 156"/>
                <a:gd name="T74" fmla="*/ 227 w 277"/>
                <a:gd name="T75" fmla="*/ 135 h 156"/>
                <a:gd name="T76" fmla="*/ 241 w 277"/>
                <a:gd name="T77" fmla="*/ 135 h 156"/>
                <a:gd name="T78" fmla="*/ 241 w 277"/>
                <a:gd name="T79" fmla="*/ 149 h 156"/>
                <a:gd name="T80" fmla="*/ 227 w 277"/>
                <a:gd name="T81" fmla="*/ 149 h 156"/>
                <a:gd name="T82" fmla="*/ 192 w 277"/>
                <a:gd name="T83" fmla="*/ 156 h 156"/>
                <a:gd name="T84" fmla="*/ 192 w 277"/>
                <a:gd name="T85" fmla="*/ 149 h 156"/>
                <a:gd name="T86" fmla="*/ 170 w 277"/>
                <a:gd name="T87" fmla="*/ 135 h 156"/>
                <a:gd name="T88" fmla="*/ 192 w 277"/>
                <a:gd name="T89" fmla="*/ 128 h 156"/>
                <a:gd name="T90" fmla="*/ 163 w 277"/>
                <a:gd name="T91" fmla="*/ 114 h 156"/>
                <a:gd name="T92" fmla="*/ 142 w 277"/>
                <a:gd name="T93" fmla="*/ 114 h 156"/>
                <a:gd name="T94" fmla="*/ 128 w 277"/>
                <a:gd name="T95" fmla="*/ 128 h 156"/>
                <a:gd name="T96" fmla="*/ 128 w 277"/>
                <a:gd name="T97" fmla="*/ 135 h 156"/>
                <a:gd name="T98" fmla="*/ 107 w 277"/>
                <a:gd name="T99" fmla="*/ 135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156"/>
                <a:gd name="T152" fmla="*/ 277 w 277"/>
                <a:gd name="T153" fmla="*/ 156 h 1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156">
                  <a:moveTo>
                    <a:pt x="107" y="135"/>
                  </a:moveTo>
                  <a:lnTo>
                    <a:pt x="121" y="114"/>
                  </a:lnTo>
                  <a:lnTo>
                    <a:pt x="128" y="114"/>
                  </a:lnTo>
                  <a:lnTo>
                    <a:pt x="128" y="107"/>
                  </a:lnTo>
                  <a:lnTo>
                    <a:pt x="121" y="100"/>
                  </a:lnTo>
                  <a:lnTo>
                    <a:pt x="107" y="85"/>
                  </a:lnTo>
                  <a:lnTo>
                    <a:pt x="85" y="78"/>
                  </a:lnTo>
                  <a:lnTo>
                    <a:pt x="78" y="85"/>
                  </a:lnTo>
                  <a:lnTo>
                    <a:pt x="43" y="100"/>
                  </a:lnTo>
                  <a:lnTo>
                    <a:pt x="15" y="85"/>
                  </a:lnTo>
                  <a:lnTo>
                    <a:pt x="0" y="85"/>
                  </a:lnTo>
                  <a:lnTo>
                    <a:pt x="0" y="78"/>
                  </a:lnTo>
                  <a:lnTo>
                    <a:pt x="0" y="64"/>
                  </a:lnTo>
                  <a:lnTo>
                    <a:pt x="36" y="43"/>
                  </a:lnTo>
                  <a:lnTo>
                    <a:pt x="22" y="22"/>
                  </a:lnTo>
                  <a:lnTo>
                    <a:pt x="57" y="15"/>
                  </a:lnTo>
                  <a:lnTo>
                    <a:pt x="85" y="22"/>
                  </a:lnTo>
                  <a:lnTo>
                    <a:pt x="107" y="22"/>
                  </a:lnTo>
                  <a:lnTo>
                    <a:pt x="128" y="22"/>
                  </a:lnTo>
                  <a:lnTo>
                    <a:pt x="128" y="15"/>
                  </a:lnTo>
                  <a:lnTo>
                    <a:pt x="142" y="15"/>
                  </a:lnTo>
                  <a:lnTo>
                    <a:pt x="170" y="0"/>
                  </a:lnTo>
                  <a:lnTo>
                    <a:pt x="185" y="15"/>
                  </a:lnTo>
                  <a:lnTo>
                    <a:pt x="185" y="22"/>
                  </a:lnTo>
                  <a:lnTo>
                    <a:pt x="192" y="22"/>
                  </a:lnTo>
                  <a:lnTo>
                    <a:pt x="206" y="43"/>
                  </a:lnTo>
                  <a:lnTo>
                    <a:pt x="241" y="43"/>
                  </a:lnTo>
                  <a:lnTo>
                    <a:pt x="248" y="50"/>
                  </a:lnTo>
                  <a:lnTo>
                    <a:pt x="277" y="50"/>
                  </a:lnTo>
                  <a:lnTo>
                    <a:pt x="277" y="64"/>
                  </a:lnTo>
                  <a:lnTo>
                    <a:pt x="277" y="78"/>
                  </a:lnTo>
                  <a:lnTo>
                    <a:pt x="277" y="100"/>
                  </a:lnTo>
                  <a:lnTo>
                    <a:pt x="270" y="85"/>
                  </a:lnTo>
                  <a:lnTo>
                    <a:pt x="255" y="100"/>
                  </a:lnTo>
                  <a:lnTo>
                    <a:pt x="255" y="107"/>
                  </a:lnTo>
                  <a:lnTo>
                    <a:pt x="248" y="107"/>
                  </a:lnTo>
                  <a:lnTo>
                    <a:pt x="206" y="128"/>
                  </a:lnTo>
                  <a:lnTo>
                    <a:pt x="227" y="135"/>
                  </a:lnTo>
                  <a:lnTo>
                    <a:pt x="241" y="135"/>
                  </a:lnTo>
                  <a:lnTo>
                    <a:pt x="241" y="149"/>
                  </a:lnTo>
                  <a:lnTo>
                    <a:pt x="227" y="149"/>
                  </a:lnTo>
                  <a:lnTo>
                    <a:pt x="192" y="156"/>
                  </a:lnTo>
                  <a:lnTo>
                    <a:pt x="192" y="149"/>
                  </a:lnTo>
                  <a:lnTo>
                    <a:pt x="170" y="135"/>
                  </a:lnTo>
                  <a:lnTo>
                    <a:pt x="192" y="128"/>
                  </a:lnTo>
                  <a:lnTo>
                    <a:pt x="163" y="114"/>
                  </a:lnTo>
                  <a:lnTo>
                    <a:pt x="142" y="114"/>
                  </a:lnTo>
                  <a:lnTo>
                    <a:pt x="128" y="128"/>
                  </a:lnTo>
                  <a:lnTo>
                    <a:pt x="128" y="135"/>
                  </a:lnTo>
                  <a:lnTo>
                    <a:pt x="107" y="135"/>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53" name="Freeform 55"/>
            <p:cNvSpPr>
              <a:spLocks/>
            </p:cNvSpPr>
            <p:nvPr/>
          </p:nvSpPr>
          <p:spPr bwMode="auto">
            <a:xfrm>
              <a:off x="6405225" y="4450308"/>
              <a:ext cx="511146" cy="350936"/>
            </a:xfrm>
            <a:custGeom>
              <a:avLst/>
              <a:gdLst>
                <a:gd name="T0" fmla="*/ 7 w 134"/>
                <a:gd name="T1" fmla="*/ 63 h 92"/>
                <a:gd name="T2" fmla="*/ 0 w 134"/>
                <a:gd name="T3" fmla="*/ 42 h 92"/>
                <a:gd name="T4" fmla="*/ 42 w 134"/>
                <a:gd name="T5" fmla="*/ 42 h 92"/>
                <a:gd name="T6" fmla="*/ 35 w 134"/>
                <a:gd name="T7" fmla="*/ 35 h 92"/>
                <a:gd name="T8" fmla="*/ 49 w 134"/>
                <a:gd name="T9" fmla="*/ 21 h 92"/>
                <a:gd name="T10" fmla="*/ 49 w 134"/>
                <a:gd name="T11" fmla="*/ 14 h 92"/>
                <a:gd name="T12" fmla="*/ 70 w 134"/>
                <a:gd name="T13" fmla="*/ 0 h 92"/>
                <a:gd name="T14" fmla="*/ 106 w 134"/>
                <a:gd name="T15" fmla="*/ 14 h 92"/>
                <a:gd name="T16" fmla="*/ 113 w 134"/>
                <a:gd name="T17" fmla="*/ 35 h 92"/>
                <a:gd name="T18" fmla="*/ 127 w 134"/>
                <a:gd name="T19" fmla="*/ 49 h 92"/>
                <a:gd name="T20" fmla="*/ 134 w 134"/>
                <a:gd name="T21" fmla="*/ 49 h 92"/>
                <a:gd name="T22" fmla="*/ 134 w 134"/>
                <a:gd name="T23" fmla="*/ 63 h 92"/>
                <a:gd name="T24" fmla="*/ 113 w 134"/>
                <a:gd name="T25" fmla="*/ 63 h 92"/>
                <a:gd name="T26" fmla="*/ 127 w 134"/>
                <a:gd name="T27" fmla="*/ 85 h 92"/>
                <a:gd name="T28" fmla="*/ 113 w 134"/>
                <a:gd name="T29" fmla="*/ 85 h 92"/>
                <a:gd name="T30" fmla="*/ 113 w 134"/>
                <a:gd name="T31" fmla="*/ 92 h 92"/>
                <a:gd name="T32" fmla="*/ 92 w 134"/>
                <a:gd name="T33" fmla="*/ 92 h 92"/>
                <a:gd name="T34" fmla="*/ 70 w 134"/>
                <a:gd name="T35" fmla="*/ 92 h 92"/>
                <a:gd name="T36" fmla="*/ 42 w 134"/>
                <a:gd name="T37" fmla="*/ 85 h 92"/>
                <a:gd name="T38" fmla="*/ 7 w 134"/>
                <a:gd name="T39" fmla="*/ 92 h 92"/>
                <a:gd name="T40" fmla="*/ 0 w 134"/>
                <a:gd name="T41" fmla="*/ 85 h 92"/>
                <a:gd name="T42" fmla="*/ 7 w 134"/>
                <a:gd name="T43" fmla="*/ 63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92"/>
                <a:gd name="T68" fmla="*/ 134 w 134"/>
                <a:gd name="T69" fmla="*/ 92 h 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92">
                  <a:moveTo>
                    <a:pt x="7" y="63"/>
                  </a:moveTo>
                  <a:lnTo>
                    <a:pt x="0" y="42"/>
                  </a:lnTo>
                  <a:lnTo>
                    <a:pt x="42" y="42"/>
                  </a:lnTo>
                  <a:lnTo>
                    <a:pt x="35" y="35"/>
                  </a:lnTo>
                  <a:lnTo>
                    <a:pt x="49" y="21"/>
                  </a:lnTo>
                  <a:lnTo>
                    <a:pt x="49" y="14"/>
                  </a:lnTo>
                  <a:lnTo>
                    <a:pt x="70" y="0"/>
                  </a:lnTo>
                  <a:lnTo>
                    <a:pt x="106" y="14"/>
                  </a:lnTo>
                  <a:lnTo>
                    <a:pt x="113" y="35"/>
                  </a:lnTo>
                  <a:lnTo>
                    <a:pt x="127" y="49"/>
                  </a:lnTo>
                  <a:lnTo>
                    <a:pt x="134" y="49"/>
                  </a:lnTo>
                  <a:lnTo>
                    <a:pt x="134" y="63"/>
                  </a:lnTo>
                  <a:lnTo>
                    <a:pt x="113" y="63"/>
                  </a:lnTo>
                  <a:lnTo>
                    <a:pt x="127" y="85"/>
                  </a:lnTo>
                  <a:lnTo>
                    <a:pt x="113" y="85"/>
                  </a:lnTo>
                  <a:lnTo>
                    <a:pt x="113" y="92"/>
                  </a:lnTo>
                  <a:lnTo>
                    <a:pt x="92" y="92"/>
                  </a:lnTo>
                  <a:lnTo>
                    <a:pt x="70" y="92"/>
                  </a:lnTo>
                  <a:lnTo>
                    <a:pt x="42" y="85"/>
                  </a:lnTo>
                  <a:lnTo>
                    <a:pt x="7" y="92"/>
                  </a:lnTo>
                  <a:lnTo>
                    <a:pt x="0" y="85"/>
                  </a:lnTo>
                  <a:lnTo>
                    <a:pt x="7" y="63"/>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54" name="Freeform 56"/>
            <p:cNvSpPr>
              <a:spLocks/>
            </p:cNvSpPr>
            <p:nvPr/>
          </p:nvSpPr>
          <p:spPr bwMode="auto">
            <a:xfrm>
              <a:off x="6405225" y="4450308"/>
              <a:ext cx="511146" cy="350936"/>
            </a:xfrm>
            <a:custGeom>
              <a:avLst/>
              <a:gdLst>
                <a:gd name="T0" fmla="*/ 7 w 134"/>
                <a:gd name="T1" fmla="*/ 63 h 92"/>
                <a:gd name="T2" fmla="*/ 0 w 134"/>
                <a:gd name="T3" fmla="*/ 42 h 92"/>
                <a:gd name="T4" fmla="*/ 42 w 134"/>
                <a:gd name="T5" fmla="*/ 42 h 92"/>
                <a:gd name="T6" fmla="*/ 35 w 134"/>
                <a:gd name="T7" fmla="*/ 35 h 92"/>
                <a:gd name="T8" fmla="*/ 49 w 134"/>
                <a:gd name="T9" fmla="*/ 21 h 92"/>
                <a:gd name="T10" fmla="*/ 49 w 134"/>
                <a:gd name="T11" fmla="*/ 14 h 92"/>
                <a:gd name="T12" fmla="*/ 70 w 134"/>
                <a:gd name="T13" fmla="*/ 0 h 92"/>
                <a:gd name="T14" fmla="*/ 106 w 134"/>
                <a:gd name="T15" fmla="*/ 14 h 92"/>
                <a:gd name="T16" fmla="*/ 113 w 134"/>
                <a:gd name="T17" fmla="*/ 35 h 92"/>
                <a:gd name="T18" fmla="*/ 127 w 134"/>
                <a:gd name="T19" fmla="*/ 49 h 92"/>
                <a:gd name="T20" fmla="*/ 134 w 134"/>
                <a:gd name="T21" fmla="*/ 49 h 92"/>
                <a:gd name="T22" fmla="*/ 134 w 134"/>
                <a:gd name="T23" fmla="*/ 63 h 92"/>
                <a:gd name="T24" fmla="*/ 113 w 134"/>
                <a:gd name="T25" fmla="*/ 63 h 92"/>
                <a:gd name="T26" fmla="*/ 127 w 134"/>
                <a:gd name="T27" fmla="*/ 85 h 92"/>
                <a:gd name="T28" fmla="*/ 113 w 134"/>
                <a:gd name="T29" fmla="*/ 85 h 92"/>
                <a:gd name="T30" fmla="*/ 113 w 134"/>
                <a:gd name="T31" fmla="*/ 92 h 92"/>
                <a:gd name="T32" fmla="*/ 92 w 134"/>
                <a:gd name="T33" fmla="*/ 92 h 92"/>
                <a:gd name="T34" fmla="*/ 70 w 134"/>
                <a:gd name="T35" fmla="*/ 92 h 92"/>
                <a:gd name="T36" fmla="*/ 42 w 134"/>
                <a:gd name="T37" fmla="*/ 85 h 92"/>
                <a:gd name="T38" fmla="*/ 7 w 134"/>
                <a:gd name="T39" fmla="*/ 92 h 92"/>
                <a:gd name="T40" fmla="*/ 0 w 134"/>
                <a:gd name="T41" fmla="*/ 85 h 92"/>
                <a:gd name="T42" fmla="*/ 7 w 134"/>
                <a:gd name="T43" fmla="*/ 63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92"/>
                <a:gd name="T68" fmla="*/ 134 w 134"/>
                <a:gd name="T69" fmla="*/ 92 h 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92">
                  <a:moveTo>
                    <a:pt x="7" y="63"/>
                  </a:moveTo>
                  <a:lnTo>
                    <a:pt x="0" y="42"/>
                  </a:lnTo>
                  <a:lnTo>
                    <a:pt x="42" y="42"/>
                  </a:lnTo>
                  <a:lnTo>
                    <a:pt x="35" y="35"/>
                  </a:lnTo>
                  <a:lnTo>
                    <a:pt x="49" y="21"/>
                  </a:lnTo>
                  <a:lnTo>
                    <a:pt x="49" y="14"/>
                  </a:lnTo>
                  <a:lnTo>
                    <a:pt x="70" y="0"/>
                  </a:lnTo>
                  <a:lnTo>
                    <a:pt x="106" y="14"/>
                  </a:lnTo>
                  <a:lnTo>
                    <a:pt x="113" y="35"/>
                  </a:lnTo>
                  <a:lnTo>
                    <a:pt x="127" y="49"/>
                  </a:lnTo>
                  <a:lnTo>
                    <a:pt x="134" y="49"/>
                  </a:lnTo>
                  <a:lnTo>
                    <a:pt x="134" y="63"/>
                  </a:lnTo>
                  <a:lnTo>
                    <a:pt x="113" y="63"/>
                  </a:lnTo>
                  <a:lnTo>
                    <a:pt x="127" y="85"/>
                  </a:lnTo>
                  <a:lnTo>
                    <a:pt x="113" y="85"/>
                  </a:lnTo>
                  <a:lnTo>
                    <a:pt x="113" y="92"/>
                  </a:lnTo>
                  <a:lnTo>
                    <a:pt x="92" y="92"/>
                  </a:lnTo>
                  <a:lnTo>
                    <a:pt x="70" y="92"/>
                  </a:lnTo>
                  <a:lnTo>
                    <a:pt x="42" y="85"/>
                  </a:lnTo>
                  <a:lnTo>
                    <a:pt x="7" y="92"/>
                  </a:lnTo>
                  <a:lnTo>
                    <a:pt x="0" y="85"/>
                  </a:lnTo>
                  <a:lnTo>
                    <a:pt x="7" y="63"/>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55" name="Freeform 57"/>
            <p:cNvSpPr>
              <a:spLocks/>
            </p:cNvSpPr>
            <p:nvPr/>
          </p:nvSpPr>
          <p:spPr bwMode="auto">
            <a:xfrm>
              <a:off x="6405225" y="4206178"/>
              <a:ext cx="240314" cy="160210"/>
            </a:xfrm>
            <a:custGeom>
              <a:avLst/>
              <a:gdLst>
                <a:gd name="T0" fmla="*/ 7 w 63"/>
                <a:gd name="T1" fmla="*/ 28 h 42"/>
                <a:gd name="T2" fmla="*/ 21 w 63"/>
                <a:gd name="T3" fmla="*/ 28 h 42"/>
                <a:gd name="T4" fmla="*/ 49 w 63"/>
                <a:gd name="T5" fmla="*/ 42 h 42"/>
                <a:gd name="T6" fmla="*/ 49 w 63"/>
                <a:gd name="T7" fmla="*/ 28 h 42"/>
                <a:gd name="T8" fmla="*/ 42 w 63"/>
                <a:gd name="T9" fmla="*/ 21 h 42"/>
                <a:gd name="T10" fmla="*/ 49 w 63"/>
                <a:gd name="T11" fmla="*/ 14 h 42"/>
                <a:gd name="T12" fmla="*/ 63 w 63"/>
                <a:gd name="T13" fmla="*/ 14 h 42"/>
                <a:gd name="T14" fmla="*/ 28 w 63"/>
                <a:gd name="T15" fmla="*/ 0 h 42"/>
                <a:gd name="T16" fmla="*/ 0 w 63"/>
                <a:gd name="T17" fmla="*/ 14 h 42"/>
                <a:gd name="T18" fmla="*/ 0 w 63"/>
                <a:gd name="T19" fmla="*/ 28 h 42"/>
                <a:gd name="T20" fmla="*/ 7 w 63"/>
                <a:gd name="T21" fmla="*/ 28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7" y="28"/>
                  </a:moveTo>
                  <a:lnTo>
                    <a:pt x="21" y="28"/>
                  </a:lnTo>
                  <a:lnTo>
                    <a:pt x="49" y="42"/>
                  </a:lnTo>
                  <a:lnTo>
                    <a:pt x="49" y="28"/>
                  </a:lnTo>
                  <a:lnTo>
                    <a:pt x="42" y="21"/>
                  </a:lnTo>
                  <a:lnTo>
                    <a:pt x="49" y="14"/>
                  </a:lnTo>
                  <a:lnTo>
                    <a:pt x="63" y="14"/>
                  </a:lnTo>
                  <a:lnTo>
                    <a:pt x="28" y="0"/>
                  </a:lnTo>
                  <a:lnTo>
                    <a:pt x="0" y="14"/>
                  </a:lnTo>
                  <a:lnTo>
                    <a:pt x="0" y="28"/>
                  </a:lnTo>
                  <a:lnTo>
                    <a:pt x="7" y="28"/>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56" name="Freeform 58"/>
            <p:cNvSpPr>
              <a:spLocks/>
            </p:cNvSpPr>
            <p:nvPr/>
          </p:nvSpPr>
          <p:spPr bwMode="auto">
            <a:xfrm>
              <a:off x="6405225" y="4206178"/>
              <a:ext cx="240314" cy="160210"/>
            </a:xfrm>
            <a:custGeom>
              <a:avLst/>
              <a:gdLst>
                <a:gd name="T0" fmla="*/ 7 w 63"/>
                <a:gd name="T1" fmla="*/ 28 h 42"/>
                <a:gd name="T2" fmla="*/ 21 w 63"/>
                <a:gd name="T3" fmla="*/ 28 h 42"/>
                <a:gd name="T4" fmla="*/ 49 w 63"/>
                <a:gd name="T5" fmla="*/ 42 h 42"/>
                <a:gd name="T6" fmla="*/ 49 w 63"/>
                <a:gd name="T7" fmla="*/ 28 h 42"/>
                <a:gd name="T8" fmla="*/ 42 w 63"/>
                <a:gd name="T9" fmla="*/ 21 h 42"/>
                <a:gd name="T10" fmla="*/ 49 w 63"/>
                <a:gd name="T11" fmla="*/ 14 h 42"/>
                <a:gd name="T12" fmla="*/ 63 w 63"/>
                <a:gd name="T13" fmla="*/ 14 h 42"/>
                <a:gd name="T14" fmla="*/ 28 w 63"/>
                <a:gd name="T15" fmla="*/ 0 h 42"/>
                <a:gd name="T16" fmla="*/ 0 w 63"/>
                <a:gd name="T17" fmla="*/ 14 h 42"/>
                <a:gd name="T18" fmla="*/ 0 w 63"/>
                <a:gd name="T19" fmla="*/ 28 h 42"/>
                <a:gd name="T20" fmla="*/ 7 w 63"/>
                <a:gd name="T21" fmla="*/ 28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7" y="28"/>
                  </a:moveTo>
                  <a:lnTo>
                    <a:pt x="21" y="28"/>
                  </a:lnTo>
                  <a:lnTo>
                    <a:pt x="49" y="42"/>
                  </a:lnTo>
                  <a:lnTo>
                    <a:pt x="49" y="28"/>
                  </a:lnTo>
                  <a:lnTo>
                    <a:pt x="42" y="21"/>
                  </a:lnTo>
                  <a:lnTo>
                    <a:pt x="49" y="14"/>
                  </a:lnTo>
                  <a:lnTo>
                    <a:pt x="63" y="14"/>
                  </a:lnTo>
                  <a:lnTo>
                    <a:pt x="28" y="0"/>
                  </a:lnTo>
                  <a:lnTo>
                    <a:pt x="0" y="14"/>
                  </a:lnTo>
                  <a:lnTo>
                    <a:pt x="0" y="28"/>
                  </a:lnTo>
                  <a:lnTo>
                    <a:pt x="7" y="28"/>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57" name="Freeform 59"/>
            <p:cNvSpPr>
              <a:spLocks/>
            </p:cNvSpPr>
            <p:nvPr/>
          </p:nvSpPr>
          <p:spPr bwMode="auto">
            <a:xfrm>
              <a:off x="6267902" y="4312985"/>
              <a:ext cx="404339" cy="190726"/>
            </a:xfrm>
            <a:custGeom>
              <a:avLst/>
              <a:gdLst>
                <a:gd name="T0" fmla="*/ 0 w 106"/>
                <a:gd name="T1" fmla="*/ 50 h 50"/>
                <a:gd name="T2" fmla="*/ 14 w 106"/>
                <a:gd name="T3" fmla="*/ 28 h 50"/>
                <a:gd name="T4" fmla="*/ 57 w 106"/>
                <a:gd name="T5" fmla="*/ 28 h 50"/>
                <a:gd name="T6" fmla="*/ 85 w 106"/>
                <a:gd name="T7" fmla="*/ 50 h 50"/>
                <a:gd name="T8" fmla="*/ 106 w 106"/>
                <a:gd name="T9" fmla="*/ 28 h 50"/>
                <a:gd name="T10" fmla="*/ 85 w 106"/>
                <a:gd name="T11" fmla="*/ 14 h 50"/>
                <a:gd name="T12" fmla="*/ 57 w 106"/>
                <a:gd name="T13" fmla="*/ 0 h 50"/>
                <a:gd name="T14" fmla="*/ 43 w 106"/>
                <a:gd name="T15" fmla="*/ 0 h 50"/>
                <a:gd name="T16" fmla="*/ 43 w 106"/>
                <a:gd name="T17" fmla="*/ 21 h 50"/>
                <a:gd name="T18" fmla="*/ 36 w 106"/>
                <a:gd name="T19" fmla="*/ 21 h 50"/>
                <a:gd name="T20" fmla="*/ 14 w 106"/>
                <a:gd name="T21" fmla="*/ 14 h 50"/>
                <a:gd name="T22" fmla="*/ 0 w 106"/>
                <a:gd name="T23" fmla="*/ 14 h 50"/>
                <a:gd name="T24" fmla="*/ 0 w 106"/>
                <a:gd name="T25" fmla="*/ 21 h 50"/>
                <a:gd name="T26" fmla="*/ 0 w 106"/>
                <a:gd name="T27" fmla="*/ 5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50"/>
                <a:gd name="T44" fmla="*/ 106 w 10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50">
                  <a:moveTo>
                    <a:pt x="0" y="50"/>
                  </a:moveTo>
                  <a:lnTo>
                    <a:pt x="14" y="28"/>
                  </a:lnTo>
                  <a:lnTo>
                    <a:pt x="57" y="28"/>
                  </a:lnTo>
                  <a:lnTo>
                    <a:pt x="85" y="50"/>
                  </a:lnTo>
                  <a:lnTo>
                    <a:pt x="106" y="28"/>
                  </a:lnTo>
                  <a:lnTo>
                    <a:pt x="85" y="14"/>
                  </a:lnTo>
                  <a:lnTo>
                    <a:pt x="57" y="0"/>
                  </a:lnTo>
                  <a:lnTo>
                    <a:pt x="43" y="0"/>
                  </a:lnTo>
                  <a:lnTo>
                    <a:pt x="43" y="21"/>
                  </a:lnTo>
                  <a:lnTo>
                    <a:pt x="36" y="21"/>
                  </a:lnTo>
                  <a:lnTo>
                    <a:pt x="14" y="14"/>
                  </a:lnTo>
                  <a:lnTo>
                    <a:pt x="0" y="14"/>
                  </a:lnTo>
                  <a:lnTo>
                    <a:pt x="0" y="21"/>
                  </a:lnTo>
                  <a:lnTo>
                    <a:pt x="0" y="5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58" name="Freeform 60"/>
            <p:cNvSpPr>
              <a:spLocks/>
            </p:cNvSpPr>
            <p:nvPr/>
          </p:nvSpPr>
          <p:spPr bwMode="auto">
            <a:xfrm>
              <a:off x="6267902" y="4312985"/>
              <a:ext cx="404339" cy="190726"/>
            </a:xfrm>
            <a:custGeom>
              <a:avLst/>
              <a:gdLst>
                <a:gd name="T0" fmla="*/ 0 w 106"/>
                <a:gd name="T1" fmla="*/ 50 h 50"/>
                <a:gd name="T2" fmla="*/ 14 w 106"/>
                <a:gd name="T3" fmla="*/ 28 h 50"/>
                <a:gd name="T4" fmla="*/ 57 w 106"/>
                <a:gd name="T5" fmla="*/ 28 h 50"/>
                <a:gd name="T6" fmla="*/ 85 w 106"/>
                <a:gd name="T7" fmla="*/ 50 h 50"/>
                <a:gd name="T8" fmla="*/ 106 w 106"/>
                <a:gd name="T9" fmla="*/ 28 h 50"/>
                <a:gd name="T10" fmla="*/ 85 w 106"/>
                <a:gd name="T11" fmla="*/ 14 h 50"/>
                <a:gd name="T12" fmla="*/ 57 w 106"/>
                <a:gd name="T13" fmla="*/ 0 h 50"/>
                <a:gd name="T14" fmla="*/ 43 w 106"/>
                <a:gd name="T15" fmla="*/ 0 h 50"/>
                <a:gd name="T16" fmla="*/ 43 w 106"/>
                <a:gd name="T17" fmla="*/ 21 h 50"/>
                <a:gd name="T18" fmla="*/ 36 w 106"/>
                <a:gd name="T19" fmla="*/ 21 h 50"/>
                <a:gd name="T20" fmla="*/ 14 w 106"/>
                <a:gd name="T21" fmla="*/ 14 h 50"/>
                <a:gd name="T22" fmla="*/ 0 w 106"/>
                <a:gd name="T23" fmla="*/ 14 h 50"/>
                <a:gd name="T24" fmla="*/ 0 w 106"/>
                <a:gd name="T25" fmla="*/ 21 h 50"/>
                <a:gd name="T26" fmla="*/ 0 w 106"/>
                <a:gd name="T27" fmla="*/ 5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50"/>
                <a:gd name="T44" fmla="*/ 106 w 10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50">
                  <a:moveTo>
                    <a:pt x="0" y="50"/>
                  </a:moveTo>
                  <a:lnTo>
                    <a:pt x="14" y="28"/>
                  </a:lnTo>
                  <a:lnTo>
                    <a:pt x="57" y="28"/>
                  </a:lnTo>
                  <a:lnTo>
                    <a:pt x="85" y="50"/>
                  </a:lnTo>
                  <a:lnTo>
                    <a:pt x="106" y="28"/>
                  </a:lnTo>
                  <a:lnTo>
                    <a:pt x="85" y="14"/>
                  </a:lnTo>
                  <a:lnTo>
                    <a:pt x="57" y="0"/>
                  </a:lnTo>
                  <a:lnTo>
                    <a:pt x="43" y="0"/>
                  </a:lnTo>
                  <a:lnTo>
                    <a:pt x="43" y="21"/>
                  </a:lnTo>
                  <a:lnTo>
                    <a:pt x="36" y="21"/>
                  </a:lnTo>
                  <a:lnTo>
                    <a:pt x="14" y="14"/>
                  </a:lnTo>
                  <a:lnTo>
                    <a:pt x="0" y="14"/>
                  </a:lnTo>
                  <a:lnTo>
                    <a:pt x="0" y="21"/>
                  </a:lnTo>
                  <a:lnTo>
                    <a:pt x="0" y="5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59" name="Freeform 61"/>
            <p:cNvSpPr>
              <a:spLocks/>
            </p:cNvSpPr>
            <p:nvPr/>
          </p:nvSpPr>
          <p:spPr bwMode="auto">
            <a:xfrm>
              <a:off x="6241200" y="4450308"/>
              <a:ext cx="350936" cy="160210"/>
            </a:xfrm>
            <a:custGeom>
              <a:avLst/>
              <a:gdLst>
                <a:gd name="T0" fmla="*/ 43 w 92"/>
                <a:gd name="T1" fmla="*/ 42 h 42"/>
                <a:gd name="T2" fmla="*/ 85 w 92"/>
                <a:gd name="T3" fmla="*/ 42 h 42"/>
                <a:gd name="T4" fmla="*/ 71 w 92"/>
                <a:gd name="T5" fmla="*/ 35 h 42"/>
                <a:gd name="T6" fmla="*/ 92 w 92"/>
                <a:gd name="T7" fmla="*/ 21 h 42"/>
                <a:gd name="T8" fmla="*/ 92 w 92"/>
                <a:gd name="T9" fmla="*/ 14 h 42"/>
                <a:gd name="T10" fmla="*/ 64 w 92"/>
                <a:gd name="T11" fmla="*/ 0 h 42"/>
                <a:gd name="T12" fmla="*/ 21 w 92"/>
                <a:gd name="T13" fmla="*/ 0 h 42"/>
                <a:gd name="T14" fmla="*/ 7 w 92"/>
                <a:gd name="T15" fmla="*/ 14 h 42"/>
                <a:gd name="T16" fmla="*/ 0 w 92"/>
                <a:gd name="T17" fmla="*/ 21 h 42"/>
                <a:gd name="T18" fmla="*/ 28 w 92"/>
                <a:gd name="T19" fmla="*/ 21 h 42"/>
                <a:gd name="T20" fmla="*/ 28 w 92"/>
                <a:gd name="T21" fmla="*/ 42 h 42"/>
                <a:gd name="T22" fmla="*/ 43 w 92"/>
                <a:gd name="T23" fmla="*/ 4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42"/>
                <a:gd name="T38" fmla="*/ 92 w 9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42">
                  <a:moveTo>
                    <a:pt x="43" y="42"/>
                  </a:moveTo>
                  <a:lnTo>
                    <a:pt x="85" y="42"/>
                  </a:lnTo>
                  <a:lnTo>
                    <a:pt x="71" y="35"/>
                  </a:lnTo>
                  <a:lnTo>
                    <a:pt x="92" y="21"/>
                  </a:lnTo>
                  <a:lnTo>
                    <a:pt x="92" y="14"/>
                  </a:lnTo>
                  <a:lnTo>
                    <a:pt x="64" y="0"/>
                  </a:lnTo>
                  <a:lnTo>
                    <a:pt x="21" y="0"/>
                  </a:lnTo>
                  <a:lnTo>
                    <a:pt x="7" y="14"/>
                  </a:lnTo>
                  <a:lnTo>
                    <a:pt x="0" y="21"/>
                  </a:lnTo>
                  <a:lnTo>
                    <a:pt x="28" y="21"/>
                  </a:lnTo>
                  <a:lnTo>
                    <a:pt x="28" y="42"/>
                  </a:lnTo>
                  <a:lnTo>
                    <a:pt x="43" y="42"/>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60" name="Freeform 62"/>
            <p:cNvSpPr>
              <a:spLocks/>
            </p:cNvSpPr>
            <p:nvPr/>
          </p:nvSpPr>
          <p:spPr bwMode="auto">
            <a:xfrm>
              <a:off x="6241200" y="4450308"/>
              <a:ext cx="350936" cy="160210"/>
            </a:xfrm>
            <a:custGeom>
              <a:avLst/>
              <a:gdLst>
                <a:gd name="T0" fmla="*/ 43 w 92"/>
                <a:gd name="T1" fmla="*/ 42 h 42"/>
                <a:gd name="T2" fmla="*/ 85 w 92"/>
                <a:gd name="T3" fmla="*/ 42 h 42"/>
                <a:gd name="T4" fmla="*/ 71 w 92"/>
                <a:gd name="T5" fmla="*/ 35 h 42"/>
                <a:gd name="T6" fmla="*/ 92 w 92"/>
                <a:gd name="T7" fmla="*/ 21 h 42"/>
                <a:gd name="T8" fmla="*/ 92 w 92"/>
                <a:gd name="T9" fmla="*/ 14 h 42"/>
                <a:gd name="T10" fmla="*/ 64 w 92"/>
                <a:gd name="T11" fmla="*/ 0 h 42"/>
                <a:gd name="T12" fmla="*/ 21 w 92"/>
                <a:gd name="T13" fmla="*/ 0 h 42"/>
                <a:gd name="T14" fmla="*/ 7 w 92"/>
                <a:gd name="T15" fmla="*/ 14 h 42"/>
                <a:gd name="T16" fmla="*/ 0 w 92"/>
                <a:gd name="T17" fmla="*/ 21 h 42"/>
                <a:gd name="T18" fmla="*/ 28 w 92"/>
                <a:gd name="T19" fmla="*/ 21 h 42"/>
                <a:gd name="T20" fmla="*/ 28 w 92"/>
                <a:gd name="T21" fmla="*/ 42 h 42"/>
                <a:gd name="T22" fmla="*/ 43 w 92"/>
                <a:gd name="T23" fmla="*/ 4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42"/>
                <a:gd name="T38" fmla="*/ 92 w 9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42">
                  <a:moveTo>
                    <a:pt x="43" y="42"/>
                  </a:moveTo>
                  <a:lnTo>
                    <a:pt x="85" y="42"/>
                  </a:lnTo>
                  <a:lnTo>
                    <a:pt x="71" y="35"/>
                  </a:lnTo>
                  <a:lnTo>
                    <a:pt x="92" y="21"/>
                  </a:lnTo>
                  <a:lnTo>
                    <a:pt x="92" y="14"/>
                  </a:lnTo>
                  <a:lnTo>
                    <a:pt x="64" y="0"/>
                  </a:lnTo>
                  <a:lnTo>
                    <a:pt x="21" y="0"/>
                  </a:lnTo>
                  <a:lnTo>
                    <a:pt x="7" y="14"/>
                  </a:lnTo>
                  <a:lnTo>
                    <a:pt x="0" y="21"/>
                  </a:lnTo>
                  <a:lnTo>
                    <a:pt x="28" y="21"/>
                  </a:lnTo>
                  <a:lnTo>
                    <a:pt x="28" y="42"/>
                  </a:lnTo>
                  <a:lnTo>
                    <a:pt x="43" y="42"/>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61" name="Freeform 63"/>
            <p:cNvSpPr>
              <a:spLocks/>
            </p:cNvSpPr>
            <p:nvPr/>
          </p:nvSpPr>
          <p:spPr bwMode="auto">
            <a:xfrm>
              <a:off x="6187796" y="4530414"/>
              <a:ext cx="160210" cy="80104"/>
            </a:xfrm>
            <a:custGeom>
              <a:avLst/>
              <a:gdLst>
                <a:gd name="T0" fmla="*/ 0 w 42"/>
                <a:gd name="T1" fmla="*/ 14 h 21"/>
                <a:gd name="T2" fmla="*/ 14 w 42"/>
                <a:gd name="T3" fmla="*/ 0 h 21"/>
                <a:gd name="T4" fmla="*/ 42 w 42"/>
                <a:gd name="T5" fmla="*/ 0 h 21"/>
                <a:gd name="T6" fmla="*/ 42 w 42"/>
                <a:gd name="T7" fmla="*/ 21 h 21"/>
                <a:gd name="T8" fmla="*/ 0 w 42"/>
                <a:gd name="T9" fmla="*/ 14 h 21"/>
                <a:gd name="T10" fmla="*/ 0 60000 65536"/>
                <a:gd name="T11" fmla="*/ 0 60000 65536"/>
                <a:gd name="T12" fmla="*/ 0 60000 65536"/>
                <a:gd name="T13" fmla="*/ 0 60000 65536"/>
                <a:gd name="T14" fmla="*/ 0 60000 65536"/>
                <a:gd name="T15" fmla="*/ 0 w 42"/>
                <a:gd name="T16" fmla="*/ 0 h 21"/>
                <a:gd name="T17" fmla="*/ 42 w 42"/>
                <a:gd name="T18" fmla="*/ 21 h 21"/>
              </a:gdLst>
              <a:ahLst/>
              <a:cxnLst>
                <a:cxn ang="T10">
                  <a:pos x="T0" y="T1"/>
                </a:cxn>
                <a:cxn ang="T11">
                  <a:pos x="T2" y="T3"/>
                </a:cxn>
                <a:cxn ang="T12">
                  <a:pos x="T4" y="T5"/>
                </a:cxn>
                <a:cxn ang="T13">
                  <a:pos x="T6" y="T7"/>
                </a:cxn>
                <a:cxn ang="T14">
                  <a:pos x="T8" y="T9"/>
                </a:cxn>
              </a:cxnLst>
              <a:rect l="T15" t="T16" r="T17" b="T18"/>
              <a:pathLst>
                <a:path w="42" h="21">
                  <a:moveTo>
                    <a:pt x="0" y="14"/>
                  </a:moveTo>
                  <a:lnTo>
                    <a:pt x="14" y="0"/>
                  </a:lnTo>
                  <a:lnTo>
                    <a:pt x="42" y="0"/>
                  </a:lnTo>
                  <a:lnTo>
                    <a:pt x="42" y="21"/>
                  </a:lnTo>
                  <a:lnTo>
                    <a:pt x="0" y="14"/>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62" name="Freeform 64"/>
            <p:cNvSpPr>
              <a:spLocks/>
            </p:cNvSpPr>
            <p:nvPr/>
          </p:nvSpPr>
          <p:spPr bwMode="auto">
            <a:xfrm>
              <a:off x="6187796" y="4530414"/>
              <a:ext cx="160210" cy="80104"/>
            </a:xfrm>
            <a:custGeom>
              <a:avLst/>
              <a:gdLst>
                <a:gd name="T0" fmla="*/ 0 w 42"/>
                <a:gd name="T1" fmla="*/ 14 h 21"/>
                <a:gd name="T2" fmla="*/ 14 w 42"/>
                <a:gd name="T3" fmla="*/ 0 h 21"/>
                <a:gd name="T4" fmla="*/ 42 w 42"/>
                <a:gd name="T5" fmla="*/ 0 h 21"/>
                <a:gd name="T6" fmla="*/ 42 w 42"/>
                <a:gd name="T7" fmla="*/ 21 h 21"/>
                <a:gd name="T8" fmla="*/ 0 w 42"/>
                <a:gd name="T9" fmla="*/ 14 h 21"/>
                <a:gd name="T10" fmla="*/ 0 60000 65536"/>
                <a:gd name="T11" fmla="*/ 0 60000 65536"/>
                <a:gd name="T12" fmla="*/ 0 60000 65536"/>
                <a:gd name="T13" fmla="*/ 0 60000 65536"/>
                <a:gd name="T14" fmla="*/ 0 60000 65536"/>
                <a:gd name="T15" fmla="*/ 0 w 42"/>
                <a:gd name="T16" fmla="*/ 0 h 21"/>
                <a:gd name="T17" fmla="*/ 42 w 42"/>
                <a:gd name="T18" fmla="*/ 21 h 21"/>
              </a:gdLst>
              <a:ahLst/>
              <a:cxnLst>
                <a:cxn ang="T10">
                  <a:pos x="T0" y="T1"/>
                </a:cxn>
                <a:cxn ang="T11">
                  <a:pos x="T2" y="T3"/>
                </a:cxn>
                <a:cxn ang="T12">
                  <a:pos x="T4" y="T5"/>
                </a:cxn>
                <a:cxn ang="T13">
                  <a:pos x="T6" y="T7"/>
                </a:cxn>
                <a:cxn ang="T14">
                  <a:pos x="T8" y="T9"/>
                </a:cxn>
              </a:cxnLst>
              <a:rect l="T15" t="T16" r="T17" b="T18"/>
              <a:pathLst>
                <a:path w="42" h="21">
                  <a:moveTo>
                    <a:pt x="0" y="14"/>
                  </a:moveTo>
                  <a:lnTo>
                    <a:pt x="14" y="0"/>
                  </a:lnTo>
                  <a:lnTo>
                    <a:pt x="42" y="0"/>
                  </a:lnTo>
                  <a:lnTo>
                    <a:pt x="42" y="21"/>
                  </a:lnTo>
                  <a:lnTo>
                    <a:pt x="0" y="14"/>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63" name="Freeform 65"/>
            <p:cNvSpPr>
              <a:spLocks/>
            </p:cNvSpPr>
            <p:nvPr/>
          </p:nvSpPr>
          <p:spPr bwMode="auto">
            <a:xfrm>
              <a:off x="6645539" y="5014857"/>
              <a:ext cx="190726" cy="217429"/>
            </a:xfrm>
            <a:custGeom>
              <a:avLst/>
              <a:gdLst>
                <a:gd name="T0" fmla="*/ 29 w 50"/>
                <a:gd name="T1" fmla="*/ 57 h 57"/>
                <a:gd name="T2" fmla="*/ 43 w 50"/>
                <a:gd name="T3" fmla="*/ 43 h 57"/>
                <a:gd name="T4" fmla="*/ 50 w 50"/>
                <a:gd name="T5" fmla="*/ 43 h 57"/>
                <a:gd name="T6" fmla="*/ 50 w 50"/>
                <a:gd name="T7" fmla="*/ 29 h 57"/>
                <a:gd name="T8" fmla="*/ 43 w 50"/>
                <a:gd name="T9" fmla="*/ 22 h 57"/>
                <a:gd name="T10" fmla="*/ 29 w 50"/>
                <a:gd name="T11" fmla="*/ 7 h 57"/>
                <a:gd name="T12" fmla="*/ 7 w 50"/>
                <a:gd name="T13" fmla="*/ 0 h 57"/>
                <a:gd name="T14" fmla="*/ 0 w 50"/>
                <a:gd name="T15" fmla="*/ 7 h 57"/>
                <a:gd name="T16" fmla="*/ 22 w 50"/>
                <a:gd name="T17" fmla="*/ 29 h 57"/>
                <a:gd name="T18" fmla="*/ 29 w 50"/>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7"/>
                <a:gd name="T32" fmla="*/ 50 w 50"/>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7">
                  <a:moveTo>
                    <a:pt x="29" y="57"/>
                  </a:moveTo>
                  <a:lnTo>
                    <a:pt x="43" y="43"/>
                  </a:lnTo>
                  <a:lnTo>
                    <a:pt x="50" y="43"/>
                  </a:lnTo>
                  <a:lnTo>
                    <a:pt x="50" y="29"/>
                  </a:lnTo>
                  <a:lnTo>
                    <a:pt x="43" y="22"/>
                  </a:lnTo>
                  <a:lnTo>
                    <a:pt x="29" y="7"/>
                  </a:lnTo>
                  <a:lnTo>
                    <a:pt x="7" y="0"/>
                  </a:lnTo>
                  <a:lnTo>
                    <a:pt x="0" y="7"/>
                  </a:lnTo>
                  <a:lnTo>
                    <a:pt x="22" y="29"/>
                  </a:lnTo>
                  <a:lnTo>
                    <a:pt x="29" y="57"/>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64" name="Freeform 66"/>
            <p:cNvSpPr>
              <a:spLocks/>
            </p:cNvSpPr>
            <p:nvPr/>
          </p:nvSpPr>
          <p:spPr bwMode="auto">
            <a:xfrm>
              <a:off x="6645539" y="5014857"/>
              <a:ext cx="190726" cy="217429"/>
            </a:xfrm>
            <a:custGeom>
              <a:avLst/>
              <a:gdLst>
                <a:gd name="T0" fmla="*/ 29 w 50"/>
                <a:gd name="T1" fmla="*/ 57 h 57"/>
                <a:gd name="T2" fmla="*/ 43 w 50"/>
                <a:gd name="T3" fmla="*/ 43 h 57"/>
                <a:gd name="T4" fmla="*/ 50 w 50"/>
                <a:gd name="T5" fmla="*/ 43 h 57"/>
                <a:gd name="T6" fmla="*/ 50 w 50"/>
                <a:gd name="T7" fmla="*/ 29 h 57"/>
                <a:gd name="T8" fmla="*/ 43 w 50"/>
                <a:gd name="T9" fmla="*/ 22 h 57"/>
                <a:gd name="T10" fmla="*/ 29 w 50"/>
                <a:gd name="T11" fmla="*/ 7 h 57"/>
                <a:gd name="T12" fmla="*/ 7 w 50"/>
                <a:gd name="T13" fmla="*/ 0 h 57"/>
                <a:gd name="T14" fmla="*/ 0 w 50"/>
                <a:gd name="T15" fmla="*/ 7 h 57"/>
                <a:gd name="T16" fmla="*/ 22 w 50"/>
                <a:gd name="T17" fmla="*/ 29 h 57"/>
                <a:gd name="T18" fmla="*/ 29 w 50"/>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7"/>
                <a:gd name="T32" fmla="*/ 50 w 50"/>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7">
                  <a:moveTo>
                    <a:pt x="29" y="57"/>
                  </a:moveTo>
                  <a:lnTo>
                    <a:pt x="43" y="43"/>
                  </a:lnTo>
                  <a:lnTo>
                    <a:pt x="50" y="43"/>
                  </a:lnTo>
                  <a:lnTo>
                    <a:pt x="50" y="29"/>
                  </a:lnTo>
                  <a:lnTo>
                    <a:pt x="43" y="22"/>
                  </a:lnTo>
                  <a:lnTo>
                    <a:pt x="29" y="7"/>
                  </a:lnTo>
                  <a:lnTo>
                    <a:pt x="7" y="0"/>
                  </a:lnTo>
                  <a:lnTo>
                    <a:pt x="0" y="7"/>
                  </a:lnTo>
                  <a:lnTo>
                    <a:pt x="22" y="29"/>
                  </a:lnTo>
                  <a:lnTo>
                    <a:pt x="29" y="57"/>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65" name="Freeform 67"/>
            <p:cNvSpPr>
              <a:spLocks/>
            </p:cNvSpPr>
            <p:nvPr/>
          </p:nvSpPr>
          <p:spPr bwMode="auto">
            <a:xfrm>
              <a:off x="7511436" y="5392495"/>
              <a:ext cx="377636" cy="164023"/>
            </a:xfrm>
            <a:custGeom>
              <a:avLst/>
              <a:gdLst>
                <a:gd name="T0" fmla="*/ 85 w 99"/>
                <a:gd name="T1" fmla="*/ 43 h 43"/>
                <a:gd name="T2" fmla="*/ 43 w 99"/>
                <a:gd name="T3" fmla="*/ 43 h 43"/>
                <a:gd name="T4" fmla="*/ 43 w 99"/>
                <a:gd name="T5" fmla="*/ 36 h 43"/>
                <a:gd name="T6" fmla="*/ 28 w 99"/>
                <a:gd name="T7" fmla="*/ 36 h 43"/>
                <a:gd name="T8" fmla="*/ 28 w 99"/>
                <a:gd name="T9" fmla="*/ 22 h 43"/>
                <a:gd name="T10" fmla="*/ 7 w 99"/>
                <a:gd name="T11" fmla="*/ 15 h 43"/>
                <a:gd name="T12" fmla="*/ 0 w 99"/>
                <a:gd name="T13" fmla="*/ 0 h 43"/>
                <a:gd name="T14" fmla="*/ 35 w 99"/>
                <a:gd name="T15" fmla="*/ 0 h 43"/>
                <a:gd name="T16" fmla="*/ 64 w 99"/>
                <a:gd name="T17" fmla="*/ 15 h 43"/>
                <a:gd name="T18" fmla="*/ 85 w 99"/>
                <a:gd name="T19" fmla="*/ 15 h 43"/>
                <a:gd name="T20" fmla="*/ 99 w 99"/>
                <a:gd name="T21" fmla="*/ 36 h 43"/>
                <a:gd name="T22" fmla="*/ 85 w 99"/>
                <a:gd name="T23" fmla="*/ 36 h 43"/>
                <a:gd name="T24" fmla="*/ 85 w 99"/>
                <a:gd name="T25" fmla="*/ 4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43"/>
                <a:gd name="T41" fmla="*/ 99 w 9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43">
                  <a:moveTo>
                    <a:pt x="85" y="43"/>
                  </a:moveTo>
                  <a:lnTo>
                    <a:pt x="43" y="43"/>
                  </a:lnTo>
                  <a:lnTo>
                    <a:pt x="43" y="36"/>
                  </a:lnTo>
                  <a:lnTo>
                    <a:pt x="28" y="36"/>
                  </a:lnTo>
                  <a:lnTo>
                    <a:pt x="28" y="22"/>
                  </a:lnTo>
                  <a:lnTo>
                    <a:pt x="7" y="15"/>
                  </a:lnTo>
                  <a:lnTo>
                    <a:pt x="0" y="0"/>
                  </a:lnTo>
                  <a:lnTo>
                    <a:pt x="35" y="0"/>
                  </a:lnTo>
                  <a:lnTo>
                    <a:pt x="64" y="15"/>
                  </a:lnTo>
                  <a:lnTo>
                    <a:pt x="85" y="15"/>
                  </a:lnTo>
                  <a:lnTo>
                    <a:pt x="99" y="36"/>
                  </a:lnTo>
                  <a:lnTo>
                    <a:pt x="85" y="36"/>
                  </a:lnTo>
                  <a:lnTo>
                    <a:pt x="85" y="43"/>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66" name="Freeform 68"/>
            <p:cNvSpPr>
              <a:spLocks/>
            </p:cNvSpPr>
            <p:nvPr/>
          </p:nvSpPr>
          <p:spPr bwMode="auto">
            <a:xfrm>
              <a:off x="7511436" y="5392495"/>
              <a:ext cx="377636" cy="164023"/>
            </a:xfrm>
            <a:custGeom>
              <a:avLst/>
              <a:gdLst>
                <a:gd name="T0" fmla="*/ 85 w 99"/>
                <a:gd name="T1" fmla="*/ 43 h 43"/>
                <a:gd name="T2" fmla="*/ 43 w 99"/>
                <a:gd name="T3" fmla="*/ 43 h 43"/>
                <a:gd name="T4" fmla="*/ 43 w 99"/>
                <a:gd name="T5" fmla="*/ 36 h 43"/>
                <a:gd name="T6" fmla="*/ 28 w 99"/>
                <a:gd name="T7" fmla="*/ 36 h 43"/>
                <a:gd name="T8" fmla="*/ 28 w 99"/>
                <a:gd name="T9" fmla="*/ 22 h 43"/>
                <a:gd name="T10" fmla="*/ 7 w 99"/>
                <a:gd name="T11" fmla="*/ 15 h 43"/>
                <a:gd name="T12" fmla="*/ 0 w 99"/>
                <a:gd name="T13" fmla="*/ 0 h 43"/>
                <a:gd name="T14" fmla="*/ 35 w 99"/>
                <a:gd name="T15" fmla="*/ 0 h 43"/>
                <a:gd name="T16" fmla="*/ 64 w 99"/>
                <a:gd name="T17" fmla="*/ 15 h 43"/>
                <a:gd name="T18" fmla="*/ 85 w 99"/>
                <a:gd name="T19" fmla="*/ 15 h 43"/>
                <a:gd name="T20" fmla="*/ 99 w 99"/>
                <a:gd name="T21" fmla="*/ 36 h 43"/>
                <a:gd name="T22" fmla="*/ 85 w 99"/>
                <a:gd name="T23" fmla="*/ 36 h 43"/>
                <a:gd name="T24" fmla="*/ 85 w 99"/>
                <a:gd name="T25" fmla="*/ 43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43"/>
                <a:gd name="T41" fmla="*/ 99 w 9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43">
                  <a:moveTo>
                    <a:pt x="85" y="43"/>
                  </a:moveTo>
                  <a:lnTo>
                    <a:pt x="43" y="43"/>
                  </a:lnTo>
                  <a:lnTo>
                    <a:pt x="43" y="36"/>
                  </a:lnTo>
                  <a:lnTo>
                    <a:pt x="28" y="36"/>
                  </a:lnTo>
                  <a:lnTo>
                    <a:pt x="28" y="22"/>
                  </a:lnTo>
                  <a:lnTo>
                    <a:pt x="7" y="15"/>
                  </a:lnTo>
                  <a:lnTo>
                    <a:pt x="0" y="0"/>
                  </a:lnTo>
                  <a:lnTo>
                    <a:pt x="35" y="0"/>
                  </a:lnTo>
                  <a:lnTo>
                    <a:pt x="64" y="15"/>
                  </a:lnTo>
                  <a:lnTo>
                    <a:pt x="85" y="15"/>
                  </a:lnTo>
                  <a:lnTo>
                    <a:pt x="99" y="36"/>
                  </a:lnTo>
                  <a:lnTo>
                    <a:pt x="85" y="36"/>
                  </a:lnTo>
                  <a:lnTo>
                    <a:pt x="85" y="43"/>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67" name="Freeform 69"/>
            <p:cNvSpPr>
              <a:spLocks/>
            </p:cNvSpPr>
            <p:nvPr/>
          </p:nvSpPr>
          <p:spPr bwMode="auto">
            <a:xfrm>
              <a:off x="7702162" y="5556519"/>
              <a:ext cx="240314" cy="160210"/>
            </a:xfrm>
            <a:custGeom>
              <a:avLst/>
              <a:gdLst>
                <a:gd name="T0" fmla="*/ 35 w 63"/>
                <a:gd name="T1" fmla="*/ 21 h 42"/>
                <a:gd name="T2" fmla="*/ 42 w 63"/>
                <a:gd name="T3" fmla="*/ 28 h 42"/>
                <a:gd name="T4" fmla="*/ 49 w 63"/>
                <a:gd name="T5" fmla="*/ 42 h 42"/>
                <a:gd name="T6" fmla="*/ 63 w 63"/>
                <a:gd name="T7" fmla="*/ 42 h 42"/>
                <a:gd name="T8" fmla="*/ 49 w 63"/>
                <a:gd name="T9" fmla="*/ 21 h 42"/>
                <a:gd name="T10" fmla="*/ 42 w 63"/>
                <a:gd name="T11" fmla="*/ 21 h 42"/>
                <a:gd name="T12" fmla="*/ 42 w 63"/>
                <a:gd name="T13" fmla="*/ 14 h 42"/>
                <a:gd name="T14" fmla="*/ 35 w 63"/>
                <a:gd name="T15" fmla="*/ 0 h 42"/>
                <a:gd name="T16" fmla="*/ 0 w 63"/>
                <a:gd name="T17" fmla="*/ 0 h 42"/>
                <a:gd name="T18" fmla="*/ 14 w 63"/>
                <a:gd name="T19" fmla="*/ 21 h 42"/>
                <a:gd name="T20" fmla="*/ 35 w 63"/>
                <a:gd name="T21" fmla="*/ 2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35" y="21"/>
                  </a:moveTo>
                  <a:lnTo>
                    <a:pt x="42" y="28"/>
                  </a:lnTo>
                  <a:lnTo>
                    <a:pt x="49" y="42"/>
                  </a:lnTo>
                  <a:lnTo>
                    <a:pt x="63" y="42"/>
                  </a:lnTo>
                  <a:lnTo>
                    <a:pt x="49" y="21"/>
                  </a:lnTo>
                  <a:lnTo>
                    <a:pt x="42" y="21"/>
                  </a:lnTo>
                  <a:lnTo>
                    <a:pt x="42" y="14"/>
                  </a:lnTo>
                  <a:lnTo>
                    <a:pt x="35" y="0"/>
                  </a:lnTo>
                  <a:lnTo>
                    <a:pt x="0" y="0"/>
                  </a:lnTo>
                  <a:lnTo>
                    <a:pt x="14" y="21"/>
                  </a:lnTo>
                  <a:lnTo>
                    <a:pt x="35" y="21"/>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68" name="Freeform 70"/>
            <p:cNvSpPr>
              <a:spLocks/>
            </p:cNvSpPr>
            <p:nvPr/>
          </p:nvSpPr>
          <p:spPr bwMode="auto">
            <a:xfrm>
              <a:off x="7702162" y="5556519"/>
              <a:ext cx="240314" cy="160210"/>
            </a:xfrm>
            <a:custGeom>
              <a:avLst/>
              <a:gdLst>
                <a:gd name="T0" fmla="*/ 35 w 63"/>
                <a:gd name="T1" fmla="*/ 21 h 42"/>
                <a:gd name="T2" fmla="*/ 42 w 63"/>
                <a:gd name="T3" fmla="*/ 28 h 42"/>
                <a:gd name="T4" fmla="*/ 49 w 63"/>
                <a:gd name="T5" fmla="*/ 42 h 42"/>
                <a:gd name="T6" fmla="*/ 63 w 63"/>
                <a:gd name="T7" fmla="*/ 42 h 42"/>
                <a:gd name="T8" fmla="*/ 49 w 63"/>
                <a:gd name="T9" fmla="*/ 21 h 42"/>
                <a:gd name="T10" fmla="*/ 42 w 63"/>
                <a:gd name="T11" fmla="*/ 21 h 42"/>
                <a:gd name="T12" fmla="*/ 42 w 63"/>
                <a:gd name="T13" fmla="*/ 14 h 42"/>
                <a:gd name="T14" fmla="*/ 35 w 63"/>
                <a:gd name="T15" fmla="*/ 0 h 42"/>
                <a:gd name="T16" fmla="*/ 0 w 63"/>
                <a:gd name="T17" fmla="*/ 0 h 42"/>
                <a:gd name="T18" fmla="*/ 14 w 63"/>
                <a:gd name="T19" fmla="*/ 21 h 42"/>
                <a:gd name="T20" fmla="*/ 35 w 63"/>
                <a:gd name="T21" fmla="*/ 2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2"/>
                <a:gd name="T35" fmla="*/ 63 w 6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2">
                  <a:moveTo>
                    <a:pt x="35" y="21"/>
                  </a:moveTo>
                  <a:lnTo>
                    <a:pt x="42" y="28"/>
                  </a:lnTo>
                  <a:lnTo>
                    <a:pt x="49" y="42"/>
                  </a:lnTo>
                  <a:lnTo>
                    <a:pt x="63" y="42"/>
                  </a:lnTo>
                  <a:lnTo>
                    <a:pt x="49" y="21"/>
                  </a:lnTo>
                  <a:lnTo>
                    <a:pt x="42" y="21"/>
                  </a:lnTo>
                  <a:lnTo>
                    <a:pt x="42" y="14"/>
                  </a:lnTo>
                  <a:lnTo>
                    <a:pt x="35" y="0"/>
                  </a:lnTo>
                  <a:lnTo>
                    <a:pt x="0" y="0"/>
                  </a:lnTo>
                  <a:lnTo>
                    <a:pt x="14" y="21"/>
                  </a:lnTo>
                  <a:lnTo>
                    <a:pt x="35" y="21"/>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69" name="Freeform 71"/>
            <p:cNvSpPr>
              <a:spLocks/>
            </p:cNvSpPr>
            <p:nvPr/>
          </p:nvSpPr>
          <p:spPr bwMode="auto">
            <a:xfrm>
              <a:off x="7835669" y="5529818"/>
              <a:ext cx="297533" cy="244129"/>
            </a:xfrm>
            <a:custGeom>
              <a:avLst/>
              <a:gdLst>
                <a:gd name="T0" fmla="*/ 50 w 78"/>
                <a:gd name="T1" fmla="*/ 0 h 64"/>
                <a:gd name="T2" fmla="*/ 36 w 78"/>
                <a:gd name="T3" fmla="*/ 14 h 64"/>
                <a:gd name="T4" fmla="*/ 28 w 78"/>
                <a:gd name="T5" fmla="*/ 14 h 64"/>
                <a:gd name="T6" fmla="*/ 14 w 78"/>
                <a:gd name="T7" fmla="*/ 0 h 64"/>
                <a:gd name="T8" fmla="*/ 0 w 78"/>
                <a:gd name="T9" fmla="*/ 0 h 64"/>
                <a:gd name="T10" fmla="*/ 0 w 78"/>
                <a:gd name="T11" fmla="*/ 14 h 64"/>
                <a:gd name="T12" fmla="*/ 7 w 78"/>
                <a:gd name="T13" fmla="*/ 21 h 64"/>
                <a:gd name="T14" fmla="*/ 7 w 78"/>
                <a:gd name="T15" fmla="*/ 28 h 64"/>
                <a:gd name="T16" fmla="*/ 14 w 78"/>
                <a:gd name="T17" fmla="*/ 28 h 64"/>
                <a:gd name="T18" fmla="*/ 28 w 78"/>
                <a:gd name="T19" fmla="*/ 49 h 64"/>
                <a:gd name="T20" fmla="*/ 50 w 78"/>
                <a:gd name="T21" fmla="*/ 42 h 64"/>
                <a:gd name="T22" fmla="*/ 50 w 78"/>
                <a:gd name="T23" fmla="*/ 49 h 64"/>
                <a:gd name="T24" fmla="*/ 71 w 78"/>
                <a:gd name="T25" fmla="*/ 64 h 64"/>
                <a:gd name="T26" fmla="*/ 57 w 78"/>
                <a:gd name="T27" fmla="*/ 49 h 64"/>
                <a:gd name="T28" fmla="*/ 71 w 78"/>
                <a:gd name="T29" fmla="*/ 49 h 64"/>
                <a:gd name="T30" fmla="*/ 71 w 78"/>
                <a:gd name="T31" fmla="*/ 28 h 64"/>
                <a:gd name="T32" fmla="*/ 78 w 78"/>
                <a:gd name="T33" fmla="*/ 21 h 64"/>
                <a:gd name="T34" fmla="*/ 57 w 78"/>
                <a:gd name="T35" fmla="*/ 14 h 64"/>
                <a:gd name="T36" fmla="*/ 50 w 78"/>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4"/>
                <a:gd name="T59" fmla="*/ 78 w 78"/>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4">
                  <a:moveTo>
                    <a:pt x="50" y="0"/>
                  </a:moveTo>
                  <a:lnTo>
                    <a:pt x="36" y="14"/>
                  </a:lnTo>
                  <a:lnTo>
                    <a:pt x="28" y="14"/>
                  </a:lnTo>
                  <a:lnTo>
                    <a:pt x="14" y="0"/>
                  </a:lnTo>
                  <a:lnTo>
                    <a:pt x="0" y="0"/>
                  </a:lnTo>
                  <a:lnTo>
                    <a:pt x="0" y="14"/>
                  </a:lnTo>
                  <a:lnTo>
                    <a:pt x="7" y="21"/>
                  </a:lnTo>
                  <a:lnTo>
                    <a:pt x="7" y="28"/>
                  </a:lnTo>
                  <a:lnTo>
                    <a:pt x="14" y="28"/>
                  </a:lnTo>
                  <a:lnTo>
                    <a:pt x="28" y="49"/>
                  </a:lnTo>
                  <a:lnTo>
                    <a:pt x="50" y="42"/>
                  </a:lnTo>
                  <a:lnTo>
                    <a:pt x="50" y="49"/>
                  </a:lnTo>
                  <a:lnTo>
                    <a:pt x="71" y="64"/>
                  </a:lnTo>
                  <a:lnTo>
                    <a:pt x="57" y="49"/>
                  </a:lnTo>
                  <a:lnTo>
                    <a:pt x="71" y="49"/>
                  </a:lnTo>
                  <a:lnTo>
                    <a:pt x="71" y="28"/>
                  </a:lnTo>
                  <a:lnTo>
                    <a:pt x="78" y="21"/>
                  </a:lnTo>
                  <a:lnTo>
                    <a:pt x="57" y="14"/>
                  </a:lnTo>
                  <a:lnTo>
                    <a:pt x="50" y="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70" name="Freeform 72"/>
            <p:cNvSpPr>
              <a:spLocks/>
            </p:cNvSpPr>
            <p:nvPr/>
          </p:nvSpPr>
          <p:spPr bwMode="auto">
            <a:xfrm>
              <a:off x="7835669" y="5529818"/>
              <a:ext cx="297533" cy="244129"/>
            </a:xfrm>
            <a:custGeom>
              <a:avLst/>
              <a:gdLst>
                <a:gd name="T0" fmla="*/ 50 w 78"/>
                <a:gd name="T1" fmla="*/ 0 h 64"/>
                <a:gd name="T2" fmla="*/ 36 w 78"/>
                <a:gd name="T3" fmla="*/ 14 h 64"/>
                <a:gd name="T4" fmla="*/ 28 w 78"/>
                <a:gd name="T5" fmla="*/ 14 h 64"/>
                <a:gd name="T6" fmla="*/ 14 w 78"/>
                <a:gd name="T7" fmla="*/ 0 h 64"/>
                <a:gd name="T8" fmla="*/ 0 w 78"/>
                <a:gd name="T9" fmla="*/ 0 h 64"/>
                <a:gd name="T10" fmla="*/ 0 w 78"/>
                <a:gd name="T11" fmla="*/ 14 h 64"/>
                <a:gd name="T12" fmla="*/ 7 w 78"/>
                <a:gd name="T13" fmla="*/ 21 h 64"/>
                <a:gd name="T14" fmla="*/ 7 w 78"/>
                <a:gd name="T15" fmla="*/ 28 h 64"/>
                <a:gd name="T16" fmla="*/ 14 w 78"/>
                <a:gd name="T17" fmla="*/ 28 h 64"/>
                <a:gd name="T18" fmla="*/ 28 w 78"/>
                <a:gd name="T19" fmla="*/ 49 h 64"/>
                <a:gd name="T20" fmla="*/ 50 w 78"/>
                <a:gd name="T21" fmla="*/ 42 h 64"/>
                <a:gd name="T22" fmla="*/ 50 w 78"/>
                <a:gd name="T23" fmla="*/ 49 h 64"/>
                <a:gd name="T24" fmla="*/ 71 w 78"/>
                <a:gd name="T25" fmla="*/ 64 h 64"/>
                <a:gd name="T26" fmla="*/ 57 w 78"/>
                <a:gd name="T27" fmla="*/ 49 h 64"/>
                <a:gd name="T28" fmla="*/ 71 w 78"/>
                <a:gd name="T29" fmla="*/ 49 h 64"/>
                <a:gd name="T30" fmla="*/ 71 w 78"/>
                <a:gd name="T31" fmla="*/ 28 h 64"/>
                <a:gd name="T32" fmla="*/ 78 w 78"/>
                <a:gd name="T33" fmla="*/ 21 h 64"/>
                <a:gd name="T34" fmla="*/ 57 w 78"/>
                <a:gd name="T35" fmla="*/ 14 h 64"/>
                <a:gd name="T36" fmla="*/ 50 w 78"/>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4"/>
                <a:gd name="T59" fmla="*/ 78 w 78"/>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4">
                  <a:moveTo>
                    <a:pt x="50" y="0"/>
                  </a:moveTo>
                  <a:lnTo>
                    <a:pt x="36" y="14"/>
                  </a:lnTo>
                  <a:lnTo>
                    <a:pt x="28" y="14"/>
                  </a:lnTo>
                  <a:lnTo>
                    <a:pt x="14" y="0"/>
                  </a:lnTo>
                  <a:lnTo>
                    <a:pt x="0" y="0"/>
                  </a:lnTo>
                  <a:lnTo>
                    <a:pt x="0" y="14"/>
                  </a:lnTo>
                  <a:lnTo>
                    <a:pt x="7" y="21"/>
                  </a:lnTo>
                  <a:lnTo>
                    <a:pt x="7" y="28"/>
                  </a:lnTo>
                  <a:lnTo>
                    <a:pt x="14" y="28"/>
                  </a:lnTo>
                  <a:lnTo>
                    <a:pt x="28" y="49"/>
                  </a:lnTo>
                  <a:lnTo>
                    <a:pt x="50" y="42"/>
                  </a:lnTo>
                  <a:lnTo>
                    <a:pt x="50" y="49"/>
                  </a:lnTo>
                  <a:lnTo>
                    <a:pt x="71" y="64"/>
                  </a:lnTo>
                  <a:lnTo>
                    <a:pt x="57" y="49"/>
                  </a:lnTo>
                  <a:lnTo>
                    <a:pt x="71" y="49"/>
                  </a:lnTo>
                  <a:lnTo>
                    <a:pt x="71" y="28"/>
                  </a:lnTo>
                  <a:lnTo>
                    <a:pt x="78" y="21"/>
                  </a:lnTo>
                  <a:lnTo>
                    <a:pt x="57" y="14"/>
                  </a:lnTo>
                  <a:lnTo>
                    <a:pt x="50" y="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71" name="Freeform 147"/>
            <p:cNvSpPr>
              <a:spLocks/>
            </p:cNvSpPr>
            <p:nvPr/>
          </p:nvSpPr>
          <p:spPr bwMode="auto">
            <a:xfrm>
              <a:off x="6645539" y="5476415"/>
              <a:ext cx="1216833" cy="484443"/>
            </a:xfrm>
            <a:custGeom>
              <a:avLst/>
              <a:gdLst>
                <a:gd name="T0" fmla="*/ 270 w 319"/>
                <a:gd name="T1" fmla="*/ 21 h 127"/>
                <a:gd name="T2" fmla="*/ 291 w 319"/>
                <a:gd name="T3" fmla="*/ 42 h 127"/>
                <a:gd name="T4" fmla="*/ 305 w 319"/>
                <a:gd name="T5" fmla="*/ 42 h 127"/>
                <a:gd name="T6" fmla="*/ 298 w 319"/>
                <a:gd name="T7" fmla="*/ 56 h 127"/>
                <a:gd name="T8" fmla="*/ 319 w 319"/>
                <a:gd name="T9" fmla="*/ 99 h 127"/>
                <a:gd name="T10" fmla="*/ 291 w 319"/>
                <a:gd name="T11" fmla="*/ 99 h 127"/>
                <a:gd name="T12" fmla="*/ 270 w 319"/>
                <a:gd name="T13" fmla="*/ 99 h 127"/>
                <a:gd name="T14" fmla="*/ 241 w 319"/>
                <a:gd name="T15" fmla="*/ 106 h 127"/>
                <a:gd name="T16" fmla="*/ 220 w 319"/>
                <a:gd name="T17" fmla="*/ 106 h 127"/>
                <a:gd name="T18" fmla="*/ 213 w 319"/>
                <a:gd name="T19" fmla="*/ 106 h 127"/>
                <a:gd name="T20" fmla="*/ 177 w 319"/>
                <a:gd name="T21" fmla="*/ 106 h 127"/>
                <a:gd name="T22" fmla="*/ 177 w 319"/>
                <a:gd name="T23" fmla="*/ 113 h 127"/>
                <a:gd name="T24" fmla="*/ 170 w 319"/>
                <a:gd name="T25" fmla="*/ 127 h 127"/>
                <a:gd name="T26" fmla="*/ 170 w 319"/>
                <a:gd name="T27" fmla="*/ 106 h 127"/>
                <a:gd name="T28" fmla="*/ 163 w 319"/>
                <a:gd name="T29" fmla="*/ 113 h 127"/>
                <a:gd name="T30" fmla="*/ 142 w 319"/>
                <a:gd name="T31" fmla="*/ 106 h 127"/>
                <a:gd name="T32" fmla="*/ 128 w 319"/>
                <a:gd name="T33" fmla="*/ 113 h 127"/>
                <a:gd name="T34" fmla="*/ 114 w 319"/>
                <a:gd name="T35" fmla="*/ 127 h 127"/>
                <a:gd name="T36" fmla="*/ 92 w 319"/>
                <a:gd name="T37" fmla="*/ 106 h 127"/>
                <a:gd name="T38" fmla="*/ 85 w 319"/>
                <a:gd name="T39" fmla="*/ 106 h 127"/>
                <a:gd name="T40" fmla="*/ 71 w 319"/>
                <a:gd name="T41" fmla="*/ 113 h 127"/>
                <a:gd name="T42" fmla="*/ 64 w 319"/>
                <a:gd name="T43" fmla="*/ 113 h 127"/>
                <a:gd name="T44" fmla="*/ 29 w 319"/>
                <a:gd name="T45" fmla="*/ 106 h 127"/>
                <a:gd name="T46" fmla="*/ 43 w 319"/>
                <a:gd name="T47" fmla="*/ 106 h 127"/>
                <a:gd name="T48" fmla="*/ 22 w 319"/>
                <a:gd name="T49" fmla="*/ 106 h 127"/>
                <a:gd name="T50" fmla="*/ 29 w 319"/>
                <a:gd name="T51" fmla="*/ 99 h 127"/>
                <a:gd name="T52" fmla="*/ 22 w 319"/>
                <a:gd name="T53" fmla="*/ 99 h 127"/>
                <a:gd name="T54" fmla="*/ 22 w 319"/>
                <a:gd name="T55" fmla="*/ 85 h 127"/>
                <a:gd name="T56" fmla="*/ 7 w 319"/>
                <a:gd name="T57" fmla="*/ 78 h 127"/>
                <a:gd name="T58" fmla="*/ 22 w 319"/>
                <a:gd name="T59" fmla="*/ 78 h 127"/>
                <a:gd name="T60" fmla="*/ 7 w 319"/>
                <a:gd name="T61" fmla="*/ 56 h 127"/>
                <a:gd name="T62" fmla="*/ 0 w 319"/>
                <a:gd name="T63" fmla="*/ 56 h 127"/>
                <a:gd name="T64" fmla="*/ 0 w 319"/>
                <a:gd name="T65" fmla="*/ 42 h 127"/>
                <a:gd name="T66" fmla="*/ 7 w 319"/>
                <a:gd name="T67" fmla="*/ 42 h 127"/>
                <a:gd name="T68" fmla="*/ 50 w 319"/>
                <a:gd name="T69" fmla="*/ 42 h 127"/>
                <a:gd name="T70" fmla="*/ 43 w 319"/>
                <a:gd name="T71" fmla="*/ 35 h 127"/>
                <a:gd name="T72" fmla="*/ 50 w 319"/>
                <a:gd name="T73" fmla="*/ 35 h 127"/>
                <a:gd name="T74" fmla="*/ 43 w 319"/>
                <a:gd name="T75" fmla="*/ 21 h 127"/>
                <a:gd name="T76" fmla="*/ 22 w 319"/>
                <a:gd name="T77" fmla="*/ 21 h 127"/>
                <a:gd name="T78" fmla="*/ 0 w 319"/>
                <a:gd name="T79" fmla="*/ 42 h 127"/>
                <a:gd name="T80" fmla="*/ 7 w 319"/>
                <a:gd name="T81" fmla="*/ 35 h 127"/>
                <a:gd name="T82" fmla="*/ 0 w 319"/>
                <a:gd name="T83" fmla="*/ 35 h 127"/>
                <a:gd name="T84" fmla="*/ 0 w 319"/>
                <a:gd name="T85" fmla="*/ 14 h 127"/>
                <a:gd name="T86" fmla="*/ 29 w 319"/>
                <a:gd name="T87" fmla="*/ 14 h 127"/>
                <a:gd name="T88" fmla="*/ 43 w 319"/>
                <a:gd name="T89" fmla="*/ 21 h 127"/>
                <a:gd name="T90" fmla="*/ 64 w 319"/>
                <a:gd name="T91" fmla="*/ 21 h 127"/>
                <a:gd name="T92" fmla="*/ 85 w 319"/>
                <a:gd name="T93" fmla="*/ 21 h 127"/>
                <a:gd name="T94" fmla="*/ 114 w 319"/>
                <a:gd name="T95" fmla="*/ 0 h 127"/>
                <a:gd name="T96" fmla="*/ 135 w 319"/>
                <a:gd name="T97" fmla="*/ 0 h 127"/>
                <a:gd name="T98" fmla="*/ 177 w 319"/>
                <a:gd name="T99" fmla="*/ 21 h 127"/>
                <a:gd name="T100" fmla="*/ 220 w 319"/>
                <a:gd name="T101" fmla="*/ 21 h 127"/>
                <a:gd name="T102" fmla="*/ 255 w 319"/>
                <a:gd name="T103" fmla="*/ 14 h 127"/>
                <a:gd name="T104" fmla="*/ 270 w 319"/>
                <a:gd name="T105" fmla="*/ 14 h 127"/>
                <a:gd name="T106" fmla="*/ 270 w 319"/>
                <a:gd name="T107" fmla="*/ 21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9"/>
                <a:gd name="T163" fmla="*/ 0 h 127"/>
                <a:gd name="T164" fmla="*/ 319 w 319"/>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9" h="127">
                  <a:moveTo>
                    <a:pt x="270" y="21"/>
                  </a:moveTo>
                  <a:lnTo>
                    <a:pt x="291" y="42"/>
                  </a:lnTo>
                  <a:lnTo>
                    <a:pt x="305" y="42"/>
                  </a:lnTo>
                  <a:lnTo>
                    <a:pt x="298" y="56"/>
                  </a:lnTo>
                  <a:lnTo>
                    <a:pt x="319" y="99"/>
                  </a:lnTo>
                  <a:lnTo>
                    <a:pt x="291" y="99"/>
                  </a:lnTo>
                  <a:lnTo>
                    <a:pt x="270" y="99"/>
                  </a:lnTo>
                  <a:lnTo>
                    <a:pt x="241" y="106"/>
                  </a:lnTo>
                  <a:lnTo>
                    <a:pt x="220" y="106"/>
                  </a:lnTo>
                  <a:lnTo>
                    <a:pt x="213" y="106"/>
                  </a:lnTo>
                  <a:lnTo>
                    <a:pt x="177" y="106"/>
                  </a:lnTo>
                  <a:lnTo>
                    <a:pt x="177" y="113"/>
                  </a:lnTo>
                  <a:lnTo>
                    <a:pt x="170" y="127"/>
                  </a:lnTo>
                  <a:lnTo>
                    <a:pt x="170" y="106"/>
                  </a:lnTo>
                  <a:lnTo>
                    <a:pt x="163" y="113"/>
                  </a:lnTo>
                  <a:lnTo>
                    <a:pt x="142" y="106"/>
                  </a:lnTo>
                  <a:lnTo>
                    <a:pt x="128" y="113"/>
                  </a:lnTo>
                  <a:lnTo>
                    <a:pt x="114" y="127"/>
                  </a:lnTo>
                  <a:lnTo>
                    <a:pt x="92" y="106"/>
                  </a:lnTo>
                  <a:lnTo>
                    <a:pt x="85" y="106"/>
                  </a:lnTo>
                  <a:lnTo>
                    <a:pt x="71" y="113"/>
                  </a:lnTo>
                  <a:lnTo>
                    <a:pt x="64" y="113"/>
                  </a:lnTo>
                  <a:lnTo>
                    <a:pt x="29" y="106"/>
                  </a:lnTo>
                  <a:lnTo>
                    <a:pt x="43" y="106"/>
                  </a:lnTo>
                  <a:lnTo>
                    <a:pt x="22" y="106"/>
                  </a:lnTo>
                  <a:lnTo>
                    <a:pt x="29" y="99"/>
                  </a:lnTo>
                  <a:lnTo>
                    <a:pt x="22" y="99"/>
                  </a:lnTo>
                  <a:lnTo>
                    <a:pt x="22" y="85"/>
                  </a:lnTo>
                  <a:lnTo>
                    <a:pt x="7" y="78"/>
                  </a:lnTo>
                  <a:lnTo>
                    <a:pt x="22" y="78"/>
                  </a:lnTo>
                  <a:lnTo>
                    <a:pt x="7" y="56"/>
                  </a:lnTo>
                  <a:lnTo>
                    <a:pt x="0" y="56"/>
                  </a:lnTo>
                  <a:lnTo>
                    <a:pt x="0" y="42"/>
                  </a:lnTo>
                  <a:lnTo>
                    <a:pt x="7" y="42"/>
                  </a:lnTo>
                  <a:lnTo>
                    <a:pt x="50" y="42"/>
                  </a:lnTo>
                  <a:lnTo>
                    <a:pt x="43" y="35"/>
                  </a:lnTo>
                  <a:lnTo>
                    <a:pt x="50" y="35"/>
                  </a:lnTo>
                  <a:lnTo>
                    <a:pt x="43" y="21"/>
                  </a:lnTo>
                  <a:lnTo>
                    <a:pt x="22" y="21"/>
                  </a:lnTo>
                  <a:lnTo>
                    <a:pt x="0" y="42"/>
                  </a:lnTo>
                  <a:lnTo>
                    <a:pt x="7" y="35"/>
                  </a:lnTo>
                  <a:lnTo>
                    <a:pt x="0" y="35"/>
                  </a:lnTo>
                  <a:lnTo>
                    <a:pt x="0" y="14"/>
                  </a:lnTo>
                  <a:lnTo>
                    <a:pt x="29" y="14"/>
                  </a:lnTo>
                  <a:lnTo>
                    <a:pt x="43" y="21"/>
                  </a:lnTo>
                  <a:lnTo>
                    <a:pt x="64" y="21"/>
                  </a:lnTo>
                  <a:lnTo>
                    <a:pt x="85" y="21"/>
                  </a:lnTo>
                  <a:lnTo>
                    <a:pt x="114" y="0"/>
                  </a:lnTo>
                  <a:lnTo>
                    <a:pt x="135" y="0"/>
                  </a:lnTo>
                  <a:lnTo>
                    <a:pt x="177" y="21"/>
                  </a:lnTo>
                  <a:lnTo>
                    <a:pt x="220" y="21"/>
                  </a:lnTo>
                  <a:lnTo>
                    <a:pt x="255" y="14"/>
                  </a:lnTo>
                  <a:lnTo>
                    <a:pt x="270" y="14"/>
                  </a:lnTo>
                  <a:lnTo>
                    <a:pt x="270" y="21"/>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72" name="Freeform 148"/>
            <p:cNvSpPr>
              <a:spLocks/>
            </p:cNvSpPr>
            <p:nvPr/>
          </p:nvSpPr>
          <p:spPr bwMode="auto">
            <a:xfrm>
              <a:off x="6645539" y="5476415"/>
              <a:ext cx="1216833" cy="484443"/>
            </a:xfrm>
            <a:custGeom>
              <a:avLst/>
              <a:gdLst>
                <a:gd name="T0" fmla="*/ 270 w 319"/>
                <a:gd name="T1" fmla="*/ 21 h 127"/>
                <a:gd name="T2" fmla="*/ 291 w 319"/>
                <a:gd name="T3" fmla="*/ 42 h 127"/>
                <a:gd name="T4" fmla="*/ 305 w 319"/>
                <a:gd name="T5" fmla="*/ 42 h 127"/>
                <a:gd name="T6" fmla="*/ 298 w 319"/>
                <a:gd name="T7" fmla="*/ 56 h 127"/>
                <a:gd name="T8" fmla="*/ 319 w 319"/>
                <a:gd name="T9" fmla="*/ 99 h 127"/>
                <a:gd name="T10" fmla="*/ 291 w 319"/>
                <a:gd name="T11" fmla="*/ 99 h 127"/>
                <a:gd name="T12" fmla="*/ 270 w 319"/>
                <a:gd name="T13" fmla="*/ 99 h 127"/>
                <a:gd name="T14" fmla="*/ 241 w 319"/>
                <a:gd name="T15" fmla="*/ 106 h 127"/>
                <a:gd name="T16" fmla="*/ 220 w 319"/>
                <a:gd name="T17" fmla="*/ 106 h 127"/>
                <a:gd name="T18" fmla="*/ 213 w 319"/>
                <a:gd name="T19" fmla="*/ 106 h 127"/>
                <a:gd name="T20" fmla="*/ 177 w 319"/>
                <a:gd name="T21" fmla="*/ 106 h 127"/>
                <a:gd name="T22" fmla="*/ 177 w 319"/>
                <a:gd name="T23" fmla="*/ 113 h 127"/>
                <a:gd name="T24" fmla="*/ 170 w 319"/>
                <a:gd name="T25" fmla="*/ 127 h 127"/>
                <a:gd name="T26" fmla="*/ 170 w 319"/>
                <a:gd name="T27" fmla="*/ 106 h 127"/>
                <a:gd name="T28" fmla="*/ 163 w 319"/>
                <a:gd name="T29" fmla="*/ 113 h 127"/>
                <a:gd name="T30" fmla="*/ 142 w 319"/>
                <a:gd name="T31" fmla="*/ 106 h 127"/>
                <a:gd name="T32" fmla="*/ 128 w 319"/>
                <a:gd name="T33" fmla="*/ 113 h 127"/>
                <a:gd name="T34" fmla="*/ 114 w 319"/>
                <a:gd name="T35" fmla="*/ 127 h 127"/>
                <a:gd name="T36" fmla="*/ 92 w 319"/>
                <a:gd name="T37" fmla="*/ 106 h 127"/>
                <a:gd name="T38" fmla="*/ 85 w 319"/>
                <a:gd name="T39" fmla="*/ 106 h 127"/>
                <a:gd name="T40" fmla="*/ 71 w 319"/>
                <a:gd name="T41" fmla="*/ 113 h 127"/>
                <a:gd name="T42" fmla="*/ 64 w 319"/>
                <a:gd name="T43" fmla="*/ 113 h 127"/>
                <a:gd name="T44" fmla="*/ 29 w 319"/>
                <a:gd name="T45" fmla="*/ 106 h 127"/>
                <a:gd name="T46" fmla="*/ 43 w 319"/>
                <a:gd name="T47" fmla="*/ 106 h 127"/>
                <a:gd name="T48" fmla="*/ 22 w 319"/>
                <a:gd name="T49" fmla="*/ 106 h 127"/>
                <a:gd name="T50" fmla="*/ 29 w 319"/>
                <a:gd name="T51" fmla="*/ 99 h 127"/>
                <a:gd name="T52" fmla="*/ 22 w 319"/>
                <a:gd name="T53" fmla="*/ 99 h 127"/>
                <a:gd name="T54" fmla="*/ 22 w 319"/>
                <a:gd name="T55" fmla="*/ 85 h 127"/>
                <a:gd name="T56" fmla="*/ 7 w 319"/>
                <a:gd name="T57" fmla="*/ 78 h 127"/>
                <a:gd name="T58" fmla="*/ 22 w 319"/>
                <a:gd name="T59" fmla="*/ 78 h 127"/>
                <a:gd name="T60" fmla="*/ 7 w 319"/>
                <a:gd name="T61" fmla="*/ 56 h 127"/>
                <a:gd name="T62" fmla="*/ 0 w 319"/>
                <a:gd name="T63" fmla="*/ 56 h 127"/>
                <a:gd name="T64" fmla="*/ 0 w 319"/>
                <a:gd name="T65" fmla="*/ 42 h 127"/>
                <a:gd name="T66" fmla="*/ 7 w 319"/>
                <a:gd name="T67" fmla="*/ 42 h 127"/>
                <a:gd name="T68" fmla="*/ 50 w 319"/>
                <a:gd name="T69" fmla="*/ 42 h 127"/>
                <a:gd name="T70" fmla="*/ 43 w 319"/>
                <a:gd name="T71" fmla="*/ 35 h 127"/>
                <a:gd name="T72" fmla="*/ 50 w 319"/>
                <a:gd name="T73" fmla="*/ 35 h 127"/>
                <a:gd name="T74" fmla="*/ 43 w 319"/>
                <a:gd name="T75" fmla="*/ 21 h 127"/>
                <a:gd name="T76" fmla="*/ 22 w 319"/>
                <a:gd name="T77" fmla="*/ 21 h 127"/>
                <a:gd name="T78" fmla="*/ 0 w 319"/>
                <a:gd name="T79" fmla="*/ 42 h 127"/>
                <a:gd name="T80" fmla="*/ 7 w 319"/>
                <a:gd name="T81" fmla="*/ 35 h 127"/>
                <a:gd name="T82" fmla="*/ 0 w 319"/>
                <a:gd name="T83" fmla="*/ 35 h 127"/>
                <a:gd name="T84" fmla="*/ 0 w 319"/>
                <a:gd name="T85" fmla="*/ 14 h 127"/>
                <a:gd name="T86" fmla="*/ 29 w 319"/>
                <a:gd name="T87" fmla="*/ 14 h 127"/>
                <a:gd name="T88" fmla="*/ 43 w 319"/>
                <a:gd name="T89" fmla="*/ 21 h 127"/>
                <a:gd name="T90" fmla="*/ 64 w 319"/>
                <a:gd name="T91" fmla="*/ 21 h 127"/>
                <a:gd name="T92" fmla="*/ 85 w 319"/>
                <a:gd name="T93" fmla="*/ 21 h 127"/>
                <a:gd name="T94" fmla="*/ 114 w 319"/>
                <a:gd name="T95" fmla="*/ 0 h 127"/>
                <a:gd name="T96" fmla="*/ 135 w 319"/>
                <a:gd name="T97" fmla="*/ 0 h 127"/>
                <a:gd name="T98" fmla="*/ 177 w 319"/>
                <a:gd name="T99" fmla="*/ 21 h 127"/>
                <a:gd name="T100" fmla="*/ 220 w 319"/>
                <a:gd name="T101" fmla="*/ 21 h 127"/>
                <a:gd name="T102" fmla="*/ 255 w 319"/>
                <a:gd name="T103" fmla="*/ 14 h 127"/>
                <a:gd name="T104" fmla="*/ 270 w 319"/>
                <a:gd name="T105" fmla="*/ 14 h 127"/>
                <a:gd name="T106" fmla="*/ 270 w 319"/>
                <a:gd name="T107" fmla="*/ 21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9"/>
                <a:gd name="T163" fmla="*/ 0 h 127"/>
                <a:gd name="T164" fmla="*/ 319 w 319"/>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9" h="127">
                  <a:moveTo>
                    <a:pt x="270" y="21"/>
                  </a:moveTo>
                  <a:lnTo>
                    <a:pt x="291" y="42"/>
                  </a:lnTo>
                  <a:lnTo>
                    <a:pt x="305" y="42"/>
                  </a:lnTo>
                  <a:lnTo>
                    <a:pt x="298" y="56"/>
                  </a:lnTo>
                  <a:lnTo>
                    <a:pt x="319" y="99"/>
                  </a:lnTo>
                  <a:lnTo>
                    <a:pt x="291" y="99"/>
                  </a:lnTo>
                  <a:lnTo>
                    <a:pt x="270" y="99"/>
                  </a:lnTo>
                  <a:lnTo>
                    <a:pt x="241" y="106"/>
                  </a:lnTo>
                  <a:lnTo>
                    <a:pt x="220" y="106"/>
                  </a:lnTo>
                  <a:lnTo>
                    <a:pt x="213" y="106"/>
                  </a:lnTo>
                  <a:lnTo>
                    <a:pt x="177" y="106"/>
                  </a:lnTo>
                  <a:lnTo>
                    <a:pt x="177" y="113"/>
                  </a:lnTo>
                  <a:lnTo>
                    <a:pt x="170" y="127"/>
                  </a:lnTo>
                  <a:lnTo>
                    <a:pt x="170" y="106"/>
                  </a:lnTo>
                  <a:lnTo>
                    <a:pt x="163" y="113"/>
                  </a:lnTo>
                  <a:lnTo>
                    <a:pt x="142" y="106"/>
                  </a:lnTo>
                  <a:lnTo>
                    <a:pt x="128" y="113"/>
                  </a:lnTo>
                  <a:lnTo>
                    <a:pt x="114" y="127"/>
                  </a:lnTo>
                  <a:lnTo>
                    <a:pt x="92" y="106"/>
                  </a:lnTo>
                  <a:lnTo>
                    <a:pt x="85" y="106"/>
                  </a:lnTo>
                  <a:lnTo>
                    <a:pt x="71" y="113"/>
                  </a:lnTo>
                  <a:lnTo>
                    <a:pt x="64" y="113"/>
                  </a:lnTo>
                  <a:lnTo>
                    <a:pt x="29" y="106"/>
                  </a:lnTo>
                  <a:lnTo>
                    <a:pt x="43" y="106"/>
                  </a:lnTo>
                  <a:lnTo>
                    <a:pt x="22" y="106"/>
                  </a:lnTo>
                  <a:lnTo>
                    <a:pt x="29" y="99"/>
                  </a:lnTo>
                  <a:lnTo>
                    <a:pt x="22" y="99"/>
                  </a:lnTo>
                  <a:lnTo>
                    <a:pt x="22" y="85"/>
                  </a:lnTo>
                  <a:lnTo>
                    <a:pt x="7" y="78"/>
                  </a:lnTo>
                  <a:lnTo>
                    <a:pt x="22" y="78"/>
                  </a:lnTo>
                  <a:lnTo>
                    <a:pt x="7" y="56"/>
                  </a:lnTo>
                  <a:lnTo>
                    <a:pt x="0" y="56"/>
                  </a:lnTo>
                  <a:lnTo>
                    <a:pt x="0" y="42"/>
                  </a:lnTo>
                  <a:lnTo>
                    <a:pt x="7" y="42"/>
                  </a:lnTo>
                  <a:lnTo>
                    <a:pt x="50" y="42"/>
                  </a:lnTo>
                  <a:lnTo>
                    <a:pt x="43" y="35"/>
                  </a:lnTo>
                  <a:lnTo>
                    <a:pt x="50" y="35"/>
                  </a:lnTo>
                  <a:lnTo>
                    <a:pt x="43" y="21"/>
                  </a:lnTo>
                  <a:lnTo>
                    <a:pt x="22" y="21"/>
                  </a:lnTo>
                  <a:lnTo>
                    <a:pt x="0" y="42"/>
                  </a:lnTo>
                  <a:lnTo>
                    <a:pt x="7" y="35"/>
                  </a:lnTo>
                  <a:lnTo>
                    <a:pt x="0" y="35"/>
                  </a:lnTo>
                  <a:lnTo>
                    <a:pt x="0" y="14"/>
                  </a:lnTo>
                  <a:lnTo>
                    <a:pt x="29" y="14"/>
                  </a:lnTo>
                  <a:lnTo>
                    <a:pt x="43" y="21"/>
                  </a:lnTo>
                  <a:lnTo>
                    <a:pt x="64" y="21"/>
                  </a:lnTo>
                  <a:lnTo>
                    <a:pt x="85" y="21"/>
                  </a:lnTo>
                  <a:lnTo>
                    <a:pt x="114" y="0"/>
                  </a:lnTo>
                  <a:lnTo>
                    <a:pt x="135" y="0"/>
                  </a:lnTo>
                  <a:lnTo>
                    <a:pt x="177" y="21"/>
                  </a:lnTo>
                  <a:lnTo>
                    <a:pt x="220" y="21"/>
                  </a:lnTo>
                  <a:lnTo>
                    <a:pt x="255" y="14"/>
                  </a:lnTo>
                  <a:lnTo>
                    <a:pt x="270" y="14"/>
                  </a:lnTo>
                  <a:lnTo>
                    <a:pt x="270" y="21"/>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73" name="Freeform 149"/>
            <p:cNvSpPr>
              <a:spLocks/>
            </p:cNvSpPr>
            <p:nvPr/>
          </p:nvSpPr>
          <p:spPr bwMode="auto">
            <a:xfrm>
              <a:off x="7294007" y="5854051"/>
              <a:ext cx="408155" cy="377639"/>
            </a:xfrm>
            <a:custGeom>
              <a:avLst/>
              <a:gdLst>
                <a:gd name="T0" fmla="*/ 107 w 107"/>
                <a:gd name="T1" fmla="*/ 0 h 99"/>
                <a:gd name="T2" fmla="*/ 85 w 107"/>
                <a:gd name="T3" fmla="*/ 14 h 99"/>
                <a:gd name="T4" fmla="*/ 85 w 107"/>
                <a:gd name="T5" fmla="*/ 64 h 99"/>
                <a:gd name="T6" fmla="*/ 57 w 107"/>
                <a:gd name="T7" fmla="*/ 78 h 99"/>
                <a:gd name="T8" fmla="*/ 7 w 107"/>
                <a:gd name="T9" fmla="*/ 99 h 99"/>
                <a:gd name="T10" fmla="*/ 0 w 107"/>
                <a:gd name="T11" fmla="*/ 92 h 99"/>
                <a:gd name="T12" fmla="*/ 0 w 107"/>
                <a:gd name="T13" fmla="*/ 78 h 99"/>
                <a:gd name="T14" fmla="*/ 7 w 107"/>
                <a:gd name="T15" fmla="*/ 64 h 99"/>
                <a:gd name="T16" fmla="*/ 0 w 107"/>
                <a:gd name="T17" fmla="*/ 64 h 99"/>
                <a:gd name="T18" fmla="*/ 0 w 107"/>
                <a:gd name="T19" fmla="*/ 28 h 99"/>
                <a:gd name="T20" fmla="*/ 7 w 107"/>
                <a:gd name="T21" fmla="*/ 14 h 99"/>
                <a:gd name="T22" fmla="*/ 7 w 107"/>
                <a:gd name="T23" fmla="*/ 7 h 99"/>
                <a:gd name="T24" fmla="*/ 43 w 107"/>
                <a:gd name="T25" fmla="*/ 7 h 99"/>
                <a:gd name="T26" fmla="*/ 57 w 107"/>
                <a:gd name="T27" fmla="*/ 7 h 99"/>
                <a:gd name="T28" fmla="*/ 71 w 107"/>
                <a:gd name="T29" fmla="*/ 7 h 99"/>
                <a:gd name="T30" fmla="*/ 107 w 107"/>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99"/>
                <a:gd name="T50" fmla="*/ 107 w 107"/>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99">
                  <a:moveTo>
                    <a:pt x="107" y="0"/>
                  </a:moveTo>
                  <a:lnTo>
                    <a:pt x="85" y="14"/>
                  </a:lnTo>
                  <a:lnTo>
                    <a:pt x="85" y="64"/>
                  </a:lnTo>
                  <a:lnTo>
                    <a:pt x="57" y="78"/>
                  </a:lnTo>
                  <a:lnTo>
                    <a:pt x="7" y="99"/>
                  </a:lnTo>
                  <a:lnTo>
                    <a:pt x="0" y="92"/>
                  </a:lnTo>
                  <a:lnTo>
                    <a:pt x="0" y="78"/>
                  </a:lnTo>
                  <a:lnTo>
                    <a:pt x="7" y="64"/>
                  </a:lnTo>
                  <a:lnTo>
                    <a:pt x="0" y="64"/>
                  </a:lnTo>
                  <a:lnTo>
                    <a:pt x="0" y="28"/>
                  </a:lnTo>
                  <a:lnTo>
                    <a:pt x="7" y="14"/>
                  </a:lnTo>
                  <a:lnTo>
                    <a:pt x="7" y="7"/>
                  </a:lnTo>
                  <a:lnTo>
                    <a:pt x="43" y="7"/>
                  </a:lnTo>
                  <a:lnTo>
                    <a:pt x="57" y="7"/>
                  </a:lnTo>
                  <a:lnTo>
                    <a:pt x="71" y="7"/>
                  </a:lnTo>
                  <a:lnTo>
                    <a:pt x="107" y="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74" name="Freeform 150"/>
            <p:cNvSpPr>
              <a:spLocks/>
            </p:cNvSpPr>
            <p:nvPr/>
          </p:nvSpPr>
          <p:spPr bwMode="auto">
            <a:xfrm>
              <a:off x="7294007" y="5854051"/>
              <a:ext cx="408155" cy="377639"/>
            </a:xfrm>
            <a:custGeom>
              <a:avLst/>
              <a:gdLst>
                <a:gd name="T0" fmla="*/ 107 w 107"/>
                <a:gd name="T1" fmla="*/ 0 h 99"/>
                <a:gd name="T2" fmla="*/ 85 w 107"/>
                <a:gd name="T3" fmla="*/ 14 h 99"/>
                <a:gd name="T4" fmla="*/ 85 w 107"/>
                <a:gd name="T5" fmla="*/ 64 h 99"/>
                <a:gd name="T6" fmla="*/ 57 w 107"/>
                <a:gd name="T7" fmla="*/ 78 h 99"/>
                <a:gd name="T8" fmla="*/ 7 w 107"/>
                <a:gd name="T9" fmla="*/ 99 h 99"/>
                <a:gd name="T10" fmla="*/ 0 w 107"/>
                <a:gd name="T11" fmla="*/ 92 h 99"/>
                <a:gd name="T12" fmla="*/ 0 w 107"/>
                <a:gd name="T13" fmla="*/ 78 h 99"/>
                <a:gd name="T14" fmla="*/ 7 w 107"/>
                <a:gd name="T15" fmla="*/ 64 h 99"/>
                <a:gd name="T16" fmla="*/ 0 w 107"/>
                <a:gd name="T17" fmla="*/ 64 h 99"/>
                <a:gd name="T18" fmla="*/ 0 w 107"/>
                <a:gd name="T19" fmla="*/ 28 h 99"/>
                <a:gd name="T20" fmla="*/ 7 w 107"/>
                <a:gd name="T21" fmla="*/ 14 h 99"/>
                <a:gd name="T22" fmla="*/ 7 w 107"/>
                <a:gd name="T23" fmla="*/ 7 h 99"/>
                <a:gd name="T24" fmla="*/ 43 w 107"/>
                <a:gd name="T25" fmla="*/ 7 h 99"/>
                <a:gd name="T26" fmla="*/ 57 w 107"/>
                <a:gd name="T27" fmla="*/ 7 h 99"/>
                <a:gd name="T28" fmla="*/ 71 w 107"/>
                <a:gd name="T29" fmla="*/ 7 h 99"/>
                <a:gd name="T30" fmla="*/ 107 w 107"/>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99"/>
                <a:gd name="T50" fmla="*/ 107 w 107"/>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99">
                  <a:moveTo>
                    <a:pt x="107" y="0"/>
                  </a:moveTo>
                  <a:lnTo>
                    <a:pt x="85" y="14"/>
                  </a:lnTo>
                  <a:lnTo>
                    <a:pt x="85" y="64"/>
                  </a:lnTo>
                  <a:lnTo>
                    <a:pt x="57" y="78"/>
                  </a:lnTo>
                  <a:lnTo>
                    <a:pt x="7" y="99"/>
                  </a:lnTo>
                  <a:lnTo>
                    <a:pt x="0" y="92"/>
                  </a:lnTo>
                  <a:lnTo>
                    <a:pt x="0" y="78"/>
                  </a:lnTo>
                  <a:lnTo>
                    <a:pt x="7" y="64"/>
                  </a:lnTo>
                  <a:lnTo>
                    <a:pt x="0" y="64"/>
                  </a:lnTo>
                  <a:lnTo>
                    <a:pt x="0" y="28"/>
                  </a:lnTo>
                  <a:lnTo>
                    <a:pt x="7" y="14"/>
                  </a:lnTo>
                  <a:lnTo>
                    <a:pt x="7" y="7"/>
                  </a:lnTo>
                  <a:lnTo>
                    <a:pt x="43" y="7"/>
                  </a:lnTo>
                  <a:lnTo>
                    <a:pt x="57" y="7"/>
                  </a:lnTo>
                  <a:lnTo>
                    <a:pt x="71" y="7"/>
                  </a:lnTo>
                  <a:lnTo>
                    <a:pt x="107" y="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75" name="Freeform 203"/>
            <p:cNvSpPr>
              <a:spLocks/>
            </p:cNvSpPr>
            <p:nvPr/>
          </p:nvSpPr>
          <p:spPr bwMode="auto">
            <a:xfrm>
              <a:off x="4456004" y="5365793"/>
              <a:ext cx="759091" cy="595065"/>
            </a:xfrm>
            <a:custGeom>
              <a:avLst/>
              <a:gdLst>
                <a:gd name="T0" fmla="*/ 149 w 199"/>
                <a:gd name="T1" fmla="*/ 22 h 156"/>
                <a:gd name="T2" fmla="*/ 128 w 199"/>
                <a:gd name="T3" fmla="*/ 7 h 156"/>
                <a:gd name="T4" fmla="*/ 114 w 199"/>
                <a:gd name="T5" fmla="*/ 7 h 156"/>
                <a:gd name="T6" fmla="*/ 85 w 199"/>
                <a:gd name="T7" fmla="*/ 7 h 156"/>
                <a:gd name="T8" fmla="*/ 22 w 199"/>
                <a:gd name="T9" fmla="*/ 0 h 156"/>
                <a:gd name="T10" fmla="*/ 7 w 199"/>
                <a:gd name="T11" fmla="*/ 7 h 156"/>
                <a:gd name="T12" fmla="*/ 0 w 199"/>
                <a:gd name="T13" fmla="*/ 22 h 156"/>
                <a:gd name="T14" fmla="*/ 7 w 199"/>
                <a:gd name="T15" fmla="*/ 43 h 156"/>
                <a:gd name="T16" fmla="*/ 43 w 199"/>
                <a:gd name="T17" fmla="*/ 43 h 156"/>
                <a:gd name="T18" fmla="*/ 50 w 199"/>
                <a:gd name="T19" fmla="*/ 43 h 156"/>
                <a:gd name="T20" fmla="*/ 43 w 199"/>
                <a:gd name="T21" fmla="*/ 64 h 156"/>
                <a:gd name="T22" fmla="*/ 43 w 199"/>
                <a:gd name="T23" fmla="*/ 71 h 156"/>
                <a:gd name="T24" fmla="*/ 29 w 199"/>
                <a:gd name="T25" fmla="*/ 85 h 156"/>
                <a:gd name="T26" fmla="*/ 29 w 199"/>
                <a:gd name="T27" fmla="*/ 107 h 156"/>
                <a:gd name="T28" fmla="*/ 29 w 199"/>
                <a:gd name="T29" fmla="*/ 128 h 156"/>
                <a:gd name="T30" fmla="*/ 50 w 199"/>
                <a:gd name="T31" fmla="*/ 156 h 156"/>
                <a:gd name="T32" fmla="*/ 71 w 199"/>
                <a:gd name="T33" fmla="*/ 135 h 156"/>
                <a:gd name="T34" fmla="*/ 107 w 199"/>
                <a:gd name="T35" fmla="*/ 135 h 156"/>
                <a:gd name="T36" fmla="*/ 149 w 199"/>
                <a:gd name="T37" fmla="*/ 107 h 156"/>
                <a:gd name="T38" fmla="*/ 135 w 199"/>
                <a:gd name="T39" fmla="*/ 85 h 156"/>
                <a:gd name="T40" fmla="*/ 170 w 199"/>
                <a:gd name="T41" fmla="*/ 50 h 156"/>
                <a:gd name="T42" fmla="*/ 199 w 199"/>
                <a:gd name="T43" fmla="*/ 43 h 156"/>
                <a:gd name="T44" fmla="*/ 199 w 199"/>
                <a:gd name="T45" fmla="*/ 22 h 156"/>
                <a:gd name="T46" fmla="*/ 149 w 199"/>
                <a:gd name="T47" fmla="*/ 22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56"/>
                <a:gd name="T74" fmla="*/ 199 w 199"/>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56">
                  <a:moveTo>
                    <a:pt x="149" y="22"/>
                  </a:moveTo>
                  <a:lnTo>
                    <a:pt x="128" y="7"/>
                  </a:lnTo>
                  <a:lnTo>
                    <a:pt x="114" y="7"/>
                  </a:lnTo>
                  <a:lnTo>
                    <a:pt x="85" y="7"/>
                  </a:lnTo>
                  <a:lnTo>
                    <a:pt x="22" y="0"/>
                  </a:lnTo>
                  <a:lnTo>
                    <a:pt x="7" y="7"/>
                  </a:lnTo>
                  <a:lnTo>
                    <a:pt x="0" y="22"/>
                  </a:lnTo>
                  <a:lnTo>
                    <a:pt x="7" y="43"/>
                  </a:lnTo>
                  <a:lnTo>
                    <a:pt x="43" y="43"/>
                  </a:lnTo>
                  <a:lnTo>
                    <a:pt x="50" y="43"/>
                  </a:lnTo>
                  <a:lnTo>
                    <a:pt x="43" y="64"/>
                  </a:lnTo>
                  <a:lnTo>
                    <a:pt x="43" y="71"/>
                  </a:lnTo>
                  <a:lnTo>
                    <a:pt x="29" y="85"/>
                  </a:lnTo>
                  <a:lnTo>
                    <a:pt x="29" y="107"/>
                  </a:lnTo>
                  <a:lnTo>
                    <a:pt x="29" y="128"/>
                  </a:lnTo>
                  <a:lnTo>
                    <a:pt x="50" y="156"/>
                  </a:lnTo>
                  <a:lnTo>
                    <a:pt x="71" y="135"/>
                  </a:lnTo>
                  <a:lnTo>
                    <a:pt x="107" y="135"/>
                  </a:lnTo>
                  <a:lnTo>
                    <a:pt x="149" y="107"/>
                  </a:lnTo>
                  <a:lnTo>
                    <a:pt x="135" y="85"/>
                  </a:lnTo>
                  <a:lnTo>
                    <a:pt x="170" y="50"/>
                  </a:lnTo>
                  <a:lnTo>
                    <a:pt x="199" y="43"/>
                  </a:lnTo>
                  <a:lnTo>
                    <a:pt x="199" y="22"/>
                  </a:lnTo>
                  <a:lnTo>
                    <a:pt x="149" y="22"/>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76" name="Freeform 204"/>
            <p:cNvSpPr>
              <a:spLocks/>
            </p:cNvSpPr>
            <p:nvPr/>
          </p:nvSpPr>
          <p:spPr bwMode="auto">
            <a:xfrm>
              <a:off x="4456004" y="5365793"/>
              <a:ext cx="759091" cy="595065"/>
            </a:xfrm>
            <a:custGeom>
              <a:avLst/>
              <a:gdLst>
                <a:gd name="T0" fmla="*/ 149 w 199"/>
                <a:gd name="T1" fmla="*/ 22 h 156"/>
                <a:gd name="T2" fmla="*/ 128 w 199"/>
                <a:gd name="T3" fmla="*/ 7 h 156"/>
                <a:gd name="T4" fmla="*/ 114 w 199"/>
                <a:gd name="T5" fmla="*/ 7 h 156"/>
                <a:gd name="T6" fmla="*/ 85 w 199"/>
                <a:gd name="T7" fmla="*/ 7 h 156"/>
                <a:gd name="T8" fmla="*/ 22 w 199"/>
                <a:gd name="T9" fmla="*/ 0 h 156"/>
                <a:gd name="T10" fmla="*/ 7 w 199"/>
                <a:gd name="T11" fmla="*/ 7 h 156"/>
                <a:gd name="T12" fmla="*/ 0 w 199"/>
                <a:gd name="T13" fmla="*/ 22 h 156"/>
                <a:gd name="T14" fmla="*/ 7 w 199"/>
                <a:gd name="T15" fmla="*/ 43 h 156"/>
                <a:gd name="T16" fmla="*/ 43 w 199"/>
                <a:gd name="T17" fmla="*/ 43 h 156"/>
                <a:gd name="T18" fmla="*/ 50 w 199"/>
                <a:gd name="T19" fmla="*/ 43 h 156"/>
                <a:gd name="T20" fmla="*/ 43 w 199"/>
                <a:gd name="T21" fmla="*/ 64 h 156"/>
                <a:gd name="T22" fmla="*/ 43 w 199"/>
                <a:gd name="T23" fmla="*/ 71 h 156"/>
                <a:gd name="T24" fmla="*/ 29 w 199"/>
                <a:gd name="T25" fmla="*/ 85 h 156"/>
                <a:gd name="T26" fmla="*/ 29 w 199"/>
                <a:gd name="T27" fmla="*/ 107 h 156"/>
                <a:gd name="T28" fmla="*/ 29 w 199"/>
                <a:gd name="T29" fmla="*/ 128 h 156"/>
                <a:gd name="T30" fmla="*/ 50 w 199"/>
                <a:gd name="T31" fmla="*/ 156 h 156"/>
                <a:gd name="T32" fmla="*/ 71 w 199"/>
                <a:gd name="T33" fmla="*/ 135 h 156"/>
                <a:gd name="T34" fmla="*/ 107 w 199"/>
                <a:gd name="T35" fmla="*/ 135 h 156"/>
                <a:gd name="T36" fmla="*/ 149 w 199"/>
                <a:gd name="T37" fmla="*/ 107 h 156"/>
                <a:gd name="T38" fmla="*/ 135 w 199"/>
                <a:gd name="T39" fmla="*/ 85 h 156"/>
                <a:gd name="T40" fmla="*/ 170 w 199"/>
                <a:gd name="T41" fmla="*/ 50 h 156"/>
                <a:gd name="T42" fmla="*/ 199 w 199"/>
                <a:gd name="T43" fmla="*/ 43 h 156"/>
                <a:gd name="T44" fmla="*/ 199 w 199"/>
                <a:gd name="T45" fmla="*/ 22 h 156"/>
                <a:gd name="T46" fmla="*/ 149 w 199"/>
                <a:gd name="T47" fmla="*/ 22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56"/>
                <a:gd name="T74" fmla="*/ 199 w 199"/>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56">
                  <a:moveTo>
                    <a:pt x="149" y="22"/>
                  </a:moveTo>
                  <a:lnTo>
                    <a:pt x="128" y="7"/>
                  </a:lnTo>
                  <a:lnTo>
                    <a:pt x="114" y="7"/>
                  </a:lnTo>
                  <a:lnTo>
                    <a:pt x="85" y="7"/>
                  </a:lnTo>
                  <a:lnTo>
                    <a:pt x="22" y="0"/>
                  </a:lnTo>
                  <a:lnTo>
                    <a:pt x="7" y="7"/>
                  </a:lnTo>
                  <a:lnTo>
                    <a:pt x="0" y="22"/>
                  </a:lnTo>
                  <a:lnTo>
                    <a:pt x="7" y="43"/>
                  </a:lnTo>
                  <a:lnTo>
                    <a:pt x="43" y="43"/>
                  </a:lnTo>
                  <a:lnTo>
                    <a:pt x="50" y="43"/>
                  </a:lnTo>
                  <a:lnTo>
                    <a:pt x="43" y="64"/>
                  </a:lnTo>
                  <a:lnTo>
                    <a:pt x="43" y="71"/>
                  </a:lnTo>
                  <a:lnTo>
                    <a:pt x="29" y="85"/>
                  </a:lnTo>
                  <a:lnTo>
                    <a:pt x="29" y="107"/>
                  </a:lnTo>
                  <a:lnTo>
                    <a:pt x="29" y="128"/>
                  </a:lnTo>
                  <a:lnTo>
                    <a:pt x="50" y="156"/>
                  </a:lnTo>
                  <a:lnTo>
                    <a:pt x="71" y="135"/>
                  </a:lnTo>
                  <a:lnTo>
                    <a:pt x="107" y="135"/>
                  </a:lnTo>
                  <a:lnTo>
                    <a:pt x="149" y="107"/>
                  </a:lnTo>
                  <a:lnTo>
                    <a:pt x="135" y="85"/>
                  </a:lnTo>
                  <a:lnTo>
                    <a:pt x="170" y="50"/>
                  </a:lnTo>
                  <a:lnTo>
                    <a:pt x="199" y="43"/>
                  </a:lnTo>
                  <a:lnTo>
                    <a:pt x="199" y="22"/>
                  </a:lnTo>
                  <a:lnTo>
                    <a:pt x="149" y="22"/>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77" name="Freeform 205"/>
            <p:cNvSpPr>
              <a:spLocks/>
            </p:cNvSpPr>
            <p:nvPr/>
          </p:nvSpPr>
          <p:spPr bwMode="auto">
            <a:xfrm>
              <a:off x="4402600" y="5529818"/>
              <a:ext cx="244129" cy="350936"/>
            </a:xfrm>
            <a:custGeom>
              <a:avLst/>
              <a:gdLst>
                <a:gd name="T0" fmla="*/ 43 w 64"/>
                <a:gd name="T1" fmla="*/ 64 h 92"/>
                <a:gd name="T2" fmla="*/ 43 w 64"/>
                <a:gd name="T3" fmla="*/ 85 h 92"/>
                <a:gd name="T4" fmla="*/ 14 w 64"/>
                <a:gd name="T5" fmla="*/ 92 h 92"/>
                <a:gd name="T6" fmla="*/ 14 w 64"/>
                <a:gd name="T7" fmla="*/ 64 h 92"/>
                <a:gd name="T8" fmla="*/ 0 w 64"/>
                <a:gd name="T9" fmla="*/ 49 h 92"/>
                <a:gd name="T10" fmla="*/ 21 w 64"/>
                <a:gd name="T11" fmla="*/ 14 h 92"/>
                <a:gd name="T12" fmla="*/ 21 w 64"/>
                <a:gd name="T13" fmla="*/ 0 h 92"/>
                <a:gd name="T14" fmla="*/ 57 w 64"/>
                <a:gd name="T15" fmla="*/ 0 h 92"/>
                <a:gd name="T16" fmla="*/ 64 w 64"/>
                <a:gd name="T17" fmla="*/ 0 h 92"/>
                <a:gd name="T18" fmla="*/ 57 w 64"/>
                <a:gd name="T19" fmla="*/ 21 h 92"/>
                <a:gd name="T20" fmla="*/ 57 w 64"/>
                <a:gd name="T21" fmla="*/ 35 h 92"/>
                <a:gd name="T22" fmla="*/ 43 w 64"/>
                <a:gd name="T23" fmla="*/ 42 h 92"/>
                <a:gd name="T24" fmla="*/ 43 w 64"/>
                <a:gd name="T25" fmla="*/ 64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92"/>
                <a:gd name="T41" fmla="*/ 64 w 6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92">
                  <a:moveTo>
                    <a:pt x="43" y="64"/>
                  </a:moveTo>
                  <a:lnTo>
                    <a:pt x="43" y="85"/>
                  </a:lnTo>
                  <a:lnTo>
                    <a:pt x="14" y="92"/>
                  </a:lnTo>
                  <a:lnTo>
                    <a:pt x="14" y="64"/>
                  </a:lnTo>
                  <a:lnTo>
                    <a:pt x="0" y="49"/>
                  </a:lnTo>
                  <a:lnTo>
                    <a:pt x="21" y="14"/>
                  </a:lnTo>
                  <a:lnTo>
                    <a:pt x="21" y="0"/>
                  </a:lnTo>
                  <a:lnTo>
                    <a:pt x="57" y="0"/>
                  </a:lnTo>
                  <a:lnTo>
                    <a:pt x="64" y="0"/>
                  </a:lnTo>
                  <a:lnTo>
                    <a:pt x="57" y="21"/>
                  </a:lnTo>
                  <a:lnTo>
                    <a:pt x="57" y="35"/>
                  </a:lnTo>
                  <a:lnTo>
                    <a:pt x="43" y="42"/>
                  </a:lnTo>
                  <a:lnTo>
                    <a:pt x="43" y="64"/>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78" name="Freeform 206"/>
            <p:cNvSpPr>
              <a:spLocks/>
            </p:cNvSpPr>
            <p:nvPr/>
          </p:nvSpPr>
          <p:spPr bwMode="auto">
            <a:xfrm>
              <a:off x="4402600" y="5529818"/>
              <a:ext cx="244129" cy="350936"/>
            </a:xfrm>
            <a:custGeom>
              <a:avLst/>
              <a:gdLst>
                <a:gd name="T0" fmla="*/ 43 w 64"/>
                <a:gd name="T1" fmla="*/ 64 h 92"/>
                <a:gd name="T2" fmla="*/ 43 w 64"/>
                <a:gd name="T3" fmla="*/ 85 h 92"/>
                <a:gd name="T4" fmla="*/ 14 w 64"/>
                <a:gd name="T5" fmla="*/ 92 h 92"/>
                <a:gd name="T6" fmla="*/ 14 w 64"/>
                <a:gd name="T7" fmla="*/ 64 h 92"/>
                <a:gd name="T8" fmla="*/ 0 w 64"/>
                <a:gd name="T9" fmla="*/ 49 h 92"/>
                <a:gd name="T10" fmla="*/ 21 w 64"/>
                <a:gd name="T11" fmla="*/ 14 h 92"/>
                <a:gd name="T12" fmla="*/ 21 w 64"/>
                <a:gd name="T13" fmla="*/ 0 h 92"/>
                <a:gd name="T14" fmla="*/ 57 w 64"/>
                <a:gd name="T15" fmla="*/ 0 h 92"/>
                <a:gd name="T16" fmla="*/ 64 w 64"/>
                <a:gd name="T17" fmla="*/ 0 h 92"/>
                <a:gd name="T18" fmla="*/ 57 w 64"/>
                <a:gd name="T19" fmla="*/ 21 h 92"/>
                <a:gd name="T20" fmla="*/ 57 w 64"/>
                <a:gd name="T21" fmla="*/ 35 h 92"/>
                <a:gd name="T22" fmla="*/ 43 w 64"/>
                <a:gd name="T23" fmla="*/ 42 h 92"/>
                <a:gd name="T24" fmla="*/ 43 w 64"/>
                <a:gd name="T25" fmla="*/ 64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92"/>
                <a:gd name="T41" fmla="*/ 64 w 6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92">
                  <a:moveTo>
                    <a:pt x="43" y="64"/>
                  </a:moveTo>
                  <a:lnTo>
                    <a:pt x="43" y="85"/>
                  </a:lnTo>
                  <a:lnTo>
                    <a:pt x="14" y="92"/>
                  </a:lnTo>
                  <a:lnTo>
                    <a:pt x="14" y="64"/>
                  </a:lnTo>
                  <a:lnTo>
                    <a:pt x="0" y="49"/>
                  </a:lnTo>
                  <a:lnTo>
                    <a:pt x="21" y="14"/>
                  </a:lnTo>
                  <a:lnTo>
                    <a:pt x="21" y="0"/>
                  </a:lnTo>
                  <a:lnTo>
                    <a:pt x="57" y="0"/>
                  </a:lnTo>
                  <a:lnTo>
                    <a:pt x="64" y="0"/>
                  </a:lnTo>
                  <a:lnTo>
                    <a:pt x="57" y="21"/>
                  </a:lnTo>
                  <a:lnTo>
                    <a:pt x="57" y="35"/>
                  </a:lnTo>
                  <a:lnTo>
                    <a:pt x="43" y="42"/>
                  </a:lnTo>
                  <a:lnTo>
                    <a:pt x="43" y="64"/>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79" name="Freeform 207"/>
            <p:cNvSpPr>
              <a:spLocks/>
            </p:cNvSpPr>
            <p:nvPr/>
          </p:nvSpPr>
          <p:spPr bwMode="auto">
            <a:xfrm>
              <a:off x="4780239" y="4801244"/>
              <a:ext cx="732388" cy="648468"/>
            </a:xfrm>
            <a:custGeom>
              <a:avLst/>
              <a:gdLst>
                <a:gd name="T0" fmla="*/ 192 w 192"/>
                <a:gd name="T1" fmla="*/ 78 h 170"/>
                <a:gd name="T2" fmla="*/ 185 w 192"/>
                <a:gd name="T3" fmla="*/ 78 h 170"/>
                <a:gd name="T4" fmla="*/ 156 w 192"/>
                <a:gd name="T5" fmla="*/ 99 h 170"/>
                <a:gd name="T6" fmla="*/ 170 w 192"/>
                <a:gd name="T7" fmla="*/ 106 h 170"/>
                <a:gd name="T8" fmla="*/ 170 w 192"/>
                <a:gd name="T9" fmla="*/ 99 h 170"/>
                <a:gd name="T10" fmla="*/ 185 w 192"/>
                <a:gd name="T11" fmla="*/ 106 h 170"/>
                <a:gd name="T12" fmla="*/ 170 w 192"/>
                <a:gd name="T13" fmla="*/ 127 h 170"/>
                <a:gd name="T14" fmla="*/ 192 w 192"/>
                <a:gd name="T15" fmla="*/ 148 h 170"/>
                <a:gd name="T16" fmla="*/ 170 w 192"/>
                <a:gd name="T17" fmla="*/ 155 h 170"/>
                <a:gd name="T18" fmla="*/ 128 w 192"/>
                <a:gd name="T19" fmla="*/ 155 h 170"/>
                <a:gd name="T20" fmla="*/ 114 w 192"/>
                <a:gd name="T21" fmla="*/ 170 h 170"/>
                <a:gd name="T22" fmla="*/ 64 w 192"/>
                <a:gd name="T23" fmla="*/ 170 h 170"/>
                <a:gd name="T24" fmla="*/ 43 w 192"/>
                <a:gd name="T25" fmla="*/ 155 h 170"/>
                <a:gd name="T26" fmla="*/ 43 w 192"/>
                <a:gd name="T27" fmla="*/ 148 h 170"/>
                <a:gd name="T28" fmla="*/ 50 w 192"/>
                <a:gd name="T29" fmla="*/ 106 h 170"/>
                <a:gd name="T30" fmla="*/ 50 w 192"/>
                <a:gd name="T31" fmla="*/ 99 h 170"/>
                <a:gd name="T32" fmla="*/ 29 w 192"/>
                <a:gd name="T33" fmla="*/ 78 h 170"/>
                <a:gd name="T34" fmla="*/ 0 w 192"/>
                <a:gd name="T35" fmla="*/ 63 h 170"/>
                <a:gd name="T36" fmla="*/ 0 w 192"/>
                <a:gd name="T37" fmla="*/ 56 h 170"/>
                <a:gd name="T38" fmla="*/ 22 w 192"/>
                <a:gd name="T39" fmla="*/ 56 h 170"/>
                <a:gd name="T40" fmla="*/ 29 w 192"/>
                <a:gd name="T41" fmla="*/ 56 h 170"/>
                <a:gd name="T42" fmla="*/ 50 w 192"/>
                <a:gd name="T43" fmla="*/ 56 h 170"/>
                <a:gd name="T44" fmla="*/ 43 w 192"/>
                <a:gd name="T45" fmla="*/ 28 h 170"/>
                <a:gd name="T46" fmla="*/ 50 w 192"/>
                <a:gd name="T47" fmla="*/ 28 h 170"/>
                <a:gd name="T48" fmla="*/ 50 w 192"/>
                <a:gd name="T49" fmla="*/ 42 h 170"/>
                <a:gd name="T50" fmla="*/ 71 w 192"/>
                <a:gd name="T51" fmla="*/ 42 h 170"/>
                <a:gd name="T52" fmla="*/ 71 w 192"/>
                <a:gd name="T53" fmla="*/ 28 h 170"/>
                <a:gd name="T54" fmla="*/ 92 w 192"/>
                <a:gd name="T55" fmla="*/ 21 h 170"/>
                <a:gd name="T56" fmla="*/ 107 w 192"/>
                <a:gd name="T57" fmla="*/ 14 h 170"/>
                <a:gd name="T58" fmla="*/ 114 w 192"/>
                <a:gd name="T59" fmla="*/ 0 h 170"/>
                <a:gd name="T60" fmla="*/ 114 w 192"/>
                <a:gd name="T61" fmla="*/ 14 h 170"/>
                <a:gd name="T62" fmla="*/ 135 w 192"/>
                <a:gd name="T63" fmla="*/ 28 h 170"/>
                <a:gd name="T64" fmla="*/ 149 w 192"/>
                <a:gd name="T65" fmla="*/ 21 h 170"/>
                <a:gd name="T66" fmla="*/ 149 w 192"/>
                <a:gd name="T67" fmla="*/ 28 h 170"/>
                <a:gd name="T68" fmla="*/ 156 w 192"/>
                <a:gd name="T69" fmla="*/ 28 h 170"/>
                <a:gd name="T70" fmla="*/ 170 w 192"/>
                <a:gd name="T71" fmla="*/ 28 h 170"/>
                <a:gd name="T72" fmla="*/ 192 w 192"/>
                <a:gd name="T73" fmla="*/ 56 h 170"/>
                <a:gd name="T74" fmla="*/ 192 w 192"/>
                <a:gd name="T75" fmla="*/ 78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70"/>
                <a:gd name="T116" fmla="*/ 192 w 192"/>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70">
                  <a:moveTo>
                    <a:pt x="192" y="78"/>
                  </a:moveTo>
                  <a:lnTo>
                    <a:pt x="185" y="78"/>
                  </a:lnTo>
                  <a:lnTo>
                    <a:pt x="156" y="99"/>
                  </a:lnTo>
                  <a:lnTo>
                    <a:pt x="170" y="106"/>
                  </a:lnTo>
                  <a:lnTo>
                    <a:pt x="170" y="99"/>
                  </a:lnTo>
                  <a:lnTo>
                    <a:pt x="185" y="106"/>
                  </a:lnTo>
                  <a:lnTo>
                    <a:pt x="170" y="127"/>
                  </a:lnTo>
                  <a:lnTo>
                    <a:pt x="192" y="148"/>
                  </a:lnTo>
                  <a:lnTo>
                    <a:pt x="170" y="155"/>
                  </a:lnTo>
                  <a:lnTo>
                    <a:pt x="128" y="155"/>
                  </a:lnTo>
                  <a:lnTo>
                    <a:pt x="114" y="170"/>
                  </a:lnTo>
                  <a:lnTo>
                    <a:pt x="64" y="170"/>
                  </a:lnTo>
                  <a:lnTo>
                    <a:pt x="43" y="155"/>
                  </a:lnTo>
                  <a:lnTo>
                    <a:pt x="43" y="148"/>
                  </a:lnTo>
                  <a:lnTo>
                    <a:pt x="50" y="106"/>
                  </a:lnTo>
                  <a:lnTo>
                    <a:pt x="50" y="99"/>
                  </a:lnTo>
                  <a:lnTo>
                    <a:pt x="29" y="78"/>
                  </a:lnTo>
                  <a:lnTo>
                    <a:pt x="0" y="63"/>
                  </a:lnTo>
                  <a:lnTo>
                    <a:pt x="0" y="56"/>
                  </a:lnTo>
                  <a:lnTo>
                    <a:pt x="22" y="56"/>
                  </a:lnTo>
                  <a:lnTo>
                    <a:pt x="29" y="56"/>
                  </a:lnTo>
                  <a:lnTo>
                    <a:pt x="50" y="56"/>
                  </a:lnTo>
                  <a:lnTo>
                    <a:pt x="43" y="28"/>
                  </a:lnTo>
                  <a:lnTo>
                    <a:pt x="50" y="28"/>
                  </a:lnTo>
                  <a:lnTo>
                    <a:pt x="50" y="42"/>
                  </a:lnTo>
                  <a:lnTo>
                    <a:pt x="71" y="42"/>
                  </a:lnTo>
                  <a:lnTo>
                    <a:pt x="71" y="28"/>
                  </a:lnTo>
                  <a:lnTo>
                    <a:pt x="92" y="21"/>
                  </a:lnTo>
                  <a:lnTo>
                    <a:pt x="107" y="14"/>
                  </a:lnTo>
                  <a:lnTo>
                    <a:pt x="114" y="0"/>
                  </a:lnTo>
                  <a:lnTo>
                    <a:pt x="114" y="14"/>
                  </a:lnTo>
                  <a:lnTo>
                    <a:pt x="135" y="28"/>
                  </a:lnTo>
                  <a:lnTo>
                    <a:pt x="149" y="21"/>
                  </a:lnTo>
                  <a:lnTo>
                    <a:pt x="149" y="28"/>
                  </a:lnTo>
                  <a:lnTo>
                    <a:pt x="156" y="28"/>
                  </a:lnTo>
                  <a:lnTo>
                    <a:pt x="170" y="28"/>
                  </a:lnTo>
                  <a:lnTo>
                    <a:pt x="192" y="56"/>
                  </a:lnTo>
                  <a:lnTo>
                    <a:pt x="192" y="78"/>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80" name="Freeform 208"/>
            <p:cNvSpPr>
              <a:spLocks/>
            </p:cNvSpPr>
            <p:nvPr/>
          </p:nvSpPr>
          <p:spPr bwMode="auto">
            <a:xfrm>
              <a:off x="4780239" y="4801244"/>
              <a:ext cx="732388" cy="648468"/>
            </a:xfrm>
            <a:custGeom>
              <a:avLst/>
              <a:gdLst>
                <a:gd name="T0" fmla="*/ 192 w 192"/>
                <a:gd name="T1" fmla="*/ 78 h 170"/>
                <a:gd name="T2" fmla="*/ 185 w 192"/>
                <a:gd name="T3" fmla="*/ 78 h 170"/>
                <a:gd name="T4" fmla="*/ 156 w 192"/>
                <a:gd name="T5" fmla="*/ 99 h 170"/>
                <a:gd name="T6" fmla="*/ 170 w 192"/>
                <a:gd name="T7" fmla="*/ 106 h 170"/>
                <a:gd name="T8" fmla="*/ 170 w 192"/>
                <a:gd name="T9" fmla="*/ 99 h 170"/>
                <a:gd name="T10" fmla="*/ 185 w 192"/>
                <a:gd name="T11" fmla="*/ 106 h 170"/>
                <a:gd name="T12" fmla="*/ 170 w 192"/>
                <a:gd name="T13" fmla="*/ 127 h 170"/>
                <a:gd name="T14" fmla="*/ 192 w 192"/>
                <a:gd name="T15" fmla="*/ 148 h 170"/>
                <a:gd name="T16" fmla="*/ 170 w 192"/>
                <a:gd name="T17" fmla="*/ 155 h 170"/>
                <a:gd name="T18" fmla="*/ 128 w 192"/>
                <a:gd name="T19" fmla="*/ 155 h 170"/>
                <a:gd name="T20" fmla="*/ 114 w 192"/>
                <a:gd name="T21" fmla="*/ 170 h 170"/>
                <a:gd name="T22" fmla="*/ 64 w 192"/>
                <a:gd name="T23" fmla="*/ 170 h 170"/>
                <a:gd name="T24" fmla="*/ 43 w 192"/>
                <a:gd name="T25" fmla="*/ 155 h 170"/>
                <a:gd name="T26" fmla="*/ 43 w 192"/>
                <a:gd name="T27" fmla="*/ 148 h 170"/>
                <a:gd name="T28" fmla="*/ 50 w 192"/>
                <a:gd name="T29" fmla="*/ 106 h 170"/>
                <a:gd name="T30" fmla="*/ 50 w 192"/>
                <a:gd name="T31" fmla="*/ 99 h 170"/>
                <a:gd name="T32" fmla="*/ 29 w 192"/>
                <a:gd name="T33" fmla="*/ 78 h 170"/>
                <a:gd name="T34" fmla="*/ 0 w 192"/>
                <a:gd name="T35" fmla="*/ 63 h 170"/>
                <a:gd name="T36" fmla="*/ 0 w 192"/>
                <a:gd name="T37" fmla="*/ 56 h 170"/>
                <a:gd name="T38" fmla="*/ 22 w 192"/>
                <a:gd name="T39" fmla="*/ 56 h 170"/>
                <a:gd name="T40" fmla="*/ 29 w 192"/>
                <a:gd name="T41" fmla="*/ 56 h 170"/>
                <a:gd name="T42" fmla="*/ 50 w 192"/>
                <a:gd name="T43" fmla="*/ 56 h 170"/>
                <a:gd name="T44" fmla="*/ 43 w 192"/>
                <a:gd name="T45" fmla="*/ 28 h 170"/>
                <a:gd name="T46" fmla="*/ 50 w 192"/>
                <a:gd name="T47" fmla="*/ 28 h 170"/>
                <a:gd name="T48" fmla="*/ 50 w 192"/>
                <a:gd name="T49" fmla="*/ 42 h 170"/>
                <a:gd name="T50" fmla="*/ 71 w 192"/>
                <a:gd name="T51" fmla="*/ 42 h 170"/>
                <a:gd name="T52" fmla="*/ 71 w 192"/>
                <a:gd name="T53" fmla="*/ 28 h 170"/>
                <a:gd name="T54" fmla="*/ 92 w 192"/>
                <a:gd name="T55" fmla="*/ 21 h 170"/>
                <a:gd name="T56" fmla="*/ 107 w 192"/>
                <a:gd name="T57" fmla="*/ 14 h 170"/>
                <a:gd name="T58" fmla="*/ 114 w 192"/>
                <a:gd name="T59" fmla="*/ 0 h 170"/>
                <a:gd name="T60" fmla="*/ 114 w 192"/>
                <a:gd name="T61" fmla="*/ 14 h 170"/>
                <a:gd name="T62" fmla="*/ 135 w 192"/>
                <a:gd name="T63" fmla="*/ 28 h 170"/>
                <a:gd name="T64" fmla="*/ 149 w 192"/>
                <a:gd name="T65" fmla="*/ 21 h 170"/>
                <a:gd name="T66" fmla="*/ 149 w 192"/>
                <a:gd name="T67" fmla="*/ 28 h 170"/>
                <a:gd name="T68" fmla="*/ 156 w 192"/>
                <a:gd name="T69" fmla="*/ 28 h 170"/>
                <a:gd name="T70" fmla="*/ 170 w 192"/>
                <a:gd name="T71" fmla="*/ 28 h 170"/>
                <a:gd name="T72" fmla="*/ 192 w 192"/>
                <a:gd name="T73" fmla="*/ 56 h 170"/>
                <a:gd name="T74" fmla="*/ 192 w 192"/>
                <a:gd name="T75" fmla="*/ 78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70"/>
                <a:gd name="T116" fmla="*/ 192 w 192"/>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70">
                  <a:moveTo>
                    <a:pt x="192" y="78"/>
                  </a:moveTo>
                  <a:lnTo>
                    <a:pt x="185" y="78"/>
                  </a:lnTo>
                  <a:lnTo>
                    <a:pt x="156" y="99"/>
                  </a:lnTo>
                  <a:lnTo>
                    <a:pt x="170" y="106"/>
                  </a:lnTo>
                  <a:lnTo>
                    <a:pt x="170" y="99"/>
                  </a:lnTo>
                  <a:lnTo>
                    <a:pt x="185" y="106"/>
                  </a:lnTo>
                  <a:lnTo>
                    <a:pt x="170" y="127"/>
                  </a:lnTo>
                  <a:lnTo>
                    <a:pt x="192" y="148"/>
                  </a:lnTo>
                  <a:lnTo>
                    <a:pt x="170" y="155"/>
                  </a:lnTo>
                  <a:lnTo>
                    <a:pt x="128" y="155"/>
                  </a:lnTo>
                  <a:lnTo>
                    <a:pt x="114" y="170"/>
                  </a:lnTo>
                  <a:lnTo>
                    <a:pt x="64" y="170"/>
                  </a:lnTo>
                  <a:lnTo>
                    <a:pt x="43" y="155"/>
                  </a:lnTo>
                  <a:lnTo>
                    <a:pt x="43" y="148"/>
                  </a:lnTo>
                  <a:lnTo>
                    <a:pt x="50" y="106"/>
                  </a:lnTo>
                  <a:lnTo>
                    <a:pt x="50" y="99"/>
                  </a:lnTo>
                  <a:lnTo>
                    <a:pt x="29" y="78"/>
                  </a:lnTo>
                  <a:lnTo>
                    <a:pt x="0" y="63"/>
                  </a:lnTo>
                  <a:lnTo>
                    <a:pt x="0" y="56"/>
                  </a:lnTo>
                  <a:lnTo>
                    <a:pt x="22" y="56"/>
                  </a:lnTo>
                  <a:lnTo>
                    <a:pt x="29" y="56"/>
                  </a:lnTo>
                  <a:lnTo>
                    <a:pt x="50" y="56"/>
                  </a:lnTo>
                  <a:lnTo>
                    <a:pt x="43" y="28"/>
                  </a:lnTo>
                  <a:lnTo>
                    <a:pt x="50" y="28"/>
                  </a:lnTo>
                  <a:lnTo>
                    <a:pt x="50" y="42"/>
                  </a:lnTo>
                  <a:lnTo>
                    <a:pt x="71" y="42"/>
                  </a:lnTo>
                  <a:lnTo>
                    <a:pt x="71" y="28"/>
                  </a:lnTo>
                  <a:lnTo>
                    <a:pt x="92" y="21"/>
                  </a:lnTo>
                  <a:lnTo>
                    <a:pt x="107" y="14"/>
                  </a:lnTo>
                  <a:lnTo>
                    <a:pt x="114" y="0"/>
                  </a:lnTo>
                  <a:lnTo>
                    <a:pt x="114" y="14"/>
                  </a:lnTo>
                  <a:lnTo>
                    <a:pt x="135" y="28"/>
                  </a:lnTo>
                  <a:lnTo>
                    <a:pt x="149" y="21"/>
                  </a:lnTo>
                  <a:lnTo>
                    <a:pt x="149" y="28"/>
                  </a:lnTo>
                  <a:lnTo>
                    <a:pt x="156" y="28"/>
                  </a:lnTo>
                  <a:lnTo>
                    <a:pt x="170" y="28"/>
                  </a:lnTo>
                  <a:lnTo>
                    <a:pt x="192" y="56"/>
                  </a:lnTo>
                  <a:lnTo>
                    <a:pt x="192" y="78"/>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81" name="Freeform 211"/>
            <p:cNvSpPr>
              <a:spLocks/>
            </p:cNvSpPr>
            <p:nvPr/>
          </p:nvSpPr>
          <p:spPr bwMode="auto">
            <a:xfrm>
              <a:off x="6405225" y="5312389"/>
              <a:ext cx="404339" cy="244129"/>
            </a:xfrm>
            <a:custGeom>
              <a:avLst/>
              <a:gdLst>
                <a:gd name="T0" fmla="*/ 70 w 106"/>
                <a:gd name="T1" fmla="*/ 0 h 64"/>
                <a:gd name="T2" fmla="*/ 106 w 106"/>
                <a:gd name="T3" fmla="*/ 14 h 64"/>
                <a:gd name="T4" fmla="*/ 92 w 106"/>
                <a:gd name="T5" fmla="*/ 21 h 64"/>
                <a:gd name="T6" fmla="*/ 85 w 106"/>
                <a:gd name="T7" fmla="*/ 29 h 64"/>
                <a:gd name="T8" fmla="*/ 92 w 106"/>
                <a:gd name="T9" fmla="*/ 57 h 64"/>
                <a:gd name="T10" fmla="*/ 63 w 106"/>
                <a:gd name="T11" fmla="*/ 57 h 64"/>
                <a:gd name="T12" fmla="*/ 49 w 106"/>
                <a:gd name="T13" fmla="*/ 64 h 64"/>
                <a:gd name="T14" fmla="*/ 28 w 106"/>
                <a:gd name="T15" fmla="*/ 57 h 64"/>
                <a:gd name="T16" fmla="*/ 7 w 106"/>
                <a:gd name="T17" fmla="*/ 64 h 64"/>
                <a:gd name="T18" fmla="*/ 0 w 106"/>
                <a:gd name="T19" fmla="*/ 43 h 64"/>
                <a:gd name="T20" fmla="*/ 0 w 106"/>
                <a:gd name="T21" fmla="*/ 29 h 64"/>
                <a:gd name="T22" fmla="*/ 0 w 106"/>
                <a:gd name="T23" fmla="*/ 14 h 64"/>
                <a:gd name="T24" fmla="*/ 7 w 106"/>
                <a:gd name="T25" fmla="*/ 0 h 64"/>
                <a:gd name="T26" fmla="*/ 21 w 106"/>
                <a:gd name="T27" fmla="*/ 14 h 64"/>
                <a:gd name="T28" fmla="*/ 49 w 106"/>
                <a:gd name="T29" fmla="*/ 14 h 64"/>
                <a:gd name="T30" fmla="*/ 70 w 106"/>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64"/>
                <a:gd name="T50" fmla="*/ 106 w 106"/>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64">
                  <a:moveTo>
                    <a:pt x="70" y="0"/>
                  </a:moveTo>
                  <a:lnTo>
                    <a:pt x="106" y="14"/>
                  </a:lnTo>
                  <a:lnTo>
                    <a:pt x="92" y="21"/>
                  </a:lnTo>
                  <a:lnTo>
                    <a:pt x="85" y="29"/>
                  </a:lnTo>
                  <a:lnTo>
                    <a:pt x="92" y="57"/>
                  </a:lnTo>
                  <a:lnTo>
                    <a:pt x="63" y="57"/>
                  </a:lnTo>
                  <a:lnTo>
                    <a:pt x="49" y="64"/>
                  </a:lnTo>
                  <a:lnTo>
                    <a:pt x="28" y="57"/>
                  </a:lnTo>
                  <a:lnTo>
                    <a:pt x="7" y="64"/>
                  </a:lnTo>
                  <a:lnTo>
                    <a:pt x="0" y="43"/>
                  </a:lnTo>
                  <a:lnTo>
                    <a:pt x="0" y="29"/>
                  </a:lnTo>
                  <a:lnTo>
                    <a:pt x="0" y="14"/>
                  </a:lnTo>
                  <a:lnTo>
                    <a:pt x="7" y="0"/>
                  </a:lnTo>
                  <a:lnTo>
                    <a:pt x="21" y="14"/>
                  </a:lnTo>
                  <a:lnTo>
                    <a:pt x="49" y="14"/>
                  </a:lnTo>
                  <a:lnTo>
                    <a:pt x="70" y="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82" name="Freeform 212"/>
            <p:cNvSpPr>
              <a:spLocks/>
            </p:cNvSpPr>
            <p:nvPr/>
          </p:nvSpPr>
          <p:spPr bwMode="auto">
            <a:xfrm>
              <a:off x="6405225" y="5312389"/>
              <a:ext cx="404339" cy="244129"/>
            </a:xfrm>
            <a:custGeom>
              <a:avLst/>
              <a:gdLst>
                <a:gd name="T0" fmla="*/ 70 w 106"/>
                <a:gd name="T1" fmla="*/ 0 h 64"/>
                <a:gd name="T2" fmla="*/ 106 w 106"/>
                <a:gd name="T3" fmla="*/ 14 h 64"/>
                <a:gd name="T4" fmla="*/ 92 w 106"/>
                <a:gd name="T5" fmla="*/ 21 h 64"/>
                <a:gd name="T6" fmla="*/ 85 w 106"/>
                <a:gd name="T7" fmla="*/ 29 h 64"/>
                <a:gd name="T8" fmla="*/ 92 w 106"/>
                <a:gd name="T9" fmla="*/ 57 h 64"/>
                <a:gd name="T10" fmla="*/ 63 w 106"/>
                <a:gd name="T11" fmla="*/ 57 h 64"/>
                <a:gd name="T12" fmla="*/ 49 w 106"/>
                <a:gd name="T13" fmla="*/ 64 h 64"/>
                <a:gd name="T14" fmla="*/ 28 w 106"/>
                <a:gd name="T15" fmla="*/ 57 h 64"/>
                <a:gd name="T16" fmla="*/ 7 w 106"/>
                <a:gd name="T17" fmla="*/ 64 h 64"/>
                <a:gd name="T18" fmla="*/ 0 w 106"/>
                <a:gd name="T19" fmla="*/ 43 h 64"/>
                <a:gd name="T20" fmla="*/ 0 w 106"/>
                <a:gd name="T21" fmla="*/ 29 h 64"/>
                <a:gd name="T22" fmla="*/ 0 w 106"/>
                <a:gd name="T23" fmla="*/ 14 h 64"/>
                <a:gd name="T24" fmla="*/ 7 w 106"/>
                <a:gd name="T25" fmla="*/ 0 h 64"/>
                <a:gd name="T26" fmla="*/ 21 w 106"/>
                <a:gd name="T27" fmla="*/ 14 h 64"/>
                <a:gd name="T28" fmla="*/ 49 w 106"/>
                <a:gd name="T29" fmla="*/ 14 h 64"/>
                <a:gd name="T30" fmla="*/ 70 w 106"/>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64"/>
                <a:gd name="T50" fmla="*/ 106 w 106"/>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64">
                  <a:moveTo>
                    <a:pt x="70" y="0"/>
                  </a:moveTo>
                  <a:lnTo>
                    <a:pt x="106" y="14"/>
                  </a:lnTo>
                  <a:lnTo>
                    <a:pt x="92" y="21"/>
                  </a:lnTo>
                  <a:lnTo>
                    <a:pt x="85" y="29"/>
                  </a:lnTo>
                  <a:lnTo>
                    <a:pt x="92" y="57"/>
                  </a:lnTo>
                  <a:lnTo>
                    <a:pt x="63" y="57"/>
                  </a:lnTo>
                  <a:lnTo>
                    <a:pt x="49" y="64"/>
                  </a:lnTo>
                  <a:lnTo>
                    <a:pt x="28" y="57"/>
                  </a:lnTo>
                  <a:lnTo>
                    <a:pt x="7" y="64"/>
                  </a:lnTo>
                  <a:lnTo>
                    <a:pt x="0" y="43"/>
                  </a:lnTo>
                  <a:lnTo>
                    <a:pt x="0" y="29"/>
                  </a:lnTo>
                  <a:lnTo>
                    <a:pt x="0" y="14"/>
                  </a:lnTo>
                  <a:lnTo>
                    <a:pt x="7" y="0"/>
                  </a:lnTo>
                  <a:lnTo>
                    <a:pt x="21" y="14"/>
                  </a:lnTo>
                  <a:lnTo>
                    <a:pt x="49" y="14"/>
                  </a:lnTo>
                  <a:lnTo>
                    <a:pt x="70" y="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83" name="Freeform 213"/>
            <p:cNvSpPr>
              <a:spLocks/>
            </p:cNvSpPr>
            <p:nvPr/>
          </p:nvSpPr>
          <p:spPr bwMode="auto">
            <a:xfrm>
              <a:off x="6267902" y="5529818"/>
              <a:ext cx="377636" cy="324233"/>
            </a:xfrm>
            <a:custGeom>
              <a:avLst/>
              <a:gdLst>
                <a:gd name="T0" fmla="*/ 99 w 99"/>
                <a:gd name="T1" fmla="*/ 0 h 85"/>
                <a:gd name="T2" fmla="*/ 99 w 99"/>
                <a:gd name="T3" fmla="*/ 21 h 85"/>
                <a:gd name="T4" fmla="*/ 85 w 99"/>
                <a:gd name="T5" fmla="*/ 21 h 85"/>
                <a:gd name="T6" fmla="*/ 64 w 99"/>
                <a:gd name="T7" fmla="*/ 14 h 85"/>
                <a:gd name="T8" fmla="*/ 57 w 99"/>
                <a:gd name="T9" fmla="*/ 21 h 85"/>
                <a:gd name="T10" fmla="*/ 57 w 99"/>
                <a:gd name="T11" fmla="*/ 35 h 85"/>
                <a:gd name="T12" fmla="*/ 43 w 99"/>
                <a:gd name="T13" fmla="*/ 21 h 85"/>
                <a:gd name="T14" fmla="*/ 43 w 99"/>
                <a:gd name="T15" fmla="*/ 35 h 85"/>
                <a:gd name="T16" fmla="*/ 57 w 99"/>
                <a:gd name="T17" fmla="*/ 49 h 85"/>
                <a:gd name="T18" fmla="*/ 78 w 99"/>
                <a:gd name="T19" fmla="*/ 71 h 85"/>
                <a:gd name="T20" fmla="*/ 64 w 99"/>
                <a:gd name="T21" fmla="*/ 71 h 85"/>
                <a:gd name="T22" fmla="*/ 64 w 99"/>
                <a:gd name="T23" fmla="*/ 85 h 85"/>
                <a:gd name="T24" fmla="*/ 43 w 99"/>
                <a:gd name="T25" fmla="*/ 64 h 85"/>
                <a:gd name="T26" fmla="*/ 21 w 99"/>
                <a:gd name="T27" fmla="*/ 64 h 85"/>
                <a:gd name="T28" fmla="*/ 0 w 99"/>
                <a:gd name="T29" fmla="*/ 42 h 85"/>
                <a:gd name="T30" fmla="*/ 14 w 99"/>
                <a:gd name="T31" fmla="*/ 21 h 85"/>
                <a:gd name="T32" fmla="*/ 43 w 99"/>
                <a:gd name="T33" fmla="*/ 14 h 85"/>
                <a:gd name="T34" fmla="*/ 64 w 99"/>
                <a:gd name="T35" fmla="*/ 0 h 85"/>
                <a:gd name="T36" fmla="*/ 85 w 99"/>
                <a:gd name="T37" fmla="*/ 14 h 85"/>
                <a:gd name="T38" fmla="*/ 99 w 99"/>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85"/>
                <a:gd name="T62" fmla="*/ 99 w 99"/>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85">
                  <a:moveTo>
                    <a:pt x="99" y="0"/>
                  </a:moveTo>
                  <a:lnTo>
                    <a:pt x="99" y="21"/>
                  </a:lnTo>
                  <a:lnTo>
                    <a:pt x="85" y="21"/>
                  </a:lnTo>
                  <a:lnTo>
                    <a:pt x="64" y="14"/>
                  </a:lnTo>
                  <a:lnTo>
                    <a:pt x="57" y="21"/>
                  </a:lnTo>
                  <a:lnTo>
                    <a:pt x="57" y="35"/>
                  </a:lnTo>
                  <a:lnTo>
                    <a:pt x="43" y="21"/>
                  </a:lnTo>
                  <a:lnTo>
                    <a:pt x="43" y="35"/>
                  </a:lnTo>
                  <a:lnTo>
                    <a:pt x="57" y="49"/>
                  </a:lnTo>
                  <a:lnTo>
                    <a:pt x="78" y="71"/>
                  </a:lnTo>
                  <a:lnTo>
                    <a:pt x="64" y="71"/>
                  </a:lnTo>
                  <a:lnTo>
                    <a:pt x="64" y="85"/>
                  </a:lnTo>
                  <a:lnTo>
                    <a:pt x="43" y="64"/>
                  </a:lnTo>
                  <a:lnTo>
                    <a:pt x="21" y="64"/>
                  </a:lnTo>
                  <a:lnTo>
                    <a:pt x="0" y="42"/>
                  </a:lnTo>
                  <a:lnTo>
                    <a:pt x="14" y="21"/>
                  </a:lnTo>
                  <a:lnTo>
                    <a:pt x="43" y="14"/>
                  </a:lnTo>
                  <a:lnTo>
                    <a:pt x="64" y="0"/>
                  </a:lnTo>
                  <a:lnTo>
                    <a:pt x="85" y="14"/>
                  </a:lnTo>
                  <a:lnTo>
                    <a:pt x="99" y="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84" name="Freeform 214"/>
            <p:cNvSpPr>
              <a:spLocks/>
            </p:cNvSpPr>
            <p:nvPr/>
          </p:nvSpPr>
          <p:spPr bwMode="auto">
            <a:xfrm>
              <a:off x="6267902" y="5529818"/>
              <a:ext cx="377636" cy="324233"/>
            </a:xfrm>
            <a:custGeom>
              <a:avLst/>
              <a:gdLst>
                <a:gd name="T0" fmla="*/ 99 w 99"/>
                <a:gd name="T1" fmla="*/ 0 h 85"/>
                <a:gd name="T2" fmla="*/ 99 w 99"/>
                <a:gd name="T3" fmla="*/ 21 h 85"/>
                <a:gd name="T4" fmla="*/ 85 w 99"/>
                <a:gd name="T5" fmla="*/ 21 h 85"/>
                <a:gd name="T6" fmla="*/ 64 w 99"/>
                <a:gd name="T7" fmla="*/ 14 h 85"/>
                <a:gd name="T8" fmla="*/ 57 w 99"/>
                <a:gd name="T9" fmla="*/ 21 h 85"/>
                <a:gd name="T10" fmla="*/ 57 w 99"/>
                <a:gd name="T11" fmla="*/ 35 h 85"/>
                <a:gd name="T12" fmla="*/ 43 w 99"/>
                <a:gd name="T13" fmla="*/ 21 h 85"/>
                <a:gd name="T14" fmla="*/ 43 w 99"/>
                <a:gd name="T15" fmla="*/ 35 h 85"/>
                <a:gd name="T16" fmla="*/ 57 w 99"/>
                <a:gd name="T17" fmla="*/ 49 h 85"/>
                <a:gd name="T18" fmla="*/ 78 w 99"/>
                <a:gd name="T19" fmla="*/ 71 h 85"/>
                <a:gd name="T20" fmla="*/ 64 w 99"/>
                <a:gd name="T21" fmla="*/ 71 h 85"/>
                <a:gd name="T22" fmla="*/ 64 w 99"/>
                <a:gd name="T23" fmla="*/ 85 h 85"/>
                <a:gd name="T24" fmla="*/ 43 w 99"/>
                <a:gd name="T25" fmla="*/ 64 h 85"/>
                <a:gd name="T26" fmla="*/ 21 w 99"/>
                <a:gd name="T27" fmla="*/ 64 h 85"/>
                <a:gd name="T28" fmla="*/ 0 w 99"/>
                <a:gd name="T29" fmla="*/ 42 h 85"/>
                <a:gd name="T30" fmla="*/ 14 w 99"/>
                <a:gd name="T31" fmla="*/ 21 h 85"/>
                <a:gd name="T32" fmla="*/ 43 w 99"/>
                <a:gd name="T33" fmla="*/ 14 h 85"/>
                <a:gd name="T34" fmla="*/ 64 w 99"/>
                <a:gd name="T35" fmla="*/ 0 h 85"/>
                <a:gd name="T36" fmla="*/ 85 w 99"/>
                <a:gd name="T37" fmla="*/ 14 h 85"/>
                <a:gd name="T38" fmla="*/ 99 w 99"/>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85"/>
                <a:gd name="T62" fmla="*/ 99 w 99"/>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85">
                  <a:moveTo>
                    <a:pt x="99" y="0"/>
                  </a:moveTo>
                  <a:lnTo>
                    <a:pt x="99" y="21"/>
                  </a:lnTo>
                  <a:lnTo>
                    <a:pt x="85" y="21"/>
                  </a:lnTo>
                  <a:lnTo>
                    <a:pt x="64" y="14"/>
                  </a:lnTo>
                  <a:lnTo>
                    <a:pt x="57" y="21"/>
                  </a:lnTo>
                  <a:lnTo>
                    <a:pt x="57" y="35"/>
                  </a:lnTo>
                  <a:lnTo>
                    <a:pt x="43" y="21"/>
                  </a:lnTo>
                  <a:lnTo>
                    <a:pt x="43" y="35"/>
                  </a:lnTo>
                  <a:lnTo>
                    <a:pt x="57" y="49"/>
                  </a:lnTo>
                  <a:lnTo>
                    <a:pt x="78" y="71"/>
                  </a:lnTo>
                  <a:lnTo>
                    <a:pt x="64" y="71"/>
                  </a:lnTo>
                  <a:lnTo>
                    <a:pt x="64" y="85"/>
                  </a:lnTo>
                  <a:lnTo>
                    <a:pt x="43" y="64"/>
                  </a:lnTo>
                  <a:lnTo>
                    <a:pt x="21" y="64"/>
                  </a:lnTo>
                  <a:lnTo>
                    <a:pt x="0" y="42"/>
                  </a:lnTo>
                  <a:lnTo>
                    <a:pt x="14" y="21"/>
                  </a:lnTo>
                  <a:lnTo>
                    <a:pt x="43" y="14"/>
                  </a:lnTo>
                  <a:lnTo>
                    <a:pt x="64" y="0"/>
                  </a:lnTo>
                  <a:lnTo>
                    <a:pt x="85" y="14"/>
                  </a:lnTo>
                  <a:lnTo>
                    <a:pt x="99" y="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85" name="Freeform 215"/>
            <p:cNvSpPr>
              <a:spLocks/>
            </p:cNvSpPr>
            <p:nvPr/>
          </p:nvSpPr>
          <p:spPr bwMode="auto">
            <a:xfrm>
              <a:off x="6241200" y="5041560"/>
              <a:ext cx="595065" cy="324233"/>
            </a:xfrm>
            <a:custGeom>
              <a:avLst/>
              <a:gdLst>
                <a:gd name="T0" fmla="*/ 135 w 156"/>
                <a:gd name="T1" fmla="*/ 50 h 85"/>
                <a:gd name="T2" fmla="*/ 128 w 156"/>
                <a:gd name="T3" fmla="*/ 22 h 85"/>
                <a:gd name="T4" fmla="*/ 106 w 156"/>
                <a:gd name="T5" fmla="*/ 0 h 85"/>
                <a:gd name="T6" fmla="*/ 71 w 156"/>
                <a:gd name="T7" fmla="*/ 15 h 85"/>
                <a:gd name="T8" fmla="*/ 43 w 156"/>
                <a:gd name="T9" fmla="*/ 0 h 85"/>
                <a:gd name="T10" fmla="*/ 28 w 156"/>
                <a:gd name="T11" fmla="*/ 15 h 85"/>
                <a:gd name="T12" fmla="*/ 21 w 156"/>
                <a:gd name="T13" fmla="*/ 36 h 85"/>
                <a:gd name="T14" fmla="*/ 7 w 156"/>
                <a:gd name="T15" fmla="*/ 43 h 85"/>
                <a:gd name="T16" fmla="*/ 0 w 156"/>
                <a:gd name="T17" fmla="*/ 43 h 85"/>
                <a:gd name="T18" fmla="*/ 28 w 156"/>
                <a:gd name="T19" fmla="*/ 64 h 85"/>
                <a:gd name="T20" fmla="*/ 43 w 156"/>
                <a:gd name="T21" fmla="*/ 64 h 85"/>
                <a:gd name="T22" fmla="*/ 50 w 156"/>
                <a:gd name="T23" fmla="*/ 71 h 85"/>
                <a:gd name="T24" fmla="*/ 64 w 156"/>
                <a:gd name="T25" fmla="*/ 85 h 85"/>
                <a:gd name="T26" fmla="*/ 92 w 156"/>
                <a:gd name="T27" fmla="*/ 85 h 85"/>
                <a:gd name="T28" fmla="*/ 113 w 156"/>
                <a:gd name="T29" fmla="*/ 71 h 85"/>
                <a:gd name="T30" fmla="*/ 149 w 156"/>
                <a:gd name="T31" fmla="*/ 85 h 85"/>
                <a:gd name="T32" fmla="*/ 135 w 156"/>
                <a:gd name="T33" fmla="*/ 71 h 85"/>
                <a:gd name="T34" fmla="*/ 156 w 156"/>
                <a:gd name="T35" fmla="*/ 64 h 85"/>
                <a:gd name="T36" fmla="*/ 156 w 156"/>
                <a:gd name="T37" fmla="*/ 50 h 85"/>
                <a:gd name="T38" fmla="*/ 135 w 156"/>
                <a:gd name="T39" fmla="*/ 5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85"/>
                <a:gd name="T62" fmla="*/ 156 w 156"/>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85">
                  <a:moveTo>
                    <a:pt x="135" y="50"/>
                  </a:moveTo>
                  <a:lnTo>
                    <a:pt x="128" y="22"/>
                  </a:lnTo>
                  <a:lnTo>
                    <a:pt x="106" y="0"/>
                  </a:lnTo>
                  <a:lnTo>
                    <a:pt x="71" y="15"/>
                  </a:lnTo>
                  <a:lnTo>
                    <a:pt x="43" y="0"/>
                  </a:lnTo>
                  <a:lnTo>
                    <a:pt x="28" y="15"/>
                  </a:lnTo>
                  <a:lnTo>
                    <a:pt x="21" y="36"/>
                  </a:lnTo>
                  <a:lnTo>
                    <a:pt x="7" y="43"/>
                  </a:lnTo>
                  <a:lnTo>
                    <a:pt x="0" y="43"/>
                  </a:lnTo>
                  <a:lnTo>
                    <a:pt x="28" y="64"/>
                  </a:lnTo>
                  <a:lnTo>
                    <a:pt x="43" y="64"/>
                  </a:lnTo>
                  <a:lnTo>
                    <a:pt x="50" y="71"/>
                  </a:lnTo>
                  <a:lnTo>
                    <a:pt x="64" y="85"/>
                  </a:lnTo>
                  <a:lnTo>
                    <a:pt x="92" y="85"/>
                  </a:lnTo>
                  <a:lnTo>
                    <a:pt x="113" y="71"/>
                  </a:lnTo>
                  <a:lnTo>
                    <a:pt x="149" y="85"/>
                  </a:lnTo>
                  <a:lnTo>
                    <a:pt x="135" y="71"/>
                  </a:lnTo>
                  <a:lnTo>
                    <a:pt x="156" y="64"/>
                  </a:lnTo>
                  <a:lnTo>
                    <a:pt x="156" y="50"/>
                  </a:lnTo>
                  <a:lnTo>
                    <a:pt x="135" y="5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86" name="Freeform 216"/>
            <p:cNvSpPr>
              <a:spLocks/>
            </p:cNvSpPr>
            <p:nvPr/>
          </p:nvSpPr>
          <p:spPr bwMode="auto">
            <a:xfrm>
              <a:off x="6241200" y="5041560"/>
              <a:ext cx="595065" cy="324233"/>
            </a:xfrm>
            <a:custGeom>
              <a:avLst/>
              <a:gdLst>
                <a:gd name="T0" fmla="*/ 135 w 156"/>
                <a:gd name="T1" fmla="*/ 50 h 85"/>
                <a:gd name="T2" fmla="*/ 128 w 156"/>
                <a:gd name="T3" fmla="*/ 22 h 85"/>
                <a:gd name="T4" fmla="*/ 106 w 156"/>
                <a:gd name="T5" fmla="*/ 0 h 85"/>
                <a:gd name="T6" fmla="*/ 71 w 156"/>
                <a:gd name="T7" fmla="*/ 15 h 85"/>
                <a:gd name="T8" fmla="*/ 43 w 156"/>
                <a:gd name="T9" fmla="*/ 0 h 85"/>
                <a:gd name="T10" fmla="*/ 28 w 156"/>
                <a:gd name="T11" fmla="*/ 15 h 85"/>
                <a:gd name="T12" fmla="*/ 21 w 156"/>
                <a:gd name="T13" fmla="*/ 36 h 85"/>
                <a:gd name="T14" fmla="*/ 7 w 156"/>
                <a:gd name="T15" fmla="*/ 43 h 85"/>
                <a:gd name="T16" fmla="*/ 0 w 156"/>
                <a:gd name="T17" fmla="*/ 43 h 85"/>
                <a:gd name="T18" fmla="*/ 28 w 156"/>
                <a:gd name="T19" fmla="*/ 64 h 85"/>
                <a:gd name="T20" fmla="*/ 43 w 156"/>
                <a:gd name="T21" fmla="*/ 64 h 85"/>
                <a:gd name="T22" fmla="*/ 50 w 156"/>
                <a:gd name="T23" fmla="*/ 71 h 85"/>
                <a:gd name="T24" fmla="*/ 64 w 156"/>
                <a:gd name="T25" fmla="*/ 85 h 85"/>
                <a:gd name="T26" fmla="*/ 92 w 156"/>
                <a:gd name="T27" fmla="*/ 85 h 85"/>
                <a:gd name="T28" fmla="*/ 113 w 156"/>
                <a:gd name="T29" fmla="*/ 71 h 85"/>
                <a:gd name="T30" fmla="*/ 149 w 156"/>
                <a:gd name="T31" fmla="*/ 85 h 85"/>
                <a:gd name="T32" fmla="*/ 135 w 156"/>
                <a:gd name="T33" fmla="*/ 71 h 85"/>
                <a:gd name="T34" fmla="*/ 156 w 156"/>
                <a:gd name="T35" fmla="*/ 64 h 85"/>
                <a:gd name="T36" fmla="*/ 156 w 156"/>
                <a:gd name="T37" fmla="*/ 50 h 85"/>
                <a:gd name="T38" fmla="*/ 135 w 156"/>
                <a:gd name="T39" fmla="*/ 5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85"/>
                <a:gd name="T62" fmla="*/ 156 w 156"/>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85">
                  <a:moveTo>
                    <a:pt x="135" y="50"/>
                  </a:moveTo>
                  <a:lnTo>
                    <a:pt x="128" y="22"/>
                  </a:lnTo>
                  <a:lnTo>
                    <a:pt x="106" y="0"/>
                  </a:lnTo>
                  <a:lnTo>
                    <a:pt x="71" y="15"/>
                  </a:lnTo>
                  <a:lnTo>
                    <a:pt x="43" y="0"/>
                  </a:lnTo>
                  <a:lnTo>
                    <a:pt x="28" y="15"/>
                  </a:lnTo>
                  <a:lnTo>
                    <a:pt x="21" y="36"/>
                  </a:lnTo>
                  <a:lnTo>
                    <a:pt x="7" y="43"/>
                  </a:lnTo>
                  <a:lnTo>
                    <a:pt x="0" y="43"/>
                  </a:lnTo>
                  <a:lnTo>
                    <a:pt x="28" y="64"/>
                  </a:lnTo>
                  <a:lnTo>
                    <a:pt x="43" y="64"/>
                  </a:lnTo>
                  <a:lnTo>
                    <a:pt x="50" y="71"/>
                  </a:lnTo>
                  <a:lnTo>
                    <a:pt x="64" y="85"/>
                  </a:lnTo>
                  <a:lnTo>
                    <a:pt x="92" y="85"/>
                  </a:lnTo>
                  <a:lnTo>
                    <a:pt x="113" y="71"/>
                  </a:lnTo>
                  <a:lnTo>
                    <a:pt x="149" y="85"/>
                  </a:lnTo>
                  <a:lnTo>
                    <a:pt x="135" y="71"/>
                  </a:lnTo>
                  <a:lnTo>
                    <a:pt x="156" y="64"/>
                  </a:lnTo>
                  <a:lnTo>
                    <a:pt x="156" y="50"/>
                  </a:lnTo>
                  <a:lnTo>
                    <a:pt x="135" y="5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87" name="Freeform 217"/>
            <p:cNvSpPr>
              <a:spLocks/>
            </p:cNvSpPr>
            <p:nvPr/>
          </p:nvSpPr>
          <p:spPr bwMode="auto">
            <a:xfrm>
              <a:off x="5863563" y="5125479"/>
              <a:ext cx="160210" cy="106807"/>
            </a:xfrm>
            <a:custGeom>
              <a:avLst/>
              <a:gdLst>
                <a:gd name="T0" fmla="*/ 0 w 42"/>
                <a:gd name="T1" fmla="*/ 28 h 28"/>
                <a:gd name="T2" fmla="*/ 14 w 42"/>
                <a:gd name="T3" fmla="*/ 21 h 28"/>
                <a:gd name="T4" fmla="*/ 21 w 42"/>
                <a:gd name="T5" fmla="*/ 28 h 28"/>
                <a:gd name="T6" fmla="*/ 21 w 42"/>
                <a:gd name="T7" fmla="*/ 21 h 28"/>
                <a:gd name="T8" fmla="*/ 42 w 42"/>
                <a:gd name="T9" fmla="*/ 14 h 28"/>
                <a:gd name="T10" fmla="*/ 35 w 42"/>
                <a:gd name="T11" fmla="*/ 0 h 28"/>
                <a:gd name="T12" fmla="*/ 0 w 42"/>
                <a:gd name="T13" fmla="*/ 14 h 28"/>
                <a:gd name="T14" fmla="*/ 0 w 42"/>
                <a:gd name="T15" fmla="*/ 21 h 28"/>
                <a:gd name="T16" fmla="*/ 0 w 42"/>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8"/>
                <a:gd name="T29" fmla="*/ 42 w 4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8">
                  <a:moveTo>
                    <a:pt x="0" y="28"/>
                  </a:moveTo>
                  <a:lnTo>
                    <a:pt x="14" y="21"/>
                  </a:lnTo>
                  <a:lnTo>
                    <a:pt x="21" y="28"/>
                  </a:lnTo>
                  <a:lnTo>
                    <a:pt x="21" y="21"/>
                  </a:lnTo>
                  <a:lnTo>
                    <a:pt x="42" y="14"/>
                  </a:lnTo>
                  <a:lnTo>
                    <a:pt x="35" y="0"/>
                  </a:lnTo>
                  <a:lnTo>
                    <a:pt x="0" y="14"/>
                  </a:lnTo>
                  <a:lnTo>
                    <a:pt x="0" y="21"/>
                  </a:lnTo>
                  <a:lnTo>
                    <a:pt x="0" y="28"/>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88" name="Freeform 218"/>
            <p:cNvSpPr>
              <a:spLocks/>
            </p:cNvSpPr>
            <p:nvPr/>
          </p:nvSpPr>
          <p:spPr bwMode="auto">
            <a:xfrm>
              <a:off x="5863563" y="5125479"/>
              <a:ext cx="160210" cy="106807"/>
            </a:xfrm>
            <a:custGeom>
              <a:avLst/>
              <a:gdLst>
                <a:gd name="T0" fmla="*/ 0 w 42"/>
                <a:gd name="T1" fmla="*/ 28 h 28"/>
                <a:gd name="T2" fmla="*/ 14 w 42"/>
                <a:gd name="T3" fmla="*/ 21 h 28"/>
                <a:gd name="T4" fmla="*/ 21 w 42"/>
                <a:gd name="T5" fmla="*/ 28 h 28"/>
                <a:gd name="T6" fmla="*/ 21 w 42"/>
                <a:gd name="T7" fmla="*/ 21 h 28"/>
                <a:gd name="T8" fmla="*/ 42 w 42"/>
                <a:gd name="T9" fmla="*/ 14 h 28"/>
                <a:gd name="T10" fmla="*/ 35 w 42"/>
                <a:gd name="T11" fmla="*/ 0 h 28"/>
                <a:gd name="T12" fmla="*/ 0 w 42"/>
                <a:gd name="T13" fmla="*/ 14 h 28"/>
                <a:gd name="T14" fmla="*/ 0 w 42"/>
                <a:gd name="T15" fmla="*/ 21 h 28"/>
                <a:gd name="T16" fmla="*/ 0 w 42"/>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8"/>
                <a:gd name="T29" fmla="*/ 42 w 4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8">
                  <a:moveTo>
                    <a:pt x="0" y="28"/>
                  </a:moveTo>
                  <a:lnTo>
                    <a:pt x="14" y="21"/>
                  </a:lnTo>
                  <a:lnTo>
                    <a:pt x="21" y="28"/>
                  </a:lnTo>
                  <a:lnTo>
                    <a:pt x="21" y="21"/>
                  </a:lnTo>
                  <a:lnTo>
                    <a:pt x="42" y="14"/>
                  </a:lnTo>
                  <a:lnTo>
                    <a:pt x="35" y="0"/>
                  </a:lnTo>
                  <a:lnTo>
                    <a:pt x="0" y="14"/>
                  </a:lnTo>
                  <a:lnTo>
                    <a:pt x="0" y="21"/>
                  </a:lnTo>
                  <a:lnTo>
                    <a:pt x="0" y="28"/>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89" name="Freeform 221"/>
            <p:cNvSpPr>
              <a:spLocks/>
            </p:cNvSpPr>
            <p:nvPr/>
          </p:nvSpPr>
          <p:spPr bwMode="auto">
            <a:xfrm>
              <a:off x="5997070" y="5232286"/>
              <a:ext cx="244129" cy="217426"/>
            </a:xfrm>
            <a:custGeom>
              <a:avLst/>
              <a:gdLst>
                <a:gd name="T0" fmla="*/ 50 w 64"/>
                <a:gd name="T1" fmla="*/ 14 h 57"/>
                <a:gd name="T2" fmla="*/ 43 w 64"/>
                <a:gd name="T3" fmla="*/ 14 h 57"/>
                <a:gd name="T4" fmla="*/ 7 w 64"/>
                <a:gd name="T5" fmla="*/ 0 h 57"/>
                <a:gd name="T6" fmla="*/ 0 w 64"/>
                <a:gd name="T7" fmla="*/ 14 h 57"/>
                <a:gd name="T8" fmla="*/ 7 w 64"/>
                <a:gd name="T9" fmla="*/ 21 h 57"/>
                <a:gd name="T10" fmla="*/ 43 w 64"/>
                <a:gd name="T11" fmla="*/ 57 h 57"/>
                <a:gd name="T12" fmla="*/ 43 w 64"/>
                <a:gd name="T13" fmla="*/ 42 h 57"/>
                <a:gd name="T14" fmla="*/ 50 w 64"/>
                <a:gd name="T15" fmla="*/ 35 h 57"/>
                <a:gd name="T16" fmla="*/ 64 w 64"/>
                <a:gd name="T17" fmla="*/ 35 h 57"/>
                <a:gd name="T18" fmla="*/ 50 w 64"/>
                <a:gd name="T19" fmla="*/ 21 h 57"/>
                <a:gd name="T20" fmla="*/ 50 w 64"/>
                <a:gd name="T21" fmla="*/ 1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57"/>
                <a:gd name="T35" fmla="*/ 64 w 64"/>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57">
                  <a:moveTo>
                    <a:pt x="50" y="14"/>
                  </a:moveTo>
                  <a:lnTo>
                    <a:pt x="43" y="14"/>
                  </a:lnTo>
                  <a:lnTo>
                    <a:pt x="7" y="0"/>
                  </a:lnTo>
                  <a:lnTo>
                    <a:pt x="0" y="14"/>
                  </a:lnTo>
                  <a:lnTo>
                    <a:pt x="7" y="21"/>
                  </a:lnTo>
                  <a:lnTo>
                    <a:pt x="43" y="57"/>
                  </a:lnTo>
                  <a:lnTo>
                    <a:pt x="43" y="42"/>
                  </a:lnTo>
                  <a:lnTo>
                    <a:pt x="50" y="35"/>
                  </a:lnTo>
                  <a:lnTo>
                    <a:pt x="64" y="35"/>
                  </a:lnTo>
                  <a:lnTo>
                    <a:pt x="50" y="21"/>
                  </a:lnTo>
                  <a:lnTo>
                    <a:pt x="50" y="14"/>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90" name="Freeform 222"/>
            <p:cNvSpPr>
              <a:spLocks/>
            </p:cNvSpPr>
            <p:nvPr/>
          </p:nvSpPr>
          <p:spPr bwMode="auto">
            <a:xfrm>
              <a:off x="5997070" y="5232286"/>
              <a:ext cx="244129" cy="217426"/>
            </a:xfrm>
            <a:custGeom>
              <a:avLst/>
              <a:gdLst>
                <a:gd name="T0" fmla="*/ 50 w 64"/>
                <a:gd name="T1" fmla="*/ 14 h 57"/>
                <a:gd name="T2" fmla="*/ 43 w 64"/>
                <a:gd name="T3" fmla="*/ 14 h 57"/>
                <a:gd name="T4" fmla="*/ 7 w 64"/>
                <a:gd name="T5" fmla="*/ 0 h 57"/>
                <a:gd name="T6" fmla="*/ 0 w 64"/>
                <a:gd name="T7" fmla="*/ 14 h 57"/>
                <a:gd name="T8" fmla="*/ 7 w 64"/>
                <a:gd name="T9" fmla="*/ 21 h 57"/>
                <a:gd name="T10" fmla="*/ 43 w 64"/>
                <a:gd name="T11" fmla="*/ 57 h 57"/>
                <a:gd name="T12" fmla="*/ 43 w 64"/>
                <a:gd name="T13" fmla="*/ 42 h 57"/>
                <a:gd name="T14" fmla="*/ 50 w 64"/>
                <a:gd name="T15" fmla="*/ 35 h 57"/>
                <a:gd name="T16" fmla="*/ 64 w 64"/>
                <a:gd name="T17" fmla="*/ 35 h 57"/>
                <a:gd name="T18" fmla="*/ 50 w 64"/>
                <a:gd name="T19" fmla="*/ 21 h 57"/>
                <a:gd name="T20" fmla="*/ 50 w 64"/>
                <a:gd name="T21" fmla="*/ 1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57"/>
                <a:gd name="T35" fmla="*/ 64 w 64"/>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57">
                  <a:moveTo>
                    <a:pt x="50" y="14"/>
                  </a:moveTo>
                  <a:lnTo>
                    <a:pt x="43" y="14"/>
                  </a:lnTo>
                  <a:lnTo>
                    <a:pt x="7" y="0"/>
                  </a:lnTo>
                  <a:lnTo>
                    <a:pt x="0" y="14"/>
                  </a:lnTo>
                  <a:lnTo>
                    <a:pt x="7" y="21"/>
                  </a:lnTo>
                  <a:lnTo>
                    <a:pt x="43" y="57"/>
                  </a:lnTo>
                  <a:lnTo>
                    <a:pt x="43" y="42"/>
                  </a:lnTo>
                  <a:lnTo>
                    <a:pt x="50" y="35"/>
                  </a:lnTo>
                  <a:lnTo>
                    <a:pt x="64" y="35"/>
                  </a:lnTo>
                  <a:lnTo>
                    <a:pt x="50" y="21"/>
                  </a:lnTo>
                  <a:lnTo>
                    <a:pt x="50" y="14"/>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91" name="Freeform 223"/>
            <p:cNvSpPr>
              <a:spLocks/>
            </p:cNvSpPr>
            <p:nvPr/>
          </p:nvSpPr>
          <p:spPr bwMode="auto">
            <a:xfrm>
              <a:off x="6161096" y="5365793"/>
              <a:ext cx="106807" cy="164026"/>
            </a:xfrm>
            <a:custGeom>
              <a:avLst/>
              <a:gdLst>
                <a:gd name="T0" fmla="*/ 0 w 28"/>
                <a:gd name="T1" fmla="*/ 22 h 43"/>
                <a:gd name="T2" fmla="*/ 0 w 28"/>
                <a:gd name="T3" fmla="*/ 7 h 43"/>
                <a:gd name="T4" fmla="*/ 7 w 28"/>
                <a:gd name="T5" fmla="*/ 0 h 43"/>
                <a:gd name="T6" fmla="*/ 28 w 28"/>
                <a:gd name="T7" fmla="*/ 22 h 43"/>
                <a:gd name="T8" fmla="*/ 21 w 28"/>
                <a:gd name="T9" fmla="*/ 22 h 43"/>
                <a:gd name="T10" fmla="*/ 21 w 28"/>
                <a:gd name="T11" fmla="*/ 43 h 43"/>
                <a:gd name="T12" fmla="*/ 0 w 28"/>
                <a:gd name="T13" fmla="*/ 22 h 43"/>
                <a:gd name="T14" fmla="*/ 0 60000 65536"/>
                <a:gd name="T15" fmla="*/ 0 60000 65536"/>
                <a:gd name="T16" fmla="*/ 0 60000 65536"/>
                <a:gd name="T17" fmla="*/ 0 60000 65536"/>
                <a:gd name="T18" fmla="*/ 0 60000 65536"/>
                <a:gd name="T19" fmla="*/ 0 60000 65536"/>
                <a:gd name="T20" fmla="*/ 0 60000 65536"/>
                <a:gd name="T21" fmla="*/ 0 w 28"/>
                <a:gd name="T22" fmla="*/ 0 h 43"/>
                <a:gd name="T23" fmla="*/ 28 w 2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3">
                  <a:moveTo>
                    <a:pt x="0" y="22"/>
                  </a:moveTo>
                  <a:lnTo>
                    <a:pt x="0" y="7"/>
                  </a:lnTo>
                  <a:lnTo>
                    <a:pt x="7" y="0"/>
                  </a:lnTo>
                  <a:lnTo>
                    <a:pt x="28" y="22"/>
                  </a:lnTo>
                  <a:lnTo>
                    <a:pt x="21" y="22"/>
                  </a:lnTo>
                  <a:lnTo>
                    <a:pt x="21" y="43"/>
                  </a:lnTo>
                  <a:lnTo>
                    <a:pt x="0" y="22"/>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92" name="Freeform 224"/>
            <p:cNvSpPr>
              <a:spLocks/>
            </p:cNvSpPr>
            <p:nvPr/>
          </p:nvSpPr>
          <p:spPr bwMode="auto">
            <a:xfrm>
              <a:off x="6161096" y="5365793"/>
              <a:ext cx="106807" cy="164026"/>
            </a:xfrm>
            <a:custGeom>
              <a:avLst/>
              <a:gdLst>
                <a:gd name="T0" fmla="*/ 0 w 28"/>
                <a:gd name="T1" fmla="*/ 22 h 43"/>
                <a:gd name="T2" fmla="*/ 0 w 28"/>
                <a:gd name="T3" fmla="*/ 7 h 43"/>
                <a:gd name="T4" fmla="*/ 7 w 28"/>
                <a:gd name="T5" fmla="*/ 0 h 43"/>
                <a:gd name="T6" fmla="*/ 28 w 28"/>
                <a:gd name="T7" fmla="*/ 22 h 43"/>
                <a:gd name="T8" fmla="*/ 21 w 28"/>
                <a:gd name="T9" fmla="*/ 22 h 43"/>
                <a:gd name="T10" fmla="*/ 21 w 28"/>
                <a:gd name="T11" fmla="*/ 43 h 43"/>
                <a:gd name="T12" fmla="*/ 0 w 28"/>
                <a:gd name="T13" fmla="*/ 22 h 43"/>
                <a:gd name="T14" fmla="*/ 0 60000 65536"/>
                <a:gd name="T15" fmla="*/ 0 60000 65536"/>
                <a:gd name="T16" fmla="*/ 0 60000 65536"/>
                <a:gd name="T17" fmla="*/ 0 60000 65536"/>
                <a:gd name="T18" fmla="*/ 0 60000 65536"/>
                <a:gd name="T19" fmla="*/ 0 60000 65536"/>
                <a:gd name="T20" fmla="*/ 0 60000 65536"/>
                <a:gd name="T21" fmla="*/ 0 w 28"/>
                <a:gd name="T22" fmla="*/ 0 h 43"/>
                <a:gd name="T23" fmla="*/ 28 w 2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3">
                  <a:moveTo>
                    <a:pt x="0" y="22"/>
                  </a:moveTo>
                  <a:lnTo>
                    <a:pt x="0" y="7"/>
                  </a:lnTo>
                  <a:lnTo>
                    <a:pt x="7" y="0"/>
                  </a:lnTo>
                  <a:lnTo>
                    <a:pt x="28" y="22"/>
                  </a:lnTo>
                  <a:lnTo>
                    <a:pt x="21" y="22"/>
                  </a:lnTo>
                  <a:lnTo>
                    <a:pt x="21" y="43"/>
                  </a:lnTo>
                  <a:lnTo>
                    <a:pt x="0" y="22"/>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93" name="Freeform 225"/>
            <p:cNvSpPr>
              <a:spLocks/>
            </p:cNvSpPr>
            <p:nvPr/>
          </p:nvSpPr>
          <p:spPr bwMode="auto">
            <a:xfrm>
              <a:off x="6161096" y="5205583"/>
              <a:ext cx="270830" cy="324235"/>
            </a:xfrm>
            <a:custGeom>
              <a:avLst/>
              <a:gdLst>
                <a:gd name="T0" fmla="*/ 28 w 71"/>
                <a:gd name="T1" fmla="*/ 85 h 85"/>
                <a:gd name="T2" fmla="*/ 49 w 71"/>
                <a:gd name="T3" fmla="*/ 71 h 85"/>
                <a:gd name="T4" fmla="*/ 64 w 71"/>
                <a:gd name="T5" fmla="*/ 71 h 85"/>
                <a:gd name="T6" fmla="*/ 64 w 71"/>
                <a:gd name="T7" fmla="*/ 64 h 85"/>
                <a:gd name="T8" fmla="*/ 64 w 71"/>
                <a:gd name="T9" fmla="*/ 42 h 85"/>
                <a:gd name="T10" fmla="*/ 71 w 71"/>
                <a:gd name="T11" fmla="*/ 35 h 85"/>
                <a:gd name="T12" fmla="*/ 64 w 71"/>
                <a:gd name="T13" fmla="*/ 21 h 85"/>
                <a:gd name="T14" fmla="*/ 49 w 71"/>
                <a:gd name="T15" fmla="*/ 21 h 85"/>
                <a:gd name="T16" fmla="*/ 21 w 71"/>
                <a:gd name="T17" fmla="*/ 0 h 85"/>
                <a:gd name="T18" fmla="*/ 0 w 71"/>
                <a:gd name="T19" fmla="*/ 0 h 85"/>
                <a:gd name="T20" fmla="*/ 7 w 71"/>
                <a:gd name="T21" fmla="*/ 7 h 85"/>
                <a:gd name="T22" fmla="*/ 7 w 71"/>
                <a:gd name="T23" fmla="*/ 21 h 85"/>
                <a:gd name="T24" fmla="*/ 7 w 71"/>
                <a:gd name="T25" fmla="*/ 35 h 85"/>
                <a:gd name="T26" fmla="*/ 21 w 71"/>
                <a:gd name="T27" fmla="*/ 42 h 85"/>
                <a:gd name="T28" fmla="*/ 7 w 71"/>
                <a:gd name="T29" fmla="*/ 42 h 85"/>
                <a:gd name="T30" fmla="*/ 28 w 71"/>
                <a:gd name="T31" fmla="*/ 64 h 85"/>
                <a:gd name="T32" fmla="*/ 21 w 71"/>
                <a:gd name="T33" fmla="*/ 64 h 85"/>
                <a:gd name="T34" fmla="*/ 28 w 71"/>
                <a:gd name="T35" fmla="*/ 64 h 85"/>
                <a:gd name="T36" fmla="*/ 28 w 71"/>
                <a:gd name="T37" fmla="*/ 85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5"/>
                <a:gd name="T59" fmla="*/ 71 w 71"/>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5">
                  <a:moveTo>
                    <a:pt x="28" y="85"/>
                  </a:moveTo>
                  <a:lnTo>
                    <a:pt x="49" y="71"/>
                  </a:lnTo>
                  <a:lnTo>
                    <a:pt x="64" y="71"/>
                  </a:lnTo>
                  <a:lnTo>
                    <a:pt x="64" y="64"/>
                  </a:lnTo>
                  <a:lnTo>
                    <a:pt x="64" y="42"/>
                  </a:lnTo>
                  <a:lnTo>
                    <a:pt x="71" y="35"/>
                  </a:lnTo>
                  <a:lnTo>
                    <a:pt x="64" y="21"/>
                  </a:lnTo>
                  <a:lnTo>
                    <a:pt x="49" y="21"/>
                  </a:lnTo>
                  <a:lnTo>
                    <a:pt x="21" y="0"/>
                  </a:lnTo>
                  <a:lnTo>
                    <a:pt x="0" y="0"/>
                  </a:lnTo>
                  <a:lnTo>
                    <a:pt x="7" y="7"/>
                  </a:lnTo>
                  <a:lnTo>
                    <a:pt x="7" y="21"/>
                  </a:lnTo>
                  <a:lnTo>
                    <a:pt x="7" y="35"/>
                  </a:lnTo>
                  <a:lnTo>
                    <a:pt x="21" y="42"/>
                  </a:lnTo>
                  <a:lnTo>
                    <a:pt x="7" y="42"/>
                  </a:lnTo>
                  <a:lnTo>
                    <a:pt x="28" y="64"/>
                  </a:lnTo>
                  <a:lnTo>
                    <a:pt x="21" y="64"/>
                  </a:lnTo>
                  <a:lnTo>
                    <a:pt x="28" y="64"/>
                  </a:lnTo>
                  <a:lnTo>
                    <a:pt x="28" y="85"/>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94" name="Freeform 226"/>
            <p:cNvSpPr>
              <a:spLocks/>
            </p:cNvSpPr>
            <p:nvPr/>
          </p:nvSpPr>
          <p:spPr bwMode="auto">
            <a:xfrm>
              <a:off x="6161096" y="5205583"/>
              <a:ext cx="270830" cy="324235"/>
            </a:xfrm>
            <a:custGeom>
              <a:avLst/>
              <a:gdLst>
                <a:gd name="T0" fmla="*/ 28 w 71"/>
                <a:gd name="T1" fmla="*/ 85 h 85"/>
                <a:gd name="T2" fmla="*/ 49 w 71"/>
                <a:gd name="T3" fmla="*/ 71 h 85"/>
                <a:gd name="T4" fmla="*/ 64 w 71"/>
                <a:gd name="T5" fmla="*/ 71 h 85"/>
                <a:gd name="T6" fmla="*/ 64 w 71"/>
                <a:gd name="T7" fmla="*/ 64 h 85"/>
                <a:gd name="T8" fmla="*/ 64 w 71"/>
                <a:gd name="T9" fmla="*/ 42 h 85"/>
                <a:gd name="T10" fmla="*/ 71 w 71"/>
                <a:gd name="T11" fmla="*/ 35 h 85"/>
                <a:gd name="T12" fmla="*/ 64 w 71"/>
                <a:gd name="T13" fmla="*/ 21 h 85"/>
                <a:gd name="T14" fmla="*/ 49 w 71"/>
                <a:gd name="T15" fmla="*/ 21 h 85"/>
                <a:gd name="T16" fmla="*/ 21 w 71"/>
                <a:gd name="T17" fmla="*/ 0 h 85"/>
                <a:gd name="T18" fmla="*/ 0 w 71"/>
                <a:gd name="T19" fmla="*/ 0 h 85"/>
                <a:gd name="T20" fmla="*/ 7 w 71"/>
                <a:gd name="T21" fmla="*/ 7 h 85"/>
                <a:gd name="T22" fmla="*/ 7 w 71"/>
                <a:gd name="T23" fmla="*/ 21 h 85"/>
                <a:gd name="T24" fmla="*/ 7 w 71"/>
                <a:gd name="T25" fmla="*/ 35 h 85"/>
                <a:gd name="T26" fmla="*/ 21 w 71"/>
                <a:gd name="T27" fmla="*/ 42 h 85"/>
                <a:gd name="T28" fmla="*/ 7 w 71"/>
                <a:gd name="T29" fmla="*/ 42 h 85"/>
                <a:gd name="T30" fmla="*/ 28 w 71"/>
                <a:gd name="T31" fmla="*/ 64 h 85"/>
                <a:gd name="T32" fmla="*/ 21 w 71"/>
                <a:gd name="T33" fmla="*/ 64 h 85"/>
                <a:gd name="T34" fmla="*/ 28 w 71"/>
                <a:gd name="T35" fmla="*/ 64 h 85"/>
                <a:gd name="T36" fmla="*/ 28 w 71"/>
                <a:gd name="T37" fmla="*/ 85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5"/>
                <a:gd name="T59" fmla="*/ 71 w 71"/>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5">
                  <a:moveTo>
                    <a:pt x="28" y="85"/>
                  </a:moveTo>
                  <a:lnTo>
                    <a:pt x="49" y="71"/>
                  </a:lnTo>
                  <a:lnTo>
                    <a:pt x="64" y="71"/>
                  </a:lnTo>
                  <a:lnTo>
                    <a:pt x="64" y="64"/>
                  </a:lnTo>
                  <a:lnTo>
                    <a:pt x="64" y="42"/>
                  </a:lnTo>
                  <a:lnTo>
                    <a:pt x="71" y="35"/>
                  </a:lnTo>
                  <a:lnTo>
                    <a:pt x="64" y="21"/>
                  </a:lnTo>
                  <a:lnTo>
                    <a:pt x="49" y="21"/>
                  </a:lnTo>
                  <a:lnTo>
                    <a:pt x="21" y="0"/>
                  </a:lnTo>
                  <a:lnTo>
                    <a:pt x="0" y="0"/>
                  </a:lnTo>
                  <a:lnTo>
                    <a:pt x="7" y="7"/>
                  </a:lnTo>
                  <a:lnTo>
                    <a:pt x="7" y="21"/>
                  </a:lnTo>
                  <a:lnTo>
                    <a:pt x="7" y="35"/>
                  </a:lnTo>
                  <a:lnTo>
                    <a:pt x="21" y="42"/>
                  </a:lnTo>
                  <a:lnTo>
                    <a:pt x="7" y="42"/>
                  </a:lnTo>
                  <a:lnTo>
                    <a:pt x="28" y="64"/>
                  </a:lnTo>
                  <a:lnTo>
                    <a:pt x="21" y="64"/>
                  </a:lnTo>
                  <a:lnTo>
                    <a:pt x="28" y="64"/>
                  </a:lnTo>
                  <a:lnTo>
                    <a:pt x="28" y="85"/>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95" name="Freeform 227"/>
            <p:cNvSpPr>
              <a:spLocks/>
            </p:cNvSpPr>
            <p:nvPr/>
          </p:nvSpPr>
          <p:spPr bwMode="auto">
            <a:xfrm>
              <a:off x="6267902" y="5476415"/>
              <a:ext cx="164023" cy="133507"/>
            </a:xfrm>
            <a:custGeom>
              <a:avLst/>
              <a:gdLst>
                <a:gd name="T0" fmla="*/ 43 w 43"/>
                <a:gd name="T1" fmla="*/ 21 h 35"/>
                <a:gd name="T2" fmla="*/ 14 w 43"/>
                <a:gd name="T3" fmla="*/ 35 h 35"/>
                <a:gd name="T4" fmla="*/ 0 w 43"/>
                <a:gd name="T5" fmla="*/ 14 h 35"/>
                <a:gd name="T6" fmla="*/ 21 w 43"/>
                <a:gd name="T7" fmla="*/ 0 h 35"/>
                <a:gd name="T8" fmla="*/ 36 w 43"/>
                <a:gd name="T9" fmla="*/ 0 h 35"/>
                <a:gd name="T10" fmla="*/ 43 w 43"/>
                <a:gd name="T11" fmla="*/ 21 h 35"/>
                <a:gd name="T12" fmla="*/ 0 60000 65536"/>
                <a:gd name="T13" fmla="*/ 0 60000 65536"/>
                <a:gd name="T14" fmla="*/ 0 60000 65536"/>
                <a:gd name="T15" fmla="*/ 0 60000 65536"/>
                <a:gd name="T16" fmla="*/ 0 60000 65536"/>
                <a:gd name="T17" fmla="*/ 0 60000 65536"/>
                <a:gd name="T18" fmla="*/ 0 w 43"/>
                <a:gd name="T19" fmla="*/ 0 h 35"/>
                <a:gd name="T20" fmla="*/ 43 w 4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3" h="35">
                  <a:moveTo>
                    <a:pt x="43" y="21"/>
                  </a:moveTo>
                  <a:lnTo>
                    <a:pt x="14" y="35"/>
                  </a:lnTo>
                  <a:lnTo>
                    <a:pt x="0" y="14"/>
                  </a:lnTo>
                  <a:lnTo>
                    <a:pt x="21" y="0"/>
                  </a:lnTo>
                  <a:lnTo>
                    <a:pt x="36" y="0"/>
                  </a:lnTo>
                  <a:lnTo>
                    <a:pt x="43" y="21"/>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96" name="Freeform 228"/>
            <p:cNvSpPr>
              <a:spLocks/>
            </p:cNvSpPr>
            <p:nvPr/>
          </p:nvSpPr>
          <p:spPr bwMode="auto">
            <a:xfrm>
              <a:off x="6267902" y="5476415"/>
              <a:ext cx="164023" cy="133507"/>
            </a:xfrm>
            <a:custGeom>
              <a:avLst/>
              <a:gdLst>
                <a:gd name="T0" fmla="*/ 43 w 43"/>
                <a:gd name="T1" fmla="*/ 21 h 35"/>
                <a:gd name="T2" fmla="*/ 14 w 43"/>
                <a:gd name="T3" fmla="*/ 35 h 35"/>
                <a:gd name="T4" fmla="*/ 0 w 43"/>
                <a:gd name="T5" fmla="*/ 14 h 35"/>
                <a:gd name="T6" fmla="*/ 21 w 43"/>
                <a:gd name="T7" fmla="*/ 0 h 35"/>
                <a:gd name="T8" fmla="*/ 36 w 43"/>
                <a:gd name="T9" fmla="*/ 0 h 35"/>
                <a:gd name="T10" fmla="*/ 43 w 43"/>
                <a:gd name="T11" fmla="*/ 21 h 35"/>
                <a:gd name="T12" fmla="*/ 0 60000 65536"/>
                <a:gd name="T13" fmla="*/ 0 60000 65536"/>
                <a:gd name="T14" fmla="*/ 0 60000 65536"/>
                <a:gd name="T15" fmla="*/ 0 60000 65536"/>
                <a:gd name="T16" fmla="*/ 0 60000 65536"/>
                <a:gd name="T17" fmla="*/ 0 60000 65536"/>
                <a:gd name="T18" fmla="*/ 0 w 43"/>
                <a:gd name="T19" fmla="*/ 0 h 35"/>
                <a:gd name="T20" fmla="*/ 43 w 4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3" h="35">
                  <a:moveTo>
                    <a:pt x="43" y="21"/>
                  </a:moveTo>
                  <a:lnTo>
                    <a:pt x="14" y="35"/>
                  </a:lnTo>
                  <a:lnTo>
                    <a:pt x="0" y="14"/>
                  </a:lnTo>
                  <a:lnTo>
                    <a:pt x="21" y="0"/>
                  </a:lnTo>
                  <a:lnTo>
                    <a:pt x="36" y="0"/>
                  </a:lnTo>
                  <a:lnTo>
                    <a:pt x="43" y="21"/>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97" name="Freeform 231"/>
            <p:cNvSpPr>
              <a:spLocks/>
            </p:cNvSpPr>
            <p:nvPr/>
          </p:nvSpPr>
          <p:spPr bwMode="auto">
            <a:xfrm>
              <a:off x="5428708" y="4583817"/>
              <a:ext cx="488259" cy="514959"/>
            </a:xfrm>
            <a:custGeom>
              <a:avLst/>
              <a:gdLst>
                <a:gd name="T0" fmla="*/ 71 w 128"/>
                <a:gd name="T1" fmla="*/ 7 h 135"/>
                <a:gd name="T2" fmla="*/ 71 w 128"/>
                <a:gd name="T3" fmla="*/ 14 h 135"/>
                <a:gd name="T4" fmla="*/ 107 w 128"/>
                <a:gd name="T5" fmla="*/ 0 h 135"/>
                <a:gd name="T6" fmla="*/ 114 w 128"/>
                <a:gd name="T7" fmla="*/ 7 h 135"/>
                <a:gd name="T8" fmla="*/ 107 w 128"/>
                <a:gd name="T9" fmla="*/ 7 h 135"/>
                <a:gd name="T10" fmla="*/ 114 w 128"/>
                <a:gd name="T11" fmla="*/ 14 h 135"/>
                <a:gd name="T12" fmla="*/ 128 w 128"/>
                <a:gd name="T13" fmla="*/ 71 h 135"/>
                <a:gd name="T14" fmla="*/ 128 w 128"/>
                <a:gd name="T15" fmla="*/ 57 h 135"/>
                <a:gd name="T16" fmla="*/ 85 w 128"/>
                <a:gd name="T17" fmla="*/ 78 h 135"/>
                <a:gd name="T18" fmla="*/ 93 w 128"/>
                <a:gd name="T19" fmla="*/ 85 h 135"/>
                <a:gd name="T20" fmla="*/ 114 w 128"/>
                <a:gd name="T21" fmla="*/ 113 h 135"/>
                <a:gd name="T22" fmla="*/ 93 w 128"/>
                <a:gd name="T23" fmla="*/ 120 h 135"/>
                <a:gd name="T24" fmla="*/ 107 w 128"/>
                <a:gd name="T25" fmla="*/ 135 h 135"/>
                <a:gd name="T26" fmla="*/ 50 w 128"/>
                <a:gd name="T27" fmla="*/ 135 h 135"/>
                <a:gd name="T28" fmla="*/ 22 w 128"/>
                <a:gd name="T29" fmla="*/ 135 h 135"/>
                <a:gd name="T30" fmla="*/ 22 w 128"/>
                <a:gd name="T31" fmla="*/ 113 h 135"/>
                <a:gd name="T32" fmla="*/ 0 w 128"/>
                <a:gd name="T33" fmla="*/ 85 h 135"/>
                <a:gd name="T34" fmla="*/ 0 w 128"/>
                <a:gd name="T35" fmla="*/ 78 h 135"/>
                <a:gd name="T36" fmla="*/ 0 w 128"/>
                <a:gd name="T37" fmla="*/ 71 h 135"/>
                <a:gd name="T38" fmla="*/ 0 w 128"/>
                <a:gd name="T39" fmla="*/ 50 h 135"/>
                <a:gd name="T40" fmla="*/ 15 w 128"/>
                <a:gd name="T41" fmla="*/ 35 h 135"/>
                <a:gd name="T42" fmla="*/ 22 w 128"/>
                <a:gd name="T43" fmla="*/ 14 h 135"/>
                <a:gd name="T44" fmla="*/ 29 w 128"/>
                <a:gd name="T45" fmla="*/ 14 h 135"/>
                <a:gd name="T46" fmla="*/ 43 w 128"/>
                <a:gd name="T47" fmla="*/ 0 h 135"/>
                <a:gd name="T48" fmla="*/ 50 w 128"/>
                <a:gd name="T49" fmla="*/ 0 h 135"/>
                <a:gd name="T50" fmla="*/ 71 w 128"/>
                <a:gd name="T51" fmla="*/ 7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135"/>
                <a:gd name="T80" fmla="*/ 128 w 128"/>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135">
                  <a:moveTo>
                    <a:pt x="71" y="7"/>
                  </a:moveTo>
                  <a:lnTo>
                    <a:pt x="71" y="14"/>
                  </a:lnTo>
                  <a:lnTo>
                    <a:pt x="107" y="0"/>
                  </a:lnTo>
                  <a:lnTo>
                    <a:pt x="114" y="7"/>
                  </a:lnTo>
                  <a:lnTo>
                    <a:pt x="107" y="7"/>
                  </a:lnTo>
                  <a:lnTo>
                    <a:pt x="114" y="14"/>
                  </a:lnTo>
                  <a:lnTo>
                    <a:pt x="128" y="71"/>
                  </a:lnTo>
                  <a:lnTo>
                    <a:pt x="128" y="57"/>
                  </a:lnTo>
                  <a:lnTo>
                    <a:pt x="85" y="78"/>
                  </a:lnTo>
                  <a:lnTo>
                    <a:pt x="93" y="85"/>
                  </a:lnTo>
                  <a:lnTo>
                    <a:pt x="114" y="113"/>
                  </a:lnTo>
                  <a:lnTo>
                    <a:pt x="93" y="120"/>
                  </a:lnTo>
                  <a:lnTo>
                    <a:pt x="107" y="135"/>
                  </a:lnTo>
                  <a:lnTo>
                    <a:pt x="50" y="135"/>
                  </a:lnTo>
                  <a:lnTo>
                    <a:pt x="22" y="135"/>
                  </a:lnTo>
                  <a:lnTo>
                    <a:pt x="22" y="113"/>
                  </a:lnTo>
                  <a:lnTo>
                    <a:pt x="0" y="85"/>
                  </a:lnTo>
                  <a:lnTo>
                    <a:pt x="0" y="78"/>
                  </a:lnTo>
                  <a:lnTo>
                    <a:pt x="0" y="71"/>
                  </a:lnTo>
                  <a:lnTo>
                    <a:pt x="0" y="50"/>
                  </a:lnTo>
                  <a:lnTo>
                    <a:pt x="15" y="35"/>
                  </a:lnTo>
                  <a:lnTo>
                    <a:pt x="22" y="14"/>
                  </a:lnTo>
                  <a:lnTo>
                    <a:pt x="29" y="14"/>
                  </a:lnTo>
                  <a:lnTo>
                    <a:pt x="43" y="0"/>
                  </a:lnTo>
                  <a:lnTo>
                    <a:pt x="50" y="0"/>
                  </a:lnTo>
                  <a:lnTo>
                    <a:pt x="71" y="7"/>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298" name="Freeform 232"/>
            <p:cNvSpPr>
              <a:spLocks/>
            </p:cNvSpPr>
            <p:nvPr/>
          </p:nvSpPr>
          <p:spPr bwMode="auto">
            <a:xfrm>
              <a:off x="5428708" y="4583817"/>
              <a:ext cx="488259" cy="514959"/>
            </a:xfrm>
            <a:custGeom>
              <a:avLst/>
              <a:gdLst>
                <a:gd name="T0" fmla="*/ 71 w 128"/>
                <a:gd name="T1" fmla="*/ 7 h 135"/>
                <a:gd name="T2" fmla="*/ 71 w 128"/>
                <a:gd name="T3" fmla="*/ 14 h 135"/>
                <a:gd name="T4" fmla="*/ 107 w 128"/>
                <a:gd name="T5" fmla="*/ 0 h 135"/>
                <a:gd name="T6" fmla="*/ 114 w 128"/>
                <a:gd name="T7" fmla="*/ 7 h 135"/>
                <a:gd name="T8" fmla="*/ 107 w 128"/>
                <a:gd name="T9" fmla="*/ 7 h 135"/>
                <a:gd name="T10" fmla="*/ 114 w 128"/>
                <a:gd name="T11" fmla="*/ 14 h 135"/>
                <a:gd name="T12" fmla="*/ 128 w 128"/>
                <a:gd name="T13" fmla="*/ 71 h 135"/>
                <a:gd name="T14" fmla="*/ 128 w 128"/>
                <a:gd name="T15" fmla="*/ 57 h 135"/>
                <a:gd name="T16" fmla="*/ 85 w 128"/>
                <a:gd name="T17" fmla="*/ 78 h 135"/>
                <a:gd name="T18" fmla="*/ 93 w 128"/>
                <a:gd name="T19" fmla="*/ 85 h 135"/>
                <a:gd name="T20" fmla="*/ 114 w 128"/>
                <a:gd name="T21" fmla="*/ 113 h 135"/>
                <a:gd name="T22" fmla="*/ 93 w 128"/>
                <a:gd name="T23" fmla="*/ 120 h 135"/>
                <a:gd name="T24" fmla="*/ 107 w 128"/>
                <a:gd name="T25" fmla="*/ 135 h 135"/>
                <a:gd name="T26" fmla="*/ 50 w 128"/>
                <a:gd name="T27" fmla="*/ 135 h 135"/>
                <a:gd name="T28" fmla="*/ 22 w 128"/>
                <a:gd name="T29" fmla="*/ 135 h 135"/>
                <a:gd name="T30" fmla="*/ 22 w 128"/>
                <a:gd name="T31" fmla="*/ 113 h 135"/>
                <a:gd name="T32" fmla="*/ 0 w 128"/>
                <a:gd name="T33" fmla="*/ 85 h 135"/>
                <a:gd name="T34" fmla="*/ 0 w 128"/>
                <a:gd name="T35" fmla="*/ 78 h 135"/>
                <a:gd name="T36" fmla="*/ 0 w 128"/>
                <a:gd name="T37" fmla="*/ 71 h 135"/>
                <a:gd name="T38" fmla="*/ 0 w 128"/>
                <a:gd name="T39" fmla="*/ 50 h 135"/>
                <a:gd name="T40" fmla="*/ 15 w 128"/>
                <a:gd name="T41" fmla="*/ 35 h 135"/>
                <a:gd name="T42" fmla="*/ 22 w 128"/>
                <a:gd name="T43" fmla="*/ 14 h 135"/>
                <a:gd name="T44" fmla="*/ 29 w 128"/>
                <a:gd name="T45" fmla="*/ 14 h 135"/>
                <a:gd name="T46" fmla="*/ 43 w 128"/>
                <a:gd name="T47" fmla="*/ 0 h 135"/>
                <a:gd name="T48" fmla="*/ 50 w 128"/>
                <a:gd name="T49" fmla="*/ 0 h 135"/>
                <a:gd name="T50" fmla="*/ 71 w 128"/>
                <a:gd name="T51" fmla="*/ 7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135"/>
                <a:gd name="T80" fmla="*/ 128 w 128"/>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135">
                  <a:moveTo>
                    <a:pt x="71" y="7"/>
                  </a:moveTo>
                  <a:lnTo>
                    <a:pt x="71" y="14"/>
                  </a:lnTo>
                  <a:lnTo>
                    <a:pt x="107" y="0"/>
                  </a:lnTo>
                  <a:lnTo>
                    <a:pt x="114" y="7"/>
                  </a:lnTo>
                  <a:lnTo>
                    <a:pt x="107" y="7"/>
                  </a:lnTo>
                  <a:lnTo>
                    <a:pt x="114" y="14"/>
                  </a:lnTo>
                  <a:lnTo>
                    <a:pt x="128" y="71"/>
                  </a:lnTo>
                  <a:lnTo>
                    <a:pt x="128" y="57"/>
                  </a:lnTo>
                  <a:lnTo>
                    <a:pt x="85" y="78"/>
                  </a:lnTo>
                  <a:lnTo>
                    <a:pt x="93" y="85"/>
                  </a:lnTo>
                  <a:lnTo>
                    <a:pt x="114" y="113"/>
                  </a:lnTo>
                  <a:lnTo>
                    <a:pt x="93" y="120"/>
                  </a:lnTo>
                  <a:lnTo>
                    <a:pt x="107" y="135"/>
                  </a:lnTo>
                  <a:lnTo>
                    <a:pt x="50" y="135"/>
                  </a:lnTo>
                  <a:lnTo>
                    <a:pt x="22" y="135"/>
                  </a:lnTo>
                  <a:lnTo>
                    <a:pt x="22" y="113"/>
                  </a:lnTo>
                  <a:lnTo>
                    <a:pt x="0" y="85"/>
                  </a:lnTo>
                  <a:lnTo>
                    <a:pt x="0" y="78"/>
                  </a:lnTo>
                  <a:lnTo>
                    <a:pt x="0" y="71"/>
                  </a:lnTo>
                  <a:lnTo>
                    <a:pt x="0" y="50"/>
                  </a:lnTo>
                  <a:lnTo>
                    <a:pt x="15" y="35"/>
                  </a:lnTo>
                  <a:lnTo>
                    <a:pt x="22" y="14"/>
                  </a:lnTo>
                  <a:lnTo>
                    <a:pt x="29" y="14"/>
                  </a:lnTo>
                  <a:lnTo>
                    <a:pt x="43" y="0"/>
                  </a:lnTo>
                  <a:lnTo>
                    <a:pt x="50" y="0"/>
                  </a:lnTo>
                  <a:lnTo>
                    <a:pt x="71" y="7"/>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299" name="Freeform 233"/>
            <p:cNvSpPr>
              <a:spLocks/>
            </p:cNvSpPr>
            <p:nvPr/>
          </p:nvSpPr>
          <p:spPr bwMode="auto">
            <a:xfrm>
              <a:off x="5241795" y="4801244"/>
              <a:ext cx="186913" cy="106807"/>
            </a:xfrm>
            <a:custGeom>
              <a:avLst/>
              <a:gdLst>
                <a:gd name="T0" fmla="*/ 7 w 49"/>
                <a:gd name="T1" fmla="*/ 0 h 28"/>
                <a:gd name="T2" fmla="*/ 0 w 49"/>
                <a:gd name="T3" fmla="*/ 14 h 28"/>
                <a:gd name="T4" fmla="*/ 14 w 49"/>
                <a:gd name="T5" fmla="*/ 28 h 28"/>
                <a:gd name="T6" fmla="*/ 28 w 49"/>
                <a:gd name="T7" fmla="*/ 21 h 28"/>
                <a:gd name="T8" fmla="*/ 28 w 49"/>
                <a:gd name="T9" fmla="*/ 28 h 28"/>
                <a:gd name="T10" fmla="*/ 35 w 49"/>
                <a:gd name="T11" fmla="*/ 28 h 28"/>
                <a:gd name="T12" fmla="*/ 49 w 49"/>
                <a:gd name="T13" fmla="*/ 21 h 28"/>
                <a:gd name="T14" fmla="*/ 49 w 49"/>
                <a:gd name="T15" fmla="*/ 14 h 28"/>
                <a:gd name="T16" fmla="*/ 28 w 49"/>
                <a:gd name="T17" fmla="*/ 0 h 28"/>
                <a:gd name="T18" fmla="*/ 7 w 49"/>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7" y="0"/>
                  </a:moveTo>
                  <a:lnTo>
                    <a:pt x="0" y="14"/>
                  </a:lnTo>
                  <a:lnTo>
                    <a:pt x="14" y="28"/>
                  </a:lnTo>
                  <a:lnTo>
                    <a:pt x="28" y="21"/>
                  </a:lnTo>
                  <a:lnTo>
                    <a:pt x="28" y="28"/>
                  </a:lnTo>
                  <a:lnTo>
                    <a:pt x="35" y="28"/>
                  </a:lnTo>
                  <a:lnTo>
                    <a:pt x="49" y="21"/>
                  </a:lnTo>
                  <a:lnTo>
                    <a:pt x="49" y="14"/>
                  </a:lnTo>
                  <a:lnTo>
                    <a:pt x="28" y="0"/>
                  </a:lnTo>
                  <a:lnTo>
                    <a:pt x="7" y="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00" name="Freeform 234"/>
            <p:cNvSpPr>
              <a:spLocks/>
            </p:cNvSpPr>
            <p:nvPr/>
          </p:nvSpPr>
          <p:spPr bwMode="auto">
            <a:xfrm>
              <a:off x="5241795" y="4801244"/>
              <a:ext cx="186913" cy="106807"/>
            </a:xfrm>
            <a:custGeom>
              <a:avLst/>
              <a:gdLst>
                <a:gd name="T0" fmla="*/ 7 w 49"/>
                <a:gd name="T1" fmla="*/ 0 h 28"/>
                <a:gd name="T2" fmla="*/ 0 w 49"/>
                <a:gd name="T3" fmla="*/ 14 h 28"/>
                <a:gd name="T4" fmla="*/ 14 w 49"/>
                <a:gd name="T5" fmla="*/ 28 h 28"/>
                <a:gd name="T6" fmla="*/ 28 w 49"/>
                <a:gd name="T7" fmla="*/ 21 h 28"/>
                <a:gd name="T8" fmla="*/ 28 w 49"/>
                <a:gd name="T9" fmla="*/ 28 h 28"/>
                <a:gd name="T10" fmla="*/ 35 w 49"/>
                <a:gd name="T11" fmla="*/ 28 h 28"/>
                <a:gd name="T12" fmla="*/ 49 w 49"/>
                <a:gd name="T13" fmla="*/ 21 h 28"/>
                <a:gd name="T14" fmla="*/ 49 w 49"/>
                <a:gd name="T15" fmla="*/ 14 h 28"/>
                <a:gd name="T16" fmla="*/ 28 w 49"/>
                <a:gd name="T17" fmla="*/ 0 h 28"/>
                <a:gd name="T18" fmla="*/ 7 w 49"/>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7" y="0"/>
                  </a:moveTo>
                  <a:lnTo>
                    <a:pt x="0" y="14"/>
                  </a:lnTo>
                  <a:lnTo>
                    <a:pt x="14" y="28"/>
                  </a:lnTo>
                  <a:lnTo>
                    <a:pt x="28" y="21"/>
                  </a:lnTo>
                  <a:lnTo>
                    <a:pt x="28" y="28"/>
                  </a:lnTo>
                  <a:lnTo>
                    <a:pt x="35" y="28"/>
                  </a:lnTo>
                  <a:lnTo>
                    <a:pt x="49" y="21"/>
                  </a:lnTo>
                  <a:lnTo>
                    <a:pt x="49" y="14"/>
                  </a:lnTo>
                  <a:lnTo>
                    <a:pt x="28" y="0"/>
                  </a:lnTo>
                  <a:lnTo>
                    <a:pt x="7" y="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01" name="Freeform 297"/>
            <p:cNvSpPr>
              <a:spLocks/>
            </p:cNvSpPr>
            <p:nvPr/>
          </p:nvSpPr>
          <p:spPr bwMode="auto">
            <a:xfrm>
              <a:off x="5539328" y="4366388"/>
              <a:ext cx="160210" cy="217429"/>
            </a:xfrm>
            <a:custGeom>
              <a:avLst/>
              <a:gdLst>
                <a:gd name="T0" fmla="*/ 14 w 42"/>
                <a:gd name="T1" fmla="*/ 57 h 57"/>
                <a:gd name="T2" fmla="*/ 14 w 42"/>
                <a:gd name="T3" fmla="*/ 43 h 57"/>
                <a:gd name="T4" fmla="*/ 0 w 42"/>
                <a:gd name="T5" fmla="*/ 36 h 57"/>
                <a:gd name="T6" fmla="*/ 0 w 42"/>
                <a:gd name="T7" fmla="*/ 22 h 57"/>
                <a:gd name="T8" fmla="*/ 14 w 42"/>
                <a:gd name="T9" fmla="*/ 7 h 57"/>
                <a:gd name="T10" fmla="*/ 35 w 42"/>
                <a:gd name="T11" fmla="*/ 0 h 57"/>
                <a:gd name="T12" fmla="*/ 35 w 42"/>
                <a:gd name="T13" fmla="*/ 22 h 57"/>
                <a:gd name="T14" fmla="*/ 42 w 42"/>
                <a:gd name="T15" fmla="*/ 22 h 57"/>
                <a:gd name="T16" fmla="*/ 35 w 42"/>
                <a:gd name="T17" fmla="*/ 36 h 57"/>
                <a:gd name="T18" fmla="*/ 21 w 42"/>
                <a:gd name="T19" fmla="*/ 57 h 57"/>
                <a:gd name="T20" fmla="*/ 14 w 42"/>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57"/>
                <a:gd name="T35" fmla="*/ 42 w 4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57">
                  <a:moveTo>
                    <a:pt x="14" y="57"/>
                  </a:moveTo>
                  <a:lnTo>
                    <a:pt x="14" y="43"/>
                  </a:lnTo>
                  <a:lnTo>
                    <a:pt x="0" y="36"/>
                  </a:lnTo>
                  <a:lnTo>
                    <a:pt x="0" y="22"/>
                  </a:lnTo>
                  <a:lnTo>
                    <a:pt x="14" y="7"/>
                  </a:lnTo>
                  <a:lnTo>
                    <a:pt x="35" y="0"/>
                  </a:lnTo>
                  <a:lnTo>
                    <a:pt x="35" y="22"/>
                  </a:lnTo>
                  <a:lnTo>
                    <a:pt x="42" y="22"/>
                  </a:lnTo>
                  <a:lnTo>
                    <a:pt x="35" y="36"/>
                  </a:lnTo>
                  <a:lnTo>
                    <a:pt x="21" y="57"/>
                  </a:lnTo>
                  <a:lnTo>
                    <a:pt x="14" y="57"/>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02" name="Freeform 298"/>
            <p:cNvSpPr>
              <a:spLocks/>
            </p:cNvSpPr>
            <p:nvPr/>
          </p:nvSpPr>
          <p:spPr bwMode="auto">
            <a:xfrm>
              <a:off x="5539328" y="4366388"/>
              <a:ext cx="160210" cy="217429"/>
            </a:xfrm>
            <a:custGeom>
              <a:avLst/>
              <a:gdLst>
                <a:gd name="T0" fmla="*/ 14 w 42"/>
                <a:gd name="T1" fmla="*/ 57 h 57"/>
                <a:gd name="T2" fmla="*/ 14 w 42"/>
                <a:gd name="T3" fmla="*/ 43 h 57"/>
                <a:gd name="T4" fmla="*/ 0 w 42"/>
                <a:gd name="T5" fmla="*/ 36 h 57"/>
                <a:gd name="T6" fmla="*/ 0 w 42"/>
                <a:gd name="T7" fmla="*/ 22 h 57"/>
                <a:gd name="T8" fmla="*/ 14 w 42"/>
                <a:gd name="T9" fmla="*/ 7 h 57"/>
                <a:gd name="T10" fmla="*/ 35 w 42"/>
                <a:gd name="T11" fmla="*/ 0 h 57"/>
                <a:gd name="T12" fmla="*/ 35 w 42"/>
                <a:gd name="T13" fmla="*/ 22 h 57"/>
                <a:gd name="T14" fmla="*/ 42 w 42"/>
                <a:gd name="T15" fmla="*/ 22 h 57"/>
                <a:gd name="T16" fmla="*/ 35 w 42"/>
                <a:gd name="T17" fmla="*/ 36 h 57"/>
                <a:gd name="T18" fmla="*/ 21 w 42"/>
                <a:gd name="T19" fmla="*/ 57 h 57"/>
                <a:gd name="T20" fmla="*/ 14 w 42"/>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57"/>
                <a:gd name="T35" fmla="*/ 42 w 4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57">
                  <a:moveTo>
                    <a:pt x="14" y="57"/>
                  </a:moveTo>
                  <a:lnTo>
                    <a:pt x="14" y="43"/>
                  </a:lnTo>
                  <a:lnTo>
                    <a:pt x="0" y="36"/>
                  </a:lnTo>
                  <a:lnTo>
                    <a:pt x="0" y="22"/>
                  </a:lnTo>
                  <a:lnTo>
                    <a:pt x="14" y="7"/>
                  </a:lnTo>
                  <a:lnTo>
                    <a:pt x="35" y="0"/>
                  </a:lnTo>
                  <a:lnTo>
                    <a:pt x="35" y="22"/>
                  </a:lnTo>
                  <a:lnTo>
                    <a:pt x="42" y="22"/>
                  </a:lnTo>
                  <a:lnTo>
                    <a:pt x="35" y="36"/>
                  </a:lnTo>
                  <a:lnTo>
                    <a:pt x="21" y="57"/>
                  </a:lnTo>
                  <a:lnTo>
                    <a:pt x="14" y="57"/>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03" name="Freeform 299"/>
            <p:cNvSpPr>
              <a:spLocks/>
            </p:cNvSpPr>
            <p:nvPr/>
          </p:nvSpPr>
          <p:spPr bwMode="auto">
            <a:xfrm>
              <a:off x="5619434" y="4961453"/>
              <a:ext cx="457743" cy="217429"/>
            </a:xfrm>
            <a:custGeom>
              <a:avLst/>
              <a:gdLst>
                <a:gd name="T0" fmla="*/ 0 w 120"/>
                <a:gd name="T1" fmla="*/ 36 h 57"/>
                <a:gd name="T2" fmla="*/ 57 w 120"/>
                <a:gd name="T3" fmla="*/ 36 h 57"/>
                <a:gd name="T4" fmla="*/ 43 w 120"/>
                <a:gd name="T5" fmla="*/ 21 h 57"/>
                <a:gd name="T6" fmla="*/ 64 w 120"/>
                <a:gd name="T7" fmla="*/ 14 h 57"/>
                <a:gd name="T8" fmla="*/ 78 w 120"/>
                <a:gd name="T9" fmla="*/ 14 h 57"/>
                <a:gd name="T10" fmla="*/ 85 w 120"/>
                <a:gd name="T11" fmla="*/ 0 h 57"/>
                <a:gd name="T12" fmla="*/ 106 w 120"/>
                <a:gd name="T13" fmla="*/ 14 h 57"/>
                <a:gd name="T14" fmla="*/ 120 w 120"/>
                <a:gd name="T15" fmla="*/ 21 h 57"/>
                <a:gd name="T16" fmla="*/ 99 w 120"/>
                <a:gd name="T17" fmla="*/ 43 h 57"/>
                <a:gd name="T18" fmla="*/ 64 w 120"/>
                <a:gd name="T19" fmla="*/ 57 h 57"/>
                <a:gd name="T20" fmla="*/ 43 w 120"/>
                <a:gd name="T21" fmla="*/ 43 h 57"/>
                <a:gd name="T22" fmla="*/ 35 w 120"/>
                <a:gd name="T23" fmla="*/ 43 h 57"/>
                <a:gd name="T24" fmla="*/ 14 w 120"/>
                <a:gd name="T25" fmla="*/ 43 h 57"/>
                <a:gd name="T26" fmla="*/ 0 w 120"/>
                <a:gd name="T27" fmla="*/ 43 h 57"/>
                <a:gd name="T28" fmla="*/ 0 w 120"/>
                <a:gd name="T29" fmla="*/ 36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57"/>
                <a:gd name="T47" fmla="*/ 120 w 120"/>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57">
                  <a:moveTo>
                    <a:pt x="0" y="36"/>
                  </a:moveTo>
                  <a:lnTo>
                    <a:pt x="57" y="36"/>
                  </a:lnTo>
                  <a:lnTo>
                    <a:pt x="43" y="21"/>
                  </a:lnTo>
                  <a:lnTo>
                    <a:pt x="64" y="14"/>
                  </a:lnTo>
                  <a:lnTo>
                    <a:pt x="78" y="14"/>
                  </a:lnTo>
                  <a:lnTo>
                    <a:pt x="85" y="0"/>
                  </a:lnTo>
                  <a:lnTo>
                    <a:pt x="106" y="14"/>
                  </a:lnTo>
                  <a:lnTo>
                    <a:pt x="120" y="21"/>
                  </a:lnTo>
                  <a:lnTo>
                    <a:pt x="99" y="43"/>
                  </a:lnTo>
                  <a:lnTo>
                    <a:pt x="64" y="57"/>
                  </a:lnTo>
                  <a:lnTo>
                    <a:pt x="43" y="43"/>
                  </a:lnTo>
                  <a:lnTo>
                    <a:pt x="35" y="43"/>
                  </a:lnTo>
                  <a:lnTo>
                    <a:pt x="14" y="43"/>
                  </a:lnTo>
                  <a:lnTo>
                    <a:pt x="0" y="43"/>
                  </a:lnTo>
                  <a:lnTo>
                    <a:pt x="0" y="36"/>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04" name="Freeform 300"/>
            <p:cNvSpPr>
              <a:spLocks/>
            </p:cNvSpPr>
            <p:nvPr/>
          </p:nvSpPr>
          <p:spPr bwMode="auto">
            <a:xfrm>
              <a:off x="5619434" y="4961453"/>
              <a:ext cx="457743" cy="217429"/>
            </a:xfrm>
            <a:custGeom>
              <a:avLst/>
              <a:gdLst>
                <a:gd name="T0" fmla="*/ 0 w 120"/>
                <a:gd name="T1" fmla="*/ 36 h 57"/>
                <a:gd name="T2" fmla="*/ 57 w 120"/>
                <a:gd name="T3" fmla="*/ 36 h 57"/>
                <a:gd name="T4" fmla="*/ 43 w 120"/>
                <a:gd name="T5" fmla="*/ 21 h 57"/>
                <a:gd name="T6" fmla="*/ 64 w 120"/>
                <a:gd name="T7" fmla="*/ 14 h 57"/>
                <a:gd name="T8" fmla="*/ 78 w 120"/>
                <a:gd name="T9" fmla="*/ 14 h 57"/>
                <a:gd name="T10" fmla="*/ 85 w 120"/>
                <a:gd name="T11" fmla="*/ 0 h 57"/>
                <a:gd name="T12" fmla="*/ 106 w 120"/>
                <a:gd name="T13" fmla="*/ 14 h 57"/>
                <a:gd name="T14" fmla="*/ 120 w 120"/>
                <a:gd name="T15" fmla="*/ 21 h 57"/>
                <a:gd name="T16" fmla="*/ 99 w 120"/>
                <a:gd name="T17" fmla="*/ 43 h 57"/>
                <a:gd name="T18" fmla="*/ 64 w 120"/>
                <a:gd name="T19" fmla="*/ 57 h 57"/>
                <a:gd name="T20" fmla="*/ 43 w 120"/>
                <a:gd name="T21" fmla="*/ 43 h 57"/>
                <a:gd name="T22" fmla="*/ 35 w 120"/>
                <a:gd name="T23" fmla="*/ 43 h 57"/>
                <a:gd name="T24" fmla="*/ 14 w 120"/>
                <a:gd name="T25" fmla="*/ 43 h 57"/>
                <a:gd name="T26" fmla="*/ 0 w 120"/>
                <a:gd name="T27" fmla="*/ 43 h 57"/>
                <a:gd name="T28" fmla="*/ 0 w 120"/>
                <a:gd name="T29" fmla="*/ 36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57"/>
                <a:gd name="T47" fmla="*/ 120 w 120"/>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57">
                  <a:moveTo>
                    <a:pt x="0" y="36"/>
                  </a:moveTo>
                  <a:lnTo>
                    <a:pt x="57" y="36"/>
                  </a:lnTo>
                  <a:lnTo>
                    <a:pt x="43" y="21"/>
                  </a:lnTo>
                  <a:lnTo>
                    <a:pt x="64" y="14"/>
                  </a:lnTo>
                  <a:lnTo>
                    <a:pt x="78" y="14"/>
                  </a:lnTo>
                  <a:lnTo>
                    <a:pt x="85" y="0"/>
                  </a:lnTo>
                  <a:lnTo>
                    <a:pt x="106" y="14"/>
                  </a:lnTo>
                  <a:lnTo>
                    <a:pt x="120" y="21"/>
                  </a:lnTo>
                  <a:lnTo>
                    <a:pt x="99" y="43"/>
                  </a:lnTo>
                  <a:lnTo>
                    <a:pt x="64" y="57"/>
                  </a:lnTo>
                  <a:lnTo>
                    <a:pt x="43" y="43"/>
                  </a:lnTo>
                  <a:lnTo>
                    <a:pt x="35" y="43"/>
                  </a:lnTo>
                  <a:lnTo>
                    <a:pt x="14" y="43"/>
                  </a:lnTo>
                  <a:lnTo>
                    <a:pt x="0" y="43"/>
                  </a:lnTo>
                  <a:lnTo>
                    <a:pt x="0" y="36"/>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05" name="Freeform 301"/>
            <p:cNvSpPr>
              <a:spLocks/>
            </p:cNvSpPr>
            <p:nvPr/>
          </p:nvSpPr>
          <p:spPr bwMode="auto">
            <a:xfrm>
              <a:off x="5375304" y="5098776"/>
              <a:ext cx="297533" cy="106807"/>
            </a:xfrm>
            <a:custGeom>
              <a:avLst/>
              <a:gdLst>
                <a:gd name="T0" fmla="*/ 29 w 78"/>
                <a:gd name="T1" fmla="*/ 28 h 28"/>
                <a:gd name="T2" fmla="*/ 43 w 78"/>
                <a:gd name="T3" fmla="*/ 21 h 28"/>
                <a:gd name="T4" fmla="*/ 57 w 78"/>
                <a:gd name="T5" fmla="*/ 28 h 28"/>
                <a:gd name="T6" fmla="*/ 57 w 78"/>
                <a:gd name="T7" fmla="*/ 21 h 28"/>
                <a:gd name="T8" fmla="*/ 64 w 78"/>
                <a:gd name="T9" fmla="*/ 21 h 28"/>
                <a:gd name="T10" fmla="*/ 78 w 78"/>
                <a:gd name="T11" fmla="*/ 7 h 28"/>
                <a:gd name="T12" fmla="*/ 64 w 78"/>
                <a:gd name="T13" fmla="*/ 7 h 28"/>
                <a:gd name="T14" fmla="*/ 64 w 78"/>
                <a:gd name="T15" fmla="*/ 0 h 28"/>
                <a:gd name="T16" fmla="*/ 36 w 78"/>
                <a:gd name="T17" fmla="*/ 0 h 28"/>
                <a:gd name="T18" fmla="*/ 29 w 78"/>
                <a:gd name="T19" fmla="*/ 0 h 28"/>
                <a:gd name="T20" fmla="*/ 0 w 78"/>
                <a:gd name="T21" fmla="*/ 21 h 28"/>
                <a:gd name="T22" fmla="*/ 14 w 78"/>
                <a:gd name="T23" fmla="*/ 28 h 28"/>
                <a:gd name="T24" fmla="*/ 14 w 78"/>
                <a:gd name="T25" fmla="*/ 21 h 28"/>
                <a:gd name="T26" fmla="*/ 29 w 78"/>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28"/>
                <a:gd name="T44" fmla="*/ 78 w 7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28">
                  <a:moveTo>
                    <a:pt x="29" y="28"/>
                  </a:moveTo>
                  <a:lnTo>
                    <a:pt x="43" y="21"/>
                  </a:lnTo>
                  <a:lnTo>
                    <a:pt x="57" y="28"/>
                  </a:lnTo>
                  <a:lnTo>
                    <a:pt x="57" y="21"/>
                  </a:lnTo>
                  <a:lnTo>
                    <a:pt x="64" y="21"/>
                  </a:lnTo>
                  <a:lnTo>
                    <a:pt x="78" y="7"/>
                  </a:lnTo>
                  <a:lnTo>
                    <a:pt x="64" y="7"/>
                  </a:lnTo>
                  <a:lnTo>
                    <a:pt x="64" y="0"/>
                  </a:lnTo>
                  <a:lnTo>
                    <a:pt x="36" y="0"/>
                  </a:lnTo>
                  <a:lnTo>
                    <a:pt x="29" y="0"/>
                  </a:lnTo>
                  <a:lnTo>
                    <a:pt x="0" y="21"/>
                  </a:lnTo>
                  <a:lnTo>
                    <a:pt x="14" y="28"/>
                  </a:lnTo>
                  <a:lnTo>
                    <a:pt x="14" y="21"/>
                  </a:lnTo>
                  <a:lnTo>
                    <a:pt x="29" y="28"/>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06" name="Freeform 302"/>
            <p:cNvSpPr>
              <a:spLocks/>
            </p:cNvSpPr>
            <p:nvPr/>
          </p:nvSpPr>
          <p:spPr bwMode="auto">
            <a:xfrm>
              <a:off x="5375304" y="5098776"/>
              <a:ext cx="297533" cy="106807"/>
            </a:xfrm>
            <a:custGeom>
              <a:avLst/>
              <a:gdLst>
                <a:gd name="T0" fmla="*/ 29 w 78"/>
                <a:gd name="T1" fmla="*/ 28 h 28"/>
                <a:gd name="T2" fmla="*/ 43 w 78"/>
                <a:gd name="T3" fmla="*/ 21 h 28"/>
                <a:gd name="T4" fmla="*/ 57 w 78"/>
                <a:gd name="T5" fmla="*/ 28 h 28"/>
                <a:gd name="T6" fmla="*/ 57 w 78"/>
                <a:gd name="T7" fmla="*/ 21 h 28"/>
                <a:gd name="T8" fmla="*/ 64 w 78"/>
                <a:gd name="T9" fmla="*/ 21 h 28"/>
                <a:gd name="T10" fmla="*/ 78 w 78"/>
                <a:gd name="T11" fmla="*/ 7 h 28"/>
                <a:gd name="T12" fmla="*/ 64 w 78"/>
                <a:gd name="T13" fmla="*/ 7 h 28"/>
                <a:gd name="T14" fmla="*/ 64 w 78"/>
                <a:gd name="T15" fmla="*/ 0 h 28"/>
                <a:gd name="T16" fmla="*/ 36 w 78"/>
                <a:gd name="T17" fmla="*/ 0 h 28"/>
                <a:gd name="T18" fmla="*/ 29 w 78"/>
                <a:gd name="T19" fmla="*/ 0 h 28"/>
                <a:gd name="T20" fmla="*/ 0 w 78"/>
                <a:gd name="T21" fmla="*/ 21 h 28"/>
                <a:gd name="T22" fmla="*/ 14 w 78"/>
                <a:gd name="T23" fmla="*/ 28 h 28"/>
                <a:gd name="T24" fmla="*/ 14 w 78"/>
                <a:gd name="T25" fmla="*/ 21 h 28"/>
                <a:gd name="T26" fmla="*/ 29 w 78"/>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28"/>
                <a:gd name="T44" fmla="*/ 78 w 7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28">
                  <a:moveTo>
                    <a:pt x="29" y="28"/>
                  </a:moveTo>
                  <a:lnTo>
                    <a:pt x="43" y="21"/>
                  </a:lnTo>
                  <a:lnTo>
                    <a:pt x="57" y="28"/>
                  </a:lnTo>
                  <a:lnTo>
                    <a:pt x="57" y="21"/>
                  </a:lnTo>
                  <a:lnTo>
                    <a:pt x="64" y="21"/>
                  </a:lnTo>
                  <a:lnTo>
                    <a:pt x="78" y="7"/>
                  </a:lnTo>
                  <a:lnTo>
                    <a:pt x="64" y="7"/>
                  </a:lnTo>
                  <a:lnTo>
                    <a:pt x="64" y="0"/>
                  </a:lnTo>
                  <a:lnTo>
                    <a:pt x="36" y="0"/>
                  </a:lnTo>
                  <a:lnTo>
                    <a:pt x="29" y="0"/>
                  </a:lnTo>
                  <a:lnTo>
                    <a:pt x="0" y="21"/>
                  </a:lnTo>
                  <a:lnTo>
                    <a:pt x="14" y="28"/>
                  </a:lnTo>
                  <a:lnTo>
                    <a:pt x="14" y="21"/>
                  </a:lnTo>
                  <a:lnTo>
                    <a:pt x="29" y="28"/>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07" name="Freeform 303"/>
            <p:cNvSpPr>
              <a:spLocks/>
            </p:cNvSpPr>
            <p:nvPr/>
          </p:nvSpPr>
          <p:spPr bwMode="auto">
            <a:xfrm>
              <a:off x="6241200" y="5449712"/>
              <a:ext cx="106807" cy="240316"/>
            </a:xfrm>
            <a:custGeom>
              <a:avLst/>
              <a:gdLst>
                <a:gd name="T0" fmla="*/ 7 w 28"/>
                <a:gd name="T1" fmla="*/ 21 h 63"/>
                <a:gd name="T2" fmla="*/ 7 w 28"/>
                <a:gd name="T3" fmla="*/ 0 h 63"/>
                <a:gd name="T4" fmla="*/ 0 w 28"/>
                <a:gd name="T5" fmla="*/ 0 h 63"/>
                <a:gd name="T6" fmla="*/ 0 w 28"/>
                <a:gd name="T7" fmla="*/ 21 h 63"/>
                <a:gd name="T8" fmla="*/ 0 w 28"/>
                <a:gd name="T9" fmla="*/ 49 h 63"/>
                <a:gd name="T10" fmla="*/ 7 w 28"/>
                <a:gd name="T11" fmla="*/ 63 h 63"/>
                <a:gd name="T12" fmla="*/ 28 w 28"/>
                <a:gd name="T13" fmla="*/ 42 h 63"/>
                <a:gd name="T14" fmla="*/ 7 w 28"/>
                <a:gd name="T15" fmla="*/ 21 h 6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3"/>
                <a:gd name="T26" fmla="*/ 28 w 28"/>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3">
                  <a:moveTo>
                    <a:pt x="7" y="21"/>
                  </a:moveTo>
                  <a:lnTo>
                    <a:pt x="7" y="0"/>
                  </a:lnTo>
                  <a:lnTo>
                    <a:pt x="0" y="0"/>
                  </a:lnTo>
                  <a:lnTo>
                    <a:pt x="0" y="21"/>
                  </a:lnTo>
                  <a:lnTo>
                    <a:pt x="0" y="49"/>
                  </a:lnTo>
                  <a:lnTo>
                    <a:pt x="7" y="63"/>
                  </a:lnTo>
                  <a:lnTo>
                    <a:pt x="28" y="42"/>
                  </a:lnTo>
                  <a:lnTo>
                    <a:pt x="7" y="21"/>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08" name="Freeform 304"/>
            <p:cNvSpPr>
              <a:spLocks/>
            </p:cNvSpPr>
            <p:nvPr/>
          </p:nvSpPr>
          <p:spPr bwMode="auto">
            <a:xfrm>
              <a:off x="6241200" y="5449712"/>
              <a:ext cx="106807" cy="240316"/>
            </a:xfrm>
            <a:custGeom>
              <a:avLst/>
              <a:gdLst>
                <a:gd name="T0" fmla="*/ 7 w 28"/>
                <a:gd name="T1" fmla="*/ 21 h 63"/>
                <a:gd name="T2" fmla="*/ 7 w 28"/>
                <a:gd name="T3" fmla="*/ 0 h 63"/>
                <a:gd name="T4" fmla="*/ 0 w 28"/>
                <a:gd name="T5" fmla="*/ 0 h 63"/>
                <a:gd name="T6" fmla="*/ 0 w 28"/>
                <a:gd name="T7" fmla="*/ 21 h 63"/>
                <a:gd name="T8" fmla="*/ 0 w 28"/>
                <a:gd name="T9" fmla="*/ 49 h 63"/>
                <a:gd name="T10" fmla="*/ 7 w 28"/>
                <a:gd name="T11" fmla="*/ 63 h 63"/>
                <a:gd name="T12" fmla="*/ 28 w 28"/>
                <a:gd name="T13" fmla="*/ 42 h 63"/>
                <a:gd name="T14" fmla="*/ 7 w 28"/>
                <a:gd name="T15" fmla="*/ 21 h 6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3"/>
                <a:gd name="T26" fmla="*/ 28 w 28"/>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3">
                  <a:moveTo>
                    <a:pt x="7" y="21"/>
                  </a:moveTo>
                  <a:lnTo>
                    <a:pt x="7" y="0"/>
                  </a:lnTo>
                  <a:lnTo>
                    <a:pt x="0" y="0"/>
                  </a:lnTo>
                  <a:lnTo>
                    <a:pt x="0" y="21"/>
                  </a:lnTo>
                  <a:lnTo>
                    <a:pt x="0" y="49"/>
                  </a:lnTo>
                  <a:lnTo>
                    <a:pt x="7" y="63"/>
                  </a:lnTo>
                  <a:lnTo>
                    <a:pt x="28" y="42"/>
                  </a:lnTo>
                  <a:lnTo>
                    <a:pt x="7" y="21"/>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09" name="Freeform 305"/>
            <p:cNvSpPr>
              <a:spLocks/>
            </p:cNvSpPr>
            <p:nvPr/>
          </p:nvSpPr>
          <p:spPr bwMode="auto">
            <a:xfrm>
              <a:off x="5997070" y="5014857"/>
              <a:ext cx="408155" cy="190726"/>
            </a:xfrm>
            <a:custGeom>
              <a:avLst/>
              <a:gdLst>
                <a:gd name="T0" fmla="*/ 7 w 107"/>
                <a:gd name="T1" fmla="*/ 43 h 50"/>
                <a:gd name="T2" fmla="*/ 0 w 107"/>
                <a:gd name="T3" fmla="*/ 29 h 50"/>
                <a:gd name="T4" fmla="*/ 21 w 107"/>
                <a:gd name="T5" fmla="*/ 7 h 50"/>
                <a:gd name="T6" fmla="*/ 43 w 107"/>
                <a:gd name="T7" fmla="*/ 22 h 50"/>
                <a:gd name="T8" fmla="*/ 71 w 107"/>
                <a:gd name="T9" fmla="*/ 0 h 50"/>
                <a:gd name="T10" fmla="*/ 92 w 107"/>
                <a:gd name="T11" fmla="*/ 0 h 50"/>
                <a:gd name="T12" fmla="*/ 92 w 107"/>
                <a:gd name="T13" fmla="*/ 7 h 50"/>
                <a:gd name="T14" fmla="*/ 107 w 107"/>
                <a:gd name="T15" fmla="*/ 7 h 50"/>
                <a:gd name="T16" fmla="*/ 92 w 107"/>
                <a:gd name="T17" fmla="*/ 22 h 50"/>
                <a:gd name="T18" fmla="*/ 85 w 107"/>
                <a:gd name="T19" fmla="*/ 43 h 50"/>
                <a:gd name="T20" fmla="*/ 71 w 107"/>
                <a:gd name="T21" fmla="*/ 50 h 50"/>
                <a:gd name="T22" fmla="*/ 29 w 107"/>
                <a:gd name="T23" fmla="*/ 50 h 50"/>
                <a:gd name="T24" fmla="*/ 7 w 107"/>
                <a:gd name="T25" fmla="*/ 4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0"/>
                <a:gd name="T41" fmla="*/ 107 w 107"/>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0">
                  <a:moveTo>
                    <a:pt x="7" y="43"/>
                  </a:moveTo>
                  <a:lnTo>
                    <a:pt x="0" y="29"/>
                  </a:lnTo>
                  <a:lnTo>
                    <a:pt x="21" y="7"/>
                  </a:lnTo>
                  <a:lnTo>
                    <a:pt x="43" y="22"/>
                  </a:lnTo>
                  <a:lnTo>
                    <a:pt x="71" y="0"/>
                  </a:lnTo>
                  <a:lnTo>
                    <a:pt x="92" y="0"/>
                  </a:lnTo>
                  <a:lnTo>
                    <a:pt x="92" y="7"/>
                  </a:lnTo>
                  <a:lnTo>
                    <a:pt x="107" y="7"/>
                  </a:lnTo>
                  <a:lnTo>
                    <a:pt x="92" y="22"/>
                  </a:lnTo>
                  <a:lnTo>
                    <a:pt x="85" y="43"/>
                  </a:lnTo>
                  <a:lnTo>
                    <a:pt x="71" y="50"/>
                  </a:lnTo>
                  <a:lnTo>
                    <a:pt x="29" y="50"/>
                  </a:lnTo>
                  <a:lnTo>
                    <a:pt x="7" y="43"/>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10" name="Freeform 306"/>
            <p:cNvSpPr>
              <a:spLocks/>
            </p:cNvSpPr>
            <p:nvPr/>
          </p:nvSpPr>
          <p:spPr bwMode="auto">
            <a:xfrm>
              <a:off x="5997070" y="5014857"/>
              <a:ext cx="408155" cy="190726"/>
            </a:xfrm>
            <a:custGeom>
              <a:avLst/>
              <a:gdLst>
                <a:gd name="T0" fmla="*/ 7 w 107"/>
                <a:gd name="T1" fmla="*/ 43 h 50"/>
                <a:gd name="T2" fmla="*/ 0 w 107"/>
                <a:gd name="T3" fmla="*/ 29 h 50"/>
                <a:gd name="T4" fmla="*/ 21 w 107"/>
                <a:gd name="T5" fmla="*/ 7 h 50"/>
                <a:gd name="T6" fmla="*/ 43 w 107"/>
                <a:gd name="T7" fmla="*/ 22 h 50"/>
                <a:gd name="T8" fmla="*/ 71 w 107"/>
                <a:gd name="T9" fmla="*/ 0 h 50"/>
                <a:gd name="T10" fmla="*/ 92 w 107"/>
                <a:gd name="T11" fmla="*/ 0 h 50"/>
                <a:gd name="T12" fmla="*/ 92 w 107"/>
                <a:gd name="T13" fmla="*/ 7 h 50"/>
                <a:gd name="T14" fmla="*/ 107 w 107"/>
                <a:gd name="T15" fmla="*/ 7 h 50"/>
                <a:gd name="T16" fmla="*/ 92 w 107"/>
                <a:gd name="T17" fmla="*/ 22 h 50"/>
                <a:gd name="T18" fmla="*/ 85 w 107"/>
                <a:gd name="T19" fmla="*/ 43 h 50"/>
                <a:gd name="T20" fmla="*/ 71 w 107"/>
                <a:gd name="T21" fmla="*/ 50 h 50"/>
                <a:gd name="T22" fmla="*/ 29 w 107"/>
                <a:gd name="T23" fmla="*/ 50 h 50"/>
                <a:gd name="T24" fmla="*/ 7 w 107"/>
                <a:gd name="T25" fmla="*/ 4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0"/>
                <a:gd name="T41" fmla="*/ 107 w 107"/>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0">
                  <a:moveTo>
                    <a:pt x="7" y="43"/>
                  </a:moveTo>
                  <a:lnTo>
                    <a:pt x="0" y="29"/>
                  </a:lnTo>
                  <a:lnTo>
                    <a:pt x="21" y="7"/>
                  </a:lnTo>
                  <a:lnTo>
                    <a:pt x="43" y="22"/>
                  </a:lnTo>
                  <a:lnTo>
                    <a:pt x="71" y="0"/>
                  </a:lnTo>
                  <a:lnTo>
                    <a:pt x="92" y="0"/>
                  </a:lnTo>
                  <a:lnTo>
                    <a:pt x="92" y="7"/>
                  </a:lnTo>
                  <a:lnTo>
                    <a:pt x="107" y="7"/>
                  </a:lnTo>
                  <a:lnTo>
                    <a:pt x="92" y="22"/>
                  </a:lnTo>
                  <a:lnTo>
                    <a:pt x="85" y="43"/>
                  </a:lnTo>
                  <a:lnTo>
                    <a:pt x="71" y="50"/>
                  </a:lnTo>
                  <a:lnTo>
                    <a:pt x="29" y="50"/>
                  </a:lnTo>
                  <a:lnTo>
                    <a:pt x="7" y="43"/>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11" name="Freeform 415"/>
            <p:cNvSpPr>
              <a:spLocks/>
            </p:cNvSpPr>
            <p:nvPr/>
          </p:nvSpPr>
          <p:spPr bwMode="auto">
            <a:xfrm>
              <a:off x="4753536" y="4286285"/>
              <a:ext cx="434855" cy="595065"/>
            </a:xfrm>
            <a:custGeom>
              <a:avLst/>
              <a:gdLst>
                <a:gd name="T0" fmla="*/ 0 w 114"/>
                <a:gd name="T1" fmla="*/ 156 h 156"/>
                <a:gd name="T2" fmla="*/ 14 w 114"/>
                <a:gd name="T3" fmla="*/ 135 h 156"/>
                <a:gd name="T4" fmla="*/ 36 w 114"/>
                <a:gd name="T5" fmla="*/ 135 h 156"/>
                <a:gd name="T6" fmla="*/ 29 w 114"/>
                <a:gd name="T7" fmla="*/ 135 h 156"/>
                <a:gd name="T8" fmla="*/ 7 w 114"/>
                <a:gd name="T9" fmla="*/ 135 h 156"/>
                <a:gd name="T10" fmla="*/ 7 w 114"/>
                <a:gd name="T11" fmla="*/ 128 h 156"/>
                <a:gd name="T12" fmla="*/ 14 w 114"/>
                <a:gd name="T13" fmla="*/ 113 h 156"/>
                <a:gd name="T14" fmla="*/ 14 w 114"/>
                <a:gd name="T15" fmla="*/ 106 h 156"/>
                <a:gd name="T16" fmla="*/ 36 w 114"/>
                <a:gd name="T17" fmla="*/ 106 h 156"/>
                <a:gd name="T18" fmla="*/ 50 w 114"/>
                <a:gd name="T19" fmla="*/ 85 h 156"/>
                <a:gd name="T20" fmla="*/ 29 w 114"/>
                <a:gd name="T21" fmla="*/ 71 h 156"/>
                <a:gd name="T22" fmla="*/ 36 w 114"/>
                <a:gd name="T23" fmla="*/ 71 h 156"/>
                <a:gd name="T24" fmla="*/ 14 w 114"/>
                <a:gd name="T25" fmla="*/ 71 h 156"/>
                <a:gd name="T26" fmla="*/ 7 w 114"/>
                <a:gd name="T27" fmla="*/ 71 h 156"/>
                <a:gd name="T28" fmla="*/ 14 w 114"/>
                <a:gd name="T29" fmla="*/ 64 h 156"/>
                <a:gd name="T30" fmla="*/ 14 w 114"/>
                <a:gd name="T31" fmla="*/ 57 h 156"/>
                <a:gd name="T32" fmla="*/ 7 w 114"/>
                <a:gd name="T33" fmla="*/ 64 h 156"/>
                <a:gd name="T34" fmla="*/ 7 w 114"/>
                <a:gd name="T35" fmla="*/ 57 h 156"/>
                <a:gd name="T36" fmla="*/ 0 w 114"/>
                <a:gd name="T37" fmla="*/ 57 h 156"/>
                <a:gd name="T38" fmla="*/ 7 w 114"/>
                <a:gd name="T39" fmla="*/ 57 h 156"/>
                <a:gd name="T40" fmla="*/ 7 w 114"/>
                <a:gd name="T41" fmla="*/ 35 h 156"/>
                <a:gd name="T42" fmla="*/ 0 w 114"/>
                <a:gd name="T43" fmla="*/ 35 h 156"/>
                <a:gd name="T44" fmla="*/ 7 w 114"/>
                <a:gd name="T45" fmla="*/ 28 h 156"/>
                <a:gd name="T46" fmla="*/ 7 w 114"/>
                <a:gd name="T47" fmla="*/ 21 h 156"/>
                <a:gd name="T48" fmla="*/ 14 w 114"/>
                <a:gd name="T49" fmla="*/ 0 h 156"/>
                <a:gd name="T50" fmla="*/ 50 w 114"/>
                <a:gd name="T51" fmla="*/ 0 h 156"/>
                <a:gd name="T52" fmla="*/ 50 w 114"/>
                <a:gd name="T53" fmla="*/ 7 h 156"/>
                <a:gd name="T54" fmla="*/ 29 w 114"/>
                <a:gd name="T55" fmla="*/ 21 h 156"/>
                <a:gd name="T56" fmla="*/ 57 w 114"/>
                <a:gd name="T57" fmla="*/ 21 h 156"/>
                <a:gd name="T58" fmla="*/ 36 w 114"/>
                <a:gd name="T59" fmla="*/ 57 h 156"/>
                <a:gd name="T60" fmla="*/ 57 w 114"/>
                <a:gd name="T61" fmla="*/ 57 h 156"/>
                <a:gd name="T62" fmla="*/ 71 w 114"/>
                <a:gd name="T63" fmla="*/ 71 h 156"/>
                <a:gd name="T64" fmla="*/ 78 w 114"/>
                <a:gd name="T65" fmla="*/ 85 h 156"/>
                <a:gd name="T66" fmla="*/ 92 w 114"/>
                <a:gd name="T67" fmla="*/ 106 h 156"/>
                <a:gd name="T68" fmla="*/ 78 w 114"/>
                <a:gd name="T69" fmla="*/ 106 h 156"/>
                <a:gd name="T70" fmla="*/ 99 w 114"/>
                <a:gd name="T71" fmla="*/ 106 h 156"/>
                <a:gd name="T72" fmla="*/ 114 w 114"/>
                <a:gd name="T73" fmla="*/ 113 h 156"/>
                <a:gd name="T74" fmla="*/ 92 w 114"/>
                <a:gd name="T75" fmla="*/ 135 h 156"/>
                <a:gd name="T76" fmla="*/ 99 w 114"/>
                <a:gd name="T77" fmla="*/ 135 h 156"/>
                <a:gd name="T78" fmla="*/ 92 w 114"/>
                <a:gd name="T79" fmla="*/ 142 h 156"/>
                <a:gd name="T80" fmla="*/ 50 w 114"/>
                <a:gd name="T81" fmla="*/ 156 h 156"/>
                <a:gd name="T82" fmla="*/ 36 w 114"/>
                <a:gd name="T83" fmla="*/ 142 h 156"/>
                <a:gd name="T84" fmla="*/ 29 w 114"/>
                <a:gd name="T85" fmla="*/ 156 h 156"/>
                <a:gd name="T86" fmla="*/ 7 w 114"/>
                <a:gd name="T87" fmla="*/ 156 h 156"/>
                <a:gd name="T88" fmla="*/ 0 w 114"/>
                <a:gd name="T89" fmla="*/ 156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156"/>
                <a:gd name="T137" fmla="*/ 114 w 114"/>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156">
                  <a:moveTo>
                    <a:pt x="0" y="156"/>
                  </a:moveTo>
                  <a:lnTo>
                    <a:pt x="14" y="135"/>
                  </a:lnTo>
                  <a:lnTo>
                    <a:pt x="36" y="135"/>
                  </a:lnTo>
                  <a:lnTo>
                    <a:pt x="29" y="135"/>
                  </a:lnTo>
                  <a:lnTo>
                    <a:pt x="7" y="135"/>
                  </a:lnTo>
                  <a:lnTo>
                    <a:pt x="7" y="128"/>
                  </a:lnTo>
                  <a:lnTo>
                    <a:pt x="14" y="113"/>
                  </a:lnTo>
                  <a:lnTo>
                    <a:pt x="14" y="106"/>
                  </a:lnTo>
                  <a:lnTo>
                    <a:pt x="36" y="106"/>
                  </a:lnTo>
                  <a:lnTo>
                    <a:pt x="50" y="85"/>
                  </a:lnTo>
                  <a:lnTo>
                    <a:pt x="29" y="71"/>
                  </a:lnTo>
                  <a:lnTo>
                    <a:pt x="36" y="71"/>
                  </a:lnTo>
                  <a:lnTo>
                    <a:pt x="14" y="71"/>
                  </a:lnTo>
                  <a:lnTo>
                    <a:pt x="7" y="71"/>
                  </a:lnTo>
                  <a:lnTo>
                    <a:pt x="14" y="64"/>
                  </a:lnTo>
                  <a:lnTo>
                    <a:pt x="14" y="57"/>
                  </a:lnTo>
                  <a:lnTo>
                    <a:pt x="7" y="64"/>
                  </a:lnTo>
                  <a:lnTo>
                    <a:pt x="7" y="57"/>
                  </a:lnTo>
                  <a:lnTo>
                    <a:pt x="0" y="57"/>
                  </a:lnTo>
                  <a:lnTo>
                    <a:pt x="7" y="57"/>
                  </a:lnTo>
                  <a:lnTo>
                    <a:pt x="7" y="35"/>
                  </a:lnTo>
                  <a:lnTo>
                    <a:pt x="0" y="35"/>
                  </a:lnTo>
                  <a:lnTo>
                    <a:pt x="7" y="28"/>
                  </a:lnTo>
                  <a:lnTo>
                    <a:pt x="7" y="21"/>
                  </a:lnTo>
                  <a:lnTo>
                    <a:pt x="14" y="0"/>
                  </a:lnTo>
                  <a:lnTo>
                    <a:pt x="50" y="0"/>
                  </a:lnTo>
                  <a:lnTo>
                    <a:pt x="50" y="7"/>
                  </a:lnTo>
                  <a:lnTo>
                    <a:pt x="29" y="21"/>
                  </a:lnTo>
                  <a:lnTo>
                    <a:pt x="57" y="21"/>
                  </a:lnTo>
                  <a:lnTo>
                    <a:pt x="36" y="57"/>
                  </a:lnTo>
                  <a:lnTo>
                    <a:pt x="57" y="57"/>
                  </a:lnTo>
                  <a:lnTo>
                    <a:pt x="71" y="71"/>
                  </a:lnTo>
                  <a:lnTo>
                    <a:pt x="78" y="85"/>
                  </a:lnTo>
                  <a:lnTo>
                    <a:pt x="92" y="106"/>
                  </a:lnTo>
                  <a:lnTo>
                    <a:pt x="78" y="106"/>
                  </a:lnTo>
                  <a:lnTo>
                    <a:pt x="99" y="106"/>
                  </a:lnTo>
                  <a:lnTo>
                    <a:pt x="114" y="113"/>
                  </a:lnTo>
                  <a:lnTo>
                    <a:pt x="92" y="135"/>
                  </a:lnTo>
                  <a:lnTo>
                    <a:pt x="99" y="135"/>
                  </a:lnTo>
                  <a:lnTo>
                    <a:pt x="92" y="142"/>
                  </a:lnTo>
                  <a:lnTo>
                    <a:pt x="50" y="156"/>
                  </a:lnTo>
                  <a:lnTo>
                    <a:pt x="36" y="142"/>
                  </a:lnTo>
                  <a:lnTo>
                    <a:pt x="29" y="156"/>
                  </a:lnTo>
                  <a:lnTo>
                    <a:pt x="7" y="156"/>
                  </a:lnTo>
                  <a:lnTo>
                    <a:pt x="0" y="156"/>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12" name="Freeform 416"/>
            <p:cNvSpPr>
              <a:spLocks/>
            </p:cNvSpPr>
            <p:nvPr/>
          </p:nvSpPr>
          <p:spPr bwMode="auto">
            <a:xfrm>
              <a:off x="4753536" y="4286285"/>
              <a:ext cx="434855" cy="595065"/>
            </a:xfrm>
            <a:custGeom>
              <a:avLst/>
              <a:gdLst>
                <a:gd name="T0" fmla="*/ 0 w 114"/>
                <a:gd name="T1" fmla="*/ 156 h 156"/>
                <a:gd name="T2" fmla="*/ 14 w 114"/>
                <a:gd name="T3" fmla="*/ 135 h 156"/>
                <a:gd name="T4" fmla="*/ 36 w 114"/>
                <a:gd name="T5" fmla="*/ 135 h 156"/>
                <a:gd name="T6" fmla="*/ 29 w 114"/>
                <a:gd name="T7" fmla="*/ 135 h 156"/>
                <a:gd name="T8" fmla="*/ 7 w 114"/>
                <a:gd name="T9" fmla="*/ 135 h 156"/>
                <a:gd name="T10" fmla="*/ 7 w 114"/>
                <a:gd name="T11" fmla="*/ 128 h 156"/>
                <a:gd name="T12" fmla="*/ 14 w 114"/>
                <a:gd name="T13" fmla="*/ 113 h 156"/>
                <a:gd name="T14" fmla="*/ 14 w 114"/>
                <a:gd name="T15" fmla="*/ 106 h 156"/>
                <a:gd name="T16" fmla="*/ 36 w 114"/>
                <a:gd name="T17" fmla="*/ 106 h 156"/>
                <a:gd name="T18" fmla="*/ 50 w 114"/>
                <a:gd name="T19" fmla="*/ 85 h 156"/>
                <a:gd name="T20" fmla="*/ 29 w 114"/>
                <a:gd name="T21" fmla="*/ 71 h 156"/>
                <a:gd name="T22" fmla="*/ 36 w 114"/>
                <a:gd name="T23" fmla="*/ 71 h 156"/>
                <a:gd name="T24" fmla="*/ 14 w 114"/>
                <a:gd name="T25" fmla="*/ 71 h 156"/>
                <a:gd name="T26" fmla="*/ 7 w 114"/>
                <a:gd name="T27" fmla="*/ 71 h 156"/>
                <a:gd name="T28" fmla="*/ 14 w 114"/>
                <a:gd name="T29" fmla="*/ 64 h 156"/>
                <a:gd name="T30" fmla="*/ 14 w 114"/>
                <a:gd name="T31" fmla="*/ 57 h 156"/>
                <a:gd name="T32" fmla="*/ 7 w 114"/>
                <a:gd name="T33" fmla="*/ 64 h 156"/>
                <a:gd name="T34" fmla="*/ 7 w 114"/>
                <a:gd name="T35" fmla="*/ 57 h 156"/>
                <a:gd name="T36" fmla="*/ 0 w 114"/>
                <a:gd name="T37" fmla="*/ 57 h 156"/>
                <a:gd name="T38" fmla="*/ 7 w 114"/>
                <a:gd name="T39" fmla="*/ 57 h 156"/>
                <a:gd name="T40" fmla="*/ 7 w 114"/>
                <a:gd name="T41" fmla="*/ 35 h 156"/>
                <a:gd name="T42" fmla="*/ 0 w 114"/>
                <a:gd name="T43" fmla="*/ 35 h 156"/>
                <a:gd name="T44" fmla="*/ 7 w 114"/>
                <a:gd name="T45" fmla="*/ 28 h 156"/>
                <a:gd name="T46" fmla="*/ 7 w 114"/>
                <a:gd name="T47" fmla="*/ 21 h 156"/>
                <a:gd name="T48" fmla="*/ 14 w 114"/>
                <a:gd name="T49" fmla="*/ 0 h 156"/>
                <a:gd name="T50" fmla="*/ 50 w 114"/>
                <a:gd name="T51" fmla="*/ 0 h 156"/>
                <a:gd name="T52" fmla="*/ 50 w 114"/>
                <a:gd name="T53" fmla="*/ 7 h 156"/>
                <a:gd name="T54" fmla="*/ 29 w 114"/>
                <a:gd name="T55" fmla="*/ 21 h 156"/>
                <a:gd name="T56" fmla="*/ 57 w 114"/>
                <a:gd name="T57" fmla="*/ 21 h 156"/>
                <a:gd name="T58" fmla="*/ 36 w 114"/>
                <a:gd name="T59" fmla="*/ 57 h 156"/>
                <a:gd name="T60" fmla="*/ 57 w 114"/>
                <a:gd name="T61" fmla="*/ 57 h 156"/>
                <a:gd name="T62" fmla="*/ 71 w 114"/>
                <a:gd name="T63" fmla="*/ 71 h 156"/>
                <a:gd name="T64" fmla="*/ 78 w 114"/>
                <a:gd name="T65" fmla="*/ 85 h 156"/>
                <a:gd name="T66" fmla="*/ 92 w 114"/>
                <a:gd name="T67" fmla="*/ 106 h 156"/>
                <a:gd name="T68" fmla="*/ 78 w 114"/>
                <a:gd name="T69" fmla="*/ 106 h 156"/>
                <a:gd name="T70" fmla="*/ 99 w 114"/>
                <a:gd name="T71" fmla="*/ 106 h 156"/>
                <a:gd name="T72" fmla="*/ 114 w 114"/>
                <a:gd name="T73" fmla="*/ 113 h 156"/>
                <a:gd name="T74" fmla="*/ 92 w 114"/>
                <a:gd name="T75" fmla="*/ 135 h 156"/>
                <a:gd name="T76" fmla="*/ 99 w 114"/>
                <a:gd name="T77" fmla="*/ 135 h 156"/>
                <a:gd name="T78" fmla="*/ 92 w 114"/>
                <a:gd name="T79" fmla="*/ 142 h 156"/>
                <a:gd name="T80" fmla="*/ 50 w 114"/>
                <a:gd name="T81" fmla="*/ 156 h 156"/>
                <a:gd name="T82" fmla="*/ 36 w 114"/>
                <a:gd name="T83" fmla="*/ 142 h 156"/>
                <a:gd name="T84" fmla="*/ 29 w 114"/>
                <a:gd name="T85" fmla="*/ 156 h 156"/>
                <a:gd name="T86" fmla="*/ 7 w 114"/>
                <a:gd name="T87" fmla="*/ 156 h 156"/>
                <a:gd name="T88" fmla="*/ 0 w 114"/>
                <a:gd name="T89" fmla="*/ 156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156"/>
                <a:gd name="T137" fmla="*/ 114 w 114"/>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156">
                  <a:moveTo>
                    <a:pt x="0" y="156"/>
                  </a:moveTo>
                  <a:lnTo>
                    <a:pt x="14" y="135"/>
                  </a:lnTo>
                  <a:lnTo>
                    <a:pt x="36" y="135"/>
                  </a:lnTo>
                  <a:lnTo>
                    <a:pt x="29" y="135"/>
                  </a:lnTo>
                  <a:lnTo>
                    <a:pt x="7" y="135"/>
                  </a:lnTo>
                  <a:lnTo>
                    <a:pt x="7" y="128"/>
                  </a:lnTo>
                  <a:lnTo>
                    <a:pt x="14" y="113"/>
                  </a:lnTo>
                  <a:lnTo>
                    <a:pt x="14" y="106"/>
                  </a:lnTo>
                  <a:lnTo>
                    <a:pt x="36" y="106"/>
                  </a:lnTo>
                  <a:lnTo>
                    <a:pt x="50" y="85"/>
                  </a:lnTo>
                  <a:lnTo>
                    <a:pt x="29" y="71"/>
                  </a:lnTo>
                  <a:lnTo>
                    <a:pt x="36" y="71"/>
                  </a:lnTo>
                  <a:lnTo>
                    <a:pt x="14" y="71"/>
                  </a:lnTo>
                  <a:lnTo>
                    <a:pt x="7" y="71"/>
                  </a:lnTo>
                  <a:lnTo>
                    <a:pt x="14" y="64"/>
                  </a:lnTo>
                  <a:lnTo>
                    <a:pt x="14" y="57"/>
                  </a:lnTo>
                  <a:lnTo>
                    <a:pt x="7" y="64"/>
                  </a:lnTo>
                  <a:lnTo>
                    <a:pt x="7" y="57"/>
                  </a:lnTo>
                  <a:lnTo>
                    <a:pt x="0" y="57"/>
                  </a:lnTo>
                  <a:lnTo>
                    <a:pt x="7" y="57"/>
                  </a:lnTo>
                  <a:lnTo>
                    <a:pt x="7" y="35"/>
                  </a:lnTo>
                  <a:lnTo>
                    <a:pt x="0" y="35"/>
                  </a:lnTo>
                  <a:lnTo>
                    <a:pt x="7" y="28"/>
                  </a:lnTo>
                  <a:lnTo>
                    <a:pt x="7" y="21"/>
                  </a:lnTo>
                  <a:lnTo>
                    <a:pt x="14" y="0"/>
                  </a:lnTo>
                  <a:lnTo>
                    <a:pt x="50" y="0"/>
                  </a:lnTo>
                  <a:lnTo>
                    <a:pt x="50" y="7"/>
                  </a:lnTo>
                  <a:lnTo>
                    <a:pt x="29" y="21"/>
                  </a:lnTo>
                  <a:lnTo>
                    <a:pt x="57" y="21"/>
                  </a:lnTo>
                  <a:lnTo>
                    <a:pt x="36" y="57"/>
                  </a:lnTo>
                  <a:lnTo>
                    <a:pt x="57" y="57"/>
                  </a:lnTo>
                  <a:lnTo>
                    <a:pt x="71" y="71"/>
                  </a:lnTo>
                  <a:lnTo>
                    <a:pt x="78" y="85"/>
                  </a:lnTo>
                  <a:lnTo>
                    <a:pt x="92" y="106"/>
                  </a:lnTo>
                  <a:lnTo>
                    <a:pt x="78" y="106"/>
                  </a:lnTo>
                  <a:lnTo>
                    <a:pt x="99" y="106"/>
                  </a:lnTo>
                  <a:lnTo>
                    <a:pt x="114" y="113"/>
                  </a:lnTo>
                  <a:lnTo>
                    <a:pt x="92" y="135"/>
                  </a:lnTo>
                  <a:lnTo>
                    <a:pt x="99" y="135"/>
                  </a:lnTo>
                  <a:lnTo>
                    <a:pt x="92" y="142"/>
                  </a:lnTo>
                  <a:lnTo>
                    <a:pt x="50" y="156"/>
                  </a:lnTo>
                  <a:lnTo>
                    <a:pt x="36" y="142"/>
                  </a:lnTo>
                  <a:lnTo>
                    <a:pt x="29" y="156"/>
                  </a:lnTo>
                  <a:lnTo>
                    <a:pt x="7" y="156"/>
                  </a:lnTo>
                  <a:lnTo>
                    <a:pt x="0" y="156"/>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13" name="Freeform 417"/>
            <p:cNvSpPr>
              <a:spLocks/>
            </p:cNvSpPr>
            <p:nvPr/>
          </p:nvSpPr>
          <p:spPr bwMode="auto">
            <a:xfrm>
              <a:off x="5539328" y="5449712"/>
              <a:ext cx="106807" cy="106807"/>
            </a:xfrm>
            <a:custGeom>
              <a:avLst/>
              <a:gdLst>
                <a:gd name="T0" fmla="*/ 0 w 28"/>
                <a:gd name="T1" fmla="*/ 0 h 28"/>
                <a:gd name="T2" fmla="*/ 28 w 28"/>
                <a:gd name="T3" fmla="*/ 0 h 28"/>
                <a:gd name="T4" fmla="*/ 28 w 28"/>
                <a:gd name="T5" fmla="*/ 28 h 28"/>
                <a:gd name="T6" fmla="*/ 0 w 28"/>
                <a:gd name="T7" fmla="*/ 21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28" y="0"/>
                  </a:lnTo>
                  <a:lnTo>
                    <a:pt x="28" y="28"/>
                  </a:lnTo>
                  <a:lnTo>
                    <a:pt x="0" y="21"/>
                  </a:lnTo>
                  <a:lnTo>
                    <a:pt x="0" y="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14" name="Freeform 418"/>
            <p:cNvSpPr>
              <a:spLocks/>
            </p:cNvSpPr>
            <p:nvPr/>
          </p:nvSpPr>
          <p:spPr bwMode="auto">
            <a:xfrm>
              <a:off x="5539328" y="5449712"/>
              <a:ext cx="106807" cy="106807"/>
            </a:xfrm>
            <a:custGeom>
              <a:avLst/>
              <a:gdLst>
                <a:gd name="T0" fmla="*/ 0 w 28"/>
                <a:gd name="T1" fmla="*/ 0 h 28"/>
                <a:gd name="T2" fmla="*/ 28 w 28"/>
                <a:gd name="T3" fmla="*/ 0 h 28"/>
                <a:gd name="T4" fmla="*/ 28 w 28"/>
                <a:gd name="T5" fmla="*/ 28 h 28"/>
                <a:gd name="T6" fmla="*/ 0 w 28"/>
                <a:gd name="T7" fmla="*/ 21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28" y="0"/>
                  </a:lnTo>
                  <a:lnTo>
                    <a:pt x="28" y="28"/>
                  </a:lnTo>
                  <a:lnTo>
                    <a:pt x="0" y="21"/>
                  </a:lnTo>
                  <a:lnTo>
                    <a:pt x="0" y="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15" name="Freeform 419"/>
            <p:cNvSpPr>
              <a:spLocks/>
            </p:cNvSpPr>
            <p:nvPr/>
          </p:nvSpPr>
          <p:spPr bwMode="auto">
            <a:xfrm>
              <a:off x="5512627" y="5556519"/>
              <a:ext cx="106807" cy="160210"/>
            </a:xfrm>
            <a:custGeom>
              <a:avLst/>
              <a:gdLst>
                <a:gd name="T0" fmla="*/ 0 w 28"/>
                <a:gd name="T1" fmla="*/ 0 h 42"/>
                <a:gd name="T2" fmla="*/ 21 w 28"/>
                <a:gd name="T3" fmla="*/ 0 h 42"/>
                <a:gd name="T4" fmla="*/ 28 w 28"/>
                <a:gd name="T5" fmla="*/ 14 h 42"/>
                <a:gd name="T6" fmla="*/ 28 w 28"/>
                <a:gd name="T7" fmla="*/ 42 h 42"/>
                <a:gd name="T8" fmla="*/ 7 w 28"/>
                <a:gd name="T9" fmla="*/ 42 h 42"/>
                <a:gd name="T10" fmla="*/ 0 w 28"/>
                <a:gd name="T11" fmla="*/ 0 h 42"/>
                <a:gd name="T12" fmla="*/ 0 60000 65536"/>
                <a:gd name="T13" fmla="*/ 0 60000 65536"/>
                <a:gd name="T14" fmla="*/ 0 60000 65536"/>
                <a:gd name="T15" fmla="*/ 0 60000 65536"/>
                <a:gd name="T16" fmla="*/ 0 60000 65536"/>
                <a:gd name="T17" fmla="*/ 0 60000 65536"/>
                <a:gd name="T18" fmla="*/ 0 w 28"/>
                <a:gd name="T19" fmla="*/ 0 h 42"/>
                <a:gd name="T20" fmla="*/ 28 w 2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8" h="42">
                  <a:moveTo>
                    <a:pt x="0" y="0"/>
                  </a:moveTo>
                  <a:lnTo>
                    <a:pt x="21" y="0"/>
                  </a:lnTo>
                  <a:lnTo>
                    <a:pt x="28" y="14"/>
                  </a:lnTo>
                  <a:lnTo>
                    <a:pt x="28" y="42"/>
                  </a:lnTo>
                  <a:lnTo>
                    <a:pt x="7" y="42"/>
                  </a:lnTo>
                  <a:lnTo>
                    <a:pt x="0" y="0"/>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16" name="Freeform 420"/>
            <p:cNvSpPr>
              <a:spLocks/>
            </p:cNvSpPr>
            <p:nvPr/>
          </p:nvSpPr>
          <p:spPr bwMode="auto">
            <a:xfrm>
              <a:off x="5512627" y="5556519"/>
              <a:ext cx="106807" cy="160210"/>
            </a:xfrm>
            <a:custGeom>
              <a:avLst/>
              <a:gdLst>
                <a:gd name="T0" fmla="*/ 0 w 28"/>
                <a:gd name="T1" fmla="*/ 0 h 42"/>
                <a:gd name="T2" fmla="*/ 21 w 28"/>
                <a:gd name="T3" fmla="*/ 0 h 42"/>
                <a:gd name="T4" fmla="*/ 28 w 28"/>
                <a:gd name="T5" fmla="*/ 14 h 42"/>
                <a:gd name="T6" fmla="*/ 28 w 28"/>
                <a:gd name="T7" fmla="*/ 42 h 42"/>
                <a:gd name="T8" fmla="*/ 7 w 28"/>
                <a:gd name="T9" fmla="*/ 42 h 42"/>
                <a:gd name="T10" fmla="*/ 0 w 28"/>
                <a:gd name="T11" fmla="*/ 0 h 42"/>
                <a:gd name="T12" fmla="*/ 0 60000 65536"/>
                <a:gd name="T13" fmla="*/ 0 60000 65536"/>
                <a:gd name="T14" fmla="*/ 0 60000 65536"/>
                <a:gd name="T15" fmla="*/ 0 60000 65536"/>
                <a:gd name="T16" fmla="*/ 0 60000 65536"/>
                <a:gd name="T17" fmla="*/ 0 60000 65536"/>
                <a:gd name="T18" fmla="*/ 0 w 28"/>
                <a:gd name="T19" fmla="*/ 0 h 42"/>
                <a:gd name="T20" fmla="*/ 28 w 2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8" h="42">
                  <a:moveTo>
                    <a:pt x="0" y="0"/>
                  </a:moveTo>
                  <a:lnTo>
                    <a:pt x="21" y="0"/>
                  </a:lnTo>
                  <a:lnTo>
                    <a:pt x="28" y="14"/>
                  </a:lnTo>
                  <a:lnTo>
                    <a:pt x="28" y="42"/>
                  </a:lnTo>
                  <a:lnTo>
                    <a:pt x="7" y="42"/>
                  </a:lnTo>
                  <a:lnTo>
                    <a:pt x="0" y="0"/>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17" name="Freeform 421"/>
            <p:cNvSpPr>
              <a:spLocks/>
            </p:cNvSpPr>
            <p:nvPr/>
          </p:nvSpPr>
          <p:spPr bwMode="auto">
            <a:xfrm>
              <a:off x="5783457" y="5773948"/>
              <a:ext cx="213613" cy="106807"/>
            </a:xfrm>
            <a:custGeom>
              <a:avLst/>
              <a:gdLst>
                <a:gd name="T0" fmla="*/ 0 w 56"/>
                <a:gd name="T1" fmla="*/ 7 h 28"/>
                <a:gd name="T2" fmla="*/ 14 w 56"/>
                <a:gd name="T3" fmla="*/ 7 h 28"/>
                <a:gd name="T4" fmla="*/ 35 w 56"/>
                <a:gd name="T5" fmla="*/ 7 h 28"/>
                <a:gd name="T6" fmla="*/ 56 w 56"/>
                <a:gd name="T7" fmla="*/ 0 h 28"/>
                <a:gd name="T8" fmla="*/ 42 w 56"/>
                <a:gd name="T9" fmla="*/ 28 h 28"/>
                <a:gd name="T10" fmla="*/ 0 w 56"/>
                <a:gd name="T11" fmla="*/ 21 h 28"/>
                <a:gd name="T12" fmla="*/ 0 w 56"/>
                <a:gd name="T13" fmla="*/ 7 h 28"/>
                <a:gd name="T14" fmla="*/ 0 60000 65536"/>
                <a:gd name="T15" fmla="*/ 0 60000 65536"/>
                <a:gd name="T16" fmla="*/ 0 60000 65536"/>
                <a:gd name="T17" fmla="*/ 0 60000 65536"/>
                <a:gd name="T18" fmla="*/ 0 60000 65536"/>
                <a:gd name="T19" fmla="*/ 0 60000 65536"/>
                <a:gd name="T20" fmla="*/ 0 60000 65536"/>
                <a:gd name="T21" fmla="*/ 0 w 56"/>
                <a:gd name="T22" fmla="*/ 0 h 28"/>
                <a:gd name="T23" fmla="*/ 56 w 5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
                  <a:moveTo>
                    <a:pt x="0" y="7"/>
                  </a:moveTo>
                  <a:lnTo>
                    <a:pt x="14" y="7"/>
                  </a:lnTo>
                  <a:lnTo>
                    <a:pt x="35" y="7"/>
                  </a:lnTo>
                  <a:lnTo>
                    <a:pt x="56" y="0"/>
                  </a:lnTo>
                  <a:lnTo>
                    <a:pt x="42" y="28"/>
                  </a:lnTo>
                  <a:lnTo>
                    <a:pt x="0" y="21"/>
                  </a:lnTo>
                  <a:lnTo>
                    <a:pt x="0" y="7"/>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18" name="Freeform 422"/>
            <p:cNvSpPr>
              <a:spLocks/>
            </p:cNvSpPr>
            <p:nvPr/>
          </p:nvSpPr>
          <p:spPr bwMode="auto">
            <a:xfrm>
              <a:off x="5783457" y="5773948"/>
              <a:ext cx="213613" cy="106807"/>
            </a:xfrm>
            <a:custGeom>
              <a:avLst/>
              <a:gdLst>
                <a:gd name="T0" fmla="*/ 0 w 56"/>
                <a:gd name="T1" fmla="*/ 7 h 28"/>
                <a:gd name="T2" fmla="*/ 14 w 56"/>
                <a:gd name="T3" fmla="*/ 7 h 28"/>
                <a:gd name="T4" fmla="*/ 35 w 56"/>
                <a:gd name="T5" fmla="*/ 7 h 28"/>
                <a:gd name="T6" fmla="*/ 56 w 56"/>
                <a:gd name="T7" fmla="*/ 0 h 28"/>
                <a:gd name="T8" fmla="*/ 42 w 56"/>
                <a:gd name="T9" fmla="*/ 28 h 28"/>
                <a:gd name="T10" fmla="*/ 0 w 56"/>
                <a:gd name="T11" fmla="*/ 21 h 28"/>
                <a:gd name="T12" fmla="*/ 0 w 56"/>
                <a:gd name="T13" fmla="*/ 7 h 28"/>
                <a:gd name="T14" fmla="*/ 0 60000 65536"/>
                <a:gd name="T15" fmla="*/ 0 60000 65536"/>
                <a:gd name="T16" fmla="*/ 0 60000 65536"/>
                <a:gd name="T17" fmla="*/ 0 60000 65536"/>
                <a:gd name="T18" fmla="*/ 0 60000 65536"/>
                <a:gd name="T19" fmla="*/ 0 60000 65536"/>
                <a:gd name="T20" fmla="*/ 0 60000 65536"/>
                <a:gd name="T21" fmla="*/ 0 w 56"/>
                <a:gd name="T22" fmla="*/ 0 h 28"/>
                <a:gd name="T23" fmla="*/ 56 w 5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
                  <a:moveTo>
                    <a:pt x="0" y="7"/>
                  </a:moveTo>
                  <a:lnTo>
                    <a:pt x="14" y="7"/>
                  </a:lnTo>
                  <a:lnTo>
                    <a:pt x="35" y="7"/>
                  </a:lnTo>
                  <a:lnTo>
                    <a:pt x="56" y="0"/>
                  </a:lnTo>
                  <a:lnTo>
                    <a:pt x="42" y="28"/>
                  </a:lnTo>
                  <a:lnTo>
                    <a:pt x="0" y="21"/>
                  </a:lnTo>
                  <a:lnTo>
                    <a:pt x="0" y="7"/>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19" name="Freeform 423"/>
            <p:cNvSpPr>
              <a:spLocks/>
            </p:cNvSpPr>
            <p:nvPr/>
          </p:nvSpPr>
          <p:spPr bwMode="auto">
            <a:xfrm>
              <a:off x="6348006" y="5773948"/>
              <a:ext cx="137323" cy="133507"/>
            </a:xfrm>
            <a:custGeom>
              <a:avLst/>
              <a:gdLst>
                <a:gd name="T0" fmla="*/ 0 w 36"/>
                <a:gd name="T1" fmla="*/ 7 h 35"/>
                <a:gd name="T2" fmla="*/ 15 w 36"/>
                <a:gd name="T3" fmla="*/ 0 h 35"/>
                <a:gd name="T4" fmla="*/ 22 w 36"/>
                <a:gd name="T5" fmla="*/ 7 h 35"/>
                <a:gd name="T6" fmla="*/ 36 w 36"/>
                <a:gd name="T7" fmla="*/ 21 h 35"/>
                <a:gd name="T8" fmla="*/ 22 w 36"/>
                <a:gd name="T9" fmla="*/ 21 h 35"/>
                <a:gd name="T10" fmla="*/ 36 w 36"/>
                <a:gd name="T11" fmla="*/ 35 h 35"/>
                <a:gd name="T12" fmla="*/ 22 w 36"/>
                <a:gd name="T13" fmla="*/ 28 h 35"/>
                <a:gd name="T14" fmla="*/ 22 w 36"/>
                <a:gd name="T15" fmla="*/ 35 h 35"/>
                <a:gd name="T16" fmla="*/ 15 w 36"/>
                <a:gd name="T17" fmla="*/ 28 h 35"/>
                <a:gd name="T18" fmla="*/ 0 w 36"/>
                <a:gd name="T19" fmla="*/ 21 h 35"/>
                <a:gd name="T20" fmla="*/ 0 w 36"/>
                <a:gd name="T21" fmla="*/ 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5"/>
                <a:gd name="T35" fmla="*/ 36 w 36"/>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5">
                  <a:moveTo>
                    <a:pt x="0" y="7"/>
                  </a:moveTo>
                  <a:lnTo>
                    <a:pt x="15" y="0"/>
                  </a:lnTo>
                  <a:lnTo>
                    <a:pt x="22" y="7"/>
                  </a:lnTo>
                  <a:lnTo>
                    <a:pt x="36" y="21"/>
                  </a:lnTo>
                  <a:lnTo>
                    <a:pt x="22" y="21"/>
                  </a:lnTo>
                  <a:lnTo>
                    <a:pt x="36" y="35"/>
                  </a:lnTo>
                  <a:lnTo>
                    <a:pt x="22" y="28"/>
                  </a:lnTo>
                  <a:lnTo>
                    <a:pt x="22" y="35"/>
                  </a:lnTo>
                  <a:lnTo>
                    <a:pt x="15" y="28"/>
                  </a:lnTo>
                  <a:lnTo>
                    <a:pt x="0" y="21"/>
                  </a:lnTo>
                  <a:lnTo>
                    <a:pt x="0" y="7"/>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20" name="Freeform 424"/>
            <p:cNvSpPr>
              <a:spLocks/>
            </p:cNvSpPr>
            <p:nvPr/>
          </p:nvSpPr>
          <p:spPr bwMode="auto">
            <a:xfrm>
              <a:off x="6348006" y="5773948"/>
              <a:ext cx="137323" cy="133507"/>
            </a:xfrm>
            <a:custGeom>
              <a:avLst/>
              <a:gdLst>
                <a:gd name="T0" fmla="*/ 0 w 36"/>
                <a:gd name="T1" fmla="*/ 7 h 35"/>
                <a:gd name="T2" fmla="*/ 15 w 36"/>
                <a:gd name="T3" fmla="*/ 0 h 35"/>
                <a:gd name="T4" fmla="*/ 22 w 36"/>
                <a:gd name="T5" fmla="*/ 7 h 35"/>
                <a:gd name="T6" fmla="*/ 36 w 36"/>
                <a:gd name="T7" fmla="*/ 21 h 35"/>
                <a:gd name="T8" fmla="*/ 22 w 36"/>
                <a:gd name="T9" fmla="*/ 21 h 35"/>
                <a:gd name="T10" fmla="*/ 36 w 36"/>
                <a:gd name="T11" fmla="*/ 35 h 35"/>
                <a:gd name="T12" fmla="*/ 22 w 36"/>
                <a:gd name="T13" fmla="*/ 28 h 35"/>
                <a:gd name="T14" fmla="*/ 22 w 36"/>
                <a:gd name="T15" fmla="*/ 35 h 35"/>
                <a:gd name="T16" fmla="*/ 15 w 36"/>
                <a:gd name="T17" fmla="*/ 28 h 35"/>
                <a:gd name="T18" fmla="*/ 0 w 36"/>
                <a:gd name="T19" fmla="*/ 21 h 35"/>
                <a:gd name="T20" fmla="*/ 0 w 36"/>
                <a:gd name="T21" fmla="*/ 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5"/>
                <a:gd name="T35" fmla="*/ 36 w 36"/>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5">
                  <a:moveTo>
                    <a:pt x="0" y="7"/>
                  </a:moveTo>
                  <a:lnTo>
                    <a:pt x="15" y="0"/>
                  </a:lnTo>
                  <a:lnTo>
                    <a:pt x="22" y="7"/>
                  </a:lnTo>
                  <a:lnTo>
                    <a:pt x="36" y="21"/>
                  </a:lnTo>
                  <a:lnTo>
                    <a:pt x="22" y="21"/>
                  </a:lnTo>
                  <a:lnTo>
                    <a:pt x="36" y="35"/>
                  </a:lnTo>
                  <a:lnTo>
                    <a:pt x="22" y="28"/>
                  </a:lnTo>
                  <a:lnTo>
                    <a:pt x="22" y="35"/>
                  </a:lnTo>
                  <a:lnTo>
                    <a:pt x="15" y="28"/>
                  </a:lnTo>
                  <a:lnTo>
                    <a:pt x="0" y="21"/>
                  </a:lnTo>
                  <a:lnTo>
                    <a:pt x="0" y="7"/>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21" name="Freeform 425"/>
            <p:cNvSpPr>
              <a:spLocks/>
            </p:cNvSpPr>
            <p:nvPr/>
          </p:nvSpPr>
          <p:spPr bwMode="auto">
            <a:xfrm>
              <a:off x="6512032" y="5960858"/>
              <a:ext cx="160210" cy="80106"/>
            </a:xfrm>
            <a:custGeom>
              <a:avLst/>
              <a:gdLst>
                <a:gd name="T0" fmla="*/ 0 w 42"/>
                <a:gd name="T1" fmla="*/ 7 h 21"/>
                <a:gd name="T2" fmla="*/ 0 w 42"/>
                <a:gd name="T3" fmla="*/ 0 h 21"/>
                <a:gd name="T4" fmla="*/ 35 w 42"/>
                <a:gd name="T5" fmla="*/ 7 h 21"/>
                <a:gd name="T6" fmla="*/ 42 w 42"/>
                <a:gd name="T7" fmla="*/ 7 h 21"/>
                <a:gd name="T8" fmla="*/ 42 w 42"/>
                <a:gd name="T9" fmla="*/ 21 h 21"/>
                <a:gd name="T10" fmla="*/ 21 w 42"/>
                <a:gd name="T11" fmla="*/ 21 h 21"/>
                <a:gd name="T12" fmla="*/ 0 w 42"/>
                <a:gd name="T13" fmla="*/ 7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0" y="7"/>
                  </a:moveTo>
                  <a:lnTo>
                    <a:pt x="0" y="0"/>
                  </a:lnTo>
                  <a:lnTo>
                    <a:pt x="35" y="7"/>
                  </a:lnTo>
                  <a:lnTo>
                    <a:pt x="42" y="7"/>
                  </a:lnTo>
                  <a:lnTo>
                    <a:pt x="42" y="21"/>
                  </a:lnTo>
                  <a:lnTo>
                    <a:pt x="21" y="21"/>
                  </a:lnTo>
                  <a:lnTo>
                    <a:pt x="0" y="7"/>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22" name="Freeform 426"/>
            <p:cNvSpPr>
              <a:spLocks/>
            </p:cNvSpPr>
            <p:nvPr/>
          </p:nvSpPr>
          <p:spPr bwMode="auto">
            <a:xfrm>
              <a:off x="6512032" y="5960858"/>
              <a:ext cx="160210" cy="80106"/>
            </a:xfrm>
            <a:custGeom>
              <a:avLst/>
              <a:gdLst>
                <a:gd name="T0" fmla="*/ 0 w 42"/>
                <a:gd name="T1" fmla="*/ 7 h 21"/>
                <a:gd name="T2" fmla="*/ 0 w 42"/>
                <a:gd name="T3" fmla="*/ 0 h 21"/>
                <a:gd name="T4" fmla="*/ 35 w 42"/>
                <a:gd name="T5" fmla="*/ 7 h 21"/>
                <a:gd name="T6" fmla="*/ 42 w 42"/>
                <a:gd name="T7" fmla="*/ 7 h 21"/>
                <a:gd name="T8" fmla="*/ 42 w 42"/>
                <a:gd name="T9" fmla="*/ 21 h 21"/>
                <a:gd name="T10" fmla="*/ 21 w 42"/>
                <a:gd name="T11" fmla="*/ 21 h 21"/>
                <a:gd name="T12" fmla="*/ 0 w 42"/>
                <a:gd name="T13" fmla="*/ 7 h 21"/>
                <a:gd name="T14" fmla="*/ 0 60000 65536"/>
                <a:gd name="T15" fmla="*/ 0 60000 65536"/>
                <a:gd name="T16" fmla="*/ 0 60000 65536"/>
                <a:gd name="T17" fmla="*/ 0 60000 65536"/>
                <a:gd name="T18" fmla="*/ 0 60000 65536"/>
                <a:gd name="T19" fmla="*/ 0 60000 65536"/>
                <a:gd name="T20" fmla="*/ 0 60000 65536"/>
                <a:gd name="T21" fmla="*/ 0 w 42"/>
                <a:gd name="T22" fmla="*/ 0 h 21"/>
                <a:gd name="T23" fmla="*/ 42 w 4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1">
                  <a:moveTo>
                    <a:pt x="0" y="7"/>
                  </a:moveTo>
                  <a:lnTo>
                    <a:pt x="0" y="0"/>
                  </a:lnTo>
                  <a:lnTo>
                    <a:pt x="35" y="7"/>
                  </a:lnTo>
                  <a:lnTo>
                    <a:pt x="42" y="7"/>
                  </a:lnTo>
                  <a:lnTo>
                    <a:pt x="42" y="21"/>
                  </a:lnTo>
                  <a:lnTo>
                    <a:pt x="21" y="21"/>
                  </a:lnTo>
                  <a:lnTo>
                    <a:pt x="0" y="7"/>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23" name="Freeform 427"/>
            <p:cNvSpPr>
              <a:spLocks/>
            </p:cNvSpPr>
            <p:nvPr/>
          </p:nvSpPr>
          <p:spPr bwMode="auto">
            <a:xfrm>
              <a:off x="7053694" y="5960858"/>
              <a:ext cx="133507" cy="80106"/>
            </a:xfrm>
            <a:custGeom>
              <a:avLst/>
              <a:gdLst>
                <a:gd name="T0" fmla="*/ 0 w 35"/>
                <a:gd name="T1" fmla="*/ 21 h 21"/>
                <a:gd name="T2" fmla="*/ 35 w 35"/>
                <a:gd name="T3" fmla="*/ 0 h 21"/>
                <a:gd name="T4" fmla="*/ 28 w 35"/>
                <a:gd name="T5" fmla="*/ 7 h 21"/>
                <a:gd name="T6" fmla="*/ 28 w 35"/>
                <a:gd name="T7" fmla="*/ 21 h 21"/>
                <a:gd name="T8" fmla="*/ 21 w 35"/>
                <a:gd name="T9" fmla="*/ 21 h 21"/>
                <a:gd name="T10" fmla="*/ 7 w 35"/>
                <a:gd name="T11" fmla="*/ 21 h 21"/>
                <a:gd name="T12" fmla="*/ 0 w 35"/>
                <a:gd name="T13" fmla="*/ 21 h 21"/>
                <a:gd name="T14" fmla="*/ 0 60000 65536"/>
                <a:gd name="T15" fmla="*/ 0 60000 65536"/>
                <a:gd name="T16" fmla="*/ 0 60000 65536"/>
                <a:gd name="T17" fmla="*/ 0 60000 65536"/>
                <a:gd name="T18" fmla="*/ 0 60000 65536"/>
                <a:gd name="T19" fmla="*/ 0 60000 65536"/>
                <a:gd name="T20" fmla="*/ 0 60000 65536"/>
                <a:gd name="T21" fmla="*/ 0 w 35"/>
                <a:gd name="T22" fmla="*/ 0 h 21"/>
                <a:gd name="T23" fmla="*/ 35 w 3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1">
                  <a:moveTo>
                    <a:pt x="0" y="21"/>
                  </a:moveTo>
                  <a:lnTo>
                    <a:pt x="35" y="0"/>
                  </a:lnTo>
                  <a:lnTo>
                    <a:pt x="28" y="7"/>
                  </a:lnTo>
                  <a:lnTo>
                    <a:pt x="28" y="21"/>
                  </a:lnTo>
                  <a:lnTo>
                    <a:pt x="21" y="21"/>
                  </a:lnTo>
                  <a:lnTo>
                    <a:pt x="7" y="21"/>
                  </a:lnTo>
                  <a:lnTo>
                    <a:pt x="0" y="21"/>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24" name="Freeform 428"/>
            <p:cNvSpPr>
              <a:spLocks/>
            </p:cNvSpPr>
            <p:nvPr/>
          </p:nvSpPr>
          <p:spPr bwMode="auto">
            <a:xfrm>
              <a:off x="7053694" y="5960858"/>
              <a:ext cx="133507" cy="80106"/>
            </a:xfrm>
            <a:custGeom>
              <a:avLst/>
              <a:gdLst>
                <a:gd name="T0" fmla="*/ 0 w 35"/>
                <a:gd name="T1" fmla="*/ 21 h 21"/>
                <a:gd name="T2" fmla="*/ 35 w 35"/>
                <a:gd name="T3" fmla="*/ 0 h 21"/>
                <a:gd name="T4" fmla="*/ 28 w 35"/>
                <a:gd name="T5" fmla="*/ 7 h 21"/>
                <a:gd name="T6" fmla="*/ 28 w 35"/>
                <a:gd name="T7" fmla="*/ 21 h 21"/>
                <a:gd name="T8" fmla="*/ 21 w 35"/>
                <a:gd name="T9" fmla="*/ 21 h 21"/>
                <a:gd name="T10" fmla="*/ 7 w 35"/>
                <a:gd name="T11" fmla="*/ 21 h 21"/>
                <a:gd name="T12" fmla="*/ 0 w 35"/>
                <a:gd name="T13" fmla="*/ 21 h 21"/>
                <a:gd name="T14" fmla="*/ 0 60000 65536"/>
                <a:gd name="T15" fmla="*/ 0 60000 65536"/>
                <a:gd name="T16" fmla="*/ 0 60000 65536"/>
                <a:gd name="T17" fmla="*/ 0 60000 65536"/>
                <a:gd name="T18" fmla="*/ 0 60000 65536"/>
                <a:gd name="T19" fmla="*/ 0 60000 65536"/>
                <a:gd name="T20" fmla="*/ 0 60000 65536"/>
                <a:gd name="T21" fmla="*/ 0 w 35"/>
                <a:gd name="T22" fmla="*/ 0 h 21"/>
                <a:gd name="T23" fmla="*/ 35 w 3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1">
                  <a:moveTo>
                    <a:pt x="0" y="21"/>
                  </a:moveTo>
                  <a:lnTo>
                    <a:pt x="35" y="0"/>
                  </a:lnTo>
                  <a:lnTo>
                    <a:pt x="28" y="7"/>
                  </a:lnTo>
                  <a:lnTo>
                    <a:pt x="28" y="21"/>
                  </a:lnTo>
                  <a:lnTo>
                    <a:pt x="21" y="21"/>
                  </a:lnTo>
                  <a:lnTo>
                    <a:pt x="7" y="21"/>
                  </a:lnTo>
                  <a:lnTo>
                    <a:pt x="0" y="21"/>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25" name="Freeform 473"/>
            <p:cNvSpPr>
              <a:spLocks/>
            </p:cNvSpPr>
            <p:nvPr/>
          </p:nvSpPr>
          <p:spPr bwMode="auto">
            <a:xfrm>
              <a:off x="4456004" y="4530414"/>
              <a:ext cx="270832" cy="270830"/>
            </a:xfrm>
            <a:custGeom>
              <a:avLst/>
              <a:gdLst>
                <a:gd name="T0" fmla="*/ 43 w 71"/>
                <a:gd name="T1" fmla="*/ 14 h 71"/>
                <a:gd name="T2" fmla="*/ 50 w 71"/>
                <a:gd name="T3" fmla="*/ 0 h 71"/>
                <a:gd name="T4" fmla="*/ 43 w 71"/>
                <a:gd name="T5" fmla="*/ 0 h 71"/>
                <a:gd name="T6" fmla="*/ 29 w 71"/>
                <a:gd name="T7" fmla="*/ 14 h 71"/>
                <a:gd name="T8" fmla="*/ 43 w 71"/>
                <a:gd name="T9" fmla="*/ 14 h 71"/>
                <a:gd name="T10" fmla="*/ 29 w 71"/>
                <a:gd name="T11" fmla="*/ 21 h 71"/>
                <a:gd name="T12" fmla="*/ 22 w 71"/>
                <a:gd name="T13" fmla="*/ 21 h 71"/>
                <a:gd name="T14" fmla="*/ 7 w 71"/>
                <a:gd name="T15" fmla="*/ 21 h 71"/>
                <a:gd name="T16" fmla="*/ 22 w 71"/>
                <a:gd name="T17" fmla="*/ 28 h 71"/>
                <a:gd name="T18" fmla="*/ 7 w 71"/>
                <a:gd name="T19" fmla="*/ 28 h 71"/>
                <a:gd name="T20" fmla="*/ 29 w 71"/>
                <a:gd name="T21" fmla="*/ 42 h 71"/>
                <a:gd name="T22" fmla="*/ 7 w 71"/>
                <a:gd name="T23" fmla="*/ 64 h 71"/>
                <a:gd name="T24" fmla="*/ 0 w 71"/>
                <a:gd name="T25" fmla="*/ 64 h 71"/>
                <a:gd name="T26" fmla="*/ 7 w 71"/>
                <a:gd name="T27" fmla="*/ 71 h 71"/>
                <a:gd name="T28" fmla="*/ 57 w 71"/>
                <a:gd name="T29" fmla="*/ 64 h 71"/>
                <a:gd name="T30" fmla="*/ 71 w 71"/>
                <a:gd name="T31" fmla="*/ 42 h 71"/>
                <a:gd name="T32" fmla="*/ 71 w 71"/>
                <a:gd name="T33" fmla="*/ 21 h 71"/>
                <a:gd name="T34" fmla="*/ 50 w 71"/>
                <a:gd name="T35" fmla="*/ 21 h 71"/>
                <a:gd name="T36" fmla="*/ 43 w 71"/>
                <a:gd name="T37" fmla="*/ 1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71"/>
                <a:gd name="T59" fmla="*/ 71 w 7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71">
                  <a:moveTo>
                    <a:pt x="43" y="14"/>
                  </a:moveTo>
                  <a:lnTo>
                    <a:pt x="50" y="0"/>
                  </a:lnTo>
                  <a:lnTo>
                    <a:pt x="43" y="0"/>
                  </a:lnTo>
                  <a:lnTo>
                    <a:pt x="29" y="14"/>
                  </a:lnTo>
                  <a:lnTo>
                    <a:pt x="43" y="14"/>
                  </a:lnTo>
                  <a:lnTo>
                    <a:pt x="29" y="21"/>
                  </a:lnTo>
                  <a:lnTo>
                    <a:pt x="22" y="21"/>
                  </a:lnTo>
                  <a:lnTo>
                    <a:pt x="7" y="21"/>
                  </a:lnTo>
                  <a:lnTo>
                    <a:pt x="22" y="28"/>
                  </a:lnTo>
                  <a:lnTo>
                    <a:pt x="7" y="28"/>
                  </a:lnTo>
                  <a:lnTo>
                    <a:pt x="29" y="42"/>
                  </a:lnTo>
                  <a:lnTo>
                    <a:pt x="7" y="64"/>
                  </a:lnTo>
                  <a:lnTo>
                    <a:pt x="0" y="64"/>
                  </a:lnTo>
                  <a:lnTo>
                    <a:pt x="7" y="71"/>
                  </a:lnTo>
                  <a:lnTo>
                    <a:pt x="57" y="64"/>
                  </a:lnTo>
                  <a:lnTo>
                    <a:pt x="71" y="42"/>
                  </a:lnTo>
                  <a:lnTo>
                    <a:pt x="71" y="21"/>
                  </a:lnTo>
                  <a:lnTo>
                    <a:pt x="50" y="21"/>
                  </a:lnTo>
                  <a:lnTo>
                    <a:pt x="43" y="14"/>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26" name="Freeform 474"/>
            <p:cNvSpPr>
              <a:spLocks/>
            </p:cNvSpPr>
            <p:nvPr/>
          </p:nvSpPr>
          <p:spPr bwMode="auto">
            <a:xfrm>
              <a:off x="4456004" y="4530414"/>
              <a:ext cx="270832" cy="270830"/>
            </a:xfrm>
            <a:custGeom>
              <a:avLst/>
              <a:gdLst>
                <a:gd name="T0" fmla="*/ 43 w 71"/>
                <a:gd name="T1" fmla="*/ 14 h 71"/>
                <a:gd name="T2" fmla="*/ 50 w 71"/>
                <a:gd name="T3" fmla="*/ 0 h 71"/>
                <a:gd name="T4" fmla="*/ 43 w 71"/>
                <a:gd name="T5" fmla="*/ 0 h 71"/>
                <a:gd name="T6" fmla="*/ 29 w 71"/>
                <a:gd name="T7" fmla="*/ 14 h 71"/>
                <a:gd name="T8" fmla="*/ 43 w 71"/>
                <a:gd name="T9" fmla="*/ 14 h 71"/>
                <a:gd name="T10" fmla="*/ 29 w 71"/>
                <a:gd name="T11" fmla="*/ 21 h 71"/>
                <a:gd name="T12" fmla="*/ 22 w 71"/>
                <a:gd name="T13" fmla="*/ 21 h 71"/>
                <a:gd name="T14" fmla="*/ 7 w 71"/>
                <a:gd name="T15" fmla="*/ 21 h 71"/>
                <a:gd name="T16" fmla="*/ 22 w 71"/>
                <a:gd name="T17" fmla="*/ 28 h 71"/>
                <a:gd name="T18" fmla="*/ 7 w 71"/>
                <a:gd name="T19" fmla="*/ 28 h 71"/>
                <a:gd name="T20" fmla="*/ 29 w 71"/>
                <a:gd name="T21" fmla="*/ 42 h 71"/>
                <a:gd name="T22" fmla="*/ 7 w 71"/>
                <a:gd name="T23" fmla="*/ 64 h 71"/>
                <a:gd name="T24" fmla="*/ 0 w 71"/>
                <a:gd name="T25" fmla="*/ 64 h 71"/>
                <a:gd name="T26" fmla="*/ 7 w 71"/>
                <a:gd name="T27" fmla="*/ 71 h 71"/>
                <a:gd name="T28" fmla="*/ 57 w 71"/>
                <a:gd name="T29" fmla="*/ 64 h 71"/>
                <a:gd name="T30" fmla="*/ 71 w 71"/>
                <a:gd name="T31" fmla="*/ 42 h 71"/>
                <a:gd name="T32" fmla="*/ 71 w 71"/>
                <a:gd name="T33" fmla="*/ 21 h 71"/>
                <a:gd name="T34" fmla="*/ 50 w 71"/>
                <a:gd name="T35" fmla="*/ 21 h 71"/>
                <a:gd name="T36" fmla="*/ 43 w 71"/>
                <a:gd name="T37" fmla="*/ 1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71"/>
                <a:gd name="T59" fmla="*/ 71 w 7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71">
                  <a:moveTo>
                    <a:pt x="43" y="14"/>
                  </a:moveTo>
                  <a:lnTo>
                    <a:pt x="50" y="0"/>
                  </a:lnTo>
                  <a:lnTo>
                    <a:pt x="43" y="0"/>
                  </a:lnTo>
                  <a:lnTo>
                    <a:pt x="29" y="14"/>
                  </a:lnTo>
                  <a:lnTo>
                    <a:pt x="43" y="14"/>
                  </a:lnTo>
                  <a:lnTo>
                    <a:pt x="29" y="21"/>
                  </a:lnTo>
                  <a:lnTo>
                    <a:pt x="22" y="21"/>
                  </a:lnTo>
                  <a:lnTo>
                    <a:pt x="7" y="21"/>
                  </a:lnTo>
                  <a:lnTo>
                    <a:pt x="22" y="28"/>
                  </a:lnTo>
                  <a:lnTo>
                    <a:pt x="7" y="28"/>
                  </a:lnTo>
                  <a:lnTo>
                    <a:pt x="29" y="42"/>
                  </a:lnTo>
                  <a:lnTo>
                    <a:pt x="7" y="64"/>
                  </a:lnTo>
                  <a:lnTo>
                    <a:pt x="0" y="64"/>
                  </a:lnTo>
                  <a:lnTo>
                    <a:pt x="7" y="71"/>
                  </a:lnTo>
                  <a:lnTo>
                    <a:pt x="57" y="64"/>
                  </a:lnTo>
                  <a:lnTo>
                    <a:pt x="71" y="42"/>
                  </a:lnTo>
                  <a:lnTo>
                    <a:pt x="71" y="21"/>
                  </a:lnTo>
                  <a:lnTo>
                    <a:pt x="50" y="21"/>
                  </a:lnTo>
                  <a:lnTo>
                    <a:pt x="43" y="14"/>
                  </a:lnTo>
                  <a:close/>
                </a:path>
              </a:pathLst>
            </a:custGeom>
            <a:grpFill/>
            <a:ln w="6350" cmpd="sng">
              <a:solidFill>
                <a:schemeClr val="bg1"/>
              </a:solidFill>
              <a:prstDash val="solid"/>
              <a:round/>
              <a:headEnd/>
              <a:tailEnd/>
            </a:ln>
          </p:spPr>
          <p:txBody>
            <a:bodyPr/>
            <a:lstStyle/>
            <a:p>
              <a:endParaRPr lang="en-US">
                <a:solidFill>
                  <a:srgbClr val="5F5F5F"/>
                </a:solidFill>
              </a:endParaRPr>
            </a:p>
          </p:txBody>
        </p:sp>
        <p:sp>
          <p:nvSpPr>
            <p:cNvPr id="327" name="Freeform 475"/>
            <p:cNvSpPr>
              <a:spLocks/>
            </p:cNvSpPr>
            <p:nvPr/>
          </p:nvSpPr>
          <p:spPr bwMode="auto">
            <a:xfrm>
              <a:off x="5268498" y="4637220"/>
              <a:ext cx="244129" cy="217426"/>
            </a:xfrm>
            <a:custGeom>
              <a:avLst/>
              <a:gdLst>
                <a:gd name="T0" fmla="*/ 0 w 64"/>
                <a:gd name="T1" fmla="*/ 43 h 57"/>
                <a:gd name="T2" fmla="*/ 21 w 64"/>
                <a:gd name="T3" fmla="*/ 43 h 57"/>
                <a:gd name="T4" fmla="*/ 42 w 64"/>
                <a:gd name="T5" fmla="*/ 57 h 57"/>
                <a:gd name="T6" fmla="*/ 42 w 64"/>
                <a:gd name="T7" fmla="*/ 36 h 57"/>
                <a:gd name="T8" fmla="*/ 57 w 64"/>
                <a:gd name="T9" fmla="*/ 21 h 57"/>
                <a:gd name="T10" fmla="*/ 64 w 64"/>
                <a:gd name="T11" fmla="*/ 0 h 57"/>
                <a:gd name="T12" fmla="*/ 28 w 64"/>
                <a:gd name="T13" fmla="*/ 14 h 57"/>
                <a:gd name="T14" fmla="*/ 42 w 64"/>
                <a:gd name="T15" fmla="*/ 21 h 57"/>
                <a:gd name="T16" fmla="*/ 28 w 64"/>
                <a:gd name="T17" fmla="*/ 21 h 57"/>
                <a:gd name="T18" fmla="*/ 21 w 64"/>
                <a:gd name="T19" fmla="*/ 21 h 57"/>
                <a:gd name="T20" fmla="*/ 21 w 64"/>
                <a:gd name="T21" fmla="*/ 14 h 57"/>
                <a:gd name="T22" fmla="*/ 0 w 64"/>
                <a:gd name="T23" fmla="*/ 4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7"/>
                <a:gd name="T38" fmla="*/ 64 w 6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7">
                  <a:moveTo>
                    <a:pt x="0" y="43"/>
                  </a:moveTo>
                  <a:lnTo>
                    <a:pt x="21" y="43"/>
                  </a:lnTo>
                  <a:lnTo>
                    <a:pt x="42" y="57"/>
                  </a:lnTo>
                  <a:lnTo>
                    <a:pt x="42" y="36"/>
                  </a:lnTo>
                  <a:lnTo>
                    <a:pt x="57" y="21"/>
                  </a:lnTo>
                  <a:lnTo>
                    <a:pt x="64" y="0"/>
                  </a:lnTo>
                  <a:lnTo>
                    <a:pt x="28" y="14"/>
                  </a:lnTo>
                  <a:lnTo>
                    <a:pt x="42" y="21"/>
                  </a:lnTo>
                  <a:lnTo>
                    <a:pt x="28" y="21"/>
                  </a:lnTo>
                  <a:lnTo>
                    <a:pt x="21" y="21"/>
                  </a:lnTo>
                  <a:lnTo>
                    <a:pt x="21" y="14"/>
                  </a:lnTo>
                  <a:lnTo>
                    <a:pt x="0" y="43"/>
                  </a:lnTo>
                  <a:close/>
                </a:path>
              </a:pathLst>
            </a:custGeom>
            <a:grpFill/>
            <a:ln w="6350" cmpd="sng">
              <a:solidFill>
                <a:schemeClr val="bg1"/>
              </a:solidFill>
              <a:round/>
              <a:headEnd/>
              <a:tailEnd/>
            </a:ln>
          </p:spPr>
          <p:txBody>
            <a:bodyPr/>
            <a:lstStyle/>
            <a:p>
              <a:endParaRPr lang="en-US">
                <a:solidFill>
                  <a:srgbClr val="5F5F5F"/>
                </a:solidFill>
              </a:endParaRPr>
            </a:p>
          </p:txBody>
        </p:sp>
        <p:sp>
          <p:nvSpPr>
            <p:cNvPr id="328" name="Freeform 476"/>
            <p:cNvSpPr>
              <a:spLocks/>
            </p:cNvSpPr>
            <p:nvPr/>
          </p:nvSpPr>
          <p:spPr bwMode="auto">
            <a:xfrm>
              <a:off x="5268498" y="4637220"/>
              <a:ext cx="244129" cy="217426"/>
            </a:xfrm>
            <a:custGeom>
              <a:avLst/>
              <a:gdLst>
                <a:gd name="T0" fmla="*/ 0 w 64"/>
                <a:gd name="T1" fmla="*/ 43 h 57"/>
                <a:gd name="T2" fmla="*/ 21 w 64"/>
                <a:gd name="T3" fmla="*/ 43 h 57"/>
                <a:gd name="T4" fmla="*/ 42 w 64"/>
                <a:gd name="T5" fmla="*/ 57 h 57"/>
                <a:gd name="T6" fmla="*/ 42 w 64"/>
                <a:gd name="T7" fmla="*/ 36 h 57"/>
                <a:gd name="T8" fmla="*/ 57 w 64"/>
                <a:gd name="T9" fmla="*/ 21 h 57"/>
                <a:gd name="T10" fmla="*/ 64 w 64"/>
                <a:gd name="T11" fmla="*/ 0 h 57"/>
                <a:gd name="T12" fmla="*/ 28 w 64"/>
                <a:gd name="T13" fmla="*/ 14 h 57"/>
                <a:gd name="T14" fmla="*/ 42 w 64"/>
                <a:gd name="T15" fmla="*/ 21 h 57"/>
                <a:gd name="T16" fmla="*/ 28 w 64"/>
                <a:gd name="T17" fmla="*/ 21 h 57"/>
                <a:gd name="T18" fmla="*/ 21 w 64"/>
                <a:gd name="T19" fmla="*/ 21 h 57"/>
                <a:gd name="T20" fmla="*/ 21 w 64"/>
                <a:gd name="T21" fmla="*/ 14 h 57"/>
                <a:gd name="T22" fmla="*/ 0 w 64"/>
                <a:gd name="T23" fmla="*/ 4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7"/>
                <a:gd name="T38" fmla="*/ 64 w 6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7">
                  <a:moveTo>
                    <a:pt x="0" y="43"/>
                  </a:moveTo>
                  <a:lnTo>
                    <a:pt x="21" y="43"/>
                  </a:lnTo>
                  <a:lnTo>
                    <a:pt x="42" y="57"/>
                  </a:lnTo>
                  <a:lnTo>
                    <a:pt x="42" y="36"/>
                  </a:lnTo>
                  <a:lnTo>
                    <a:pt x="57" y="21"/>
                  </a:lnTo>
                  <a:lnTo>
                    <a:pt x="64" y="0"/>
                  </a:lnTo>
                  <a:lnTo>
                    <a:pt x="28" y="14"/>
                  </a:lnTo>
                  <a:lnTo>
                    <a:pt x="42" y="21"/>
                  </a:lnTo>
                  <a:lnTo>
                    <a:pt x="28" y="21"/>
                  </a:lnTo>
                  <a:lnTo>
                    <a:pt x="21" y="21"/>
                  </a:lnTo>
                  <a:lnTo>
                    <a:pt x="21" y="14"/>
                  </a:lnTo>
                  <a:lnTo>
                    <a:pt x="0" y="43"/>
                  </a:lnTo>
                  <a:close/>
                </a:path>
              </a:pathLst>
            </a:custGeom>
            <a:grpFill/>
            <a:ln w="6350" cmpd="sng">
              <a:solidFill>
                <a:schemeClr val="bg1"/>
              </a:solidFill>
              <a:prstDash val="solid"/>
              <a:round/>
              <a:headEnd/>
              <a:tailEnd/>
            </a:ln>
          </p:spPr>
          <p:txBody>
            <a:bodyPr/>
            <a:lstStyle/>
            <a:p>
              <a:endParaRPr lang="en-US">
                <a:solidFill>
                  <a:srgbClr val="5F5F5F"/>
                </a:solidFill>
              </a:endParaRPr>
            </a:p>
          </p:txBody>
        </p:sp>
      </p:grpSp>
    </p:spTree>
    <p:extLst>
      <p:ext uri="{BB962C8B-B14F-4D97-AF65-F5344CB8AC3E}">
        <p14:creationId xmlns:p14="http://schemas.microsoft.com/office/powerpoint/2010/main" val="1300178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6070213" y="1008421"/>
            <a:ext cx="5736896" cy="2743200"/>
          </a:xfrm>
        </p:spPr>
        <p:txBody>
          <a:bodyPr/>
          <a:lstStyle/>
          <a:p>
            <a:r>
              <a:rPr lang="en-US" sz="3200" dirty="0"/>
              <a:t>(more than one in three) unemployed youth had been </a:t>
            </a:r>
            <a:r>
              <a:rPr lang="en-US" sz="3200" dirty="0">
                <a:solidFill>
                  <a:schemeClr val="accent1"/>
                </a:solidFill>
              </a:rPr>
              <a:t>looking for work for 1+ years </a:t>
            </a:r>
            <a:r>
              <a:rPr lang="en-US" sz="3200" dirty="0"/>
              <a:t>in the European Union (28 countries) in 2014, up from 32.6 % in 2012*</a:t>
            </a:r>
          </a:p>
        </p:txBody>
      </p:sp>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16</a:t>
            </a:fld>
            <a:endParaRPr lang="en-US" dirty="0">
              <a:solidFill>
                <a:srgbClr val="5F5F5F"/>
              </a:solidFill>
            </a:endParaRPr>
          </a:p>
        </p:txBody>
      </p:sp>
      <p:sp>
        <p:nvSpPr>
          <p:cNvPr id="4" name="Title 3"/>
          <p:cNvSpPr>
            <a:spLocks noGrp="1"/>
          </p:cNvSpPr>
          <p:nvPr>
            <p:ph type="title"/>
          </p:nvPr>
        </p:nvSpPr>
        <p:spPr>
          <a:xfrm>
            <a:off x="247557" y="1008421"/>
            <a:ext cx="5403471" cy="2743200"/>
          </a:xfrm>
        </p:spPr>
        <p:txBody>
          <a:bodyPr/>
          <a:lstStyle/>
          <a:p>
            <a:r>
              <a:rPr lang="en-US" dirty="0"/>
              <a:t>35.5%</a:t>
            </a:r>
            <a:endParaRPr lang="en-IE" dirty="0"/>
          </a:p>
        </p:txBody>
      </p:sp>
      <p:grpSp>
        <p:nvGrpSpPr>
          <p:cNvPr id="7" name="Group 11"/>
          <p:cNvGrpSpPr>
            <a:grpSpLocks noChangeAspect="1"/>
          </p:cNvGrpSpPr>
          <p:nvPr/>
        </p:nvGrpSpPr>
        <p:grpSpPr bwMode="auto">
          <a:xfrm>
            <a:off x="4771187" y="4106827"/>
            <a:ext cx="742169" cy="1000385"/>
            <a:chOff x="3110" y="1855"/>
            <a:chExt cx="781" cy="1053"/>
          </a:xfrm>
          <a:solidFill>
            <a:schemeClr val="accent1"/>
          </a:solidFill>
        </p:grpSpPr>
        <p:sp>
          <p:nvSpPr>
            <p:cNvPr id="63" name="Freeform 12"/>
            <p:cNvSpPr>
              <a:spLocks/>
            </p:cNvSpPr>
            <p:nvPr/>
          </p:nvSpPr>
          <p:spPr bwMode="auto">
            <a:xfrm>
              <a:off x="3110" y="2310"/>
              <a:ext cx="781" cy="598"/>
            </a:xfrm>
            <a:custGeom>
              <a:avLst/>
              <a:gdLst>
                <a:gd name="T0" fmla="*/ 331 w 331"/>
                <a:gd name="T1" fmla="*/ 253 h 253"/>
                <a:gd name="T2" fmla="*/ 312 w 331"/>
                <a:gd name="T3" fmla="*/ 101 h 253"/>
                <a:gd name="T4" fmla="*/ 280 w 331"/>
                <a:gd name="T5" fmla="*/ 30 h 253"/>
                <a:gd name="T6" fmla="*/ 250 w 331"/>
                <a:gd name="T7" fmla="*/ 15 h 253"/>
                <a:gd name="T8" fmla="*/ 227 w 331"/>
                <a:gd name="T9" fmla="*/ 5 h 253"/>
                <a:gd name="T10" fmla="*/ 216 w 331"/>
                <a:gd name="T11" fmla="*/ 0 h 253"/>
                <a:gd name="T12" fmla="*/ 216 w 331"/>
                <a:gd name="T13" fmla="*/ 1 h 253"/>
                <a:gd name="T14" fmla="*/ 215 w 331"/>
                <a:gd name="T15" fmla="*/ 0 h 253"/>
                <a:gd name="T16" fmla="*/ 215 w 331"/>
                <a:gd name="T17" fmla="*/ 0 h 253"/>
                <a:gd name="T18" fmla="*/ 215 w 331"/>
                <a:gd name="T19" fmla="*/ 0 h 253"/>
                <a:gd name="T20" fmla="*/ 215 w 331"/>
                <a:gd name="T21" fmla="*/ 0 h 253"/>
                <a:gd name="T22" fmla="*/ 215 w 331"/>
                <a:gd name="T23" fmla="*/ 0 h 253"/>
                <a:gd name="T24" fmla="*/ 215 w 331"/>
                <a:gd name="T25" fmla="*/ 1 h 253"/>
                <a:gd name="T26" fmla="*/ 214 w 331"/>
                <a:gd name="T27" fmla="*/ 0 h 253"/>
                <a:gd name="T28" fmla="*/ 166 w 331"/>
                <a:gd name="T29" fmla="*/ 107 h 253"/>
                <a:gd name="T30" fmla="*/ 117 w 331"/>
                <a:gd name="T31" fmla="*/ 0 h 253"/>
                <a:gd name="T32" fmla="*/ 116 w 331"/>
                <a:gd name="T33" fmla="*/ 1 h 253"/>
                <a:gd name="T34" fmla="*/ 116 w 331"/>
                <a:gd name="T35" fmla="*/ 0 h 253"/>
                <a:gd name="T36" fmla="*/ 116 w 331"/>
                <a:gd name="T37" fmla="*/ 0 h 253"/>
                <a:gd name="T38" fmla="*/ 116 w 331"/>
                <a:gd name="T39" fmla="*/ 0 h 253"/>
                <a:gd name="T40" fmla="*/ 116 w 331"/>
                <a:gd name="T41" fmla="*/ 0 h 253"/>
                <a:gd name="T42" fmla="*/ 116 w 331"/>
                <a:gd name="T43" fmla="*/ 0 h 253"/>
                <a:gd name="T44" fmla="*/ 115 w 331"/>
                <a:gd name="T45" fmla="*/ 1 h 253"/>
                <a:gd name="T46" fmla="*/ 115 w 331"/>
                <a:gd name="T47" fmla="*/ 0 h 253"/>
                <a:gd name="T48" fmla="*/ 105 w 331"/>
                <a:gd name="T49" fmla="*/ 5 h 253"/>
                <a:gd name="T50" fmla="*/ 81 w 331"/>
                <a:gd name="T51" fmla="*/ 15 h 253"/>
                <a:gd name="T52" fmla="*/ 52 w 331"/>
                <a:gd name="T53" fmla="*/ 30 h 253"/>
                <a:gd name="T54" fmla="*/ 19 w 331"/>
                <a:gd name="T55" fmla="*/ 101 h 253"/>
                <a:gd name="T56" fmla="*/ 0 w 331"/>
                <a:gd name="T57" fmla="*/ 253 h 253"/>
                <a:gd name="T58" fmla="*/ 219 w 331"/>
                <a:gd name="T59" fmla="*/ 253 h 253"/>
                <a:gd name="T60" fmla="*/ 219 w 331"/>
                <a:gd name="T61" fmla="*/ 253 h 253"/>
                <a:gd name="T62" fmla="*/ 331 w 331"/>
                <a:gd name="T6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53">
                  <a:moveTo>
                    <a:pt x="331" y="253"/>
                  </a:moveTo>
                  <a:cubicBezTo>
                    <a:pt x="331" y="253"/>
                    <a:pt x="318" y="152"/>
                    <a:pt x="312" y="101"/>
                  </a:cubicBezTo>
                  <a:cubicBezTo>
                    <a:pt x="309" y="76"/>
                    <a:pt x="301" y="42"/>
                    <a:pt x="280" y="30"/>
                  </a:cubicBezTo>
                  <a:cubicBezTo>
                    <a:pt x="271" y="25"/>
                    <a:pt x="260" y="20"/>
                    <a:pt x="250" y="15"/>
                  </a:cubicBezTo>
                  <a:cubicBezTo>
                    <a:pt x="241" y="11"/>
                    <a:pt x="233" y="7"/>
                    <a:pt x="227" y="5"/>
                  </a:cubicBezTo>
                  <a:cubicBezTo>
                    <a:pt x="220" y="2"/>
                    <a:pt x="216" y="0"/>
                    <a:pt x="216" y="0"/>
                  </a:cubicBezTo>
                  <a:cubicBezTo>
                    <a:pt x="216" y="0"/>
                    <a:pt x="216" y="0"/>
                    <a:pt x="216" y="1"/>
                  </a:cubicBezTo>
                  <a:cubicBezTo>
                    <a:pt x="216" y="1"/>
                    <a:pt x="216" y="0"/>
                    <a:pt x="215" y="0"/>
                  </a:cubicBezTo>
                  <a:cubicBezTo>
                    <a:pt x="215" y="0"/>
                    <a:pt x="215" y="0"/>
                    <a:pt x="215" y="0"/>
                  </a:cubicBezTo>
                  <a:cubicBezTo>
                    <a:pt x="215" y="0"/>
                    <a:pt x="215" y="0"/>
                    <a:pt x="215" y="0"/>
                  </a:cubicBezTo>
                  <a:cubicBezTo>
                    <a:pt x="215" y="0"/>
                    <a:pt x="215" y="0"/>
                    <a:pt x="215" y="0"/>
                  </a:cubicBezTo>
                  <a:cubicBezTo>
                    <a:pt x="215" y="0"/>
                    <a:pt x="215" y="0"/>
                    <a:pt x="215" y="0"/>
                  </a:cubicBezTo>
                  <a:cubicBezTo>
                    <a:pt x="215" y="0"/>
                    <a:pt x="215" y="0"/>
                    <a:pt x="215" y="1"/>
                  </a:cubicBezTo>
                  <a:cubicBezTo>
                    <a:pt x="215" y="0"/>
                    <a:pt x="214" y="0"/>
                    <a:pt x="214" y="0"/>
                  </a:cubicBezTo>
                  <a:cubicBezTo>
                    <a:pt x="175" y="86"/>
                    <a:pt x="167" y="103"/>
                    <a:pt x="166" y="107"/>
                  </a:cubicBezTo>
                  <a:cubicBezTo>
                    <a:pt x="164" y="103"/>
                    <a:pt x="156" y="86"/>
                    <a:pt x="117" y="0"/>
                  </a:cubicBezTo>
                  <a:cubicBezTo>
                    <a:pt x="117" y="0"/>
                    <a:pt x="117" y="0"/>
                    <a:pt x="116" y="1"/>
                  </a:cubicBezTo>
                  <a:cubicBezTo>
                    <a:pt x="116" y="0"/>
                    <a:pt x="116" y="0"/>
                    <a:pt x="116" y="0"/>
                  </a:cubicBezTo>
                  <a:cubicBezTo>
                    <a:pt x="116" y="0"/>
                    <a:pt x="116" y="0"/>
                    <a:pt x="116" y="0"/>
                  </a:cubicBezTo>
                  <a:cubicBezTo>
                    <a:pt x="116" y="0"/>
                    <a:pt x="116" y="0"/>
                    <a:pt x="116" y="0"/>
                  </a:cubicBezTo>
                  <a:cubicBezTo>
                    <a:pt x="116" y="0"/>
                    <a:pt x="116" y="0"/>
                    <a:pt x="116" y="0"/>
                  </a:cubicBezTo>
                  <a:cubicBezTo>
                    <a:pt x="116" y="0"/>
                    <a:pt x="116" y="0"/>
                    <a:pt x="116" y="0"/>
                  </a:cubicBezTo>
                  <a:cubicBezTo>
                    <a:pt x="116" y="0"/>
                    <a:pt x="116" y="1"/>
                    <a:pt x="115" y="1"/>
                  </a:cubicBezTo>
                  <a:cubicBezTo>
                    <a:pt x="115" y="0"/>
                    <a:pt x="115" y="0"/>
                    <a:pt x="115" y="0"/>
                  </a:cubicBezTo>
                  <a:cubicBezTo>
                    <a:pt x="115" y="0"/>
                    <a:pt x="111" y="2"/>
                    <a:pt x="105" y="5"/>
                  </a:cubicBezTo>
                  <a:cubicBezTo>
                    <a:pt x="98" y="7"/>
                    <a:pt x="90" y="11"/>
                    <a:pt x="81" y="15"/>
                  </a:cubicBezTo>
                  <a:cubicBezTo>
                    <a:pt x="71" y="20"/>
                    <a:pt x="60" y="25"/>
                    <a:pt x="52" y="30"/>
                  </a:cubicBezTo>
                  <a:cubicBezTo>
                    <a:pt x="31" y="42"/>
                    <a:pt x="22" y="76"/>
                    <a:pt x="19" y="101"/>
                  </a:cubicBezTo>
                  <a:cubicBezTo>
                    <a:pt x="13" y="152"/>
                    <a:pt x="0" y="253"/>
                    <a:pt x="0" y="253"/>
                  </a:cubicBezTo>
                  <a:cubicBezTo>
                    <a:pt x="219" y="253"/>
                    <a:pt x="219" y="253"/>
                    <a:pt x="219" y="253"/>
                  </a:cubicBezTo>
                  <a:cubicBezTo>
                    <a:pt x="219" y="253"/>
                    <a:pt x="219" y="253"/>
                    <a:pt x="219" y="253"/>
                  </a:cubicBezTo>
                  <a:cubicBezTo>
                    <a:pt x="248" y="253"/>
                    <a:pt x="285" y="253"/>
                    <a:pt x="331" y="2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solidFill>
                  <a:srgbClr val="5F5F5F"/>
                </a:solidFill>
              </a:endParaRPr>
            </a:p>
          </p:txBody>
        </p:sp>
        <p:sp>
          <p:nvSpPr>
            <p:cNvPr id="64" name="Freeform 13"/>
            <p:cNvSpPr>
              <a:spLocks/>
            </p:cNvSpPr>
            <p:nvPr/>
          </p:nvSpPr>
          <p:spPr bwMode="auto">
            <a:xfrm>
              <a:off x="3317" y="1855"/>
              <a:ext cx="362" cy="415"/>
            </a:xfrm>
            <a:custGeom>
              <a:avLst/>
              <a:gdLst>
                <a:gd name="T0" fmla="*/ 138 w 153"/>
                <a:gd name="T1" fmla="*/ 57 h 176"/>
                <a:gd name="T2" fmla="*/ 85 w 153"/>
                <a:gd name="T3" fmla="*/ 12 h 176"/>
                <a:gd name="T4" fmla="*/ 81 w 153"/>
                <a:gd name="T5" fmla="*/ 8 h 176"/>
                <a:gd name="T6" fmla="*/ 81 w 153"/>
                <a:gd name="T7" fmla="*/ 0 h 176"/>
                <a:gd name="T8" fmla="*/ 15 w 153"/>
                <a:gd name="T9" fmla="*/ 57 h 176"/>
                <a:gd name="T10" fmla="*/ 1 w 153"/>
                <a:gd name="T11" fmla="*/ 150 h 176"/>
                <a:gd name="T12" fmla="*/ 15 w 153"/>
                <a:gd name="T13" fmla="*/ 169 h 176"/>
                <a:gd name="T14" fmla="*/ 59 w 153"/>
                <a:gd name="T15" fmla="*/ 176 h 176"/>
                <a:gd name="T16" fmla="*/ 31 w 153"/>
                <a:gd name="T17" fmla="*/ 90 h 176"/>
                <a:gd name="T18" fmla="*/ 47 w 153"/>
                <a:gd name="T19" fmla="*/ 56 h 176"/>
                <a:gd name="T20" fmla="*/ 122 w 153"/>
                <a:gd name="T21" fmla="*/ 93 h 176"/>
                <a:gd name="T22" fmla="*/ 95 w 153"/>
                <a:gd name="T23" fmla="*/ 176 h 176"/>
                <a:gd name="T24" fmla="*/ 138 w 153"/>
                <a:gd name="T25" fmla="*/ 170 h 176"/>
                <a:gd name="T26" fmla="*/ 152 w 153"/>
                <a:gd name="T27" fmla="*/ 150 h 176"/>
                <a:gd name="T28" fmla="*/ 138 w 153"/>
                <a:gd name="T2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6">
                  <a:moveTo>
                    <a:pt x="138" y="57"/>
                  </a:moveTo>
                  <a:cubicBezTo>
                    <a:pt x="136" y="51"/>
                    <a:pt x="123" y="12"/>
                    <a:pt x="85" y="12"/>
                  </a:cubicBezTo>
                  <a:cubicBezTo>
                    <a:pt x="82" y="12"/>
                    <a:pt x="80" y="11"/>
                    <a:pt x="81" y="8"/>
                  </a:cubicBezTo>
                  <a:cubicBezTo>
                    <a:pt x="81" y="0"/>
                    <a:pt x="81" y="0"/>
                    <a:pt x="81" y="0"/>
                  </a:cubicBezTo>
                  <a:cubicBezTo>
                    <a:pt x="28" y="0"/>
                    <a:pt x="17" y="48"/>
                    <a:pt x="15" y="57"/>
                  </a:cubicBezTo>
                  <a:cubicBezTo>
                    <a:pt x="5" y="92"/>
                    <a:pt x="2" y="129"/>
                    <a:pt x="1" y="150"/>
                  </a:cubicBezTo>
                  <a:cubicBezTo>
                    <a:pt x="0" y="159"/>
                    <a:pt x="6" y="167"/>
                    <a:pt x="15" y="169"/>
                  </a:cubicBezTo>
                  <a:cubicBezTo>
                    <a:pt x="26" y="172"/>
                    <a:pt x="41" y="175"/>
                    <a:pt x="59" y="176"/>
                  </a:cubicBezTo>
                  <a:cubicBezTo>
                    <a:pt x="27" y="157"/>
                    <a:pt x="31" y="90"/>
                    <a:pt x="31" y="90"/>
                  </a:cubicBezTo>
                  <a:cubicBezTo>
                    <a:pt x="31" y="90"/>
                    <a:pt x="31" y="59"/>
                    <a:pt x="47" y="56"/>
                  </a:cubicBezTo>
                  <a:cubicBezTo>
                    <a:pt x="47" y="56"/>
                    <a:pt x="73" y="93"/>
                    <a:pt x="122" y="93"/>
                  </a:cubicBezTo>
                  <a:cubicBezTo>
                    <a:pt x="122" y="93"/>
                    <a:pt x="127" y="158"/>
                    <a:pt x="95" y="176"/>
                  </a:cubicBezTo>
                  <a:cubicBezTo>
                    <a:pt x="114" y="175"/>
                    <a:pt x="128" y="172"/>
                    <a:pt x="138" y="170"/>
                  </a:cubicBezTo>
                  <a:cubicBezTo>
                    <a:pt x="147" y="167"/>
                    <a:pt x="153" y="160"/>
                    <a:pt x="152" y="150"/>
                  </a:cubicBezTo>
                  <a:cubicBezTo>
                    <a:pt x="152" y="131"/>
                    <a:pt x="149" y="97"/>
                    <a:pt x="138" y="5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solidFill>
                  <a:srgbClr val="5F5F5F"/>
                </a:solidFill>
              </a:endParaRPr>
            </a:p>
          </p:txBody>
        </p:sp>
      </p:grpSp>
      <p:grpSp>
        <p:nvGrpSpPr>
          <p:cNvPr id="8" name="Group 50"/>
          <p:cNvGrpSpPr/>
          <p:nvPr/>
        </p:nvGrpSpPr>
        <p:grpSpPr>
          <a:xfrm>
            <a:off x="5665517" y="4107479"/>
            <a:ext cx="867718" cy="999803"/>
            <a:chOff x="591462" y="2418873"/>
            <a:chExt cx="855583" cy="986076"/>
          </a:xfrm>
        </p:grpSpPr>
        <p:sp>
          <p:nvSpPr>
            <p:cNvPr id="61" name="Freeform 16"/>
            <p:cNvSpPr>
              <a:spLocks/>
            </p:cNvSpPr>
            <p:nvPr/>
          </p:nvSpPr>
          <p:spPr bwMode="auto">
            <a:xfrm>
              <a:off x="866497" y="2418873"/>
              <a:ext cx="304800" cy="452199"/>
            </a:xfrm>
            <a:custGeom>
              <a:avLst/>
              <a:gdLst>
                <a:gd name="T0" fmla="*/ 63 w 542"/>
                <a:gd name="T1" fmla="*/ 580 h 804"/>
                <a:gd name="T2" fmla="*/ 273 w 542"/>
                <a:gd name="T3" fmla="*/ 795 h 804"/>
                <a:gd name="T4" fmla="*/ 484 w 542"/>
                <a:gd name="T5" fmla="*/ 575 h 804"/>
                <a:gd name="T6" fmla="*/ 484 w 542"/>
                <a:gd name="T7" fmla="*/ 574 h 804"/>
                <a:gd name="T8" fmla="*/ 484 w 542"/>
                <a:gd name="T9" fmla="*/ 534 h 804"/>
                <a:gd name="T10" fmla="*/ 542 w 542"/>
                <a:gd name="T11" fmla="*/ 485 h 804"/>
                <a:gd name="T12" fmla="*/ 542 w 542"/>
                <a:gd name="T13" fmla="*/ 270 h 804"/>
                <a:gd name="T14" fmla="*/ 309 w 542"/>
                <a:gd name="T15" fmla="*/ 53 h 804"/>
                <a:gd name="T16" fmla="*/ 290 w 542"/>
                <a:gd name="T17" fmla="*/ 35 h 804"/>
                <a:gd name="T18" fmla="*/ 290 w 542"/>
                <a:gd name="T19" fmla="*/ 0 h 804"/>
                <a:gd name="T20" fmla="*/ 1 w 542"/>
                <a:gd name="T21" fmla="*/ 251 h 804"/>
                <a:gd name="T22" fmla="*/ 1 w 542"/>
                <a:gd name="T23" fmla="*/ 481 h 804"/>
                <a:gd name="T24" fmla="*/ 63 w 542"/>
                <a:gd name="T25" fmla="*/ 534 h 804"/>
                <a:gd name="T26" fmla="*/ 63 w 542"/>
                <a:gd name="T27" fmla="*/ 58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804">
                  <a:moveTo>
                    <a:pt x="63" y="580"/>
                  </a:moveTo>
                  <a:cubicBezTo>
                    <a:pt x="94" y="803"/>
                    <a:pt x="273" y="795"/>
                    <a:pt x="273" y="795"/>
                  </a:cubicBezTo>
                  <a:cubicBezTo>
                    <a:pt x="273" y="795"/>
                    <a:pt x="455" y="804"/>
                    <a:pt x="484" y="575"/>
                  </a:cubicBezTo>
                  <a:cubicBezTo>
                    <a:pt x="484" y="575"/>
                    <a:pt x="484" y="574"/>
                    <a:pt x="484" y="574"/>
                  </a:cubicBezTo>
                  <a:cubicBezTo>
                    <a:pt x="484" y="534"/>
                    <a:pt x="484" y="534"/>
                    <a:pt x="484" y="534"/>
                  </a:cubicBezTo>
                  <a:cubicBezTo>
                    <a:pt x="542" y="485"/>
                    <a:pt x="542" y="485"/>
                    <a:pt x="542" y="485"/>
                  </a:cubicBezTo>
                  <a:cubicBezTo>
                    <a:pt x="542" y="270"/>
                    <a:pt x="542" y="270"/>
                    <a:pt x="542" y="270"/>
                  </a:cubicBezTo>
                  <a:cubicBezTo>
                    <a:pt x="541" y="163"/>
                    <a:pt x="439" y="53"/>
                    <a:pt x="309" y="53"/>
                  </a:cubicBezTo>
                  <a:cubicBezTo>
                    <a:pt x="295" y="53"/>
                    <a:pt x="290" y="47"/>
                    <a:pt x="290" y="35"/>
                  </a:cubicBezTo>
                  <a:cubicBezTo>
                    <a:pt x="290" y="0"/>
                    <a:pt x="290" y="0"/>
                    <a:pt x="290" y="0"/>
                  </a:cubicBezTo>
                  <a:cubicBezTo>
                    <a:pt x="0" y="14"/>
                    <a:pt x="1" y="251"/>
                    <a:pt x="1" y="251"/>
                  </a:cubicBezTo>
                  <a:cubicBezTo>
                    <a:pt x="1" y="481"/>
                    <a:pt x="1" y="481"/>
                    <a:pt x="1" y="481"/>
                  </a:cubicBezTo>
                  <a:cubicBezTo>
                    <a:pt x="63" y="534"/>
                    <a:pt x="63" y="534"/>
                    <a:pt x="63" y="534"/>
                  </a:cubicBezTo>
                  <a:lnTo>
                    <a:pt x="63" y="58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600" dirty="0">
                <a:solidFill>
                  <a:srgbClr val="5F5F5F"/>
                </a:solidFill>
              </a:endParaRPr>
            </a:p>
          </p:txBody>
        </p:sp>
        <p:sp>
          <p:nvSpPr>
            <p:cNvPr id="62" name="Freeform 17"/>
            <p:cNvSpPr>
              <a:spLocks noEditPoints="1"/>
            </p:cNvSpPr>
            <p:nvPr/>
          </p:nvSpPr>
          <p:spPr bwMode="auto">
            <a:xfrm>
              <a:off x="591462" y="2886789"/>
              <a:ext cx="855583" cy="518160"/>
            </a:xfrm>
            <a:custGeom>
              <a:avLst/>
              <a:gdLst>
                <a:gd name="T0" fmla="*/ 1447 w 1521"/>
                <a:gd name="T1" fmla="*/ 255 h 921"/>
                <a:gd name="T2" fmla="*/ 1369 w 1521"/>
                <a:gd name="T3" fmla="*/ 149 h 921"/>
                <a:gd name="T4" fmla="*/ 984 w 1521"/>
                <a:gd name="T5" fmla="*/ 0 h 921"/>
                <a:gd name="T6" fmla="*/ 864 w 1521"/>
                <a:gd name="T7" fmla="*/ 811 h 921"/>
                <a:gd name="T8" fmla="*/ 817 w 1521"/>
                <a:gd name="T9" fmla="*/ 228 h 921"/>
                <a:gd name="T10" fmla="*/ 872 w 1521"/>
                <a:gd name="T11" fmla="*/ 85 h 921"/>
                <a:gd name="T12" fmla="*/ 649 w 1521"/>
                <a:gd name="T13" fmla="*/ 85 h 921"/>
                <a:gd name="T14" fmla="*/ 704 w 1521"/>
                <a:gd name="T15" fmla="*/ 228 h 921"/>
                <a:gd name="T16" fmla="*/ 652 w 1521"/>
                <a:gd name="T17" fmla="*/ 811 h 921"/>
                <a:gd name="T18" fmla="*/ 531 w 1521"/>
                <a:gd name="T19" fmla="*/ 3 h 921"/>
                <a:gd name="T20" fmla="*/ 136 w 1521"/>
                <a:gd name="T21" fmla="*/ 156 h 921"/>
                <a:gd name="T22" fmla="*/ 77 w 1521"/>
                <a:gd name="T23" fmla="*/ 232 h 921"/>
                <a:gd name="T24" fmla="*/ 0 w 1521"/>
                <a:gd name="T25" fmla="*/ 921 h 921"/>
                <a:gd name="T26" fmla="*/ 1521 w 1521"/>
                <a:gd name="T27" fmla="*/ 921 h 921"/>
                <a:gd name="T28" fmla="*/ 1447 w 1521"/>
                <a:gd name="T29" fmla="*/ 255 h 921"/>
                <a:gd name="T30" fmla="*/ 1245 w 1521"/>
                <a:gd name="T31" fmla="*/ 647 h 921"/>
                <a:gd name="T32" fmla="*/ 1021 w 1521"/>
                <a:gd name="T33" fmla="*/ 647 h 921"/>
                <a:gd name="T34" fmla="*/ 1021 w 1521"/>
                <a:gd name="T35" fmla="*/ 551 h 921"/>
                <a:gd name="T36" fmla="*/ 1245 w 1521"/>
                <a:gd name="T37" fmla="*/ 551 h 921"/>
                <a:gd name="T38" fmla="*/ 1245 w 1521"/>
                <a:gd name="T39" fmla="*/ 64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1" h="921">
                  <a:moveTo>
                    <a:pt x="1447" y="255"/>
                  </a:moveTo>
                  <a:cubicBezTo>
                    <a:pt x="1447" y="205"/>
                    <a:pt x="1414" y="163"/>
                    <a:pt x="1369" y="149"/>
                  </a:cubicBezTo>
                  <a:cubicBezTo>
                    <a:pt x="984" y="0"/>
                    <a:pt x="984" y="0"/>
                    <a:pt x="984" y="0"/>
                  </a:cubicBezTo>
                  <a:cubicBezTo>
                    <a:pt x="864" y="811"/>
                    <a:pt x="864" y="811"/>
                    <a:pt x="864" y="811"/>
                  </a:cubicBezTo>
                  <a:cubicBezTo>
                    <a:pt x="817" y="228"/>
                    <a:pt x="817" y="228"/>
                    <a:pt x="817" y="228"/>
                  </a:cubicBezTo>
                  <a:cubicBezTo>
                    <a:pt x="872" y="85"/>
                    <a:pt x="872" y="85"/>
                    <a:pt x="872" y="85"/>
                  </a:cubicBezTo>
                  <a:cubicBezTo>
                    <a:pt x="649" y="85"/>
                    <a:pt x="649" y="85"/>
                    <a:pt x="649" y="85"/>
                  </a:cubicBezTo>
                  <a:cubicBezTo>
                    <a:pt x="704" y="228"/>
                    <a:pt x="704" y="228"/>
                    <a:pt x="704" y="228"/>
                  </a:cubicBezTo>
                  <a:cubicBezTo>
                    <a:pt x="652" y="811"/>
                    <a:pt x="652" y="811"/>
                    <a:pt x="652" y="811"/>
                  </a:cubicBezTo>
                  <a:cubicBezTo>
                    <a:pt x="531" y="3"/>
                    <a:pt x="531" y="3"/>
                    <a:pt x="531" y="3"/>
                  </a:cubicBezTo>
                  <a:cubicBezTo>
                    <a:pt x="136" y="156"/>
                    <a:pt x="136" y="156"/>
                    <a:pt x="136" y="156"/>
                  </a:cubicBezTo>
                  <a:cubicBezTo>
                    <a:pt x="107" y="171"/>
                    <a:pt x="84" y="198"/>
                    <a:pt x="77" y="232"/>
                  </a:cubicBezTo>
                  <a:cubicBezTo>
                    <a:pt x="0" y="921"/>
                    <a:pt x="0" y="921"/>
                    <a:pt x="0" y="921"/>
                  </a:cubicBezTo>
                  <a:cubicBezTo>
                    <a:pt x="1521" y="921"/>
                    <a:pt x="1521" y="921"/>
                    <a:pt x="1521" y="921"/>
                  </a:cubicBezTo>
                  <a:lnTo>
                    <a:pt x="1447" y="255"/>
                  </a:lnTo>
                  <a:close/>
                  <a:moveTo>
                    <a:pt x="1245" y="647"/>
                  </a:moveTo>
                  <a:cubicBezTo>
                    <a:pt x="1021" y="647"/>
                    <a:pt x="1021" y="647"/>
                    <a:pt x="1021" y="647"/>
                  </a:cubicBezTo>
                  <a:cubicBezTo>
                    <a:pt x="1021" y="551"/>
                    <a:pt x="1021" y="551"/>
                    <a:pt x="1021" y="551"/>
                  </a:cubicBezTo>
                  <a:cubicBezTo>
                    <a:pt x="1245" y="551"/>
                    <a:pt x="1245" y="551"/>
                    <a:pt x="1245" y="551"/>
                  </a:cubicBezTo>
                  <a:lnTo>
                    <a:pt x="1245" y="64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600" dirty="0">
                <a:solidFill>
                  <a:srgbClr val="5F5F5F"/>
                </a:solidFill>
              </a:endParaRPr>
            </a:p>
          </p:txBody>
        </p:sp>
      </p:grpSp>
      <p:grpSp>
        <p:nvGrpSpPr>
          <p:cNvPr id="9" name="Group 11"/>
          <p:cNvGrpSpPr>
            <a:grpSpLocks noChangeAspect="1"/>
          </p:cNvGrpSpPr>
          <p:nvPr/>
        </p:nvGrpSpPr>
        <p:grpSpPr bwMode="auto">
          <a:xfrm>
            <a:off x="6684722" y="4106827"/>
            <a:ext cx="742169" cy="1000385"/>
            <a:chOff x="3110" y="1855"/>
            <a:chExt cx="781" cy="1053"/>
          </a:xfrm>
          <a:solidFill>
            <a:schemeClr val="accent6"/>
          </a:solidFill>
        </p:grpSpPr>
        <p:sp>
          <p:nvSpPr>
            <p:cNvPr id="55" name="Freeform 12"/>
            <p:cNvSpPr>
              <a:spLocks/>
            </p:cNvSpPr>
            <p:nvPr/>
          </p:nvSpPr>
          <p:spPr bwMode="auto">
            <a:xfrm>
              <a:off x="3110" y="2310"/>
              <a:ext cx="781" cy="598"/>
            </a:xfrm>
            <a:custGeom>
              <a:avLst/>
              <a:gdLst>
                <a:gd name="T0" fmla="*/ 331 w 331"/>
                <a:gd name="T1" fmla="*/ 253 h 253"/>
                <a:gd name="T2" fmla="*/ 312 w 331"/>
                <a:gd name="T3" fmla="*/ 101 h 253"/>
                <a:gd name="T4" fmla="*/ 280 w 331"/>
                <a:gd name="T5" fmla="*/ 30 h 253"/>
                <a:gd name="T6" fmla="*/ 250 w 331"/>
                <a:gd name="T7" fmla="*/ 15 h 253"/>
                <a:gd name="T8" fmla="*/ 227 w 331"/>
                <a:gd name="T9" fmla="*/ 5 h 253"/>
                <a:gd name="T10" fmla="*/ 216 w 331"/>
                <a:gd name="T11" fmla="*/ 0 h 253"/>
                <a:gd name="T12" fmla="*/ 216 w 331"/>
                <a:gd name="T13" fmla="*/ 1 h 253"/>
                <a:gd name="T14" fmla="*/ 215 w 331"/>
                <a:gd name="T15" fmla="*/ 0 h 253"/>
                <a:gd name="T16" fmla="*/ 215 w 331"/>
                <a:gd name="T17" fmla="*/ 0 h 253"/>
                <a:gd name="T18" fmla="*/ 215 w 331"/>
                <a:gd name="T19" fmla="*/ 0 h 253"/>
                <a:gd name="T20" fmla="*/ 215 w 331"/>
                <a:gd name="T21" fmla="*/ 0 h 253"/>
                <a:gd name="T22" fmla="*/ 215 w 331"/>
                <a:gd name="T23" fmla="*/ 0 h 253"/>
                <a:gd name="T24" fmla="*/ 215 w 331"/>
                <a:gd name="T25" fmla="*/ 1 h 253"/>
                <a:gd name="T26" fmla="*/ 214 w 331"/>
                <a:gd name="T27" fmla="*/ 0 h 253"/>
                <a:gd name="T28" fmla="*/ 166 w 331"/>
                <a:gd name="T29" fmla="*/ 107 h 253"/>
                <a:gd name="T30" fmla="*/ 117 w 331"/>
                <a:gd name="T31" fmla="*/ 0 h 253"/>
                <a:gd name="T32" fmla="*/ 116 w 331"/>
                <a:gd name="T33" fmla="*/ 1 h 253"/>
                <a:gd name="T34" fmla="*/ 116 w 331"/>
                <a:gd name="T35" fmla="*/ 0 h 253"/>
                <a:gd name="T36" fmla="*/ 116 w 331"/>
                <a:gd name="T37" fmla="*/ 0 h 253"/>
                <a:gd name="T38" fmla="*/ 116 w 331"/>
                <a:gd name="T39" fmla="*/ 0 h 253"/>
                <a:gd name="T40" fmla="*/ 116 w 331"/>
                <a:gd name="T41" fmla="*/ 0 h 253"/>
                <a:gd name="T42" fmla="*/ 116 w 331"/>
                <a:gd name="T43" fmla="*/ 0 h 253"/>
                <a:gd name="T44" fmla="*/ 115 w 331"/>
                <a:gd name="T45" fmla="*/ 1 h 253"/>
                <a:gd name="T46" fmla="*/ 115 w 331"/>
                <a:gd name="T47" fmla="*/ 0 h 253"/>
                <a:gd name="T48" fmla="*/ 105 w 331"/>
                <a:gd name="T49" fmla="*/ 5 h 253"/>
                <a:gd name="T50" fmla="*/ 81 w 331"/>
                <a:gd name="T51" fmla="*/ 15 h 253"/>
                <a:gd name="T52" fmla="*/ 52 w 331"/>
                <a:gd name="T53" fmla="*/ 30 h 253"/>
                <a:gd name="T54" fmla="*/ 19 w 331"/>
                <a:gd name="T55" fmla="*/ 101 h 253"/>
                <a:gd name="T56" fmla="*/ 0 w 331"/>
                <a:gd name="T57" fmla="*/ 253 h 253"/>
                <a:gd name="T58" fmla="*/ 219 w 331"/>
                <a:gd name="T59" fmla="*/ 253 h 253"/>
                <a:gd name="T60" fmla="*/ 219 w 331"/>
                <a:gd name="T61" fmla="*/ 253 h 253"/>
                <a:gd name="T62" fmla="*/ 331 w 331"/>
                <a:gd name="T6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53">
                  <a:moveTo>
                    <a:pt x="331" y="253"/>
                  </a:moveTo>
                  <a:cubicBezTo>
                    <a:pt x="331" y="253"/>
                    <a:pt x="318" y="152"/>
                    <a:pt x="312" y="101"/>
                  </a:cubicBezTo>
                  <a:cubicBezTo>
                    <a:pt x="309" y="76"/>
                    <a:pt x="301" y="42"/>
                    <a:pt x="280" y="30"/>
                  </a:cubicBezTo>
                  <a:cubicBezTo>
                    <a:pt x="271" y="25"/>
                    <a:pt x="260" y="20"/>
                    <a:pt x="250" y="15"/>
                  </a:cubicBezTo>
                  <a:cubicBezTo>
                    <a:pt x="241" y="11"/>
                    <a:pt x="233" y="7"/>
                    <a:pt x="227" y="5"/>
                  </a:cubicBezTo>
                  <a:cubicBezTo>
                    <a:pt x="220" y="2"/>
                    <a:pt x="216" y="0"/>
                    <a:pt x="216" y="0"/>
                  </a:cubicBezTo>
                  <a:cubicBezTo>
                    <a:pt x="216" y="0"/>
                    <a:pt x="216" y="0"/>
                    <a:pt x="216" y="1"/>
                  </a:cubicBezTo>
                  <a:cubicBezTo>
                    <a:pt x="216" y="1"/>
                    <a:pt x="216" y="0"/>
                    <a:pt x="215" y="0"/>
                  </a:cubicBezTo>
                  <a:cubicBezTo>
                    <a:pt x="215" y="0"/>
                    <a:pt x="215" y="0"/>
                    <a:pt x="215" y="0"/>
                  </a:cubicBezTo>
                  <a:cubicBezTo>
                    <a:pt x="215" y="0"/>
                    <a:pt x="215" y="0"/>
                    <a:pt x="215" y="0"/>
                  </a:cubicBezTo>
                  <a:cubicBezTo>
                    <a:pt x="215" y="0"/>
                    <a:pt x="215" y="0"/>
                    <a:pt x="215" y="0"/>
                  </a:cubicBezTo>
                  <a:cubicBezTo>
                    <a:pt x="215" y="0"/>
                    <a:pt x="215" y="0"/>
                    <a:pt x="215" y="0"/>
                  </a:cubicBezTo>
                  <a:cubicBezTo>
                    <a:pt x="215" y="0"/>
                    <a:pt x="215" y="0"/>
                    <a:pt x="215" y="1"/>
                  </a:cubicBezTo>
                  <a:cubicBezTo>
                    <a:pt x="215" y="0"/>
                    <a:pt x="214" y="0"/>
                    <a:pt x="214" y="0"/>
                  </a:cubicBezTo>
                  <a:cubicBezTo>
                    <a:pt x="175" y="86"/>
                    <a:pt x="167" y="103"/>
                    <a:pt x="166" y="107"/>
                  </a:cubicBezTo>
                  <a:cubicBezTo>
                    <a:pt x="164" y="103"/>
                    <a:pt x="156" y="86"/>
                    <a:pt x="117" y="0"/>
                  </a:cubicBezTo>
                  <a:cubicBezTo>
                    <a:pt x="117" y="0"/>
                    <a:pt x="117" y="0"/>
                    <a:pt x="116" y="1"/>
                  </a:cubicBezTo>
                  <a:cubicBezTo>
                    <a:pt x="116" y="0"/>
                    <a:pt x="116" y="0"/>
                    <a:pt x="116" y="0"/>
                  </a:cubicBezTo>
                  <a:cubicBezTo>
                    <a:pt x="116" y="0"/>
                    <a:pt x="116" y="0"/>
                    <a:pt x="116" y="0"/>
                  </a:cubicBezTo>
                  <a:cubicBezTo>
                    <a:pt x="116" y="0"/>
                    <a:pt x="116" y="0"/>
                    <a:pt x="116" y="0"/>
                  </a:cubicBezTo>
                  <a:cubicBezTo>
                    <a:pt x="116" y="0"/>
                    <a:pt x="116" y="0"/>
                    <a:pt x="116" y="0"/>
                  </a:cubicBezTo>
                  <a:cubicBezTo>
                    <a:pt x="116" y="0"/>
                    <a:pt x="116" y="0"/>
                    <a:pt x="116" y="0"/>
                  </a:cubicBezTo>
                  <a:cubicBezTo>
                    <a:pt x="116" y="0"/>
                    <a:pt x="116" y="1"/>
                    <a:pt x="115" y="1"/>
                  </a:cubicBezTo>
                  <a:cubicBezTo>
                    <a:pt x="115" y="0"/>
                    <a:pt x="115" y="0"/>
                    <a:pt x="115" y="0"/>
                  </a:cubicBezTo>
                  <a:cubicBezTo>
                    <a:pt x="115" y="0"/>
                    <a:pt x="111" y="2"/>
                    <a:pt x="105" y="5"/>
                  </a:cubicBezTo>
                  <a:cubicBezTo>
                    <a:pt x="98" y="7"/>
                    <a:pt x="90" y="11"/>
                    <a:pt x="81" y="15"/>
                  </a:cubicBezTo>
                  <a:cubicBezTo>
                    <a:pt x="71" y="20"/>
                    <a:pt x="60" y="25"/>
                    <a:pt x="52" y="30"/>
                  </a:cubicBezTo>
                  <a:cubicBezTo>
                    <a:pt x="31" y="42"/>
                    <a:pt x="22" y="76"/>
                    <a:pt x="19" y="101"/>
                  </a:cubicBezTo>
                  <a:cubicBezTo>
                    <a:pt x="13" y="152"/>
                    <a:pt x="0" y="253"/>
                    <a:pt x="0" y="253"/>
                  </a:cubicBezTo>
                  <a:cubicBezTo>
                    <a:pt x="219" y="253"/>
                    <a:pt x="219" y="253"/>
                    <a:pt x="219" y="253"/>
                  </a:cubicBezTo>
                  <a:cubicBezTo>
                    <a:pt x="219" y="253"/>
                    <a:pt x="219" y="253"/>
                    <a:pt x="219" y="253"/>
                  </a:cubicBezTo>
                  <a:cubicBezTo>
                    <a:pt x="248" y="253"/>
                    <a:pt x="285" y="253"/>
                    <a:pt x="331" y="2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solidFill>
                  <a:srgbClr val="5F5F5F"/>
                </a:solidFill>
              </a:endParaRPr>
            </a:p>
          </p:txBody>
        </p:sp>
        <p:sp>
          <p:nvSpPr>
            <p:cNvPr id="56" name="Freeform 13"/>
            <p:cNvSpPr>
              <a:spLocks/>
            </p:cNvSpPr>
            <p:nvPr/>
          </p:nvSpPr>
          <p:spPr bwMode="auto">
            <a:xfrm>
              <a:off x="3317" y="1855"/>
              <a:ext cx="362" cy="415"/>
            </a:xfrm>
            <a:custGeom>
              <a:avLst/>
              <a:gdLst>
                <a:gd name="T0" fmla="*/ 138 w 153"/>
                <a:gd name="T1" fmla="*/ 57 h 176"/>
                <a:gd name="T2" fmla="*/ 85 w 153"/>
                <a:gd name="T3" fmla="*/ 12 h 176"/>
                <a:gd name="T4" fmla="*/ 81 w 153"/>
                <a:gd name="T5" fmla="*/ 8 h 176"/>
                <a:gd name="T6" fmla="*/ 81 w 153"/>
                <a:gd name="T7" fmla="*/ 0 h 176"/>
                <a:gd name="T8" fmla="*/ 15 w 153"/>
                <a:gd name="T9" fmla="*/ 57 h 176"/>
                <a:gd name="T10" fmla="*/ 1 w 153"/>
                <a:gd name="T11" fmla="*/ 150 h 176"/>
                <a:gd name="T12" fmla="*/ 15 w 153"/>
                <a:gd name="T13" fmla="*/ 169 h 176"/>
                <a:gd name="T14" fmla="*/ 59 w 153"/>
                <a:gd name="T15" fmla="*/ 176 h 176"/>
                <a:gd name="T16" fmla="*/ 31 w 153"/>
                <a:gd name="T17" fmla="*/ 90 h 176"/>
                <a:gd name="T18" fmla="*/ 47 w 153"/>
                <a:gd name="T19" fmla="*/ 56 h 176"/>
                <a:gd name="T20" fmla="*/ 122 w 153"/>
                <a:gd name="T21" fmla="*/ 93 h 176"/>
                <a:gd name="T22" fmla="*/ 95 w 153"/>
                <a:gd name="T23" fmla="*/ 176 h 176"/>
                <a:gd name="T24" fmla="*/ 138 w 153"/>
                <a:gd name="T25" fmla="*/ 170 h 176"/>
                <a:gd name="T26" fmla="*/ 152 w 153"/>
                <a:gd name="T27" fmla="*/ 150 h 176"/>
                <a:gd name="T28" fmla="*/ 138 w 153"/>
                <a:gd name="T2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6">
                  <a:moveTo>
                    <a:pt x="138" y="57"/>
                  </a:moveTo>
                  <a:cubicBezTo>
                    <a:pt x="136" y="51"/>
                    <a:pt x="123" y="12"/>
                    <a:pt x="85" y="12"/>
                  </a:cubicBezTo>
                  <a:cubicBezTo>
                    <a:pt x="82" y="12"/>
                    <a:pt x="80" y="11"/>
                    <a:pt x="81" y="8"/>
                  </a:cubicBezTo>
                  <a:cubicBezTo>
                    <a:pt x="81" y="0"/>
                    <a:pt x="81" y="0"/>
                    <a:pt x="81" y="0"/>
                  </a:cubicBezTo>
                  <a:cubicBezTo>
                    <a:pt x="28" y="0"/>
                    <a:pt x="17" y="48"/>
                    <a:pt x="15" y="57"/>
                  </a:cubicBezTo>
                  <a:cubicBezTo>
                    <a:pt x="5" y="92"/>
                    <a:pt x="2" y="129"/>
                    <a:pt x="1" y="150"/>
                  </a:cubicBezTo>
                  <a:cubicBezTo>
                    <a:pt x="0" y="159"/>
                    <a:pt x="6" y="167"/>
                    <a:pt x="15" y="169"/>
                  </a:cubicBezTo>
                  <a:cubicBezTo>
                    <a:pt x="26" y="172"/>
                    <a:pt x="41" y="175"/>
                    <a:pt x="59" y="176"/>
                  </a:cubicBezTo>
                  <a:cubicBezTo>
                    <a:pt x="27" y="157"/>
                    <a:pt x="31" y="90"/>
                    <a:pt x="31" y="90"/>
                  </a:cubicBezTo>
                  <a:cubicBezTo>
                    <a:pt x="31" y="90"/>
                    <a:pt x="31" y="59"/>
                    <a:pt x="47" y="56"/>
                  </a:cubicBezTo>
                  <a:cubicBezTo>
                    <a:pt x="47" y="56"/>
                    <a:pt x="73" y="93"/>
                    <a:pt x="122" y="93"/>
                  </a:cubicBezTo>
                  <a:cubicBezTo>
                    <a:pt x="122" y="93"/>
                    <a:pt x="127" y="158"/>
                    <a:pt x="95" y="176"/>
                  </a:cubicBezTo>
                  <a:cubicBezTo>
                    <a:pt x="114" y="175"/>
                    <a:pt x="128" y="172"/>
                    <a:pt x="138" y="170"/>
                  </a:cubicBezTo>
                  <a:cubicBezTo>
                    <a:pt x="147" y="167"/>
                    <a:pt x="153" y="160"/>
                    <a:pt x="152" y="150"/>
                  </a:cubicBezTo>
                  <a:cubicBezTo>
                    <a:pt x="152" y="131"/>
                    <a:pt x="149" y="97"/>
                    <a:pt x="138" y="5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solidFill>
                  <a:srgbClr val="5F5F5F"/>
                </a:solidFill>
              </a:endParaRPr>
            </a:p>
          </p:txBody>
        </p:sp>
      </p:grpSp>
      <p:sp>
        <p:nvSpPr>
          <p:cNvPr id="5" name="Rectangle 4"/>
          <p:cNvSpPr/>
          <p:nvPr/>
        </p:nvSpPr>
        <p:spPr>
          <a:xfrm>
            <a:off x="1070796" y="5115582"/>
            <a:ext cx="10208152" cy="109936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8" name="Rectangle 37"/>
          <p:cNvSpPr/>
          <p:nvPr/>
        </p:nvSpPr>
        <p:spPr bwMode="gray">
          <a:xfrm>
            <a:off x="24" y="0"/>
            <a:ext cx="194013"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 name="Rectangle 1"/>
          <p:cNvSpPr/>
          <p:nvPr/>
        </p:nvSpPr>
        <p:spPr>
          <a:xfrm>
            <a:off x="2289471" y="6532272"/>
            <a:ext cx="2129664" cy="223138"/>
          </a:xfrm>
          <a:prstGeom prst="rect">
            <a:avLst/>
          </a:prstGeom>
        </p:spPr>
        <p:txBody>
          <a:bodyPr wrap="none">
            <a:spAutoFit/>
          </a:bodyPr>
          <a:lstStyle/>
          <a:p>
            <a:r>
              <a:rPr lang="en-US" sz="850" dirty="0">
                <a:solidFill>
                  <a:srgbClr val="5F5F5F"/>
                </a:solidFill>
              </a:rPr>
              <a:t>*Global Employment Trends for Youth 2015</a:t>
            </a:r>
          </a:p>
        </p:txBody>
      </p:sp>
    </p:spTree>
    <p:extLst>
      <p:ext uri="{BB962C8B-B14F-4D97-AF65-F5344CB8AC3E}">
        <p14:creationId xmlns:p14="http://schemas.microsoft.com/office/powerpoint/2010/main" val="198732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 presetClass="entr" presetSubtype="0" fill="hold" nodeType="withEffect">
                                  <p:stCondLst>
                                    <p:cond delay="175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1250"/>
                                  </p:stCondLst>
                                  <p:childTnLst>
                                    <p:set>
                                      <p:cBhvr>
                                        <p:cTn id="17" dur="1" fill="hold">
                                          <p:stCondLst>
                                            <p:cond delay="0"/>
                                          </p:stCondLst>
                                        </p:cTn>
                                        <p:tgtEl>
                                          <p:spTgt spid="7"/>
                                        </p:tgtEl>
                                        <p:attrNameLst>
                                          <p:attrName>style.visibility</p:attrName>
                                        </p:attrNameLst>
                                      </p:cBhvr>
                                      <p:to>
                                        <p:strVal val="visible"/>
                                      </p:to>
                                    </p:set>
                                  </p:childTnLst>
                                </p:cTn>
                              </p:par>
                              <p:par>
                                <p:cTn id="18" presetID="42" presetClass="path" presetSubtype="0" accel="50000" decel="50000" fill="hold" nodeType="withEffect">
                                  <p:stCondLst>
                                    <p:cond delay="1750"/>
                                  </p:stCondLst>
                                  <p:childTnLst>
                                    <p:animMotion origin="layout" path="M 3.68065E-6 7.40741E-7 L 3.68065E-6 0.14768 " pathEditMode="relative" rAng="0" ptsTypes="AA">
                                      <p:cBhvr>
                                        <p:cTn id="19" dur="1000" spd="-100000" fill="hold"/>
                                        <p:tgtEl>
                                          <p:spTgt spid="9"/>
                                        </p:tgtEl>
                                        <p:attrNameLst>
                                          <p:attrName>ppt_x</p:attrName>
                                          <p:attrName>ppt_y</p:attrName>
                                        </p:attrNameLst>
                                      </p:cBhvr>
                                      <p:rCtr x="0" y="7384"/>
                                    </p:animMotion>
                                  </p:childTnLst>
                                </p:cTn>
                              </p:par>
                              <p:par>
                                <p:cTn id="20" presetID="42" presetClass="path" presetSubtype="0" accel="50000" decel="50000" fill="hold" nodeType="withEffect">
                                  <p:stCondLst>
                                    <p:cond delay="1500"/>
                                  </p:stCondLst>
                                  <p:childTnLst>
                                    <p:animMotion origin="layout" path="M -4.84501E-7 7.40741E-7 L -4.84501E-7 0.14768 " pathEditMode="relative" rAng="0" ptsTypes="AA">
                                      <p:cBhvr>
                                        <p:cTn id="21" dur="1000" spd="-100000" fill="hold"/>
                                        <p:tgtEl>
                                          <p:spTgt spid="8"/>
                                        </p:tgtEl>
                                        <p:attrNameLst>
                                          <p:attrName>ppt_x</p:attrName>
                                          <p:attrName>ppt_y</p:attrName>
                                        </p:attrNameLst>
                                      </p:cBhvr>
                                      <p:rCtr x="0" y="7384"/>
                                    </p:animMotion>
                                  </p:childTnLst>
                                </p:cTn>
                              </p:par>
                              <p:par>
                                <p:cTn id="22" presetID="42" presetClass="path" presetSubtype="0" accel="50000" decel="50000" fill="hold" nodeType="withEffect">
                                  <p:stCondLst>
                                    <p:cond delay="1250"/>
                                  </p:stCondLst>
                                  <p:childTnLst>
                                    <p:animMotion origin="layout" path="M -4.4074E-6 7.40741E-7 L -4.4074E-6 0.14768 " pathEditMode="relative" rAng="0" ptsTypes="AA">
                                      <p:cBhvr>
                                        <p:cTn id="23" dur="1000" spd="-100000" fill="hold"/>
                                        <p:tgtEl>
                                          <p:spTgt spid="7"/>
                                        </p:tgtEl>
                                        <p:attrNameLst>
                                          <p:attrName>ppt_x</p:attrName>
                                          <p:attrName>ppt_y</p:attrName>
                                        </p:attrNameLst>
                                      </p:cBhvr>
                                      <p:rCtr x="0" y="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duotone>
              <a:schemeClr val="accent1">
                <a:shade val="45000"/>
                <a:satMod val="135000"/>
              </a:schemeClr>
              <a:prstClr val="white"/>
            </a:duotone>
            <a:lum bright="-41000" contrast="71000"/>
          </a:blip>
          <a:srcRect l="-186" r="16038"/>
          <a:stretch/>
        </p:blipFill>
        <p:spPr bwMode="gray">
          <a:xfrm>
            <a:off x="3759899" y="4039601"/>
            <a:ext cx="4672583" cy="1136368"/>
          </a:xfrm>
          <a:prstGeom prst="rect">
            <a:avLst/>
          </a:prstGeom>
          <a:noFill/>
          <a:ln w="9525">
            <a:noFill/>
            <a:miter lim="800000"/>
            <a:headEnd/>
            <a:tailEnd/>
          </a:ln>
        </p:spPr>
      </p:pic>
      <p:sp>
        <p:nvSpPr>
          <p:cNvPr id="10" name="Rectangle 9"/>
          <p:cNvSpPr/>
          <p:nvPr/>
        </p:nvSpPr>
        <p:spPr>
          <a:xfrm>
            <a:off x="5651028" y="3870960"/>
            <a:ext cx="2863052" cy="130500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 name="Text Placeholder 5"/>
          <p:cNvSpPr>
            <a:spLocks noGrp="1"/>
          </p:cNvSpPr>
          <p:nvPr>
            <p:ph type="body" sz="quarter" idx="15"/>
          </p:nvPr>
        </p:nvSpPr>
        <p:spPr>
          <a:xfrm>
            <a:off x="6070213" y="1008421"/>
            <a:ext cx="5736896" cy="2743200"/>
          </a:xfrm>
        </p:spPr>
        <p:txBody>
          <a:bodyPr/>
          <a:lstStyle/>
          <a:p>
            <a:pPr lvl="0">
              <a:buClr>
                <a:srgbClr val="5F5F5F">
                  <a:lumMod val="60000"/>
                  <a:lumOff val="40000"/>
                </a:srgbClr>
              </a:buClr>
            </a:pPr>
            <a:r>
              <a:rPr lang="en-US" sz="3200" dirty="0">
                <a:solidFill>
                  <a:srgbClr val="5F5F5F"/>
                </a:solidFill>
              </a:rPr>
              <a:t>In Sub-Saharan Africa, </a:t>
            </a:r>
            <a:r>
              <a:rPr lang="en-US" sz="3200" dirty="0">
                <a:solidFill>
                  <a:srgbClr val="FF0000"/>
                </a:solidFill>
              </a:rPr>
              <a:t>three in five </a:t>
            </a:r>
            <a:r>
              <a:rPr lang="en-US" sz="3200" dirty="0">
                <a:solidFill>
                  <a:srgbClr val="5F5F5F"/>
                </a:solidFill>
              </a:rPr>
              <a:t>young workers (61.4%) </a:t>
            </a:r>
            <a:r>
              <a:rPr lang="en-US" sz="3200" dirty="0">
                <a:solidFill>
                  <a:schemeClr val="accent1"/>
                </a:solidFill>
              </a:rPr>
              <a:t>do not have the level of education </a:t>
            </a:r>
            <a:r>
              <a:rPr lang="en-US" sz="3200" dirty="0">
                <a:solidFill>
                  <a:srgbClr val="5F5F5F"/>
                </a:solidFill>
              </a:rPr>
              <a:t>expected to make them productive on the job</a:t>
            </a:r>
          </a:p>
        </p:txBody>
      </p:sp>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17</a:t>
            </a:fld>
            <a:endParaRPr lang="en-US" dirty="0">
              <a:solidFill>
                <a:srgbClr val="5F5F5F"/>
              </a:solidFill>
            </a:endParaRPr>
          </a:p>
        </p:txBody>
      </p:sp>
      <p:sp>
        <p:nvSpPr>
          <p:cNvPr id="4" name="Title 3"/>
          <p:cNvSpPr>
            <a:spLocks noGrp="1"/>
          </p:cNvSpPr>
          <p:nvPr>
            <p:ph type="title"/>
          </p:nvPr>
        </p:nvSpPr>
        <p:spPr>
          <a:xfrm>
            <a:off x="247557" y="1008421"/>
            <a:ext cx="5403471" cy="2743200"/>
          </a:xfrm>
        </p:spPr>
        <p:txBody>
          <a:bodyPr/>
          <a:lstStyle/>
          <a:p>
            <a:r>
              <a:rPr lang="en-US" dirty="0"/>
              <a:t>61.4%</a:t>
            </a:r>
            <a:endParaRPr lang="en-IE" dirty="0"/>
          </a:p>
        </p:txBody>
      </p:sp>
      <p:sp>
        <p:nvSpPr>
          <p:cNvPr id="38" name="Rectangle 37"/>
          <p:cNvSpPr/>
          <p:nvPr/>
        </p:nvSpPr>
        <p:spPr bwMode="gray">
          <a:xfrm>
            <a:off x="24" y="0"/>
            <a:ext cx="194013"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 name="Rectangle 1"/>
          <p:cNvSpPr/>
          <p:nvPr/>
        </p:nvSpPr>
        <p:spPr>
          <a:xfrm>
            <a:off x="2289471" y="6532272"/>
            <a:ext cx="2129664" cy="223138"/>
          </a:xfrm>
          <a:prstGeom prst="rect">
            <a:avLst/>
          </a:prstGeom>
        </p:spPr>
        <p:txBody>
          <a:bodyPr wrap="none">
            <a:spAutoFit/>
          </a:bodyPr>
          <a:lstStyle/>
          <a:p>
            <a:r>
              <a:rPr lang="en-US" sz="850" dirty="0">
                <a:solidFill>
                  <a:srgbClr val="5F5F5F"/>
                </a:solidFill>
              </a:rPr>
              <a:t>*Global Employment Trends for Youth 2015</a:t>
            </a:r>
          </a:p>
        </p:txBody>
      </p:sp>
      <p:pic>
        <p:nvPicPr>
          <p:cNvPr id="17" name="Picture 16"/>
          <p:cNvPicPr>
            <a:picLocks noChangeAspect="1"/>
          </p:cNvPicPr>
          <p:nvPr/>
        </p:nvPicPr>
        <p:blipFill rotWithShape="1">
          <a:blip r:embed="rId3" cstate="print">
            <a:duotone>
              <a:prstClr val="black"/>
              <a:schemeClr val="accent6">
                <a:tint val="45000"/>
                <a:satMod val="400000"/>
              </a:schemeClr>
            </a:duotone>
          </a:blip>
          <a:srcRect l="33874" r="16038"/>
          <a:stretch/>
        </p:blipFill>
        <p:spPr bwMode="gray">
          <a:xfrm>
            <a:off x="5658143" y="4039601"/>
            <a:ext cx="2781223" cy="1136368"/>
          </a:xfrm>
          <a:prstGeom prst="rect">
            <a:avLst/>
          </a:prstGeom>
          <a:noFill/>
          <a:ln w="9525">
            <a:noFill/>
            <a:miter lim="800000"/>
            <a:headEnd/>
            <a:tailEnd/>
          </a:ln>
        </p:spPr>
      </p:pic>
    </p:spTree>
    <p:extLst>
      <p:ext uri="{BB962C8B-B14F-4D97-AF65-F5344CB8AC3E}">
        <p14:creationId xmlns:p14="http://schemas.microsoft.com/office/powerpoint/2010/main" val="3268422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7" name="Rectangle 26" descr="A large metric, brief statement, and 4-color photo can be included here"/>
          <p:cNvSpPr/>
          <p:nvPr/>
        </p:nvSpPr>
        <p:spPr bwMode="hidden">
          <a:xfrm>
            <a:off x="0" y="0"/>
            <a:ext cx="1219200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6" name="TextBox 5"/>
          <p:cNvSpPr txBox="1"/>
          <p:nvPr/>
        </p:nvSpPr>
        <p:spPr>
          <a:xfrm>
            <a:off x="11672626" y="530625"/>
            <a:ext cx="45731" cy="45719"/>
          </a:xfrm>
          <a:prstGeom prst="rect">
            <a:avLst/>
          </a:prstGeom>
          <a:noFill/>
        </p:spPr>
        <p:txBody>
          <a:bodyPr wrap="square" lIns="0" tIns="0" rIns="0" bIns="0" rtlCol="0">
            <a:noAutofit/>
          </a:bodyPr>
          <a:lstStyle/>
          <a:p>
            <a:pPr>
              <a:lnSpc>
                <a:spcPct val="90000"/>
              </a:lnSpc>
            </a:pPr>
            <a:endParaRPr lang="en-US" dirty="0">
              <a:solidFill>
                <a:srgbClr val="5F5F5F"/>
              </a:solidFill>
            </a:endParaRPr>
          </a:p>
        </p:txBody>
      </p:sp>
      <p:grpSp>
        <p:nvGrpSpPr>
          <p:cNvPr id="2" name="Group 21"/>
          <p:cNvGrpSpPr/>
          <p:nvPr/>
        </p:nvGrpSpPr>
        <p:grpSpPr>
          <a:xfrm>
            <a:off x="0" y="0"/>
            <a:ext cx="12192573" cy="6858000"/>
            <a:chOff x="0" y="0"/>
            <a:chExt cx="12189398" cy="6858000"/>
          </a:xfrm>
        </p:grpSpPr>
        <p:sp>
          <p:nvSpPr>
            <p:cNvPr id="23" name="Rectangle 2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4" name="Rectangle 23"/>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5" name="Rectangle 2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6" name="Rectangle 2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9" name="Picture 8" descr="Oracle logo in white on red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ltGray">
          <a:xfrm>
            <a:off x="531974" y="6263640"/>
            <a:ext cx="1623284" cy="594360"/>
          </a:xfrm>
          <a:prstGeom prst="rect">
            <a:avLst/>
          </a:prstGeom>
        </p:spPr>
      </p:pic>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18</a:t>
            </a:fld>
            <a:endParaRPr lang="en-US" dirty="0">
              <a:solidFill>
                <a:srgbClr val="5F5F5F"/>
              </a:solidFill>
            </a:endParaRPr>
          </a:p>
        </p:txBody>
      </p:sp>
      <p:sp>
        <p:nvSpPr>
          <p:cNvPr id="21" name="Title 3"/>
          <p:cNvSpPr txBox="1">
            <a:spLocks/>
          </p:cNvSpPr>
          <p:nvPr/>
        </p:nvSpPr>
        <p:spPr>
          <a:xfrm>
            <a:off x="770147" y="2285137"/>
            <a:ext cx="10325609" cy="1405086"/>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13800" b="1" kern="1200">
                <a:solidFill>
                  <a:schemeClr val="tx1"/>
                </a:solidFill>
                <a:latin typeface="+mj-lt"/>
                <a:ea typeface="+mj-ea"/>
                <a:cs typeface="+mj-cs"/>
              </a:defRPr>
            </a:lvl1pPr>
          </a:lstStyle>
          <a:p>
            <a:endParaRPr lang="en-US" sz="6000" dirty="0">
              <a:solidFill>
                <a:srgbClr val="FFFFFF"/>
              </a:solidFill>
            </a:endParaRPr>
          </a:p>
          <a:p>
            <a:endParaRPr lang="en-US" sz="6000" dirty="0">
              <a:solidFill>
                <a:srgbClr val="FFFFFF"/>
              </a:solidFill>
            </a:endParaRPr>
          </a:p>
          <a:p>
            <a:r>
              <a:rPr lang="en-US" sz="6000" dirty="0">
                <a:solidFill>
                  <a:srgbClr val="FFFFFF"/>
                </a:solidFill>
              </a:rPr>
              <a:t>While there are more people looking for work, employers cannot find the skills they need</a:t>
            </a:r>
          </a:p>
        </p:txBody>
      </p:sp>
    </p:spTree>
    <p:extLst>
      <p:ext uri="{BB962C8B-B14F-4D97-AF65-F5344CB8AC3E}">
        <p14:creationId xmlns:p14="http://schemas.microsoft.com/office/powerpoint/2010/main" val="382839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35" presetClass="path" presetSubtype="0" decel="100000" fill="hold" grpId="1" nodeType="withEffect">
                                  <p:stCondLst>
                                    <p:cond delay="500"/>
                                  </p:stCondLst>
                                  <p:childTnLst>
                                    <p:animMotion origin="layout" path="M 1.45833E-6 1.85185E-6 L -0.03555 1.85185E-6 " pathEditMode="relative" rAng="0" ptsTypes="AA">
                                      <p:cBhvr>
                                        <p:cTn id="9" dur="750" spd="-100000" fill="hold"/>
                                        <p:tgtEl>
                                          <p:spTgt spid="21"/>
                                        </p:tgtEl>
                                        <p:attrNameLst>
                                          <p:attrName>ppt_x</p:attrName>
                                          <p:attrName>ppt_y</p:attrName>
                                        </p:attrNameLst>
                                      </p:cBhvr>
                                      <p:rCtr x="-17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Employers</a:t>
            </a:r>
            <a:r>
              <a:rPr lang="en-US" dirty="0"/>
              <a:t> are </a:t>
            </a:r>
            <a:r>
              <a:rPr lang="en-US" dirty="0">
                <a:solidFill>
                  <a:srgbClr val="FF0000"/>
                </a:solidFill>
              </a:rPr>
              <a:t>dissatisfied</a:t>
            </a:r>
            <a:r>
              <a:rPr lang="en-US" dirty="0"/>
              <a:t> with applicants’ skills</a:t>
            </a:r>
          </a:p>
        </p:txBody>
      </p:sp>
      <p:sp>
        <p:nvSpPr>
          <p:cNvPr id="19" name="Donut 18"/>
          <p:cNvSpPr/>
          <p:nvPr/>
        </p:nvSpPr>
        <p:spPr>
          <a:xfrm>
            <a:off x="7747215" y="1746071"/>
            <a:ext cx="2260169" cy="2259580"/>
          </a:xfrm>
          <a:prstGeom prst="donut">
            <a:avLst>
              <a:gd name="adj" fmla="val 8099"/>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grpSp>
        <p:nvGrpSpPr>
          <p:cNvPr id="20" name="Group 20"/>
          <p:cNvGrpSpPr/>
          <p:nvPr/>
        </p:nvGrpSpPr>
        <p:grpSpPr>
          <a:xfrm>
            <a:off x="2184615" y="1746071"/>
            <a:ext cx="2260169" cy="2259580"/>
            <a:chOff x="1047078" y="1297617"/>
            <a:chExt cx="2259580" cy="2259580"/>
          </a:xfrm>
        </p:grpSpPr>
        <p:sp>
          <p:nvSpPr>
            <p:cNvPr id="22" name="Donut 21"/>
            <p:cNvSpPr/>
            <p:nvPr/>
          </p:nvSpPr>
          <p:spPr>
            <a:xfrm>
              <a:off x="1047078" y="1297617"/>
              <a:ext cx="2259580" cy="2259580"/>
            </a:xfrm>
            <a:prstGeom prst="donut">
              <a:avLst>
                <a:gd name="adj" fmla="val 8099"/>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grpSp>
          <p:nvGrpSpPr>
            <p:cNvPr id="21" name="Group 22"/>
            <p:cNvGrpSpPr/>
            <p:nvPr/>
          </p:nvGrpSpPr>
          <p:grpSpPr>
            <a:xfrm>
              <a:off x="1500786" y="1892911"/>
              <a:ext cx="1352164" cy="963826"/>
              <a:chOff x="2652791" y="4237487"/>
              <a:chExt cx="1032272" cy="735806"/>
            </a:xfrm>
            <a:solidFill>
              <a:schemeClr val="tx2"/>
            </a:solidFill>
          </p:grpSpPr>
          <p:sp>
            <p:nvSpPr>
              <p:cNvPr id="24" name="Freeform 62"/>
              <p:cNvSpPr>
                <a:spLocks/>
              </p:cNvSpPr>
              <p:nvPr/>
            </p:nvSpPr>
            <p:spPr bwMode="auto">
              <a:xfrm>
                <a:off x="3097847" y="4842801"/>
                <a:ext cx="587216" cy="64532"/>
              </a:xfrm>
              <a:custGeom>
                <a:avLst/>
                <a:gdLst>
                  <a:gd name="T0" fmla="*/ 1044 w 1044"/>
                  <a:gd name="T1" fmla="*/ 0 h 115"/>
                  <a:gd name="T2" fmla="*/ 0 w 1044"/>
                  <a:gd name="T3" fmla="*/ 0 h 115"/>
                  <a:gd name="T4" fmla="*/ 23 w 1044"/>
                  <a:gd name="T5" fmla="*/ 115 h 115"/>
                  <a:gd name="T6" fmla="*/ 1044 w 1044"/>
                  <a:gd name="T7" fmla="*/ 115 h 115"/>
                  <a:gd name="T8" fmla="*/ 1044 w 1044"/>
                  <a:gd name="T9" fmla="*/ 0 h 115"/>
                </a:gdLst>
                <a:ahLst/>
                <a:cxnLst>
                  <a:cxn ang="0">
                    <a:pos x="T0" y="T1"/>
                  </a:cxn>
                  <a:cxn ang="0">
                    <a:pos x="T2" y="T3"/>
                  </a:cxn>
                  <a:cxn ang="0">
                    <a:pos x="T4" y="T5"/>
                  </a:cxn>
                  <a:cxn ang="0">
                    <a:pos x="T6" y="T7"/>
                  </a:cxn>
                  <a:cxn ang="0">
                    <a:pos x="T8" y="T9"/>
                  </a:cxn>
                </a:cxnLst>
                <a:rect l="0" t="0" r="r" b="b"/>
                <a:pathLst>
                  <a:path w="1044" h="115">
                    <a:moveTo>
                      <a:pt x="1044" y="0"/>
                    </a:moveTo>
                    <a:cubicBezTo>
                      <a:pt x="0" y="0"/>
                      <a:pt x="0" y="0"/>
                      <a:pt x="0" y="0"/>
                    </a:cubicBezTo>
                    <a:cubicBezTo>
                      <a:pt x="8" y="40"/>
                      <a:pt x="16" y="80"/>
                      <a:pt x="23" y="115"/>
                    </a:cubicBezTo>
                    <a:cubicBezTo>
                      <a:pt x="1044" y="115"/>
                      <a:pt x="1044" y="115"/>
                      <a:pt x="1044" y="115"/>
                    </a:cubicBezTo>
                    <a:lnTo>
                      <a:pt x="10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5" name="Freeform 63"/>
              <p:cNvSpPr>
                <a:spLocks/>
              </p:cNvSpPr>
              <p:nvPr/>
            </p:nvSpPr>
            <p:spPr bwMode="auto">
              <a:xfrm>
                <a:off x="2652791" y="4464658"/>
                <a:ext cx="447675" cy="508635"/>
              </a:xfrm>
              <a:custGeom>
                <a:avLst/>
                <a:gdLst>
                  <a:gd name="T0" fmla="*/ 796 w 796"/>
                  <a:gd name="T1" fmla="*/ 904 h 904"/>
                  <a:gd name="T2" fmla="*/ 714 w 796"/>
                  <a:gd name="T3" fmla="*/ 476 h 904"/>
                  <a:gd name="T4" fmla="*/ 656 w 796"/>
                  <a:gd name="T5" fmla="*/ 322 h 904"/>
                  <a:gd name="T6" fmla="*/ 425 w 796"/>
                  <a:gd name="T7" fmla="*/ 15 h 904"/>
                  <a:gd name="T8" fmla="*/ 407 w 796"/>
                  <a:gd name="T9" fmla="*/ 17 h 904"/>
                  <a:gd name="T10" fmla="*/ 380 w 796"/>
                  <a:gd name="T11" fmla="*/ 74 h 904"/>
                  <a:gd name="T12" fmla="*/ 273 w 796"/>
                  <a:gd name="T13" fmla="*/ 125 h 904"/>
                  <a:gd name="T14" fmla="*/ 112 w 796"/>
                  <a:gd name="T15" fmla="*/ 636 h 904"/>
                  <a:gd name="T16" fmla="*/ 103 w 796"/>
                  <a:gd name="T17" fmla="*/ 672 h 904"/>
                  <a:gd name="T18" fmla="*/ 0 w 796"/>
                  <a:gd name="T19" fmla="*/ 672 h 904"/>
                  <a:gd name="T20" fmla="*/ 0 w 796"/>
                  <a:gd name="T21" fmla="*/ 787 h 904"/>
                  <a:gd name="T22" fmla="*/ 97 w 796"/>
                  <a:gd name="T23" fmla="*/ 787 h 904"/>
                  <a:gd name="T24" fmla="*/ 113 w 796"/>
                  <a:gd name="T25" fmla="*/ 904 h 904"/>
                  <a:gd name="T26" fmla="*/ 796 w 796"/>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6" h="904">
                    <a:moveTo>
                      <a:pt x="796" y="904"/>
                    </a:moveTo>
                    <a:cubicBezTo>
                      <a:pt x="796" y="904"/>
                      <a:pt x="722" y="530"/>
                      <a:pt x="714" y="476"/>
                    </a:cubicBezTo>
                    <a:cubicBezTo>
                      <a:pt x="699" y="375"/>
                      <a:pt x="656" y="322"/>
                      <a:pt x="656" y="322"/>
                    </a:cubicBezTo>
                    <a:cubicBezTo>
                      <a:pt x="425" y="15"/>
                      <a:pt x="425" y="15"/>
                      <a:pt x="425" y="15"/>
                    </a:cubicBezTo>
                    <a:cubicBezTo>
                      <a:pt x="425" y="15"/>
                      <a:pt x="415" y="0"/>
                      <a:pt x="407" y="17"/>
                    </a:cubicBezTo>
                    <a:cubicBezTo>
                      <a:pt x="400" y="32"/>
                      <a:pt x="380" y="74"/>
                      <a:pt x="380" y="74"/>
                    </a:cubicBezTo>
                    <a:cubicBezTo>
                      <a:pt x="380" y="74"/>
                      <a:pt x="314" y="80"/>
                      <a:pt x="273" y="125"/>
                    </a:cubicBezTo>
                    <a:cubicBezTo>
                      <a:pt x="201" y="204"/>
                      <a:pt x="142" y="544"/>
                      <a:pt x="112" y="636"/>
                    </a:cubicBezTo>
                    <a:cubicBezTo>
                      <a:pt x="109" y="648"/>
                      <a:pt x="106" y="660"/>
                      <a:pt x="103" y="672"/>
                    </a:cubicBezTo>
                    <a:cubicBezTo>
                      <a:pt x="0" y="672"/>
                      <a:pt x="0" y="672"/>
                      <a:pt x="0" y="672"/>
                    </a:cubicBezTo>
                    <a:cubicBezTo>
                      <a:pt x="0" y="787"/>
                      <a:pt x="0" y="787"/>
                      <a:pt x="0" y="787"/>
                    </a:cubicBezTo>
                    <a:cubicBezTo>
                      <a:pt x="97" y="787"/>
                      <a:pt x="97" y="787"/>
                      <a:pt x="97" y="787"/>
                    </a:cubicBezTo>
                    <a:cubicBezTo>
                      <a:pt x="100" y="837"/>
                      <a:pt x="108" y="881"/>
                      <a:pt x="113" y="904"/>
                    </a:cubicBezTo>
                    <a:lnTo>
                      <a:pt x="796" y="9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6" name="Freeform 64"/>
              <p:cNvSpPr>
                <a:spLocks/>
              </p:cNvSpPr>
              <p:nvPr/>
            </p:nvSpPr>
            <p:spPr bwMode="auto">
              <a:xfrm>
                <a:off x="2863770" y="4237487"/>
                <a:ext cx="206931" cy="276701"/>
              </a:xfrm>
              <a:custGeom>
                <a:avLst/>
                <a:gdLst>
                  <a:gd name="T0" fmla="*/ 353 w 368"/>
                  <a:gd name="T1" fmla="*/ 160 h 492"/>
                  <a:gd name="T2" fmla="*/ 183 w 368"/>
                  <a:gd name="T3" fmla="*/ 0 h 492"/>
                  <a:gd name="T4" fmla="*/ 183 w 368"/>
                  <a:gd name="T5" fmla="*/ 22 h 492"/>
                  <a:gd name="T6" fmla="*/ 169 w 368"/>
                  <a:gd name="T7" fmla="*/ 33 h 492"/>
                  <a:gd name="T8" fmla="*/ 34 w 368"/>
                  <a:gd name="T9" fmla="*/ 106 h 492"/>
                  <a:gd name="T10" fmla="*/ 61 w 368"/>
                  <a:gd name="T11" fmla="*/ 310 h 492"/>
                  <a:gd name="T12" fmla="*/ 194 w 368"/>
                  <a:gd name="T13" fmla="*/ 492 h 492"/>
                  <a:gd name="T14" fmla="*/ 215 w 368"/>
                  <a:gd name="T15" fmla="*/ 492 h 492"/>
                  <a:gd name="T16" fmla="*/ 353 w 368"/>
                  <a:gd name="T17" fmla="*/ 383 h 492"/>
                  <a:gd name="T18" fmla="*/ 353 w 368"/>
                  <a:gd name="T19" fmla="*/ 1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492">
                    <a:moveTo>
                      <a:pt x="353" y="160"/>
                    </a:moveTo>
                    <a:cubicBezTo>
                      <a:pt x="353" y="160"/>
                      <a:pt x="368" y="9"/>
                      <a:pt x="183" y="0"/>
                    </a:cubicBezTo>
                    <a:cubicBezTo>
                      <a:pt x="183" y="22"/>
                      <a:pt x="183" y="22"/>
                      <a:pt x="183" y="22"/>
                    </a:cubicBezTo>
                    <a:cubicBezTo>
                      <a:pt x="183" y="28"/>
                      <a:pt x="176" y="31"/>
                      <a:pt x="169" y="33"/>
                    </a:cubicBezTo>
                    <a:cubicBezTo>
                      <a:pt x="108" y="33"/>
                      <a:pt x="60" y="59"/>
                      <a:pt x="34" y="106"/>
                    </a:cubicBezTo>
                    <a:cubicBezTo>
                      <a:pt x="0" y="168"/>
                      <a:pt x="12" y="241"/>
                      <a:pt x="61" y="310"/>
                    </a:cubicBezTo>
                    <a:cubicBezTo>
                      <a:pt x="126" y="402"/>
                      <a:pt x="194" y="492"/>
                      <a:pt x="194" y="492"/>
                    </a:cubicBezTo>
                    <a:cubicBezTo>
                      <a:pt x="215" y="492"/>
                      <a:pt x="215" y="492"/>
                      <a:pt x="215" y="492"/>
                    </a:cubicBezTo>
                    <a:cubicBezTo>
                      <a:pt x="246" y="492"/>
                      <a:pt x="355" y="481"/>
                      <a:pt x="353" y="383"/>
                    </a:cubicBezTo>
                    <a:lnTo>
                      <a:pt x="353" y="1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7" name="Freeform 65"/>
              <p:cNvSpPr>
                <a:spLocks noEditPoints="1"/>
              </p:cNvSpPr>
              <p:nvPr/>
            </p:nvSpPr>
            <p:spPr bwMode="auto">
              <a:xfrm>
                <a:off x="3140948" y="4512998"/>
                <a:ext cx="492204" cy="305038"/>
              </a:xfrm>
              <a:custGeom>
                <a:avLst/>
                <a:gdLst>
                  <a:gd name="T0" fmla="*/ 840 w 875"/>
                  <a:gd name="T1" fmla="*/ 149 h 542"/>
                  <a:gd name="T2" fmla="*/ 794 w 875"/>
                  <a:gd name="T3" fmla="*/ 87 h 542"/>
                  <a:gd name="T4" fmla="*/ 568 w 875"/>
                  <a:gd name="T5" fmla="*/ 0 h 542"/>
                  <a:gd name="T6" fmla="*/ 498 w 875"/>
                  <a:gd name="T7" fmla="*/ 475 h 542"/>
                  <a:gd name="T8" fmla="*/ 470 w 875"/>
                  <a:gd name="T9" fmla="*/ 133 h 542"/>
                  <a:gd name="T10" fmla="*/ 503 w 875"/>
                  <a:gd name="T11" fmla="*/ 50 h 542"/>
                  <a:gd name="T12" fmla="*/ 372 w 875"/>
                  <a:gd name="T13" fmla="*/ 50 h 542"/>
                  <a:gd name="T14" fmla="*/ 404 w 875"/>
                  <a:gd name="T15" fmla="*/ 133 h 542"/>
                  <a:gd name="T16" fmla="*/ 374 w 875"/>
                  <a:gd name="T17" fmla="*/ 475 h 542"/>
                  <a:gd name="T18" fmla="*/ 303 w 875"/>
                  <a:gd name="T19" fmla="*/ 1 h 542"/>
                  <a:gd name="T20" fmla="*/ 71 w 875"/>
                  <a:gd name="T21" fmla="*/ 91 h 542"/>
                  <a:gd name="T22" fmla="*/ 37 w 875"/>
                  <a:gd name="T23" fmla="*/ 136 h 542"/>
                  <a:gd name="T24" fmla="*/ 0 w 875"/>
                  <a:gd name="T25" fmla="*/ 542 h 542"/>
                  <a:gd name="T26" fmla="*/ 875 w 875"/>
                  <a:gd name="T27" fmla="*/ 542 h 542"/>
                  <a:gd name="T28" fmla="*/ 840 w 875"/>
                  <a:gd name="T29" fmla="*/ 149 h 542"/>
                  <a:gd name="T30" fmla="*/ 729 w 875"/>
                  <a:gd name="T31" fmla="*/ 380 h 542"/>
                  <a:gd name="T32" fmla="*/ 597 w 875"/>
                  <a:gd name="T33" fmla="*/ 380 h 542"/>
                  <a:gd name="T34" fmla="*/ 597 w 875"/>
                  <a:gd name="T35" fmla="*/ 324 h 542"/>
                  <a:gd name="T36" fmla="*/ 729 w 875"/>
                  <a:gd name="T37" fmla="*/ 324 h 542"/>
                  <a:gd name="T38" fmla="*/ 729 w 875"/>
                  <a:gd name="T39" fmla="*/ 38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5" h="542">
                    <a:moveTo>
                      <a:pt x="840" y="149"/>
                    </a:moveTo>
                    <a:cubicBezTo>
                      <a:pt x="840" y="120"/>
                      <a:pt x="820" y="95"/>
                      <a:pt x="794" y="87"/>
                    </a:cubicBezTo>
                    <a:cubicBezTo>
                      <a:pt x="568" y="0"/>
                      <a:pt x="568" y="0"/>
                      <a:pt x="568" y="0"/>
                    </a:cubicBezTo>
                    <a:cubicBezTo>
                      <a:pt x="498" y="475"/>
                      <a:pt x="498" y="475"/>
                      <a:pt x="498" y="475"/>
                    </a:cubicBezTo>
                    <a:cubicBezTo>
                      <a:pt x="470" y="133"/>
                      <a:pt x="470" y="133"/>
                      <a:pt x="470" y="133"/>
                    </a:cubicBezTo>
                    <a:cubicBezTo>
                      <a:pt x="503" y="50"/>
                      <a:pt x="503" y="50"/>
                      <a:pt x="503" y="50"/>
                    </a:cubicBezTo>
                    <a:cubicBezTo>
                      <a:pt x="372" y="50"/>
                      <a:pt x="372" y="50"/>
                      <a:pt x="372" y="50"/>
                    </a:cubicBezTo>
                    <a:cubicBezTo>
                      <a:pt x="404" y="133"/>
                      <a:pt x="404" y="133"/>
                      <a:pt x="404" y="133"/>
                    </a:cubicBezTo>
                    <a:cubicBezTo>
                      <a:pt x="374" y="475"/>
                      <a:pt x="374" y="475"/>
                      <a:pt x="374" y="475"/>
                    </a:cubicBezTo>
                    <a:cubicBezTo>
                      <a:pt x="303" y="1"/>
                      <a:pt x="303" y="1"/>
                      <a:pt x="303" y="1"/>
                    </a:cubicBezTo>
                    <a:cubicBezTo>
                      <a:pt x="71" y="91"/>
                      <a:pt x="71" y="91"/>
                      <a:pt x="71" y="91"/>
                    </a:cubicBezTo>
                    <a:cubicBezTo>
                      <a:pt x="54" y="100"/>
                      <a:pt x="41" y="116"/>
                      <a:pt x="37" y="136"/>
                    </a:cubicBezTo>
                    <a:cubicBezTo>
                      <a:pt x="0" y="542"/>
                      <a:pt x="0" y="542"/>
                      <a:pt x="0" y="542"/>
                    </a:cubicBezTo>
                    <a:cubicBezTo>
                      <a:pt x="875" y="542"/>
                      <a:pt x="875" y="542"/>
                      <a:pt x="875" y="542"/>
                    </a:cubicBezTo>
                    <a:lnTo>
                      <a:pt x="840" y="149"/>
                    </a:lnTo>
                    <a:close/>
                    <a:moveTo>
                      <a:pt x="729" y="380"/>
                    </a:moveTo>
                    <a:cubicBezTo>
                      <a:pt x="597" y="380"/>
                      <a:pt x="597" y="380"/>
                      <a:pt x="597" y="380"/>
                    </a:cubicBezTo>
                    <a:cubicBezTo>
                      <a:pt x="597" y="324"/>
                      <a:pt x="597" y="324"/>
                      <a:pt x="597" y="324"/>
                    </a:cubicBezTo>
                    <a:cubicBezTo>
                      <a:pt x="729" y="324"/>
                      <a:pt x="729" y="324"/>
                      <a:pt x="729" y="324"/>
                    </a:cubicBezTo>
                    <a:lnTo>
                      <a:pt x="729" y="3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8" name="Freeform 66"/>
              <p:cNvSpPr>
                <a:spLocks/>
              </p:cNvSpPr>
              <p:nvPr/>
            </p:nvSpPr>
            <p:spPr bwMode="auto">
              <a:xfrm>
                <a:off x="3297396" y="4238678"/>
                <a:ext cx="178832" cy="264795"/>
              </a:xfrm>
              <a:custGeom>
                <a:avLst/>
                <a:gdLst>
                  <a:gd name="T0" fmla="*/ 37 w 318"/>
                  <a:gd name="T1" fmla="*/ 340 h 471"/>
                  <a:gd name="T2" fmla="*/ 160 w 318"/>
                  <a:gd name="T3" fmla="*/ 466 h 471"/>
                  <a:gd name="T4" fmla="*/ 284 w 318"/>
                  <a:gd name="T5" fmla="*/ 337 h 471"/>
                  <a:gd name="T6" fmla="*/ 284 w 318"/>
                  <a:gd name="T7" fmla="*/ 336 h 471"/>
                  <a:gd name="T8" fmla="*/ 284 w 318"/>
                  <a:gd name="T9" fmla="*/ 313 h 471"/>
                  <a:gd name="T10" fmla="*/ 318 w 318"/>
                  <a:gd name="T11" fmla="*/ 284 h 471"/>
                  <a:gd name="T12" fmla="*/ 318 w 318"/>
                  <a:gd name="T13" fmla="*/ 158 h 471"/>
                  <a:gd name="T14" fmla="*/ 181 w 318"/>
                  <a:gd name="T15" fmla="*/ 31 h 471"/>
                  <a:gd name="T16" fmla="*/ 170 w 318"/>
                  <a:gd name="T17" fmla="*/ 21 h 471"/>
                  <a:gd name="T18" fmla="*/ 170 w 318"/>
                  <a:gd name="T19" fmla="*/ 0 h 471"/>
                  <a:gd name="T20" fmla="*/ 1 w 318"/>
                  <a:gd name="T21" fmla="*/ 147 h 471"/>
                  <a:gd name="T22" fmla="*/ 1 w 318"/>
                  <a:gd name="T23" fmla="*/ 282 h 471"/>
                  <a:gd name="T24" fmla="*/ 37 w 318"/>
                  <a:gd name="T25" fmla="*/ 313 h 471"/>
                  <a:gd name="T26" fmla="*/ 37 w 318"/>
                  <a:gd name="T27" fmla="*/ 3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471">
                    <a:moveTo>
                      <a:pt x="37" y="340"/>
                    </a:moveTo>
                    <a:cubicBezTo>
                      <a:pt x="55" y="471"/>
                      <a:pt x="160" y="466"/>
                      <a:pt x="160" y="466"/>
                    </a:cubicBezTo>
                    <a:cubicBezTo>
                      <a:pt x="160" y="466"/>
                      <a:pt x="267" y="471"/>
                      <a:pt x="284" y="337"/>
                    </a:cubicBezTo>
                    <a:cubicBezTo>
                      <a:pt x="284" y="337"/>
                      <a:pt x="284" y="337"/>
                      <a:pt x="284" y="336"/>
                    </a:cubicBezTo>
                    <a:cubicBezTo>
                      <a:pt x="284" y="313"/>
                      <a:pt x="284" y="313"/>
                      <a:pt x="284" y="313"/>
                    </a:cubicBezTo>
                    <a:cubicBezTo>
                      <a:pt x="318" y="284"/>
                      <a:pt x="318" y="284"/>
                      <a:pt x="318" y="284"/>
                    </a:cubicBezTo>
                    <a:cubicBezTo>
                      <a:pt x="318" y="158"/>
                      <a:pt x="318" y="158"/>
                      <a:pt x="318" y="158"/>
                    </a:cubicBezTo>
                    <a:cubicBezTo>
                      <a:pt x="317" y="96"/>
                      <a:pt x="258" y="31"/>
                      <a:pt x="181" y="31"/>
                    </a:cubicBezTo>
                    <a:cubicBezTo>
                      <a:pt x="173" y="31"/>
                      <a:pt x="170" y="28"/>
                      <a:pt x="170" y="21"/>
                    </a:cubicBezTo>
                    <a:cubicBezTo>
                      <a:pt x="170" y="0"/>
                      <a:pt x="170" y="0"/>
                      <a:pt x="170" y="0"/>
                    </a:cubicBezTo>
                    <a:cubicBezTo>
                      <a:pt x="0" y="8"/>
                      <a:pt x="1" y="147"/>
                      <a:pt x="1" y="147"/>
                    </a:cubicBezTo>
                    <a:cubicBezTo>
                      <a:pt x="1" y="282"/>
                      <a:pt x="1" y="282"/>
                      <a:pt x="1" y="282"/>
                    </a:cubicBezTo>
                    <a:cubicBezTo>
                      <a:pt x="37" y="313"/>
                      <a:pt x="37" y="313"/>
                      <a:pt x="37" y="313"/>
                    </a:cubicBezTo>
                    <a:lnTo>
                      <a:pt x="37" y="3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sp>
        <p:nvSpPr>
          <p:cNvPr id="32" name="Rectangle 31"/>
          <p:cNvSpPr/>
          <p:nvPr/>
        </p:nvSpPr>
        <p:spPr>
          <a:xfrm>
            <a:off x="1845630" y="5111108"/>
            <a:ext cx="2938729" cy="1015663"/>
          </a:xfrm>
          <a:prstGeom prst="rect">
            <a:avLst/>
          </a:prstGeom>
        </p:spPr>
        <p:txBody>
          <a:bodyPr wrap="square">
            <a:spAutoFit/>
          </a:bodyPr>
          <a:lstStyle/>
          <a:p>
            <a:pPr algn="ctr"/>
            <a:r>
              <a:rPr lang="en-US" sz="2000" dirty="0">
                <a:solidFill>
                  <a:srgbClr val="7F7F7F"/>
                </a:solidFill>
              </a:rPr>
              <a:t>of the employers </a:t>
            </a:r>
            <a:r>
              <a:rPr lang="en-US" sz="2000" dirty="0">
                <a:solidFill>
                  <a:srgbClr val="FF0000"/>
                </a:solidFill>
              </a:rPr>
              <a:t>left a vacancy open </a:t>
            </a:r>
            <a:r>
              <a:rPr lang="en-US" sz="2000" dirty="0">
                <a:solidFill>
                  <a:srgbClr val="7F7F7F"/>
                </a:solidFill>
              </a:rPr>
              <a:t>for not finding suitable candidate</a:t>
            </a:r>
          </a:p>
        </p:txBody>
      </p:sp>
      <p:sp>
        <p:nvSpPr>
          <p:cNvPr id="33" name="Rectangle 32"/>
          <p:cNvSpPr/>
          <p:nvPr/>
        </p:nvSpPr>
        <p:spPr>
          <a:xfrm>
            <a:off x="7185683" y="5111108"/>
            <a:ext cx="3383233" cy="1015663"/>
          </a:xfrm>
          <a:prstGeom prst="rect">
            <a:avLst/>
          </a:prstGeom>
        </p:spPr>
        <p:txBody>
          <a:bodyPr wrap="square">
            <a:spAutoFit/>
          </a:bodyPr>
          <a:lstStyle/>
          <a:p>
            <a:pPr algn="ctr"/>
            <a:r>
              <a:rPr lang="en-US" sz="2000" dirty="0">
                <a:solidFill>
                  <a:srgbClr val="7F7F7F"/>
                </a:solidFill>
              </a:rPr>
              <a:t>said </a:t>
            </a:r>
            <a:r>
              <a:rPr lang="en-US" sz="2000" dirty="0">
                <a:solidFill>
                  <a:srgbClr val="FF0000"/>
                </a:solidFill>
              </a:rPr>
              <a:t>lack of skills </a:t>
            </a:r>
            <a:r>
              <a:rPr lang="en-US" sz="2000" dirty="0">
                <a:solidFill>
                  <a:srgbClr val="7F7F7F"/>
                </a:solidFill>
              </a:rPr>
              <a:t>is causing major business problems in terms of cost, time and quality</a:t>
            </a:r>
          </a:p>
        </p:txBody>
      </p:sp>
      <p:sp>
        <p:nvSpPr>
          <p:cNvPr id="35" name="Rectangle 34"/>
          <p:cNvSpPr/>
          <p:nvPr/>
        </p:nvSpPr>
        <p:spPr>
          <a:xfrm>
            <a:off x="2281008" y="4108609"/>
            <a:ext cx="2067973" cy="1107996"/>
          </a:xfrm>
          <a:prstGeom prst="rect">
            <a:avLst/>
          </a:prstGeom>
        </p:spPr>
        <p:txBody>
          <a:bodyPr wrap="square">
            <a:spAutoFit/>
          </a:bodyPr>
          <a:lstStyle/>
          <a:p>
            <a:pPr algn="ctr"/>
            <a:r>
              <a:rPr lang="en-US" sz="6600" dirty="0">
                <a:solidFill>
                  <a:srgbClr val="5F5F5F"/>
                </a:solidFill>
              </a:rPr>
              <a:t>27%</a:t>
            </a:r>
          </a:p>
        </p:txBody>
      </p:sp>
      <p:sp>
        <p:nvSpPr>
          <p:cNvPr id="36" name="Rectangle 35"/>
          <p:cNvSpPr/>
          <p:nvPr/>
        </p:nvSpPr>
        <p:spPr>
          <a:xfrm>
            <a:off x="7843313" y="4108609"/>
            <a:ext cx="2067973" cy="1107996"/>
          </a:xfrm>
          <a:prstGeom prst="rect">
            <a:avLst/>
          </a:prstGeom>
        </p:spPr>
        <p:txBody>
          <a:bodyPr wrap="square">
            <a:spAutoFit/>
          </a:bodyPr>
          <a:lstStyle/>
          <a:p>
            <a:pPr algn="ctr"/>
            <a:r>
              <a:rPr lang="en-US" sz="6600" dirty="0">
                <a:solidFill>
                  <a:srgbClr val="5F5F5F"/>
                </a:solidFill>
              </a:rPr>
              <a:t>1/3</a:t>
            </a:r>
          </a:p>
        </p:txBody>
      </p:sp>
      <p:grpSp>
        <p:nvGrpSpPr>
          <p:cNvPr id="29" name="Group 37"/>
          <p:cNvGrpSpPr/>
          <p:nvPr/>
        </p:nvGrpSpPr>
        <p:grpSpPr>
          <a:xfrm>
            <a:off x="1952613" y="1514130"/>
            <a:ext cx="2724173" cy="2723464"/>
            <a:chOff x="815136" y="1065676"/>
            <a:chExt cx="2723464" cy="2723464"/>
          </a:xfrm>
        </p:grpSpPr>
        <p:sp>
          <p:nvSpPr>
            <p:cNvPr id="39" name="Block Arc 38"/>
            <p:cNvSpPr/>
            <p:nvPr/>
          </p:nvSpPr>
          <p:spPr>
            <a:xfrm>
              <a:off x="815136" y="1065676"/>
              <a:ext cx="2723464" cy="2723464"/>
            </a:xfrm>
            <a:prstGeom prst="blockArc">
              <a:avLst>
                <a:gd name="adj1" fmla="val 16196371"/>
                <a:gd name="adj2" fmla="val 182253"/>
                <a:gd name="adj3" fmla="val 15322"/>
              </a:avLst>
            </a:prstGeom>
            <a:solidFill>
              <a:schemeClr val="accent1"/>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sp>
          <p:nvSpPr>
            <p:cNvPr id="40" name="Rectangle 39"/>
            <p:cNvSpPr/>
            <p:nvPr/>
          </p:nvSpPr>
          <p:spPr>
            <a:xfrm>
              <a:off x="815136" y="3609975"/>
              <a:ext cx="179165" cy="17916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nvGrpSpPr>
          <p:cNvPr id="38" name="Group 40"/>
          <p:cNvGrpSpPr/>
          <p:nvPr/>
        </p:nvGrpSpPr>
        <p:grpSpPr>
          <a:xfrm>
            <a:off x="7515213" y="1514130"/>
            <a:ext cx="2724173" cy="2723464"/>
            <a:chOff x="4732680" y="1065676"/>
            <a:chExt cx="2723464" cy="2723464"/>
          </a:xfrm>
        </p:grpSpPr>
        <p:sp>
          <p:nvSpPr>
            <p:cNvPr id="42" name="Block Arc 41"/>
            <p:cNvSpPr/>
            <p:nvPr/>
          </p:nvSpPr>
          <p:spPr>
            <a:xfrm>
              <a:off x="4732680" y="1065676"/>
              <a:ext cx="2723464" cy="2723464"/>
            </a:xfrm>
            <a:prstGeom prst="blockArc">
              <a:avLst>
                <a:gd name="adj1" fmla="val 16177756"/>
                <a:gd name="adj2" fmla="val 1986376"/>
                <a:gd name="adj3" fmla="val 14957"/>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sp>
          <p:nvSpPr>
            <p:cNvPr id="43" name="Rectangle 42"/>
            <p:cNvSpPr/>
            <p:nvPr/>
          </p:nvSpPr>
          <p:spPr>
            <a:xfrm>
              <a:off x="4732680" y="3557197"/>
              <a:ext cx="231943" cy="23194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sp>
        <p:nvSpPr>
          <p:cNvPr id="47" name="Rectangle 46"/>
          <p:cNvSpPr/>
          <p:nvPr/>
        </p:nvSpPr>
        <p:spPr>
          <a:xfrm>
            <a:off x="2289470" y="6474136"/>
            <a:ext cx="3294807" cy="353943"/>
          </a:xfrm>
          <a:prstGeom prst="rect">
            <a:avLst/>
          </a:prstGeom>
        </p:spPr>
        <p:txBody>
          <a:bodyPr wrap="square">
            <a:spAutoFit/>
          </a:bodyPr>
          <a:lstStyle/>
          <a:p>
            <a:r>
              <a:rPr lang="en-US" sz="850" dirty="0">
                <a:solidFill>
                  <a:srgbClr val="5F5F5F"/>
                </a:solidFill>
              </a:rPr>
              <a:t>*McKinsey &amp; Company - Education to employment: Getting Europe’s youth into work</a:t>
            </a:r>
          </a:p>
        </p:txBody>
      </p:sp>
      <p:grpSp>
        <p:nvGrpSpPr>
          <p:cNvPr id="44" name="Group 49"/>
          <p:cNvGrpSpPr/>
          <p:nvPr/>
        </p:nvGrpSpPr>
        <p:grpSpPr>
          <a:xfrm>
            <a:off x="2638279" y="2339807"/>
            <a:ext cx="586559" cy="963826"/>
            <a:chOff x="1500624" y="2339807"/>
            <a:chExt cx="586406" cy="963826"/>
          </a:xfrm>
        </p:grpSpPr>
        <p:sp>
          <p:nvSpPr>
            <p:cNvPr id="48" name="Freeform 63"/>
            <p:cNvSpPr>
              <a:spLocks/>
            </p:cNvSpPr>
            <p:nvPr/>
          </p:nvSpPr>
          <p:spPr bwMode="auto">
            <a:xfrm>
              <a:off x="1500624" y="2637376"/>
              <a:ext cx="586406" cy="666257"/>
            </a:xfrm>
            <a:custGeom>
              <a:avLst/>
              <a:gdLst>
                <a:gd name="T0" fmla="*/ 796 w 796"/>
                <a:gd name="T1" fmla="*/ 904 h 904"/>
                <a:gd name="T2" fmla="*/ 714 w 796"/>
                <a:gd name="T3" fmla="*/ 476 h 904"/>
                <a:gd name="T4" fmla="*/ 656 w 796"/>
                <a:gd name="T5" fmla="*/ 322 h 904"/>
                <a:gd name="T6" fmla="*/ 425 w 796"/>
                <a:gd name="T7" fmla="*/ 15 h 904"/>
                <a:gd name="T8" fmla="*/ 407 w 796"/>
                <a:gd name="T9" fmla="*/ 17 h 904"/>
                <a:gd name="T10" fmla="*/ 380 w 796"/>
                <a:gd name="T11" fmla="*/ 74 h 904"/>
                <a:gd name="T12" fmla="*/ 273 w 796"/>
                <a:gd name="T13" fmla="*/ 125 h 904"/>
                <a:gd name="T14" fmla="*/ 112 w 796"/>
                <a:gd name="T15" fmla="*/ 636 h 904"/>
                <a:gd name="T16" fmla="*/ 103 w 796"/>
                <a:gd name="T17" fmla="*/ 672 h 904"/>
                <a:gd name="T18" fmla="*/ 0 w 796"/>
                <a:gd name="T19" fmla="*/ 672 h 904"/>
                <a:gd name="T20" fmla="*/ 0 w 796"/>
                <a:gd name="T21" fmla="*/ 787 h 904"/>
                <a:gd name="T22" fmla="*/ 97 w 796"/>
                <a:gd name="T23" fmla="*/ 787 h 904"/>
                <a:gd name="T24" fmla="*/ 113 w 796"/>
                <a:gd name="T25" fmla="*/ 904 h 904"/>
                <a:gd name="T26" fmla="*/ 796 w 796"/>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6" h="904">
                  <a:moveTo>
                    <a:pt x="796" y="904"/>
                  </a:moveTo>
                  <a:cubicBezTo>
                    <a:pt x="796" y="904"/>
                    <a:pt x="722" y="530"/>
                    <a:pt x="714" y="476"/>
                  </a:cubicBezTo>
                  <a:cubicBezTo>
                    <a:pt x="699" y="375"/>
                    <a:pt x="656" y="322"/>
                    <a:pt x="656" y="322"/>
                  </a:cubicBezTo>
                  <a:cubicBezTo>
                    <a:pt x="425" y="15"/>
                    <a:pt x="425" y="15"/>
                    <a:pt x="425" y="15"/>
                  </a:cubicBezTo>
                  <a:cubicBezTo>
                    <a:pt x="425" y="15"/>
                    <a:pt x="415" y="0"/>
                    <a:pt x="407" y="17"/>
                  </a:cubicBezTo>
                  <a:cubicBezTo>
                    <a:pt x="400" y="32"/>
                    <a:pt x="380" y="74"/>
                    <a:pt x="380" y="74"/>
                  </a:cubicBezTo>
                  <a:cubicBezTo>
                    <a:pt x="380" y="74"/>
                    <a:pt x="314" y="80"/>
                    <a:pt x="273" y="125"/>
                  </a:cubicBezTo>
                  <a:cubicBezTo>
                    <a:pt x="201" y="204"/>
                    <a:pt x="142" y="544"/>
                    <a:pt x="112" y="636"/>
                  </a:cubicBezTo>
                  <a:cubicBezTo>
                    <a:pt x="109" y="648"/>
                    <a:pt x="106" y="660"/>
                    <a:pt x="103" y="672"/>
                  </a:cubicBezTo>
                  <a:cubicBezTo>
                    <a:pt x="0" y="672"/>
                    <a:pt x="0" y="672"/>
                    <a:pt x="0" y="672"/>
                  </a:cubicBezTo>
                  <a:cubicBezTo>
                    <a:pt x="0" y="787"/>
                    <a:pt x="0" y="787"/>
                    <a:pt x="0" y="787"/>
                  </a:cubicBezTo>
                  <a:cubicBezTo>
                    <a:pt x="97" y="787"/>
                    <a:pt x="97" y="787"/>
                    <a:pt x="97" y="787"/>
                  </a:cubicBezTo>
                  <a:cubicBezTo>
                    <a:pt x="100" y="837"/>
                    <a:pt x="108" y="881"/>
                    <a:pt x="113" y="904"/>
                  </a:cubicBezTo>
                  <a:lnTo>
                    <a:pt x="796" y="904"/>
                  </a:lnTo>
                  <a:close/>
                </a:path>
              </a:pathLst>
            </a:custGeom>
            <a:solidFill>
              <a:schemeClr val="bg1"/>
            </a:solidFill>
            <a:ln w="19050">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49" name="Freeform 64"/>
            <p:cNvSpPr>
              <a:spLocks/>
            </p:cNvSpPr>
            <p:nvPr/>
          </p:nvSpPr>
          <p:spPr bwMode="auto">
            <a:xfrm>
              <a:off x="1776984" y="2339807"/>
              <a:ext cx="271057" cy="362448"/>
            </a:xfrm>
            <a:custGeom>
              <a:avLst/>
              <a:gdLst>
                <a:gd name="T0" fmla="*/ 353 w 368"/>
                <a:gd name="T1" fmla="*/ 160 h 492"/>
                <a:gd name="T2" fmla="*/ 183 w 368"/>
                <a:gd name="T3" fmla="*/ 0 h 492"/>
                <a:gd name="T4" fmla="*/ 183 w 368"/>
                <a:gd name="T5" fmla="*/ 22 h 492"/>
                <a:gd name="T6" fmla="*/ 169 w 368"/>
                <a:gd name="T7" fmla="*/ 33 h 492"/>
                <a:gd name="T8" fmla="*/ 34 w 368"/>
                <a:gd name="T9" fmla="*/ 106 h 492"/>
                <a:gd name="T10" fmla="*/ 61 w 368"/>
                <a:gd name="T11" fmla="*/ 310 h 492"/>
                <a:gd name="T12" fmla="*/ 194 w 368"/>
                <a:gd name="T13" fmla="*/ 492 h 492"/>
                <a:gd name="T14" fmla="*/ 215 w 368"/>
                <a:gd name="T15" fmla="*/ 492 h 492"/>
                <a:gd name="T16" fmla="*/ 353 w 368"/>
                <a:gd name="T17" fmla="*/ 383 h 492"/>
                <a:gd name="T18" fmla="*/ 353 w 368"/>
                <a:gd name="T19" fmla="*/ 1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492">
                  <a:moveTo>
                    <a:pt x="353" y="160"/>
                  </a:moveTo>
                  <a:cubicBezTo>
                    <a:pt x="353" y="160"/>
                    <a:pt x="368" y="9"/>
                    <a:pt x="183" y="0"/>
                  </a:cubicBezTo>
                  <a:cubicBezTo>
                    <a:pt x="183" y="22"/>
                    <a:pt x="183" y="22"/>
                    <a:pt x="183" y="22"/>
                  </a:cubicBezTo>
                  <a:cubicBezTo>
                    <a:pt x="183" y="28"/>
                    <a:pt x="176" y="31"/>
                    <a:pt x="169" y="33"/>
                  </a:cubicBezTo>
                  <a:cubicBezTo>
                    <a:pt x="108" y="33"/>
                    <a:pt x="60" y="59"/>
                    <a:pt x="34" y="106"/>
                  </a:cubicBezTo>
                  <a:cubicBezTo>
                    <a:pt x="0" y="168"/>
                    <a:pt x="12" y="241"/>
                    <a:pt x="61" y="310"/>
                  </a:cubicBezTo>
                  <a:cubicBezTo>
                    <a:pt x="126" y="402"/>
                    <a:pt x="194" y="492"/>
                    <a:pt x="194" y="492"/>
                  </a:cubicBezTo>
                  <a:cubicBezTo>
                    <a:pt x="215" y="492"/>
                    <a:pt x="215" y="492"/>
                    <a:pt x="215" y="492"/>
                  </a:cubicBezTo>
                  <a:cubicBezTo>
                    <a:pt x="246" y="492"/>
                    <a:pt x="355" y="481"/>
                    <a:pt x="353" y="383"/>
                  </a:cubicBezTo>
                  <a:lnTo>
                    <a:pt x="353" y="160"/>
                  </a:lnTo>
                  <a:close/>
                </a:path>
              </a:pathLst>
            </a:custGeom>
            <a:solidFill>
              <a:schemeClr val="bg1"/>
            </a:solidFill>
            <a:ln w="19050">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nvGrpSpPr>
          <p:cNvPr id="50" name="Group 58"/>
          <p:cNvGrpSpPr/>
          <p:nvPr/>
        </p:nvGrpSpPr>
        <p:grpSpPr>
          <a:xfrm>
            <a:off x="8008586" y="2341365"/>
            <a:ext cx="763664" cy="898046"/>
            <a:chOff x="6024677" y="8314658"/>
            <a:chExt cx="963613" cy="1133475"/>
          </a:xfrm>
          <a:solidFill>
            <a:schemeClr val="tx2"/>
          </a:solidFill>
        </p:grpSpPr>
        <p:sp>
          <p:nvSpPr>
            <p:cNvPr id="54" name="Freeform 5"/>
            <p:cNvSpPr>
              <a:spLocks noEditPoints="1"/>
            </p:cNvSpPr>
            <p:nvPr/>
          </p:nvSpPr>
          <p:spPr bwMode="auto">
            <a:xfrm>
              <a:off x="6158027" y="8321008"/>
              <a:ext cx="812800" cy="814388"/>
            </a:xfrm>
            <a:custGeom>
              <a:avLst/>
              <a:gdLst>
                <a:gd name="T0" fmla="*/ 71 w 240"/>
                <a:gd name="T1" fmla="*/ 141 h 240"/>
                <a:gd name="T2" fmla="*/ 69 w 240"/>
                <a:gd name="T3" fmla="*/ 149 h 240"/>
                <a:gd name="T4" fmla="*/ 43 w 240"/>
                <a:gd name="T5" fmla="*/ 43 h 240"/>
                <a:gd name="T6" fmla="*/ 43 w 240"/>
                <a:gd name="T7" fmla="*/ 43 h 240"/>
                <a:gd name="T8" fmla="*/ 168 w 240"/>
                <a:gd name="T9" fmla="*/ 44 h 240"/>
                <a:gd name="T10" fmla="*/ 146 w 240"/>
                <a:gd name="T11" fmla="*/ 25 h 240"/>
                <a:gd name="T12" fmla="*/ 118 w 240"/>
                <a:gd name="T13" fmla="*/ 31 h 240"/>
                <a:gd name="T14" fmla="*/ 114 w 240"/>
                <a:gd name="T15" fmla="*/ 21 h 240"/>
                <a:gd name="T16" fmla="*/ 123 w 240"/>
                <a:gd name="T17" fmla="*/ 24 h 240"/>
                <a:gd name="T18" fmla="*/ 120 w 240"/>
                <a:gd name="T19" fmla="*/ 219 h 240"/>
                <a:gd name="T20" fmla="*/ 36 w 240"/>
                <a:gd name="T21" fmla="*/ 170 h 240"/>
                <a:gd name="T22" fmla="*/ 110 w 240"/>
                <a:gd name="T23" fmla="*/ 180 h 240"/>
                <a:gd name="T24" fmla="*/ 148 w 240"/>
                <a:gd name="T25" fmla="*/ 48 h 240"/>
                <a:gd name="T26" fmla="*/ 130 w 240"/>
                <a:gd name="T27" fmla="*/ 56 h 240"/>
                <a:gd name="T28" fmla="*/ 157 w 240"/>
                <a:gd name="T29" fmla="*/ 92 h 240"/>
                <a:gd name="T30" fmla="*/ 184 w 240"/>
                <a:gd name="T31" fmla="*/ 100 h 240"/>
                <a:gd name="T32" fmla="*/ 190 w 240"/>
                <a:gd name="T33" fmla="*/ 190 h 240"/>
                <a:gd name="T34" fmla="*/ 151 w 240"/>
                <a:gd name="T35" fmla="*/ 204 h 240"/>
                <a:gd name="T36" fmla="*/ 150 w 240"/>
                <a:gd name="T37" fmla="*/ 188 h 240"/>
                <a:gd name="T38" fmla="*/ 138 w 240"/>
                <a:gd name="T39" fmla="*/ 135 h 240"/>
                <a:gd name="T40" fmla="*/ 86 w 240"/>
                <a:gd name="T41" fmla="*/ 153 h 240"/>
                <a:gd name="T42" fmla="*/ 67 w 240"/>
                <a:gd name="T43" fmla="*/ 158 h 240"/>
                <a:gd name="T44" fmla="*/ 57 w 240"/>
                <a:gd name="T45" fmla="*/ 144 h 240"/>
                <a:gd name="T46" fmla="*/ 65 w 240"/>
                <a:gd name="T47" fmla="*/ 143 h 240"/>
                <a:gd name="T48" fmla="*/ 58 w 240"/>
                <a:gd name="T49" fmla="*/ 118 h 240"/>
                <a:gd name="T50" fmla="*/ 62 w 240"/>
                <a:gd name="T51" fmla="*/ 110 h 240"/>
                <a:gd name="T52" fmla="*/ 57 w 240"/>
                <a:gd name="T53" fmla="*/ 107 h 240"/>
                <a:gd name="T54" fmla="*/ 65 w 240"/>
                <a:gd name="T55" fmla="*/ 101 h 240"/>
                <a:gd name="T56" fmla="*/ 62 w 240"/>
                <a:gd name="T57" fmla="*/ 96 h 240"/>
                <a:gd name="T58" fmla="*/ 33 w 240"/>
                <a:gd name="T59" fmla="*/ 106 h 240"/>
                <a:gd name="T60" fmla="*/ 38 w 240"/>
                <a:gd name="T61" fmla="*/ 117 h 240"/>
                <a:gd name="T62" fmla="*/ 22 w 240"/>
                <a:gd name="T63" fmla="*/ 120 h 240"/>
                <a:gd name="T64" fmla="*/ 24 w 240"/>
                <a:gd name="T65" fmla="*/ 106 h 240"/>
                <a:gd name="T66" fmla="*/ 24 w 240"/>
                <a:gd name="T67" fmla="*/ 100 h 240"/>
                <a:gd name="T68" fmla="*/ 40 w 240"/>
                <a:gd name="T69" fmla="*/ 91 h 240"/>
                <a:gd name="T70" fmla="*/ 31 w 240"/>
                <a:gd name="T71" fmla="*/ 78 h 240"/>
                <a:gd name="T72" fmla="*/ 63 w 240"/>
                <a:gd name="T73" fmla="*/ 69 h 240"/>
                <a:gd name="T74" fmla="*/ 104 w 240"/>
                <a:gd name="T75" fmla="*/ 23 h 240"/>
                <a:gd name="T76" fmla="*/ 113 w 240"/>
                <a:gd name="T77" fmla="*/ 34 h 240"/>
                <a:gd name="T78" fmla="*/ 112 w 240"/>
                <a:gd name="T79" fmla="*/ 43 h 240"/>
                <a:gd name="T80" fmla="*/ 98 w 240"/>
                <a:gd name="T81" fmla="*/ 51 h 240"/>
                <a:gd name="T82" fmla="*/ 101 w 240"/>
                <a:gd name="T83" fmla="*/ 56 h 240"/>
                <a:gd name="T84" fmla="*/ 103 w 240"/>
                <a:gd name="T85" fmla="*/ 50 h 240"/>
                <a:gd name="T86" fmla="*/ 110 w 240"/>
                <a:gd name="T87" fmla="*/ 51 h 240"/>
                <a:gd name="T88" fmla="*/ 113 w 240"/>
                <a:gd name="T89" fmla="*/ 60 h 240"/>
                <a:gd name="T90" fmla="*/ 119 w 240"/>
                <a:gd name="T91" fmla="*/ 68 h 240"/>
                <a:gd name="T92" fmla="*/ 136 w 240"/>
                <a:gd name="T93" fmla="*/ 46 h 240"/>
                <a:gd name="T94" fmla="*/ 133 w 240"/>
                <a:gd name="T95" fmla="*/ 42 h 240"/>
                <a:gd name="T96" fmla="*/ 142 w 240"/>
                <a:gd name="T97" fmla="*/ 40 h 240"/>
                <a:gd name="T98" fmla="*/ 144 w 240"/>
                <a:gd name="T99" fmla="*/ 38 h 240"/>
                <a:gd name="T100" fmla="*/ 213 w 240"/>
                <a:gd name="T101" fmla="*/ 90 h 240"/>
                <a:gd name="T102" fmla="*/ 213 w 240"/>
                <a:gd name="T103" fmla="*/ 9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0">
                  <a:moveTo>
                    <a:pt x="74" y="144"/>
                  </a:moveTo>
                  <a:cubicBezTo>
                    <a:pt x="74" y="144"/>
                    <a:pt x="74" y="144"/>
                    <a:pt x="74" y="144"/>
                  </a:cubicBezTo>
                  <a:cubicBezTo>
                    <a:pt x="73" y="145"/>
                    <a:pt x="73" y="144"/>
                    <a:pt x="73" y="143"/>
                  </a:cubicBezTo>
                  <a:cubicBezTo>
                    <a:pt x="73" y="142"/>
                    <a:pt x="72" y="142"/>
                    <a:pt x="71" y="141"/>
                  </a:cubicBezTo>
                  <a:cubicBezTo>
                    <a:pt x="69" y="141"/>
                    <a:pt x="66" y="142"/>
                    <a:pt x="68" y="144"/>
                  </a:cubicBezTo>
                  <a:cubicBezTo>
                    <a:pt x="68" y="145"/>
                    <a:pt x="68" y="146"/>
                    <a:pt x="68" y="147"/>
                  </a:cubicBezTo>
                  <a:cubicBezTo>
                    <a:pt x="67" y="147"/>
                    <a:pt x="67" y="147"/>
                    <a:pt x="67" y="147"/>
                  </a:cubicBezTo>
                  <a:cubicBezTo>
                    <a:pt x="66" y="149"/>
                    <a:pt x="68" y="150"/>
                    <a:pt x="69" y="149"/>
                  </a:cubicBezTo>
                  <a:cubicBezTo>
                    <a:pt x="69" y="148"/>
                    <a:pt x="70" y="148"/>
                    <a:pt x="71" y="148"/>
                  </a:cubicBezTo>
                  <a:cubicBezTo>
                    <a:pt x="72" y="147"/>
                    <a:pt x="74" y="147"/>
                    <a:pt x="75" y="146"/>
                  </a:cubicBezTo>
                  <a:cubicBezTo>
                    <a:pt x="76" y="146"/>
                    <a:pt x="75" y="144"/>
                    <a:pt x="74" y="144"/>
                  </a:cubicBezTo>
                  <a:close/>
                  <a:moveTo>
                    <a:pt x="43" y="43"/>
                  </a:moveTo>
                  <a:cubicBezTo>
                    <a:pt x="0" y="85"/>
                    <a:pt x="0" y="155"/>
                    <a:pt x="43" y="197"/>
                  </a:cubicBezTo>
                  <a:cubicBezTo>
                    <a:pt x="86" y="240"/>
                    <a:pt x="155" y="240"/>
                    <a:pt x="198" y="197"/>
                  </a:cubicBezTo>
                  <a:cubicBezTo>
                    <a:pt x="240" y="155"/>
                    <a:pt x="240" y="86"/>
                    <a:pt x="198" y="43"/>
                  </a:cubicBezTo>
                  <a:cubicBezTo>
                    <a:pt x="155" y="0"/>
                    <a:pt x="86" y="0"/>
                    <a:pt x="43" y="43"/>
                  </a:cubicBezTo>
                  <a:close/>
                  <a:moveTo>
                    <a:pt x="169" y="42"/>
                  </a:moveTo>
                  <a:cubicBezTo>
                    <a:pt x="173" y="43"/>
                    <a:pt x="177" y="44"/>
                    <a:pt x="181" y="46"/>
                  </a:cubicBezTo>
                  <a:cubicBezTo>
                    <a:pt x="182" y="47"/>
                    <a:pt x="182" y="49"/>
                    <a:pt x="180" y="49"/>
                  </a:cubicBezTo>
                  <a:cubicBezTo>
                    <a:pt x="176" y="48"/>
                    <a:pt x="171" y="47"/>
                    <a:pt x="168" y="44"/>
                  </a:cubicBezTo>
                  <a:cubicBezTo>
                    <a:pt x="167" y="44"/>
                    <a:pt x="168" y="42"/>
                    <a:pt x="169" y="42"/>
                  </a:cubicBezTo>
                  <a:close/>
                  <a:moveTo>
                    <a:pt x="142" y="30"/>
                  </a:moveTo>
                  <a:cubicBezTo>
                    <a:pt x="141" y="28"/>
                    <a:pt x="144" y="27"/>
                    <a:pt x="146" y="25"/>
                  </a:cubicBezTo>
                  <a:cubicBezTo>
                    <a:pt x="146" y="25"/>
                    <a:pt x="146" y="25"/>
                    <a:pt x="146" y="25"/>
                  </a:cubicBezTo>
                  <a:cubicBezTo>
                    <a:pt x="148" y="25"/>
                    <a:pt x="150" y="26"/>
                    <a:pt x="152" y="26"/>
                  </a:cubicBezTo>
                  <a:cubicBezTo>
                    <a:pt x="150" y="27"/>
                    <a:pt x="149" y="28"/>
                    <a:pt x="147" y="30"/>
                  </a:cubicBezTo>
                  <a:cubicBezTo>
                    <a:pt x="146" y="31"/>
                    <a:pt x="142" y="33"/>
                    <a:pt x="142" y="30"/>
                  </a:cubicBezTo>
                  <a:close/>
                  <a:moveTo>
                    <a:pt x="118" y="31"/>
                  </a:moveTo>
                  <a:cubicBezTo>
                    <a:pt x="118" y="29"/>
                    <a:pt x="118" y="27"/>
                    <a:pt x="118" y="25"/>
                  </a:cubicBezTo>
                  <a:cubicBezTo>
                    <a:pt x="117" y="24"/>
                    <a:pt x="117" y="23"/>
                    <a:pt x="116" y="23"/>
                  </a:cubicBezTo>
                  <a:cubicBezTo>
                    <a:pt x="115" y="24"/>
                    <a:pt x="114" y="23"/>
                    <a:pt x="114" y="22"/>
                  </a:cubicBezTo>
                  <a:cubicBezTo>
                    <a:pt x="114" y="22"/>
                    <a:pt x="114" y="22"/>
                    <a:pt x="114" y="21"/>
                  </a:cubicBezTo>
                  <a:cubicBezTo>
                    <a:pt x="116" y="21"/>
                    <a:pt x="118" y="21"/>
                    <a:pt x="120" y="21"/>
                  </a:cubicBezTo>
                  <a:cubicBezTo>
                    <a:pt x="122" y="21"/>
                    <a:pt x="123" y="21"/>
                    <a:pt x="124" y="21"/>
                  </a:cubicBezTo>
                  <a:cubicBezTo>
                    <a:pt x="124" y="21"/>
                    <a:pt x="124" y="22"/>
                    <a:pt x="124" y="22"/>
                  </a:cubicBezTo>
                  <a:cubicBezTo>
                    <a:pt x="123" y="22"/>
                    <a:pt x="123" y="23"/>
                    <a:pt x="123" y="24"/>
                  </a:cubicBezTo>
                  <a:cubicBezTo>
                    <a:pt x="123" y="26"/>
                    <a:pt x="122" y="30"/>
                    <a:pt x="120" y="32"/>
                  </a:cubicBezTo>
                  <a:cubicBezTo>
                    <a:pt x="119" y="33"/>
                    <a:pt x="118" y="32"/>
                    <a:pt x="118" y="31"/>
                  </a:cubicBezTo>
                  <a:close/>
                  <a:moveTo>
                    <a:pt x="146" y="215"/>
                  </a:moveTo>
                  <a:cubicBezTo>
                    <a:pt x="138" y="218"/>
                    <a:pt x="129" y="219"/>
                    <a:pt x="120" y="219"/>
                  </a:cubicBezTo>
                  <a:cubicBezTo>
                    <a:pt x="95" y="219"/>
                    <a:pt x="70" y="209"/>
                    <a:pt x="50" y="190"/>
                  </a:cubicBezTo>
                  <a:cubicBezTo>
                    <a:pt x="45" y="185"/>
                    <a:pt x="40" y="179"/>
                    <a:pt x="37" y="172"/>
                  </a:cubicBezTo>
                  <a:cubicBezTo>
                    <a:pt x="37" y="172"/>
                    <a:pt x="37" y="171"/>
                    <a:pt x="36" y="171"/>
                  </a:cubicBezTo>
                  <a:cubicBezTo>
                    <a:pt x="36" y="171"/>
                    <a:pt x="36" y="170"/>
                    <a:pt x="36" y="170"/>
                  </a:cubicBezTo>
                  <a:cubicBezTo>
                    <a:pt x="52" y="174"/>
                    <a:pt x="66" y="164"/>
                    <a:pt x="82" y="163"/>
                  </a:cubicBezTo>
                  <a:cubicBezTo>
                    <a:pt x="83" y="163"/>
                    <a:pt x="84" y="162"/>
                    <a:pt x="84" y="161"/>
                  </a:cubicBezTo>
                  <a:cubicBezTo>
                    <a:pt x="84" y="161"/>
                    <a:pt x="85" y="161"/>
                    <a:pt x="85" y="161"/>
                  </a:cubicBezTo>
                  <a:cubicBezTo>
                    <a:pt x="93" y="168"/>
                    <a:pt x="97" y="176"/>
                    <a:pt x="110" y="180"/>
                  </a:cubicBezTo>
                  <a:cubicBezTo>
                    <a:pt x="113" y="181"/>
                    <a:pt x="117" y="178"/>
                    <a:pt x="119" y="179"/>
                  </a:cubicBezTo>
                  <a:cubicBezTo>
                    <a:pt x="132" y="185"/>
                    <a:pt x="137" y="209"/>
                    <a:pt x="146" y="215"/>
                  </a:cubicBezTo>
                  <a:close/>
                  <a:moveTo>
                    <a:pt x="157" y="42"/>
                  </a:moveTo>
                  <a:cubicBezTo>
                    <a:pt x="154" y="44"/>
                    <a:pt x="150" y="46"/>
                    <a:pt x="148" y="48"/>
                  </a:cubicBezTo>
                  <a:cubicBezTo>
                    <a:pt x="146" y="50"/>
                    <a:pt x="146" y="54"/>
                    <a:pt x="143" y="55"/>
                  </a:cubicBezTo>
                  <a:cubicBezTo>
                    <a:pt x="141" y="55"/>
                    <a:pt x="139" y="56"/>
                    <a:pt x="138" y="56"/>
                  </a:cubicBezTo>
                  <a:cubicBezTo>
                    <a:pt x="137" y="57"/>
                    <a:pt x="136" y="56"/>
                    <a:pt x="135" y="56"/>
                  </a:cubicBezTo>
                  <a:cubicBezTo>
                    <a:pt x="134" y="54"/>
                    <a:pt x="131" y="55"/>
                    <a:pt x="130" y="56"/>
                  </a:cubicBezTo>
                  <a:cubicBezTo>
                    <a:pt x="126" y="61"/>
                    <a:pt x="124" y="66"/>
                    <a:pt x="120" y="69"/>
                  </a:cubicBezTo>
                  <a:cubicBezTo>
                    <a:pt x="120" y="69"/>
                    <a:pt x="119" y="70"/>
                    <a:pt x="119" y="70"/>
                  </a:cubicBezTo>
                  <a:cubicBezTo>
                    <a:pt x="113" y="81"/>
                    <a:pt x="132" y="117"/>
                    <a:pt x="149" y="104"/>
                  </a:cubicBezTo>
                  <a:cubicBezTo>
                    <a:pt x="153" y="100"/>
                    <a:pt x="154" y="96"/>
                    <a:pt x="157" y="92"/>
                  </a:cubicBezTo>
                  <a:cubicBezTo>
                    <a:pt x="157" y="91"/>
                    <a:pt x="158" y="91"/>
                    <a:pt x="159" y="91"/>
                  </a:cubicBezTo>
                  <a:cubicBezTo>
                    <a:pt x="161" y="91"/>
                    <a:pt x="162" y="90"/>
                    <a:pt x="164" y="89"/>
                  </a:cubicBezTo>
                  <a:cubicBezTo>
                    <a:pt x="167" y="87"/>
                    <a:pt x="167" y="92"/>
                    <a:pt x="170" y="94"/>
                  </a:cubicBezTo>
                  <a:cubicBezTo>
                    <a:pt x="173" y="96"/>
                    <a:pt x="180" y="95"/>
                    <a:pt x="184" y="100"/>
                  </a:cubicBezTo>
                  <a:cubicBezTo>
                    <a:pt x="191" y="107"/>
                    <a:pt x="202" y="120"/>
                    <a:pt x="212" y="119"/>
                  </a:cubicBezTo>
                  <a:cubicBezTo>
                    <a:pt x="216" y="118"/>
                    <a:pt x="218" y="116"/>
                    <a:pt x="219" y="113"/>
                  </a:cubicBezTo>
                  <a:cubicBezTo>
                    <a:pt x="219" y="115"/>
                    <a:pt x="219" y="118"/>
                    <a:pt x="219" y="120"/>
                  </a:cubicBezTo>
                  <a:cubicBezTo>
                    <a:pt x="219" y="145"/>
                    <a:pt x="210" y="171"/>
                    <a:pt x="190" y="190"/>
                  </a:cubicBezTo>
                  <a:cubicBezTo>
                    <a:pt x="180" y="200"/>
                    <a:pt x="168" y="208"/>
                    <a:pt x="156" y="212"/>
                  </a:cubicBezTo>
                  <a:cubicBezTo>
                    <a:pt x="156" y="212"/>
                    <a:pt x="155" y="211"/>
                    <a:pt x="155" y="210"/>
                  </a:cubicBezTo>
                  <a:cubicBezTo>
                    <a:pt x="154" y="209"/>
                    <a:pt x="153" y="208"/>
                    <a:pt x="153" y="206"/>
                  </a:cubicBezTo>
                  <a:cubicBezTo>
                    <a:pt x="153" y="205"/>
                    <a:pt x="152" y="204"/>
                    <a:pt x="151" y="204"/>
                  </a:cubicBezTo>
                  <a:cubicBezTo>
                    <a:pt x="151" y="205"/>
                    <a:pt x="150" y="204"/>
                    <a:pt x="150" y="203"/>
                  </a:cubicBezTo>
                  <a:cubicBezTo>
                    <a:pt x="150" y="202"/>
                    <a:pt x="150" y="201"/>
                    <a:pt x="150" y="200"/>
                  </a:cubicBezTo>
                  <a:cubicBezTo>
                    <a:pt x="150" y="198"/>
                    <a:pt x="148" y="196"/>
                    <a:pt x="149" y="193"/>
                  </a:cubicBezTo>
                  <a:cubicBezTo>
                    <a:pt x="150" y="192"/>
                    <a:pt x="150" y="190"/>
                    <a:pt x="150" y="188"/>
                  </a:cubicBezTo>
                  <a:cubicBezTo>
                    <a:pt x="151" y="185"/>
                    <a:pt x="150" y="182"/>
                    <a:pt x="150" y="179"/>
                  </a:cubicBezTo>
                  <a:cubicBezTo>
                    <a:pt x="151" y="175"/>
                    <a:pt x="148" y="171"/>
                    <a:pt x="147" y="167"/>
                  </a:cubicBezTo>
                  <a:cubicBezTo>
                    <a:pt x="145" y="163"/>
                    <a:pt x="150" y="160"/>
                    <a:pt x="150" y="157"/>
                  </a:cubicBezTo>
                  <a:cubicBezTo>
                    <a:pt x="150" y="153"/>
                    <a:pt x="140" y="135"/>
                    <a:pt x="138" y="135"/>
                  </a:cubicBezTo>
                  <a:cubicBezTo>
                    <a:pt x="134" y="133"/>
                    <a:pt x="127" y="140"/>
                    <a:pt x="121" y="141"/>
                  </a:cubicBezTo>
                  <a:cubicBezTo>
                    <a:pt x="118" y="141"/>
                    <a:pt x="114" y="139"/>
                    <a:pt x="111" y="139"/>
                  </a:cubicBezTo>
                  <a:cubicBezTo>
                    <a:pt x="108" y="140"/>
                    <a:pt x="105" y="142"/>
                    <a:pt x="102" y="142"/>
                  </a:cubicBezTo>
                  <a:cubicBezTo>
                    <a:pt x="96" y="144"/>
                    <a:pt x="88" y="147"/>
                    <a:pt x="86" y="153"/>
                  </a:cubicBezTo>
                  <a:cubicBezTo>
                    <a:pt x="85" y="156"/>
                    <a:pt x="85" y="159"/>
                    <a:pt x="82" y="161"/>
                  </a:cubicBezTo>
                  <a:cubicBezTo>
                    <a:pt x="80" y="162"/>
                    <a:pt x="79" y="162"/>
                    <a:pt x="77" y="161"/>
                  </a:cubicBezTo>
                  <a:cubicBezTo>
                    <a:pt x="75" y="159"/>
                    <a:pt x="73" y="157"/>
                    <a:pt x="71" y="159"/>
                  </a:cubicBezTo>
                  <a:cubicBezTo>
                    <a:pt x="69" y="160"/>
                    <a:pt x="68" y="159"/>
                    <a:pt x="67" y="158"/>
                  </a:cubicBezTo>
                  <a:cubicBezTo>
                    <a:pt x="66" y="157"/>
                    <a:pt x="64" y="157"/>
                    <a:pt x="63" y="159"/>
                  </a:cubicBezTo>
                  <a:cubicBezTo>
                    <a:pt x="60" y="164"/>
                    <a:pt x="56" y="166"/>
                    <a:pt x="51" y="161"/>
                  </a:cubicBezTo>
                  <a:cubicBezTo>
                    <a:pt x="49" y="158"/>
                    <a:pt x="49" y="155"/>
                    <a:pt x="50" y="152"/>
                  </a:cubicBezTo>
                  <a:cubicBezTo>
                    <a:pt x="52" y="149"/>
                    <a:pt x="55" y="147"/>
                    <a:pt x="57" y="144"/>
                  </a:cubicBezTo>
                  <a:cubicBezTo>
                    <a:pt x="58" y="143"/>
                    <a:pt x="60" y="143"/>
                    <a:pt x="61" y="144"/>
                  </a:cubicBezTo>
                  <a:cubicBezTo>
                    <a:pt x="62" y="144"/>
                    <a:pt x="63" y="145"/>
                    <a:pt x="64" y="145"/>
                  </a:cubicBezTo>
                  <a:cubicBezTo>
                    <a:pt x="65" y="146"/>
                    <a:pt x="66" y="146"/>
                    <a:pt x="66" y="145"/>
                  </a:cubicBezTo>
                  <a:cubicBezTo>
                    <a:pt x="67" y="144"/>
                    <a:pt x="66" y="143"/>
                    <a:pt x="65" y="143"/>
                  </a:cubicBezTo>
                  <a:cubicBezTo>
                    <a:pt x="61" y="141"/>
                    <a:pt x="59" y="138"/>
                    <a:pt x="59" y="135"/>
                  </a:cubicBezTo>
                  <a:cubicBezTo>
                    <a:pt x="59" y="131"/>
                    <a:pt x="59" y="129"/>
                    <a:pt x="58" y="126"/>
                  </a:cubicBezTo>
                  <a:cubicBezTo>
                    <a:pt x="57" y="124"/>
                    <a:pt x="57" y="122"/>
                    <a:pt x="58" y="121"/>
                  </a:cubicBezTo>
                  <a:cubicBezTo>
                    <a:pt x="58" y="120"/>
                    <a:pt x="59" y="119"/>
                    <a:pt x="58" y="118"/>
                  </a:cubicBezTo>
                  <a:cubicBezTo>
                    <a:pt x="57" y="118"/>
                    <a:pt x="57" y="117"/>
                    <a:pt x="57" y="116"/>
                  </a:cubicBezTo>
                  <a:cubicBezTo>
                    <a:pt x="58" y="115"/>
                    <a:pt x="58" y="114"/>
                    <a:pt x="58" y="114"/>
                  </a:cubicBezTo>
                  <a:cubicBezTo>
                    <a:pt x="59" y="113"/>
                    <a:pt x="59" y="112"/>
                    <a:pt x="59" y="112"/>
                  </a:cubicBezTo>
                  <a:cubicBezTo>
                    <a:pt x="60" y="112"/>
                    <a:pt x="61" y="111"/>
                    <a:pt x="62" y="110"/>
                  </a:cubicBezTo>
                  <a:cubicBezTo>
                    <a:pt x="62" y="110"/>
                    <a:pt x="62" y="109"/>
                    <a:pt x="63" y="109"/>
                  </a:cubicBezTo>
                  <a:cubicBezTo>
                    <a:pt x="63" y="107"/>
                    <a:pt x="61" y="107"/>
                    <a:pt x="60" y="108"/>
                  </a:cubicBezTo>
                  <a:cubicBezTo>
                    <a:pt x="60" y="108"/>
                    <a:pt x="59" y="108"/>
                    <a:pt x="59" y="108"/>
                  </a:cubicBezTo>
                  <a:cubicBezTo>
                    <a:pt x="58" y="108"/>
                    <a:pt x="58" y="107"/>
                    <a:pt x="57" y="107"/>
                  </a:cubicBezTo>
                  <a:cubicBezTo>
                    <a:pt x="57" y="106"/>
                    <a:pt x="56" y="105"/>
                    <a:pt x="56" y="104"/>
                  </a:cubicBezTo>
                  <a:cubicBezTo>
                    <a:pt x="58" y="103"/>
                    <a:pt x="59" y="101"/>
                    <a:pt x="60" y="99"/>
                  </a:cubicBezTo>
                  <a:cubicBezTo>
                    <a:pt x="60" y="98"/>
                    <a:pt x="61" y="98"/>
                    <a:pt x="62" y="99"/>
                  </a:cubicBezTo>
                  <a:cubicBezTo>
                    <a:pt x="62" y="100"/>
                    <a:pt x="64" y="102"/>
                    <a:pt x="65" y="101"/>
                  </a:cubicBezTo>
                  <a:cubicBezTo>
                    <a:pt x="65" y="101"/>
                    <a:pt x="65" y="100"/>
                    <a:pt x="66" y="100"/>
                  </a:cubicBezTo>
                  <a:cubicBezTo>
                    <a:pt x="67" y="99"/>
                    <a:pt x="68" y="96"/>
                    <a:pt x="66" y="96"/>
                  </a:cubicBezTo>
                  <a:cubicBezTo>
                    <a:pt x="66" y="96"/>
                    <a:pt x="66" y="96"/>
                    <a:pt x="65" y="96"/>
                  </a:cubicBezTo>
                  <a:cubicBezTo>
                    <a:pt x="64" y="97"/>
                    <a:pt x="63" y="96"/>
                    <a:pt x="62" y="96"/>
                  </a:cubicBezTo>
                  <a:cubicBezTo>
                    <a:pt x="59" y="94"/>
                    <a:pt x="57" y="94"/>
                    <a:pt x="54" y="94"/>
                  </a:cubicBezTo>
                  <a:cubicBezTo>
                    <a:pt x="49" y="95"/>
                    <a:pt x="44" y="99"/>
                    <a:pt x="39" y="100"/>
                  </a:cubicBezTo>
                  <a:cubicBezTo>
                    <a:pt x="37" y="100"/>
                    <a:pt x="35" y="100"/>
                    <a:pt x="33" y="102"/>
                  </a:cubicBezTo>
                  <a:cubicBezTo>
                    <a:pt x="31" y="103"/>
                    <a:pt x="31" y="105"/>
                    <a:pt x="33" y="106"/>
                  </a:cubicBezTo>
                  <a:cubicBezTo>
                    <a:pt x="34" y="107"/>
                    <a:pt x="36" y="108"/>
                    <a:pt x="37" y="109"/>
                  </a:cubicBezTo>
                  <a:cubicBezTo>
                    <a:pt x="38" y="109"/>
                    <a:pt x="38" y="110"/>
                    <a:pt x="38" y="111"/>
                  </a:cubicBezTo>
                  <a:cubicBezTo>
                    <a:pt x="38" y="112"/>
                    <a:pt x="39" y="114"/>
                    <a:pt x="40" y="115"/>
                  </a:cubicBezTo>
                  <a:cubicBezTo>
                    <a:pt x="40" y="116"/>
                    <a:pt x="39" y="117"/>
                    <a:pt x="38" y="117"/>
                  </a:cubicBezTo>
                  <a:cubicBezTo>
                    <a:pt x="38" y="117"/>
                    <a:pt x="38" y="117"/>
                    <a:pt x="38" y="117"/>
                  </a:cubicBezTo>
                  <a:cubicBezTo>
                    <a:pt x="35" y="117"/>
                    <a:pt x="33" y="117"/>
                    <a:pt x="31" y="118"/>
                  </a:cubicBezTo>
                  <a:cubicBezTo>
                    <a:pt x="28" y="121"/>
                    <a:pt x="24" y="122"/>
                    <a:pt x="22" y="121"/>
                  </a:cubicBezTo>
                  <a:cubicBezTo>
                    <a:pt x="22" y="121"/>
                    <a:pt x="22" y="121"/>
                    <a:pt x="22" y="120"/>
                  </a:cubicBezTo>
                  <a:cubicBezTo>
                    <a:pt x="22" y="117"/>
                    <a:pt x="22" y="114"/>
                    <a:pt x="22" y="111"/>
                  </a:cubicBezTo>
                  <a:cubicBezTo>
                    <a:pt x="23" y="111"/>
                    <a:pt x="24" y="110"/>
                    <a:pt x="24" y="109"/>
                  </a:cubicBezTo>
                  <a:cubicBezTo>
                    <a:pt x="25" y="109"/>
                    <a:pt x="25" y="109"/>
                    <a:pt x="25" y="108"/>
                  </a:cubicBezTo>
                  <a:cubicBezTo>
                    <a:pt x="26" y="107"/>
                    <a:pt x="25" y="106"/>
                    <a:pt x="24" y="106"/>
                  </a:cubicBezTo>
                  <a:cubicBezTo>
                    <a:pt x="24" y="107"/>
                    <a:pt x="23" y="106"/>
                    <a:pt x="23" y="105"/>
                  </a:cubicBezTo>
                  <a:cubicBezTo>
                    <a:pt x="23" y="105"/>
                    <a:pt x="23" y="105"/>
                    <a:pt x="23" y="105"/>
                  </a:cubicBezTo>
                  <a:cubicBezTo>
                    <a:pt x="23" y="103"/>
                    <a:pt x="23" y="102"/>
                    <a:pt x="24" y="100"/>
                  </a:cubicBezTo>
                  <a:cubicBezTo>
                    <a:pt x="24" y="100"/>
                    <a:pt x="24" y="100"/>
                    <a:pt x="24" y="100"/>
                  </a:cubicBezTo>
                  <a:cubicBezTo>
                    <a:pt x="25" y="99"/>
                    <a:pt x="26" y="99"/>
                    <a:pt x="28" y="98"/>
                  </a:cubicBezTo>
                  <a:cubicBezTo>
                    <a:pt x="28" y="98"/>
                    <a:pt x="30" y="98"/>
                    <a:pt x="30" y="98"/>
                  </a:cubicBezTo>
                  <a:cubicBezTo>
                    <a:pt x="29" y="100"/>
                    <a:pt x="31" y="101"/>
                    <a:pt x="32" y="100"/>
                  </a:cubicBezTo>
                  <a:cubicBezTo>
                    <a:pt x="37" y="97"/>
                    <a:pt x="45" y="93"/>
                    <a:pt x="40" y="91"/>
                  </a:cubicBezTo>
                  <a:cubicBezTo>
                    <a:pt x="40" y="91"/>
                    <a:pt x="39" y="90"/>
                    <a:pt x="40" y="90"/>
                  </a:cubicBezTo>
                  <a:cubicBezTo>
                    <a:pt x="42" y="88"/>
                    <a:pt x="39" y="86"/>
                    <a:pt x="37" y="87"/>
                  </a:cubicBezTo>
                  <a:cubicBezTo>
                    <a:pt x="33" y="88"/>
                    <a:pt x="30" y="89"/>
                    <a:pt x="26" y="90"/>
                  </a:cubicBezTo>
                  <a:cubicBezTo>
                    <a:pt x="27" y="86"/>
                    <a:pt x="29" y="82"/>
                    <a:pt x="31" y="78"/>
                  </a:cubicBezTo>
                  <a:cubicBezTo>
                    <a:pt x="35" y="75"/>
                    <a:pt x="39" y="73"/>
                    <a:pt x="42" y="74"/>
                  </a:cubicBezTo>
                  <a:cubicBezTo>
                    <a:pt x="45" y="74"/>
                    <a:pt x="47" y="77"/>
                    <a:pt x="50" y="79"/>
                  </a:cubicBezTo>
                  <a:cubicBezTo>
                    <a:pt x="52" y="80"/>
                    <a:pt x="55" y="80"/>
                    <a:pt x="57" y="80"/>
                  </a:cubicBezTo>
                  <a:cubicBezTo>
                    <a:pt x="62" y="79"/>
                    <a:pt x="63" y="74"/>
                    <a:pt x="63" y="69"/>
                  </a:cubicBezTo>
                  <a:cubicBezTo>
                    <a:pt x="64" y="65"/>
                    <a:pt x="66" y="60"/>
                    <a:pt x="69" y="55"/>
                  </a:cubicBezTo>
                  <a:cubicBezTo>
                    <a:pt x="72" y="49"/>
                    <a:pt x="72" y="43"/>
                    <a:pt x="70" y="38"/>
                  </a:cubicBezTo>
                  <a:cubicBezTo>
                    <a:pt x="70" y="37"/>
                    <a:pt x="70" y="36"/>
                    <a:pt x="69" y="36"/>
                  </a:cubicBezTo>
                  <a:cubicBezTo>
                    <a:pt x="80" y="29"/>
                    <a:pt x="92" y="25"/>
                    <a:pt x="104" y="23"/>
                  </a:cubicBezTo>
                  <a:cubicBezTo>
                    <a:pt x="103" y="30"/>
                    <a:pt x="103" y="41"/>
                    <a:pt x="109" y="34"/>
                  </a:cubicBezTo>
                  <a:cubicBezTo>
                    <a:pt x="110" y="33"/>
                    <a:pt x="112" y="32"/>
                    <a:pt x="113" y="32"/>
                  </a:cubicBezTo>
                  <a:cubicBezTo>
                    <a:pt x="113" y="32"/>
                    <a:pt x="114" y="32"/>
                    <a:pt x="114" y="32"/>
                  </a:cubicBezTo>
                  <a:cubicBezTo>
                    <a:pt x="115" y="33"/>
                    <a:pt x="114" y="34"/>
                    <a:pt x="113" y="34"/>
                  </a:cubicBezTo>
                  <a:cubicBezTo>
                    <a:pt x="112" y="33"/>
                    <a:pt x="111" y="34"/>
                    <a:pt x="111" y="35"/>
                  </a:cubicBezTo>
                  <a:cubicBezTo>
                    <a:pt x="111" y="36"/>
                    <a:pt x="111" y="36"/>
                    <a:pt x="111" y="37"/>
                  </a:cubicBezTo>
                  <a:cubicBezTo>
                    <a:pt x="112" y="38"/>
                    <a:pt x="112" y="40"/>
                    <a:pt x="112" y="42"/>
                  </a:cubicBezTo>
                  <a:cubicBezTo>
                    <a:pt x="112" y="42"/>
                    <a:pt x="112" y="43"/>
                    <a:pt x="112" y="43"/>
                  </a:cubicBezTo>
                  <a:cubicBezTo>
                    <a:pt x="112" y="45"/>
                    <a:pt x="109" y="47"/>
                    <a:pt x="107" y="47"/>
                  </a:cubicBezTo>
                  <a:cubicBezTo>
                    <a:pt x="103" y="46"/>
                    <a:pt x="99" y="44"/>
                    <a:pt x="97" y="47"/>
                  </a:cubicBezTo>
                  <a:cubicBezTo>
                    <a:pt x="96" y="48"/>
                    <a:pt x="97" y="49"/>
                    <a:pt x="98" y="50"/>
                  </a:cubicBezTo>
                  <a:cubicBezTo>
                    <a:pt x="99" y="50"/>
                    <a:pt x="99" y="51"/>
                    <a:pt x="98" y="51"/>
                  </a:cubicBezTo>
                  <a:cubicBezTo>
                    <a:pt x="98" y="52"/>
                    <a:pt x="98" y="53"/>
                    <a:pt x="97" y="54"/>
                  </a:cubicBezTo>
                  <a:cubicBezTo>
                    <a:pt x="97" y="55"/>
                    <a:pt x="98" y="56"/>
                    <a:pt x="98" y="57"/>
                  </a:cubicBezTo>
                  <a:cubicBezTo>
                    <a:pt x="99" y="57"/>
                    <a:pt x="100" y="57"/>
                    <a:pt x="101" y="56"/>
                  </a:cubicBezTo>
                  <a:cubicBezTo>
                    <a:pt x="101" y="56"/>
                    <a:pt x="101" y="56"/>
                    <a:pt x="101" y="56"/>
                  </a:cubicBezTo>
                  <a:cubicBezTo>
                    <a:pt x="102" y="55"/>
                    <a:pt x="102" y="53"/>
                    <a:pt x="101" y="52"/>
                  </a:cubicBezTo>
                  <a:cubicBezTo>
                    <a:pt x="101" y="52"/>
                    <a:pt x="101" y="51"/>
                    <a:pt x="101" y="51"/>
                  </a:cubicBezTo>
                  <a:cubicBezTo>
                    <a:pt x="101" y="51"/>
                    <a:pt x="101" y="50"/>
                    <a:pt x="102" y="50"/>
                  </a:cubicBezTo>
                  <a:cubicBezTo>
                    <a:pt x="102" y="50"/>
                    <a:pt x="103" y="50"/>
                    <a:pt x="103" y="50"/>
                  </a:cubicBezTo>
                  <a:cubicBezTo>
                    <a:pt x="103" y="50"/>
                    <a:pt x="103" y="51"/>
                    <a:pt x="103" y="51"/>
                  </a:cubicBezTo>
                  <a:cubicBezTo>
                    <a:pt x="104" y="53"/>
                    <a:pt x="107" y="53"/>
                    <a:pt x="108" y="51"/>
                  </a:cubicBezTo>
                  <a:cubicBezTo>
                    <a:pt x="108" y="51"/>
                    <a:pt x="109" y="51"/>
                    <a:pt x="109" y="51"/>
                  </a:cubicBezTo>
                  <a:cubicBezTo>
                    <a:pt x="109" y="50"/>
                    <a:pt x="111" y="50"/>
                    <a:pt x="110" y="51"/>
                  </a:cubicBezTo>
                  <a:cubicBezTo>
                    <a:pt x="110" y="51"/>
                    <a:pt x="110" y="51"/>
                    <a:pt x="110" y="51"/>
                  </a:cubicBezTo>
                  <a:cubicBezTo>
                    <a:pt x="109" y="53"/>
                    <a:pt x="111" y="55"/>
                    <a:pt x="113" y="56"/>
                  </a:cubicBezTo>
                  <a:cubicBezTo>
                    <a:pt x="113" y="56"/>
                    <a:pt x="113" y="56"/>
                    <a:pt x="113" y="56"/>
                  </a:cubicBezTo>
                  <a:cubicBezTo>
                    <a:pt x="115" y="57"/>
                    <a:pt x="115" y="59"/>
                    <a:pt x="113" y="60"/>
                  </a:cubicBezTo>
                  <a:cubicBezTo>
                    <a:pt x="113" y="61"/>
                    <a:pt x="113" y="61"/>
                    <a:pt x="113" y="61"/>
                  </a:cubicBezTo>
                  <a:cubicBezTo>
                    <a:pt x="110" y="63"/>
                    <a:pt x="110" y="68"/>
                    <a:pt x="113" y="70"/>
                  </a:cubicBezTo>
                  <a:cubicBezTo>
                    <a:pt x="115" y="71"/>
                    <a:pt x="116" y="71"/>
                    <a:pt x="118" y="69"/>
                  </a:cubicBezTo>
                  <a:cubicBezTo>
                    <a:pt x="118" y="69"/>
                    <a:pt x="119" y="68"/>
                    <a:pt x="119" y="68"/>
                  </a:cubicBezTo>
                  <a:cubicBezTo>
                    <a:pt x="122" y="65"/>
                    <a:pt x="121" y="62"/>
                    <a:pt x="121" y="59"/>
                  </a:cubicBezTo>
                  <a:cubicBezTo>
                    <a:pt x="120" y="56"/>
                    <a:pt x="121" y="52"/>
                    <a:pt x="123" y="50"/>
                  </a:cubicBezTo>
                  <a:cubicBezTo>
                    <a:pt x="127" y="47"/>
                    <a:pt x="131" y="47"/>
                    <a:pt x="135" y="47"/>
                  </a:cubicBezTo>
                  <a:cubicBezTo>
                    <a:pt x="136" y="47"/>
                    <a:pt x="136" y="46"/>
                    <a:pt x="136" y="46"/>
                  </a:cubicBezTo>
                  <a:cubicBezTo>
                    <a:pt x="136" y="45"/>
                    <a:pt x="135" y="44"/>
                    <a:pt x="134" y="44"/>
                  </a:cubicBezTo>
                  <a:cubicBezTo>
                    <a:pt x="133" y="44"/>
                    <a:pt x="131" y="45"/>
                    <a:pt x="129" y="45"/>
                  </a:cubicBezTo>
                  <a:cubicBezTo>
                    <a:pt x="128" y="45"/>
                    <a:pt x="128" y="43"/>
                    <a:pt x="130" y="43"/>
                  </a:cubicBezTo>
                  <a:cubicBezTo>
                    <a:pt x="131" y="43"/>
                    <a:pt x="132" y="42"/>
                    <a:pt x="133" y="42"/>
                  </a:cubicBezTo>
                  <a:cubicBezTo>
                    <a:pt x="134" y="42"/>
                    <a:pt x="136" y="42"/>
                    <a:pt x="138" y="43"/>
                  </a:cubicBezTo>
                  <a:cubicBezTo>
                    <a:pt x="139" y="43"/>
                    <a:pt x="140" y="44"/>
                    <a:pt x="142" y="44"/>
                  </a:cubicBezTo>
                  <a:cubicBezTo>
                    <a:pt x="143" y="44"/>
                    <a:pt x="144" y="43"/>
                    <a:pt x="144" y="42"/>
                  </a:cubicBezTo>
                  <a:cubicBezTo>
                    <a:pt x="144" y="41"/>
                    <a:pt x="143" y="41"/>
                    <a:pt x="142" y="40"/>
                  </a:cubicBezTo>
                  <a:cubicBezTo>
                    <a:pt x="142" y="40"/>
                    <a:pt x="142" y="40"/>
                    <a:pt x="142" y="40"/>
                  </a:cubicBezTo>
                  <a:cubicBezTo>
                    <a:pt x="141" y="40"/>
                    <a:pt x="141" y="39"/>
                    <a:pt x="141" y="39"/>
                  </a:cubicBezTo>
                  <a:cubicBezTo>
                    <a:pt x="142" y="38"/>
                    <a:pt x="142" y="38"/>
                    <a:pt x="142" y="38"/>
                  </a:cubicBezTo>
                  <a:cubicBezTo>
                    <a:pt x="142" y="37"/>
                    <a:pt x="143" y="37"/>
                    <a:pt x="144" y="38"/>
                  </a:cubicBezTo>
                  <a:cubicBezTo>
                    <a:pt x="147" y="40"/>
                    <a:pt x="150" y="38"/>
                    <a:pt x="153" y="36"/>
                  </a:cubicBezTo>
                  <a:cubicBezTo>
                    <a:pt x="155" y="34"/>
                    <a:pt x="158" y="33"/>
                    <a:pt x="159" y="35"/>
                  </a:cubicBezTo>
                  <a:cubicBezTo>
                    <a:pt x="160" y="37"/>
                    <a:pt x="159" y="40"/>
                    <a:pt x="157" y="42"/>
                  </a:cubicBezTo>
                  <a:close/>
                  <a:moveTo>
                    <a:pt x="213" y="90"/>
                  </a:moveTo>
                  <a:cubicBezTo>
                    <a:pt x="209" y="84"/>
                    <a:pt x="215" y="80"/>
                    <a:pt x="205" y="74"/>
                  </a:cubicBezTo>
                  <a:cubicBezTo>
                    <a:pt x="200" y="71"/>
                    <a:pt x="199" y="66"/>
                    <a:pt x="199" y="61"/>
                  </a:cubicBezTo>
                  <a:cubicBezTo>
                    <a:pt x="208" y="72"/>
                    <a:pt x="214" y="84"/>
                    <a:pt x="217" y="98"/>
                  </a:cubicBezTo>
                  <a:cubicBezTo>
                    <a:pt x="215" y="94"/>
                    <a:pt x="214" y="91"/>
                    <a:pt x="21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55" name="Freeform 6"/>
            <p:cNvSpPr>
              <a:spLocks/>
            </p:cNvSpPr>
            <p:nvPr/>
          </p:nvSpPr>
          <p:spPr bwMode="auto">
            <a:xfrm>
              <a:off x="6024677" y="8314658"/>
              <a:ext cx="963613" cy="1133475"/>
            </a:xfrm>
            <a:custGeom>
              <a:avLst/>
              <a:gdLst>
                <a:gd name="T0" fmla="*/ 278 w 284"/>
                <a:gd name="T1" fmla="*/ 309 h 334"/>
                <a:gd name="T2" fmla="*/ 263 w 284"/>
                <a:gd name="T3" fmla="*/ 303 h 334"/>
                <a:gd name="T4" fmla="*/ 175 w 284"/>
                <a:gd name="T5" fmla="*/ 303 h 334"/>
                <a:gd name="T6" fmla="*/ 175 w 284"/>
                <a:gd name="T7" fmla="*/ 267 h 334"/>
                <a:gd name="T8" fmla="*/ 255 w 284"/>
                <a:gd name="T9" fmla="*/ 232 h 334"/>
                <a:gd name="T10" fmla="*/ 262 w 284"/>
                <a:gd name="T11" fmla="*/ 240 h 334"/>
                <a:gd name="T12" fmla="*/ 277 w 284"/>
                <a:gd name="T13" fmla="*/ 240 h 334"/>
                <a:gd name="T14" fmla="*/ 277 w 284"/>
                <a:gd name="T15" fmla="*/ 225 h 334"/>
                <a:gd name="T16" fmla="*/ 255 w 284"/>
                <a:gd name="T17" fmla="*/ 203 h 334"/>
                <a:gd name="T18" fmla="*/ 248 w 284"/>
                <a:gd name="T19" fmla="*/ 210 h 334"/>
                <a:gd name="T20" fmla="*/ 71 w 284"/>
                <a:gd name="T21" fmla="*/ 210 h 334"/>
                <a:gd name="T22" fmla="*/ 71 w 284"/>
                <a:gd name="T23" fmla="*/ 34 h 334"/>
                <a:gd name="T24" fmla="*/ 79 w 284"/>
                <a:gd name="T25" fmla="*/ 27 h 334"/>
                <a:gd name="T26" fmla="*/ 56 w 284"/>
                <a:gd name="T27" fmla="*/ 4 h 334"/>
                <a:gd name="T28" fmla="*/ 42 w 284"/>
                <a:gd name="T29" fmla="*/ 4 h 334"/>
                <a:gd name="T30" fmla="*/ 42 w 284"/>
                <a:gd name="T31" fmla="*/ 19 h 334"/>
                <a:gd name="T32" fmla="*/ 49 w 284"/>
                <a:gd name="T33" fmla="*/ 27 h 334"/>
                <a:gd name="T34" fmla="*/ 56 w 284"/>
                <a:gd name="T35" fmla="*/ 225 h 334"/>
                <a:gd name="T36" fmla="*/ 144 w 284"/>
                <a:gd name="T37" fmla="*/ 267 h 334"/>
                <a:gd name="T38" fmla="*/ 144 w 284"/>
                <a:gd name="T39" fmla="*/ 303 h 334"/>
                <a:gd name="T40" fmla="*/ 55 w 284"/>
                <a:gd name="T41" fmla="*/ 303 h 334"/>
                <a:gd name="T42" fmla="*/ 41 w 284"/>
                <a:gd name="T43" fmla="*/ 309 h 334"/>
                <a:gd name="T44" fmla="*/ 35 w 284"/>
                <a:gd name="T45" fmla="*/ 324 h 334"/>
                <a:gd name="T46" fmla="*/ 35 w 284"/>
                <a:gd name="T47" fmla="*/ 334 h 334"/>
                <a:gd name="T48" fmla="*/ 284 w 284"/>
                <a:gd name="T49" fmla="*/ 334 h 334"/>
                <a:gd name="T50" fmla="*/ 284 w 284"/>
                <a:gd name="T51" fmla="*/ 324 h 334"/>
                <a:gd name="T52" fmla="*/ 278 w 284"/>
                <a:gd name="T53" fmla="*/ 30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4" h="334">
                  <a:moveTo>
                    <a:pt x="278" y="309"/>
                  </a:moveTo>
                  <a:cubicBezTo>
                    <a:pt x="274" y="305"/>
                    <a:pt x="269" y="303"/>
                    <a:pt x="263" y="303"/>
                  </a:cubicBezTo>
                  <a:cubicBezTo>
                    <a:pt x="175" y="303"/>
                    <a:pt x="175" y="303"/>
                    <a:pt x="175" y="303"/>
                  </a:cubicBezTo>
                  <a:cubicBezTo>
                    <a:pt x="175" y="267"/>
                    <a:pt x="175" y="267"/>
                    <a:pt x="175" y="267"/>
                  </a:cubicBezTo>
                  <a:cubicBezTo>
                    <a:pt x="204" y="264"/>
                    <a:pt x="232" y="252"/>
                    <a:pt x="255" y="232"/>
                  </a:cubicBezTo>
                  <a:cubicBezTo>
                    <a:pt x="262" y="240"/>
                    <a:pt x="262" y="240"/>
                    <a:pt x="262" y="240"/>
                  </a:cubicBezTo>
                  <a:cubicBezTo>
                    <a:pt x="266" y="244"/>
                    <a:pt x="273" y="244"/>
                    <a:pt x="277" y="240"/>
                  </a:cubicBezTo>
                  <a:cubicBezTo>
                    <a:pt x="281" y="236"/>
                    <a:pt x="281" y="229"/>
                    <a:pt x="277" y="225"/>
                  </a:cubicBezTo>
                  <a:cubicBezTo>
                    <a:pt x="255" y="203"/>
                    <a:pt x="255" y="203"/>
                    <a:pt x="255" y="203"/>
                  </a:cubicBezTo>
                  <a:cubicBezTo>
                    <a:pt x="252" y="205"/>
                    <a:pt x="250" y="208"/>
                    <a:pt x="248" y="210"/>
                  </a:cubicBezTo>
                  <a:cubicBezTo>
                    <a:pt x="199" y="259"/>
                    <a:pt x="120" y="259"/>
                    <a:pt x="71" y="210"/>
                  </a:cubicBezTo>
                  <a:cubicBezTo>
                    <a:pt x="22" y="162"/>
                    <a:pt x="22" y="82"/>
                    <a:pt x="71" y="34"/>
                  </a:cubicBezTo>
                  <a:cubicBezTo>
                    <a:pt x="73" y="31"/>
                    <a:pt x="76" y="29"/>
                    <a:pt x="79" y="27"/>
                  </a:cubicBezTo>
                  <a:cubicBezTo>
                    <a:pt x="56" y="4"/>
                    <a:pt x="56" y="4"/>
                    <a:pt x="56" y="4"/>
                  </a:cubicBezTo>
                  <a:cubicBezTo>
                    <a:pt x="52" y="0"/>
                    <a:pt x="46" y="0"/>
                    <a:pt x="42" y="4"/>
                  </a:cubicBezTo>
                  <a:cubicBezTo>
                    <a:pt x="38" y="8"/>
                    <a:pt x="38" y="15"/>
                    <a:pt x="42" y="19"/>
                  </a:cubicBezTo>
                  <a:cubicBezTo>
                    <a:pt x="49" y="27"/>
                    <a:pt x="49" y="27"/>
                    <a:pt x="49" y="27"/>
                  </a:cubicBezTo>
                  <a:cubicBezTo>
                    <a:pt x="0" y="84"/>
                    <a:pt x="2" y="171"/>
                    <a:pt x="56" y="225"/>
                  </a:cubicBezTo>
                  <a:cubicBezTo>
                    <a:pt x="81" y="250"/>
                    <a:pt x="112" y="263"/>
                    <a:pt x="144" y="267"/>
                  </a:cubicBezTo>
                  <a:cubicBezTo>
                    <a:pt x="144" y="303"/>
                    <a:pt x="144" y="303"/>
                    <a:pt x="144" y="303"/>
                  </a:cubicBezTo>
                  <a:cubicBezTo>
                    <a:pt x="55" y="303"/>
                    <a:pt x="55" y="303"/>
                    <a:pt x="55" y="303"/>
                  </a:cubicBezTo>
                  <a:cubicBezTo>
                    <a:pt x="50" y="303"/>
                    <a:pt x="45" y="305"/>
                    <a:pt x="41" y="309"/>
                  </a:cubicBezTo>
                  <a:cubicBezTo>
                    <a:pt x="37" y="313"/>
                    <a:pt x="35" y="319"/>
                    <a:pt x="35" y="324"/>
                  </a:cubicBezTo>
                  <a:cubicBezTo>
                    <a:pt x="35" y="334"/>
                    <a:pt x="35" y="334"/>
                    <a:pt x="35" y="334"/>
                  </a:cubicBezTo>
                  <a:cubicBezTo>
                    <a:pt x="284" y="334"/>
                    <a:pt x="284" y="334"/>
                    <a:pt x="284" y="334"/>
                  </a:cubicBezTo>
                  <a:cubicBezTo>
                    <a:pt x="284" y="324"/>
                    <a:pt x="284" y="324"/>
                    <a:pt x="284" y="324"/>
                  </a:cubicBezTo>
                  <a:cubicBezTo>
                    <a:pt x="284" y="319"/>
                    <a:pt x="282" y="313"/>
                    <a:pt x="278" y="3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grpSp>
      <p:sp>
        <p:nvSpPr>
          <p:cNvPr id="56" name="Freeform 7"/>
          <p:cNvSpPr>
            <a:spLocks noEditPoints="1"/>
          </p:cNvSpPr>
          <p:nvPr/>
        </p:nvSpPr>
        <p:spPr bwMode="auto">
          <a:xfrm>
            <a:off x="8828864" y="2352699"/>
            <a:ext cx="504496" cy="895530"/>
          </a:xfrm>
          <a:custGeom>
            <a:avLst/>
            <a:gdLst>
              <a:gd name="T0" fmla="*/ 401 w 401"/>
              <a:gd name="T1" fmla="*/ 400 h 712"/>
              <a:gd name="T2" fmla="*/ 0 w 401"/>
              <a:gd name="T3" fmla="*/ 0 h 712"/>
              <a:gd name="T4" fmla="*/ 0 w 401"/>
              <a:gd name="T5" fmla="*/ 712 h 712"/>
              <a:gd name="T6" fmla="*/ 401 w 401"/>
              <a:gd name="T7" fmla="*/ 712 h 712"/>
              <a:gd name="T8" fmla="*/ 401 w 401"/>
              <a:gd name="T9" fmla="*/ 667 h 712"/>
              <a:gd name="T10" fmla="*/ 44 w 401"/>
              <a:gd name="T11" fmla="*/ 667 h 712"/>
              <a:gd name="T12" fmla="*/ 44 w 401"/>
              <a:gd name="T13" fmla="*/ 577 h 712"/>
              <a:gd name="T14" fmla="*/ 89 w 401"/>
              <a:gd name="T15" fmla="*/ 577 h 712"/>
              <a:gd name="T16" fmla="*/ 89 w 401"/>
              <a:gd name="T17" fmla="*/ 556 h 712"/>
              <a:gd name="T18" fmla="*/ 44 w 401"/>
              <a:gd name="T19" fmla="*/ 556 h 712"/>
              <a:gd name="T20" fmla="*/ 44 w 401"/>
              <a:gd name="T21" fmla="*/ 490 h 712"/>
              <a:gd name="T22" fmla="*/ 89 w 401"/>
              <a:gd name="T23" fmla="*/ 490 h 712"/>
              <a:gd name="T24" fmla="*/ 89 w 401"/>
              <a:gd name="T25" fmla="*/ 466 h 712"/>
              <a:gd name="T26" fmla="*/ 44 w 401"/>
              <a:gd name="T27" fmla="*/ 466 h 712"/>
              <a:gd name="T28" fmla="*/ 44 w 401"/>
              <a:gd name="T29" fmla="*/ 400 h 712"/>
              <a:gd name="T30" fmla="*/ 89 w 401"/>
              <a:gd name="T31" fmla="*/ 400 h 712"/>
              <a:gd name="T32" fmla="*/ 89 w 401"/>
              <a:gd name="T33" fmla="*/ 378 h 712"/>
              <a:gd name="T34" fmla="*/ 44 w 401"/>
              <a:gd name="T35" fmla="*/ 378 h 712"/>
              <a:gd name="T36" fmla="*/ 44 w 401"/>
              <a:gd name="T37" fmla="*/ 310 h 712"/>
              <a:gd name="T38" fmla="*/ 89 w 401"/>
              <a:gd name="T39" fmla="*/ 310 h 712"/>
              <a:gd name="T40" fmla="*/ 89 w 401"/>
              <a:gd name="T41" fmla="*/ 289 h 712"/>
              <a:gd name="T42" fmla="*/ 44 w 401"/>
              <a:gd name="T43" fmla="*/ 289 h 712"/>
              <a:gd name="T44" fmla="*/ 44 w 401"/>
              <a:gd name="T45" fmla="*/ 222 h 712"/>
              <a:gd name="T46" fmla="*/ 89 w 401"/>
              <a:gd name="T47" fmla="*/ 222 h 712"/>
              <a:gd name="T48" fmla="*/ 89 w 401"/>
              <a:gd name="T49" fmla="*/ 199 h 712"/>
              <a:gd name="T50" fmla="*/ 44 w 401"/>
              <a:gd name="T51" fmla="*/ 199 h 712"/>
              <a:gd name="T52" fmla="*/ 44 w 401"/>
              <a:gd name="T53" fmla="*/ 107 h 712"/>
              <a:gd name="T54" fmla="*/ 401 w 401"/>
              <a:gd name="T55" fmla="*/ 464 h 712"/>
              <a:gd name="T56" fmla="*/ 401 w 401"/>
              <a:gd name="T57" fmla="*/ 400 h 712"/>
              <a:gd name="T58" fmla="*/ 134 w 401"/>
              <a:gd name="T59" fmla="*/ 321 h 712"/>
              <a:gd name="T60" fmla="*/ 134 w 401"/>
              <a:gd name="T61" fmla="*/ 428 h 712"/>
              <a:gd name="T62" fmla="*/ 134 w 401"/>
              <a:gd name="T63" fmla="*/ 534 h 712"/>
              <a:gd name="T64" fmla="*/ 134 w 401"/>
              <a:gd name="T65" fmla="*/ 577 h 712"/>
              <a:gd name="T66" fmla="*/ 179 w 401"/>
              <a:gd name="T67" fmla="*/ 577 h 712"/>
              <a:gd name="T68" fmla="*/ 284 w 401"/>
              <a:gd name="T69" fmla="*/ 577 h 712"/>
              <a:gd name="T70" fmla="*/ 391 w 401"/>
              <a:gd name="T71" fmla="*/ 577 h 712"/>
              <a:gd name="T72" fmla="*/ 316 w 401"/>
              <a:gd name="T73" fmla="*/ 502 h 712"/>
              <a:gd name="T74" fmla="*/ 209 w 401"/>
              <a:gd name="T75" fmla="*/ 395 h 712"/>
              <a:gd name="T76" fmla="*/ 134 w 401"/>
              <a:gd name="T77" fmla="*/ 321 h 712"/>
              <a:gd name="T78" fmla="*/ 179 w 401"/>
              <a:gd name="T79" fmla="*/ 534 h 712"/>
              <a:gd name="T80" fmla="*/ 179 w 401"/>
              <a:gd name="T81" fmla="*/ 428 h 712"/>
              <a:gd name="T82" fmla="*/ 284 w 401"/>
              <a:gd name="T83" fmla="*/ 534 h 712"/>
              <a:gd name="T84" fmla="*/ 179 w 401"/>
              <a:gd name="T85" fmla="*/ 53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1" h="712">
                <a:moveTo>
                  <a:pt x="401" y="400"/>
                </a:moveTo>
                <a:lnTo>
                  <a:pt x="0" y="0"/>
                </a:lnTo>
                <a:lnTo>
                  <a:pt x="0" y="712"/>
                </a:lnTo>
                <a:lnTo>
                  <a:pt x="401" y="712"/>
                </a:lnTo>
                <a:lnTo>
                  <a:pt x="401" y="667"/>
                </a:lnTo>
                <a:lnTo>
                  <a:pt x="44" y="667"/>
                </a:lnTo>
                <a:lnTo>
                  <a:pt x="44" y="577"/>
                </a:lnTo>
                <a:lnTo>
                  <a:pt x="89" y="577"/>
                </a:lnTo>
                <a:lnTo>
                  <a:pt x="89" y="556"/>
                </a:lnTo>
                <a:lnTo>
                  <a:pt x="44" y="556"/>
                </a:lnTo>
                <a:lnTo>
                  <a:pt x="44" y="490"/>
                </a:lnTo>
                <a:lnTo>
                  <a:pt x="89" y="490"/>
                </a:lnTo>
                <a:lnTo>
                  <a:pt x="89" y="466"/>
                </a:lnTo>
                <a:lnTo>
                  <a:pt x="44" y="466"/>
                </a:lnTo>
                <a:lnTo>
                  <a:pt x="44" y="400"/>
                </a:lnTo>
                <a:lnTo>
                  <a:pt x="89" y="400"/>
                </a:lnTo>
                <a:lnTo>
                  <a:pt x="89" y="378"/>
                </a:lnTo>
                <a:lnTo>
                  <a:pt x="44" y="378"/>
                </a:lnTo>
                <a:lnTo>
                  <a:pt x="44" y="310"/>
                </a:lnTo>
                <a:lnTo>
                  <a:pt x="89" y="310"/>
                </a:lnTo>
                <a:lnTo>
                  <a:pt x="89" y="289"/>
                </a:lnTo>
                <a:lnTo>
                  <a:pt x="44" y="289"/>
                </a:lnTo>
                <a:lnTo>
                  <a:pt x="44" y="222"/>
                </a:lnTo>
                <a:lnTo>
                  <a:pt x="89" y="222"/>
                </a:lnTo>
                <a:lnTo>
                  <a:pt x="89" y="199"/>
                </a:lnTo>
                <a:lnTo>
                  <a:pt x="44" y="199"/>
                </a:lnTo>
                <a:lnTo>
                  <a:pt x="44" y="107"/>
                </a:lnTo>
                <a:lnTo>
                  <a:pt x="401" y="464"/>
                </a:lnTo>
                <a:lnTo>
                  <a:pt x="401" y="400"/>
                </a:lnTo>
                <a:close/>
                <a:moveTo>
                  <a:pt x="134" y="321"/>
                </a:moveTo>
                <a:lnTo>
                  <a:pt x="134" y="428"/>
                </a:lnTo>
                <a:lnTo>
                  <a:pt x="134" y="534"/>
                </a:lnTo>
                <a:lnTo>
                  <a:pt x="134" y="577"/>
                </a:lnTo>
                <a:lnTo>
                  <a:pt x="179" y="577"/>
                </a:lnTo>
                <a:lnTo>
                  <a:pt x="284" y="577"/>
                </a:lnTo>
                <a:lnTo>
                  <a:pt x="391" y="577"/>
                </a:lnTo>
                <a:lnTo>
                  <a:pt x="316" y="502"/>
                </a:lnTo>
                <a:lnTo>
                  <a:pt x="209" y="395"/>
                </a:lnTo>
                <a:lnTo>
                  <a:pt x="134" y="321"/>
                </a:lnTo>
                <a:close/>
                <a:moveTo>
                  <a:pt x="179" y="534"/>
                </a:moveTo>
                <a:lnTo>
                  <a:pt x="179" y="428"/>
                </a:lnTo>
                <a:lnTo>
                  <a:pt x="284" y="534"/>
                </a:lnTo>
                <a:lnTo>
                  <a:pt x="179" y="5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57" name="Freeform 8"/>
          <p:cNvSpPr>
            <a:spLocks noEditPoints="1"/>
          </p:cNvSpPr>
          <p:nvPr/>
        </p:nvSpPr>
        <p:spPr bwMode="auto">
          <a:xfrm>
            <a:off x="9389950" y="2352699"/>
            <a:ext cx="333396" cy="895530"/>
          </a:xfrm>
          <a:custGeom>
            <a:avLst/>
            <a:gdLst>
              <a:gd name="T0" fmla="*/ 88 w 265"/>
              <a:gd name="T1" fmla="*/ 222 h 712"/>
              <a:gd name="T2" fmla="*/ 88 w 265"/>
              <a:gd name="T3" fmla="*/ 712 h 712"/>
              <a:gd name="T4" fmla="*/ 177 w 265"/>
              <a:gd name="T5" fmla="*/ 712 h 712"/>
              <a:gd name="T6" fmla="*/ 177 w 265"/>
              <a:gd name="T7" fmla="*/ 222 h 712"/>
              <a:gd name="T8" fmla="*/ 133 w 265"/>
              <a:gd name="T9" fmla="*/ 177 h 712"/>
              <a:gd name="T10" fmla="*/ 88 w 265"/>
              <a:gd name="T11" fmla="*/ 222 h 712"/>
              <a:gd name="T12" fmla="*/ 133 w 265"/>
              <a:gd name="T13" fmla="*/ 0 h 712"/>
              <a:gd name="T14" fmla="*/ 0 w 265"/>
              <a:gd name="T15" fmla="*/ 177 h 712"/>
              <a:gd name="T16" fmla="*/ 0 w 265"/>
              <a:gd name="T17" fmla="*/ 233 h 712"/>
              <a:gd name="T18" fmla="*/ 0 w 265"/>
              <a:gd name="T19" fmla="*/ 712 h 712"/>
              <a:gd name="T20" fmla="*/ 43 w 265"/>
              <a:gd name="T21" fmla="*/ 712 h 712"/>
              <a:gd name="T22" fmla="*/ 43 w 265"/>
              <a:gd name="T23" fmla="*/ 222 h 712"/>
              <a:gd name="T24" fmla="*/ 24 w 265"/>
              <a:gd name="T25" fmla="*/ 201 h 712"/>
              <a:gd name="T26" fmla="*/ 83 w 265"/>
              <a:gd name="T27" fmla="*/ 122 h 712"/>
              <a:gd name="T28" fmla="*/ 182 w 265"/>
              <a:gd name="T29" fmla="*/ 122 h 712"/>
              <a:gd name="T30" fmla="*/ 242 w 265"/>
              <a:gd name="T31" fmla="*/ 201 h 712"/>
              <a:gd name="T32" fmla="*/ 222 w 265"/>
              <a:gd name="T33" fmla="*/ 222 h 712"/>
              <a:gd name="T34" fmla="*/ 222 w 265"/>
              <a:gd name="T35" fmla="*/ 712 h 712"/>
              <a:gd name="T36" fmla="*/ 265 w 265"/>
              <a:gd name="T37" fmla="*/ 712 h 712"/>
              <a:gd name="T38" fmla="*/ 265 w 265"/>
              <a:gd name="T39" fmla="*/ 233 h 712"/>
              <a:gd name="T40" fmla="*/ 265 w 265"/>
              <a:gd name="T41" fmla="*/ 177 h 712"/>
              <a:gd name="T42" fmla="*/ 133 w 265"/>
              <a:gd name="T43"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712">
                <a:moveTo>
                  <a:pt x="88" y="222"/>
                </a:moveTo>
                <a:lnTo>
                  <a:pt x="88" y="712"/>
                </a:lnTo>
                <a:lnTo>
                  <a:pt x="177" y="712"/>
                </a:lnTo>
                <a:lnTo>
                  <a:pt x="177" y="222"/>
                </a:lnTo>
                <a:lnTo>
                  <a:pt x="133" y="177"/>
                </a:lnTo>
                <a:lnTo>
                  <a:pt x="88" y="222"/>
                </a:lnTo>
                <a:close/>
                <a:moveTo>
                  <a:pt x="133" y="0"/>
                </a:moveTo>
                <a:lnTo>
                  <a:pt x="0" y="177"/>
                </a:lnTo>
                <a:lnTo>
                  <a:pt x="0" y="233"/>
                </a:lnTo>
                <a:lnTo>
                  <a:pt x="0" y="712"/>
                </a:lnTo>
                <a:lnTo>
                  <a:pt x="43" y="712"/>
                </a:lnTo>
                <a:lnTo>
                  <a:pt x="43" y="222"/>
                </a:lnTo>
                <a:lnTo>
                  <a:pt x="24" y="201"/>
                </a:lnTo>
                <a:lnTo>
                  <a:pt x="83" y="122"/>
                </a:lnTo>
                <a:lnTo>
                  <a:pt x="182" y="122"/>
                </a:lnTo>
                <a:lnTo>
                  <a:pt x="242" y="201"/>
                </a:lnTo>
                <a:lnTo>
                  <a:pt x="222" y="222"/>
                </a:lnTo>
                <a:lnTo>
                  <a:pt x="222" y="712"/>
                </a:lnTo>
                <a:lnTo>
                  <a:pt x="265" y="712"/>
                </a:lnTo>
                <a:lnTo>
                  <a:pt x="265" y="233"/>
                </a:lnTo>
                <a:lnTo>
                  <a:pt x="265" y="177"/>
                </a:lnTo>
                <a:lnTo>
                  <a:pt x="13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 name="Slide Number Placeholder 1"/>
          <p:cNvSpPr>
            <a:spLocks noGrp="1"/>
          </p:cNvSpPr>
          <p:nvPr>
            <p:ph type="sldNum" sz="quarter" idx="12"/>
          </p:nvPr>
        </p:nvSpPr>
        <p:spPr/>
        <p:txBody>
          <a:bodyPr/>
          <a:lstStyle/>
          <a:p>
            <a:fld id="{C51EAA63-D034-42AE-91FA-B13B9518C7BE}" type="slidenum">
              <a:rPr lang="en-US" smtClean="0">
                <a:solidFill>
                  <a:srgbClr val="5F5F5F"/>
                </a:solidFill>
              </a:rPr>
              <a:pPr/>
              <a:t>19</a:t>
            </a:fld>
            <a:endParaRPr lang="en-US" dirty="0">
              <a:solidFill>
                <a:srgbClr val="5F5F5F"/>
              </a:solidFill>
            </a:endParaRPr>
          </a:p>
        </p:txBody>
      </p:sp>
    </p:spTree>
    <p:extLst>
      <p:ext uri="{BB962C8B-B14F-4D97-AF65-F5344CB8AC3E}">
        <p14:creationId xmlns:p14="http://schemas.microsoft.com/office/powerpoint/2010/main" val="254264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1" presetClass="entr" presetSubtype="1" fill="hold"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1000"/>
                                        <p:tgtEl>
                                          <p:spTgt spid="29"/>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2250"/>
                            </p:stCondLst>
                            <p:childTnLst>
                              <p:par>
                                <p:cTn id="20" presetID="10"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21" presetClass="entr" presetSubtype="1"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Effect transition="in" filter="wheel(1)">
                                      <p:cBhvr>
                                        <p:cTn id="39" dur="1000"/>
                                        <p:tgtEl>
                                          <p:spTgt spid="38"/>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2250"/>
                            </p:stCondLst>
                            <p:childTnLst>
                              <p:par>
                                <p:cTn id="49" presetID="10" presetClass="exit" presetSubtype="0" fill="hold" nodeType="afterEffect">
                                  <p:stCondLst>
                                    <p:cond delay="0"/>
                                  </p:stCondLst>
                                  <p:childTnLst>
                                    <p:animEffect transition="out" filter="fade">
                                      <p:cBhvr>
                                        <p:cTn id="50" dur="500"/>
                                        <p:tgtEl>
                                          <p:spTgt spid="50"/>
                                        </p:tgtEl>
                                      </p:cBhvr>
                                    </p:animEffect>
                                    <p:set>
                                      <p:cBhvr>
                                        <p:cTn id="51" dur="1" fill="hold">
                                          <p:stCondLst>
                                            <p:cond delay="499"/>
                                          </p:stCondLst>
                                        </p:cTn>
                                        <p:tgtEl>
                                          <p:spTgt spid="50"/>
                                        </p:tgtEl>
                                        <p:attrNameLst>
                                          <p:attrName>style.visibility</p:attrName>
                                        </p:attrNameLst>
                                      </p:cBhvr>
                                      <p:to>
                                        <p:strVal val="hidden"/>
                                      </p:to>
                                    </p:set>
                                  </p:childTnLst>
                                </p:cTn>
                              </p:par>
                            </p:childTnLst>
                          </p:cTn>
                        </p:par>
                        <p:par>
                          <p:cTn id="52" fill="hold">
                            <p:stCondLst>
                              <p:cond delay="2750"/>
                            </p:stCondLst>
                            <p:childTnLst>
                              <p:par>
                                <p:cTn id="53" presetID="10" presetClass="exit" presetSubtype="0" fill="hold" grpId="1" nodeType="afterEffect">
                                  <p:stCondLst>
                                    <p:cond delay="0"/>
                                  </p:stCondLst>
                                  <p:childTnLst>
                                    <p:animEffect transition="out" filter="fade">
                                      <p:cBhvr>
                                        <p:cTn id="54" dur="500"/>
                                        <p:tgtEl>
                                          <p:spTgt spid="56"/>
                                        </p:tgtEl>
                                      </p:cBhvr>
                                    </p:animEffect>
                                    <p:set>
                                      <p:cBhvr>
                                        <p:cTn id="55"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p:bldP spid="33" grpId="0"/>
      <p:bldP spid="35" grpId="0"/>
      <p:bldP spid="36" grpId="0"/>
      <p:bldP spid="56" grpId="0" animBg="1"/>
      <p:bldP spid="56" grpId="1"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1030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Employers</a:t>
            </a:r>
            <a:r>
              <a:rPr lang="en-US" dirty="0"/>
              <a:t> are </a:t>
            </a:r>
            <a:r>
              <a:rPr lang="en-US" dirty="0">
                <a:solidFill>
                  <a:srgbClr val="FF0000"/>
                </a:solidFill>
              </a:rPr>
              <a:t>dissatisfied</a:t>
            </a:r>
            <a:r>
              <a:rPr lang="en-US" dirty="0"/>
              <a:t> with applicants’ skills</a:t>
            </a:r>
          </a:p>
        </p:txBody>
      </p:sp>
      <p:sp>
        <p:nvSpPr>
          <p:cNvPr id="7" name="Donut 6"/>
          <p:cNvSpPr/>
          <p:nvPr/>
        </p:nvSpPr>
        <p:spPr>
          <a:xfrm>
            <a:off x="2174140" y="1746071"/>
            <a:ext cx="2260169" cy="2259580"/>
          </a:xfrm>
          <a:prstGeom prst="donut">
            <a:avLst>
              <a:gd name="adj" fmla="val 8099"/>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sp>
        <p:nvSpPr>
          <p:cNvPr id="34" name="Rectangle 33"/>
          <p:cNvSpPr/>
          <p:nvPr/>
        </p:nvSpPr>
        <p:spPr>
          <a:xfrm>
            <a:off x="1505060" y="5111108"/>
            <a:ext cx="3644767" cy="646331"/>
          </a:xfrm>
          <a:prstGeom prst="rect">
            <a:avLst/>
          </a:prstGeom>
        </p:spPr>
        <p:txBody>
          <a:bodyPr wrap="square">
            <a:spAutoFit/>
          </a:bodyPr>
          <a:lstStyle/>
          <a:p>
            <a:pPr algn="ctr"/>
            <a:r>
              <a:rPr lang="en-US" dirty="0">
                <a:solidFill>
                  <a:srgbClr val="7F7F7F"/>
                </a:solidFill>
              </a:rPr>
              <a:t>of </a:t>
            </a:r>
            <a:r>
              <a:rPr lang="en-US" dirty="0">
                <a:solidFill>
                  <a:schemeClr val="accent1"/>
                </a:solidFill>
              </a:rPr>
              <a:t>education providers </a:t>
            </a:r>
            <a:r>
              <a:rPr lang="en-US" dirty="0">
                <a:solidFill>
                  <a:srgbClr val="7F7F7F"/>
                </a:solidFill>
              </a:rPr>
              <a:t>considered their graduates ready for work</a:t>
            </a:r>
          </a:p>
        </p:txBody>
      </p:sp>
      <p:sp>
        <p:nvSpPr>
          <p:cNvPr id="37" name="Rectangle 36"/>
          <p:cNvSpPr/>
          <p:nvPr/>
        </p:nvSpPr>
        <p:spPr>
          <a:xfrm>
            <a:off x="2293457" y="4108609"/>
            <a:ext cx="2067973" cy="1107996"/>
          </a:xfrm>
          <a:prstGeom prst="rect">
            <a:avLst/>
          </a:prstGeom>
        </p:spPr>
        <p:txBody>
          <a:bodyPr wrap="square">
            <a:spAutoFit/>
          </a:bodyPr>
          <a:lstStyle/>
          <a:p>
            <a:pPr algn="ctr"/>
            <a:r>
              <a:rPr lang="en-US" sz="6600" dirty="0">
                <a:solidFill>
                  <a:srgbClr val="5F5F5F"/>
                </a:solidFill>
              </a:rPr>
              <a:t>74%</a:t>
            </a:r>
          </a:p>
        </p:txBody>
      </p:sp>
      <p:grpSp>
        <p:nvGrpSpPr>
          <p:cNvPr id="41" name="Group 43"/>
          <p:cNvGrpSpPr/>
          <p:nvPr/>
        </p:nvGrpSpPr>
        <p:grpSpPr>
          <a:xfrm>
            <a:off x="1953156" y="1514130"/>
            <a:ext cx="2724173" cy="2723464"/>
            <a:chOff x="4732680" y="1065676"/>
            <a:chExt cx="2723464" cy="2723464"/>
          </a:xfrm>
        </p:grpSpPr>
        <p:sp>
          <p:nvSpPr>
            <p:cNvPr id="45" name="Block Arc 44"/>
            <p:cNvSpPr/>
            <p:nvPr/>
          </p:nvSpPr>
          <p:spPr>
            <a:xfrm>
              <a:off x="4732680" y="1065676"/>
              <a:ext cx="2723464" cy="2723464"/>
            </a:xfrm>
            <a:prstGeom prst="blockArc">
              <a:avLst>
                <a:gd name="adj1" fmla="val 16177756"/>
                <a:gd name="adj2" fmla="val 10638510"/>
                <a:gd name="adj3" fmla="val 16111"/>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sp>
          <p:nvSpPr>
            <p:cNvPr id="46" name="Rectangle 45"/>
            <p:cNvSpPr/>
            <p:nvPr/>
          </p:nvSpPr>
          <p:spPr>
            <a:xfrm>
              <a:off x="4732680" y="3557197"/>
              <a:ext cx="231943" cy="23194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sp>
        <p:nvSpPr>
          <p:cNvPr id="47" name="Rectangle 46"/>
          <p:cNvSpPr/>
          <p:nvPr/>
        </p:nvSpPr>
        <p:spPr>
          <a:xfrm>
            <a:off x="2289470" y="6474136"/>
            <a:ext cx="3294807" cy="353943"/>
          </a:xfrm>
          <a:prstGeom prst="rect">
            <a:avLst/>
          </a:prstGeom>
        </p:spPr>
        <p:txBody>
          <a:bodyPr wrap="square">
            <a:spAutoFit/>
          </a:bodyPr>
          <a:lstStyle/>
          <a:p>
            <a:r>
              <a:rPr lang="en-US" sz="850" dirty="0">
                <a:solidFill>
                  <a:srgbClr val="5F5F5F"/>
                </a:solidFill>
              </a:rPr>
              <a:t>*McKinsey &amp; Company - Education to employment: Getting Europe’s youth into work</a:t>
            </a:r>
          </a:p>
        </p:txBody>
      </p:sp>
      <p:sp>
        <p:nvSpPr>
          <p:cNvPr id="19" name="Slide Number Placeholder 18"/>
          <p:cNvSpPr>
            <a:spLocks noGrp="1"/>
          </p:cNvSpPr>
          <p:nvPr>
            <p:ph type="sldNum" sz="quarter" idx="12"/>
          </p:nvPr>
        </p:nvSpPr>
        <p:spPr/>
        <p:txBody>
          <a:bodyPr/>
          <a:lstStyle/>
          <a:p>
            <a:fld id="{C51EAA63-D034-42AE-91FA-B13B9518C7BE}" type="slidenum">
              <a:rPr lang="en-US" smtClean="0">
                <a:solidFill>
                  <a:srgbClr val="5F5F5F"/>
                </a:solidFill>
              </a:rPr>
              <a:pPr/>
              <a:t>20</a:t>
            </a:fld>
            <a:endParaRPr lang="en-US" dirty="0">
              <a:solidFill>
                <a:srgbClr val="5F5F5F"/>
              </a:solidFill>
            </a:endParaRPr>
          </a:p>
        </p:txBody>
      </p:sp>
      <p:sp>
        <p:nvSpPr>
          <p:cNvPr id="21" name="Rectangle 20"/>
          <p:cNvSpPr/>
          <p:nvPr/>
        </p:nvSpPr>
        <p:spPr>
          <a:xfrm>
            <a:off x="5173568" y="2921169"/>
            <a:ext cx="1846980" cy="1015663"/>
          </a:xfrm>
          <a:prstGeom prst="rect">
            <a:avLst/>
          </a:prstGeom>
        </p:spPr>
        <p:txBody>
          <a:bodyPr wrap="none">
            <a:spAutoFit/>
          </a:bodyPr>
          <a:lstStyle/>
          <a:p>
            <a:r>
              <a:rPr lang="en-US" sz="6000" dirty="0"/>
              <a:t>but…</a:t>
            </a:r>
            <a:endParaRPr lang="en-US" dirty="0"/>
          </a:p>
        </p:txBody>
      </p:sp>
      <p:sp>
        <p:nvSpPr>
          <p:cNvPr id="29" name="Donut 28"/>
          <p:cNvSpPr/>
          <p:nvPr/>
        </p:nvSpPr>
        <p:spPr>
          <a:xfrm>
            <a:off x="7750448" y="1746071"/>
            <a:ext cx="2260169" cy="2259580"/>
          </a:xfrm>
          <a:prstGeom prst="donut">
            <a:avLst>
              <a:gd name="adj" fmla="val 8099"/>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sp>
        <p:nvSpPr>
          <p:cNvPr id="51" name="Rectangle 50"/>
          <p:cNvSpPr/>
          <p:nvPr/>
        </p:nvSpPr>
        <p:spPr>
          <a:xfrm>
            <a:off x="7081368" y="5111108"/>
            <a:ext cx="3644767" cy="646331"/>
          </a:xfrm>
          <a:prstGeom prst="rect">
            <a:avLst/>
          </a:prstGeom>
        </p:spPr>
        <p:txBody>
          <a:bodyPr wrap="square">
            <a:spAutoFit/>
          </a:bodyPr>
          <a:lstStyle/>
          <a:p>
            <a:pPr algn="ctr"/>
            <a:r>
              <a:rPr lang="en-US" dirty="0">
                <a:solidFill>
                  <a:srgbClr val="7F7F7F"/>
                </a:solidFill>
              </a:rPr>
              <a:t>only 38% of the </a:t>
            </a:r>
            <a:r>
              <a:rPr lang="en-US" dirty="0">
                <a:solidFill>
                  <a:schemeClr val="accent1"/>
                </a:solidFill>
              </a:rPr>
              <a:t>graduates</a:t>
            </a:r>
            <a:r>
              <a:rPr lang="en-US" dirty="0">
                <a:solidFill>
                  <a:srgbClr val="7F7F7F"/>
                </a:solidFill>
              </a:rPr>
              <a:t> and </a:t>
            </a:r>
            <a:br>
              <a:rPr lang="en-US" dirty="0">
                <a:solidFill>
                  <a:srgbClr val="7F7F7F"/>
                </a:solidFill>
              </a:rPr>
            </a:br>
            <a:r>
              <a:rPr lang="en-US" dirty="0">
                <a:solidFill>
                  <a:srgbClr val="7F7F7F"/>
                </a:solidFill>
              </a:rPr>
              <a:t>35% of the </a:t>
            </a:r>
            <a:r>
              <a:rPr lang="en-US" dirty="0">
                <a:solidFill>
                  <a:schemeClr val="accent1"/>
                </a:solidFill>
              </a:rPr>
              <a:t>employers</a:t>
            </a:r>
            <a:r>
              <a:rPr lang="en-US" dirty="0">
                <a:solidFill>
                  <a:srgbClr val="7F7F7F"/>
                </a:solidFill>
              </a:rPr>
              <a:t> agreed.*</a:t>
            </a:r>
          </a:p>
        </p:txBody>
      </p:sp>
      <p:sp>
        <p:nvSpPr>
          <p:cNvPr id="53" name="Rectangle 52"/>
          <p:cNvSpPr/>
          <p:nvPr/>
        </p:nvSpPr>
        <p:spPr>
          <a:xfrm>
            <a:off x="7869765" y="4108609"/>
            <a:ext cx="2067973" cy="1107996"/>
          </a:xfrm>
          <a:prstGeom prst="rect">
            <a:avLst/>
          </a:prstGeom>
        </p:spPr>
        <p:txBody>
          <a:bodyPr wrap="square">
            <a:spAutoFit/>
          </a:bodyPr>
          <a:lstStyle/>
          <a:p>
            <a:pPr algn="ctr"/>
            <a:r>
              <a:rPr lang="en-US" sz="6600" dirty="0">
                <a:solidFill>
                  <a:srgbClr val="5F5F5F"/>
                </a:solidFill>
              </a:rPr>
              <a:t>38%</a:t>
            </a:r>
          </a:p>
        </p:txBody>
      </p:sp>
      <p:grpSp>
        <p:nvGrpSpPr>
          <p:cNvPr id="54" name="Group 43"/>
          <p:cNvGrpSpPr/>
          <p:nvPr/>
        </p:nvGrpSpPr>
        <p:grpSpPr>
          <a:xfrm>
            <a:off x="7529464" y="1514130"/>
            <a:ext cx="2724173" cy="2723464"/>
            <a:chOff x="4732680" y="1065676"/>
            <a:chExt cx="2723464" cy="2723464"/>
          </a:xfrm>
        </p:grpSpPr>
        <p:sp>
          <p:nvSpPr>
            <p:cNvPr id="55" name="Block Arc 54"/>
            <p:cNvSpPr/>
            <p:nvPr/>
          </p:nvSpPr>
          <p:spPr>
            <a:xfrm>
              <a:off x="4732680" y="1065676"/>
              <a:ext cx="2723464" cy="2723464"/>
            </a:xfrm>
            <a:prstGeom prst="blockArc">
              <a:avLst>
                <a:gd name="adj1" fmla="val 16177756"/>
                <a:gd name="adj2" fmla="val 2004236"/>
                <a:gd name="adj3" fmla="val 15951"/>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sp>
          <p:nvSpPr>
            <p:cNvPr id="56" name="Rectangle 55"/>
            <p:cNvSpPr/>
            <p:nvPr/>
          </p:nvSpPr>
          <p:spPr>
            <a:xfrm>
              <a:off x="4732680" y="3557197"/>
              <a:ext cx="231943" cy="23194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nvGrpSpPr>
          <p:cNvPr id="22" name="Group 21"/>
          <p:cNvGrpSpPr/>
          <p:nvPr/>
        </p:nvGrpSpPr>
        <p:grpSpPr>
          <a:xfrm>
            <a:off x="2538618" y="2325079"/>
            <a:ext cx="1409901" cy="1103921"/>
            <a:chOff x="8763908" y="1494432"/>
            <a:chExt cx="380560" cy="297970"/>
          </a:xfrm>
          <a:solidFill>
            <a:schemeClr val="tx2"/>
          </a:solidFill>
        </p:grpSpPr>
        <p:sp>
          <p:nvSpPr>
            <p:cNvPr id="64" name="Freeform 68"/>
            <p:cNvSpPr>
              <a:spLocks/>
            </p:cNvSpPr>
            <p:nvPr/>
          </p:nvSpPr>
          <p:spPr bwMode="auto">
            <a:xfrm>
              <a:off x="8819608" y="1547426"/>
              <a:ext cx="60851" cy="81455"/>
            </a:xfrm>
            <a:custGeom>
              <a:avLst/>
              <a:gdLst>
                <a:gd name="T0" fmla="*/ 156 w 295"/>
                <a:gd name="T1" fmla="*/ 395 h 395"/>
                <a:gd name="T2" fmla="*/ 172 w 295"/>
                <a:gd name="T3" fmla="*/ 395 h 395"/>
                <a:gd name="T4" fmla="*/ 284 w 295"/>
                <a:gd name="T5" fmla="*/ 308 h 395"/>
                <a:gd name="T6" fmla="*/ 284 w 295"/>
                <a:gd name="T7" fmla="*/ 128 h 395"/>
                <a:gd name="T8" fmla="*/ 147 w 295"/>
                <a:gd name="T9" fmla="*/ 0 h 395"/>
                <a:gd name="T10" fmla="*/ 147 w 295"/>
                <a:gd name="T11" fmla="*/ 18 h 395"/>
                <a:gd name="T12" fmla="*/ 136 w 295"/>
                <a:gd name="T13" fmla="*/ 26 h 395"/>
                <a:gd name="T14" fmla="*/ 27 w 295"/>
                <a:gd name="T15" fmla="*/ 85 h 395"/>
                <a:gd name="T16" fmla="*/ 49 w 295"/>
                <a:gd name="T17" fmla="*/ 249 h 395"/>
                <a:gd name="T18" fmla="*/ 156 w 295"/>
                <a:gd name="T19"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395">
                  <a:moveTo>
                    <a:pt x="156" y="395"/>
                  </a:moveTo>
                  <a:cubicBezTo>
                    <a:pt x="172" y="395"/>
                    <a:pt x="172" y="395"/>
                    <a:pt x="172" y="395"/>
                  </a:cubicBezTo>
                  <a:cubicBezTo>
                    <a:pt x="198" y="395"/>
                    <a:pt x="285" y="387"/>
                    <a:pt x="284" y="308"/>
                  </a:cubicBezTo>
                  <a:cubicBezTo>
                    <a:pt x="284" y="128"/>
                    <a:pt x="284" y="128"/>
                    <a:pt x="284" y="128"/>
                  </a:cubicBezTo>
                  <a:cubicBezTo>
                    <a:pt x="284" y="128"/>
                    <a:pt x="295" y="7"/>
                    <a:pt x="147" y="0"/>
                  </a:cubicBezTo>
                  <a:cubicBezTo>
                    <a:pt x="147" y="18"/>
                    <a:pt x="147" y="18"/>
                    <a:pt x="147" y="18"/>
                  </a:cubicBezTo>
                  <a:cubicBezTo>
                    <a:pt x="147" y="22"/>
                    <a:pt x="141" y="25"/>
                    <a:pt x="136" y="26"/>
                  </a:cubicBezTo>
                  <a:cubicBezTo>
                    <a:pt x="87" y="26"/>
                    <a:pt x="48" y="47"/>
                    <a:pt x="27" y="85"/>
                  </a:cubicBezTo>
                  <a:cubicBezTo>
                    <a:pt x="0" y="135"/>
                    <a:pt x="9" y="194"/>
                    <a:pt x="49" y="249"/>
                  </a:cubicBezTo>
                  <a:cubicBezTo>
                    <a:pt x="101" y="323"/>
                    <a:pt x="156" y="395"/>
                    <a:pt x="156" y="395"/>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p>
          </p:txBody>
        </p:sp>
        <p:sp>
          <p:nvSpPr>
            <p:cNvPr id="65" name="Freeform 69"/>
            <p:cNvSpPr>
              <a:spLocks/>
            </p:cNvSpPr>
            <p:nvPr/>
          </p:nvSpPr>
          <p:spPr bwMode="auto">
            <a:xfrm>
              <a:off x="8763908" y="1494432"/>
              <a:ext cx="380560" cy="297970"/>
            </a:xfrm>
            <a:custGeom>
              <a:avLst/>
              <a:gdLst>
                <a:gd name="T0" fmla="*/ 1845 w 1845"/>
                <a:gd name="T1" fmla="*/ 0 h 1445"/>
                <a:gd name="T2" fmla="*/ 419 w 1845"/>
                <a:gd name="T3" fmla="*/ 0 h 1445"/>
                <a:gd name="T4" fmla="*/ 419 w 1845"/>
                <a:gd name="T5" fmla="*/ 200 h 1445"/>
                <a:gd name="T6" fmla="*/ 419 w 1845"/>
                <a:gd name="T7" fmla="*/ 200 h 1445"/>
                <a:gd name="T8" fmla="*/ 496 w 1845"/>
                <a:gd name="T9" fmla="*/ 214 h 1445"/>
                <a:gd name="T10" fmla="*/ 496 w 1845"/>
                <a:gd name="T11" fmla="*/ 77 h 1445"/>
                <a:gd name="T12" fmla="*/ 1769 w 1845"/>
                <a:gd name="T13" fmla="*/ 77 h 1445"/>
                <a:gd name="T14" fmla="*/ 1769 w 1845"/>
                <a:gd name="T15" fmla="*/ 1234 h 1445"/>
                <a:gd name="T16" fmla="*/ 584 w 1845"/>
                <a:gd name="T17" fmla="*/ 1234 h 1445"/>
                <a:gd name="T18" fmla="*/ 584 w 1845"/>
                <a:gd name="T19" fmla="*/ 1230 h 1445"/>
                <a:gd name="T20" fmla="*/ 796 w 1845"/>
                <a:gd name="T21" fmla="*/ 1053 h 1445"/>
                <a:gd name="T22" fmla="*/ 792 w 1845"/>
                <a:gd name="T23" fmla="*/ 1010 h 1445"/>
                <a:gd name="T24" fmla="*/ 825 w 1845"/>
                <a:gd name="T25" fmla="*/ 984 h 1445"/>
                <a:gd name="T26" fmla="*/ 881 w 1845"/>
                <a:gd name="T27" fmla="*/ 968 h 1445"/>
                <a:gd name="T28" fmla="*/ 936 w 1845"/>
                <a:gd name="T29" fmla="*/ 919 h 1445"/>
                <a:gd name="T30" fmla="*/ 945 w 1845"/>
                <a:gd name="T31" fmla="*/ 871 h 1445"/>
                <a:gd name="T32" fmla="*/ 927 w 1845"/>
                <a:gd name="T33" fmla="*/ 846 h 1445"/>
                <a:gd name="T34" fmla="*/ 1320 w 1845"/>
                <a:gd name="T35" fmla="*/ 434 h 1445"/>
                <a:gd name="T36" fmla="*/ 1319 w 1845"/>
                <a:gd name="T37" fmla="*/ 407 h 1445"/>
                <a:gd name="T38" fmla="*/ 1292 w 1845"/>
                <a:gd name="T39" fmla="*/ 407 h 1445"/>
                <a:gd name="T40" fmla="*/ 891 w 1845"/>
                <a:gd name="T41" fmla="*/ 828 h 1445"/>
                <a:gd name="T42" fmla="*/ 889 w 1845"/>
                <a:gd name="T43" fmla="*/ 829 h 1445"/>
                <a:gd name="T44" fmla="*/ 891 w 1845"/>
                <a:gd name="T45" fmla="*/ 811 h 1445"/>
                <a:gd name="T46" fmla="*/ 871 w 1845"/>
                <a:gd name="T47" fmla="*/ 805 h 1445"/>
                <a:gd name="T48" fmla="*/ 827 w 1845"/>
                <a:gd name="T49" fmla="*/ 836 h 1445"/>
                <a:gd name="T50" fmla="*/ 813 w 1845"/>
                <a:gd name="T51" fmla="*/ 850 h 1445"/>
                <a:gd name="T52" fmla="*/ 787 w 1845"/>
                <a:gd name="T53" fmla="*/ 914 h 1445"/>
                <a:gd name="T54" fmla="*/ 579 w 1845"/>
                <a:gd name="T55" fmla="*/ 1019 h 1445"/>
                <a:gd name="T56" fmla="*/ 484 w 1845"/>
                <a:gd name="T57" fmla="*/ 709 h 1445"/>
                <a:gd name="T58" fmla="*/ 456 w 1845"/>
                <a:gd name="T59" fmla="*/ 686 h 1445"/>
                <a:gd name="T60" fmla="*/ 460 w 1845"/>
                <a:gd name="T61" fmla="*/ 719 h 1445"/>
                <a:gd name="T62" fmla="*/ 493 w 1845"/>
                <a:gd name="T63" fmla="*/ 753 h 1445"/>
                <a:gd name="T64" fmla="*/ 515 w 1845"/>
                <a:gd name="T65" fmla="*/ 899 h 1445"/>
                <a:gd name="T66" fmla="*/ 381 w 1845"/>
                <a:gd name="T67" fmla="*/ 671 h 1445"/>
                <a:gd name="T68" fmla="*/ 274 w 1845"/>
                <a:gd name="T69" fmla="*/ 579 h 1445"/>
                <a:gd name="T70" fmla="*/ 257 w 1845"/>
                <a:gd name="T71" fmla="*/ 637 h 1445"/>
                <a:gd name="T72" fmla="*/ 168 w 1845"/>
                <a:gd name="T73" fmla="*/ 677 h 1445"/>
                <a:gd name="T74" fmla="*/ 33 w 1845"/>
                <a:gd name="T75" fmla="*/ 1076 h 1445"/>
                <a:gd name="T76" fmla="*/ 27 w 1845"/>
                <a:gd name="T77" fmla="*/ 1255 h 1445"/>
                <a:gd name="T78" fmla="*/ 101 w 1845"/>
                <a:gd name="T79" fmla="*/ 1445 h 1445"/>
                <a:gd name="T80" fmla="*/ 590 w 1845"/>
                <a:gd name="T81" fmla="*/ 1445 h 1445"/>
                <a:gd name="T82" fmla="*/ 587 w 1845"/>
                <a:gd name="T83" fmla="*/ 1311 h 1445"/>
                <a:gd name="T84" fmla="*/ 1845 w 1845"/>
                <a:gd name="T85" fmla="*/ 1311 h 1445"/>
                <a:gd name="T86" fmla="*/ 1845 w 1845"/>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5" h="1445">
                  <a:moveTo>
                    <a:pt x="1845" y="0"/>
                  </a:moveTo>
                  <a:cubicBezTo>
                    <a:pt x="419" y="0"/>
                    <a:pt x="419" y="0"/>
                    <a:pt x="419" y="0"/>
                  </a:cubicBezTo>
                  <a:cubicBezTo>
                    <a:pt x="419" y="200"/>
                    <a:pt x="419" y="200"/>
                    <a:pt x="419" y="200"/>
                  </a:cubicBezTo>
                  <a:cubicBezTo>
                    <a:pt x="419" y="200"/>
                    <a:pt x="419" y="200"/>
                    <a:pt x="419" y="200"/>
                  </a:cubicBezTo>
                  <a:cubicBezTo>
                    <a:pt x="448" y="201"/>
                    <a:pt x="473" y="206"/>
                    <a:pt x="496" y="214"/>
                  </a:cubicBezTo>
                  <a:cubicBezTo>
                    <a:pt x="496" y="77"/>
                    <a:pt x="496" y="77"/>
                    <a:pt x="496" y="77"/>
                  </a:cubicBezTo>
                  <a:cubicBezTo>
                    <a:pt x="1769" y="77"/>
                    <a:pt x="1769" y="77"/>
                    <a:pt x="1769" y="77"/>
                  </a:cubicBezTo>
                  <a:cubicBezTo>
                    <a:pt x="1769" y="1234"/>
                    <a:pt x="1769" y="1234"/>
                    <a:pt x="1769" y="1234"/>
                  </a:cubicBezTo>
                  <a:cubicBezTo>
                    <a:pt x="584" y="1234"/>
                    <a:pt x="584" y="1234"/>
                    <a:pt x="584" y="1234"/>
                  </a:cubicBezTo>
                  <a:cubicBezTo>
                    <a:pt x="584" y="1230"/>
                    <a:pt x="584" y="1230"/>
                    <a:pt x="584" y="1230"/>
                  </a:cubicBezTo>
                  <a:cubicBezTo>
                    <a:pt x="796" y="1053"/>
                    <a:pt x="796" y="1053"/>
                    <a:pt x="796" y="1053"/>
                  </a:cubicBezTo>
                  <a:cubicBezTo>
                    <a:pt x="792" y="1010"/>
                    <a:pt x="792" y="1010"/>
                    <a:pt x="792" y="1010"/>
                  </a:cubicBezTo>
                  <a:cubicBezTo>
                    <a:pt x="792" y="1009"/>
                    <a:pt x="814" y="991"/>
                    <a:pt x="825" y="984"/>
                  </a:cubicBezTo>
                  <a:cubicBezTo>
                    <a:pt x="847" y="971"/>
                    <a:pt x="868" y="969"/>
                    <a:pt x="881" y="968"/>
                  </a:cubicBezTo>
                  <a:cubicBezTo>
                    <a:pt x="901" y="967"/>
                    <a:pt x="913" y="948"/>
                    <a:pt x="936" y="919"/>
                  </a:cubicBezTo>
                  <a:cubicBezTo>
                    <a:pt x="959" y="891"/>
                    <a:pt x="945" y="871"/>
                    <a:pt x="945" y="871"/>
                  </a:cubicBezTo>
                  <a:cubicBezTo>
                    <a:pt x="939" y="863"/>
                    <a:pt x="933" y="854"/>
                    <a:pt x="927" y="846"/>
                  </a:cubicBezTo>
                  <a:cubicBezTo>
                    <a:pt x="1320" y="434"/>
                    <a:pt x="1320" y="434"/>
                    <a:pt x="1320" y="434"/>
                  </a:cubicBezTo>
                  <a:cubicBezTo>
                    <a:pt x="1327" y="426"/>
                    <a:pt x="1327" y="414"/>
                    <a:pt x="1319" y="407"/>
                  </a:cubicBezTo>
                  <a:cubicBezTo>
                    <a:pt x="1311" y="399"/>
                    <a:pt x="1299" y="400"/>
                    <a:pt x="1292" y="407"/>
                  </a:cubicBezTo>
                  <a:cubicBezTo>
                    <a:pt x="891" y="828"/>
                    <a:pt x="891" y="828"/>
                    <a:pt x="891" y="828"/>
                  </a:cubicBezTo>
                  <a:cubicBezTo>
                    <a:pt x="891" y="828"/>
                    <a:pt x="890" y="828"/>
                    <a:pt x="889" y="829"/>
                  </a:cubicBezTo>
                  <a:cubicBezTo>
                    <a:pt x="893" y="824"/>
                    <a:pt x="894" y="817"/>
                    <a:pt x="891" y="811"/>
                  </a:cubicBezTo>
                  <a:cubicBezTo>
                    <a:pt x="887" y="804"/>
                    <a:pt x="878" y="801"/>
                    <a:pt x="871" y="805"/>
                  </a:cubicBezTo>
                  <a:cubicBezTo>
                    <a:pt x="827" y="836"/>
                    <a:pt x="827" y="836"/>
                    <a:pt x="827" y="836"/>
                  </a:cubicBezTo>
                  <a:cubicBezTo>
                    <a:pt x="827" y="836"/>
                    <a:pt x="819" y="842"/>
                    <a:pt x="813" y="850"/>
                  </a:cubicBezTo>
                  <a:cubicBezTo>
                    <a:pt x="798" y="867"/>
                    <a:pt x="787" y="914"/>
                    <a:pt x="787" y="914"/>
                  </a:cubicBezTo>
                  <a:cubicBezTo>
                    <a:pt x="579" y="1019"/>
                    <a:pt x="579" y="1019"/>
                    <a:pt x="579" y="1019"/>
                  </a:cubicBezTo>
                  <a:cubicBezTo>
                    <a:pt x="578" y="870"/>
                    <a:pt x="547" y="767"/>
                    <a:pt x="484" y="709"/>
                  </a:cubicBezTo>
                  <a:cubicBezTo>
                    <a:pt x="476" y="702"/>
                    <a:pt x="466" y="694"/>
                    <a:pt x="456" y="686"/>
                  </a:cubicBezTo>
                  <a:cubicBezTo>
                    <a:pt x="456" y="686"/>
                    <a:pt x="456" y="704"/>
                    <a:pt x="460" y="719"/>
                  </a:cubicBezTo>
                  <a:cubicBezTo>
                    <a:pt x="465" y="733"/>
                    <a:pt x="493" y="753"/>
                    <a:pt x="493" y="753"/>
                  </a:cubicBezTo>
                  <a:cubicBezTo>
                    <a:pt x="508" y="784"/>
                    <a:pt x="513" y="844"/>
                    <a:pt x="515" y="899"/>
                  </a:cubicBezTo>
                  <a:cubicBezTo>
                    <a:pt x="471" y="823"/>
                    <a:pt x="416" y="730"/>
                    <a:pt x="381" y="671"/>
                  </a:cubicBezTo>
                  <a:cubicBezTo>
                    <a:pt x="348" y="614"/>
                    <a:pt x="274" y="579"/>
                    <a:pt x="274" y="579"/>
                  </a:cubicBezTo>
                  <a:cubicBezTo>
                    <a:pt x="257" y="637"/>
                    <a:pt x="257" y="637"/>
                    <a:pt x="257" y="637"/>
                  </a:cubicBezTo>
                  <a:cubicBezTo>
                    <a:pt x="257" y="637"/>
                    <a:pt x="202" y="642"/>
                    <a:pt x="168" y="677"/>
                  </a:cubicBezTo>
                  <a:cubicBezTo>
                    <a:pt x="108" y="739"/>
                    <a:pt x="58" y="1005"/>
                    <a:pt x="33" y="1076"/>
                  </a:cubicBezTo>
                  <a:cubicBezTo>
                    <a:pt x="0" y="1173"/>
                    <a:pt x="27" y="1255"/>
                    <a:pt x="27" y="1255"/>
                  </a:cubicBezTo>
                  <a:cubicBezTo>
                    <a:pt x="101" y="1445"/>
                    <a:pt x="101" y="1445"/>
                    <a:pt x="101" y="1445"/>
                  </a:cubicBezTo>
                  <a:cubicBezTo>
                    <a:pt x="590" y="1445"/>
                    <a:pt x="590" y="1445"/>
                    <a:pt x="590" y="1445"/>
                  </a:cubicBezTo>
                  <a:cubicBezTo>
                    <a:pt x="587" y="1311"/>
                    <a:pt x="587" y="1311"/>
                    <a:pt x="587" y="1311"/>
                  </a:cubicBezTo>
                  <a:cubicBezTo>
                    <a:pt x="1845" y="1311"/>
                    <a:pt x="1845" y="1311"/>
                    <a:pt x="1845" y="1311"/>
                  </a:cubicBezTo>
                  <a:lnTo>
                    <a:pt x="1845"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p>
          </p:txBody>
        </p:sp>
      </p:grpSp>
      <p:grpSp>
        <p:nvGrpSpPr>
          <p:cNvPr id="66" name="Group 65"/>
          <p:cNvGrpSpPr/>
          <p:nvPr/>
        </p:nvGrpSpPr>
        <p:grpSpPr bwMode="gray">
          <a:xfrm>
            <a:off x="8107680" y="2345689"/>
            <a:ext cx="1585474" cy="954994"/>
            <a:chOff x="-2441445" y="763457"/>
            <a:chExt cx="747500" cy="450249"/>
          </a:xfrm>
          <a:solidFill>
            <a:schemeClr val="tx2"/>
          </a:solidFill>
        </p:grpSpPr>
        <p:sp>
          <p:nvSpPr>
            <p:cNvPr id="67" name="Freeform 143"/>
            <p:cNvSpPr>
              <a:spLocks/>
            </p:cNvSpPr>
            <p:nvPr/>
          </p:nvSpPr>
          <p:spPr bwMode="gray">
            <a:xfrm>
              <a:off x="-2011596" y="947054"/>
              <a:ext cx="317651" cy="265195"/>
            </a:xfrm>
            <a:custGeom>
              <a:avLst/>
              <a:gdLst/>
              <a:ahLst/>
              <a:cxnLst>
                <a:cxn ang="0">
                  <a:pos x="98" y="269"/>
                </a:cxn>
                <a:cxn ang="0">
                  <a:pos x="91" y="188"/>
                </a:cxn>
                <a:cxn ang="0">
                  <a:pos x="83" y="112"/>
                </a:cxn>
                <a:cxn ang="0">
                  <a:pos x="83" y="104"/>
                </a:cxn>
                <a:cxn ang="0">
                  <a:pos x="67" y="84"/>
                </a:cxn>
                <a:cxn ang="0">
                  <a:pos x="4" y="59"/>
                </a:cxn>
                <a:cxn ang="0">
                  <a:pos x="1" y="52"/>
                </a:cxn>
                <a:cxn ang="0">
                  <a:pos x="14" y="34"/>
                </a:cxn>
                <a:cxn ang="0">
                  <a:pos x="100" y="1"/>
                </a:cxn>
                <a:cxn ang="0">
                  <a:pos x="102" y="1"/>
                </a:cxn>
                <a:cxn ang="0">
                  <a:pos x="128" y="176"/>
                </a:cxn>
                <a:cxn ang="0">
                  <a:pos x="129" y="176"/>
                </a:cxn>
                <a:cxn ang="0">
                  <a:pos x="132" y="146"/>
                </a:cxn>
                <a:cxn ang="0">
                  <a:pos x="140" y="54"/>
                </a:cxn>
                <a:cxn ang="0">
                  <a:pos x="139" y="47"/>
                </a:cxn>
                <a:cxn ang="0">
                  <a:pos x="128" y="19"/>
                </a:cxn>
                <a:cxn ang="0">
                  <a:pos x="178" y="19"/>
                </a:cxn>
                <a:cxn ang="0">
                  <a:pos x="168" y="44"/>
                </a:cxn>
                <a:cxn ang="0">
                  <a:pos x="166" y="57"/>
                </a:cxn>
                <a:cxn ang="0">
                  <a:pos x="174" y="159"/>
                </a:cxn>
                <a:cxn ang="0">
                  <a:pos x="176" y="175"/>
                </a:cxn>
                <a:cxn ang="0">
                  <a:pos x="177" y="175"/>
                </a:cxn>
                <a:cxn ang="0">
                  <a:pos x="203" y="0"/>
                </a:cxn>
                <a:cxn ang="0">
                  <a:pos x="246" y="16"/>
                </a:cxn>
                <a:cxn ang="0">
                  <a:pos x="289" y="33"/>
                </a:cxn>
                <a:cxn ang="0">
                  <a:pos x="306" y="55"/>
                </a:cxn>
                <a:cxn ang="0">
                  <a:pos x="316" y="190"/>
                </a:cxn>
                <a:cxn ang="0">
                  <a:pos x="323" y="269"/>
                </a:cxn>
                <a:cxn ang="0">
                  <a:pos x="98" y="269"/>
                </a:cxn>
              </a:cxnLst>
              <a:rect l="0" t="0" r="r" b="b"/>
              <a:pathLst>
                <a:path w="323" h="269">
                  <a:moveTo>
                    <a:pt x="98" y="269"/>
                  </a:moveTo>
                  <a:cubicBezTo>
                    <a:pt x="96" y="242"/>
                    <a:pt x="93" y="215"/>
                    <a:pt x="91" y="188"/>
                  </a:cubicBezTo>
                  <a:cubicBezTo>
                    <a:pt x="88" y="162"/>
                    <a:pt x="86" y="137"/>
                    <a:pt x="83" y="112"/>
                  </a:cubicBezTo>
                  <a:cubicBezTo>
                    <a:pt x="83" y="109"/>
                    <a:pt x="83" y="106"/>
                    <a:pt x="83" y="104"/>
                  </a:cubicBezTo>
                  <a:cubicBezTo>
                    <a:pt x="81" y="94"/>
                    <a:pt x="76" y="87"/>
                    <a:pt x="67" y="84"/>
                  </a:cubicBezTo>
                  <a:cubicBezTo>
                    <a:pt x="46" y="75"/>
                    <a:pt x="25" y="67"/>
                    <a:pt x="4" y="59"/>
                  </a:cubicBezTo>
                  <a:cubicBezTo>
                    <a:pt x="1" y="57"/>
                    <a:pt x="0" y="55"/>
                    <a:pt x="1" y="52"/>
                  </a:cubicBezTo>
                  <a:cubicBezTo>
                    <a:pt x="2" y="44"/>
                    <a:pt x="6" y="37"/>
                    <a:pt x="14" y="34"/>
                  </a:cubicBezTo>
                  <a:cubicBezTo>
                    <a:pt x="42" y="23"/>
                    <a:pt x="71" y="12"/>
                    <a:pt x="100" y="1"/>
                  </a:cubicBezTo>
                  <a:cubicBezTo>
                    <a:pt x="101" y="1"/>
                    <a:pt x="101" y="1"/>
                    <a:pt x="102" y="1"/>
                  </a:cubicBezTo>
                  <a:cubicBezTo>
                    <a:pt x="111" y="59"/>
                    <a:pt x="119" y="118"/>
                    <a:pt x="128" y="176"/>
                  </a:cubicBezTo>
                  <a:cubicBezTo>
                    <a:pt x="128" y="176"/>
                    <a:pt x="129" y="176"/>
                    <a:pt x="129" y="176"/>
                  </a:cubicBezTo>
                  <a:cubicBezTo>
                    <a:pt x="130" y="166"/>
                    <a:pt x="131" y="156"/>
                    <a:pt x="132" y="146"/>
                  </a:cubicBezTo>
                  <a:cubicBezTo>
                    <a:pt x="135" y="115"/>
                    <a:pt x="138" y="85"/>
                    <a:pt x="140" y="54"/>
                  </a:cubicBezTo>
                  <a:cubicBezTo>
                    <a:pt x="140" y="52"/>
                    <a:pt x="140" y="49"/>
                    <a:pt x="139" y="47"/>
                  </a:cubicBezTo>
                  <a:cubicBezTo>
                    <a:pt x="136" y="38"/>
                    <a:pt x="132" y="29"/>
                    <a:pt x="128" y="19"/>
                  </a:cubicBezTo>
                  <a:cubicBezTo>
                    <a:pt x="145" y="19"/>
                    <a:pt x="161" y="19"/>
                    <a:pt x="178" y="19"/>
                  </a:cubicBezTo>
                  <a:cubicBezTo>
                    <a:pt x="174" y="28"/>
                    <a:pt x="171" y="36"/>
                    <a:pt x="168" y="44"/>
                  </a:cubicBezTo>
                  <a:cubicBezTo>
                    <a:pt x="167" y="48"/>
                    <a:pt x="166" y="53"/>
                    <a:pt x="166" y="57"/>
                  </a:cubicBezTo>
                  <a:cubicBezTo>
                    <a:pt x="169" y="91"/>
                    <a:pt x="171" y="125"/>
                    <a:pt x="174" y="159"/>
                  </a:cubicBezTo>
                  <a:cubicBezTo>
                    <a:pt x="175" y="164"/>
                    <a:pt x="175" y="170"/>
                    <a:pt x="176" y="175"/>
                  </a:cubicBezTo>
                  <a:cubicBezTo>
                    <a:pt x="176" y="175"/>
                    <a:pt x="176" y="175"/>
                    <a:pt x="177" y="175"/>
                  </a:cubicBezTo>
                  <a:cubicBezTo>
                    <a:pt x="185" y="117"/>
                    <a:pt x="194" y="58"/>
                    <a:pt x="203" y="0"/>
                  </a:cubicBezTo>
                  <a:cubicBezTo>
                    <a:pt x="218" y="5"/>
                    <a:pt x="232" y="11"/>
                    <a:pt x="246" y="16"/>
                  </a:cubicBezTo>
                  <a:cubicBezTo>
                    <a:pt x="260" y="22"/>
                    <a:pt x="275" y="27"/>
                    <a:pt x="289" y="33"/>
                  </a:cubicBezTo>
                  <a:cubicBezTo>
                    <a:pt x="299" y="37"/>
                    <a:pt x="305" y="44"/>
                    <a:pt x="306" y="55"/>
                  </a:cubicBezTo>
                  <a:cubicBezTo>
                    <a:pt x="309" y="100"/>
                    <a:pt x="313" y="145"/>
                    <a:pt x="316" y="190"/>
                  </a:cubicBezTo>
                  <a:cubicBezTo>
                    <a:pt x="318" y="216"/>
                    <a:pt x="320" y="243"/>
                    <a:pt x="323" y="269"/>
                  </a:cubicBezTo>
                  <a:cubicBezTo>
                    <a:pt x="248" y="269"/>
                    <a:pt x="173" y="269"/>
                    <a:pt x="98" y="2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44"/>
            <p:cNvSpPr>
              <a:spLocks/>
            </p:cNvSpPr>
            <p:nvPr/>
          </p:nvSpPr>
          <p:spPr bwMode="gray">
            <a:xfrm>
              <a:off x="-2441445" y="967453"/>
              <a:ext cx="282681" cy="246253"/>
            </a:xfrm>
            <a:custGeom>
              <a:avLst/>
              <a:gdLst/>
              <a:ahLst/>
              <a:cxnLst>
                <a:cxn ang="0">
                  <a:pos x="210" y="0"/>
                </a:cxn>
                <a:cxn ang="0">
                  <a:pos x="271" y="29"/>
                </a:cxn>
                <a:cxn ang="0">
                  <a:pos x="287" y="46"/>
                </a:cxn>
                <a:cxn ang="0">
                  <a:pos x="246" y="63"/>
                </a:cxn>
                <a:cxn ang="0">
                  <a:pos x="231" y="81"/>
                </a:cxn>
                <a:cxn ang="0">
                  <a:pos x="229" y="102"/>
                </a:cxn>
                <a:cxn ang="0">
                  <a:pos x="220" y="199"/>
                </a:cxn>
                <a:cxn ang="0">
                  <a:pos x="216" y="244"/>
                </a:cxn>
                <a:cxn ang="0">
                  <a:pos x="210" y="249"/>
                </a:cxn>
                <a:cxn ang="0">
                  <a:pos x="4" y="248"/>
                </a:cxn>
                <a:cxn ang="0">
                  <a:pos x="0" y="248"/>
                </a:cxn>
                <a:cxn ang="0">
                  <a:pos x="4" y="215"/>
                </a:cxn>
                <a:cxn ang="0">
                  <a:pos x="15" y="124"/>
                </a:cxn>
                <a:cxn ang="0">
                  <a:pos x="26" y="65"/>
                </a:cxn>
                <a:cxn ang="0">
                  <a:pos x="60" y="24"/>
                </a:cxn>
                <a:cxn ang="0">
                  <a:pos x="111" y="1"/>
                </a:cxn>
                <a:cxn ang="0">
                  <a:pos x="113" y="1"/>
                </a:cxn>
                <a:cxn ang="0">
                  <a:pos x="162" y="106"/>
                </a:cxn>
                <a:cxn ang="0">
                  <a:pos x="210" y="0"/>
                </a:cxn>
              </a:cxnLst>
              <a:rect l="0" t="0" r="r" b="b"/>
              <a:pathLst>
                <a:path w="287" h="249">
                  <a:moveTo>
                    <a:pt x="210" y="0"/>
                  </a:moveTo>
                  <a:cubicBezTo>
                    <a:pt x="232" y="8"/>
                    <a:pt x="252" y="17"/>
                    <a:pt x="271" y="29"/>
                  </a:cubicBezTo>
                  <a:cubicBezTo>
                    <a:pt x="278" y="33"/>
                    <a:pt x="283" y="39"/>
                    <a:pt x="287" y="46"/>
                  </a:cubicBezTo>
                  <a:cubicBezTo>
                    <a:pt x="273" y="52"/>
                    <a:pt x="260" y="58"/>
                    <a:pt x="246" y="63"/>
                  </a:cubicBezTo>
                  <a:cubicBezTo>
                    <a:pt x="238" y="66"/>
                    <a:pt x="233" y="73"/>
                    <a:pt x="231" y="81"/>
                  </a:cubicBezTo>
                  <a:cubicBezTo>
                    <a:pt x="230" y="88"/>
                    <a:pt x="230" y="95"/>
                    <a:pt x="229" y="102"/>
                  </a:cubicBezTo>
                  <a:cubicBezTo>
                    <a:pt x="226" y="134"/>
                    <a:pt x="223" y="167"/>
                    <a:pt x="220" y="199"/>
                  </a:cubicBezTo>
                  <a:cubicBezTo>
                    <a:pt x="218" y="214"/>
                    <a:pt x="217" y="229"/>
                    <a:pt x="216" y="244"/>
                  </a:cubicBezTo>
                  <a:cubicBezTo>
                    <a:pt x="215" y="247"/>
                    <a:pt x="214" y="249"/>
                    <a:pt x="210" y="249"/>
                  </a:cubicBezTo>
                  <a:cubicBezTo>
                    <a:pt x="142" y="248"/>
                    <a:pt x="73" y="249"/>
                    <a:pt x="4" y="248"/>
                  </a:cubicBezTo>
                  <a:cubicBezTo>
                    <a:pt x="3" y="248"/>
                    <a:pt x="2" y="248"/>
                    <a:pt x="0" y="248"/>
                  </a:cubicBezTo>
                  <a:cubicBezTo>
                    <a:pt x="1" y="237"/>
                    <a:pt x="3" y="226"/>
                    <a:pt x="4" y="215"/>
                  </a:cubicBezTo>
                  <a:cubicBezTo>
                    <a:pt x="8" y="185"/>
                    <a:pt x="11" y="154"/>
                    <a:pt x="15" y="124"/>
                  </a:cubicBezTo>
                  <a:cubicBezTo>
                    <a:pt x="18" y="104"/>
                    <a:pt x="19" y="84"/>
                    <a:pt x="26" y="65"/>
                  </a:cubicBezTo>
                  <a:cubicBezTo>
                    <a:pt x="32" y="47"/>
                    <a:pt x="42" y="32"/>
                    <a:pt x="60" y="24"/>
                  </a:cubicBezTo>
                  <a:cubicBezTo>
                    <a:pt x="77" y="17"/>
                    <a:pt x="94" y="9"/>
                    <a:pt x="111" y="1"/>
                  </a:cubicBezTo>
                  <a:cubicBezTo>
                    <a:pt x="111" y="1"/>
                    <a:pt x="112" y="1"/>
                    <a:pt x="113" y="1"/>
                  </a:cubicBezTo>
                  <a:cubicBezTo>
                    <a:pt x="129" y="35"/>
                    <a:pt x="145" y="70"/>
                    <a:pt x="162" y="106"/>
                  </a:cubicBezTo>
                  <a:cubicBezTo>
                    <a:pt x="178" y="70"/>
                    <a:pt x="194" y="35"/>
                    <a:pt x="2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45"/>
            <p:cNvSpPr>
              <a:spLocks/>
            </p:cNvSpPr>
            <p:nvPr/>
          </p:nvSpPr>
          <p:spPr bwMode="gray">
            <a:xfrm>
              <a:off x="-1921254" y="763457"/>
              <a:ext cx="120941" cy="180682"/>
            </a:xfrm>
            <a:custGeom>
              <a:avLst/>
              <a:gdLst/>
              <a:ahLst/>
              <a:cxnLst>
                <a:cxn ang="0">
                  <a:pos x="64" y="0"/>
                </a:cxn>
                <a:cxn ang="0">
                  <a:pos x="65" y="1"/>
                </a:cxn>
                <a:cxn ang="0">
                  <a:pos x="76" y="12"/>
                </a:cxn>
                <a:cxn ang="0">
                  <a:pos x="121" y="63"/>
                </a:cxn>
                <a:cxn ang="0">
                  <a:pos x="121" y="103"/>
                </a:cxn>
                <a:cxn ang="0">
                  <a:pos x="118" y="111"/>
                </a:cxn>
                <a:cxn ang="0">
                  <a:pos x="115" y="113"/>
                </a:cxn>
                <a:cxn ang="0">
                  <a:pos x="108" y="127"/>
                </a:cxn>
                <a:cxn ang="0">
                  <a:pos x="84" y="170"/>
                </a:cxn>
                <a:cxn ang="0">
                  <a:pos x="21" y="151"/>
                </a:cxn>
                <a:cxn ang="0">
                  <a:pos x="14" y="123"/>
                </a:cxn>
                <a:cxn ang="0">
                  <a:pos x="11" y="116"/>
                </a:cxn>
                <a:cxn ang="0">
                  <a:pos x="0" y="93"/>
                </a:cxn>
                <a:cxn ang="0">
                  <a:pos x="1" y="61"/>
                </a:cxn>
                <a:cxn ang="0">
                  <a:pos x="51" y="1"/>
                </a:cxn>
                <a:cxn ang="0">
                  <a:pos x="64" y="0"/>
                </a:cxn>
              </a:cxnLst>
              <a:rect l="0" t="0" r="r" b="b"/>
              <a:pathLst>
                <a:path w="122" h="184">
                  <a:moveTo>
                    <a:pt x="64" y="0"/>
                  </a:moveTo>
                  <a:cubicBezTo>
                    <a:pt x="65" y="1"/>
                    <a:pt x="65" y="1"/>
                    <a:pt x="65" y="1"/>
                  </a:cubicBezTo>
                  <a:cubicBezTo>
                    <a:pt x="66" y="11"/>
                    <a:pt x="66" y="11"/>
                    <a:pt x="76" y="12"/>
                  </a:cubicBezTo>
                  <a:cubicBezTo>
                    <a:pt x="103" y="15"/>
                    <a:pt x="122" y="39"/>
                    <a:pt x="121" y="63"/>
                  </a:cubicBezTo>
                  <a:cubicBezTo>
                    <a:pt x="121" y="76"/>
                    <a:pt x="121" y="90"/>
                    <a:pt x="121" y="103"/>
                  </a:cubicBezTo>
                  <a:cubicBezTo>
                    <a:pt x="121" y="107"/>
                    <a:pt x="121" y="109"/>
                    <a:pt x="118" y="111"/>
                  </a:cubicBezTo>
                  <a:cubicBezTo>
                    <a:pt x="117" y="111"/>
                    <a:pt x="116" y="113"/>
                    <a:pt x="115" y="113"/>
                  </a:cubicBezTo>
                  <a:cubicBezTo>
                    <a:pt x="110" y="116"/>
                    <a:pt x="108" y="121"/>
                    <a:pt x="108" y="127"/>
                  </a:cubicBezTo>
                  <a:cubicBezTo>
                    <a:pt x="107" y="145"/>
                    <a:pt x="101" y="160"/>
                    <a:pt x="84" y="170"/>
                  </a:cubicBezTo>
                  <a:cubicBezTo>
                    <a:pt x="61" y="184"/>
                    <a:pt x="32" y="175"/>
                    <a:pt x="21" y="151"/>
                  </a:cubicBezTo>
                  <a:cubicBezTo>
                    <a:pt x="17" y="142"/>
                    <a:pt x="14" y="133"/>
                    <a:pt x="14" y="123"/>
                  </a:cubicBezTo>
                  <a:cubicBezTo>
                    <a:pt x="14" y="120"/>
                    <a:pt x="14" y="118"/>
                    <a:pt x="11" y="116"/>
                  </a:cubicBezTo>
                  <a:cubicBezTo>
                    <a:pt x="2" y="111"/>
                    <a:pt x="0" y="103"/>
                    <a:pt x="0" y="93"/>
                  </a:cubicBezTo>
                  <a:cubicBezTo>
                    <a:pt x="1" y="82"/>
                    <a:pt x="1" y="72"/>
                    <a:pt x="1" y="61"/>
                  </a:cubicBezTo>
                  <a:cubicBezTo>
                    <a:pt x="1" y="29"/>
                    <a:pt x="20" y="7"/>
                    <a:pt x="51" y="1"/>
                  </a:cubicBezTo>
                  <a:cubicBezTo>
                    <a:pt x="56" y="1"/>
                    <a:pt x="60" y="0"/>
                    <a:pt x="6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46"/>
            <p:cNvSpPr>
              <a:spLocks/>
            </p:cNvSpPr>
            <p:nvPr/>
          </p:nvSpPr>
          <p:spPr bwMode="gray">
            <a:xfrm>
              <a:off x="-2131079" y="812999"/>
              <a:ext cx="119484" cy="179225"/>
            </a:xfrm>
            <a:custGeom>
              <a:avLst/>
              <a:gdLst/>
              <a:ahLst/>
              <a:cxnLst>
                <a:cxn ang="0">
                  <a:pos x="64" y="0"/>
                </a:cxn>
                <a:cxn ang="0">
                  <a:pos x="65" y="2"/>
                </a:cxn>
                <a:cxn ang="0">
                  <a:pos x="76" y="13"/>
                </a:cxn>
                <a:cxn ang="0">
                  <a:pos x="121" y="62"/>
                </a:cxn>
                <a:cxn ang="0">
                  <a:pos x="121" y="104"/>
                </a:cxn>
                <a:cxn ang="0">
                  <a:pos x="117" y="112"/>
                </a:cxn>
                <a:cxn ang="0">
                  <a:pos x="115" y="114"/>
                </a:cxn>
                <a:cxn ang="0">
                  <a:pos x="108" y="128"/>
                </a:cxn>
                <a:cxn ang="0">
                  <a:pos x="75" y="175"/>
                </a:cxn>
                <a:cxn ang="0">
                  <a:pos x="21" y="153"/>
                </a:cxn>
                <a:cxn ang="0">
                  <a:pos x="14" y="124"/>
                </a:cxn>
                <a:cxn ang="0">
                  <a:pos x="10" y="116"/>
                </a:cxn>
                <a:cxn ang="0">
                  <a:pos x="0" y="95"/>
                </a:cxn>
                <a:cxn ang="0">
                  <a:pos x="0" y="61"/>
                </a:cxn>
                <a:cxn ang="0">
                  <a:pos x="49" y="2"/>
                </a:cxn>
                <a:cxn ang="0">
                  <a:pos x="64" y="0"/>
                </a:cxn>
              </a:cxnLst>
              <a:rect l="0" t="0" r="r" b="b"/>
              <a:pathLst>
                <a:path w="122" h="182">
                  <a:moveTo>
                    <a:pt x="64" y="0"/>
                  </a:moveTo>
                  <a:cubicBezTo>
                    <a:pt x="64" y="1"/>
                    <a:pt x="65" y="1"/>
                    <a:pt x="65" y="2"/>
                  </a:cubicBezTo>
                  <a:cubicBezTo>
                    <a:pt x="65" y="12"/>
                    <a:pt x="65" y="12"/>
                    <a:pt x="76" y="13"/>
                  </a:cubicBezTo>
                  <a:cubicBezTo>
                    <a:pt x="101" y="16"/>
                    <a:pt x="122" y="40"/>
                    <a:pt x="121" y="62"/>
                  </a:cubicBezTo>
                  <a:cubicBezTo>
                    <a:pt x="120" y="76"/>
                    <a:pt x="121" y="90"/>
                    <a:pt x="121" y="104"/>
                  </a:cubicBezTo>
                  <a:cubicBezTo>
                    <a:pt x="121" y="107"/>
                    <a:pt x="120" y="110"/>
                    <a:pt x="117" y="112"/>
                  </a:cubicBezTo>
                  <a:cubicBezTo>
                    <a:pt x="116" y="112"/>
                    <a:pt x="115" y="113"/>
                    <a:pt x="115" y="114"/>
                  </a:cubicBezTo>
                  <a:cubicBezTo>
                    <a:pt x="109" y="117"/>
                    <a:pt x="108" y="122"/>
                    <a:pt x="108" y="128"/>
                  </a:cubicBezTo>
                  <a:cubicBezTo>
                    <a:pt x="106" y="149"/>
                    <a:pt x="96" y="168"/>
                    <a:pt x="75" y="175"/>
                  </a:cubicBezTo>
                  <a:cubicBezTo>
                    <a:pt x="54" y="182"/>
                    <a:pt x="31" y="173"/>
                    <a:pt x="21" y="153"/>
                  </a:cubicBezTo>
                  <a:cubicBezTo>
                    <a:pt x="17" y="144"/>
                    <a:pt x="14" y="134"/>
                    <a:pt x="14" y="124"/>
                  </a:cubicBezTo>
                  <a:cubicBezTo>
                    <a:pt x="14" y="121"/>
                    <a:pt x="13" y="118"/>
                    <a:pt x="10" y="116"/>
                  </a:cubicBezTo>
                  <a:cubicBezTo>
                    <a:pt x="2" y="111"/>
                    <a:pt x="0" y="104"/>
                    <a:pt x="0" y="95"/>
                  </a:cubicBezTo>
                  <a:cubicBezTo>
                    <a:pt x="1" y="84"/>
                    <a:pt x="0" y="72"/>
                    <a:pt x="0" y="61"/>
                  </a:cubicBezTo>
                  <a:cubicBezTo>
                    <a:pt x="0" y="30"/>
                    <a:pt x="19" y="8"/>
                    <a:pt x="49" y="2"/>
                  </a:cubicBezTo>
                  <a:cubicBezTo>
                    <a:pt x="54" y="1"/>
                    <a:pt x="59" y="1"/>
                    <a:pt x="6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47"/>
            <p:cNvSpPr>
              <a:spLocks/>
            </p:cNvSpPr>
            <p:nvPr/>
          </p:nvSpPr>
          <p:spPr bwMode="gray">
            <a:xfrm>
              <a:off x="-2356932" y="779485"/>
              <a:ext cx="148626" cy="171940"/>
            </a:xfrm>
            <a:custGeom>
              <a:avLst/>
              <a:gdLst/>
              <a:ahLst/>
              <a:cxnLst>
                <a:cxn ang="0">
                  <a:pos x="96" y="172"/>
                </a:cxn>
                <a:cxn ang="0">
                  <a:pos x="120" y="116"/>
                </a:cxn>
                <a:cxn ang="0">
                  <a:pos x="120" y="92"/>
                </a:cxn>
                <a:cxn ang="0">
                  <a:pos x="100" y="89"/>
                </a:cxn>
                <a:cxn ang="0">
                  <a:pos x="50" y="58"/>
                </a:cxn>
                <a:cxn ang="0">
                  <a:pos x="42" y="57"/>
                </a:cxn>
                <a:cxn ang="0">
                  <a:pos x="34" y="70"/>
                </a:cxn>
                <a:cxn ang="0">
                  <a:pos x="31" y="91"/>
                </a:cxn>
                <a:cxn ang="0">
                  <a:pos x="34" y="129"/>
                </a:cxn>
                <a:cxn ang="0">
                  <a:pos x="57" y="173"/>
                </a:cxn>
                <a:cxn ang="0">
                  <a:pos x="57" y="174"/>
                </a:cxn>
                <a:cxn ang="0">
                  <a:pos x="14" y="166"/>
                </a:cxn>
                <a:cxn ang="0">
                  <a:pos x="1" y="146"/>
                </a:cxn>
                <a:cxn ang="0">
                  <a:pos x="9" y="83"/>
                </a:cxn>
                <a:cxn ang="0">
                  <a:pos x="23" y="34"/>
                </a:cxn>
                <a:cxn ang="0">
                  <a:pos x="77" y="0"/>
                </a:cxn>
                <a:cxn ang="0">
                  <a:pos x="78" y="0"/>
                </a:cxn>
                <a:cxn ang="0">
                  <a:pos x="79" y="1"/>
                </a:cxn>
                <a:cxn ang="0">
                  <a:pos x="80" y="2"/>
                </a:cxn>
                <a:cxn ang="0">
                  <a:pos x="89" y="12"/>
                </a:cxn>
                <a:cxn ang="0">
                  <a:pos x="134" y="51"/>
                </a:cxn>
                <a:cxn ang="0">
                  <a:pos x="147" y="107"/>
                </a:cxn>
                <a:cxn ang="0">
                  <a:pos x="150" y="147"/>
                </a:cxn>
                <a:cxn ang="0">
                  <a:pos x="135" y="167"/>
                </a:cxn>
                <a:cxn ang="0">
                  <a:pos x="96" y="174"/>
                </a:cxn>
                <a:cxn ang="0">
                  <a:pos x="96" y="172"/>
                </a:cxn>
              </a:cxnLst>
              <a:rect l="0" t="0" r="r" b="b"/>
              <a:pathLst>
                <a:path w="151" h="174">
                  <a:moveTo>
                    <a:pt x="96" y="172"/>
                  </a:moveTo>
                  <a:cubicBezTo>
                    <a:pt x="114" y="158"/>
                    <a:pt x="118" y="137"/>
                    <a:pt x="120" y="116"/>
                  </a:cubicBezTo>
                  <a:cubicBezTo>
                    <a:pt x="121" y="108"/>
                    <a:pt x="120" y="100"/>
                    <a:pt x="120" y="92"/>
                  </a:cubicBezTo>
                  <a:cubicBezTo>
                    <a:pt x="113" y="91"/>
                    <a:pt x="106" y="91"/>
                    <a:pt x="100" y="89"/>
                  </a:cubicBezTo>
                  <a:cubicBezTo>
                    <a:pt x="79" y="85"/>
                    <a:pt x="63" y="74"/>
                    <a:pt x="50" y="58"/>
                  </a:cubicBezTo>
                  <a:cubicBezTo>
                    <a:pt x="47" y="55"/>
                    <a:pt x="44" y="55"/>
                    <a:pt x="42" y="57"/>
                  </a:cubicBezTo>
                  <a:cubicBezTo>
                    <a:pt x="39" y="61"/>
                    <a:pt x="35" y="65"/>
                    <a:pt x="34" y="70"/>
                  </a:cubicBezTo>
                  <a:cubicBezTo>
                    <a:pt x="32" y="76"/>
                    <a:pt x="30" y="84"/>
                    <a:pt x="31" y="91"/>
                  </a:cubicBezTo>
                  <a:cubicBezTo>
                    <a:pt x="31" y="104"/>
                    <a:pt x="32" y="117"/>
                    <a:pt x="34" y="129"/>
                  </a:cubicBezTo>
                  <a:cubicBezTo>
                    <a:pt x="37" y="146"/>
                    <a:pt x="43" y="162"/>
                    <a:pt x="57" y="173"/>
                  </a:cubicBezTo>
                  <a:cubicBezTo>
                    <a:pt x="57" y="173"/>
                    <a:pt x="57" y="173"/>
                    <a:pt x="57" y="174"/>
                  </a:cubicBezTo>
                  <a:cubicBezTo>
                    <a:pt x="42" y="171"/>
                    <a:pt x="28" y="169"/>
                    <a:pt x="14" y="166"/>
                  </a:cubicBezTo>
                  <a:cubicBezTo>
                    <a:pt x="5" y="164"/>
                    <a:pt x="0" y="157"/>
                    <a:pt x="1" y="146"/>
                  </a:cubicBezTo>
                  <a:cubicBezTo>
                    <a:pt x="3" y="125"/>
                    <a:pt x="5" y="104"/>
                    <a:pt x="9" y="83"/>
                  </a:cubicBezTo>
                  <a:cubicBezTo>
                    <a:pt x="11" y="66"/>
                    <a:pt x="15" y="49"/>
                    <a:pt x="23" y="34"/>
                  </a:cubicBezTo>
                  <a:cubicBezTo>
                    <a:pt x="35" y="13"/>
                    <a:pt x="52" y="1"/>
                    <a:pt x="77" y="0"/>
                  </a:cubicBezTo>
                  <a:cubicBezTo>
                    <a:pt x="77" y="0"/>
                    <a:pt x="78" y="0"/>
                    <a:pt x="78" y="0"/>
                  </a:cubicBezTo>
                  <a:cubicBezTo>
                    <a:pt x="78" y="0"/>
                    <a:pt x="79" y="1"/>
                    <a:pt x="79" y="1"/>
                  </a:cubicBezTo>
                  <a:cubicBezTo>
                    <a:pt x="79" y="1"/>
                    <a:pt x="80" y="1"/>
                    <a:pt x="80" y="2"/>
                  </a:cubicBezTo>
                  <a:cubicBezTo>
                    <a:pt x="80" y="11"/>
                    <a:pt x="80" y="11"/>
                    <a:pt x="89" y="12"/>
                  </a:cubicBezTo>
                  <a:cubicBezTo>
                    <a:pt x="113" y="15"/>
                    <a:pt x="127" y="30"/>
                    <a:pt x="134" y="51"/>
                  </a:cubicBezTo>
                  <a:cubicBezTo>
                    <a:pt x="140" y="69"/>
                    <a:pt x="143" y="88"/>
                    <a:pt x="147" y="107"/>
                  </a:cubicBezTo>
                  <a:cubicBezTo>
                    <a:pt x="149" y="120"/>
                    <a:pt x="149" y="133"/>
                    <a:pt x="150" y="147"/>
                  </a:cubicBezTo>
                  <a:cubicBezTo>
                    <a:pt x="151" y="157"/>
                    <a:pt x="146" y="165"/>
                    <a:pt x="135" y="167"/>
                  </a:cubicBezTo>
                  <a:cubicBezTo>
                    <a:pt x="122" y="170"/>
                    <a:pt x="109" y="171"/>
                    <a:pt x="96" y="174"/>
                  </a:cubicBezTo>
                  <a:cubicBezTo>
                    <a:pt x="96" y="173"/>
                    <a:pt x="96" y="173"/>
                    <a:pt x="96"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148"/>
            <p:cNvSpPr>
              <a:spLocks/>
            </p:cNvSpPr>
            <p:nvPr/>
          </p:nvSpPr>
          <p:spPr bwMode="gray">
            <a:xfrm>
              <a:off x="-2115051" y="998053"/>
              <a:ext cx="84513" cy="193796"/>
            </a:xfrm>
            <a:custGeom>
              <a:avLst/>
              <a:gdLst/>
              <a:ahLst/>
              <a:cxnLst>
                <a:cxn ang="0">
                  <a:pos x="44" y="196"/>
                </a:cxn>
                <a:cxn ang="0">
                  <a:pos x="0" y="2"/>
                </a:cxn>
                <a:cxn ang="0">
                  <a:pos x="6" y="5"/>
                </a:cxn>
                <a:cxn ang="0">
                  <a:pos x="40" y="73"/>
                </a:cxn>
                <a:cxn ang="0">
                  <a:pos x="43" y="77"/>
                </a:cxn>
                <a:cxn ang="0">
                  <a:pos x="56" y="52"/>
                </a:cxn>
                <a:cxn ang="0">
                  <a:pos x="80" y="5"/>
                </a:cxn>
                <a:cxn ang="0">
                  <a:pos x="86" y="1"/>
                </a:cxn>
                <a:cxn ang="0">
                  <a:pos x="44" y="196"/>
                </a:cxn>
              </a:cxnLst>
              <a:rect l="0" t="0" r="r" b="b"/>
              <a:pathLst>
                <a:path w="86" h="196">
                  <a:moveTo>
                    <a:pt x="44" y="196"/>
                  </a:moveTo>
                  <a:cubicBezTo>
                    <a:pt x="29" y="131"/>
                    <a:pt x="12" y="67"/>
                    <a:pt x="0" y="2"/>
                  </a:cubicBezTo>
                  <a:cubicBezTo>
                    <a:pt x="3" y="0"/>
                    <a:pt x="5" y="2"/>
                    <a:pt x="6" y="5"/>
                  </a:cubicBezTo>
                  <a:cubicBezTo>
                    <a:pt x="17" y="28"/>
                    <a:pt x="29" y="50"/>
                    <a:pt x="40" y="73"/>
                  </a:cubicBezTo>
                  <a:cubicBezTo>
                    <a:pt x="41" y="74"/>
                    <a:pt x="42" y="75"/>
                    <a:pt x="43" y="77"/>
                  </a:cubicBezTo>
                  <a:cubicBezTo>
                    <a:pt x="47" y="68"/>
                    <a:pt x="51" y="60"/>
                    <a:pt x="56" y="52"/>
                  </a:cubicBezTo>
                  <a:cubicBezTo>
                    <a:pt x="64" y="36"/>
                    <a:pt x="72" y="21"/>
                    <a:pt x="80" y="5"/>
                  </a:cubicBezTo>
                  <a:cubicBezTo>
                    <a:pt x="81" y="3"/>
                    <a:pt x="83" y="2"/>
                    <a:pt x="86" y="1"/>
                  </a:cubicBezTo>
                  <a:cubicBezTo>
                    <a:pt x="75" y="67"/>
                    <a:pt x="58" y="131"/>
                    <a:pt x="44" y="1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4264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heel(1)">
                                      <p:cBhvr>
                                        <p:cTn id="10" dur="1250"/>
                                        <p:tgtEl>
                                          <p:spTgt spid="41"/>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par>
                                <p:cTn id="34" presetID="21" presetClass="entr" presetSubtype="1"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heel(1)">
                                      <p:cBhvr>
                                        <p:cTn id="36" dur="125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p:bldP spid="37" grpId="0"/>
      <p:bldP spid="21" grpId="0"/>
      <p:bldP spid="29" grpId="0" animBg="1"/>
      <p:bldP spid="51"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21</a:t>
            </a:fld>
            <a:endParaRPr lang="en-US" dirty="0"/>
          </a:p>
        </p:txBody>
      </p:sp>
      <p:sp>
        <p:nvSpPr>
          <p:cNvPr id="7" name="Title 6"/>
          <p:cNvSpPr>
            <a:spLocks noGrp="1"/>
          </p:cNvSpPr>
          <p:nvPr>
            <p:ph type="title"/>
          </p:nvPr>
        </p:nvSpPr>
        <p:spPr/>
        <p:txBody>
          <a:bodyPr/>
          <a:lstStyle/>
          <a:p>
            <a:r>
              <a:rPr lang="en-US"/>
              <a:t>South Africa Skill Shortage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300185" y="1868491"/>
            <a:ext cx="9590087" cy="3121025"/>
          </a:xfrm>
          <a:prstGeom prst="rect">
            <a:avLst/>
          </a:prstGeom>
          <a:noFill/>
          <a:ln w="9525">
            <a:noFill/>
            <a:miter lim="800000"/>
            <a:headEnd/>
            <a:tailEnd/>
          </a:ln>
        </p:spPr>
      </p:pic>
      <p:sp>
        <p:nvSpPr>
          <p:cNvPr id="8" name="Rounded Rectangle 7"/>
          <p:cNvSpPr/>
          <p:nvPr/>
        </p:nvSpPr>
        <p:spPr>
          <a:xfrm>
            <a:off x="6289040" y="4317803"/>
            <a:ext cx="1605280" cy="22371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32663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GB" smtClean="0"/>
              <a:pPr/>
              <a:t>22</a:t>
            </a:fld>
            <a:endParaRPr lang="en-GB" dirty="0"/>
          </a:p>
        </p:txBody>
      </p:sp>
      <p:sp>
        <p:nvSpPr>
          <p:cNvPr id="3" name="Title 2"/>
          <p:cNvSpPr>
            <a:spLocks noGrp="1"/>
          </p:cNvSpPr>
          <p:nvPr>
            <p:ph type="title"/>
          </p:nvPr>
        </p:nvSpPr>
        <p:spPr/>
        <p:txBody>
          <a:bodyPr/>
          <a:lstStyle/>
          <a:p>
            <a:r>
              <a:rPr lang="en-GB" dirty="0"/>
              <a:t>Dual Challenges to Address </a:t>
            </a:r>
            <a:r>
              <a:rPr lang="en-GB" dirty="0">
                <a:solidFill>
                  <a:schemeClr val="accent1"/>
                </a:solidFill>
              </a:rPr>
              <a:t>NOW</a:t>
            </a:r>
            <a:endParaRPr lang="en-US" dirty="0">
              <a:solidFill>
                <a:schemeClr val="accent1"/>
              </a:solidFill>
            </a:endParaRPr>
          </a:p>
        </p:txBody>
      </p:sp>
      <p:sp>
        <p:nvSpPr>
          <p:cNvPr id="4" name="TextBox 3"/>
          <p:cNvSpPr txBox="1"/>
          <p:nvPr/>
        </p:nvSpPr>
        <p:spPr>
          <a:xfrm>
            <a:off x="1208855" y="1295400"/>
            <a:ext cx="3977835" cy="744231"/>
          </a:xfrm>
          <a:prstGeom prst="rect">
            <a:avLst/>
          </a:prstGeom>
          <a:noFill/>
        </p:spPr>
        <p:txBody>
          <a:bodyPr wrap="square" lIns="0" tIns="0" rIns="0" bIns="0" rtlCol="0">
            <a:noAutofit/>
          </a:bodyPr>
          <a:lstStyle/>
          <a:p>
            <a:pPr algn="ctr">
              <a:lnSpc>
                <a:spcPct val="90000"/>
              </a:lnSpc>
            </a:pPr>
            <a:endParaRPr lang="en-GB" sz="2800" dirty="0">
              <a:solidFill>
                <a:srgbClr val="5F5F5F"/>
              </a:solidFill>
            </a:endParaRPr>
          </a:p>
          <a:p>
            <a:pPr algn="ctr">
              <a:lnSpc>
                <a:spcPct val="90000"/>
              </a:lnSpc>
            </a:pPr>
            <a:r>
              <a:rPr lang="en-GB" sz="2800" dirty="0">
                <a:solidFill>
                  <a:srgbClr val="5F5F5F"/>
                </a:solidFill>
              </a:rPr>
              <a:t>Youth employment crisis</a:t>
            </a:r>
          </a:p>
        </p:txBody>
      </p:sp>
      <p:sp>
        <p:nvSpPr>
          <p:cNvPr id="7" name="TextBox 6"/>
          <p:cNvSpPr txBox="1"/>
          <p:nvPr/>
        </p:nvSpPr>
        <p:spPr>
          <a:xfrm>
            <a:off x="6545877" y="1295400"/>
            <a:ext cx="5054160" cy="744231"/>
          </a:xfrm>
          <a:prstGeom prst="rect">
            <a:avLst/>
          </a:prstGeom>
          <a:noFill/>
        </p:spPr>
        <p:txBody>
          <a:bodyPr wrap="square" lIns="0" tIns="0" rIns="0" bIns="0" rtlCol="0">
            <a:noAutofit/>
          </a:bodyPr>
          <a:lstStyle/>
          <a:p>
            <a:pPr algn="ctr">
              <a:lnSpc>
                <a:spcPct val="90000"/>
              </a:lnSpc>
            </a:pPr>
            <a:endParaRPr lang="en-GB" sz="2800" dirty="0">
              <a:solidFill>
                <a:srgbClr val="5F5F5F"/>
              </a:solidFill>
            </a:endParaRPr>
          </a:p>
          <a:p>
            <a:pPr algn="ctr">
              <a:lnSpc>
                <a:spcPct val="90000"/>
              </a:lnSpc>
            </a:pPr>
            <a:r>
              <a:rPr lang="en-GB" sz="2800" dirty="0">
                <a:solidFill>
                  <a:srgbClr val="5F5F5F"/>
                </a:solidFill>
              </a:rPr>
              <a:t>Digital Disruption in all industries including education!</a:t>
            </a:r>
          </a:p>
        </p:txBody>
      </p:sp>
      <p:cxnSp>
        <p:nvCxnSpPr>
          <p:cNvPr id="12" name="Straight Connector 11"/>
          <p:cNvCxnSpPr/>
          <p:nvPr/>
        </p:nvCxnSpPr>
        <p:spPr bwMode="ltGray">
          <a:xfrm>
            <a:off x="6118225" y="2290973"/>
            <a:ext cx="0" cy="3611987"/>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879" y="2452907"/>
            <a:ext cx="4793789" cy="3199854"/>
          </a:xfrm>
          <a:prstGeom prst="rect">
            <a:avLst/>
          </a:prstGeom>
        </p:spPr>
      </p:pic>
      <p:pic>
        <p:nvPicPr>
          <p:cNvPr id="15" name="Picture 14"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76063" y="2452907"/>
            <a:ext cx="4793789" cy="3204415"/>
          </a:xfrm>
          <a:prstGeom prst="rect">
            <a:avLst/>
          </a:prstGeom>
        </p:spPr>
      </p:pic>
    </p:spTree>
    <p:extLst>
      <p:ext uri="{BB962C8B-B14F-4D97-AF65-F5344CB8AC3E}">
        <p14:creationId xmlns:p14="http://schemas.microsoft.com/office/powerpoint/2010/main" val="2604703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9"/>
          <p:cNvSpPr>
            <a:spLocks noEditPoints="1"/>
          </p:cNvSpPr>
          <p:nvPr/>
        </p:nvSpPr>
        <p:spPr bwMode="gray">
          <a:xfrm>
            <a:off x="2810061" y="4072338"/>
            <a:ext cx="856768" cy="2324802"/>
          </a:xfrm>
          <a:custGeom>
            <a:avLst/>
            <a:gdLst/>
            <a:ahLst/>
            <a:cxnLst>
              <a:cxn ang="0">
                <a:pos x="79" y="700"/>
              </a:cxn>
              <a:cxn ang="0">
                <a:pos x="42" y="697"/>
              </a:cxn>
              <a:cxn ang="0">
                <a:pos x="26" y="686"/>
              </a:cxn>
              <a:cxn ang="0">
                <a:pos x="27" y="671"/>
              </a:cxn>
              <a:cxn ang="0">
                <a:pos x="27" y="628"/>
              </a:cxn>
              <a:cxn ang="0">
                <a:pos x="27" y="528"/>
              </a:cxn>
              <a:cxn ang="0">
                <a:pos x="36" y="488"/>
              </a:cxn>
              <a:cxn ang="0">
                <a:pos x="44" y="431"/>
              </a:cxn>
              <a:cxn ang="0">
                <a:pos x="41" y="382"/>
              </a:cxn>
              <a:cxn ang="0">
                <a:pos x="34" y="356"/>
              </a:cxn>
              <a:cxn ang="0">
                <a:pos x="35" y="313"/>
              </a:cxn>
              <a:cxn ang="0">
                <a:pos x="37" y="286"/>
              </a:cxn>
              <a:cxn ang="0">
                <a:pos x="29" y="247"/>
              </a:cxn>
              <a:cxn ang="0">
                <a:pos x="11" y="196"/>
              </a:cxn>
              <a:cxn ang="0">
                <a:pos x="2" y="144"/>
              </a:cxn>
              <a:cxn ang="0">
                <a:pos x="33" y="103"/>
              </a:cxn>
              <a:cxn ang="0">
                <a:pos x="45" y="88"/>
              </a:cxn>
              <a:cxn ang="0">
                <a:pos x="40" y="59"/>
              </a:cxn>
              <a:cxn ang="0">
                <a:pos x="42" y="28"/>
              </a:cxn>
              <a:cxn ang="0">
                <a:pos x="49" y="15"/>
              </a:cxn>
              <a:cxn ang="0">
                <a:pos x="80" y="2"/>
              </a:cxn>
              <a:cxn ang="0">
                <a:pos x="97" y="6"/>
              </a:cxn>
              <a:cxn ang="0">
                <a:pos x="110" y="11"/>
              </a:cxn>
              <a:cxn ang="0">
                <a:pos x="113" y="28"/>
              </a:cxn>
              <a:cxn ang="0">
                <a:pos x="119" y="49"/>
              </a:cxn>
              <a:cxn ang="0">
                <a:pos x="121" y="71"/>
              </a:cxn>
              <a:cxn ang="0">
                <a:pos x="115" y="84"/>
              </a:cxn>
              <a:cxn ang="0">
                <a:pos x="99" y="98"/>
              </a:cxn>
              <a:cxn ang="0">
                <a:pos x="87" y="121"/>
              </a:cxn>
              <a:cxn ang="0">
                <a:pos x="120" y="145"/>
              </a:cxn>
              <a:cxn ang="0">
                <a:pos x="134" y="181"/>
              </a:cxn>
              <a:cxn ang="0">
                <a:pos x="140" y="193"/>
              </a:cxn>
              <a:cxn ang="0">
                <a:pos x="182" y="176"/>
              </a:cxn>
              <a:cxn ang="0">
                <a:pos x="196" y="179"/>
              </a:cxn>
              <a:cxn ang="0">
                <a:pos x="242" y="152"/>
              </a:cxn>
              <a:cxn ang="0">
                <a:pos x="249" y="169"/>
              </a:cxn>
              <a:cxn ang="0">
                <a:pos x="229" y="215"/>
              </a:cxn>
              <a:cxn ang="0">
                <a:pos x="200" y="239"/>
              </a:cxn>
              <a:cxn ang="0">
                <a:pos x="139" y="261"/>
              </a:cxn>
              <a:cxn ang="0">
                <a:pos x="143" y="296"/>
              </a:cxn>
              <a:cxn ang="0">
                <a:pos x="149" y="314"/>
              </a:cxn>
              <a:cxn ang="0">
                <a:pos x="145" y="322"/>
              </a:cxn>
              <a:cxn ang="0">
                <a:pos x="145" y="383"/>
              </a:cxn>
              <a:cxn ang="0">
                <a:pos x="133" y="461"/>
              </a:cxn>
              <a:cxn ang="0">
                <a:pos x="116" y="509"/>
              </a:cxn>
              <a:cxn ang="0">
                <a:pos x="110" y="579"/>
              </a:cxn>
              <a:cxn ang="0">
                <a:pos x="119" y="627"/>
              </a:cxn>
              <a:cxn ang="0">
                <a:pos x="137" y="655"/>
              </a:cxn>
              <a:cxn ang="0">
                <a:pos x="178" y="671"/>
              </a:cxn>
              <a:cxn ang="0">
                <a:pos x="167" y="682"/>
              </a:cxn>
              <a:cxn ang="0">
                <a:pos x="104" y="681"/>
              </a:cxn>
              <a:cxn ang="0">
                <a:pos x="197" y="187"/>
              </a:cxn>
              <a:cxn ang="0">
                <a:pos x="185" y="204"/>
              </a:cxn>
              <a:cxn ang="0">
                <a:pos x="166" y="205"/>
              </a:cxn>
              <a:cxn ang="0">
                <a:pos x="152" y="224"/>
              </a:cxn>
              <a:cxn ang="0">
                <a:pos x="195" y="220"/>
              </a:cxn>
              <a:cxn ang="0">
                <a:pos x="193" y="211"/>
              </a:cxn>
              <a:cxn ang="0">
                <a:pos x="197" y="186"/>
              </a:cxn>
              <a:cxn ang="0">
                <a:pos x="246" y="164"/>
              </a:cxn>
              <a:cxn ang="0">
                <a:pos x="249" y="148"/>
              </a:cxn>
            </a:cxnLst>
            <a:rect l="0" t="0" r="r" b="b"/>
            <a:pathLst>
              <a:path w="259" h="703">
                <a:moveTo>
                  <a:pt x="104" y="692"/>
                </a:moveTo>
                <a:cubicBezTo>
                  <a:pt x="104" y="693"/>
                  <a:pt x="103" y="694"/>
                  <a:pt x="102" y="694"/>
                </a:cubicBezTo>
                <a:cubicBezTo>
                  <a:pt x="95" y="698"/>
                  <a:pt x="87" y="700"/>
                  <a:pt x="79" y="700"/>
                </a:cubicBezTo>
                <a:cubicBezTo>
                  <a:pt x="70" y="701"/>
                  <a:pt x="61" y="703"/>
                  <a:pt x="52" y="699"/>
                </a:cubicBezTo>
                <a:cubicBezTo>
                  <a:pt x="50" y="698"/>
                  <a:pt x="48" y="697"/>
                  <a:pt x="46" y="696"/>
                </a:cubicBezTo>
                <a:cubicBezTo>
                  <a:pt x="44" y="696"/>
                  <a:pt x="43" y="696"/>
                  <a:pt x="42" y="697"/>
                </a:cubicBezTo>
                <a:cubicBezTo>
                  <a:pt x="41" y="699"/>
                  <a:pt x="40" y="699"/>
                  <a:pt x="39" y="698"/>
                </a:cubicBezTo>
                <a:cubicBezTo>
                  <a:pt x="36" y="697"/>
                  <a:pt x="33" y="695"/>
                  <a:pt x="31" y="694"/>
                </a:cubicBezTo>
                <a:cubicBezTo>
                  <a:pt x="26" y="691"/>
                  <a:pt x="26" y="691"/>
                  <a:pt x="26" y="686"/>
                </a:cubicBezTo>
                <a:cubicBezTo>
                  <a:pt x="26" y="685"/>
                  <a:pt x="26" y="683"/>
                  <a:pt x="27" y="682"/>
                </a:cubicBezTo>
                <a:cubicBezTo>
                  <a:pt x="27" y="680"/>
                  <a:pt x="27" y="677"/>
                  <a:pt x="27" y="674"/>
                </a:cubicBezTo>
                <a:cubicBezTo>
                  <a:pt x="27" y="673"/>
                  <a:pt x="27" y="672"/>
                  <a:pt x="27" y="671"/>
                </a:cubicBezTo>
                <a:cubicBezTo>
                  <a:pt x="27" y="664"/>
                  <a:pt x="26" y="657"/>
                  <a:pt x="25" y="650"/>
                </a:cubicBezTo>
                <a:cubicBezTo>
                  <a:pt x="25" y="646"/>
                  <a:pt x="25" y="643"/>
                  <a:pt x="26" y="639"/>
                </a:cubicBezTo>
                <a:cubicBezTo>
                  <a:pt x="27" y="636"/>
                  <a:pt x="27" y="632"/>
                  <a:pt x="27" y="628"/>
                </a:cubicBezTo>
                <a:cubicBezTo>
                  <a:pt x="26" y="619"/>
                  <a:pt x="24" y="609"/>
                  <a:pt x="23" y="599"/>
                </a:cubicBezTo>
                <a:cubicBezTo>
                  <a:pt x="23" y="587"/>
                  <a:pt x="24" y="574"/>
                  <a:pt x="24" y="561"/>
                </a:cubicBezTo>
                <a:cubicBezTo>
                  <a:pt x="25" y="550"/>
                  <a:pt x="26" y="539"/>
                  <a:pt x="27" y="528"/>
                </a:cubicBezTo>
                <a:cubicBezTo>
                  <a:pt x="27" y="522"/>
                  <a:pt x="28" y="517"/>
                  <a:pt x="29" y="512"/>
                </a:cubicBezTo>
                <a:cubicBezTo>
                  <a:pt x="31" y="506"/>
                  <a:pt x="33" y="501"/>
                  <a:pt x="34" y="496"/>
                </a:cubicBezTo>
                <a:cubicBezTo>
                  <a:pt x="35" y="493"/>
                  <a:pt x="35" y="490"/>
                  <a:pt x="36" y="488"/>
                </a:cubicBezTo>
                <a:cubicBezTo>
                  <a:pt x="36" y="484"/>
                  <a:pt x="35" y="481"/>
                  <a:pt x="36" y="478"/>
                </a:cubicBezTo>
                <a:cubicBezTo>
                  <a:pt x="36" y="466"/>
                  <a:pt x="38" y="454"/>
                  <a:pt x="42" y="443"/>
                </a:cubicBezTo>
                <a:cubicBezTo>
                  <a:pt x="44" y="439"/>
                  <a:pt x="45" y="436"/>
                  <a:pt x="44" y="431"/>
                </a:cubicBezTo>
                <a:cubicBezTo>
                  <a:pt x="44" y="429"/>
                  <a:pt x="44" y="428"/>
                  <a:pt x="44" y="426"/>
                </a:cubicBezTo>
                <a:cubicBezTo>
                  <a:pt x="44" y="422"/>
                  <a:pt x="44" y="418"/>
                  <a:pt x="43" y="414"/>
                </a:cubicBezTo>
                <a:cubicBezTo>
                  <a:pt x="40" y="403"/>
                  <a:pt x="42" y="393"/>
                  <a:pt x="41" y="382"/>
                </a:cubicBezTo>
                <a:cubicBezTo>
                  <a:pt x="41" y="380"/>
                  <a:pt x="41" y="377"/>
                  <a:pt x="40" y="375"/>
                </a:cubicBezTo>
                <a:cubicBezTo>
                  <a:pt x="39" y="374"/>
                  <a:pt x="39" y="373"/>
                  <a:pt x="39" y="373"/>
                </a:cubicBezTo>
                <a:cubicBezTo>
                  <a:pt x="37" y="367"/>
                  <a:pt x="37" y="361"/>
                  <a:pt x="34" y="356"/>
                </a:cubicBezTo>
                <a:cubicBezTo>
                  <a:pt x="33" y="355"/>
                  <a:pt x="33" y="353"/>
                  <a:pt x="33" y="352"/>
                </a:cubicBezTo>
                <a:cubicBezTo>
                  <a:pt x="32" y="344"/>
                  <a:pt x="32" y="335"/>
                  <a:pt x="32" y="326"/>
                </a:cubicBezTo>
                <a:cubicBezTo>
                  <a:pt x="32" y="322"/>
                  <a:pt x="34" y="318"/>
                  <a:pt x="35" y="313"/>
                </a:cubicBezTo>
                <a:cubicBezTo>
                  <a:pt x="35" y="310"/>
                  <a:pt x="35" y="307"/>
                  <a:pt x="36" y="304"/>
                </a:cubicBezTo>
                <a:cubicBezTo>
                  <a:pt x="36" y="301"/>
                  <a:pt x="36" y="298"/>
                  <a:pt x="36" y="294"/>
                </a:cubicBezTo>
                <a:cubicBezTo>
                  <a:pt x="37" y="292"/>
                  <a:pt x="37" y="289"/>
                  <a:pt x="37" y="286"/>
                </a:cubicBezTo>
                <a:cubicBezTo>
                  <a:pt x="35" y="281"/>
                  <a:pt x="36" y="276"/>
                  <a:pt x="38" y="271"/>
                </a:cubicBezTo>
                <a:cubicBezTo>
                  <a:pt x="39" y="270"/>
                  <a:pt x="39" y="269"/>
                  <a:pt x="38" y="268"/>
                </a:cubicBezTo>
                <a:cubicBezTo>
                  <a:pt x="35" y="261"/>
                  <a:pt x="31" y="254"/>
                  <a:pt x="29" y="247"/>
                </a:cubicBezTo>
                <a:cubicBezTo>
                  <a:pt x="27" y="241"/>
                  <a:pt x="26" y="235"/>
                  <a:pt x="25" y="229"/>
                </a:cubicBezTo>
                <a:cubicBezTo>
                  <a:pt x="23" y="225"/>
                  <a:pt x="22" y="220"/>
                  <a:pt x="20" y="216"/>
                </a:cubicBezTo>
                <a:cubicBezTo>
                  <a:pt x="17" y="209"/>
                  <a:pt x="14" y="203"/>
                  <a:pt x="11" y="196"/>
                </a:cubicBezTo>
                <a:cubicBezTo>
                  <a:pt x="10" y="193"/>
                  <a:pt x="8" y="190"/>
                  <a:pt x="7" y="187"/>
                </a:cubicBezTo>
                <a:cubicBezTo>
                  <a:pt x="4" y="181"/>
                  <a:pt x="4" y="175"/>
                  <a:pt x="3" y="169"/>
                </a:cubicBezTo>
                <a:cubicBezTo>
                  <a:pt x="1" y="161"/>
                  <a:pt x="0" y="152"/>
                  <a:pt x="2" y="144"/>
                </a:cubicBezTo>
                <a:cubicBezTo>
                  <a:pt x="4" y="132"/>
                  <a:pt x="10" y="123"/>
                  <a:pt x="20" y="115"/>
                </a:cubicBezTo>
                <a:cubicBezTo>
                  <a:pt x="23" y="113"/>
                  <a:pt x="25" y="110"/>
                  <a:pt x="28" y="108"/>
                </a:cubicBezTo>
                <a:cubicBezTo>
                  <a:pt x="30" y="106"/>
                  <a:pt x="31" y="104"/>
                  <a:pt x="33" y="103"/>
                </a:cubicBezTo>
                <a:cubicBezTo>
                  <a:pt x="35" y="102"/>
                  <a:pt x="37" y="101"/>
                  <a:pt x="39" y="100"/>
                </a:cubicBezTo>
                <a:cubicBezTo>
                  <a:pt x="39" y="100"/>
                  <a:pt x="40" y="99"/>
                  <a:pt x="40" y="98"/>
                </a:cubicBezTo>
                <a:cubicBezTo>
                  <a:pt x="42" y="95"/>
                  <a:pt x="43" y="91"/>
                  <a:pt x="45" y="88"/>
                </a:cubicBezTo>
                <a:cubicBezTo>
                  <a:pt x="46" y="84"/>
                  <a:pt x="48" y="81"/>
                  <a:pt x="45" y="76"/>
                </a:cubicBezTo>
                <a:cubicBezTo>
                  <a:pt x="43" y="74"/>
                  <a:pt x="43" y="71"/>
                  <a:pt x="43" y="68"/>
                </a:cubicBezTo>
                <a:cubicBezTo>
                  <a:pt x="42" y="65"/>
                  <a:pt x="41" y="62"/>
                  <a:pt x="40" y="59"/>
                </a:cubicBezTo>
                <a:cubicBezTo>
                  <a:pt x="39" y="52"/>
                  <a:pt x="39" y="46"/>
                  <a:pt x="40" y="39"/>
                </a:cubicBezTo>
                <a:cubicBezTo>
                  <a:pt x="41" y="37"/>
                  <a:pt x="41" y="36"/>
                  <a:pt x="41" y="34"/>
                </a:cubicBezTo>
                <a:cubicBezTo>
                  <a:pt x="41" y="32"/>
                  <a:pt x="41" y="30"/>
                  <a:pt x="42" y="28"/>
                </a:cubicBezTo>
                <a:cubicBezTo>
                  <a:pt x="42" y="26"/>
                  <a:pt x="43" y="25"/>
                  <a:pt x="43" y="23"/>
                </a:cubicBezTo>
                <a:cubicBezTo>
                  <a:pt x="43" y="21"/>
                  <a:pt x="45" y="19"/>
                  <a:pt x="47" y="18"/>
                </a:cubicBezTo>
                <a:cubicBezTo>
                  <a:pt x="50" y="17"/>
                  <a:pt x="50" y="17"/>
                  <a:pt x="49" y="15"/>
                </a:cubicBezTo>
                <a:cubicBezTo>
                  <a:pt x="51" y="14"/>
                  <a:pt x="52" y="14"/>
                  <a:pt x="55" y="13"/>
                </a:cubicBezTo>
                <a:cubicBezTo>
                  <a:pt x="56" y="11"/>
                  <a:pt x="58" y="9"/>
                  <a:pt x="60" y="7"/>
                </a:cubicBezTo>
                <a:cubicBezTo>
                  <a:pt x="65" y="2"/>
                  <a:pt x="73" y="0"/>
                  <a:pt x="80" y="2"/>
                </a:cubicBezTo>
                <a:cubicBezTo>
                  <a:pt x="81" y="2"/>
                  <a:pt x="82" y="2"/>
                  <a:pt x="84" y="2"/>
                </a:cubicBezTo>
                <a:cubicBezTo>
                  <a:pt x="85" y="3"/>
                  <a:pt x="87" y="4"/>
                  <a:pt x="89" y="3"/>
                </a:cubicBezTo>
                <a:cubicBezTo>
                  <a:pt x="92" y="3"/>
                  <a:pt x="95" y="4"/>
                  <a:pt x="97" y="6"/>
                </a:cubicBezTo>
                <a:cubicBezTo>
                  <a:pt x="98" y="7"/>
                  <a:pt x="99" y="7"/>
                  <a:pt x="100" y="7"/>
                </a:cubicBezTo>
                <a:cubicBezTo>
                  <a:pt x="101" y="7"/>
                  <a:pt x="102" y="7"/>
                  <a:pt x="103" y="7"/>
                </a:cubicBezTo>
                <a:cubicBezTo>
                  <a:pt x="105" y="8"/>
                  <a:pt x="108" y="9"/>
                  <a:pt x="110" y="11"/>
                </a:cubicBezTo>
                <a:cubicBezTo>
                  <a:pt x="112" y="11"/>
                  <a:pt x="114" y="12"/>
                  <a:pt x="115" y="13"/>
                </a:cubicBezTo>
                <a:cubicBezTo>
                  <a:pt x="118" y="16"/>
                  <a:pt x="118" y="21"/>
                  <a:pt x="115" y="23"/>
                </a:cubicBezTo>
                <a:cubicBezTo>
                  <a:pt x="112" y="24"/>
                  <a:pt x="112" y="26"/>
                  <a:pt x="113" y="28"/>
                </a:cubicBezTo>
                <a:cubicBezTo>
                  <a:pt x="114" y="31"/>
                  <a:pt x="115" y="33"/>
                  <a:pt x="116" y="36"/>
                </a:cubicBezTo>
                <a:cubicBezTo>
                  <a:pt x="117" y="39"/>
                  <a:pt x="118" y="42"/>
                  <a:pt x="119" y="44"/>
                </a:cubicBezTo>
                <a:cubicBezTo>
                  <a:pt x="119" y="46"/>
                  <a:pt x="120" y="48"/>
                  <a:pt x="119" y="49"/>
                </a:cubicBezTo>
                <a:cubicBezTo>
                  <a:pt x="117" y="51"/>
                  <a:pt x="118" y="52"/>
                  <a:pt x="119" y="54"/>
                </a:cubicBezTo>
                <a:cubicBezTo>
                  <a:pt x="121" y="57"/>
                  <a:pt x="123" y="60"/>
                  <a:pt x="124" y="64"/>
                </a:cubicBezTo>
                <a:cubicBezTo>
                  <a:pt x="127" y="68"/>
                  <a:pt x="125" y="71"/>
                  <a:pt x="121" y="71"/>
                </a:cubicBezTo>
                <a:cubicBezTo>
                  <a:pt x="118" y="71"/>
                  <a:pt x="117" y="72"/>
                  <a:pt x="118" y="74"/>
                </a:cubicBezTo>
                <a:cubicBezTo>
                  <a:pt x="118" y="78"/>
                  <a:pt x="114" y="80"/>
                  <a:pt x="115" y="83"/>
                </a:cubicBezTo>
                <a:cubicBezTo>
                  <a:pt x="116" y="84"/>
                  <a:pt x="115" y="84"/>
                  <a:pt x="115" y="84"/>
                </a:cubicBezTo>
                <a:cubicBezTo>
                  <a:pt x="112" y="86"/>
                  <a:pt x="113" y="89"/>
                  <a:pt x="114" y="92"/>
                </a:cubicBezTo>
                <a:cubicBezTo>
                  <a:pt x="115" y="95"/>
                  <a:pt x="112" y="99"/>
                  <a:pt x="109" y="99"/>
                </a:cubicBezTo>
                <a:cubicBezTo>
                  <a:pt x="105" y="99"/>
                  <a:pt x="102" y="99"/>
                  <a:pt x="99" y="98"/>
                </a:cubicBezTo>
                <a:cubicBezTo>
                  <a:pt x="89" y="97"/>
                  <a:pt x="86" y="105"/>
                  <a:pt x="87" y="112"/>
                </a:cubicBezTo>
                <a:cubicBezTo>
                  <a:pt x="88" y="114"/>
                  <a:pt x="88" y="115"/>
                  <a:pt x="87" y="117"/>
                </a:cubicBezTo>
                <a:cubicBezTo>
                  <a:pt x="87" y="118"/>
                  <a:pt x="87" y="120"/>
                  <a:pt x="87" y="121"/>
                </a:cubicBezTo>
                <a:cubicBezTo>
                  <a:pt x="90" y="123"/>
                  <a:pt x="93" y="126"/>
                  <a:pt x="96" y="127"/>
                </a:cubicBezTo>
                <a:cubicBezTo>
                  <a:pt x="99" y="129"/>
                  <a:pt x="103" y="129"/>
                  <a:pt x="106" y="131"/>
                </a:cubicBezTo>
                <a:cubicBezTo>
                  <a:pt x="112" y="133"/>
                  <a:pt x="116" y="139"/>
                  <a:pt x="120" y="145"/>
                </a:cubicBezTo>
                <a:cubicBezTo>
                  <a:pt x="123" y="151"/>
                  <a:pt x="125" y="157"/>
                  <a:pt x="127" y="164"/>
                </a:cubicBezTo>
                <a:cubicBezTo>
                  <a:pt x="129" y="169"/>
                  <a:pt x="131" y="174"/>
                  <a:pt x="133" y="179"/>
                </a:cubicBezTo>
                <a:cubicBezTo>
                  <a:pt x="134" y="180"/>
                  <a:pt x="134" y="181"/>
                  <a:pt x="134" y="181"/>
                </a:cubicBezTo>
                <a:cubicBezTo>
                  <a:pt x="134" y="182"/>
                  <a:pt x="134" y="184"/>
                  <a:pt x="134" y="185"/>
                </a:cubicBezTo>
                <a:cubicBezTo>
                  <a:pt x="135" y="187"/>
                  <a:pt x="137" y="189"/>
                  <a:pt x="138" y="191"/>
                </a:cubicBezTo>
                <a:cubicBezTo>
                  <a:pt x="138" y="192"/>
                  <a:pt x="139" y="193"/>
                  <a:pt x="140" y="193"/>
                </a:cubicBezTo>
                <a:cubicBezTo>
                  <a:pt x="142" y="193"/>
                  <a:pt x="144" y="193"/>
                  <a:pt x="145" y="193"/>
                </a:cubicBezTo>
                <a:cubicBezTo>
                  <a:pt x="150" y="192"/>
                  <a:pt x="154" y="190"/>
                  <a:pt x="159" y="188"/>
                </a:cubicBezTo>
                <a:cubicBezTo>
                  <a:pt x="167" y="185"/>
                  <a:pt x="174" y="180"/>
                  <a:pt x="182" y="176"/>
                </a:cubicBezTo>
                <a:cubicBezTo>
                  <a:pt x="184" y="175"/>
                  <a:pt x="185" y="175"/>
                  <a:pt x="186" y="176"/>
                </a:cubicBezTo>
                <a:cubicBezTo>
                  <a:pt x="188" y="178"/>
                  <a:pt x="189" y="179"/>
                  <a:pt x="191" y="179"/>
                </a:cubicBezTo>
                <a:cubicBezTo>
                  <a:pt x="193" y="179"/>
                  <a:pt x="195" y="179"/>
                  <a:pt x="196" y="179"/>
                </a:cubicBezTo>
                <a:cubicBezTo>
                  <a:pt x="201" y="181"/>
                  <a:pt x="206" y="182"/>
                  <a:pt x="210" y="183"/>
                </a:cubicBezTo>
                <a:cubicBezTo>
                  <a:pt x="212" y="184"/>
                  <a:pt x="214" y="184"/>
                  <a:pt x="215" y="182"/>
                </a:cubicBezTo>
                <a:cubicBezTo>
                  <a:pt x="224" y="172"/>
                  <a:pt x="233" y="162"/>
                  <a:pt x="242" y="152"/>
                </a:cubicBezTo>
                <a:cubicBezTo>
                  <a:pt x="244" y="150"/>
                  <a:pt x="245" y="147"/>
                  <a:pt x="248" y="145"/>
                </a:cubicBezTo>
                <a:cubicBezTo>
                  <a:pt x="251" y="149"/>
                  <a:pt x="255" y="153"/>
                  <a:pt x="259" y="157"/>
                </a:cubicBezTo>
                <a:cubicBezTo>
                  <a:pt x="255" y="161"/>
                  <a:pt x="253" y="165"/>
                  <a:pt x="249" y="169"/>
                </a:cubicBezTo>
                <a:cubicBezTo>
                  <a:pt x="243" y="175"/>
                  <a:pt x="241" y="182"/>
                  <a:pt x="240" y="190"/>
                </a:cubicBezTo>
                <a:cubicBezTo>
                  <a:pt x="239" y="195"/>
                  <a:pt x="235" y="199"/>
                  <a:pt x="234" y="204"/>
                </a:cubicBezTo>
                <a:cubicBezTo>
                  <a:pt x="233" y="208"/>
                  <a:pt x="231" y="212"/>
                  <a:pt x="229" y="215"/>
                </a:cubicBezTo>
                <a:cubicBezTo>
                  <a:pt x="228" y="219"/>
                  <a:pt x="227" y="224"/>
                  <a:pt x="223" y="226"/>
                </a:cubicBezTo>
                <a:cubicBezTo>
                  <a:pt x="220" y="227"/>
                  <a:pt x="217" y="229"/>
                  <a:pt x="214" y="231"/>
                </a:cubicBezTo>
                <a:cubicBezTo>
                  <a:pt x="210" y="234"/>
                  <a:pt x="205" y="236"/>
                  <a:pt x="200" y="239"/>
                </a:cubicBezTo>
                <a:cubicBezTo>
                  <a:pt x="191" y="244"/>
                  <a:pt x="183" y="249"/>
                  <a:pt x="173" y="251"/>
                </a:cubicBezTo>
                <a:cubicBezTo>
                  <a:pt x="168" y="252"/>
                  <a:pt x="164" y="254"/>
                  <a:pt x="159" y="255"/>
                </a:cubicBezTo>
                <a:cubicBezTo>
                  <a:pt x="152" y="256"/>
                  <a:pt x="146" y="258"/>
                  <a:pt x="139" y="261"/>
                </a:cubicBezTo>
                <a:cubicBezTo>
                  <a:pt x="139" y="261"/>
                  <a:pt x="138" y="263"/>
                  <a:pt x="138" y="264"/>
                </a:cubicBezTo>
                <a:cubicBezTo>
                  <a:pt x="138" y="266"/>
                  <a:pt x="138" y="268"/>
                  <a:pt x="138" y="270"/>
                </a:cubicBezTo>
                <a:cubicBezTo>
                  <a:pt x="139" y="279"/>
                  <a:pt x="140" y="287"/>
                  <a:pt x="143" y="296"/>
                </a:cubicBezTo>
                <a:cubicBezTo>
                  <a:pt x="144" y="298"/>
                  <a:pt x="145" y="301"/>
                  <a:pt x="146" y="304"/>
                </a:cubicBezTo>
                <a:cubicBezTo>
                  <a:pt x="146" y="306"/>
                  <a:pt x="146" y="307"/>
                  <a:pt x="147" y="309"/>
                </a:cubicBezTo>
                <a:cubicBezTo>
                  <a:pt x="148" y="311"/>
                  <a:pt x="148" y="312"/>
                  <a:pt x="149" y="314"/>
                </a:cubicBezTo>
                <a:cubicBezTo>
                  <a:pt x="149" y="315"/>
                  <a:pt x="149" y="317"/>
                  <a:pt x="149" y="319"/>
                </a:cubicBezTo>
                <a:cubicBezTo>
                  <a:pt x="148" y="319"/>
                  <a:pt x="147" y="319"/>
                  <a:pt x="147" y="320"/>
                </a:cubicBezTo>
                <a:cubicBezTo>
                  <a:pt x="146" y="320"/>
                  <a:pt x="145" y="321"/>
                  <a:pt x="145" y="322"/>
                </a:cubicBezTo>
                <a:cubicBezTo>
                  <a:pt x="144" y="324"/>
                  <a:pt x="144" y="326"/>
                  <a:pt x="144" y="329"/>
                </a:cubicBezTo>
                <a:cubicBezTo>
                  <a:pt x="146" y="338"/>
                  <a:pt x="146" y="346"/>
                  <a:pt x="146" y="355"/>
                </a:cubicBezTo>
                <a:cubicBezTo>
                  <a:pt x="146" y="365"/>
                  <a:pt x="146" y="374"/>
                  <a:pt x="145" y="383"/>
                </a:cubicBezTo>
                <a:cubicBezTo>
                  <a:pt x="145" y="387"/>
                  <a:pt x="145" y="390"/>
                  <a:pt x="144" y="394"/>
                </a:cubicBezTo>
                <a:cubicBezTo>
                  <a:pt x="143" y="403"/>
                  <a:pt x="141" y="413"/>
                  <a:pt x="139" y="423"/>
                </a:cubicBezTo>
                <a:cubicBezTo>
                  <a:pt x="137" y="435"/>
                  <a:pt x="135" y="448"/>
                  <a:pt x="133" y="461"/>
                </a:cubicBezTo>
                <a:cubicBezTo>
                  <a:pt x="131" y="470"/>
                  <a:pt x="128" y="480"/>
                  <a:pt x="126" y="490"/>
                </a:cubicBezTo>
                <a:cubicBezTo>
                  <a:pt x="125" y="497"/>
                  <a:pt x="123" y="504"/>
                  <a:pt x="116" y="508"/>
                </a:cubicBezTo>
                <a:cubicBezTo>
                  <a:pt x="116" y="508"/>
                  <a:pt x="116" y="508"/>
                  <a:pt x="116" y="509"/>
                </a:cubicBezTo>
                <a:cubicBezTo>
                  <a:pt x="115" y="512"/>
                  <a:pt x="114" y="515"/>
                  <a:pt x="114" y="518"/>
                </a:cubicBezTo>
                <a:cubicBezTo>
                  <a:pt x="113" y="533"/>
                  <a:pt x="112" y="548"/>
                  <a:pt x="111" y="563"/>
                </a:cubicBezTo>
                <a:cubicBezTo>
                  <a:pt x="111" y="568"/>
                  <a:pt x="111" y="574"/>
                  <a:pt x="110" y="579"/>
                </a:cubicBezTo>
                <a:cubicBezTo>
                  <a:pt x="109" y="586"/>
                  <a:pt x="112" y="593"/>
                  <a:pt x="112" y="600"/>
                </a:cubicBezTo>
                <a:cubicBezTo>
                  <a:pt x="112" y="602"/>
                  <a:pt x="113" y="605"/>
                  <a:pt x="113" y="608"/>
                </a:cubicBezTo>
                <a:cubicBezTo>
                  <a:pt x="114" y="615"/>
                  <a:pt x="115" y="621"/>
                  <a:pt x="119" y="627"/>
                </a:cubicBezTo>
                <a:cubicBezTo>
                  <a:pt x="122" y="632"/>
                  <a:pt x="125" y="638"/>
                  <a:pt x="128" y="644"/>
                </a:cubicBezTo>
                <a:cubicBezTo>
                  <a:pt x="130" y="646"/>
                  <a:pt x="130" y="650"/>
                  <a:pt x="133" y="651"/>
                </a:cubicBezTo>
                <a:cubicBezTo>
                  <a:pt x="135" y="652"/>
                  <a:pt x="136" y="654"/>
                  <a:pt x="137" y="655"/>
                </a:cubicBezTo>
                <a:cubicBezTo>
                  <a:pt x="140" y="662"/>
                  <a:pt x="147" y="665"/>
                  <a:pt x="153" y="667"/>
                </a:cubicBezTo>
                <a:cubicBezTo>
                  <a:pt x="157" y="669"/>
                  <a:pt x="162" y="667"/>
                  <a:pt x="166" y="667"/>
                </a:cubicBezTo>
                <a:cubicBezTo>
                  <a:pt x="171" y="667"/>
                  <a:pt x="175" y="667"/>
                  <a:pt x="178" y="671"/>
                </a:cubicBezTo>
                <a:cubicBezTo>
                  <a:pt x="178" y="671"/>
                  <a:pt x="179" y="673"/>
                  <a:pt x="179" y="674"/>
                </a:cubicBezTo>
                <a:cubicBezTo>
                  <a:pt x="178" y="677"/>
                  <a:pt x="175" y="681"/>
                  <a:pt x="171" y="682"/>
                </a:cubicBezTo>
                <a:cubicBezTo>
                  <a:pt x="170" y="682"/>
                  <a:pt x="169" y="681"/>
                  <a:pt x="167" y="682"/>
                </a:cubicBezTo>
                <a:cubicBezTo>
                  <a:pt x="160" y="682"/>
                  <a:pt x="153" y="683"/>
                  <a:pt x="146" y="683"/>
                </a:cubicBezTo>
                <a:cubicBezTo>
                  <a:pt x="136" y="684"/>
                  <a:pt x="126" y="685"/>
                  <a:pt x="117" y="683"/>
                </a:cubicBezTo>
                <a:cubicBezTo>
                  <a:pt x="113" y="682"/>
                  <a:pt x="108" y="682"/>
                  <a:pt x="104" y="681"/>
                </a:cubicBezTo>
                <a:cubicBezTo>
                  <a:pt x="104" y="685"/>
                  <a:pt x="104" y="688"/>
                  <a:pt x="104" y="692"/>
                </a:cubicBezTo>
                <a:close/>
                <a:moveTo>
                  <a:pt x="197" y="186"/>
                </a:moveTo>
                <a:cubicBezTo>
                  <a:pt x="197" y="187"/>
                  <a:pt x="197" y="187"/>
                  <a:pt x="197" y="187"/>
                </a:cubicBezTo>
                <a:cubicBezTo>
                  <a:pt x="198" y="189"/>
                  <a:pt x="201" y="191"/>
                  <a:pt x="200" y="193"/>
                </a:cubicBezTo>
                <a:cubicBezTo>
                  <a:pt x="198" y="196"/>
                  <a:pt x="196" y="200"/>
                  <a:pt x="193" y="203"/>
                </a:cubicBezTo>
                <a:cubicBezTo>
                  <a:pt x="191" y="204"/>
                  <a:pt x="188" y="204"/>
                  <a:pt x="185" y="204"/>
                </a:cubicBezTo>
                <a:cubicBezTo>
                  <a:pt x="184" y="204"/>
                  <a:pt x="184" y="203"/>
                  <a:pt x="184" y="203"/>
                </a:cubicBezTo>
                <a:cubicBezTo>
                  <a:pt x="182" y="200"/>
                  <a:pt x="179" y="200"/>
                  <a:pt x="177" y="202"/>
                </a:cubicBezTo>
                <a:cubicBezTo>
                  <a:pt x="173" y="205"/>
                  <a:pt x="170" y="206"/>
                  <a:pt x="166" y="205"/>
                </a:cubicBezTo>
                <a:cubicBezTo>
                  <a:pt x="162" y="205"/>
                  <a:pt x="160" y="205"/>
                  <a:pt x="157" y="207"/>
                </a:cubicBezTo>
                <a:cubicBezTo>
                  <a:pt x="153" y="210"/>
                  <a:pt x="150" y="212"/>
                  <a:pt x="146" y="215"/>
                </a:cubicBezTo>
                <a:cubicBezTo>
                  <a:pt x="148" y="218"/>
                  <a:pt x="150" y="221"/>
                  <a:pt x="152" y="224"/>
                </a:cubicBezTo>
                <a:cubicBezTo>
                  <a:pt x="152" y="224"/>
                  <a:pt x="153" y="225"/>
                  <a:pt x="153" y="225"/>
                </a:cubicBezTo>
                <a:cubicBezTo>
                  <a:pt x="164" y="224"/>
                  <a:pt x="175" y="223"/>
                  <a:pt x="186" y="221"/>
                </a:cubicBezTo>
                <a:cubicBezTo>
                  <a:pt x="189" y="221"/>
                  <a:pt x="192" y="220"/>
                  <a:pt x="195" y="220"/>
                </a:cubicBezTo>
                <a:cubicBezTo>
                  <a:pt x="195" y="217"/>
                  <a:pt x="195" y="215"/>
                  <a:pt x="195" y="212"/>
                </a:cubicBezTo>
                <a:cubicBezTo>
                  <a:pt x="195" y="212"/>
                  <a:pt x="195" y="211"/>
                  <a:pt x="194" y="211"/>
                </a:cubicBezTo>
                <a:cubicBezTo>
                  <a:pt x="194" y="211"/>
                  <a:pt x="193" y="211"/>
                  <a:pt x="193" y="211"/>
                </a:cubicBezTo>
                <a:cubicBezTo>
                  <a:pt x="191" y="213"/>
                  <a:pt x="190" y="214"/>
                  <a:pt x="186" y="213"/>
                </a:cubicBezTo>
                <a:cubicBezTo>
                  <a:pt x="194" y="205"/>
                  <a:pt x="201" y="197"/>
                  <a:pt x="209" y="188"/>
                </a:cubicBezTo>
                <a:cubicBezTo>
                  <a:pt x="205" y="187"/>
                  <a:pt x="201" y="187"/>
                  <a:pt x="197" y="186"/>
                </a:cubicBezTo>
                <a:close/>
                <a:moveTo>
                  <a:pt x="241" y="162"/>
                </a:moveTo>
                <a:cubicBezTo>
                  <a:pt x="242" y="162"/>
                  <a:pt x="243" y="162"/>
                  <a:pt x="244" y="162"/>
                </a:cubicBezTo>
                <a:cubicBezTo>
                  <a:pt x="245" y="162"/>
                  <a:pt x="245" y="163"/>
                  <a:pt x="246" y="164"/>
                </a:cubicBezTo>
                <a:cubicBezTo>
                  <a:pt x="247" y="165"/>
                  <a:pt x="248" y="165"/>
                  <a:pt x="249" y="166"/>
                </a:cubicBezTo>
                <a:cubicBezTo>
                  <a:pt x="251" y="163"/>
                  <a:pt x="254" y="160"/>
                  <a:pt x="256" y="157"/>
                </a:cubicBezTo>
                <a:cubicBezTo>
                  <a:pt x="254" y="154"/>
                  <a:pt x="252" y="151"/>
                  <a:pt x="249" y="148"/>
                </a:cubicBezTo>
                <a:cubicBezTo>
                  <a:pt x="244" y="153"/>
                  <a:pt x="239" y="158"/>
                  <a:pt x="235" y="164"/>
                </a:cubicBezTo>
                <a:cubicBezTo>
                  <a:pt x="238" y="164"/>
                  <a:pt x="240" y="165"/>
                  <a:pt x="241" y="162"/>
                </a:cubicBezTo>
                <a:close/>
              </a:path>
            </a:pathLst>
          </a:custGeom>
          <a:solidFill>
            <a:srgbClr val="B0C3C8"/>
          </a:solidFill>
          <a:ln w="12700" cap="flat">
            <a:noFill/>
            <a:prstDash val="solid"/>
            <a:miter lim="800000"/>
            <a:headEnd/>
            <a:tailEnd/>
          </a:ln>
        </p:spPr>
        <p:txBody>
          <a:bodyPr vert="horz" wrap="square" lIns="91420" tIns="45711" rIns="91420" bIns="45711"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pPr lvl="0">
              <a:lnSpc>
                <a:spcPct val="90000"/>
              </a:lnSpc>
              <a:spcBef>
                <a:spcPts val="0"/>
              </a:spcBef>
            </a:pPr>
            <a:r>
              <a:rPr lang="en-GB" dirty="0">
                <a:solidFill>
                  <a:srgbClr val="5F5F5F"/>
                </a:solidFill>
                <a:ea typeface="+mn-ea"/>
                <a:cs typeface="+mn-cs"/>
              </a:rPr>
              <a:t>Drive a Culture of </a:t>
            </a:r>
            <a:r>
              <a:rPr lang="en-GB" dirty="0">
                <a:solidFill>
                  <a:srgbClr val="FF0000"/>
                </a:solidFill>
                <a:ea typeface="+mn-ea"/>
                <a:cs typeface="+mn-cs"/>
              </a:rPr>
              <a:t>Innovation</a:t>
            </a:r>
            <a:r>
              <a:rPr lang="en-GB" dirty="0">
                <a:solidFill>
                  <a:srgbClr val="5F5F5F"/>
                </a:solidFill>
                <a:ea typeface="+mn-ea"/>
                <a:cs typeface="+mn-cs"/>
              </a:rPr>
              <a:t> and Collaboration</a:t>
            </a:r>
            <a:endParaRPr lang="en-GB" i="1" dirty="0">
              <a:solidFill>
                <a:srgbClr val="5F5F5F"/>
              </a:solidFill>
              <a:ea typeface="+mn-ea"/>
              <a:cs typeface="+mn-cs"/>
            </a:endParaRPr>
          </a:p>
        </p:txBody>
      </p:sp>
      <p:sp>
        <p:nvSpPr>
          <p:cNvPr id="6" name="Text Placeholder 4"/>
          <p:cNvSpPr txBox="1">
            <a:spLocks/>
          </p:cNvSpPr>
          <p:nvPr/>
        </p:nvSpPr>
        <p:spPr bwMode="gray">
          <a:xfrm>
            <a:off x="1341120" y="2096068"/>
            <a:ext cx="2537615" cy="775597"/>
          </a:xfrm>
          <a:prstGeom prst="rect">
            <a:avLst/>
          </a:prstGeom>
        </p:spPr>
        <p:txBody>
          <a:bodyPr wrap="square" lIns="0" tIns="0" rIns="0" bIns="0" anchor="t">
            <a:spAutoFit/>
          </a:bodyPr>
          <a:lstStyle>
            <a:defPPr>
              <a:defRPr lang="en-US"/>
            </a:defPPr>
            <a:lvl1pPr indent="0" defTabSz="914400">
              <a:lnSpc>
                <a:spcPct val="90000"/>
              </a:lnSpc>
              <a:spcBef>
                <a:spcPts val="1200"/>
              </a:spcBef>
              <a:buClr>
                <a:schemeClr val="tx1">
                  <a:lumMod val="60000"/>
                  <a:lumOff val="40000"/>
                </a:schemeClr>
              </a:buClr>
              <a:buFont typeface="Arial" panose="020B0604020202020204" pitchFamily="34" charset="0"/>
              <a:buNone/>
              <a:defRPr sz="1800">
                <a:solidFill>
                  <a:srgbClr val="5F5F5F"/>
                </a:solidFill>
              </a:defRPr>
            </a:lvl1pPr>
            <a:lvl2pPr marL="502920" indent="-228600" defTabSz="914400">
              <a:lnSpc>
                <a:spcPct val="90000"/>
              </a:lnSpc>
              <a:spcBef>
                <a:spcPts val="800"/>
              </a:spcBef>
              <a:buClr>
                <a:schemeClr val="tx1">
                  <a:lumMod val="60000"/>
                  <a:lumOff val="40000"/>
                </a:schemeClr>
              </a:buClr>
              <a:buFont typeface="Arial" panose="020B0604020202020204" pitchFamily="34" charset="0"/>
              <a:buChar char="–"/>
              <a:defRPr sz="2400"/>
            </a:lvl2pPr>
            <a:lvl3pPr marL="731520" indent="-182880" defTabSz="91440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defTabSz="914400">
              <a:lnSpc>
                <a:spcPct val="90000"/>
              </a:lnSpc>
              <a:spcBef>
                <a:spcPts val="600"/>
              </a:spcBef>
              <a:buClr>
                <a:schemeClr val="tx1">
                  <a:lumMod val="60000"/>
                  <a:lumOff val="40000"/>
                </a:schemeClr>
              </a:buClr>
              <a:buFont typeface="Arial" panose="020B0604020202020204" pitchFamily="34" charset="0"/>
              <a:buChar char="–"/>
              <a:defRPr sz="1800"/>
            </a:lvl4pPr>
            <a:lvl5pPr marL="1188720" indent="-182880" defTabSz="91440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defTabSz="91440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defTabSz="91440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defTabSz="91440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defTabSz="914400">
              <a:lnSpc>
                <a:spcPct val="90000"/>
              </a:lnSpc>
              <a:spcBef>
                <a:spcPts val="600"/>
              </a:spcBef>
              <a:buClr>
                <a:schemeClr val="tx1">
                  <a:lumMod val="60000"/>
                  <a:lumOff val="40000"/>
                </a:schemeClr>
              </a:buClr>
              <a:buFont typeface="Arial" panose="020B0604020202020204" pitchFamily="34" charset="0"/>
              <a:buChar char="•"/>
              <a:defRPr sz="1600"/>
            </a:lvl9pPr>
          </a:lstStyle>
          <a:p>
            <a:pPr>
              <a:buClr>
                <a:srgbClr val="5F5F5F">
                  <a:lumMod val="60000"/>
                  <a:lumOff val="40000"/>
                </a:srgbClr>
              </a:buClr>
            </a:pPr>
            <a:r>
              <a:rPr lang="en-US" sz="2800" dirty="0"/>
              <a:t>Foster </a:t>
            </a:r>
            <a:br>
              <a:rPr lang="en-US" sz="2800" dirty="0"/>
            </a:br>
            <a:r>
              <a:rPr lang="en-US" sz="2800" b="1" dirty="0">
                <a:solidFill>
                  <a:schemeClr val="accent2"/>
                </a:solidFill>
              </a:rPr>
              <a:t>innovation</a:t>
            </a:r>
            <a:r>
              <a:rPr lang="en-US" sz="2800" dirty="0"/>
              <a:t> </a:t>
            </a:r>
          </a:p>
        </p:txBody>
      </p:sp>
      <p:cxnSp>
        <p:nvCxnSpPr>
          <p:cNvPr id="12" name="Straight Connector 11"/>
          <p:cNvCxnSpPr/>
          <p:nvPr/>
        </p:nvCxnSpPr>
        <p:spPr bwMode="gray">
          <a:xfrm>
            <a:off x="7849079" y="2096068"/>
            <a:ext cx="41419" cy="3848627"/>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029765" y="2096071"/>
            <a:ext cx="41701" cy="3874815"/>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a:off x="7849079" y="2096068"/>
            <a:ext cx="41419" cy="3848627"/>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4029765" y="2096071"/>
            <a:ext cx="41701" cy="3874815"/>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grpSp>
        <p:nvGrpSpPr>
          <p:cNvPr id="3" name="Group 64"/>
          <p:cNvGrpSpPr/>
          <p:nvPr/>
        </p:nvGrpSpPr>
        <p:grpSpPr>
          <a:xfrm>
            <a:off x="7598913" y="4810338"/>
            <a:ext cx="576206" cy="327351"/>
            <a:chOff x="7596934" y="4810291"/>
            <a:chExt cx="576056" cy="327351"/>
          </a:xfrm>
        </p:grpSpPr>
        <p:sp>
          <p:nvSpPr>
            <p:cNvPr id="14" name="Rectangle 13"/>
            <p:cNvSpPr/>
            <p:nvPr/>
          </p:nvSpPr>
          <p:spPr bwMode="gray">
            <a:xfrm>
              <a:off x="7596934" y="4810291"/>
              <a:ext cx="576056" cy="32735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4" name="Group 20"/>
            <p:cNvGrpSpPr>
              <a:grpSpLocks/>
            </p:cNvGrpSpPr>
            <p:nvPr/>
          </p:nvGrpSpPr>
          <p:grpSpPr bwMode="gray">
            <a:xfrm>
              <a:off x="7646949" y="4852255"/>
              <a:ext cx="509588" cy="243422"/>
              <a:chOff x="2970212" y="2133600"/>
              <a:chExt cx="838200" cy="304800"/>
            </a:xfrm>
          </p:grpSpPr>
          <p:sp>
            <p:nvSpPr>
              <p:cNvPr id="17" name="Chevron 16"/>
              <p:cNvSpPr/>
              <p:nvPr/>
            </p:nvSpPr>
            <p:spPr bwMode="gray">
              <a:xfrm>
                <a:off x="2970212" y="2133600"/>
                <a:ext cx="305503" cy="304800"/>
              </a:xfrm>
              <a:prstGeom prst="chevron">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18" name="Chevron 17"/>
              <p:cNvSpPr/>
              <p:nvPr/>
            </p:nvSpPr>
            <p:spPr bwMode="gray">
              <a:xfrm>
                <a:off x="3236371" y="2133600"/>
                <a:ext cx="305503" cy="304800"/>
              </a:xfrm>
              <a:prstGeom prst="chevron">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19" name="Chevron 18"/>
              <p:cNvSpPr/>
              <p:nvPr/>
            </p:nvSpPr>
            <p:spPr bwMode="gray">
              <a:xfrm>
                <a:off x="3502528" y="2133600"/>
                <a:ext cx="305503" cy="304800"/>
              </a:xfrm>
              <a:prstGeom prst="chevron">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grpSp>
        <p:sp>
          <p:nvSpPr>
            <p:cNvPr id="32" name="Rectangle 31"/>
            <p:cNvSpPr/>
            <p:nvPr/>
          </p:nvSpPr>
          <p:spPr bwMode="gray">
            <a:xfrm>
              <a:off x="7596934" y="4810291"/>
              <a:ext cx="576056" cy="32735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5" name="Group 20"/>
            <p:cNvGrpSpPr>
              <a:grpSpLocks/>
            </p:cNvGrpSpPr>
            <p:nvPr/>
          </p:nvGrpSpPr>
          <p:grpSpPr bwMode="gray">
            <a:xfrm>
              <a:off x="7646949" y="4852255"/>
              <a:ext cx="509588" cy="243422"/>
              <a:chOff x="2970212" y="2133600"/>
              <a:chExt cx="838200" cy="304800"/>
            </a:xfrm>
          </p:grpSpPr>
          <p:sp>
            <p:nvSpPr>
              <p:cNvPr id="35" name="Chevron 34"/>
              <p:cNvSpPr/>
              <p:nvPr/>
            </p:nvSpPr>
            <p:spPr bwMode="gray">
              <a:xfrm>
                <a:off x="2970212" y="2133600"/>
                <a:ext cx="305503" cy="304800"/>
              </a:xfrm>
              <a:prstGeom prst="chevron">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36" name="Chevron 35"/>
              <p:cNvSpPr/>
              <p:nvPr/>
            </p:nvSpPr>
            <p:spPr bwMode="gray">
              <a:xfrm>
                <a:off x="3236371" y="2133600"/>
                <a:ext cx="305503" cy="304800"/>
              </a:xfrm>
              <a:prstGeom prst="chevron">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37" name="Chevron 36"/>
              <p:cNvSpPr/>
              <p:nvPr/>
            </p:nvSpPr>
            <p:spPr bwMode="gray">
              <a:xfrm>
                <a:off x="3502528" y="2133600"/>
                <a:ext cx="305503" cy="304800"/>
              </a:xfrm>
              <a:prstGeom prst="chevron">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grpSp>
      </p:grpSp>
      <p:grpSp>
        <p:nvGrpSpPr>
          <p:cNvPr id="7" name="Group 63"/>
          <p:cNvGrpSpPr/>
          <p:nvPr/>
        </p:nvGrpSpPr>
        <p:grpSpPr>
          <a:xfrm>
            <a:off x="3793446" y="4829673"/>
            <a:ext cx="576206" cy="327351"/>
            <a:chOff x="5067086" y="4829626"/>
            <a:chExt cx="576056" cy="327351"/>
          </a:xfrm>
        </p:grpSpPr>
        <p:sp>
          <p:nvSpPr>
            <p:cNvPr id="15" name="Rectangle 14"/>
            <p:cNvSpPr/>
            <p:nvPr/>
          </p:nvSpPr>
          <p:spPr bwMode="gray">
            <a:xfrm>
              <a:off x="5067086" y="4829626"/>
              <a:ext cx="576056" cy="32735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8" name="Group 20"/>
            <p:cNvGrpSpPr>
              <a:grpSpLocks/>
            </p:cNvGrpSpPr>
            <p:nvPr/>
          </p:nvGrpSpPr>
          <p:grpSpPr bwMode="gray">
            <a:xfrm>
              <a:off x="5104867" y="4871590"/>
              <a:ext cx="509588" cy="243422"/>
              <a:chOff x="2970212" y="2133600"/>
              <a:chExt cx="838200" cy="304800"/>
            </a:xfrm>
          </p:grpSpPr>
          <p:sp>
            <p:nvSpPr>
              <p:cNvPr id="39" name="Chevron 38"/>
              <p:cNvSpPr/>
              <p:nvPr/>
            </p:nvSpPr>
            <p:spPr bwMode="gray">
              <a:xfrm>
                <a:off x="2970212" y="2133600"/>
                <a:ext cx="305503" cy="304800"/>
              </a:xfrm>
              <a:prstGeom prst="chevron">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40" name="Chevron 39"/>
              <p:cNvSpPr/>
              <p:nvPr/>
            </p:nvSpPr>
            <p:spPr bwMode="gray">
              <a:xfrm>
                <a:off x="3236371" y="2133600"/>
                <a:ext cx="305503" cy="304800"/>
              </a:xfrm>
              <a:prstGeom prst="chevron">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sp>
            <p:nvSpPr>
              <p:cNvPr id="41" name="Chevron 40"/>
              <p:cNvSpPr/>
              <p:nvPr/>
            </p:nvSpPr>
            <p:spPr bwMode="gray">
              <a:xfrm>
                <a:off x="3502528" y="2133600"/>
                <a:ext cx="305503" cy="304800"/>
              </a:xfrm>
              <a:prstGeom prst="chevron">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rgbClr val="5F5F5F"/>
                  </a:solidFill>
                </a:endParaRPr>
              </a:p>
            </p:txBody>
          </p:sp>
        </p:grpSp>
      </p:grpSp>
      <p:sp>
        <p:nvSpPr>
          <p:cNvPr id="61" name="Text Placeholder 4"/>
          <p:cNvSpPr txBox="1">
            <a:spLocks/>
          </p:cNvSpPr>
          <p:nvPr/>
        </p:nvSpPr>
        <p:spPr bwMode="gray">
          <a:xfrm>
            <a:off x="4347762" y="2096068"/>
            <a:ext cx="3301203" cy="775597"/>
          </a:xfrm>
          <a:prstGeom prst="rect">
            <a:avLst/>
          </a:prstGeom>
        </p:spPr>
        <p:txBody>
          <a:bodyPr wrap="square" lIns="0" tIns="0" rIns="0" bIns="0" anchor="t">
            <a:spAutoFit/>
          </a:bodyPr>
          <a:lstStyle>
            <a:defPPr>
              <a:defRPr lang="en-US"/>
            </a:defPPr>
            <a:lvl1pPr indent="0" defTabSz="914400">
              <a:lnSpc>
                <a:spcPct val="90000"/>
              </a:lnSpc>
              <a:spcBef>
                <a:spcPts val="1200"/>
              </a:spcBef>
              <a:buClr>
                <a:schemeClr val="tx1">
                  <a:lumMod val="60000"/>
                  <a:lumOff val="40000"/>
                </a:schemeClr>
              </a:buClr>
              <a:buFont typeface="Arial" panose="020B0604020202020204" pitchFamily="34" charset="0"/>
              <a:buNone/>
              <a:defRPr sz="1800">
                <a:solidFill>
                  <a:srgbClr val="5F5F5F"/>
                </a:solidFill>
              </a:defRPr>
            </a:lvl1pPr>
            <a:lvl2pPr marL="502920" indent="-228600" defTabSz="914400">
              <a:lnSpc>
                <a:spcPct val="90000"/>
              </a:lnSpc>
              <a:spcBef>
                <a:spcPts val="800"/>
              </a:spcBef>
              <a:buClr>
                <a:schemeClr val="tx1">
                  <a:lumMod val="60000"/>
                  <a:lumOff val="40000"/>
                </a:schemeClr>
              </a:buClr>
              <a:buFont typeface="Arial" panose="020B0604020202020204" pitchFamily="34" charset="0"/>
              <a:buChar char="–"/>
              <a:defRPr sz="2400"/>
            </a:lvl2pPr>
            <a:lvl3pPr marL="731520" indent="-182880" defTabSz="91440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defTabSz="914400">
              <a:lnSpc>
                <a:spcPct val="90000"/>
              </a:lnSpc>
              <a:spcBef>
                <a:spcPts val="600"/>
              </a:spcBef>
              <a:buClr>
                <a:schemeClr val="tx1">
                  <a:lumMod val="60000"/>
                  <a:lumOff val="40000"/>
                </a:schemeClr>
              </a:buClr>
              <a:buFont typeface="Arial" panose="020B0604020202020204" pitchFamily="34" charset="0"/>
              <a:buChar char="–"/>
              <a:defRPr sz="1800"/>
            </a:lvl4pPr>
            <a:lvl5pPr marL="1188720" indent="-182880" defTabSz="91440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defTabSz="91440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defTabSz="91440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defTabSz="91440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defTabSz="914400">
              <a:lnSpc>
                <a:spcPct val="90000"/>
              </a:lnSpc>
              <a:spcBef>
                <a:spcPts val="600"/>
              </a:spcBef>
              <a:buClr>
                <a:schemeClr val="tx1">
                  <a:lumMod val="60000"/>
                  <a:lumOff val="40000"/>
                </a:schemeClr>
              </a:buClr>
              <a:buFont typeface="Arial" panose="020B0604020202020204" pitchFamily="34" charset="0"/>
              <a:buChar char="•"/>
              <a:defRPr sz="1600"/>
            </a:lvl9pPr>
          </a:lstStyle>
          <a:p>
            <a:pPr>
              <a:buClr>
                <a:srgbClr val="5F5F5F">
                  <a:lumMod val="60000"/>
                  <a:lumOff val="40000"/>
                </a:srgbClr>
              </a:buClr>
            </a:pPr>
            <a:r>
              <a:rPr lang="en-US" sz="2800" dirty="0"/>
              <a:t>Equip students with the </a:t>
            </a:r>
            <a:r>
              <a:rPr lang="en-US" sz="2800" b="1" dirty="0">
                <a:solidFill>
                  <a:schemeClr val="accent3"/>
                </a:solidFill>
              </a:rPr>
              <a:t>skills </a:t>
            </a:r>
            <a:r>
              <a:rPr lang="en-US" sz="2800" b="1" dirty="0" smtClean="0">
                <a:solidFill>
                  <a:schemeClr val="accent3"/>
                </a:solidFill>
              </a:rPr>
              <a:t>for </a:t>
            </a:r>
            <a:r>
              <a:rPr lang="en-US" sz="2800" b="1" dirty="0" smtClean="0">
                <a:solidFill>
                  <a:schemeClr val="accent3"/>
                </a:solidFill>
              </a:rPr>
              <a:t>change</a:t>
            </a:r>
            <a:r>
              <a:rPr lang="en-US" sz="2800" dirty="0" smtClean="0"/>
              <a:t> </a:t>
            </a:r>
            <a:endParaRPr lang="en-US" sz="2800" dirty="0"/>
          </a:p>
        </p:txBody>
      </p:sp>
      <p:sp>
        <p:nvSpPr>
          <p:cNvPr id="63" name="Text Placeholder 4"/>
          <p:cNvSpPr txBox="1">
            <a:spLocks/>
          </p:cNvSpPr>
          <p:nvPr/>
        </p:nvSpPr>
        <p:spPr bwMode="gray">
          <a:xfrm>
            <a:off x="8175142" y="2096068"/>
            <a:ext cx="3301203" cy="3871829"/>
          </a:xfrm>
          <a:prstGeom prst="rect">
            <a:avLst/>
          </a:prstGeom>
        </p:spPr>
        <p:txBody>
          <a:bodyPr wrap="square" lIns="0" tIns="0" rIns="0" bIns="0" anchor="t">
            <a:spAutoFit/>
          </a:bodyPr>
          <a:lstStyle>
            <a:defPPr>
              <a:defRPr lang="en-US"/>
            </a:defPPr>
            <a:lvl1pPr indent="0" defTabSz="914400">
              <a:lnSpc>
                <a:spcPct val="90000"/>
              </a:lnSpc>
              <a:spcBef>
                <a:spcPts val="1200"/>
              </a:spcBef>
              <a:buClr>
                <a:schemeClr val="tx1">
                  <a:lumMod val="60000"/>
                  <a:lumOff val="40000"/>
                </a:schemeClr>
              </a:buClr>
              <a:buFont typeface="Arial" panose="020B0604020202020204" pitchFamily="34" charset="0"/>
              <a:buNone/>
              <a:defRPr sz="1800">
                <a:solidFill>
                  <a:srgbClr val="5F5F5F"/>
                </a:solidFill>
              </a:defRPr>
            </a:lvl1pPr>
            <a:lvl2pPr marL="502920" indent="-228600" defTabSz="914400">
              <a:lnSpc>
                <a:spcPct val="90000"/>
              </a:lnSpc>
              <a:spcBef>
                <a:spcPts val="800"/>
              </a:spcBef>
              <a:buClr>
                <a:schemeClr val="tx1">
                  <a:lumMod val="60000"/>
                  <a:lumOff val="40000"/>
                </a:schemeClr>
              </a:buClr>
              <a:buFont typeface="Arial" panose="020B0604020202020204" pitchFamily="34" charset="0"/>
              <a:buChar char="–"/>
              <a:defRPr sz="2400"/>
            </a:lvl2pPr>
            <a:lvl3pPr marL="731520" indent="-182880" defTabSz="91440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defTabSz="914400">
              <a:lnSpc>
                <a:spcPct val="90000"/>
              </a:lnSpc>
              <a:spcBef>
                <a:spcPts val="600"/>
              </a:spcBef>
              <a:buClr>
                <a:schemeClr val="tx1">
                  <a:lumMod val="60000"/>
                  <a:lumOff val="40000"/>
                </a:schemeClr>
              </a:buClr>
              <a:buFont typeface="Arial" panose="020B0604020202020204" pitchFamily="34" charset="0"/>
              <a:buChar char="–"/>
              <a:defRPr sz="1800"/>
            </a:lvl4pPr>
            <a:lvl5pPr marL="1188720" indent="-182880" defTabSz="91440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defTabSz="91440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defTabSz="91440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defTabSz="91440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defTabSz="914400">
              <a:lnSpc>
                <a:spcPct val="90000"/>
              </a:lnSpc>
              <a:spcBef>
                <a:spcPts val="600"/>
              </a:spcBef>
              <a:buClr>
                <a:schemeClr val="tx1">
                  <a:lumMod val="60000"/>
                  <a:lumOff val="40000"/>
                </a:schemeClr>
              </a:buClr>
              <a:buFont typeface="Arial" panose="020B0604020202020204" pitchFamily="34" charset="0"/>
              <a:buChar char="•"/>
              <a:defRPr sz="1600"/>
            </a:lvl9pPr>
          </a:lstStyle>
          <a:p>
            <a:pPr>
              <a:buClr>
                <a:srgbClr val="5F5F5F">
                  <a:lumMod val="60000"/>
                  <a:lumOff val="40000"/>
                </a:srgbClr>
              </a:buClr>
            </a:pPr>
            <a:r>
              <a:rPr lang="en-US" sz="2800" dirty="0">
                <a:solidFill>
                  <a:schemeClr val="accent1"/>
                </a:solidFill>
              </a:rPr>
              <a:t>MOST IMPORTANTLY:</a:t>
            </a:r>
          </a:p>
          <a:p>
            <a:pPr>
              <a:buClr>
                <a:srgbClr val="5F5F5F">
                  <a:lumMod val="60000"/>
                  <a:lumOff val="40000"/>
                </a:srgbClr>
              </a:buClr>
            </a:pPr>
            <a:r>
              <a:rPr lang="en-US" sz="2800" dirty="0"/>
              <a:t>Embrace a leading role in a triad of cooperation:</a:t>
            </a:r>
          </a:p>
          <a:p>
            <a:pPr marL="457200">
              <a:buClr>
                <a:srgbClr val="5F5F5F">
                  <a:lumMod val="60000"/>
                  <a:lumOff val="40000"/>
                </a:srgbClr>
              </a:buClr>
            </a:pPr>
            <a:r>
              <a:rPr lang="en-US" sz="2800" b="1" dirty="0">
                <a:solidFill>
                  <a:schemeClr val="accent1"/>
                </a:solidFill>
              </a:rPr>
              <a:t>Universities</a:t>
            </a:r>
          </a:p>
          <a:p>
            <a:pPr marL="457200">
              <a:buClr>
                <a:srgbClr val="5F5F5F">
                  <a:lumMod val="60000"/>
                  <a:lumOff val="40000"/>
                </a:srgbClr>
              </a:buClr>
            </a:pPr>
            <a:r>
              <a:rPr lang="en-US" sz="2800" b="1" dirty="0">
                <a:solidFill>
                  <a:schemeClr val="accent1"/>
                </a:solidFill>
              </a:rPr>
              <a:t>Business</a:t>
            </a:r>
          </a:p>
          <a:p>
            <a:pPr marL="457200">
              <a:buClr>
                <a:srgbClr val="5F5F5F">
                  <a:lumMod val="60000"/>
                  <a:lumOff val="40000"/>
                </a:srgbClr>
              </a:buClr>
            </a:pPr>
            <a:r>
              <a:rPr lang="en-US" sz="2800" b="1" dirty="0">
                <a:solidFill>
                  <a:schemeClr val="accent1"/>
                </a:solidFill>
              </a:rPr>
              <a:t>Government</a:t>
            </a:r>
          </a:p>
          <a:p>
            <a:pPr marL="457200">
              <a:buClr>
                <a:srgbClr val="5F5F5F">
                  <a:lumMod val="60000"/>
                  <a:lumOff val="40000"/>
                </a:srgbClr>
              </a:buClr>
            </a:pPr>
            <a:endParaRPr lang="en-US" sz="2800" dirty="0"/>
          </a:p>
        </p:txBody>
      </p:sp>
      <p:sp>
        <p:nvSpPr>
          <p:cNvPr id="20" name="Slide Number Placeholder 19"/>
          <p:cNvSpPr>
            <a:spLocks noGrp="1"/>
          </p:cNvSpPr>
          <p:nvPr>
            <p:ph type="sldNum" sz="quarter" idx="12"/>
          </p:nvPr>
        </p:nvSpPr>
        <p:spPr/>
        <p:txBody>
          <a:bodyPr/>
          <a:lstStyle/>
          <a:p>
            <a:fld id="{C51EAA63-D034-42AE-91FA-B13B9518C7BE}" type="slidenum">
              <a:rPr lang="en-US" smtClean="0">
                <a:solidFill>
                  <a:srgbClr val="5F5F5F"/>
                </a:solidFill>
              </a:rPr>
              <a:pPr/>
              <a:t>23</a:t>
            </a:fld>
            <a:endParaRPr lang="en-US" dirty="0">
              <a:solidFill>
                <a:srgbClr val="5F5F5F"/>
              </a:solidFill>
            </a:endParaRPr>
          </a:p>
        </p:txBody>
      </p:sp>
      <p:sp>
        <p:nvSpPr>
          <p:cNvPr id="58" name="Freeform 6"/>
          <p:cNvSpPr>
            <a:spLocks noEditPoints="1"/>
          </p:cNvSpPr>
          <p:nvPr/>
        </p:nvSpPr>
        <p:spPr bwMode="gray">
          <a:xfrm flipH="1">
            <a:off x="6508087" y="4072338"/>
            <a:ext cx="776006" cy="2310969"/>
          </a:xfrm>
          <a:custGeom>
            <a:avLst/>
            <a:gdLst/>
            <a:ahLst/>
            <a:cxnLst>
              <a:cxn ang="0">
                <a:pos x="112" y="87"/>
              </a:cxn>
              <a:cxn ang="0">
                <a:pos x="96" y="66"/>
              </a:cxn>
              <a:cxn ang="0">
                <a:pos x="79" y="52"/>
              </a:cxn>
              <a:cxn ang="0">
                <a:pos x="64" y="52"/>
              </a:cxn>
              <a:cxn ang="0">
                <a:pos x="59" y="42"/>
              </a:cxn>
              <a:cxn ang="0">
                <a:pos x="54" y="24"/>
              </a:cxn>
              <a:cxn ang="0">
                <a:pos x="34" y="0"/>
              </a:cxn>
              <a:cxn ang="0">
                <a:pos x="13" y="24"/>
              </a:cxn>
              <a:cxn ang="0">
                <a:pos x="12" y="40"/>
              </a:cxn>
              <a:cxn ang="0">
                <a:pos x="8" y="58"/>
              </a:cxn>
              <a:cxn ang="0">
                <a:pos x="3" y="100"/>
              </a:cxn>
              <a:cxn ang="0">
                <a:pos x="10" y="128"/>
              </a:cxn>
              <a:cxn ang="0">
                <a:pos x="22" y="127"/>
              </a:cxn>
              <a:cxn ang="0">
                <a:pos x="16" y="147"/>
              </a:cxn>
              <a:cxn ang="0">
                <a:pos x="11" y="167"/>
              </a:cxn>
              <a:cxn ang="0">
                <a:pos x="7" y="205"/>
              </a:cxn>
              <a:cxn ang="0">
                <a:pos x="6" y="259"/>
              </a:cxn>
              <a:cxn ang="0">
                <a:pos x="26" y="268"/>
              </a:cxn>
              <a:cxn ang="0">
                <a:pos x="30" y="312"/>
              </a:cxn>
              <a:cxn ang="0">
                <a:pos x="36" y="353"/>
              </a:cxn>
              <a:cxn ang="0">
                <a:pos x="32" y="370"/>
              </a:cxn>
              <a:cxn ang="0">
                <a:pos x="17" y="382"/>
              </a:cxn>
              <a:cxn ang="0">
                <a:pos x="46" y="378"/>
              </a:cxn>
              <a:cxn ang="0">
                <a:pos x="53" y="371"/>
              </a:cxn>
              <a:cxn ang="0">
                <a:pos x="57" y="362"/>
              </a:cxn>
              <a:cxn ang="0">
                <a:pos x="57" y="350"/>
              </a:cxn>
              <a:cxn ang="0">
                <a:pos x="52" y="339"/>
              </a:cxn>
              <a:cxn ang="0">
                <a:pos x="51" y="305"/>
              </a:cxn>
              <a:cxn ang="0">
                <a:pos x="50" y="273"/>
              </a:cxn>
              <a:cxn ang="0">
                <a:pos x="55" y="260"/>
              </a:cxn>
              <a:cxn ang="0">
                <a:pos x="64" y="279"/>
              </a:cxn>
              <a:cxn ang="0">
                <a:pos x="80" y="311"/>
              </a:cxn>
              <a:cxn ang="0">
                <a:pos x="94" y="349"/>
              </a:cxn>
              <a:cxn ang="0">
                <a:pos x="89" y="373"/>
              </a:cxn>
              <a:cxn ang="0">
                <a:pos x="80" y="384"/>
              </a:cxn>
              <a:cxn ang="0">
                <a:pos x="111" y="374"/>
              </a:cxn>
              <a:cxn ang="0">
                <a:pos x="115" y="378"/>
              </a:cxn>
              <a:cxn ang="0">
                <a:pos x="117" y="353"/>
              </a:cxn>
              <a:cxn ang="0">
                <a:pos x="113" y="345"/>
              </a:cxn>
              <a:cxn ang="0">
                <a:pos x="108" y="340"/>
              </a:cxn>
              <a:cxn ang="0">
                <a:pos x="101" y="306"/>
              </a:cxn>
              <a:cxn ang="0">
                <a:pos x="87" y="271"/>
              </a:cxn>
              <a:cxn ang="0">
                <a:pos x="82" y="250"/>
              </a:cxn>
              <a:cxn ang="0">
                <a:pos x="83" y="200"/>
              </a:cxn>
              <a:cxn ang="0">
                <a:pos x="83" y="169"/>
              </a:cxn>
              <a:cxn ang="0">
                <a:pos x="111" y="147"/>
              </a:cxn>
              <a:cxn ang="0">
                <a:pos x="129" y="117"/>
              </a:cxn>
              <a:cxn ang="0">
                <a:pos x="13" y="47"/>
              </a:cxn>
              <a:cxn ang="0">
                <a:pos x="18" y="47"/>
              </a:cxn>
              <a:cxn ang="0">
                <a:pos x="16" y="28"/>
              </a:cxn>
              <a:cxn ang="0">
                <a:pos x="19" y="55"/>
              </a:cxn>
              <a:cxn ang="0">
                <a:pos x="19" y="52"/>
              </a:cxn>
              <a:cxn ang="0">
                <a:pos x="35" y="62"/>
              </a:cxn>
              <a:cxn ang="0">
                <a:pos x="24" y="67"/>
              </a:cxn>
              <a:cxn ang="0">
                <a:pos x="24" y="58"/>
              </a:cxn>
              <a:cxn ang="0">
                <a:pos x="26" y="48"/>
              </a:cxn>
              <a:cxn ang="0">
                <a:pos x="35" y="58"/>
              </a:cxn>
              <a:cxn ang="0">
                <a:pos x="94" y="149"/>
              </a:cxn>
              <a:cxn ang="0">
                <a:pos x="86" y="155"/>
              </a:cxn>
              <a:cxn ang="0">
                <a:pos x="77" y="152"/>
              </a:cxn>
              <a:cxn ang="0">
                <a:pos x="79" y="117"/>
              </a:cxn>
              <a:cxn ang="0">
                <a:pos x="88" y="91"/>
              </a:cxn>
              <a:cxn ang="0">
                <a:pos x="110" y="115"/>
              </a:cxn>
            </a:cxnLst>
            <a:rect l="0" t="0" r="r" b="b"/>
            <a:pathLst>
              <a:path w="129" h="385">
                <a:moveTo>
                  <a:pt x="129" y="115"/>
                </a:moveTo>
                <a:cubicBezTo>
                  <a:pt x="128" y="114"/>
                  <a:pt x="128" y="113"/>
                  <a:pt x="127" y="112"/>
                </a:cubicBezTo>
                <a:cubicBezTo>
                  <a:pt x="127" y="111"/>
                  <a:pt x="126" y="109"/>
                  <a:pt x="125" y="107"/>
                </a:cubicBezTo>
                <a:cubicBezTo>
                  <a:pt x="124" y="104"/>
                  <a:pt x="123" y="103"/>
                  <a:pt x="122" y="101"/>
                </a:cubicBezTo>
                <a:cubicBezTo>
                  <a:pt x="120" y="99"/>
                  <a:pt x="119" y="97"/>
                  <a:pt x="118" y="95"/>
                </a:cubicBezTo>
                <a:cubicBezTo>
                  <a:pt x="117" y="94"/>
                  <a:pt x="116" y="93"/>
                  <a:pt x="115" y="91"/>
                </a:cubicBezTo>
                <a:cubicBezTo>
                  <a:pt x="114" y="90"/>
                  <a:pt x="113" y="89"/>
                  <a:pt x="112" y="87"/>
                </a:cubicBezTo>
                <a:cubicBezTo>
                  <a:pt x="110" y="85"/>
                  <a:pt x="109" y="84"/>
                  <a:pt x="108" y="83"/>
                </a:cubicBezTo>
                <a:cubicBezTo>
                  <a:pt x="107" y="82"/>
                  <a:pt x="106" y="81"/>
                  <a:pt x="105" y="79"/>
                </a:cubicBezTo>
                <a:cubicBezTo>
                  <a:pt x="104" y="78"/>
                  <a:pt x="104" y="77"/>
                  <a:pt x="103" y="75"/>
                </a:cubicBezTo>
                <a:cubicBezTo>
                  <a:pt x="102" y="74"/>
                  <a:pt x="101" y="72"/>
                  <a:pt x="100" y="70"/>
                </a:cubicBezTo>
                <a:cubicBezTo>
                  <a:pt x="99" y="69"/>
                  <a:pt x="98" y="68"/>
                  <a:pt x="98" y="68"/>
                </a:cubicBezTo>
                <a:cubicBezTo>
                  <a:pt x="98" y="68"/>
                  <a:pt x="97" y="67"/>
                  <a:pt x="97" y="67"/>
                </a:cubicBezTo>
                <a:cubicBezTo>
                  <a:pt x="97" y="66"/>
                  <a:pt x="96" y="66"/>
                  <a:pt x="96" y="66"/>
                </a:cubicBezTo>
                <a:cubicBezTo>
                  <a:pt x="96" y="65"/>
                  <a:pt x="93" y="63"/>
                  <a:pt x="93" y="62"/>
                </a:cubicBezTo>
                <a:cubicBezTo>
                  <a:pt x="92" y="61"/>
                  <a:pt x="90" y="59"/>
                  <a:pt x="90" y="58"/>
                </a:cubicBezTo>
                <a:cubicBezTo>
                  <a:pt x="89" y="58"/>
                  <a:pt x="89" y="58"/>
                  <a:pt x="89" y="57"/>
                </a:cubicBezTo>
                <a:cubicBezTo>
                  <a:pt x="88" y="56"/>
                  <a:pt x="88" y="54"/>
                  <a:pt x="87" y="54"/>
                </a:cubicBezTo>
                <a:cubicBezTo>
                  <a:pt x="86" y="53"/>
                  <a:pt x="84" y="52"/>
                  <a:pt x="83" y="52"/>
                </a:cubicBezTo>
                <a:cubicBezTo>
                  <a:pt x="82" y="52"/>
                  <a:pt x="81" y="52"/>
                  <a:pt x="81" y="52"/>
                </a:cubicBezTo>
                <a:cubicBezTo>
                  <a:pt x="80" y="52"/>
                  <a:pt x="80" y="52"/>
                  <a:pt x="79" y="52"/>
                </a:cubicBezTo>
                <a:cubicBezTo>
                  <a:pt x="79" y="52"/>
                  <a:pt x="78" y="53"/>
                  <a:pt x="77" y="53"/>
                </a:cubicBezTo>
                <a:cubicBezTo>
                  <a:pt x="77" y="53"/>
                  <a:pt x="76" y="53"/>
                  <a:pt x="75" y="53"/>
                </a:cubicBezTo>
                <a:cubicBezTo>
                  <a:pt x="74" y="53"/>
                  <a:pt x="73" y="54"/>
                  <a:pt x="73" y="54"/>
                </a:cubicBezTo>
                <a:cubicBezTo>
                  <a:pt x="72" y="54"/>
                  <a:pt x="71" y="54"/>
                  <a:pt x="70" y="53"/>
                </a:cubicBezTo>
                <a:cubicBezTo>
                  <a:pt x="70" y="53"/>
                  <a:pt x="68" y="52"/>
                  <a:pt x="68" y="52"/>
                </a:cubicBezTo>
                <a:cubicBezTo>
                  <a:pt x="67" y="52"/>
                  <a:pt x="66" y="52"/>
                  <a:pt x="65" y="52"/>
                </a:cubicBezTo>
                <a:cubicBezTo>
                  <a:pt x="65" y="52"/>
                  <a:pt x="64" y="52"/>
                  <a:pt x="64" y="52"/>
                </a:cubicBezTo>
                <a:cubicBezTo>
                  <a:pt x="64" y="51"/>
                  <a:pt x="64" y="52"/>
                  <a:pt x="64" y="51"/>
                </a:cubicBezTo>
                <a:cubicBezTo>
                  <a:pt x="64" y="51"/>
                  <a:pt x="64" y="51"/>
                  <a:pt x="64" y="51"/>
                </a:cubicBezTo>
                <a:cubicBezTo>
                  <a:pt x="63" y="51"/>
                  <a:pt x="63" y="49"/>
                  <a:pt x="62" y="48"/>
                </a:cubicBezTo>
                <a:cubicBezTo>
                  <a:pt x="62" y="48"/>
                  <a:pt x="61" y="47"/>
                  <a:pt x="60" y="46"/>
                </a:cubicBezTo>
                <a:cubicBezTo>
                  <a:pt x="60" y="46"/>
                  <a:pt x="60" y="45"/>
                  <a:pt x="60" y="45"/>
                </a:cubicBezTo>
                <a:cubicBezTo>
                  <a:pt x="59" y="45"/>
                  <a:pt x="60" y="44"/>
                  <a:pt x="60" y="43"/>
                </a:cubicBezTo>
                <a:cubicBezTo>
                  <a:pt x="60" y="42"/>
                  <a:pt x="60" y="42"/>
                  <a:pt x="59" y="42"/>
                </a:cubicBezTo>
                <a:cubicBezTo>
                  <a:pt x="59" y="42"/>
                  <a:pt x="58" y="42"/>
                  <a:pt x="58" y="42"/>
                </a:cubicBezTo>
                <a:cubicBezTo>
                  <a:pt x="58" y="42"/>
                  <a:pt x="58" y="41"/>
                  <a:pt x="57" y="39"/>
                </a:cubicBezTo>
                <a:cubicBezTo>
                  <a:pt x="56" y="37"/>
                  <a:pt x="55" y="35"/>
                  <a:pt x="54" y="34"/>
                </a:cubicBezTo>
                <a:cubicBezTo>
                  <a:pt x="53" y="33"/>
                  <a:pt x="52" y="32"/>
                  <a:pt x="52" y="32"/>
                </a:cubicBezTo>
                <a:cubicBezTo>
                  <a:pt x="52" y="32"/>
                  <a:pt x="52" y="30"/>
                  <a:pt x="52" y="30"/>
                </a:cubicBezTo>
                <a:cubicBezTo>
                  <a:pt x="52" y="30"/>
                  <a:pt x="53" y="29"/>
                  <a:pt x="53" y="28"/>
                </a:cubicBezTo>
                <a:cubicBezTo>
                  <a:pt x="53" y="27"/>
                  <a:pt x="54" y="25"/>
                  <a:pt x="54" y="24"/>
                </a:cubicBezTo>
                <a:cubicBezTo>
                  <a:pt x="54" y="23"/>
                  <a:pt x="53" y="21"/>
                  <a:pt x="52" y="20"/>
                </a:cubicBezTo>
                <a:cubicBezTo>
                  <a:pt x="52" y="20"/>
                  <a:pt x="52" y="20"/>
                  <a:pt x="52" y="19"/>
                </a:cubicBezTo>
                <a:cubicBezTo>
                  <a:pt x="52" y="19"/>
                  <a:pt x="51" y="18"/>
                  <a:pt x="51" y="17"/>
                </a:cubicBezTo>
                <a:cubicBezTo>
                  <a:pt x="51" y="16"/>
                  <a:pt x="50" y="13"/>
                  <a:pt x="49" y="11"/>
                </a:cubicBezTo>
                <a:cubicBezTo>
                  <a:pt x="49" y="10"/>
                  <a:pt x="47" y="8"/>
                  <a:pt x="46" y="6"/>
                </a:cubicBezTo>
                <a:cubicBezTo>
                  <a:pt x="44" y="4"/>
                  <a:pt x="42" y="3"/>
                  <a:pt x="40" y="2"/>
                </a:cubicBezTo>
                <a:cubicBezTo>
                  <a:pt x="39" y="2"/>
                  <a:pt x="35" y="0"/>
                  <a:pt x="34" y="0"/>
                </a:cubicBezTo>
                <a:cubicBezTo>
                  <a:pt x="32" y="0"/>
                  <a:pt x="30" y="0"/>
                  <a:pt x="29" y="0"/>
                </a:cubicBezTo>
                <a:cubicBezTo>
                  <a:pt x="28" y="0"/>
                  <a:pt x="27" y="1"/>
                  <a:pt x="26" y="1"/>
                </a:cubicBezTo>
                <a:cubicBezTo>
                  <a:pt x="26" y="1"/>
                  <a:pt x="25" y="2"/>
                  <a:pt x="25" y="2"/>
                </a:cubicBezTo>
                <a:cubicBezTo>
                  <a:pt x="24" y="2"/>
                  <a:pt x="21" y="4"/>
                  <a:pt x="19" y="4"/>
                </a:cubicBezTo>
                <a:cubicBezTo>
                  <a:pt x="18" y="5"/>
                  <a:pt x="16" y="7"/>
                  <a:pt x="15" y="9"/>
                </a:cubicBezTo>
                <a:cubicBezTo>
                  <a:pt x="14" y="11"/>
                  <a:pt x="13" y="14"/>
                  <a:pt x="13" y="16"/>
                </a:cubicBezTo>
                <a:cubicBezTo>
                  <a:pt x="13" y="18"/>
                  <a:pt x="13" y="23"/>
                  <a:pt x="13" y="24"/>
                </a:cubicBezTo>
                <a:cubicBezTo>
                  <a:pt x="13" y="26"/>
                  <a:pt x="13" y="29"/>
                  <a:pt x="14" y="31"/>
                </a:cubicBezTo>
                <a:cubicBezTo>
                  <a:pt x="15" y="33"/>
                  <a:pt x="16" y="35"/>
                  <a:pt x="16" y="35"/>
                </a:cubicBezTo>
                <a:cubicBezTo>
                  <a:pt x="16" y="36"/>
                  <a:pt x="16" y="36"/>
                  <a:pt x="16" y="36"/>
                </a:cubicBezTo>
                <a:cubicBezTo>
                  <a:pt x="16" y="36"/>
                  <a:pt x="15" y="36"/>
                  <a:pt x="15" y="37"/>
                </a:cubicBezTo>
                <a:cubicBezTo>
                  <a:pt x="15" y="37"/>
                  <a:pt x="14" y="37"/>
                  <a:pt x="14" y="37"/>
                </a:cubicBezTo>
                <a:cubicBezTo>
                  <a:pt x="14" y="37"/>
                  <a:pt x="13" y="38"/>
                  <a:pt x="13" y="38"/>
                </a:cubicBezTo>
                <a:cubicBezTo>
                  <a:pt x="12" y="39"/>
                  <a:pt x="12" y="39"/>
                  <a:pt x="12" y="40"/>
                </a:cubicBezTo>
                <a:cubicBezTo>
                  <a:pt x="11" y="40"/>
                  <a:pt x="11" y="42"/>
                  <a:pt x="10" y="44"/>
                </a:cubicBezTo>
                <a:cubicBezTo>
                  <a:pt x="9" y="45"/>
                  <a:pt x="9" y="46"/>
                  <a:pt x="9" y="46"/>
                </a:cubicBezTo>
                <a:cubicBezTo>
                  <a:pt x="9" y="47"/>
                  <a:pt x="9" y="48"/>
                  <a:pt x="8" y="49"/>
                </a:cubicBezTo>
                <a:cubicBezTo>
                  <a:pt x="8" y="51"/>
                  <a:pt x="8" y="52"/>
                  <a:pt x="8" y="52"/>
                </a:cubicBezTo>
                <a:cubicBezTo>
                  <a:pt x="8" y="52"/>
                  <a:pt x="8" y="53"/>
                  <a:pt x="8" y="53"/>
                </a:cubicBezTo>
                <a:cubicBezTo>
                  <a:pt x="8" y="53"/>
                  <a:pt x="7" y="53"/>
                  <a:pt x="7" y="54"/>
                </a:cubicBezTo>
                <a:cubicBezTo>
                  <a:pt x="7" y="55"/>
                  <a:pt x="7" y="56"/>
                  <a:pt x="8" y="58"/>
                </a:cubicBezTo>
                <a:cubicBezTo>
                  <a:pt x="8" y="59"/>
                  <a:pt x="9" y="63"/>
                  <a:pt x="9" y="64"/>
                </a:cubicBezTo>
                <a:cubicBezTo>
                  <a:pt x="10" y="65"/>
                  <a:pt x="9" y="67"/>
                  <a:pt x="9" y="68"/>
                </a:cubicBezTo>
                <a:cubicBezTo>
                  <a:pt x="9" y="68"/>
                  <a:pt x="9" y="69"/>
                  <a:pt x="8" y="70"/>
                </a:cubicBezTo>
                <a:cubicBezTo>
                  <a:pt x="8" y="72"/>
                  <a:pt x="8" y="73"/>
                  <a:pt x="8" y="74"/>
                </a:cubicBezTo>
                <a:cubicBezTo>
                  <a:pt x="8" y="76"/>
                  <a:pt x="7" y="80"/>
                  <a:pt x="7" y="83"/>
                </a:cubicBezTo>
                <a:cubicBezTo>
                  <a:pt x="6" y="86"/>
                  <a:pt x="6" y="89"/>
                  <a:pt x="5" y="91"/>
                </a:cubicBezTo>
                <a:cubicBezTo>
                  <a:pt x="4" y="94"/>
                  <a:pt x="3" y="98"/>
                  <a:pt x="3" y="100"/>
                </a:cubicBezTo>
                <a:cubicBezTo>
                  <a:pt x="2" y="102"/>
                  <a:pt x="1" y="106"/>
                  <a:pt x="1" y="108"/>
                </a:cubicBezTo>
                <a:cubicBezTo>
                  <a:pt x="0" y="111"/>
                  <a:pt x="0" y="113"/>
                  <a:pt x="1" y="115"/>
                </a:cubicBezTo>
                <a:cubicBezTo>
                  <a:pt x="1" y="117"/>
                  <a:pt x="2" y="119"/>
                  <a:pt x="2" y="120"/>
                </a:cubicBezTo>
                <a:cubicBezTo>
                  <a:pt x="3" y="120"/>
                  <a:pt x="3" y="122"/>
                  <a:pt x="3" y="123"/>
                </a:cubicBezTo>
                <a:cubicBezTo>
                  <a:pt x="3" y="124"/>
                  <a:pt x="4" y="125"/>
                  <a:pt x="5" y="126"/>
                </a:cubicBezTo>
                <a:cubicBezTo>
                  <a:pt x="6" y="127"/>
                  <a:pt x="6" y="127"/>
                  <a:pt x="7" y="127"/>
                </a:cubicBezTo>
                <a:cubicBezTo>
                  <a:pt x="8" y="128"/>
                  <a:pt x="8" y="128"/>
                  <a:pt x="10" y="128"/>
                </a:cubicBezTo>
                <a:cubicBezTo>
                  <a:pt x="12" y="128"/>
                  <a:pt x="13" y="128"/>
                  <a:pt x="15" y="127"/>
                </a:cubicBezTo>
                <a:cubicBezTo>
                  <a:pt x="16" y="127"/>
                  <a:pt x="17" y="125"/>
                  <a:pt x="18" y="124"/>
                </a:cubicBezTo>
                <a:cubicBezTo>
                  <a:pt x="18" y="123"/>
                  <a:pt x="19" y="122"/>
                  <a:pt x="20" y="121"/>
                </a:cubicBezTo>
                <a:cubicBezTo>
                  <a:pt x="21" y="120"/>
                  <a:pt x="21" y="119"/>
                  <a:pt x="21" y="118"/>
                </a:cubicBezTo>
                <a:cubicBezTo>
                  <a:pt x="21" y="118"/>
                  <a:pt x="21" y="117"/>
                  <a:pt x="21" y="118"/>
                </a:cubicBezTo>
                <a:cubicBezTo>
                  <a:pt x="22" y="119"/>
                  <a:pt x="21" y="120"/>
                  <a:pt x="21" y="122"/>
                </a:cubicBezTo>
                <a:cubicBezTo>
                  <a:pt x="21" y="124"/>
                  <a:pt x="21" y="126"/>
                  <a:pt x="22" y="127"/>
                </a:cubicBezTo>
                <a:cubicBezTo>
                  <a:pt x="22" y="127"/>
                  <a:pt x="23" y="129"/>
                  <a:pt x="23" y="129"/>
                </a:cubicBezTo>
                <a:cubicBezTo>
                  <a:pt x="23" y="130"/>
                  <a:pt x="22" y="131"/>
                  <a:pt x="22" y="132"/>
                </a:cubicBezTo>
                <a:cubicBezTo>
                  <a:pt x="21" y="132"/>
                  <a:pt x="21" y="134"/>
                  <a:pt x="21" y="135"/>
                </a:cubicBezTo>
                <a:cubicBezTo>
                  <a:pt x="21" y="137"/>
                  <a:pt x="20" y="138"/>
                  <a:pt x="20" y="139"/>
                </a:cubicBezTo>
                <a:cubicBezTo>
                  <a:pt x="19" y="140"/>
                  <a:pt x="19" y="141"/>
                  <a:pt x="18" y="143"/>
                </a:cubicBezTo>
                <a:cubicBezTo>
                  <a:pt x="18" y="145"/>
                  <a:pt x="17" y="146"/>
                  <a:pt x="17" y="147"/>
                </a:cubicBezTo>
                <a:cubicBezTo>
                  <a:pt x="17" y="147"/>
                  <a:pt x="16" y="147"/>
                  <a:pt x="16" y="147"/>
                </a:cubicBezTo>
                <a:cubicBezTo>
                  <a:pt x="16" y="147"/>
                  <a:pt x="16" y="147"/>
                  <a:pt x="16" y="147"/>
                </a:cubicBezTo>
                <a:cubicBezTo>
                  <a:pt x="16" y="148"/>
                  <a:pt x="15" y="150"/>
                  <a:pt x="15" y="150"/>
                </a:cubicBezTo>
                <a:cubicBezTo>
                  <a:pt x="15" y="151"/>
                  <a:pt x="15" y="151"/>
                  <a:pt x="15" y="151"/>
                </a:cubicBezTo>
                <a:cubicBezTo>
                  <a:pt x="15" y="152"/>
                  <a:pt x="14" y="152"/>
                  <a:pt x="14" y="154"/>
                </a:cubicBezTo>
                <a:cubicBezTo>
                  <a:pt x="14" y="155"/>
                  <a:pt x="14" y="157"/>
                  <a:pt x="14" y="158"/>
                </a:cubicBezTo>
                <a:cubicBezTo>
                  <a:pt x="14" y="158"/>
                  <a:pt x="13" y="162"/>
                  <a:pt x="12" y="163"/>
                </a:cubicBezTo>
                <a:cubicBezTo>
                  <a:pt x="12" y="164"/>
                  <a:pt x="12" y="165"/>
                  <a:pt x="11" y="167"/>
                </a:cubicBezTo>
                <a:cubicBezTo>
                  <a:pt x="11" y="169"/>
                  <a:pt x="11" y="171"/>
                  <a:pt x="11" y="172"/>
                </a:cubicBezTo>
                <a:cubicBezTo>
                  <a:pt x="10" y="174"/>
                  <a:pt x="10" y="174"/>
                  <a:pt x="10" y="175"/>
                </a:cubicBezTo>
                <a:cubicBezTo>
                  <a:pt x="10" y="177"/>
                  <a:pt x="10" y="178"/>
                  <a:pt x="10" y="179"/>
                </a:cubicBezTo>
                <a:cubicBezTo>
                  <a:pt x="9" y="180"/>
                  <a:pt x="9" y="182"/>
                  <a:pt x="9" y="184"/>
                </a:cubicBezTo>
                <a:cubicBezTo>
                  <a:pt x="9" y="186"/>
                  <a:pt x="8" y="190"/>
                  <a:pt x="8" y="190"/>
                </a:cubicBezTo>
                <a:cubicBezTo>
                  <a:pt x="8" y="191"/>
                  <a:pt x="8" y="192"/>
                  <a:pt x="8" y="194"/>
                </a:cubicBezTo>
                <a:cubicBezTo>
                  <a:pt x="8" y="195"/>
                  <a:pt x="7" y="202"/>
                  <a:pt x="7" y="205"/>
                </a:cubicBezTo>
                <a:cubicBezTo>
                  <a:pt x="7" y="207"/>
                  <a:pt x="7" y="213"/>
                  <a:pt x="7" y="215"/>
                </a:cubicBezTo>
                <a:cubicBezTo>
                  <a:pt x="6" y="217"/>
                  <a:pt x="6" y="221"/>
                  <a:pt x="6" y="224"/>
                </a:cubicBezTo>
                <a:cubicBezTo>
                  <a:pt x="6" y="227"/>
                  <a:pt x="6" y="230"/>
                  <a:pt x="6" y="232"/>
                </a:cubicBezTo>
                <a:cubicBezTo>
                  <a:pt x="6" y="234"/>
                  <a:pt x="6" y="238"/>
                  <a:pt x="6" y="240"/>
                </a:cubicBezTo>
                <a:cubicBezTo>
                  <a:pt x="6" y="243"/>
                  <a:pt x="6" y="246"/>
                  <a:pt x="6" y="247"/>
                </a:cubicBezTo>
                <a:cubicBezTo>
                  <a:pt x="6" y="249"/>
                  <a:pt x="6" y="252"/>
                  <a:pt x="6" y="254"/>
                </a:cubicBezTo>
                <a:cubicBezTo>
                  <a:pt x="6" y="256"/>
                  <a:pt x="6" y="258"/>
                  <a:pt x="6" y="259"/>
                </a:cubicBezTo>
                <a:cubicBezTo>
                  <a:pt x="6" y="259"/>
                  <a:pt x="6" y="259"/>
                  <a:pt x="7" y="259"/>
                </a:cubicBezTo>
                <a:cubicBezTo>
                  <a:pt x="8" y="259"/>
                  <a:pt x="10" y="259"/>
                  <a:pt x="12" y="260"/>
                </a:cubicBezTo>
                <a:cubicBezTo>
                  <a:pt x="14" y="260"/>
                  <a:pt x="18" y="260"/>
                  <a:pt x="20" y="260"/>
                </a:cubicBezTo>
                <a:cubicBezTo>
                  <a:pt x="22" y="260"/>
                  <a:pt x="24" y="260"/>
                  <a:pt x="25" y="260"/>
                </a:cubicBezTo>
                <a:cubicBezTo>
                  <a:pt x="25" y="260"/>
                  <a:pt x="25" y="260"/>
                  <a:pt x="25" y="260"/>
                </a:cubicBezTo>
                <a:cubicBezTo>
                  <a:pt x="25" y="260"/>
                  <a:pt x="25" y="263"/>
                  <a:pt x="25" y="264"/>
                </a:cubicBezTo>
                <a:cubicBezTo>
                  <a:pt x="25" y="265"/>
                  <a:pt x="26" y="266"/>
                  <a:pt x="26" y="268"/>
                </a:cubicBezTo>
                <a:cubicBezTo>
                  <a:pt x="26" y="269"/>
                  <a:pt x="27" y="269"/>
                  <a:pt x="27" y="270"/>
                </a:cubicBezTo>
                <a:cubicBezTo>
                  <a:pt x="27" y="270"/>
                  <a:pt x="27" y="271"/>
                  <a:pt x="27" y="272"/>
                </a:cubicBezTo>
                <a:cubicBezTo>
                  <a:pt x="27" y="273"/>
                  <a:pt x="27" y="275"/>
                  <a:pt x="27" y="277"/>
                </a:cubicBezTo>
                <a:cubicBezTo>
                  <a:pt x="27" y="279"/>
                  <a:pt x="27" y="282"/>
                  <a:pt x="27" y="284"/>
                </a:cubicBezTo>
                <a:cubicBezTo>
                  <a:pt x="27" y="286"/>
                  <a:pt x="27" y="290"/>
                  <a:pt x="27" y="292"/>
                </a:cubicBezTo>
                <a:cubicBezTo>
                  <a:pt x="27" y="294"/>
                  <a:pt x="28" y="299"/>
                  <a:pt x="28" y="302"/>
                </a:cubicBezTo>
                <a:cubicBezTo>
                  <a:pt x="29" y="305"/>
                  <a:pt x="30" y="309"/>
                  <a:pt x="30" y="312"/>
                </a:cubicBezTo>
                <a:cubicBezTo>
                  <a:pt x="31" y="315"/>
                  <a:pt x="32" y="321"/>
                  <a:pt x="33" y="324"/>
                </a:cubicBezTo>
                <a:cubicBezTo>
                  <a:pt x="33" y="326"/>
                  <a:pt x="34" y="331"/>
                  <a:pt x="34" y="334"/>
                </a:cubicBezTo>
                <a:cubicBezTo>
                  <a:pt x="35" y="336"/>
                  <a:pt x="35" y="342"/>
                  <a:pt x="35" y="342"/>
                </a:cubicBezTo>
                <a:cubicBezTo>
                  <a:pt x="36" y="343"/>
                  <a:pt x="36" y="344"/>
                  <a:pt x="36" y="345"/>
                </a:cubicBezTo>
                <a:cubicBezTo>
                  <a:pt x="36" y="346"/>
                  <a:pt x="36" y="347"/>
                  <a:pt x="36" y="348"/>
                </a:cubicBezTo>
                <a:cubicBezTo>
                  <a:pt x="36" y="349"/>
                  <a:pt x="36" y="350"/>
                  <a:pt x="36" y="350"/>
                </a:cubicBezTo>
                <a:cubicBezTo>
                  <a:pt x="36" y="351"/>
                  <a:pt x="36" y="353"/>
                  <a:pt x="36" y="353"/>
                </a:cubicBezTo>
                <a:cubicBezTo>
                  <a:pt x="36" y="354"/>
                  <a:pt x="36" y="355"/>
                  <a:pt x="36" y="355"/>
                </a:cubicBezTo>
                <a:cubicBezTo>
                  <a:pt x="36" y="356"/>
                  <a:pt x="35" y="358"/>
                  <a:pt x="35" y="359"/>
                </a:cubicBezTo>
                <a:cubicBezTo>
                  <a:pt x="35" y="361"/>
                  <a:pt x="34" y="362"/>
                  <a:pt x="34" y="363"/>
                </a:cubicBezTo>
                <a:cubicBezTo>
                  <a:pt x="34" y="363"/>
                  <a:pt x="34" y="364"/>
                  <a:pt x="34" y="364"/>
                </a:cubicBezTo>
                <a:cubicBezTo>
                  <a:pt x="34" y="364"/>
                  <a:pt x="34" y="365"/>
                  <a:pt x="34" y="366"/>
                </a:cubicBezTo>
                <a:cubicBezTo>
                  <a:pt x="34" y="366"/>
                  <a:pt x="33" y="366"/>
                  <a:pt x="33" y="367"/>
                </a:cubicBezTo>
                <a:cubicBezTo>
                  <a:pt x="33" y="369"/>
                  <a:pt x="32" y="370"/>
                  <a:pt x="32" y="370"/>
                </a:cubicBezTo>
                <a:cubicBezTo>
                  <a:pt x="32" y="371"/>
                  <a:pt x="32" y="371"/>
                  <a:pt x="31" y="372"/>
                </a:cubicBezTo>
                <a:cubicBezTo>
                  <a:pt x="30" y="373"/>
                  <a:pt x="30" y="374"/>
                  <a:pt x="29" y="374"/>
                </a:cubicBezTo>
                <a:cubicBezTo>
                  <a:pt x="28" y="375"/>
                  <a:pt x="27" y="376"/>
                  <a:pt x="26" y="376"/>
                </a:cubicBezTo>
                <a:cubicBezTo>
                  <a:pt x="25" y="377"/>
                  <a:pt x="23" y="378"/>
                  <a:pt x="22" y="378"/>
                </a:cubicBezTo>
                <a:cubicBezTo>
                  <a:pt x="21" y="379"/>
                  <a:pt x="19" y="380"/>
                  <a:pt x="19" y="380"/>
                </a:cubicBezTo>
                <a:cubicBezTo>
                  <a:pt x="18" y="380"/>
                  <a:pt x="18" y="380"/>
                  <a:pt x="17" y="381"/>
                </a:cubicBezTo>
                <a:cubicBezTo>
                  <a:pt x="17" y="381"/>
                  <a:pt x="17" y="382"/>
                  <a:pt x="17" y="382"/>
                </a:cubicBezTo>
                <a:cubicBezTo>
                  <a:pt x="17" y="383"/>
                  <a:pt x="17" y="383"/>
                  <a:pt x="17" y="383"/>
                </a:cubicBezTo>
                <a:cubicBezTo>
                  <a:pt x="17" y="383"/>
                  <a:pt x="17" y="384"/>
                  <a:pt x="17" y="384"/>
                </a:cubicBezTo>
                <a:cubicBezTo>
                  <a:pt x="17" y="384"/>
                  <a:pt x="19" y="384"/>
                  <a:pt x="20" y="384"/>
                </a:cubicBezTo>
                <a:cubicBezTo>
                  <a:pt x="22" y="384"/>
                  <a:pt x="26" y="384"/>
                  <a:pt x="29" y="384"/>
                </a:cubicBezTo>
                <a:cubicBezTo>
                  <a:pt x="32" y="383"/>
                  <a:pt x="41" y="382"/>
                  <a:pt x="42" y="382"/>
                </a:cubicBezTo>
                <a:cubicBezTo>
                  <a:pt x="43" y="382"/>
                  <a:pt x="44" y="382"/>
                  <a:pt x="45" y="381"/>
                </a:cubicBezTo>
                <a:cubicBezTo>
                  <a:pt x="45" y="380"/>
                  <a:pt x="46" y="379"/>
                  <a:pt x="46" y="378"/>
                </a:cubicBezTo>
                <a:cubicBezTo>
                  <a:pt x="46" y="376"/>
                  <a:pt x="46" y="374"/>
                  <a:pt x="47" y="373"/>
                </a:cubicBezTo>
                <a:cubicBezTo>
                  <a:pt x="47" y="372"/>
                  <a:pt x="48" y="370"/>
                  <a:pt x="48" y="370"/>
                </a:cubicBezTo>
                <a:cubicBezTo>
                  <a:pt x="48" y="369"/>
                  <a:pt x="49" y="367"/>
                  <a:pt x="50" y="366"/>
                </a:cubicBezTo>
                <a:cubicBezTo>
                  <a:pt x="51" y="366"/>
                  <a:pt x="52" y="364"/>
                  <a:pt x="52" y="364"/>
                </a:cubicBezTo>
                <a:cubicBezTo>
                  <a:pt x="52" y="364"/>
                  <a:pt x="52" y="364"/>
                  <a:pt x="52" y="364"/>
                </a:cubicBezTo>
                <a:cubicBezTo>
                  <a:pt x="52" y="364"/>
                  <a:pt x="53" y="365"/>
                  <a:pt x="53" y="366"/>
                </a:cubicBezTo>
                <a:cubicBezTo>
                  <a:pt x="53" y="368"/>
                  <a:pt x="53" y="369"/>
                  <a:pt x="53" y="371"/>
                </a:cubicBezTo>
                <a:cubicBezTo>
                  <a:pt x="53" y="373"/>
                  <a:pt x="53" y="376"/>
                  <a:pt x="53" y="377"/>
                </a:cubicBezTo>
                <a:cubicBezTo>
                  <a:pt x="53" y="378"/>
                  <a:pt x="53" y="379"/>
                  <a:pt x="53" y="379"/>
                </a:cubicBezTo>
                <a:cubicBezTo>
                  <a:pt x="54" y="379"/>
                  <a:pt x="55" y="379"/>
                  <a:pt x="56" y="379"/>
                </a:cubicBezTo>
                <a:cubicBezTo>
                  <a:pt x="56" y="379"/>
                  <a:pt x="56" y="378"/>
                  <a:pt x="56" y="378"/>
                </a:cubicBezTo>
                <a:cubicBezTo>
                  <a:pt x="56" y="377"/>
                  <a:pt x="56" y="374"/>
                  <a:pt x="56" y="372"/>
                </a:cubicBezTo>
                <a:cubicBezTo>
                  <a:pt x="56" y="370"/>
                  <a:pt x="56" y="368"/>
                  <a:pt x="56" y="367"/>
                </a:cubicBezTo>
                <a:cubicBezTo>
                  <a:pt x="56" y="366"/>
                  <a:pt x="57" y="364"/>
                  <a:pt x="57" y="362"/>
                </a:cubicBezTo>
                <a:cubicBezTo>
                  <a:pt x="58" y="361"/>
                  <a:pt x="58" y="360"/>
                  <a:pt x="58" y="359"/>
                </a:cubicBezTo>
                <a:cubicBezTo>
                  <a:pt x="59" y="359"/>
                  <a:pt x="59" y="357"/>
                  <a:pt x="60" y="357"/>
                </a:cubicBezTo>
                <a:cubicBezTo>
                  <a:pt x="60" y="356"/>
                  <a:pt x="60" y="355"/>
                  <a:pt x="60" y="354"/>
                </a:cubicBezTo>
                <a:cubicBezTo>
                  <a:pt x="60" y="354"/>
                  <a:pt x="60" y="353"/>
                  <a:pt x="60" y="353"/>
                </a:cubicBezTo>
                <a:cubicBezTo>
                  <a:pt x="59" y="353"/>
                  <a:pt x="58" y="353"/>
                  <a:pt x="58" y="353"/>
                </a:cubicBezTo>
                <a:cubicBezTo>
                  <a:pt x="57" y="353"/>
                  <a:pt x="57" y="353"/>
                  <a:pt x="57" y="352"/>
                </a:cubicBezTo>
                <a:cubicBezTo>
                  <a:pt x="57" y="352"/>
                  <a:pt x="57" y="351"/>
                  <a:pt x="57" y="350"/>
                </a:cubicBezTo>
                <a:cubicBezTo>
                  <a:pt x="56" y="349"/>
                  <a:pt x="55" y="348"/>
                  <a:pt x="55" y="348"/>
                </a:cubicBezTo>
                <a:cubicBezTo>
                  <a:pt x="55" y="348"/>
                  <a:pt x="55" y="347"/>
                  <a:pt x="54" y="347"/>
                </a:cubicBezTo>
                <a:cubicBezTo>
                  <a:pt x="54" y="347"/>
                  <a:pt x="54" y="346"/>
                  <a:pt x="53" y="346"/>
                </a:cubicBezTo>
                <a:cubicBezTo>
                  <a:pt x="53" y="345"/>
                  <a:pt x="53" y="344"/>
                  <a:pt x="53" y="344"/>
                </a:cubicBezTo>
                <a:cubicBezTo>
                  <a:pt x="53" y="344"/>
                  <a:pt x="53" y="343"/>
                  <a:pt x="52" y="343"/>
                </a:cubicBezTo>
                <a:cubicBezTo>
                  <a:pt x="52" y="343"/>
                  <a:pt x="52" y="342"/>
                  <a:pt x="52" y="341"/>
                </a:cubicBezTo>
                <a:cubicBezTo>
                  <a:pt x="52" y="340"/>
                  <a:pt x="52" y="340"/>
                  <a:pt x="52" y="339"/>
                </a:cubicBezTo>
                <a:cubicBezTo>
                  <a:pt x="52" y="338"/>
                  <a:pt x="52" y="335"/>
                  <a:pt x="52" y="334"/>
                </a:cubicBezTo>
                <a:cubicBezTo>
                  <a:pt x="52" y="334"/>
                  <a:pt x="52" y="333"/>
                  <a:pt x="51" y="331"/>
                </a:cubicBezTo>
                <a:cubicBezTo>
                  <a:pt x="51" y="330"/>
                  <a:pt x="52" y="327"/>
                  <a:pt x="52" y="326"/>
                </a:cubicBezTo>
                <a:cubicBezTo>
                  <a:pt x="52" y="325"/>
                  <a:pt x="51" y="320"/>
                  <a:pt x="51" y="319"/>
                </a:cubicBezTo>
                <a:cubicBezTo>
                  <a:pt x="51" y="317"/>
                  <a:pt x="51" y="317"/>
                  <a:pt x="51" y="315"/>
                </a:cubicBezTo>
                <a:cubicBezTo>
                  <a:pt x="51" y="314"/>
                  <a:pt x="51" y="309"/>
                  <a:pt x="51" y="308"/>
                </a:cubicBezTo>
                <a:cubicBezTo>
                  <a:pt x="51" y="307"/>
                  <a:pt x="51" y="306"/>
                  <a:pt x="51" y="305"/>
                </a:cubicBezTo>
                <a:cubicBezTo>
                  <a:pt x="52" y="305"/>
                  <a:pt x="52" y="305"/>
                  <a:pt x="52" y="304"/>
                </a:cubicBezTo>
                <a:cubicBezTo>
                  <a:pt x="52" y="303"/>
                  <a:pt x="53" y="302"/>
                  <a:pt x="53" y="301"/>
                </a:cubicBezTo>
                <a:cubicBezTo>
                  <a:pt x="54" y="299"/>
                  <a:pt x="54" y="297"/>
                  <a:pt x="54" y="295"/>
                </a:cubicBezTo>
                <a:cubicBezTo>
                  <a:pt x="53" y="293"/>
                  <a:pt x="53" y="290"/>
                  <a:pt x="53" y="288"/>
                </a:cubicBezTo>
                <a:cubicBezTo>
                  <a:pt x="53" y="287"/>
                  <a:pt x="52" y="284"/>
                  <a:pt x="52" y="282"/>
                </a:cubicBezTo>
                <a:cubicBezTo>
                  <a:pt x="52" y="281"/>
                  <a:pt x="51" y="278"/>
                  <a:pt x="51" y="277"/>
                </a:cubicBezTo>
                <a:cubicBezTo>
                  <a:pt x="51" y="276"/>
                  <a:pt x="50" y="274"/>
                  <a:pt x="50" y="273"/>
                </a:cubicBezTo>
                <a:cubicBezTo>
                  <a:pt x="49" y="271"/>
                  <a:pt x="49" y="270"/>
                  <a:pt x="49" y="269"/>
                </a:cubicBezTo>
                <a:cubicBezTo>
                  <a:pt x="49" y="268"/>
                  <a:pt x="48" y="266"/>
                  <a:pt x="48" y="265"/>
                </a:cubicBezTo>
                <a:cubicBezTo>
                  <a:pt x="48" y="264"/>
                  <a:pt x="48" y="263"/>
                  <a:pt x="49" y="263"/>
                </a:cubicBezTo>
                <a:cubicBezTo>
                  <a:pt x="49" y="262"/>
                  <a:pt x="49" y="261"/>
                  <a:pt x="49" y="261"/>
                </a:cubicBezTo>
                <a:cubicBezTo>
                  <a:pt x="49" y="260"/>
                  <a:pt x="49" y="260"/>
                  <a:pt x="49" y="260"/>
                </a:cubicBezTo>
                <a:cubicBezTo>
                  <a:pt x="49" y="260"/>
                  <a:pt x="49" y="260"/>
                  <a:pt x="50" y="260"/>
                </a:cubicBezTo>
                <a:cubicBezTo>
                  <a:pt x="50" y="260"/>
                  <a:pt x="55" y="260"/>
                  <a:pt x="55" y="260"/>
                </a:cubicBezTo>
                <a:cubicBezTo>
                  <a:pt x="55" y="260"/>
                  <a:pt x="55" y="260"/>
                  <a:pt x="55" y="260"/>
                </a:cubicBezTo>
                <a:cubicBezTo>
                  <a:pt x="55" y="261"/>
                  <a:pt x="55" y="261"/>
                  <a:pt x="56" y="263"/>
                </a:cubicBezTo>
                <a:cubicBezTo>
                  <a:pt x="56" y="264"/>
                  <a:pt x="57" y="267"/>
                  <a:pt x="58" y="267"/>
                </a:cubicBezTo>
                <a:cubicBezTo>
                  <a:pt x="58" y="268"/>
                  <a:pt x="58" y="268"/>
                  <a:pt x="58" y="269"/>
                </a:cubicBezTo>
                <a:cubicBezTo>
                  <a:pt x="58" y="270"/>
                  <a:pt x="59" y="271"/>
                  <a:pt x="60" y="272"/>
                </a:cubicBezTo>
                <a:cubicBezTo>
                  <a:pt x="60" y="273"/>
                  <a:pt x="61" y="274"/>
                  <a:pt x="62" y="275"/>
                </a:cubicBezTo>
                <a:cubicBezTo>
                  <a:pt x="62" y="276"/>
                  <a:pt x="63" y="278"/>
                  <a:pt x="64" y="279"/>
                </a:cubicBezTo>
                <a:cubicBezTo>
                  <a:pt x="65" y="280"/>
                  <a:pt x="65" y="280"/>
                  <a:pt x="66" y="281"/>
                </a:cubicBezTo>
                <a:cubicBezTo>
                  <a:pt x="67" y="283"/>
                  <a:pt x="68" y="284"/>
                  <a:pt x="69" y="285"/>
                </a:cubicBezTo>
                <a:cubicBezTo>
                  <a:pt x="70" y="287"/>
                  <a:pt x="70" y="288"/>
                  <a:pt x="71" y="289"/>
                </a:cubicBezTo>
                <a:cubicBezTo>
                  <a:pt x="71" y="290"/>
                  <a:pt x="73" y="293"/>
                  <a:pt x="74" y="295"/>
                </a:cubicBezTo>
                <a:cubicBezTo>
                  <a:pt x="74" y="298"/>
                  <a:pt x="75" y="300"/>
                  <a:pt x="76" y="301"/>
                </a:cubicBezTo>
                <a:cubicBezTo>
                  <a:pt x="77" y="303"/>
                  <a:pt x="78" y="304"/>
                  <a:pt x="79" y="306"/>
                </a:cubicBezTo>
                <a:cubicBezTo>
                  <a:pt x="79" y="308"/>
                  <a:pt x="80" y="309"/>
                  <a:pt x="80" y="311"/>
                </a:cubicBezTo>
                <a:cubicBezTo>
                  <a:pt x="81" y="312"/>
                  <a:pt x="82" y="314"/>
                  <a:pt x="83" y="316"/>
                </a:cubicBezTo>
                <a:cubicBezTo>
                  <a:pt x="84" y="318"/>
                  <a:pt x="85" y="321"/>
                  <a:pt x="86" y="323"/>
                </a:cubicBezTo>
                <a:cubicBezTo>
                  <a:pt x="87" y="324"/>
                  <a:pt x="87" y="326"/>
                  <a:pt x="88" y="327"/>
                </a:cubicBezTo>
                <a:cubicBezTo>
                  <a:pt x="89" y="329"/>
                  <a:pt x="90" y="333"/>
                  <a:pt x="91" y="335"/>
                </a:cubicBezTo>
                <a:cubicBezTo>
                  <a:pt x="91" y="338"/>
                  <a:pt x="92" y="339"/>
                  <a:pt x="92" y="341"/>
                </a:cubicBezTo>
                <a:cubicBezTo>
                  <a:pt x="93" y="342"/>
                  <a:pt x="93" y="344"/>
                  <a:pt x="93" y="345"/>
                </a:cubicBezTo>
                <a:cubicBezTo>
                  <a:pt x="93" y="347"/>
                  <a:pt x="93" y="348"/>
                  <a:pt x="94" y="349"/>
                </a:cubicBezTo>
                <a:cubicBezTo>
                  <a:pt x="94" y="350"/>
                  <a:pt x="94" y="351"/>
                  <a:pt x="94" y="353"/>
                </a:cubicBezTo>
                <a:cubicBezTo>
                  <a:pt x="94" y="355"/>
                  <a:pt x="94" y="357"/>
                  <a:pt x="94" y="358"/>
                </a:cubicBezTo>
                <a:cubicBezTo>
                  <a:pt x="94" y="359"/>
                  <a:pt x="94" y="360"/>
                  <a:pt x="94" y="361"/>
                </a:cubicBezTo>
                <a:cubicBezTo>
                  <a:pt x="94" y="362"/>
                  <a:pt x="94" y="363"/>
                  <a:pt x="93" y="365"/>
                </a:cubicBezTo>
                <a:cubicBezTo>
                  <a:pt x="93" y="366"/>
                  <a:pt x="92" y="368"/>
                  <a:pt x="92" y="369"/>
                </a:cubicBezTo>
                <a:cubicBezTo>
                  <a:pt x="92" y="370"/>
                  <a:pt x="91" y="372"/>
                  <a:pt x="91" y="372"/>
                </a:cubicBezTo>
                <a:cubicBezTo>
                  <a:pt x="91" y="372"/>
                  <a:pt x="90" y="373"/>
                  <a:pt x="89" y="373"/>
                </a:cubicBezTo>
                <a:cubicBezTo>
                  <a:pt x="89" y="373"/>
                  <a:pt x="89" y="374"/>
                  <a:pt x="89" y="375"/>
                </a:cubicBezTo>
                <a:cubicBezTo>
                  <a:pt x="88" y="375"/>
                  <a:pt x="88" y="376"/>
                  <a:pt x="87" y="377"/>
                </a:cubicBezTo>
                <a:cubicBezTo>
                  <a:pt x="87" y="378"/>
                  <a:pt x="86" y="378"/>
                  <a:pt x="85" y="379"/>
                </a:cubicBezTo>
                <a:cubicBezTo>
                  <a:pt x="85" y="379"/>
                  <a:pt x="84" y="380"/>
                  <a:pt x="83" y="380"/>
                </a:cubicBezTo>
                <a:cubicBezTo>
                  <a:pt x="82" y="381"/>
                  <a:pt x="81" y="381"/>
                  <a:pt x="81" y="382"/>
                </a:cubicBezTo>
                <a:cubicBezTo>
                  <a:pt x="80" y="382"/>
                  <a:pt x="80" y="383"/>
                  <a:pt x="80" y="383"/>
                </a:cubicBezTo>
                <a:cubicBezTo>
                  <a:pt x="80" y="384"/>
                  <a:pt x="80" y="384"/>
                  <a:pt x="80" y="384"/>
                </a:cubicBezTo>
                <a:cubicBezTo>
                  <a:pt x="80" y="384"/>
                  <a:pt x="80" y="385"/>
                  <a:pt x="80" y="385"/>
                </a:cubicBezTo>
                <a:cubicBezTo>
                  <a:pt x="80" y="385"/>
                  <a:pt x="80" y="385"/>
                  <a:pt x="82" y="385"/>
                </a:cubicBezTo>
                <a:cubicBezTo>
                  <a:pt x="83" y="385"/>
                  <a:pt x="86" y="385"/>
                  <a:pt x="90" y="385"/>
                </a:cubicBezTo>
                <a:cubicBezTo>
                  <a:pt x="94" y="385"/>
                  <a:pt x="104" y="385"/>
                  <a:pt x="105" y="384"/>
                </a:cubicBezTo>
                <a:cubicBezTo>
                  <a:pt x="107" y="384"/>
                  <a:pt x="108" y="383"/>
                  <a:pt x="109" y="382"/>
                </a:cubicBezTo>
                <a:cubicBezTo>
                  <a:pt x="110" y="381"/>
                  <a:pt x="110" y="380"/>
                  <a:pt x="110" y="379"/>
                </a:cubicBezTo>
                <a:cubicBezTo>
                  <a:pt x="110" y="378"/>
                  <a:pt x="111" y="375"/>
                  <a:pt x="111" y="374"/>
                </a:cubicBezTo>
                <a:cubicBezTo>
                  <a:pt x="112" y="372"/>
                  <a:pt x="112" y="371"/>
                  <a:pt x="112" y="371"/>
                </a:cubicBezTo>
                <a:cubicBezTo>
                  <a:pt x="112" y="370"/>
                  <a:pt x="112" y="371"/>
                  <a:pt x="112" y="372"/>
                </a:cubicBezTo>
                <a:cubicBezTo>
                  <a:pt x="112" y="373"/>
                  <a:pt x="112" y="377"/>
                  <a:pt x="112" y="377"/>
                </a:cubicBezTo>
                <a:cubicBezTo>
                  <a:pt x="112" y="378"/>
                  <a:pt x="112" y="378"/>
                  <a:pt x="112" y="379"/>
                </a:cubicBezTo>
                <a:cubicBezTo>
                  <a:pt x="112" y="379"/>
                  <a:pt x="113" y="379"/>
                  <a:pt x="114" y="379"/>
                </a:cubicBezTo>
                <a:cubicBezTo>
                  <a:pt x="115" y="379"/>
                  <a:pt x="115" y="379"/>
                  <a:pt x="115" y="379"/>
                </a:cubicBezTo>
                <a:cubicBezTo>
                  <a:pt x="116" y="378"/>
                  <a:pt x="115" y="378"/>
                  <a:pt x="115" y="378"/>
                </a:cubicBezTo>
                <a:cubicBezTo>
                  <a:pt x="115" y="378"/>
                  <a:pt x="115" y="376"/>
                  <a:pt x="115" y="374"/>
                </a:cubicBezTo>
                <a:cubicBezTo>
                  <a:pt x="115" y="371"/>
                  <a:pt x="115" y="369"/>
                  <a:pt x="115" y="368"/>
                </a:cubicBezTo>
                <a:cubicBezTo>
                  <a:pt x="115" y="366"/>
                  <a:pt x="116" y="364"/>
                  <a:pt x="116" y="363"/>
                </a:cubicBezTo>
                <a:cubicBezTo>
                  <a:pt x="116" y="362"/>
                  <a:pt x="117" y="360"/>
                  <a:pt x="117" y="360"/>
                </a:cubicBezTo>
                <a:cubicBezTo>
                  <a:pt x="117" y="360"/>
                  <a:pt x="118" y="359"/>
                  <a:pt x="119" y="357"/>
                </a:cubicBezTo>
                <a:cubicBezTo>
                  <a:pt x="119" y="356"/>
                  <a:pt x="119" y="355"/>
                  <a:pt x="119" y="355"/>
                </a:cubicBezTo>
                <a:cubicBezTo>
                  <a:pt x="119" y="354"/>
                  <a:pt x="119" y="353"/>
                  <a:pt x="117" y="353"/>
                </a:cubicBezTo>
                <a:cubicBezTo>
                  <a:pt x="116" y="352"/>
                  <a:pt x="115" y="352"/>
                  <a:pt x="115" y="352"/>
                </a:cubicBezTo>
                <a:cubicBezTo>
                  <a:pt x="114" y="352"/>
                  <a:pt x="114" y="352"/>
                  <a:pt x="114" y="352"/>
                </a:cubicBezTo>
                <a:cubicBezTo>
                  <a:pt x="114" y="351"/>
                  <a:pt x="114" y="350"/>
                  <a:pt x="114" y="349"/>
                </a:cubicBezTo>
                <a:cubicBezTo>
                  <a:pt x="113" y="349"/>
                  <a:pt x="113" y="349"/>
                  <a:pt x="114" y="348"/>
                </a:cubicBezTo>
                <a:cubicBezTo>
                  <a:pt x="114" y="347"/>
                  <a:pt x="114" y="346"/>
                  <a:pt x="114" y="345"/>
                </a:cubicBezTo>
                <a:cubicBezTo>
                  <a:pt x="115" y="345"/>
                  <a:pt x="114" y="345"/>
                  <a:pt x="114" y="345"/>
                </a:cubicBezTo>
                <a:cubicBezTo>
                  <a:pt x="114" y="345"/>
                  <a:pt x="113" y="345"/>
                  <a:pt x="113" y="345"/>
                </a:cubicBezTo>
                <a:cubicBezTo>
                  <a:pt x="113" y="345"/>
                  <a:pt x="113" y="346"/>
                  <a:pt x="113" y="346"/>
                </a:cubicBezTo>
                <a:cubicBezTo>
                  <a:pt x="113" y="346"/>
                  <a:pt x="113" y="346"/>
                  <a:pt x="112" y="346"/>
                </a:cubicBezTo>
                <a:cubicBezTo>
                  <a:pt x="112" y="346"/>
                  <a:pt x="112" y="345"/>
                  <a:pt x="112" y="345"/>
                </a:cubicBezTo>
                <a:cubicBezTo>
                  <a:pt x="112" y="344"/>
                  <a:pt x="111" y="344"/>
                  <a:pt x="111" y="344"/>
                </a:cubicBezTo>
                <a:cubicBezTo>
                  <a:pt x="111" y="344"/>
                  <a:pt x="111" y="343"/>
                  <a:pt x="110" y="343"/>
                </a:cubicBezTo>
                <a:cubicBezTo>
                  <a:pt x="110" y="343"/>
                  <a:pt x="109" y="342"/>
                  <a:pt x="109" y="342"/>
                </a:cubicBezTo>
                <a:cubicBezTo>
                  <a:pt x="109" y="342"/>
                  <a:pt x="108" y="341"/>
                  <a:pt x="108" y="340"/>
                </a:cubicBezTo>
                <a:cubicBezTo>
                  <a:pt x="108" y="339"/>
                  <a:pt x="107" y="338"/>
                  <a:pt x="106" y="337"/>
                </a:cubicBezTo>
                <a:cubicBezTo>
                  <a:pt x="106" y="335"/>
                  <a:pt x="106" y="334"/>
                  <a:pt x="106" y="333"/>
                </a:cubicBezTo>
                <a:cubicBezTo>
                  <a:pt x="106" y="332"/>
                  <a:pt x="105" y="330"/>
                  <a:pt x="105" y="329"/>
                </a:cubicBezTo>
                <a:cubicBezTo>
                  <a:pt x="105" y="327"/>
                  <a:pt x="104" y="325"/>
                  <a:pt x="104" y="324"/>
                </a:cubicBezTo>
                <a:cubicBezTo>
                  <a:pt x="104" y="322"/>
                  <a:pt x="104" y="319"/>
                  <a:pt x="103" y="318"/>
                </a:cubicBezTo>
                <a:cubicBezTo>
                  <a:pt x="103" y="316"/>
                  <a:pt x="103" y="314"/>
                  <a:pt x="103" y="313"/>
                </a:cubicBezTo>
                <a:cubicBezTo>
                  <a:pt x="103" y="312"/>
                  <a:pt x="102" y="308"/>
                  <a:pt x="101" y="306"/>
                </a:cubicBezTo>
                <a:cubicBezTo>
                  <a:pt x="101" y="304"/>
                  <a:pt x="100" y="303"/>
                  <a:pt x="100" y="302"/>
                </a:cubicBezTo>
                <a:cubicBezTo>
                  <a:pt x="100" y="302"/>
                  <a:pt x="100" y="299"/>
                  <a:pt x="100" y="297"/>
                </a:cubicBezTo>
                <a:cubicBezTo>
                  <a:pt x="99" y="295"/>
                  <a:pt x="99" y="293"/>
                  <a:pt x="99" y="292"/>
                </a:cubicBezTo>
                <a:cubicBezTo>
                  <a:pt x="98" y="291"/>
                  <a:pt x="98" y="289"/>
                  <a:pt x="96" y="286"/>
                </a:cubicBezTo>
                <a:cubicBezTo>
                  <a:pt x="95" y="284"/>
                  <a:pt x="94" y="282"/>
                  <a:pt x="93" y="280"/>
                </a:cubicBezTo>
                <a:cubicBezTo>
                  <a:pt x="92" y="278"/>
                  <a:pt x="91" y="277"/>
                  <a:pt x="89" y="275"/>
                </a:cubicBezTo>
                <a:cubicBezTo>
                  <a:pt x="88" y="273"/>
                  <a:pt x="87" y="272"/>
                  <a:pt x="87" y="271"/>
                </a:cubicBezTo>
                <a:cubicBezTo>
                  <a:pt x="86" y="270"/>
                  <a:pt x="85" y="269"/>
                  <a:pt x="84" y="267"/>
                </a:cubicBezTo>
                <a:cubicBezTo>
                  <a:pt x="83" y="265"/>
                  <a:pt x="82" y="263"/>
                  <a:pt x="82" y="263"/>
                </a:cubicBezTo>
                <a:cubicBezTo>
                  <a:pt x="82" y="262"/>
                  <a:pt x="82" y="260"/>
                  <a:pt x="81" y="259"/>
                </a:cubicBezTo>
                <a:cubicBezTo>
                  <a:pt x="81" y="259"/>
                  <a:pt x="81" y="259"/>
                  <a:pt x="81" y="259"/>
                </a:cubicBezTo>
                <a:cubicBezTo>
                  <a:pt x="81" y="259"/>
                  <a:pt x="82" y="259"/>
                  <a:pt x="82" y="259"/>
                </a:cubicBezTo>
                <a:cubicBezTo>
                  <a:pt x="82" y="258"/>
                  <a:pt x="82" y="257"/>
                  <a:pt x="82" y="256"/>
                </a:cubicBezTo>
                <a:cubicBezTo>
                  <a:pt x="82" y="254"/>
                  <a:pt x="82" y="251"/>
                  <a:pt x="82" y="250"/>
                </a:cubicBezTo>
                <a:cubicBezTo>
                  <a:pt x="82" y="249"/>
                  <a:pt x="82" y="248"/>
                  <a:pt x="82" y="246"/>
                </a:cubicBezTo>
                <a:cubicBezTo>
                  <a:pt x="82" y="244"/>
                  <a:pt x="82" y="238"/>
                  <a:pt x="82" y="236"/>
                </a:cubicBezTo>
                <a:cubicBezTo>
                  <a:pt x="82" y="235"/>
                  <a:pt x="82" y="230"/>
                  <a:pt x="82" y="228"/>
                </a:cubicBezTo>
                <a:cubicBezTo>
                  <a:pt x="82" y="227"/>
                  <a:pt x="82" y="223"/>
                  <a:pt x="82" y="222"/>
                </a:cubicBezTo>
                <a:cubicBezTo>
                  <a:pt x="82" y="220"/>
                  <a:pt x="82" y="215"/>
                  <a:pt x="82" y="214"/>
                </a:cubicBezTo>
                <a:cubicBezTo>
                  <a:pt x="82" y="212"/>
                  <a:pt x="83" y="208"/>
                  <a:pt x="83" y="208"/>
                </a:cubicBezTo>
                <a:cubicBezTo>
                  <a:pt x="83" y="207"/>
                  <a:pt x="83" y="202"/>
                  <a:pt x="83" y="200"/>
                </a:cubicBezTo>
                <a:cubicBezTo>
                  <a:pt x="83" y="197"/>
                  <a:pt x="83" y="192"/>
                  <a:pt x="83" y="190"/>
                </a:cubicBezTo>
                <a:cubicBezTo>
                  <a:pt x="83" y="189"/>
                  <a:pt x="83" y="185"/>
                  <a:pt x="83" y="184"/>
                </a:cubicBezTo>
                <a:cubicBezTo>
                  <a:pt x="83" y="182"/>
                  <a:pt x="82" y="178"/>
                  <a:pt x="82" y="177"/>
                </a:cubicBezTo>
                <a:cubicBezTo>
                  <a:pt x="82" y="176"/>
                  <a:pt x="81" y="173"/>
                  <a:pt x="81" y="173"/>
                </a:cubicBezTo>
                <a:cubicBezTo>
                  <a:pt x="81" y="172"/>
                  <a:pt x="81" y="170"/>
                  <a:pt x="81" y="169"/>
                </a:cubicBezTo>
                <a:cubicBezTo>
                  <a:pt x="81" y="169"/>
                  <a:pt x="81" y="169"/>
                  <a:pt x="81" y="169"/>
                </a:cubicBezTo>
                <a:cubicBezTo>
                  <a:pt x="81" y="169"/>
                  <a:pt x="82" y="169"/>
                  <a:pt x="83" y="169"/>
                </a:cubicBezTo>
                <a:cubicBezTo>
                  <a:pt x="84" y="169"/>
                  <a:pt x="85" y="169"/>
                  <a:pt x="87" y="169"/>
                </a:cubicBezTo>
                <a:cubicBezTo>
                  <a:pt x="88" y="169"/>
                  <a:pt x="91" y="169"/>
                  <a:pt x="92" y="168"/>
                </a:cubicBezTo>
                <a:cubicBezTo>
                  <a:pt x="93" y="167"/>
                  <a:pt x="94" y="166"/>
                  <a:pt x="95" y="165"/>
                </a:cubicBezTo>
                <a:cubicBezTo>
                  <a:pt x="97" y="164"/>
                  <a:pt x="98" y="162"/>
                  <a:pt x="99" y="161"/>
                </a:cubicBezTo>
                <a:cubicBezTo>
                  <a:pt x="100" y="160"/>
                  <a:pt x="104" y="155"/>
                  <a:pt x="106" y="154"/>
                </a:cubicBezTo>
                <a:cubicBezTo>
                  <a:pt x="106" y="153"/>
                  <a:pt x="107" y="151"/>
                  <a:pt x="109" y="150"/>
                </a:cubicBezTo>
                <a:cubicBezTo>
                  <a:pt x="110" y="149"/>
                  <a:pt x="111" y="148"/>
                  <a:pt x="111" y="147"/>
                </a:cubicBezTo>
                <a:cubicBezTo>
                  <a:pt x="112" y="146"/>
                  <a:pt x="113" y="144"/>
                  <a:pt x="114" y="143"/>
                </a:cubicBezTo>
                <a:cubicBezTo>
                  <a:pt x="116" y="141"/>
                  <a:pt x="117" y="139"/>
                  <a:pt x="118" y="138"/>
                </a:cubicBezTo>
                <a:cubicBezTo>
                  <a:pt x="119" y="136"/>
                  <a:pt x="122" y="131"/>
                  <a:pt x="122" y="130"/>
                </a:cubicBezTo>
                <a:cubicBezTo>
                  <a:pt x="123" y="129"/>
                  <a:pt x="124" y="128"/>
                  <a:pt x="125" y="126"/>
                </a:cubicBezTo>
                <a:cubicBezTo>
                  <a:pt x="126" y="125"/>
                  <a:pt x="126" y="124"/>
                  <a:pt x="127" y="123"/>
                </a:cubicBezTo>
                <a:cubicBezTo>
                  <a:pt x="127" y="122"/>
                  <a:pt x="128" y="120"/>
                  <a:pt x="129" y="120"/>
                </a:cubicBezTo>
                <a:cubicBezTo>
                  <a:pt x="129" y="119"/>
                  <a:pt x="129" y="118"/>
                  <a:pt x="129" y="117"/>
                </a:cubicBezTo>
                <a:cubicBezTo>
                  <a:pt x="129" y="116"/>
                  <a:pt x="129" y="115"/>
                  <a:pt x="129" y="115"/>
                </a:cubicBezTo>
                <a:close/>
                <a:moveTo>
                  <a:pt x="15" y="44"/>
                </a:moveTo>
                <a:cubicBezTo>
                  <a:pt x="15" y="45"/>
                  <a:pt x="15" y="45"/>
                  <a:pt x="14" y="46"/>
                </a:cubicBezTo>
                <a:cubicBezTo>
                  <a:pt x="14" y="46"/>
                  <a:pt x="14" y="47"/>
                  <a:pt x="14" y="47"/>
                </a:cubicBezTo>
                <a:cubicBezTo>
                  <a:pt x="14" y="48"/>
                  <a:pt x="14" y="48"/>
                  <a:pt x="14" y="48"/>
                </a:cubicBezTo>
                <a:cubicBezTo>
                  <a:pt x="13" y="48"/>
                  <a:pt x="13" y="48"/>
                  <a:pt x="13" y="48"/>
                </a:cubicBezTo>
                <a:cubicBezTo>
                  <a:pt x="13" y="48"/>
                  <a:pt x="13" y="48"/>
                  <a:pt x="13" y="47"/>
                </a:cubicBezTo>
                <a:cubicBezTo>
                  <a:pt x="13" y="47"/>
                  <a:pt x="13" y="46"/>
                  <a:pt x="13" y="46"/>
                </a:cubicBezTo>
                <a:cubicBezTo>
                  <a:pt x="13" y="45"/>
                  <a:pt x="13" y="45"/>
                  <a:pt x="14" y="44"/>
                </a:cubicBezTo>
                <a:cubicBezTo>
                  <a:pt x="14" y="44"/>
                  <a:pt x="14" y="43"/>
                  <a:pt x="14" y="42"/>
                </a:cubicBezTo>
                <a:cubicBezTo>
                  <a:pt x="15" y="42"/>
                  <a:pt x="15" y="41"/>
                  <a:pt x="15" y="42"/>
                </a:cubicBezTo>
                <a:cubicBezTo>
                  <a:pt x="15" y="42"/>
                  <a:pt x="16" y="43"/>
                  <a:pt x="15" y="43"/>
                </a:cubicBezTo>
                <a:cubicBezTo>
                  <a:pt x="15" y="43"/>
                  <a:pt x="15" y="44"/>
                  <a:pt x="15" y="44"/>
                </a:cubicBezTo>
                <a:close/>
                <a:moveTo>
                  <a:pt x="18" y="47"/>
                </a:moveTo>
                <a:cubicBezTo>
                  <a:pt x="18" y="47"/>
                  <a:pt x="19" y="48"/>
                  <a:pt x="19" y="48"/>
                </a:cubicBezTo>
                <a:cubicBezTo>
                  <a:pt x="19" y="48"/>
                  <a:pt x="19" y="48"/>
                  <a:pt x="18" y="48"/>
                </a:cubicBezTo>
                <a:cubicBezTo>
                  <a:pt x="18" y="48"/>
                  <a:pt x="18" y="48"/>
                  <a:pt x="18" y="48"/>
                </a:cubicBezTo>
                <a:cubicBezTo>
                  <a:pt x="17" y="48"/>
                  <a:pt x="18" y="48"/>
                  <a:pt x="18" y="48"/>
                </a:cubicBezTo>
                <a:cubicBezTo>
                  <a:pt x="18" y="48"/>
                  <a:pt x="18" y="47"/>
                  <a:pt x="18" y="47"/>
                </a:cubicBezTo>
                <a:close/>
                <a:moveTo>
                  <a:pt x="16" y="31"/>
                </a:moveTo>
                <a:cubicBezTo>
                  <a:pt x="16" y="30"/>
                  <a:pt x="15" y="29"/>
                  <a:pt x="16" y="28"/>
                </a:cubicBezTo>
                <a:cubicBezTo>
                  <a:pt x="16" y="28"/>
                  <a:pt x="16" y="29"/>
                  <a:pt x="16" y="29"/>
                </a:cubicBezTo>
                <a:cubicBezTo>
                  <a:pt x="16" y="30"/>
                  <a:pt x="17" y="30"/>
                  <a:pt x="17" y="31"/>
                </a:cubicBezTo>
                <a:cubicBezTo>
                  <a:pt x="17" y="32"/>
                  <a:pt x="17" y="33"/>
                  <a:pt x="17" y="33"/>
                </a:cubicBezTo>
                <a:cubicBezTo>
                  <a:pt x="17" y="33"/>
                  <a:pt x="16" y="32"/>
                  <a:pt x="16" y="31"/>
                </a:cubicBezTo>
                <a:close/>
                <a:moveTo>
                  <a:pt x="19" y="54"/>
                </a:moveTo>
                <a:cubicBezTo>
                  <a:pt x="19" y="54"/>
                  <a:pt x="19" y="55"/>
                  <a:pt x="19" y="55"/>
                </a:cubicBezTo>
                <a:cubicBezTo>
                  <a:pt x="19" y="55"/>
                  <a:pt x="19" y="55"/>
                  <a:pt x="19" y="55"/>
                </a:cubicBezTo>
                <a:cubicBezTo>
                  <a:pt x="19" y="55"/>
                  <a:pt x="18" y="55"/>
                  <a:pt x="18" y="55"/>
                </a:cubicBezTo>
                <a:cubicBezTo>
                  <a:pt x="18" y="55"/>
                  <a:pt x="17" y="55"/>
                  <a:pt x="17" y="55"/>
                </a:cubicBezTo>
                <a:cubicBezTo>
                  <a:pt x="17" y="55"/>
                  <a:pt x="17" y="54"/>
                  <a:pt x="17" y="53"/>
                </a:cubicBezTo>
                <a:cubicBezTo>
                  <a:pt x="17" y="53"/>
                  <a:pt x="17" y="52"/>
                  <a:pt x="17" y="52"/>
                </a:cubicBezTo>
                <a:cubicBezTo>
                  <a:pt x="17" y="51"/>
                  <a:pt x="17" y="51"/>
                  <a:pt x="17" y="51"/>
                </a:cubicBezTo>
                <a:cubicBezTo>
                  <a:pt x="17" y="51"/>
                  <a:pt x="18" y="51"/>
                  <a:pt x="18" y="51"/>
                </a:cubicBezTo>
                <a:cubicBezTo>
                  <a:pt x="18" y="51"/>
                  <a:pt x="18" y="52"/>
                  <a:pt x="19" y="52"/>
                </a:cubicBezTo>
                <a:cubicBezTo>
                  <a:pt x="19" y="52"/>
                  <a:pt x="19" y="52"/>
                  <a:pt x="19" y="52"/>
                </a:cubicBezTo>
                <a:cubicBezTo>
                  <a:pt x="19" y="53"/>
                  <a:pt x="19" y="54"/>
                  <a:pt x="19" y="54"/>
                </a:cubicBezTo>
                <a:close/>
                <a:moveTo>
                  <a:pt x="23" y="45"/>
                </a:moveTo>
                <a:cubicBezTo>
                  <a:pt x="23" y="45"/>
                  <a:pt x="23" y="46"/>
                  <a:pt x="23" y="46"/>
                </a:cubicBezTo>
                <a:cubicBezTo>
                  <a:pt x="23" y="46"/>
                  <a:pt x="23" y="46"/>
                  <a:pt x="23" y="46"/>
                </a:cubicBezTo>
                <a:cubicBezTo>
                  <a:pt x="23" y="45"/>
                  <a:pt x="23" y="45"/>
                  <a:pt x="23" y="45"/>
                </a:cubicBezTo>
                <a:close/>
                <a:moveTo>
                  <a:pt x="35" y="62"/>
                </a:moveTo>
                <a:cubicBezTo>
                  <a:pt x="35" y="62"/>
                  <a:pt x="35" y="63"/>
                  <a:pt x="34" y="63"/>
                </a:cubicBezTo>
                <a:cubicBezTo>
                  <a:pt x="34" y="64"/>
                  <a:pt x="34" y="64"/>
                  <a:pt x="33" y="64"/>
                </a:cubicBezTo>
                <a:cubicBezTo>
                  <a:pt x="33" y="64"/>
                  <a:pt x="33" y="64"/>
                  <a:pt x="32" y="65"/>
                </a:cubicBezTo>
                <a:cubicBezTo>
                  <a:pt x="32" y="65"/>
                  <a:pt x="31" y="66"/>
                  <a:pt x="31" y="66"/>
                </a:cubicBezTo>
                <a:cubicBezTo>
                  <a:pt x="30" y="66"/>
                  <a:pt x="29" y="67"/>
                  <a:pt x="28" y="67"/>
                </a:cubicBezTo>
                <a:cubicBezTo>
                  <a:pt x="28" y="67"/>
                  <a:pt x="27" y="67"/>
                  <a:pt x="26" y="67"/>
                </a:cubicBezTo>
                <a:cubicBezTo>
                  <a:pt x="26" y="67"/>
                  <a:pt x="25" y="67"/>
                  <a:pt x="24" y="67"/>
                </a:cubicBezTo>
                <a:cubicBezTo>
                  <a:pt x="24" y="68"/>
                  <a:pt x="23" y="68"/>
                  <a:pt x="23" y="68"/>
                </a:cubicBezTo>
                <a:cubicBezTo>
                  <a:pt x="22" y="68"/>
                  <a:pt x="22" y="68"/>
                  <a:pt x="21" y="68"/>
                </a:cubicBezTo>
                <a:cubicBezTo>
                  <a:pt x="21" y="68"/>
                  <a:pt x="21" y="68"/>
                  <a:pt x="21" y="68"/>
                </a:cubicBezTo>
                <a:cubicBezTo>
                  <a:pt x="21" y="68"/>
                  <a:pt x="21" y="67"/>
                  <a:pt x="22" y="66"/>
                </a:cubicBezTo>
                <a:cubicBezTo>
                  <a:pt x="22" y="65"/>
                  <a:pt x="22" y="64"/>
                  <a:pt x="23" y="64"/>
                </a:cubicBezTo>
                <a:cubicBezTo>
                  <a:pt x="23" y="63"/>
                  <a:pt x="23" y="62"/>
                  <a:pt x="23" y="61"/>
                </a:cubicBezTo>
                <a:cubicBezTo>
                  <a:pt x="23" y="60"/>
                  <a:pt x="23" y="59"/>
                  <a:pt x="24" y="58"/>
                </a:cubicBezTo>
                <a:cubicBezTo>
                  <a:pt x="24" y="58"/>
                  <a:pt x="24" y="57"/>
                  <a:pt x="24" y="57"/>
                </a:cubicBezTo>
                <a:cubicBezTo>
                  <a:pt x="24" y="56"/>
                  <a:pt x="23" y="55"/>
                  <a:pt x="23" y="54"/>
                </a:cubicBezTo>
                <a:cubicBezTo>
                  <a:pt x="23" y="53"/>
                  <a:pt x="23" y="52"/>
                  <a:pt x="23" y="51"/>
                </a:cubicBezTo>
                <a:cubicBezTo>
                  <a:pt x="24" y="50"/>
                  <a:pt x="24" y="50"/>
                  <a:pt x="24" y="49"/>
                </a:cubicBezTo>
                <a:cubicBezTo>
                  <a:pt x="24" y="49"/>
                  <a:pt x="24" y="49"/>
                  <a:pt x="24" y="48"/>
                </a:cubicBezTo>
                <a:cubicBezTo>
                  <a:pt x="24" y="48"/>
                  <a:pt x="25" y="48"/>
                  <a:pt x="25" y="48"/>
                </a:cubicBezTo>
                <a:cubicBezTo>
                  <a:pt x="25" y="47"/>
                  <a:pt x="25" y="47"/>
                  <a:pt x="26" y="48"/>
                </a:cubicBezTo>
                <a:cubicBezTo>
                  <a:pt x="26" y="48"/>
                  <a:pt x="27" y="48"/>
                  <a:pt x="28" y="49"/>
                </a:cubicBezTo>
                <a:cubicBezTo>
                  <a:pt x="29" y="49"/>
                  <a:pt x="30" y="49"/>
                  <a:pt x="30" y="49"/>
                </a:cubicBezTo>
                <a:cubicBezTo>
                  <a:pt x="31" y="49"/>
                  <a:pt x="32" y="49"/>
                  <a:pt x="32" y="49"/>
                </a:cubicBezTo>
                <a:cubicBezTo>
                  <a:pt x="32" y="49"/>
                  <a:pt x="33" y="51"/>
                  <a:pt x="33" y="52"/>
                </a:cubicBezTo>
                <a:cubicBezTo>
                  <a:pt x="34" y="53"/>
                  <a:pt x="35" y="55"/>
                  <a:pt x="35" y="55"/>
                </a:cubicBezTo>
                <a:cubicBezTo>
                  <a:pt x="35" y="56"/>
                  <a:pt x="35" y="56"/>
                  <a:pt x="35" y="56"/>
                </a:cubicBezTo>
                <a:cubicBezTo>
                  <a:pt x="35" y="56"/>
                  <a:pt x="35" y="57"/>
                  <a:pt x="35" y="58"/>
                </a:cubicBezTo>
                <a:cubicBezTo>
                  <a:pt x="35" y="59"/>
                  <a:pt x="35" y="61"/>
                  <a:pt x="35" y="62"/>
                </a:cubicBezTo>
                <a:close/>
                <a:moveTo>
                  <a:pt x="109" y="122"/>
                </a:moveTo>
                <a:cubicBezTo>
                  <a:pt x="109" y="124"/>
                  <a:pt x="108" y="125"/>
                  <a:pt x="107" y="127"/>
                </a:cubicBezTo>
                <a:cubicBezTo>
                  <a:pt x="106" y="129"/>
                  <a:pt x="104" y="132"/>
                  <a:pt x="103" y="134"/>
                </a:cubicBezTo>
                <a:cubicBezTo>
                  <a:pt x="103" y="135"/>
                  <a:pt x="101" y="138"/>
                  <a:pt x="100" y="140"/>
                </a:cubicBezTo>
                <a:cubicBezTo>
                  <a:pt x="99" y="143"/>
                  <a:pt x="97" y="144"/>
                  <a:pt x="97" y="145"/>
                </a:cubicBezTo>
                <a:cubicBezTo>
                  <a:pt x="96" y="146"/>
                  <a:pt x="95" y="148"/>
                  <a:pt x="94" y="149"/>
                </a:cubicBezTo>
                <a:cubicBezTo>
                  <a:pt x="93" y="150"/>
                  <a:pt x="92" y="151"/>
                  <a:pt x="91" y="152"/>
                </a:cubicBezTo>
                <a:cubicBezTo>
                  <a:pt x="90" y="153"/>
                  <a:pt x="90" y="154"/>
                  <a:pt x="90" y="154"/>
                </a:cubicBezTo>
                <a:cubicBezTo>
                  <a:pt x="90" y="154"/>
                  <a:pt x="89" y="154"/>
                  <a:pt x="89" y="154"/>
                </a:cubicBezTo>
                <a:cubicBezTo>
                  <a:pt x="89" y="155"/>
                  <a:pt x="89" y="155"/>
                  <a:pt x="89" y="155"/>
                </a:cubicBezTo>
                <a:cubicBezTo>
                  <a:pt x="88" y="155"/>
                  <a:pt x="88" y="155"/>
                  <a:pt x="88" y="155"/>
                </a:cubicBezTo>
                <a:cubicBezTo>
                  <a:pt x="88" y="155"/>
                  <a:pt x="87" y="155"/>
                  <a:pt x="87" y="155"/>
                </a:cubicBezTo>
                <a:cubicBezTo>
                  <a:pt x="87" y="155"/>
                  <a:pt x="86" y="156"/>
                  <a:pt x="86" y="155"/>
                </a:cubicBezTo>
                <a:cubicBezTo>
                  <a:pt x="86" y="155"/>
                  <a:pt x="86" y="155"/>
                  <a:pt x="85" y="155"/>
                </a:cubicBezTo>
                <a:cubicBezTo>
                  <a:pt x="85" y="155"/>
                  <a:pt x="85" y="156"/>
                  <a:pt x="85" y="156"/>
                </a:cubicBezTo>
                <a:cubicBezTo>
                  <a:pt x="85" y="155"/>
                  <a:pt x="84" y="155"/>
                  <a:pt x="84" y="155"/>
                </a:cubicBezTo>
                <a:cubicBezTo>
                  <a:pt x="83" y="155"/>
                  <a:pt x="82" y="155"/>
                  <a:pt x="81" y="154"/>
                </a:cubicBezTo>
                <a:cubicBezTo>
                  <a:pt x="81" y="154"/>
                  <a:pt x="80" y="153"/>
                  <a:pt x="79" y="153"/>
                </a:cubicBezTo>
                <a:cubicBezTo>
                  <a:pt x="79" y="153"/>
                  <a:pt x="78" y="153"/>
                  <a:pt x="78" y="153"/>
                </a:cubicBezTo>
                <a:cubicBezTo>
                  <a:pt x="78" y="152"/>
                  <a:pt x="77" y="152"/>
                  <a:pt x="77" y="152"/>
                </a:cubicBezTo>
                <a:cubicBezTo>
                  <a:pt x="77" y="152"/>
                  <a:pt x="78" y="149"/>
                  <a:pt x="78" y="148"/>
                </a:cubicBezTo>
                <a:cubicBezTo>
                  <a:pt x="78" y="146"/>
                  <a:pt x="77" y="143"/>
                  <a:pt x="77" y="141"/>
                </a:cubicBezTo>
                <a:cubicBezTo>
                  <a:pt x="77" y="140"/>
                  <a:pt x="77" y="140"/>
                  <a:pt x="77" y="139"/>
                </a:cubicBezTo>
                <a:cubicBezTo>
                  <a:pt x="77" y="138"/>
                  <a:pt x="77" y="136"/>
                  <a:pt x="77" y="135"/>
                </a:cubicBezTo>
                <a:cubicBezTo>
                  <a:pt x="77" y="133"/>
                  <a:pt x="77" y="130"/>
                  <a:pt x="77" y="129"/>
                </a:cubicBezTo>
                <a:cubicBezTo>
                  <a:pt x="77" y="128"/>
                  <a:pt x="78" y="124"/>
                  <a:pt x="78" y="123"/>
                </a:cubicBezTo>
                <a:cubicBezTo>
                  <a:pt x="78" y="122"/>
                  <a:pt x="79" y="118"/>
                  <a:pt x="79" y="117"/>
                </a:cubicBezTo>
                <a:cubicBezTo>
                  <a:pt x="79" y="116"/>
                  <a:pt x="80" y="113"/>
                  <a:pt x="80" y="111"/>
                </a:cubicBezTo>
                <a:cubicBezTo>
                  <a:pt x="81" y="110"/>
                  <a:pt x="81" y="107"/>
                  <a:pt x="82" y="106"/>
                </a:cubicBezTo>
                <a:cubicBezTo>
                  <a:pt x="82" y="105"/>
                  <a:pt x="83" y="100"/>
                  <a:pt x="83" y="99"/>
                </a:cubicBezTo>
                <a:cubicBezTo>
                  <a:pt x="84" y="97"/>
                  <a:pt x="85" y="94"/>
                  <a:pt x="85" y="94"/>
                </a:cubicBezTo>
                <a:cubicBezTo>
                  <a:pt x="85" y="93"/>
                  <a:pt x="86" y="92"/>
                  <a:pt x="86" y="92"/>
                </a:cubicBezTo>
                <a:cubicBezTo>
                  <a:pt x="86" y="92"/>
                  <a:pt x="86" y="91"/>
                  <a:pt x="87" y="91"/>
                </a:cubicBezTo>
                <a:cubicBezTo>
                  <a:pt x="87" y="91"/>
                  <a:pt x="88" y="91"/>
                  <a:pt x="88" y="91"/>
                </a:cubicBezTo>
                <a:cubicBezTo>
                  <a:pt x="88" y="90"/>
                  <a:pt x="89" y="90"/>
                  <a:pt x="89" y="90"/>
                </a:cubicBezTo>
                <a:cubicBezTo>
                  <a:pt x="89" y="90"/>
                  <a:pt x="89" y="90"/>
                  <a:pt x="89" y="90"/>
                </a:cubicBezTo>
                <a:cubicBezTo>
                  <a:pt x="90" y="90"/>
                  <a:pt x="91" y="92"/>
                  <a:pt x="92" y="94"/>
                </a:cubicBezTo>
                <a:cubicBezTo>
                  <a:pt x="93" y="95"/>
                  <a:pt x="96" y="98"/>
                  <a:pt x="96" y="99"/>
                </a:cubicBezTo>
                <a:cubicBezTo>
                  <a:pt x="97" y="100"/>
                  <a:pt x="99" y="103"/>
                  <a:pt x="101" y="105"/>
                </a:cubicBezTo>
                <a:cubicBezTo>
                  <a:pt x="102" y="107"/>
                  <a:pt x="104" y="110"/>
                  <a:pt x="106" y="111"/>
                </a:cubicBezTo>
                <a:cubicBezTo>
                  <a:pt x="107" y="112"/>
                  <a:pt x="109" y="114"/>
                  <a:pt x="110" y="115"/>
                </a:cubicBezTo>
                <a:cubicBezTo>
                  <a:pt x="110" y="116"/>
                  <a:pt x="111" y="117"/>
                  <a:pt x="111" y="117"/>
                </a:cubicBezTo>
                <a:cubicBezTo>
                  <a:pt x="111" y="118"/>
                  <a:pt x="110" y="120"/>
                  <a:pt x="109" y="122"/>
                </a:cubicBezTo>
                <a:close/>
              </a:path>
            </a:pathLst>
          </a:custGeom>
          <a:solidFill>
            <a:srgbClr val="B0C3C8"/>
          </a:solidFill>
          <a:ln w="11113" cap="flat">
            <a:noFill/>
            <a:prstDash val="solid"/>
            <a:miter lim="800000"/>
            <a:headEnd/>
            <a:tailEnd/>
          </a:ln>
        </p:spPr>
        <p:txBody>
          <a:bodyPr vert="horz" wrap="square" lIns="91420" tIns="45711" rIns="91420" bIns="45711"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35164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decel="100000" fill="hold" grpId="1" nodeType="withEffect">
                                  <p:stCondLst>
                                    <p:cond delay="0"/>
                                  </p:stCondLst>
                                  <p:childTnLst>
                                    <p:animMotion origin="layout" path="M -2.5E-6 2.96296E-6 L -0.06237 2.96296E-6 " pathEditMode="relative" rAng="0" ptsTypes="AA">
                                      <p:cBhvr>
                                        <p:cTn id="9" dur="750" spd="-100000" fill="hold"/>
                                        <p:tgtEl>
                                          <p:spTgt spid="6"/>
                                        </p:tgtEl>
                                        <p:attrNameLst>
                                          <p:attrName>ppt_x</p:attrName>
                                          <p:attrName>ppt_y</p:attrName>
                                        </p:attrNameLst>
                                      </p:cBhvr>
                                      <p:rCtr x="-3125"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750"/>
                                        <p:tgtEl>
                                          <p:spTgt spid="61"/>
                                        </p:tgtEl>
                                      </p:cBhvr>
                                    </p:animEffect>
                                  </p:childTnLst>
                                </p:cTn>
                              </p:par>
                              <p:par>
                                <p:cTn id="18" presetID="42" presetClass="path" presetSubtype="0" decel="100000" fill="hold" grpId="1" nodeType="withEffect">
                                  <p:stCondLst>
                                    <p:cond delay="0"/>
                                  </p:stCondLst>
                                  <p:childTnLst>
                                    <p:animMotion origin="layout" path="M 2.91667E-6 2.96296E-6 L -0.06237 2.96296E-6 " pathEditMode="relative" rAng="0" ptsTypes="AA">
                                      <p:cBhvr>
                                        <p:cTn id="19" dur="750" spd="-100000" fill="hold"/>
                                        <p:tgtEl>
                                          <p:spTgt spid="61"/>
                                        </p:tgtEl>
                                        <p:attrNameLst>
                                          <p:attrName>ppt_x</p:attrName>
                                          <p:attrName>ppt_y</p:attrName>
                                        </p:attrNameLst>
                                      </p:cBhvr>
                                      <p:rCtr x="-3125" y="0"/>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750"/>
                                        <p:tgtEl>
                                          <p:spTgt spid="63"/>
                                        </p:tgtEl>
                                      </p:cBhvr>
                                    </p:animEffect>
                                  </p:childTnLst>
                                </p:cTn>
                              </p:par>
                              <p:par>
                                <p:cTn id="28" presetID="42" presetClass="path" presetSubtype="0" decel="100000" fill="hold" grpId="1" nodeType="withEffect">
                                  <p:stCondLst>
                                    <p:cond delay="0"/>
                                  </p:stCondLst>
                                  <p:childTnLst>
                                    <p:animMotion origin="layout" path="M 6.25E-7 -1.48148E-6 L -0.06237 -1.48148E-6 " pathEditMode="relative" rAng="0" ptsTypes="AA">
                                      <p:cBhvr>
                                        <p:cTn id="29" dur="750" spd="-100000" fill="hold"/>
                                        <p:tgtEl>
                                          <p:spTgt spid="63"/>
                                        </p:tgtEl>
                                        <p:attrNameLst>
                                          <p:attrName>ppt_x</p:attrName>
                                          <p:attrName>ppt_y</p:attrName>
                                        </p:attrNameLst>
                                      </p:cBhvr>
                                      <p:rCtr x="-3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1" grpId="0"/>
      <p:bldP spid="61" grpId="1"/>
      <p:bldP spid="63" grpId="0"/>
      <p:bldP spid="6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GB" smtClean="0">
                <a:solidFill>
                  <a:srgbClr val="5F5F5F"/>
                </a:solidFill>
              </a:rPr>
              <a:pPr/>
              <a:t>24</a:t>
            </a:fld>
            <a:endParaRPr lang="en-GB" dirty="0">
              <a:solidFill>
                <a:srgbClr val="5F5F5F"/>
              </a:solidFill>
            </a:endParaRPr>
          </a:p>
        </p:txBody>
      </p:sp>
      <p:sp>
        <p:nvSpPr>
          <p:cNvPr id="4" name="Title 3"/>
          <p:cNvSpPr>
            <a:spLocks noGrp="1"/>
          </p:cNvSpPr>
          <p:nvPr>
            <p:ph type="title"/>
          </p:nvPr>
        </p:nvSpPr>
        <p:spPr/>
        <p:txBody>
          <a:bodyPr/>
          <a:lstStyle/>
          <a:p>
            <a:pPr lvl="0"/>
            <a:r>
              <a:rPr lang="en-US" dirty="0"/>
              <a:t>The Triad of Cooperation</a:t>
            </a:r>
          </a:p>
        </p:txBody>
      </p:sp>
      <p:sp>
        <p:nvSpPr>
          <p:cNvPr id="5" name="TextBox 4"/>
          <p:cNvSpPr txBox="1"/>
          <p:nvPr/>
        </p:nvSpPr>
        <p:spPr>
          <a:xfrm>
            <a:off x="7937627" y="1291280"/>
            <a:ext cx="3061316" cy="1588770"/>
          </a:xfrm>
          <a:prstGeom prst="rect">
            <a:avLst/>
          </a:prstGeom>
          <a:noFill/>
        </p:spPr>
        <p:txBody>
          <a:bodyPr wrap="square" lIns="0" tIns="0" rIns="0" bIns="0" rtlCol="0">
            <a:noAutofit/>
          </a:bodyPr>
          <a:lstStyle/>
          <a:p>
            <a:pPr marL="173038" indent="-173038">
              <a:spcBef>
                <a:spcPts val="600"/>
              </a:spcBef>
              <a:buFont typeface="Arial" panose="020B0604020202020204" pitchFamily="34" charset="0"/>
              <a:buChar char="•"/>
            </a:pPr>
            <a:r>
              <a:rPr lang="en-GB" dirty="0"/>
              <a:t>Advise on national skills development strategy</a:t>
            </a:r>
          </a:p>
          <a:p>
            <a:pPr marL="173038" indent="-173038">
              <a:spcBef>
                <a:spcPts val="600"/>
              </a:spcBef>
              <a:buFont typeface="Arial" panose="020B0604020202020204" pitchFamily="34" charset="0"/>
              <a:buChar char="•"/>
            </a:pPr>
            <a:r>
              <a:rPr lang="en-GB" dirty="0"/>
              <a:t>Create responsible citizenry </a:t>
            </a:r>
          </a:p>
          <a:p>
            <a:pPr marL="173038" indent="-173038">
              <a:spcBef>
                <a:spcPts val="600"/>
              </a:spcBef>
              <a:buFont typeface="Arial" panose="020B0604020202020204" pitchFamily="34" charset="0"/>
              <a:buChar char="•"/>
            </a:pPr>
            <a:r>
              <a:rPr lang="en-GB" dirty="0"/>
              <a:t>Build skilled workforce</a:t>
            </a:r>
          </a:p>
          <a:p>
            <a:pPr marL="173038" indent="-173038">
              <a:spcBef>
                <a:spcPts val="600"/>
              </a:spcBef>
              <a:buFont typeface="Arial" panose="020B0604020202020204" pitchFamily="34" charset="0"/>
              <a:buChar char="•"/>
            </a:pPr>
            <a:r>
              <a:rPr lang="en-GB" dirty="0"/>
              <a:t>Create entrepreneurial </a:t>
            </a:r>
            <a:r>
              <a:rPr lang="en-GB" dirty="0" err="1" smtClean="0"/>
              <a:t>mindsets</a:t>
            </a:r>
            <a:r>
              <a:rPr lang="en-GB" dirty="0" smtClean="0"/>
              <a:t> </a:t>
            </a:r>
            <a:r>
              <a:rPr lang="en-GB" dirty="0"/>
              <a:t>and life-long learners</a:t>
            </a:r>
          </a:p>
        </p:txBody>
      </p:sp>
      <p:sp>
        <p:nvSpPr>
          <p:cNvPr id="11" name="TextBox 10"/>
          <p:cNvSpPr txBox="1"/>
          <p:nvPr/>
        </p:nvSpPr>
        <p:spPr>
          <a:xfrm>
            <a:off x="7937627" y="4036162"/>
            <a:ext cx="3194830" cy="1200150"/>
          </a:xfrm>
          <a:prstGeom prst="rect">
            <a:avLst/>
          </a:prstGeom>
          <a:noFill/>
        </p:spPr>
        <p:txBody>
          <a:bodyPr wrap="square" lIns="0" tIns="0" rIns="0" bIns="0" rtlCol="0">
            <a:noAutofit/>
          </a:bodyPr>
          <a:lstStyle/>
          <a:p>
            <a:pPr marL="173038" indent="-173038">
              <a:lnSpc>
                <a:spcPct val="90000"/>
              </a:lnSpc>
              <a:spcBef>
                <a:spcPts val="600"/>
              </a:spcBef>
              <a:buFont typeface="Arial" panose="020B0604020202020204" pitchFamily="34" charset="0"/>
              <a:buChar char="•"/>
            </a:pPr>
            <a:r>
              <a:rPr lang="en-GB" dirty="0"/>
              <a:t>Advise on skills needed in labour market</a:t>
            </a:r>
          </a:p>
          <a:p>
            <a:pPr marL="173038" indent="-173038">
              <a:lnSpc>
                <a:spcPct val="90000"/>
              </a:lnSpc>
              <a:spcBef>
                <a:spcPts val="600"/>
              </a:spcBef>
              <a:buFont typeface="Arial" panose="020B0604020202020204" pitchFamily="34" charset="0"/>
              <a:buChar char="•"/>
            </a:pPr>
            <a:r>
              <a:rPr lang="en-GB" dirty="0"/>
              <a:t>S</a:t>
            </a:r>
            <a:r>
              <a:rPr lang="en-GB" dirty="0" smtClean="0"/>
              <a:t>killing </a:t>
            </a:r>
            <a:r>
              <a:rPr lang="en-GB" dirty="0"/>
              <a:t>and reskilling </a:t>
            </a:r>
            <a:r>
              <a:rPr lang="en-GB" dirty="0" smtClean="0"/>
              <a:t>personnel</a:t>
            </a:r>
            <a:endParaRPr lang="en-GB" dirty="0"/>
          </a:p>
          <a:p>
            <a:pPr marL="173038" indent="-173038">
              <a:lnSpc>
                <a:spcPct val="90000"/>
              </a:lnSpc>
              <a:spcBef>
                <a:spcPts val="600"/>
              </a:spcBef>
              <a:buFont typeface="Arial" panose="020B0604020202020204" pitchFamily="34" charset="0"/>
              <a:buChar char="•"/>
            </a:pPr>
            <a:r>
              <a:rPr lang="en-GB" dirty="0"/>
              <a:t>Knowledge transfer </a:t>
            </a:r>
          </a:p>
          <a:p>
            <a:pPr>
              <a:lnSpc>
                <a:spcPct val="90000"/>
              </a:lnSpc>
            </a:pPr>
            <a:endParaRPr lang="en-GB" dirty="0"/>
          </a:p>
          <a:p>
            <a:pPr>
              <a:lnSpc>
                <a:spcPct val="90000"/>
              </a:lnSpc>
            </a:pPr>
            <a:endParaRPr lang="en-GB" dirty="0"/>
          </a:p>
        </p:txBody>
      </p:sp>
      <p:sp>
        <p:nvSpPr>
          <p:cNvPr id="14" name="TextBox 13"/>
          <p:cNvSpPr txBox="1"/>
          <p:nvPr/>
        </p:nvSpPr>
        <p:spPr>
          <a:xfrm>
            <a:off x="1958277" y="4036162"/>
            <a:ext cx="3061316" cy="1224246"/>
          </a:xfrm>
          <a:prstGeom prst="rect">
            <a:avLst/>
          </a:prstGeom>
          <a:noFill/>
        </p:spPr>
        <p:txBody>
          <a:bodyPr wrap="square" lIns="0" tIns="0" rIns="0" bIns="0" rtlCol="0">
            <a:noAutofit/>
          </a:bodyPr>
          <a:lstStyle/>
          <a:p>
            <a:pPr marL="173038" indent="-173038">
              <a:lnSpc>
                <a:spcPct val="90000"/>
              </a:lnSpc>
              <a:spcBef>
                <a:spcPts val="600"/>
              </a:spcBef>
              <a:buFont typeface="Arial" panose="020B0604020202020204" pitchFamily="34" charset="0"/>
              <a:buChar char="•"/>
            </a:pPr>
            <a:r>
              <a:rPr lang="en-GB" dirty="0"/>
              <a:t>Public funding for skills investment</a:t>
            </a:r>
          </a:p>
          <a:p>
            <a:pPr marL="173038" indent="-173038">
              <a:lnSpc>
                <a:spcPct val="90000"/>
              </a:lnSpc>
              <a:spcBef>
                <a:spcPts val="600"/>
              </a:spcBef>
              <a:buFont typeface="Arial" panose="020B0604020202020204" pitchFamily="34" charset="0"/>
              <a:buChar char="•"/>
            </a:pPr>
            <a:r>
              <a:rPr lang="en-GB" dirty="0"/>
              <a:t>Public awareness campaigns </a:t>
            </a:r>
          </a:p>
          <a:p>
            <a:pPr marL="173038" indent="-173038">
              <a:lnSpc>
                <a:spcPct val="90000"/>
              </a:lnSpc>
              <a:spcBef>
                <a:spcPts val="600"/>
              </a:spcBef>
              <a:buFont typeface="Arial" panose="020B0604020202020204" pitchFamily="34" charset="0"/>
              <a:buChar char="•"/>
            </a:pPr>
            <a:r>
              <a:rPr lang="en-GB" dirty="0"/>
              <a:t>Foster public/ private partnerships  </a:t>
            </a:r>
          </a:p>
        </p:txBody>
      </p:sp>
      <p:sp>
        <p:nvSpPr>
          <p:cNvPr id="19" name="Rectangle 18"/>
          <p:cNvSpPr/>
          <p:nvPr/>
        </p:nvSpPr>
        <p:spPr>
          <a:xfrm>
            <a:off x="7794518" y="3607248"/>
            <a:ext cx="1065466" cy="390868"/>
          </a:xfrm>
          <a:prstGeom prst="rect">
            <a:avLst/>
          </a:prstGeom>
        </p:spPr>
        <p:txBody>
          <a:bodyPr wrap="none" lIns="82287" tIns="41144" rIns="82287" bIns="41144">
            <a:spAutoFit/>
          </a:bodyPr>
          <a:lstStyle/>
          <a:p>
            <a:pPr algn="ctr"/>
            <a:r>
              <a:rPr lang="en-US" sz="2000" kern="0" dirty="0">
                <a:solidFill>
                  <a:schemeClr val="accent1"/>
                </a:solidFill>
              </a:rPr>
              <a:t>Business</a:t>
            </a:r>
          </a:p>
        </p:txBody>
      </p:sp>
      <p:sp>
        <p:nvSpPr>
          <p:cNvPr id="20" name="Rectangle 19"/>
          <p:cNvSpPr/>
          <p:nvPr/>
        </p:nvSpPr>
        <p:spPr>
          <a:xfrm>
            <a:off x="2919681" y="3613960"/>
            <a:ext cx="1485453" cy="390868"/>
          </a:xfrm>
          <a:prstGeom prst="rect">
            <a:avLst/>
          </a:prstGeom>
        </p:spPr>
        <p:txBody>
          <a:bodyPr wrap="none" lIns="82287" tIns="41144" rIns="82287" bIns="41144">
            <a:spAutoFit/>
          </a:bodyPr>
          <a:lstStyle/>
          <a:p>
            <a:pPr algn="ctr"/>
            <a:r>
              <a:rPr lang="en-US" sz="2000" kern="0" dirty="0">
                <a:solidFill>
                  <a:schemeClr val="accent1"/>
                </a:solidFill>
              </a:rPr>
              <a:t>Government</a:t>
            </a:r>
          </a:p>
        </p:txBody>
      </p:sp>
      <p:sp>
        <p:nvSpPr>
          <p:cNvPr id="21" name="Rectangle 20"/>
          <p:cNvSpPr/>
          <p:nvPr/>
        </p:nvSpPr>
        <p:spPr>
          <a:xfrm>
            <a:off x="6503639" y="1634578"/>
            <a:ext cx="1394081" cy="390868"/>
          </a:xfrm>
          <a:prstGeom prst="rect">
            <a:avLst/>
          </a:prstGeom>
        </p:spPr>
        <p:txBody>
          <a:bodyPr wrap="none" lIns="82287" tIns="41144" rIns="82287" bIns="41144">
            <a:spAutoFit/>
          </a:bodyPr>
          <a:lstStyle/>
          <a:p>
            <a:pPr algn="ctr"/>
            <a:r>
              <a:rPr lang="en-US" sz="2000" kern="0" dirty="0">
                <a:solidFill>
                  <a:schemeClr val="accent1"/>
                </a:solidFill>
              </a:rPr>
              <a:t>Universities</a:t>
            </a:r>
          </a:p>
        </p:txBody>
      </p:sp>
      <p:sp>
        <p:nvSpPr>
          <p:cNvPr id="22" name="Donut 21"/>
          <p:cNvSpPr/>
          <p:nvPr/>
        </p:nvSpPr>
        <p:spPr>
          <a:xfrm>
            <a:off x="4617821" y="1991536"/>
            <a:ext cx="2964333" cy="2964331"/>
          </a:xfrm>
          <a:prstGeom prst="donut">
            <a:avLst>
              <a:gd name="adj" fmla="val 15132"/>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grpSp>
        <p:nvGrpSpPr>
          <p:cNvPr id="114" name="Group 113"/>
          <p:cNvGrpSpPr/>
          <p:nvPr/>
        </p:nvGrpSpPr>
        <p:grpSpPr>
          <a:xfrm>
            <a:off x="4419790" y="1694122"/>
            <a:ext cx="3381564" cy="2514680"/>
            <a:chOff x="4419790" y="1694122"/>
            <a:chExt cx="3381564" cy="2514680"/>
          </a:xfrm>
        </p:grpSpPr>
        <p:grpSp>
          <p:nvGrpSpPr>
            <p:cNvPr id="113" name="Group 112"/>
            <p:cNvGrpSpPr/>
            <p:nvPr/>
          </p:nvGrpSpPr>
          <p:grpSpPr>
            <a:xfrm>
              <a:off x="4419790" y="3322446"/>
              <a:ext cx="886350" cy="886351"/>
              <a:chOff x="4419790" y="3322446"/>
              <a:chExt cx="886350" cy="886351"/>
            </a:xfrm>
          </p:grpSpPr>
          <p:sp>
            <p:nvSpPr>
              <p:cNvPr id="38" name="Oval 37"/>
              <p:cNvSpPr/>
              <p:nvPr/>
            </p:nvSpPr>
            <p:spPr>
              <a:xfrm>
                <a:off x="4419790" y="3322446"/>
                <a:ext cx="886350" cy="886351"/>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latin typeface="Calibri"/>
                </a:endParaRPr>
              </a:p>
            </p:txBody>
          </p:sp>
          <p:grpSp>
            <p:nvGrpSpPr>
              <p:cNvPr id="94" name="Group 93"/>
              <p:cNvGrpSpPr/>
              <p:nvPr/>
            </p:nvGrpSpPr>
            <p:grpSpPr>
              <a:xfrm>
                <a:off x="4546094" y="3416935"/>
                <a:ext cx="612512" cy="564209"/>
                <a:chOff x="4864179" y="2441945"/>
                <a:chExt cx="1028224" cy="946071"/>
              </a:xfrm>
              <a:solidFill>
                <a:srgbClr val="FFFFFF"/>
              </a:solidFill>
            </p:grpSpPr>
            <p:sp>
              <p:nvSpPr>
                <p:cNvPr id="95" name="Rectangle 9"/>
                <p:cNvSpPr>
                  <a:spLocks noChangeArrowheads="1"/>
                </p:cNvSpPr>
                <p:nvPr/>
              </p:nvSpPr>
              <p:spPr bwMode="auto">
                <a:xfrm>
                  <a:off x="5132546" y="2851043"/>
                  <a:ext cx="491014" cy="8715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sp>
              <p:nvSpPr>
                <p:cNvPr id="96" name="Freeform 10"/>
                <p:cNvSpPr>
                  <a:spLocks/>
                </p:cNvSpPr>
                <p:nvPr/>
              </p:nvSpPr>
              <p:spPr bwMode="auto">
                <a:xfrm>
                  <a:off x="5172313" y="2441945"/>
                  <a:ext cx="411718" cy="392192"/>
                </a:xfrm>
                <a:custGeom>
                  <a:avLst/>
                  <a:gdLst>
                    <a:gd name="T0" fmla="*/ 440 w 732"/>
                    <a:gd name="T1" fmla="*/ 426 h 697"/>
                    <a:gd name="T2" fmla="*/ 440 w 732"/>
                    <a:gd name="T3" fmla="*/ 289 h 697"/>
                    <a:gd name="T4" fmla="*/ 414 w 732"/>
                    <a:gd name="T5" fmla="*/ 260 h 697"/>
                    <a:gd name="T6" fmla="*/ 414 w 732"/>
                    <a:gd name="T7" fmla="*/ 260 h 697"/>
                    <a:gd name="T8" fmla="*/ 379 w 732"/>
                    <a:gd name="T9" fmla="*/ 214 h 697"/>
                    <a:gd name="T10" fmla="*/ 379 w 732"/>
                    <a:gd name="T11" fmla="*/ 124 h 697"/>
                    <a:gd name="T12" fmla="*/ 443 w 732"/>
                    <a:gd name="T13" fmla="*/ 140 h 697"/>
                    <a:gd name="T14" fmla="*/ 549 w 732"/>
                    <a:gd name="T15" fmla="*/ 152 h 697"/>
                    <a:gd name="T16" fmla="*/ 549 w 732"/>
                    <a:gd name="T17" fmla="*/ 30 h 697"/>
                    <a:gd name="T18" fmla="*/ 443 w 732"/>
                    <a:gd name="T19" fmla="*/ 18 h 697"/>
                    <a:gd name="T20" fmla="*/ 379 w 732"/>
                    <a:gd name="T21" fmla="*/ 2 h 697"/>
                    <a:gd name="T22" fmla="*/ 379 w 732"/>
                    <a:gd name="T23" fmla="*/ 2 h 697"/>
                    <a:gd name="T24" fmla="*/ 351 w 732"/>
                    <a:gd name="T25" fmla="*/ 11 h 697"/>
                    <a:gd name="T26" fmla="*/ 350 w 732"/>
                    <a:gd name="T27" fmla="*/ 12 h 697"/>
                    <a:gd name="T28" fmla="*/ 350 w 732"/>
                    <a:gd name="T29" fmla="*/ 215 h 697"/>
                    <a:gd name="T30" fmla="*/ 318 w 732"/>
                    <a:gd name="T31" fmla="*/ 260 h 697"/>
                    <a:gd name="T32" fmla="*/ 318 w 732"/>
                    <a:gd name="T33" fmla="*/ 260 h 697"/>
                    <a:gd name="T34" fmla="*/ 292 w 732"/>
                    <a:gd name="T35" fmla="*/ 289 h 697"/>
                    <a:gd name="T36" fmla="*/ 292 w 732"/>
                    <a:gd name="T37" fmla="*/ 426 h 697"/>
                    <a:gd name="T38" fmla="*/ 0 w 732"/>
                    <a:gd name="T39" fmla="*/ 697 h 697"/>
                    <a:gd name="T40" fmla="*/ 732 w 732"/>
                    <a:gd name="T41" fmla="*/ 697 h 697"/>
                    <a:gd name="T42" fmla="*/ 440 w 732"/>
                    <a:gd name="T43" fmla="*/ 42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2" h="697">
                      <a:moveTo>
                        <a:pt x="440" y="426"/>
                      </a:moveTo>
                      <a:cubicBezTo>
                        <a:pt x="440" y="289"/>
                        <a:pt x="440" y="289"/>
                        <a:pt x="440" y="289"/>
                      </a:cubicBezTo>
                      <a:cubicBezTo>
                        <a:pt x="440" y="274"/>
                        <a:pt x="428" y="261"/>
                        <a:pt x="414" y="260"/>
                      </a:cubicBezTo>
                      <a:cubicBezTo>
                        <a:pt x="414" y="260"/>
                        <a:pt x="414" y="260"/>
                        <a:pt x="414" y="260"/>
                      </a:cubicBezTo>
                      <a:cubicBezTo>
                        <a:pt x="414" y="238"/>
                        <a:pt x="399" y="220"/>
                        <a:pt x="379" y="214"/>
                      </a:cubicBezTo>
                      <a:cubicBezTo>
                        <a:pt x="379" y="124"/>
                        <a:pt x="379" y="124"/>
                        <a:pt x="379" y="124"/>
                      </a:cubicBezTo>
                      <a:cubicBezTo>
                        <a:pt x="395" y="122"/>
                        <a:pt x="417" y="124"/>
                        <a:pt x="443" y="140"/>
                      </a:cubicBezTo>
                      <a:cubicBezTo>
                        <a:pt x="497" y="172"/>
                        <a:pt x="549" y="152"/>
                        <a:pt x="549" y="152"/>
                      </a:cubicBezTo>
                      <a:cubicBezTo>
                        <a:pt x="549" y="30"/>
                        <a:pt x="549" y="30"/>
                        <a:pt x="549" y="30"/>
                      </a:cubicBezTo>
                      <a:cubicBezTo>
                        <a:pt x="549" y="30"/>
                        <a:pt x="497" y="50"/>
                        <a:pt x="443" y="18"/>
                      </a:cubicBezTo>
                      <a:cubicBezTo>
                        <a:pt x="417" y="2"/>
                        <a:pt x="395" y="0"/>
                        <a:pt x="379" y="2"/>
                      </a:cubicBezTo>
                      <a:cubicBezTo>
                        <a:pt x="379" y="2"/>
                        <a:pt x="379" y="2"/>
                        <a:pt x="379" y="2"/>
                      </a:cubicBezTo>
                      <a:cubicBezTo>
                        <a:pt x="362" y="4"/>
                        <a:pt x="351" y="11"/>
                        <a:pt x="351" y="11"/>
                      </a:cubicBezTo>
                      <a:cubicBezTo>
                        <a:pt x="351" y="11"/>
                        <a:pt x="351" y="11"/>
                        <a:pt x="350" y="12"/>
                      </a:cubicBezTo>
                      <a:cubicBezTo>
                        <a:pt x="350" y="215"/>
                        <a:pt x="350" y="215"/>
                        <a:pt x="350" y="215"/>
                      </a:cubicBezTo>
                      <a:cubicBezTo>
                        <a:pt x="332" y="221"/>
                        <a:pt x="318" y="239"/>
                        <a:pt x="318" y="260"/>
                      </a:cubicBezTo>
                      <a:cubicBezTo>
                        <a:pt x="318" y="260"/>
                        <a:pt x="318" y="260"/>
                        <a:pt x="318" y="260"/>
                      </a:cubicBezTo>
                      <a:cubicBezTo>
                        <a:pt x="303" y="261"/>
                        <a:pt x="292" y="274"/>
                        <a:pt x="292" y="289"/>
                      </a:cubicBezTo>
                      <a:cubicBezTo>
                        <a:pt x="292" y="426"/>
                        <a:pt x="292" y="426"/>
                        <a:pt x="292" y="426"/>
                      </a:cubicBezTo>
                      <a:cubicBezTo>
                        <a:pt x="150" y="454"/>
                        <a:pt x="37" y="560"/>
                        <a:pt x="0" y="697"/>
                      </a:cubicBezTo>
                      <a:cubicBezTo>
                        <a:pt x="732" y="697"/>
                        <a:pt x="732" y="697"/>
                        <a:pt x="732" y="697"/>
                      </a:cubicBezTo>
                      <a:cubicBezTo>
                        <a:pt x="695" y="560"/>
                        <a:pt x="582" y="454"/>
                        <a:pt x="440" y="426"/>
                      </a:cubicBezTo>
                    </a:path>
                  </a:pathLst>
                </a:custGeom>
                <a:grpFill/>
                <a:ln>
                  <a:noFill/>
                </a:ln>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sp>
              <p:nvSpPr>
                <p:cNvPr id="97" name="Freeform 11"/>
                <p:cNvSpPr>
                  <a:spLocks/>
                </p:cNvSpPr>
                <p:nvPr/>
              </p:nvSpPr>
              <p:spPr bwMode="auto">
                <a:xfrm>
                  <a:off x="5297805" y="3028685"/>
                  <a:ext cx="164782" cy="290751"/>
                </a:xfrm>
                <a:custGeom>
                  <a:avLst/>
                  <a:gdLst>
                    <a:gd name="T0" fmla="*/ 612 w 692"/>
                    <a:gd name="T1" fmla="*/ 0 h 1221"/>
                    <a:gd name="T2" fmla="*/ 80 w 692"/>
                    <a:gd name="T3" fmla="*/ 0 h 1221"/>
                    <a:gd name="T4" fmla="*/ 80 w 692"/>
                    <a:gd name="T5" fmla="*/ 125 h 1221"/>
                    <a:gd name="T6" fmla="*/ 0 w 692"/>
                    <a:gd name="T7" fmla="*/ 125 h 1221"/>
                    <a:gd name="T8" fmla="*/ 0 w 692"/>
                    <a:gd name="T9" fmla="*/ 1221 h 1221"/>
                    <a:gd name="T10" fmla="*/ 189 w 692"/>
                    <a:gd name="T11" fmla="*/ 1221 h 1221"/>
                    <a:gd name="T12" fmla="*/ 189 w 692"/>
                    <a:gd name="T13" fmla="*/ 522 h 1221"/>
                    <a:gd name="T14" fmla="*/ 350 w 692"/>
                    <a:gd name="T15" fmla="*/ 437 h 1221"/>
                    <a:gd name="T16" fmla="*/ 515 w 692"/>
                    <a:gd name="T17" fmla="*/ 522 h 1221"/>
                    <a:gd name="T18" fmla="*/ 515 w 692"/>
                    <a:gd name="T19" fmla="*/ 1221 h 1221"/>
                    <a:gd name="T20" fmla="*/ 692 w 692"/>
                    <a:gd name="T21" fmla="*/ 1221 h 1221"/>
                    <a:gd name="T22" fmla="*/ 692 w 692"/>
                    <a:gd name="T23" fmla="*/ 125 h 1221"/>
                    <a:gd name="T24" fmla="*/ 612 w 692"/>
                    <a:gd name="T25" fmla="*/ 125 h 1221"/>
                    <a:gd name="T26" fmla="*/ 612 w 692"/>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1221">
                      <a:moveTo>
                        <a:pt x="612" y="0"/>
                      </a:moveTo>
                      <a:lnTo>
                        <a:pt x="80" y="0"/>
                      </a:lnTo>
                      <a:lnTo>
                        <a:pt x="80" y="125"/>
                      </a:lnTo>
                      <a:lnTo>
                        <a:pt x="0" y="125"/>
                      </a:lnTo>
                      <a:lnTo>
                        <a:pt x="0" y="1221"/>
                      </a:lnTo>
                      <a:lnTo>
                        <a:pt x="189" y="1221"/>
                      </a:lnTo>
                      <a:lnTo>
                        <a:pt x="189" y="522"/>
                      </a:lnTo>
                      <a:lnTo>
                        <a:pt x="350" y="437"/>
                      </a:lnTo>
                      <a:lnTo>
                        <a:pt x="515" y="522"/>
                      </a:lnTo>
                      <a:lnTo>
                        <a:pt x="515" y="1221"/>
                      </a:lnTo>
                      <a:lnTo>
                        <a:pt x="692" y="1221"/>
                      </a:lnTo>
                      <a:lnTo>
                        <a:pt x="692" y="125"/>
                      </a:lnTo>
                      <a:lnTo>
                        <a:pt x="612" y="125"/>
                      </a:lnTo>
                      <a:lnTo>
                        <a:pt x="612"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sp>
              <p:nvSpPr>
                <p:cNvPr id="98" name="Freeform 12"/>
                <p:cNvSpPr>
                  <a:spLocks noEditPoints="1"/>
                </p:cNvSpPr>
                <p:nvPr/>
              </p:nvSpPr>
              <p:spPr bwMode="auto">
                <a:xfrm>
                  <a:off x="5101590" y="3028685"/>
                  <a:ext cx="164782" cy="290751"/>
                </a:xfrm>
                <a:custGeom>
                  <a:avLst/>
                  <a:gdLst>
                    <a:gd name="T0" fmla="*/ 611 w 692"/>
                    <a:gd name="T1" fmla="*/ 0 h 1221"/>
                    <a:gd name="T2" fmla="*/ 80 w 692"/>
                    <a:gd name="T3" fmla="*/ 0 h 1221"/>
                    <a:gd name="T4" fmla="*/ 80 w 692"/>
                    <a:gd name="T5" fmla="*/ 125 h 1221"/>
                    <a:gd name="T6" fmla="*/ 0 w 692"/>
                    <a:gd name="T7" fmla="*/ 125 h 1221"/>
                    <a:gd name="T8" fmla="*/ 0 w 692"/>
                    <a:gd name="T9" fmla="*/ 1221 h 1221"/>
                    <a:gd name="T10" fmla="*/ 692 w 692"/>
                    <a:gd name="T11" fmla="*/ 1221 h 1221"/>
                    <a:gd name="T12" fmla="*/ 692 w 692"/>
                    <a:gd name="T13" fmla="*/ 125 h 1221"/>
                    <a:gd name="T14" fmla="*/ 611 w 692"/>
                    <a:gd name="T15" fmla="*/ 125 h 1221"/>
                    <a:gd name="T16" fmla="*/ 611 w 692"/>
                    <a:gd name="T17" fmla="*/ 0 h 1221"/>
                    <a:gd name="T18" fmla="*/ 446 w 692"/>
                    <a:gd name="T19" fmla="*/ 1056 h 1221"/>
                    <a:gd name="T20" fmla="*/ 245 w 692"/>
                    <a:gd name="T21" fmla="*/ 1056 h 1221"/>
                    <a:gd name="T22" fmla="*/ 245 w 692"/>
                    <a:gd name="T23" fmla="*/ 685 h 1221"/>
                    <a:gd name="T24" fmla="*/ 345 w 692"/>
                    <a:gd name="T25" fmla="*/ 633 h 1221"/>
                    <a:gd name="T26" fmla="*/ 446 w 692"/>
                    <a:gd name="T27" fmla="*/ 685 h 1221"/>
                    <a:gd name="T28" fmla="*/ 446 w 692"/>
                    <a:gd name="T29" fmla="*/ 1056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221">
                      <a:moveTo>
                        <a:pt x="611" y="0"/>
                      </a:moveTo>
                      <a:lnTo>
                        <a:pt x="80" y="0"/>
                      </a:lnTo>
                      <a:lnTo>
                        <a:pt x="80" y="125"/>
                      </a:lnTo>
                      <a:lnTo>
                        <a:pt x="0" y="125"/>
                      </a:lnTo>
                      <a:lnTo>
                        <a:pt x="0" y="1221"/>
                      </a:lnTo>
                      <a:lnTo>
                        <a:pt x="692" y="1221"/>
                      </a:lnTo>
                      <a:lnTo>
                        <a:pt x="692" y="125"/>
                      </a:lnTo>
                      <a:lnTo>
                        <a:pt x="611" y="125"/>
                      </a:lnTo>
                      <a:lnTo>
                        <a:pt x="611" y="0"/>
                      </a:lnTo>
                      <a:close/>
                      <a:moveTo>
                        <a:pt x="446" y="1056"/>
                      </a:moveTo>
                      <a:lnTo>
                        <a:pt x="245" y="1056"/>
                      </a:lnTo>
                      <a:lnTo>
                        <a:pt x="245" y="685"/>
                      </a:lnTo>
                      <a:lnTo>
                        <a:pt x="345" y="633"/>
                      </a:lnTo>
                      <a:lnTo>
                        <a:pt x="446" y="685"/>
                      </a:lnTo>
                      <a:lnTo>
                        <a:pt x="446" y="1056"/>
                      </a:lnTo>
                      <a:close/>
                    </a:path>
                  </a:pathLst>
                </a:custGeom>
                <a:grpFill/>
                <a:ln>
                  <a:noFill/>
                </a:ln>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sp>
              <p:nvSpPr>
                <p:cNvPr id="99" name="Rectangle 13"/>
                <p:cNvSpPr>
                  <a:spLocks noChangeArrowheads="1"/>
                </p:cNvSpPr>
                <p:nvPr/>
              </p:nvSpPr>
              <p:spPr bwMode="auto">
                <a:xfrm>
                  <a:off x="4895135" y="2955580"/>
                  <a:ext cx="966311" cy="5572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sp>
              <p:nvSpPr>
                <p:cNvPr id="100" name="Freeform 14"/>
                <p:cNvSpPr>
                  <a:spLocks noEditPoints="1"/>
                </p:cNvSpPr>
                <p:nvPr/>
              </p:nvSpPr>
              <p:spPr bwMode="auto">
                <a:xfrm>
                  <a:off x="4864179" y="3028685"/>
                  <a:ext cx="1028224" cy="359331"/>
                </a:xfrm>
                <a:custGeom>
                  <a:avLst/>
                  <a:gdLst>
                    <a:gd name="T0" fmla="*/ 3550 w 4318"/>
                    <a:gd name="T1" fmla="*/ 125 h 1509"/>
                    <a:gd name="T2" fmla="*/ 3470 w 4318"/>
                    <a:gd name="T3" fmla="*/ 125 h 1509"/>
                    <a:gd name="T4" fmla="*/ 3470 w 4318"/>
                    <a:gd name="T5" fmla="*/ 1221 h 1509"/>
                    <a:gd name="T6" fmla="*/ 3935 w 4318"/>
                    <a:gd name="T7" fmla="*/ 1221 h 1509"/>
                    <a:gd name="T8" fmla="*/ 3935 w 4318"/>
                    <a:gd name="T9" fmla="*/ 1294 h 1509"/>
                    <a:gd name="T10" fmla="*/ 408 w 4318"/>
                    <a:gd name="T11" fmla="*/ 1294 h 1509"/>
                    <a:gd name="T12" fmla="*/ 408 w 4318"/>
                    <a:gd name="T13" fmla="*/ 1221 h 1509"/>
                    <a:gd name="T14" fmla="*/ 864 w 4318"/>
                    <a:gd name="T15" fmla="*/ 1221 h 1509"/>
                    <a:gd name="T16" fmla="*/ 864 w 4318"/>
                    <a:gd name="T17" fmla="*/ 125 h 1509"/>
                    <a:gd name="T18" fmla="*/ 784 w 4318"/>
                    <a:gd name="T19" fmla="*/ 125 h 1509"/>
                    <a:gd name="T20" fmla="*/ 784 w 4318"/>
                    <a:gd name="T21" fmla="*/ 0 h 1509"/>
                    <a:gd name="T22" fmla="*/ 0 w 4318"/>
                    <a:gd name="T23" fmla="*/ 0 h 1509"/>
                    <a:gd name="T24" fmla="*/ 0 w 4318"/>
                    <a:gd name="T25" fmla="*/ 0 h 1509"/>
                    <a:gd name="T26" fmla="*/ 0 w 4318"/>
                    <a:gd name="T27" fmla="*/ 0 h 1509"/>
                    <a:gd name="T28" fmla="*/ 0 w 4318"/>
                    <a:gd name="T29" fmla="*/ 172 h 1509"/>
                    <a:gd name="T30" fmla="*/ 130 w 4318"/>
                    <a:gd name="T31" fmla="*/ 172 h 1509"/>
                    <a:gd name="T32" fmla="*/ 130 w 4318"/>
                    <a:gd name="T33" fmla="*/ 1287 h 1509"/>
                    <a:gd name="T34" fmla="*/ 0 w 4318"/>
                    <a:gd name="T35" fmla="*/ 1287 h 1509"/>
                    <a:gd name="T36" fmla="*/ 0 w 4318"/>
                    <a:gd name="T37" fmla="*/ 1509 h 1509"/>
                    <a:gd name="T38" fmla="*/ 4318 w 4318"/>
                    <a:gd name="T39" fmla="*/ 1509 h 1509"/>
                    <a:gd name="T40" fmla="*/ 4318 w 4318"/>
                    <a:gd name="T41" fmla="*/ 1287 h 1509"/>
                    <a:gd name="T42" fmla="*/ 4188 w 4318"/>
                    <a:gd name="T43" fmla="*/ 1287 h 1509"/>
                    <a:gd name="T44" fmla="*/ 4188 w 4318"/>
                    <a:gd name="T45" fmla="*/ 172 h 1509"/>
                    <a:gd name="T46" fmla="*/ 4318 w 4318"/>
                    <a:gd name="T47" fmla="*/ 172 h 1509"/>
                    <a:gd name="T48" fmla="*/ 4318 w 4318"/>
                    <a:gd name="T49" fmla="*/ 0 h 1509"/>
                    <a:gd name="T50" fmla="*/ 3550 w 4318"/>
                    <a:gd name="T51" fmla="*/ 0 h 1509"/>
                    <a:gd name="T52" fmla="*/ 3550 w 4318"/>
                    <a:gd name="T53" fmla="*/ 125 h 1509"/>
                    <a:gd name="T54" fmla="*/ 408 w 4318"/>
                    <a:gd name="T55" fmla="*/ 685 h 1509"/>
                    <a:gd name="T56" fmla="*/ 508 w 4318"/>
                    <a:gd name="T57" fmla="*/ 633 h 1509"/>
                    <a:gd name="T58" fmla="*/ 609 w 4318"/>
                    <a:gd name="T59" fmla="*/ 685 h 1509"/>
                    <a:gd name="T60" fmla="*/ 609 w 4318"/>
                    <a:gd name="T61" fmla="*/ 1056 h 1509"/>
                    <a:gd name="T62" fmla="*/ 408 w 4318"/>
                    <a:gd name="T63" fmla="*/ 1056 h 1509"/>
                    <a:gd name="T64" fmla="*/ 408 w 4318"/>
                    <a:gd name="T65" fmla="*/ 685 h 1509"/>
                    <a:gd name="T66" fmla="*/ 3737 w 4318"/>
                    <a:gd name="T67" fmla="*/ 685 h 1509"/>
                    <a:gd name="T68" fmla="*/ 3834 w 4318"/>
                    <a:gd name="T69" fmla="*/ 633 h 1509"/>
                    <a:gd name="T70" fmla="*/ 3935 w 4318"/>
                    <a:gd name="T71" fmla="*/ 685 h 1509"/>
                    <a:gd name="T72" fmla="*/ 3935 w 4318"/>
                    <a:gd name="T73" fmla="*/ 1056 h 1509"/>
                    <a:gd name="T74" fmla="*/ 3737 w 4318"/>
                    <a:gd name="T75" fmla="*/ 1056 h 1509"/>
                    <a:gd name="T76" fmla="*/ 3737 w 4318"/>
                    <a:gd name="T77" fmla="*/ 68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18" h="1509">
                      <a:moveTo>
                        <a:pt x="3550" y="125"/>
                      </a:moveTo>
                      <a:lnTo>
                        <a:pt x="3470" y="125"/>
                      </a:lnTo>
                      <a:lnTo>
                        <a:pt x="3470" y="1221"/>
                      </a:lnTo>
                      <a:lnTo>
                        <a:pt x="3935" y="1221"/>
                      </a:lnTo>
                      <a:lnTo>
                        <a:pt x="3935" y="1294"/>
                      </a:lnTo>
                      <a:lnTo>
                        <a:pt x="408" y="1294"/>
                      </a:lnTo>
                      <a:lnTo>
                        <a:pt x="408" y="1221"/>
                      </a:lnTo>
                      <a:lnTo>
                        <a:pt x="864" y="1221"/>
                      </a:lnTo>
                      <a:lnTo>
                        <a:pt x="864" y="125"/>
                      </a:lnTo>
                      <a:lnTo>
                        <a:pt x="784" y="125"/>
                      </a:lnTo>
                      <a:lnTo>
                        <a:pt x="784" y="0"/>
                      </a:lnTo>
                      <a:lnTo>
                        <a:pt x="0" y="0"/>
                      </a:lnTo>
                      <a:lnTo>
                        <a:pt x="0" y="0"/>
                      </a:lnTo>
                      <a:lnTo>
                        <a:pt x="0" y="0"/>
                      </a:lnTo>
                      <a:lnTo>
                        <a:pt x="0" y="172"/>
                      </a:lnTo>
                      <a:lnTo>
                        <a:pt x="130" y="172"/>
                      </a:lnTo>
                      <a:lnTo>
                        <a:pt x="130" y="1287"/>
                      </a:lnTo>
                      <a:lnTo>
                        <a:pt x="0" y="1287"/>
                      </a:lnTo>
                      <a:lnTo>
                        <a:pt x="0" y="1509"/>
                      </a:lnTo>
                      <a:lnTo>
                        <a:pt x="4318" y="1509"/>
                      </a:lnTo>
                      <a:lnTo>
                        <a:pt x="4318" y="1287"/>
                      </a:lnTo>
                      <a:lnTo>
                        <a:pt x="4188" y="1287"/>
                      </a:lnTo>
                      <a:lnTo>
                        <a:pt x="4188" y="172"/>
                      </a:lnTo>
                      <a:lnTo>
                        <a:pt x="4318" y="172"/>
                      </a:lnTo>
                      <a:lnTo>
                        <a:pt x="4318" y="0"/>
                      </a:lnTo>
                      <a:lnTo>
                        <a:pt x="3550" y="0"/>
                      </a:lnTo>
                      <a:lnTo>
                        <a:pt x="3550" y="125"/>
                      </a:lnTo>
                      <a:close/>
                      <a:moveTo>
                        <a:pt x="408" y="685"/>
                      </a:moveTo>
                      <a:lnTo>
                        <a:pt x="508" y="633"/>
                      </a:lnTo>
                      <a:lnTo>
                        <a:pt x="609" y="685"/>
                      </a:lnTo>
                      <a:lnTo>
                        <a:pt x="609" y="1056"/>
                      </a:lnTo>
                      <a:lnTo>
                        <a:pt x="408" y="1056"/>
                      </a:lnTo>
                      <a:lnTo>
                        <a:pt x="408" y="685"/>
                      </a:lnTo>
                      <a:close/>
                      <a:moveTo>
                        <a:pt x="3737" y="685"/>
                      </a:moveTo>
                      <a:lnTo>
                        <a:pt x="3834" y="633"/>
                      </a:lnTo>
                      <a:lnTo>
                        <a:pt x="3935" y="685"/>
                      </a:lnTo>
                      <a:lnTo>
                        <a:pt x="3935" y="1056"/>
                      </a:lnTo>
                      <a:lnTo>
                        <a:pt x="3737" y="1056"/>
                      </a:lnTo>
                      <a:lnTo>
                        <a:pt x="3737" y="685"/>
                      </a:lnTo>
                      <a:close/>
                    </a:path>
                  </a:pathLst>
                </a:custGeom>
                <a:grpFill/>
                <a:ln>
                  <a:noFill/>
                </a:ln>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sp>
              <p:nvSpPr>
                <p:cNvPr id="101" name="Freeform 15"/>
                <p:cNvSpPr>
                  <a:spLocks noEditPoints="1"/>
                </p:cNvSpPr>
                <p:nvPr/>
              </p:nvSpPr>
              <p:spPr bwMode="auto">
                <a:xfrm>
                  <a:off x="5494020" y="3028685"/>
                  <a:ext cx="165021" cy="290751"/>
                </a:xfrm>
                <a:custGeom>
                  <a:avLst/>
                  <a:gdLst>
                    <a:gd name="T0" fmla="*/ 612 w 693"/>
                    <a:gd name="T1" fmla="*/ 0 h 1221"/>
                    <a:gd name="T2" fmla="*/ 81 w 693"/>
                    <a:gd name="T3" fmla="*/ 0 h 1221"/>
                    <a:gd name="T4" fmla="*/ 81 w 693"/>
                    <a:gd name="T5" fmla="*/ 125 h 1221"/>
                    <a:gd name="T6" fmla="*/ 0 w 693"/>
                    <a:gd name="T7" fmla="*/ 125 h 1221"/>
                    <a:gd name="T8" fmla="*/ 0 w 693"/>
                    <a:gd name="T9" fmla="*/ 1221 h 1221"/>
                    <a:gd name="T10" fmla="*/ 693 w 693"/>
                    <a:gd name="T11" fmla="*/ 1221 h 1221"/>
                    <a:gd name="T12" fmla="*/ 693 w 693"/>
                    <a:gd name="T13" fmla="*/ 125 h 1221"/>
                    <a:gd name="T14" fmla="*/ 612 w 693"/>
                    <a:gd name="T15" fmla="*/ 125 h 1221"/>
                    <a:gd name="T16" fmla="*/ 612 w 693"/>
                    <a:gd name="T17" fmla="*/ 0 h 1221"/>
                    <a:gd name="T18" fmla="*/ 459 w 693"/>
                    <a:gd name="T19" fmla="*/ 1056 h 1221"/>
                    <a:gd name="T20" fmla="*/ 260 w 693"/>
                    <a:gd name="T21" fmla="*/ 1056 h 1221"/>
                    <a:gd name="T22" fmla="*/ 260 w 693"/>
                    <a:gd name="T23" fmla="*/ 685 h 1221"/>
                    <a:gd name="T24" fmla="*/ 360 w 693"/>
                    <a:gd name="T25" fmla="*/ 633 h 1221"/>
                    <a:gd name="T26" fmla="*/ 459 w 693"/>
                    <a:gd name="T27" fmla="*/ 685 h 1221"/>
                    <a:gd name="T28" fmla="*/ 459 w 693"/>
                    <a:gd name="T29" fmla="*/ 1056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3" h="1221">
                      <a:moveTo>
                        <a:pt x="612" y="0"/>
                      </a:moveTo>
                      <a:lnTo>
                        <a:pt x="81" y="0"/>
                      </a:lnTo>
                      <a:lnTo>
                        <a:pt x="81" y="125"/>
                      </a:lnTo>
                      <a:lnTo>
                        <a:pt x="0" y="125"/>
                      </a:lnTo>
                      <a:lnTo>
                        <a:pt x="0" y="1221"/>
                      </a:lnTo>
                      <a:lnTo>
                        <a:pt x="693" y="1221"/>
                      </a:lnTo>
                      <a:lnTo>
                        <a:pt x="693" y="125"/>
                      </a:lnTo>
                      <a:lnTo>
                        <a:pt x="612" y="125"/>
                      </a:lnTo>
                      <a:lnTo>
                        <a:pt x="612" y="0"/>
                      </a:lnTo>
                      <a:close/>
                      <a:moveTo>
                        <a:pt x="459" y="1056"/>
                      </a:moveTo>
                      <a:lnTo>
                        <a:pt x="260" y="1056"/>
                      </a:lnTo>
                      <a:lnTo>
                        <a:pt x="260" y="685"/>
                      </a:lnTo>
                      <a:lnTo>
                        <a:pt x="360" y="633"/>
                      </a:lnTo>
                      <a:lnTo>
                        <a:pt x="459" y="685"/>
                      </a:lnTo>
                      <a:lnTo>
                        <a:pt x="459" y="1056"/>
                      </a:lnTo>
                      <a:close/>
                    </a:path>
                  </a:pathLst>
                </a:custGeom>
                <a:grpFill/>
                <a:ln>
                  <a:noFill/>
                </a:ln>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grpSp>
        </p:grpSp>
        <p:grpSp>
          <p:nvGrpSpPr>
            <p:cNvPr id="10" name="Group 9"/>
            <p:cNvGrpSpPr/>
            <p:nvPr/>
          </p:nvGrpSpPr>
          <p:grpSpPr>
            <a:xfrm>
              <a:off x="5659978" y="1694122"/>
              <a:ext cx="886350" cy="886351"/>
              <a:chOff x="5659978" y="1694122"/>
              <a:chExt cx="886350" cy="886351"/>
            </a:xfrm>
          </p:grpSpPr>
          <p:sp>
            <p:nvSpPr>
              <p:cNvPr id="55" name="Oval 54"/>
              <p:cNvSpPr/>
              <p:nvPr/>
            </p:nvSpPr>
            <p:spPr>
              <a:xfrm>
                <a:off x="5659978" y="1694122"/>
                <a:ext cx="886350" cy="886351"/>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latin typeface="Calibri"/>
                </a:endParaRPr>
              </a:p>
            </p:txBody>
          </p:sp>
          <p:grpSp>
            <p:nvGrpSpPr>
              <p:cNvPr id="104" name="Group 103"/>
              <p:cNvGrpSpPr/>
              <p:nvPr/>
            </p:nvGrpSpPr>
            <p:grpSpPr>
              <a:xfrm>
                <a:off x="5777125" y="1871753"/>
                <a:ext cx="604804" cy="474079"/>
                <a:chOff x="10848576" y="2466947"/>
                <a:chExt cx="1037987" cy="812721"/>
              </a:xfrm>
              <a:solidFill>
                <a:srgbClr val="FFFFFF"/>
              </a:solidFill>
            </p:grpSpPr>
            <p:sp>
              <p:nvSpPr>
                <p:cNvPr id="105" name="Freeform 68"/>
                <p:cNvSpPr>
                  <a:spLocks/>
                </p:cNvSpPr>
                <p:nvPr/>
              </p:nvSpPr>
              <p:spPr bwMode="auto">
                <a:xfrm>
                  <a:off x="11000500" y="2611489"/>
                  <a:ext cx="165973" cy="222171"/>
                </a:xfrm>
                <a:custGeom>
                  <a:avLst/>
                  <a:gdLst>
                    <a:gd name="T0" fmla="*/ 156 w 295"/>
                    <a:gd name="T1" fmla="*/ 395 h 395"/>
                    <a:gd name="T2" fmla="*/ 172 w 295"/>
                    <a:gd name="T3" fmla="*/ 395 h 395"/>
                    <a:gd name="T4" fmla="*/ 284 w 295"/>
                    <a:gd name="T5" fmla="*/ 308 h 395"/>
                    <a:gd name="T6" fmla="*/ 284 w 295"/>
                    <a:gd name="T7" fmla="*/ 128 h 395"/>
                    <a:gd name="T8" fmla="*/ 147 w 295"/>
                    <a:gd name="T9" fmla="*/ 0 h 395"/>
                    <a:gd name="T10" fmla="*/ 147 w 295"/>
                    <a:gd name="T11" fmla="*/ 18 h 395"/>
                    <a:gd name="T12" fmla="*/ 136 w 295"/>
                    <a:gd name="T13" fmla="*/ 26 h 395"/>
                    <a:gd name="T14" fmla="*/ 27 w 295"/>
                    <a:gd name="T15" fmla="*/ 85 h 395"/>
                    <a:gd name="T16" fmla="*/ 49 w 295"/>
                    <a:gd name="T17" fmla="*/ 249 h 395"/>
                    <a:gd name="T18" fmla="*/ 156 w 295"/>
                    <a:gd name="T19"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395">
                      <a:moveTo>
                        <a:pt x="156" y="395"/>
                      </a:moveTo>
                      <a:cubicBezTo>
                        <a:pt x="172" y="395"/>
                        <a:pt x="172" y="395"/>
                        <a:pt x="172" y="395"/>
                      </a:cubicBezTo>
                      <a:cubicBezTo>
                        <a:pt x="198" y="395"/>
                        <a:pt x="285" y="387"/>
                        <a:pt x="284" y="308"/>
                      </a:cubicBezTo>
                      <a:cubicBezTo>
                        <a:pt x="284" y="128"/>
                        <a:pt x="284" y="128"/>
                        <a:pt x="284" y="128"/>
                      </a:cubicBezTo>
                      <a:cubicBezTo>
                        <a:pt x="284" y="128"/>
                        <a:pt x="295" y="7"/>
                        <a:pt x="147" y="0"/>
                      </a:cubicBezTo>
                      <a:cubicBezTo>
                        <a:pt x="147" y="18"/>
                        <a:pt x="147" y="18"/>
                        <a:pt x="147" y="18"/>
                      </a:cubicBezTo>
                      <a:cubicBezTo>
                        <a:pt x="147" y="22"/>
                        <a:pt x="141" y="25"/>
                        <a:pt x="136" y="26"/>
                      </a:cubicBezTo>
                      <a:cubicBezTo>
                        <a:pt x="87" y="26"/>
                        <a:pt x="48" y="47"/>
                        <a:pt x="27" y="85"/>
                      </a:cubicBezTo>
                      <a:cubicBezTo>
                        <a:pt x="0" y="135"/>
                        <a:pt x="9" y="194"/>
                        <a:pt x="49" y="249"/>
                      </a:cubicBezTo>
                      <a:cubicBezTo>
                        <a:pt x="101" y="323"/>
                        <a:pt x="156" y="395"/>
                        <a:pt x="156" y="395"/>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sp>
              <p:nvSpPr>
                <p:cNvPr id="106" name="Freeform 69"/>
                <p:cNvSpPr>
                  <a:spLocks/>
                </p:cNvSpPr>
                <p:nvPr/>
              </p:nvSpPr>
              <p:spPr bwMode="auto">
                <a:xfrm>
                  <a:off x="10848576" y="2466947"/>
                  <a:ext cx="1037987" cy="812721"/>
                </a:xfrm>
                <a:custGeom>
                  <a:avLst/>
                  <a:gdLst>
                    <a:gd name="T0" fmla="*/ 1845 w 1845"/>
                    <a:gd name="T1" fmla="*/ 0 h 1445"/>
                    <a:gd name="T2" fmla="*/ 419 w 1845"/>
                    <a:gd name="T3" fmla="*/ 0 h 1445"/>
                    <a:gd name="T4" fmla="*/ 419 w 1845"/>
                    <a:gd name="T5" fmla="*/ 200 h 1445"/>
                    <a:gd name="T6" fmla="*/ 419 w 1845"/>
                    <a:gd name="T7" fmla="*/ 200 h 1445"/>
                    <a:gd name="T8" fmla="*/ 496 w 1845"/>
                    <a:gd name="T9" fmla="*/ 214 h 1445"/>
                    <a:gd name="T10" fmla="*/ 496 w 1845"/>
                    <a:gd name="T11" fmla="*/ 77 h 1445"/>
                    <a:gd name="T12" fmla="*/ 1769 w 1845"/>
                    <a:gd name="T13" fmla="*/ 77 h 1445"/>
                    <a:gd name="T14" fmla="*/ 1769 w 1845"/>
                    <a:gd name="T15" fmla="*/ 1234 h 1445"/>
                    <a:gd name="T16" fmla="*/ 584 w 1845"/>
                    <a:gd name="T17" fmla="*/ 1234 h 1445"/>
                    <a:gd name="T18" fmla="*/ 584 w 1845"/>
                    <a:gd name="T19" fmla="*/ 1230 h 1445"/>
                    <a:gd name="T20" fmla="*/ 796 w 1845"/>
                    <a:gd name="T21" fmla="*/ 1053 h 1445"/>
                    <a:gd name="T22" fmla="*/ 792 w 1845"/>
                    <a:gd name="T23" fmla="*/ 1010 h 1445"/>
                    <a:gd name="T24" fmla="*/ 825 w 1845"/>
                    <a:gd name="T25" fmla="*/ 984 h 1445"/>
                    <a:gd name="T26" fmla="*/ 881 w 1845"/>
                    <a:gd name="T27" fmla="*/ 968 h 1445"/>
                    <a:gd name="T28" fmla="*/ 936 w 1845"/>
                    <a:gd name="T29" fmla="*/ 919 h 1445"/>
                    <a:gd name="T30" fmla="*/ 945 w 1845"/>
                    <a:gd name="T31" fmla="*/ 871 h 1445"/>
                    <a:gd name="T32" fmla="*/ 927 w 1845"/>
                    <a:gd name="T33" fmla="*/ 846 h 1445"/>
                    <a:gd name="T34" fmla="*/ 1320 w 1845"/>
                    <a:gd name="T35" fmla="*/ 434 h 1445"/>
                    <a:gd name="T36" fmla="*/ 1319 w 1845"/>
                    <a:gd name="T37" fmla="*/ 407 h 1445"/>
                    <a:gd name="T38" fmla="*/ 1292 w 1845"/>
                    <a:gd name="T39" fmla="*/ 407 h 1445"/>
                    <a:gd name="T40" fmla="*/ 891 w 1845"/>
                    <a:gd name="T41" fmla="*/ 828 h 1445"/>
                    <a:gd name="T42" fmla="*/ 889 w 1845"/>
                    <a:gd name="T43" fmla="*/ 829 h 1445"/>
                    <a:gd name="T44" fmla="*/ 891 w 1845"/>
                    <a:gd name="T45" fmla="*/ 811 h 1445"/>
                    <a:gd name="T46" fmla="*/ 871 w 1845"/>
                    <a:gd name="T47" fmla="*/ 805 h 1445"/>
                    <a:gd name="T48" fmla="*/ 827 w 1845"/>
                    <a:gd name="T49" fmla="*/ 836 h 1445"/>
                    <a:gd name="T50" fmla="*/ 813 w 1845"/>
                    <a:gd name="T51" fmla="*/ 850 h 1445"/>
                    <a:gd name="T52" fmla="*/ 787 w 1845"/>
                    <a:gd name="T53" fmla="*/ 914 h 1445"/>
                    <a:gd name="T54" fmla="*/ 579 w 1845"/>
                    <a:gd name="T55" fmla="*/ 1019 h 1445"/>
                    <a:gd name="T56" fmla="*/ 484 w 1845"/>
                    <a:gd name="T57" fmla="*/ 709 h 1445"/>
                    <a:gd name="T58" fmla="*/ 456 w 1845"/>
                    <a:gd name="T59" fmla="*/ 686 h 1445"/>
                    <a:gd name="T60" fmla="*/ 460 w 1845"/>
                    <a:gd name="T61" fmla="*/ 719 h 1445"/>
                    <a:gd name="T62" fmla="*/ 493 w 1845"/>
                    <a:gd name="T63" fmla="*/ 753 h 1445"/>
                    <a:gd name="T64" fmla="*/ 515 w 1845"/>
                    <a:gd name="T65" fmla="*/ 899 h 1445"/>
                    <a:gd name="T66" fmla="*/ 381 w 1845"/>
                    <a:gd name="T67" fmla="*/ 671 h 1445"/>
                    <a:gd name="T68" fmla="*/ 274 w 1845"/>
                    <a:gd name="T69" fmla="*/ 579 h 1445"/>
                    <a:gd name="T70" fmla="*/ 257 w 1845"/>
                    <a:gd name="T71" fmla="*/ 637 h 1445"/>
                    <a:gd name="T72" fmla="*/ 168 w 1845"/>
                    <a:gd name="T73" fmla="*/ 677 h 1445"/>
                    <a:gd name="T74" fmla="*/ 33 w 1845"/>
                    <a:gd name="T75" fmla="*/ 1076 h 1445"/>
                    <a:gd name="T76" fmla="*/ 27 w 1845"/>
                    <a:gd name="T77" fmla="*/ 1255 h 1445"/>
                    <a:gd name="T78" fmla="*/ 101 w 1845"/>
                    <a:gd name="T79" fmla="*/ 1445 h 1445"/>
                    <a:gd name="T80" fmla="*/ 590 w 1845"/>
                    <a:gd name="T81" fmla="*/ 1445 h 1445"/>
                    <a:gd name="T82" fmla="*/ 587 w 1845"/>
                    <a:gd name="T83" fmla="*/ 1311 h 1445"/>
                    <a:gd name="T84" fmla="*/ 1845 w 1845"/>
                    <a:gd name="T85" fmla="*/ 1311 h 1445"/>
                    <a:gd name="T86" fmla="*/ 1845 w 1845"/>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5" h="1445">
                      <a:moveTo>
                        <a:pt x="1845" y="0"/>
                      </a:moveTo>
                      <a:cubicBezTo>
                        <a:pt x="419" y="0"/>
                        <a:pt x="419" y="0"/>
                        <a:pt x="419" y="0"/>
                      </a:cubicBezTo>
                      <a:cubicBezTo>
                        <a:pt x="419" y="200"/>
                        <a:pt x="419" y="200"/>
                        <a:pt x="419" y="200"/>
                      </a:cubicBezTo>
                      <a:cubicBezTo>
                        <a:pt x="419" y="200"/>
                        <a:pt x="419" y="200"/>
                        <a:pt x="419" y="200"/>
                      </a:cubicBezTo>
                      <a:cubicBezTo>
                        <a:pt x="448" y="201"/>
                        <a:pt x="473" y="206"/>
                        <a:pt x="496" y="214"/>
                      </a:cubicBezTo>
                      <a:cubicBezTo>
                        <a:pt x="496" y="77"/>
                        <a:pt x="496" y="77"/>
                        <a:pt x="496" y="77"/>
                      </a:cubicBezTo>
                      <a:cubicBezTo>
                        <a:pt x="1769" y="77"/>
                        <a:pt x="1769" y="77"/>
                        <a:pt x="1769" y="77"/>
                      </a:cubicBezTo>
                      <a:cubicBezTo>
                        <a:pt x="1769" y="1234"/>
                        <a:pt x="1769" y="1234"/>
                        <a:pt x="1769" y="1234"/>
                      </a:cubicBezTo>
                      <a:cubicBezTo>
                        <a:pt x="584" y="1234"/>
                        <a:pt x="584" y="1234"/>
                        <a:pt x="584" y="1234"/>
                      </a:cubicBezTo>
                      <a:cubicBezTo>
                        <a:pt x="584" y="1230"/>
                        <a:pt x="584" y="1230"/>
                        <a:pt x="584" y="1230"/>
                      </a:cubicBezTo>
                      <a:cubicBezTo>
                        <a:pt x="796" y="1053"/>
                        <a:pt x="796" y="1053"/>
                        <a:pt x="796" y="1053"/>
                      </a:cubicBezTo>
                      <a:cubicBezTo>
                        <a:pt x="792" y="1010"/>
                        <a:pt x="792" y="1010"/>
                        <a:pt x="792" y="1010"/>
                      </a:cubicBezTo>
                      <a:cubicBezTo>
                        <a:pt x="792" y="1009"/>
                        <a:pt x="814" y="991"/>
                        <a:pt x="825" y="984"/>
                      </a:cubicBezTo>
                      <a:cubicBezTo>
                        <a:pt x="847" y="971"/>
                        <a:pt x="868" y="969"/>
                        <a:pt x="881" y="968"/>
                      </a:cubicBezTo>
                      <a:cubicBezTo>
                        <a:pt x="901" y="967"/>
                        <a:pt x="913" y="948"/>
                        <a:pt x="936" y="919"/>
                      </a:cubicBezTo>
                      <a:cubicBezTo>
                        <a:pt x="959" y="891"/>
                        <a:pt x="945" y="871"/>
                        <a:pt x="945" y="871"/>
                      </a:cubicBezTo>
                      <a:cubicBezTo>
                        <a:pt x="939" y="863"/>
                        <a:pt x="933" y="854"/>
                        <a:pt x="927" y="846"/>
                      </a:cubicBezTo>
                      <a:cubicBezTo>
                        <a:pt x="1320" y="434"/>
                        <a:pt x="1320" y="434"/>
                        <a:pt x="1320" y="434"/>
                      </a:cubicBezTo>
                      <a:cubicBezTo>
                        <a:pt x="1327" y="426"/>
                        <a:pt x="1327" y="414"/>
                        <a:pt x="1319" y="407"/>
                      </a:cubicBezTo>
                      <a:cubicBezTo>
                        <a:pt x="1311" y="399"/>
                        <a:pt x="1299" y="400"/>
                        <a:pt x="1292" y="407"/>
                      </a:cubicBezTo>
                      <a:cubicBezTo>
                        <a:pt x="891" y="828"/>
                        <a:pt x="891" y="828"/>
                        <a:pt x="891" y="828"/>
                      </a:cubicBezTo>
                      <a:cubicBezTo>
                        <a:pt x="891" y="828"/>
                        <a:pt x="890" y="828"/>
                        <a:pt x="889" y="829"/>
                      </a:cubicBezTo>
                      <a:cubicBezTo>
                        <a:pt x="893" y="824"/>
                        <a:pt x="894" y="817"/>
                        <a:pt x="891" y="811"/>
                      </a:cubicBezTo>
                      <a:cubicBezTo>
                        <a:pt x="887" y="804"/>
                        <a:pt x="878" y="801"/>
                        <a:pt x="871" y="805"/>
                      </a:cubicBezTo>
                      <a:cubicBezTo>
                        <a:pt x="827" y="836"/>
                        <a:pt x="827" y="836"/>
                        <a:pt x="827" y="836"/>
                      </a:cubicBezTo>
                      <a:cubicBezTo>
                        <a:pt x="827" y="836"/>
                        <a:pt x="819" y="842"/>
                        <a:pt x="813" y="850"/>
                      </a:cubicBezTo>
                      <a:cubicBezTo>
                        <a:pt x="798" y="867"/>
                        <a:pt x="787" y="914"/>
                        <a:pt x="787" y="914"/>
                      </a:cubicBezTo>
                      <a:cubicBezTo>
                        <a:pt x="579" y="1019"/>
                        <a:pt x="579" y="1019"/>
                        <a:pt x="579" y="1019"/>
                      </a:cubicBezTo>
                      <a:cubicBezTo>
                        <a:pt x="578" y="870"/>
                        <a:pt x="547" y="767"/>
                        <a:pt x="484" y="709"/>
                      </a:cubicBezTo>
                      <a:cubicBezTo>
                        <a:pt x="476" y="702"/>
                        <a:pt x="466" y="694"/>
                        <a:pt x="456" y="686"/>
                      </a:cubicBezTo>
                      <a:cubicBezTo>
                        <a:pt x="456" y="686"/>
                        <a:pt x="456" y="704"/>
                        <a:pt x="460" y="719"/>
                      </a:cubicBezTo>
                      <a:cubicBezTo>
                        <a:pt x="465" y="733"/>
                        <a:pt x="493" y="753"/>
                        <a:pt x="493" y="753"/>
                      </a:cubicBezTo>
                      <a:cubicBezTo>
                        <a:pt x="508" y="784"/>
                        <a:pt x="513" y="844"/>
                        <a:pt x="515" y="899"/>
                      </a:cubicBezTo>
                      <a:cubicBezTo>
                        <a:pt x="471" y="823"/>
                        <a:pt x="416" y="730"/>
                        <a:pt x="381" y="671"/>
                      </a:cubicBezTo>
                      <a:cubicBezTo>
                        <a:pt x="348" y="614"/>
                        <a:pt x="274" y="579"/>
                        <a:pt x="274" y="579"/>
                      </a:cubicBezTo>
                      <a:cubicBezTo>
                        <a:pt x="257" y="637"/>
                        <a:pt x="257" y="637"/>
                        <a:pt x="257" y="637"/>
                      </a:cubicBezTo>
                      <a:cubicBezTo>
                        <a:pt x="257" y="637"/>
                        <a:pt x="202" y="642"/>
                        <a:pt x="168" y="677"/>
                      </a:cubicBezTo>
                      <a:cubicBezTo>
                        <a:pt x="108" y="739"/>
                        <a:pt x="58" y="1005"/>
                        <a:pt x="33" y="1076"/>
                      </a:cubicBezTo>
                      <a:cubicBezTo>
                        <a:pt x="0" y="1173"/>
                        <a:pt x="27" y="1255"/>
                        <a:pt x="27" y="1255"/>
                      </a:cubicBezTo>
                      <a:cubicBezTo>
                        <a:pt x="101" y="1445"/>
                        <a:pt x="101" y="1445"/>
                        <a:pt x="101" y="1445"/>
                      </a:cubicBezTo>
                      <a:cubicBezTo>
                        <a:pt x="590" y="1445"/>
                        <a:pt x="590" y="1445"/>
                        <a:pt x="590" y="1445"/>
                      </a:cubicBezTo>
                      <a:cubicBezTo>
                        <a:pt x="587" y="1311"/>
                        <a:pt x="587" y="1311"/>
                        <a:pt x="587" y="1311"/>
                      </a:cubicBezTo>
                      <a:cubicBezTo>
                        <a:pt x="1845" y="1311"/>
                        <a:pt x="1845" y="1311"/>
                        <a:pt x="1845" y="1311"/>
                      </a:cubicBezTo>
                      <a:lnTo>
                        <a:pt x="1845"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500" kern="0">
                    <a:solidFill>
                      <a:srgbClr val="5F5F5F"/>
                    </a:solidFill>
                  </a:endParaRPr>
                </a:p>
              </p:txBody>
            </p:sp>
          </p:grpSp>
        </p:grpSp>
        <p:grpSp>
          <p:nvGrpSpPr>
            <p:cNvPr id="13" name="Group 12"/>
            <p:cNvGrpSpPr/>
            <p:nvPr/>
          </p:nvGrpSpPr>
          <p:grpSpPr>
            <a:xfrm>
              <a:off x="6915005" y="3322450"/>
              <a:ext cx="886349" cy="886352"/>
              <a:chOff x="6915005" y="3322450"/>
              <a:chExt cx="886349" cy="886352"/>
            </a:xfrm>
          </p:grpSpPr>
          <p:sp>
            <p:nvSpPr>
              <p:cNvPr id="29" name="Oval 28"/>
              <p:cNvSpPr/>
              <p:nvPr/>
            </p:nvSpPr>
            <p:spPr>
              <a:xfrm>
                <a:off x="6915005" y="3322450"/>
                <a:ext cx="886349" cy="886352"/>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latin typeface="Calibri"/>
                </a:endParaRPr>
              </a:p>
            </p:txBody>
          </p:sp>
          <p:grpSp>
            <p:nvGrpSpPr>
              <p:cNvPr id="107" name="Group 106"/>
              <p:cNvGrpSpPr/>
              <p:nvPr/>
            </p:nvGrpSpPr>
            <p:grpSpPr>
              <a:xfrm>
                <a:off x="7044881" y="3555856"/>
                <a:ext cx="645136" cy="451580"/>
                <a:chOff x="8776176" y="2552105"/>
                <a:chExt cx="1029415" cy="720566"/>
              </a:xfrm>
              <a:solidFill>
                <a:schemeClr val="bg1"/>
              </a:solidFill>
            </p:grpSpPr>
            <p:sp>
              <p:nvSpPr>
                <p:cNvPr id="108" name="Freeform 43"/>
                <p:cNvSpPr>
                  <a:spLocks/>
                </p:cNvSpPr>
                <p:nvPr/>
              </p:nvSpPr>
              <p:spPr bwMode="auto">
                <a:xfrm>
                  <a:off x="8872855" y="2801422"/>
                  <a:ext cx="932736" cy="376238"/>
                </a:xfrm>
                <a:custGeom>
                  <a:avLst/>
                  <a:gdLst>
                    <a:gd name="T0" fmla="*/ 2242 w 3917"/>
                    <a:gd name="T1" fmla="*/ 0 h 1580"/>
                    <a:gd name="T2" fmla="*/ 2799 w 3917"/>
                    <a:gd name="T3" fmla="*/ 633 h 1580"/>
                    <a:gd name="T4" fmla="*/ 3917 w 3917"/>
                    <a:gd name="T5" fmla="*/ 125 h 1580"/>
                    <a:gd name="T6" fmla="*/ 3917 w 3917"/>
                    <a:gd name="T7" fmla="*/ 1580 h 1580"/>
                    <a:gd name="T8" fmla="*/ 0 w 3917"/>
                    <a:gd name="T9" fmla="*/ 1580 h 1580"/>
                    <a:gd name="T10" fmla="*/ 0 w 3917"/>
                    <a:gd name="T11" fmla="*/ 1065 h 1580"/>
                    <a:gd name="T12" fmla="*/ 1110 w 3917"/>
                    <a:gd name="T13" fmla="*/ 607 h 1580"/>
                    <a:gd name="T14" fmla="*/ 1684 w 3917"/>
                    <a:gd name="T15" fmla="*/ 973 h 1580"/>
                    <a:gd name="T16" fmla="*/ 2242 w 3917"/>
                    <a:gd name="T17" fmla="*/ 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1580">
                      <a:moveTo>
                        <a:pt x="2242" y="0"/>
                      </a:moveTo>
                      <a:lnTo>
                        <a:pt x="2799" y="633"/>
                      </a:lnTo>
                      <a:lnTo>
                        <a:pt x="3917" y="125"/>
                      </a:lnTo>
                      <a:lnTo>
                        <a:pt x="3917" y="1580"/>
                      </a:lnTo>
                      <a:lnTo>
                        <a:pt x="0" y="1580"/>
                      </a:lnTo>
                      <a:lnTo>
                        <a:pt x="0" y="1065"/>
                      </a:lnTo>
                      <a:lnTo>
                        <a:pt x="1110" y="607"/>
                      </a:lnTo>
                      <a:lnTo>
                        <a:pt x="1684" y="973"/>
                      </a:lnTo>
                      <a:lnTo>
                        <a:pt x="22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p>
              </p:txBody>
            </p:sp>
            <p:sp>
              <p:nvSpPr>
                <p:cNvPr id="109" name="Rectangle 44"/>
                <p:cNvSpPr>
                  <a:spLocks noChangeArrowheads="1"/>
                </p:cNvSpPr>
                <p:nvPr/>
              </p:nvSpPr>
              <p:spPr bwMode="auto">
                <a:xfrm>
                  <a:off x="8877379" y="2555438"/>
                  <a:ext cx="294799" cy="32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p>
              </p:txBody>
            </p:sp>
            <p:sp>
              <p:nvSpPr>
                <p:cNvPr id="110" name="Rectangle 45"/>
                <p:cNvSpPr>
                  <a:spLocks noChangeArrowheads="1"/>
                </p:cNvSpPr>
                <p:nvPr/>
              </p:nvSpPr>
              <p:spPr bwMode="auto">
                <a:xfrm>
                  <a:off x="8877379" y="2640925"/>
                  <a:ext cx="218122" cy="32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p>
              </p:txBody>
            </p:sp>
            <p:sp>
              <p:nvSpPr>
                <p:cNvPr id="111" name="Freeform 46"/>
                <p:cNvSpPr>
                  <a:spLocks/>
                </p:cNvSpPr>
                <p:nvPr/>
              </p:nvSpPr>
              <p:spPr bwMode="auto">
                <a:xfrm>
                  <a:off x="8776176" y="2552105"/>
                  <a:ext cx="1029414" cy="720566"/>
                </a:xfrm>
                <a:custGeom>
                  <a:avLst/>
                  <a:gdLst>
                    <a:gd name="T0" fmla="*/ 4323 w 4323"/>
                    <a:gd name="T1" fmla="*/ 3026 h 3026"/>
                    <a:gd name="T2" fmla="*/ 0 w 4323"/>
                    <a:gd name="T3" fmla="*/ 3026 h 3026"/>
                    <a:gd name="T4" fmla="*/ 0 w 4323"/>
                    <a:gd name="T5" fmla="*/ 0 h 3026"/>
                    <a:gd name="T6" fmla="*/ 179 w 4323"/>
                    <a:gd name="T7" fmla="*/ 0 h 3026"/>
                    <a:gd name="T8" fmla="*/ 179 w 4323"/>
                    <a:gd name="T9" fmla="*/ 2844 h 3026"/>
                    <a:gd name="T10" fmla="*/ 4323 w 4323"/>
                    <a:gd name="T11" fmla="*/ 2844 h 3026"/>
                    <a:gd name="T12" fmla="*/ 4323 w 4323"/>
                    <a:gd name="T13" fmla="*/ 3026 h 3026"/>
                  </a:gdLst>
                  <a:ahLst/>
                  <a:cxnLst>
                    <a:cxn ang="0">
                      <a:pos x="T0" y="T1"/>
                    </a:cxn>
                    <a:cxn ang="0">
                      <a:pos x="T2" y="T3"/>
                    </a:cxn>
                    <a:cxn ang="0">
                      <a:pos x="T4" y="T5"/>
                    </a:cxn>
                    <a:cxn ang="0">
                      <a:pos x="T6" y="T7"/>
                    </a:cxn>
                    <a:cxn ang="0">
                      <a:pos x="T8" y="T9"/>
                    </a:cxn>
                    <a:cxn ang="0">
                      <a:pos x="T10" y="T11"/>
                    </a:cxn>
                    <a:cxn ang="0">
                      <a:pos x="T12" y="T13"/>
                    </a:cxn>
                  </a:cxnLst>
                  <a:rect l="0" t="0" r="r" b="b"/>
                  <a:pathLst>
                    <a:path w="4323" h="3026">
                      <a:moveTo>
                        <a:pt x="4323" y="3026"/>
                      </a:moveTo>
                      <a:lnTo>
                        <a:pt x="0" y="3026"/>
                      </a:lnTo>
                      <a:lnTo>
                        <a:pt x="0" y="0"/>
                      </a:lnTo>
                      <a:lnTo>
                        <a:pt x="179" y="0"/>
                      </a:lnTo>
                      <a:lnTo>
                        <a:pt x="179" y="2844"/>
                      </a:lnTo>
                      <a:lnTo>
                        <a:pt x="4323" y="2844"/>
                      </a:lnTo>
                      <a:lnTo>
                        <a:pt x="4323" y="30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p>
              </p:txBody>
            </p:sp>
            <p:sp>
              <p:nvSpPr>
                <p:cNvPr id="112" name="Freeform 47"/>
                <p:cNvSpPr>
                  <a:spLocks/>
                </p:cNvSpPr>
                <p:nvPr/>
              </p:nvSpPr>
              <p:spPr bwMode="auto">
                <a:xfrm>
                  <a:off x="8872855" y="2573536"/>
                  <a:ext cx="932736" cy="446723"/>
                </a:xfrm>
                <a:custGeom>
                  <a:avLst/>
                  <a:gdLst>
                    <a:gd name="T0" fmla="*/ 1122 w 3917"/>
                    <a:gd name="T1" fmla="*/ 1413 h 1876"/>
                    <a:gd name="T2" fmla="*/ 1637 w 3917"/>
                    <a:gd name="T3" fmla="*/ 1741 h 1876"/>
                    <a:gd name="T4" fmla="*/ 2218 w 3917"/>
                    <a:gd name="T5" fmla="*/ 725 h 1876"/>
                    <a:gd name="T6" fmla="*/ 2835 w 3917"/>
                    <a:gd name="T7" fmla="*/ 1424 h 1876"/>
                    <a:gd name="T8" fmla="*/ 3917 w 3917"/>
                    <a:gd name="T9" fmla="*/ 933 h 1876"/>
                    <a:gd name="T10" fmla="*/ 3917 w 3917"/>
                    <a:gd name="T11" fmla="*/ 0 h 1876"/>
                    <a:gd name="T12" fmla="*/ 2802 w 3917"/>
                    <a:gd name="T13" fmla="*/ 624 h 1876"/>
                    <a:gd name="T14" fmla="*/ 2232 w 3917"/>
                    <a:gd name="T15" fmla="*/ 333 h 1876"/>
                    <a:gd name="T16" fmla="*/ 1684 w 3917"/>
                    <a:gd name="T17" fmla="*/ 824 h 1876"/>
                    <a:gd name="T18" fmla="*/ 1122 w 3917"/>
                    <a:gd name="T19" fmla="*/ 598 h 1876"/>
                    <a:gd name="T20" fmla="*/ 0 w 3917"/>
                    <a:gd name="T21" fmla="*/ 1365 h 1876"/>
                    <a:gd name="T22" fmla="*/ 0 w 3917"/>
                    <a:gd name="T23" fmla="*/ 1876 h 1876"/>
                    <a:gd name="T24" fmla="*/ 1122 w 3917"/>
                    <a:gd name="T25" fmla="*/ 1413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7" h="1876">
                      <a:moveTo>
                        <a:pt x="1122" y="1413"/>
                      </a:moveTo>
                      <a:lnTo>
                        <a:pt x="1637" y="1741"/>
                      </a:lnTo>
                      <a:lnTo>
                        <a:pt x="2218" y="725"/>
                      </a:lnTo>
                      <a:lnTo>
                        <a:pt x="2835" y="1424"/>
                      </a:lnTo>
                      <a:lnTo>
                        <a:pt x="3917" y="933"/>
                      </a:lnTo>
                      <a:lnTo>
                        <a:pt x="3917" y="0"/>
                      </a:lnTo>
                      <a:lnTo>
                        <a:pt x="2802" y="624"/>
                      </a:lnTo>
                      <a:lnTo>
                        <a:pt x="2232" y="333"/>
                      </a:lnTo>
                      <a:lnTo>
                        <a:pt x="1684" y="824"/>
                      </a:lnTo>
                      <a:lnTo>
                        <a:pt x="1122" y="598"/>
                      </a:lnTo>
                      <a:lnTo>
                        <a:pt x="0" y="1365"/>
                      </a:lnTo>
                      <a:lnTo>
                        <a:pt x="0" y="1876"/>
                      </a:lnTo>
                      <a:lnTo>
                        <a:pt x="1122" y="1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00"/>
                </a:p>
              </p:txBody>
            </p:sp>
          </p:grpSp>
        </p:grpSp>
      </p:grpSp>
    </p:spTree>
    <p:extLst>
      <p:ext uri="{BB962C8B-B14F-4D97-AF65-F5344CB8AC3E}">
        <p14:creationId xmlns:p14="http://schemas.microsoft.com/office/powerpoint/2010/main" val="2604703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par>
                                <p:cTn id="8" presetID="6" presetClass="emph" presetSubtype="0" fill="hold" grpId="1" nodeType="withEffect">
                                  <p:stCondLst>
                                    <p:cond delay="0"/>
                                  </p:stCondLst>
                                  <p:childTnLst>
                                    <p:animScale>
                                      <p:cBhvr>
                                        <p:cTn id="9" dur="10" fill="hold"/>
                                        <p:tgtEl>
                                          <p:spTgt spid="22"/>
                                        </p:tgtEl>
                                      </p:cBhvr>
                                      <p:by x="1000" y="1000"/>
                                    </p:animScale>
                                  </p:childTnLst>
                                </p:cTn>
                              </p:par>
                              <p:par>
                                <p:cTn id="10" presetID="6" presetClass="emph" presetSubtype="0" decel="100000" fill="hold" grpId="2" nodeType="withEffect">
                                  <p:stCondLst>
                                    <p:cond delay="0"/>
                                  </p:stCondLst>
                                  <p:childTnLst>
                                    <p:animScale>
                                      <p:cBhvr>
                                        <p:cTn id="11" dur="1000" fill="hold"/>
                                        <p:tgtEl>
                                          <p:spTgt spid="22"/>
                                        </p:tgtEl>
                                      </p:cBhvr>
                                      <p:by x="9999000" y="9999000"/>
                                    </p:animScale>
                                  </p:childTnLst>
                                </p:cTn>
                              </p:par>
                              <p:par>
                                <p:cTn id="12" presetID="10" presetClass="entr" presetSubtype="0" fill="hold" nodeType="withEffect">
                                  <p:stCondLst>
                                    <p:cond delay="50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500"/>
                                        <p:tgtEl>
                                          <p:spTgt spid="114"/>
                                        </p:tgtEl>
                                      </p:cBhvr>
                                    </p:animEffect>
                                  </p:childTnLst>
                                </p:cTn>
                              </p:par>
                              <p:par>
                                <p:cTn id="15" presetID="8" presetClass="emph" presetSubtype="0" fill="hold" nodeType="withEffect">
                                  <p:stCondLst>
                                    <p:cond delay="0"/>
                                  </p:stCondLst>
                                  <p:childTnLst>
                                    <p:animRot by="-1200000">
                                      <p:cBhvr>
                                        <p:cTn id="16" dur="10" fill="hold"/>
                                        <p:tgtEl>
                                          <p:spTgt spid="114"/>
                                        </p:tgtEl>
                                        <p:attrNameLst>
                                          <p:attrName>r</p:attrName>
                                        </p:attrNameLst>
                                      </p:cBhvr>
                                    </p:animRot>
                                  </p:childTnLst>
                                </p:cTn>
                              </p:par>
                              <p:par>
                                <p:cTn id="17" presetID="8" presetClass="emph" presetSubtype="0" decel="100000" fill="hold" nodeType="withEffect">
                                  <p:stCondLst>
                                    <p:cond delay="500"/>
                                  </p:stCondLst>
                                  <p:childTnLst>
                                    <p:animRot by="1200000">
                                      <p:cBhvr>
                                        <p:cTn id="18" dur="1000" fill="hold"/>
                                        <p:tgtEl>
                                          <p:spTgt spid="114"/>
                                        </p:tgtEl>
                                        <p:attrNameLst>
                                          <p:attrName>r</p:attrName>
                                        </p:attrNameLst>
                                      </p:cBhvr>
                                    </p:animRo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p:bldP spid="19" grpId="0"/>
      <p:bldP spid="20" grpId="0"/>
      <p:bldP spid="21" grpId="0"/>
      <p:bldP spid="22" grpId="0" animBg="1"/>
      <p:bldP spid="22" grpId="1" animBg="1"/>
      <p:bldP spid="2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9000" b="-3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a:pPr/>
              <a:t>25</a:t>
            </a:fld>
            <a:endParaRPr lang="en-US" dirty="0"/>
          </a:p>
        </p:txBody>
      </p:sp>
      <p:sp>
        <p:nvSpPr>
          <p:cNvPr id="8" name="Title 3"/>
          <p:cNvSpPr txBox="1">
            <a:spLocks/>
          </p:cNvSpPr>
          <p:nvPr/>
        </p:nvSpPr>
        <p:spPr>
          <a:xfrm>
            <a:off x="699125" y="3011923"/>
            <a:ext cx="10325609" cy="1405086"/>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13800" b="1"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j-ea"/>
                <a:cs typeface="+mj-cs"/>
              </a:rPr>
              <a:t>Embracing</a:t>
            </a:r>
            <a:r>
              <a:rPr kumimoji="0" lang="en-GB" sz="6000" b="1" i="0" u="none" strike="noStrike" kern="1200" cap="none" spc="0" normalizeH="0" baseline="0" noProof="0" dirty="0">
                <a:ln>
                  <a:noFill/>
                </a:ln>
                <a:solidFill>
                  <a:srgbClr val="5F5F5F"/>
                </a:solidFill>
                <a:effectLst>
                  <a:outerShdw blurRad="38100" dist="38100" dir="2700000" algn="tl">
                    <a:srgbClr val="000000">
                      <a:alpha val="43137"/>
                    </a:srgbClr>
                  </a:outerShdw>
                </a:effectLst>
                <a:uLnTx/>
                <a:uFillTx/>
                <a:latin typeface="Calibri"/>
                <a:ea typeface="+mj-ea"/>
                <a:cs typeface="+mj-cs"/>
              </a:rPr>
              <a:t> </a:t>
            </a:r>
            <a:r>
              <a:rPr kumimoji="0" lang="en-GB"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j-ea"/>
                <a:cs typeface="+mj-cs"/>
              </a:rPr>
              <a:t>Digital Disruption Through Collaboration</a:t>
            </a:r>
          </a:p>
        </p:txBody>
      </p:sp>
    </p:spTree>
    <p:extLst>
      <p:ext uri="{BB962C8B-B14F-4D97-AF65-F5344CB8AC3E}">
        <p14:creationId xmlns:p14="http://schemas.microsoft.com/office/powerpoint/2010/main" val="1914405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35" presetClass="path" presetSubtype="0" decel="100000" fill="hold" grpId="1" nodeType="withEffect">
                                  <p:stCondLst>
                                    <p:cond delay="500"/>
                                  </p:stCondLst>
                                  <p:childTnLst>
                                    <p:animMotion origin="layout" path="M -3.59469E-6 -3.7037E-7 L -0.03555 -3.7037E-7 " pathEditMode="relative" rAng="0" ptsTypes="AA">
                                      <p:cBhvr>
                                        <p:cTn id="9" dur="750" spd="-100000" fill="hold"/>
                                        <p:tgtEl>
                                          <p:spTgt spid="8"/>
                                        </p:tgtEl>
                                        <p:attrNameLst>
                                          <p:attrName>ppt_x</p:attrName>
                                          <p:attrName>ppt_y</p:attrName>
                                        </p:attrNameLst>
                                      </p:cBhvr>
                                      <p:rCtr x="-17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GB" smtClean="0"/>
              <a:pPr/>
              <a:t>26</a:t>
            </a:fld>
            <a:endParaRPr lang="en-GB" dirty="0"/>
          </a:p>
        </p:txBody>
      </p:sp>
      <p:grpSp>
        <p:nvGrpSpPr>
          <p:cNvPr id="52" name="Group 51"/>
          <p:cNvGrpSpPr/>
          <p:nvPr/>
        </p:nvGrpSpPr>
        <p:grpSpPr>
          <a:xfrm>
            <a:off x="479633" y="1354299"/>
            <a:ext cx="3094635" cy="1073081"/>
            <a:chOff x="479633" y="1354299"/>
            <a:chExt cx="3094635" cy="1073081"/>
          </a:xfrm>
        </p:grpSpPr>
        <p:cxnSp>
          <p:nvCxnSpPr>
            <p:cNvPr id="18" name="Straight Connector 17"/>
            <p:cNvCxnSpPr>
              <a:stCxn id="24" idx="2"/>
              <a:endCxn id="31" idx="4"/>
            </p:cNvCxnSpPr>
            <p:nvPr/>
          </p:nvCxnSpPr>
          <p:spPr bwMode="gray">
            <a:xfrm flipH="1">
              <a:off x="540434" y="1814103"/>
              <a:ext cx="15" cy="371993"/>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24" name="Freeform 8"/>
            <p:cNvSpPr>
              <a:spLocks noChangeArrowheads="1"/>
            </p:cNvSpPr>
            <p:nvPr/>
          </p:nvSpPr>
          <p:spPr bwMode="gray">
            <a:xfrm>
              <a:off x="540449" y="1354299"/>
              <a:ext cx="3033819" cy="460206"/>
            </a:xfrm>
            <a:custGeom>
              <a:avLst/>
              <a:gdLst>
                <a:gd name="T0" fmla="*/ 0 w 7558"/>
                <a:gd name="T1" fmla="*/ 0 h 1145"/>
                <a:gd name="T2" fmla="*/ 0 w 7558"/>
                <a:gd name="T3" fmla="*/ 572 h 1145"/>
                <a:gd name="T4" fmla="*/ 0 w 7558"/>
                <a:gd name="T5" fmla="*/ 1144 h 1145"/>
                <a:gd name="T6" fmla="*/ 7557 w 7558"/>
                <a:gd name="T7" fmla="*/ 1144 h 1145"/>
                <a:gd name="T8" fmla="*/ 7557 w 7558"/>
                <a:gd name="T9" fmla="*/ 0 h 1145"/>
                <a:gd name="T10" fmla="*/ 0 w 7558"/>
                <a:gd name="T11" fmla="*/ 0 h 1145"/>
              </a:gdLst>
              <a:ahLst/>
              <a:cxnLst>
                <a:cxn ang="0">
                  <a:pos x="T0" y="T1"/>
                </a:cxn>
                <a:cxn ang="0">
                  <a:pos x="T2" y="T3"/>
                </a:cxn>
                <a:cxn ang="0">
                  <a:pos x="T4" y="T5"/>
                </a:cxn>
                <a:cxn ang="0">
                  <a:pos x="T6" y="T7"/>
                </a:cxn>
                <a:cxn ang="0">
                  <a:pos x="T8" y="T9"/>
                </a:cxn>
                <a:cxn ang="0">
                  <a:pos x="T10" y="T11"/>
                </a:cxn>
              </a:cxnLst>
              <a:rect l="0" t="0" r="r" b="b"/>
              <a:pathLst>
                <a:path w="7558" h="1145">
                  <a:moveTo>
                    <a:pt x="0" y="0"/>
                  </a:moveTo>
                  <a:lnTo>
                    <a:pt x="0" y="572"/>
                  </a:lnTo>
                  <a:lnTo>
                    <a:pt x="0" y="1144"/>
                  </a:lnTo>
                  <a:lnTo>
                    <a:pt x="7557" y="1144"/>
                  </a:lnTo>
                  <a:lnTo>
                    <a:pt x="7557" y="0"/>
                  </a:lnTo>
                  <a:lnTo>
                    <a:pt x="0" y="0"/>
                  </a:lnTo>
                </a:path>
              </a:pathLst>
            </a:custGeom>
            <a:solidFill>
              <a:srgbClr val="88173D"/>
            </a:solidFill>
            <a:ln>
              <a:noFill/>
            </a:ln>
            <a:effectLst/>
            <a:extLst>
              <a:ext uri="{91240B29-F687-4f45-9708-019B960494DF}">
                <a14:hiddenLine xmlns:a14="http://schemas.microsoft.com/office/drawing/2010/main" xmlns="" w="9525" cap="flat">
                  <a:solidFill>
                    <a:srgbClr val="010101"/>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TextBox 24"/>
            <p:cNvSpPr txBox="1"/>
            <p:nvPr/>
          </p:nvSpPr>
          <p:spPr bwMode="gray">
            <a:xfrm>
              <a:off x="1760111" y="1476866"/>
              <a:ext cx="594495" cy="324240"/>
            </a:xfrm>
            <a:prstGeom prst="rect">
              <a:avLst/>
            </a:prstGeom>
            <a:noFill/>
          </p:spPr>
          <p:txBody>
            <a:bodyPr wrap="none" lIns="0" tIns="0" rIns="0" bIns="0" rtlCol="0">
              <a:noAutofit/>
            </a:bodyPr>
            <a:lstStyle/>
            <a:p>
              <a:pPr algn="ctr">
                <a:lnSpc>
                  <a:spcPct val="90000"/>
                </a:lnSpc>
              </a:pPr>
              <a:r>
                <a:rPr lang="en-US" b="1" dirty="0">
                  <a:solidFill>
                    <a:schemeClr val="bg1"/>
                  </a:solidFill>
                </a:rPr>
                <a:t>TRANSFORM</a:t>
              </a:r>
            </a:p>
          </p:txBody>
        </p:sp>
        <p:sp>
          <p:nvSpPr>
            <p:cNvPr id="28" name="TextBox 27"/>
            <p:cNvSpPr txBox="1"/>
            <p:nvPr/>
          </p:nvSpPr>
          <p:spPr bwMode="gray">
            <a:xfrm>
              <a:off x="721747" y="1942901"/>
              <a:ext cx="2212580" cy="484479"/>
            </a:xfrm>
            <a:prstGeom prst="rect">
              <a:avLst/>
            </a:prstGeom>
            <a:noFill/>
          </p:spPr>
          <p:txBody>
            <a:bodyPr wrap="square" lIns="0" tIns="0" rIns="0" bIns="0" rtlCol="0">
              <a:noAutofit/>
            </a:bodyPr>
            <a:lstStyle/>
            <a:p>
              <a:r>
                <a:rPr lang="en-US" sz="2200" b="1" kern="0" dirty="0">
                  <a:cs typeface="Calibri"/>
                </a:rPr>
                <a:t>Technology is transforming every aspect of economic life</a:t>
              </a:r>
            </a:p>
          </p:txBody>
        </p:sp>
        <p:sp>
          <p:nvSpPr>
            <p:cNvPr id="31" name="Oval 30"/>
            <p:cNvSpPr/>
            <p:nvPr/>
          </p:nvSpPr>
          <p:spPr bwMode="gray">
            <a:xfrm>
              <a:off x="479633" y="2064494"/>
              <a:ext cx="121602" cy="121602"/>
            </a:xfrm>
            <a:prstGeom prst="ellipse">
              <a:avLst/>
            </a:prstGeom>
            <a:solidFill>
              <a:srgbClr val="8A133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55" name="Group 54"/>
          <p:cNvGrpSpPr/>
          <p:nvPr/>
        </p:nvGrpSpPr>
        <p:grpSpPr>
          <a:xfrm>
            <a:off x="7040315" y="887013"/>
            <a:ext cx="4632182" cy="1540367"/>
            <a:chOff x="7040315" y="887013"/>
            <a:chExt cx="4632182" cy="1540367"/>
          </a:xfrm>
        </p:grpSpPr>
        <p:cxnSp>
          <p:nvCxnSpPr>
            <p:cNvPr id="17" name="Straight Connector 16"/>
            <p:cNvCxnSpPr>
              <a:stCxn id="19" idx="2"/>
              <a:endCxn id="34" idx="0"/>
            </p:cNvCxnSpPr>
            <p:nvPr/>
          </p:nvCxnSpPr>
          <p:spPr bwMode="gray">
            <a:xfrm flipH="1">
              <a:off x="7477635" y="1354480"/>
              <a:ext cx="6553" cy="689694"/>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19" name="Freeform 1"/>
            <p:cNvSpPr>
              <a:spLocks noChangeArrowheads="1"/>
            </p:cNvSpPr>
            <p:nvPr/>
          </p:nvSpPr>
          <p:spPr bwMode="gray">
            <a:xfrm>
              <a:off x="7040315" y="887013"/>
              <a:ext cx="444275" cy="697389"/>
            </a:xfrm>
            <a:custGeom>
              <a:avLst/>
              <a:gdLst>
                <a:gd name="T0" fmla="*/ 0 w 1106"/>
                <a:gd name="T1" fmla="*/ 573 h 1738"/>
                <a:gd name="T2" fmla="*/ 1105 w 1106"/>
                <a:gd name="T3" fmla="*/ 0 h 1738"/>
                <a:gd name="T4" fmla="*/ 1105 w 1106"/>
                <a:gd name="T5" fmla="*/ 1165 h 1738"/>
                <a:gd name="T6" fmla="*/ 0 w 1106"/>
                <a:gd name="T7" fmla="*/ 1737 h 1738"/>
                <a:gd name="T8" fmla="*/ 0 w 1106"/>
                <a:gd name="T9" fmla="*/ 573 h 1738"/>
              </a:gdLst>
              <a:ahLst/>
              <a:cxnLst>
                <a:cxn ang="0">
                  <a:pos x="T0" y="T1"/>
                </a:cxn>
                <a:cxn ang="0">
                  <a:pos x="T2" y="T3"/>
                </a:cxn>
                <a:cxn ang="0">
                  <a:pos x="T4" y="T5"/>
                </a:cxn>
                <a:cxn ang="0">
                  <a:pos x="T6" y="T7"/>
                </a:cxn>
                <a:cxn ang="0">
                  <a:pos x="T8" y="T9"/>
                </a:cxn>
              </a:cxnLst>
              <a:rect l="0" t="0" r="r" b="b"/>
              <a:pathLst>
                <a:path w="1106" h="1738">
                  <a:moveTo>
                    <a:pt x="0" y="573"/>
                  </a:moveTo>
                  <a:lnTo>
                    <a:pt x="1105" y="0"/>
                  </a:lnTo>
                  <a:lnTo>
                    <a:pt x="1105" y="1165"/>
                  </a:lnTo>
                  <a:lnTo>
                    <a:pt x="0" y="1737"/>
                  </a:lnTo>
                  <a:lnTo>
                    <a:pt x="0" y="573"/>
                  </a:lnTo>
                </a:path>
              </a:pathLst>
            </a:custGeom>
            <a:solidFill>
              <a:srgbClr val="BC202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6"/>
            <p:cNvSpPr>
              <a:spLocks noChangeArrowheads="1"/>
            </p:cNvSpPr>
            <p:nvPr/>
          </p:nvSpPr>
          <p:spPr bwMode="gray">
            <a:xfrm>
              <a:off x="7484590" y="887013"/>
              <a:ext cx="2780707" cy="467286"/>
            </a:xfrm>
            <a:custGeom>
              <a:avLst/>
              <a:gdLst>
                <a:gd name="T0" fmla="*/ 6373 w 6927"/>
                <a:gd name="T1" fmla="*/ 1165 h 1166"/>
                <a:gd name="T2" fmla="*/ 6926 w 6927"/>
                <a:gd name="T3" fmla="*/ 593 h 1166"/>
                <a:gd name="T4" fmla="*/ 6353 w 6927"/>
                <a:gd name="T5" fmla="*/ 0 h 1166"/>
                <a:gd name="T6" fmla="*/ 6195 w 6927"/>
                <a:gd name="T7" fmla="*/ 0 h 1166"/>
                <a:gd name="T8" fmla="*/ 4459 w 6927"/>
                <a:gd name="T9" fmla="*/ 0 h 1166"/>
                <a:gd name="T10" fmla="*/ 0 w 6927"/>
                <a:gd name="T11" fmla="*/ 0 h 1166"/>
                <a:gd name="T12" fmla="*/ 0 w 6927"/>
                <a:gd name="T13" fmla="*/ 1165 h 1166"/>
                <a:gd name="T14" fmla="*/ 4479 w 6927"/>
                <a:gd name="T15" fmla="*/ 1165 h 1166"/>
                <a:gd name="T16" fmla="*/ 6373 w 6927"/>
                <a:gd name="T17" fmla="*/ 1165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27" h="1166">
                  <a:moveTo>
                    <a:pt x="6373" y="1165"/>
                  </a:moveTo>
                  <a:lnTo>
                    <a:pt x="6926" y="593"/>
                  </a:lnTo>
                  <a:lnTo>
                    <a:pt x="6353" y="0"/>
                  </a:lnTo>
                  <a:lnTo>
                    <a:pt x="6195" y="0"/>
                  </a:lnTo>
                  <a:lnTo>
                    <a:pt x="4459" y="0"/>
                  </a:lnTo>
                  <a:lnTo>
                    <a:pt x="0" y="0"/>
                  </a:lnTo>
                  <a:lnTo>
                    <a:pt x="0" y="1165"/>
                  </a:lnTo>
                  <a:lnTo>
                    <a:pt x="4479" y="1165"/>
                  </a:lnTo>
                  <a:lnTo>
                    <a:pt x="6373" y="1165"/>
                  </a:lnTo>
                </a:path>
              </a:pathLst>
            </a:custGeom>
            <a:solidFill>
              <a:srgbClr val="ED2027"/>
            </a:solidFill>
            <a:ln>
              <a:noFill/>
            </a:ln>
            <a:effectLst/>
            <a:extLst>
              <a:ext uri="{91240B29-F687-4f45-9708-019B960494DF}">
                <a14:hiddenLine xmlns:a14="http://schemas.microsoft.com/office/drawing/2010/main" xmlns="" w="9525" cap="flat">
                  <a:solidFill>
                    <a:srgbClr val="010101"/>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7"/>
            <p:cNvSpPr>
              <a:spLocks noChangeArrowheads="1"/>
            </p:cNvSpPr>
            <p:nvPr/>
          </p:nvSpPr>
          <p:spPr bwMode="gray">
            <a:xfrm>
              <a:off x="10272377" y="887013"/>
              <a:ext cx="396485" cy="467286"/>
            </a:xfrm>
            <a:custGeom>
              <a:avLst/>
              <a:gdLst>
                <a:gd name="T0" fmla="*/ 0 w 988"/>
                <a:gd name="T1" fmla="*/ 0 h 1166"/>
                <a:gd name="T2" fmla="*/ 494 w 988"/>
                <a:gd name="T3" fmla="*/ 0 h 1166"/>
                <a:gd name="T4" fmla="*/ 987 w 988"/>
                <a:gd name="T5" fmla="*/ 573 h 1166"/>
                <a:gd name="T6" fmla="*/ 494 w 988"/>
                <a:gd name="T7" fmla="*/ 1165 h 1166"/>
                <a:gd name="T8" fmla="*/ 0 w 988"/>
                <a:gd name="T9" fmla="*/ 1165 h 1166"/>
                <a:gd name="T10" fmla="*/ 494 w 988"/>
                <a:gd name="T11" fmla="*/ 573 h 1166"/>
                <a:gd name="T12" fmla="*/ 0 w 988"/>
                <a:gd name="T13" fmla="*/ 0 h 1166"/>
              </a:gdLst>
              <a:ahLst/>
              <a:cxnLst>
                <a:cxn ang="0">
                  <a:pos x="T0" y="T1"/>
                </a:cxn>
                <a:cxn ang="0">
                  <a:pos x="T2" y="T3"/>
                </a:cxn>
                <a:cxn ang="0">
                  <a:pos x="T4" y="T5"/>
                </a:cxn>
                <a:cxn ang="0">
                  <a:pos x="T6" y="T7"/>
                </a:cxn>
                <a:cxn ang="0">
                  <a:pos x="T8" y="T9"/>
                </a:cxn>
                <a:cxn ang="0">
                  <a:pos x="T10" y="T11"/>
                </a:cxn>
                <a:cxn ang="0">
                  <a:pos x="T12" y="T13"/>
                </a:cxn>
              </a:cxnLst>
              <a:rect l="0" t="0" r="r" b="b"/>
              <a:pathLst>
                <a:path w="988" h="1166">
                  <a:moveTo>
                    <a:pt x="0" y="0"/>
                  </a:moveTo>
                  <a:lnTo>
                    <a:pt x="494" y="0"/>
                  </a:lnTo>
                  <a:lnTo>
                    <a:pt x="987" y="573"/>
                  </a:lnTo>
                  <a:lnTo>
                    <a:pt x="494" y="1165"/>
                  </a:lnTo>
                  <a:lnTo>
                    <a:pt x="0" y="1165"/>
                  </a:lnTo>
                  <a:lnTo>
                    <a:pt x="494" y="573"/>
                  </a:lnTo>
                  <a:lnTo>
                    <a:pt x="0" y="0"/>
                  </a:lnTo>
                </a:path>
              </a:pathLst>
            </a:custGeom>
            <a:solidFill>
              <a:schemeClr val="accent1">
                <a:lumMod val="60000"/>
                <a:lumOff val="40000"/>
              </a:schemeClr>
            </a:solidFill>
            <a:ln>
              <a:noFill/>
            </a:ln>
            <a:effectLst/>
          </p:spPr>
          <p:txBody>
            <a:bodyPr wrap="none" anchor="ctr"/>
            <a:lstStyle/>
            <a:p>
              <a:endParaRPr lang="en-US" dirty="0"/>
            </a:p>
          </p:txBody>
        </p:sp>
        <p:sp>
          <p:nvSpPr>
            <p:cNvPr id="27" name="TextBox 26"/>
            <p:cNvSpPr txBox="1"/>
            <p:nvPr/>
          </p:nvSpPr>
          <p:spPr bwMode="gray">
            <a:xfrm>
              <a:off x="8532812" y="1007807"/>
              <a:ext cx="594495" cy="324240"/>
            </a:xfrm>
            <a:prstGeom prst="rect">
              <a:avLst/>
            </a:prstGeom>
            <a:noFill/>
          </p:spPr>
          <p:txBody>
            <a:bodyPr wrap="none" lIns="0" tIns="0" rIns="0" bIns="0" rtlCol="0">
              <a:noAutofit/>
            </a:bodyPr>
            <a:lstStyle/>
            <a:p>
              <a:pPr algn="ctr">
                <a:lnSpc>
                  <a:spcPct val="90000"/>
                </a:lnSpc>
              </a:pPr>
              <a:r>
                <a:rPr lang="en-US" b="1" dirty="0">
                  <a:solidFill>
                    <a:schemeClr val="bg1"/>
                  </a:solidFill>
                </a:rPr>
                <a:t>PARTNERSHIPS</a:t>
              </a:r>
            </a:p>
          </p:txBody>
        </p:sp>
        <p:sp>
          <p:nvSpPr>
            <p:cNvPr id="30" name="TextBox 29"/>
            <p:cNvSpPr txBox="1"/>
            <p:nvPr/>
          </p:nvSpPr>
          <p:spPr bwMode="gray">
            <a:xfrm>
              <a:off x="7646722" y="1942901"/>
              <a:ext cx="3773118" cy="484479"/>
            </a:xfrm>
            <a:prstGeom prst="rect">
              <a:avLst/>
            </a:prstGeom>
            <a:noFill/>
          </p:spPr>
          <p:txBody>
            <a:bodyPr wrap="square" lIns="0" tIns="0" rIns="0" bIns="0" rtlCol="0">
              <a:noAutofit/>
            </a:bodyPr>
            <a:lstStyle/>
            <a:p>
              <a:r>
                <a:rPr lang="en-US" sz="2200" b="1" kern="0" dirty="0">
                  <a:solidFill>
                    <a:srgbClr val="5F5F5F"/>
                  </a:solidFill>
                  <a:cs typeface="Calibri"/>
                </a:rPr>
                <a:t>Universities can play a pivotal role </a:t>
              </a:r>
              <a:r>
                <a:rPr lang="en-US" sz="2200" b="1" kern="0" dirty="0" smtClean="0">
                  <a:solidFill>
                    <a:srgbClr val="5F5F5F"/>
                  </a:solidFill>
                  <a:cs typeface="Calibri"/>
                </a:rPr>
                <a:t>by building </a:t>
              </a:r>
              <a:r>
                <a:rPr lang="en-US" sz="2200" b="1" kern="0" dirty="0">
                  <a:solidFill>
                    <a:srgbClr val="5F5F5F"/>
                  </a:solidFill>
                  <a:cs typeface="Calibri"/>
                </a:rPr>
                <a:t>open partnerships and </a:t>
              </a:r>
              <a:r>
                <a:rPr lang="en-US" sz="2200" b="1" kern="0" dirty="0" smtClean="0">
                  <a:solidFill>
                    <a:srgbClr val="5F5F5F"/>
                  </a:solidFill>
                  <a:cs typeface="Calibri"/>
                </a:rPr>
                <a:t>skills </a:t>
              </a:r>
              <a:r>
                <a:rPr lang="en-US" sz="2200" b="1" kern="0" dirty="0">
                  <a:solidFill>
                    <a:srgbClr val="5F5F5F"/>
                  </a:solidFill>
                  <a:cs typeface="Calibri"/>
                </a:rPr>
                <a:t>alliances between higher education, government and business to build a skilled workforce to benefit </a:t>
              </a:r>
              <a:r>
                <a:rPr lang="en-US" sz="2200" b="1" kern="0" dirty="0" smtClean="0">
                  <a:solidFill>
                    <a:srgbClr val="5F5F5F"/>
                  </a:solidFill>
                  <a:cs typeface="Calibri"/>
                </a:rPr>
                <a:t>society </a:t>
              </a:r>
              <a:r>
                <a:rPr lang="en-US" sz="2200" b="1" kern="0" dirty="0">
                  <a:solidFill>
                    <a:srgbClr val="5F5F5F"/>
                  </a:solidFill>
                  <a:cs typeface="Calibri"/>
                </a:rPr>
                <a:t>and economy</a:t>
              </a:r>
            </a:p>
          </p:txBody>
        </p:sp>
        <p:sp>
          <p:nvSpPr>
            <p:cNvPr id="34" name="Oval 33"/>
            <p:cNvSpPr/>
            <p:nvPr/>
          </p:nvSpPr>
          <p:spPr bwMode="gray">
            <a:xfrm>
              <a:off x="7416834" y="2044174"/>
              <a:ext cx="121602" cy="121602"/>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8" name="Freeform 7"/>
            <p:cNvSpPr>
              <a:spLocks noChangeArrowheads="1"/>
            </p:cNvSpPr>
            <p:nvPr/>
          </p:nvSpPr>
          <p:spPr bwMode="gray">
            <a:xfrm>
              <a:off x="10774195" y="887013"/>
              <a:ext cx="396485" cy="467286"/>
            </a:xfrm>
            <a:custGeom>
              <a:avLst/>
              <a:gdLst>
                <a:gd name="T0" fmla="*/ 0 w 988"/>
                <a:gd name="T1" fmla="*/ 0 h 1166"/>
                <a:gd name="T2" fmla="*/ 494 w 988"/>
                <a:gd name="T3" fmla="*/ 0 h 1166"/>
                <a:gd name="T4" fmla="*/ 987 w 988"/>
                <a:gd name="T5" fmla="*/ 573 h 1166"/>
                <a:gd name="T6" fmla="*/ 494 w 988"/>
                <a:gd name="T7" fmla="*/ 1165 h 1166"/>
                <a:gd name="T8" fmla="*/ 0 w 988"/>
                <a:gd name="T9" fmla="*/ 1165 h 1166"/>
                <a:gd name="T10" fmla="*/ 494 w 988"/>
                <a:gd name="T11" fmla="*/ 573 h 1166"/>
                <a:gd name="T12" fmla="*/ 0 w 988"/>
                <a:gd name="T13" fmla="*/ 0 h 1166"/>
              </a:gdLst>
              <a:ahLst/>
              <a:cxnLst>
                <a:cxn ang="0">
                  <a:pos x="T0" y="T1"/>
                </a:cxn>
                <a:cxn ang="0">
                  <a:pos x="T2" y="T3"/>
                </a:cxn>
                <a:cxn ang="0">
                  <a:pos x="T4" y="T5"/>
                </a:cxn>
                <a:cxn ang="0">
                  <a:pos x="T6" y="T7"/>
                </a:cxn>
                <a:cxn ang="0">
                  <a:pos x="T8" y="T9"/>
                </a:cxn>
                <a:cxn ang="0">
                  <a:pos x="T10" y="T11"/>
                </a:cxn>
                <a:cxn ang="0">
                  <a:pos x="T12" y="T13"/>
                </a:cxn>
              </a:cxnLst>
              <a:rect l="0" t="0" r="r" b="b"/>
              <a:pathLst>
                <a:path w="988" h="1166">
                  <a:moveTo>
                    <a:pt x="0" y="0"/>
                  </a:moveTo>
                  <a:lnTo>
                    <a:pt x="494" y="0"/>
                  </a:lnTo>
                  <a:lnTo>
                    <a:pt x="987" y="573"/>
                  </a:lnTo>
                  <a:lnTo>
                    <a:pt x="494" y="1165"/>
                  </a:lnTo>
                  <a:lnTo>
                    <a:pt x="0" y="1165"/>
                  </a:lnTo>
                  <a:lnTo>
                    <a:pt x="494" y="573"/>
                  </a:lnTo>
                  <a:lnTo>
                    <a:pt x="0" y="0"/>
                  </a:lnTo>
                </a:path>
              </a:pathLst>
            </a:custGeom>
            <a:solidFill>
              <a:schemeClr val="accent1">
                <a:lumMod val="40000"/>
                <a:lumOff val="60000"/>
              </a:schemeClr>
            </a:solidFill>
            <a:ln>
              <a:noFill/>
            </a:ln>
            <a:effectLst/>
          </p:spPr>
          <p:txBody>
            <a:bodyPr wrap="none" anchor="ctr"/>
            <a:lstStyle/>
            <a:p>
              <a:endParaRPr lang="en-US" dirty="0"/>
            </a:p>
          </p:txBody>
        </p:sp>
        <p:sp>
          <p:nvSpPr>
            <p:cNvPr id="39" name="Freeform 7"/>
            <p:cNvSpPr>
              <a:spLocks noChangeArrowheads="1"/>
            </p:cNvSpPr>
            <p:nvPr/>
          </p:nvSpPr>
          <p:spPr bwMode="gray">
            <a:xfrm>
              <a:off x="11276012" y="887013"/>
              <a:ext cx="396485" cy="467286"/>
            </a:xfrm>
            <a:custGeom>
              <a:avLst/>
              <a:gdLst>
                <a:gd name="T0" fmla="*/ 0 w 988"/>
                <a:gd name="T1" fmla="*/ 0 h 1166"/>
                <a:gd name="T2" fmla="*/ 494 w 988"/>
                <a:gd name="T3" fmla="*/ 0 h 1166"/>
                <a:gd name="T4" fmla="*/ 987 w 988"/>
                <a:gd name="T5" fmla="*/ 573 h 1166"/>
                <a:gd name="T6" fmla="*/ 494 w 988"/>
                <a:gd name="T7" fmla="*/ 1165 h 1166"/>
                <a:gd name="T8" fmla="*/ 0 w 988"/>
                <a:gd name="T9" fmla="*/ 1165 h 1166"/>
                <a:gd name="T10" fmla="*/ 494 w 988"/>
                <a:gd name="T11" fmla="*/ 573 h 1166"/>
                <a:gd name="T12" fmla="*/ 0 w 988"/>
                <a:gd name="T13" fmla="*/ 0 h 1166"/>
              </a:gdLst>
              <a:ahLst/>
              <a:cxnLst>
                <a:cxn ang="0">
                  <a:pos x="T0" y="T1"/>
                </a:cxn>
                <a:cxn ang="0">
                  <a:pos x="T2" y="T3"/>
                </a:cxn>
                <a:cxn ang="0">
                  <a:pos x="T4" y="T5"/>
                </a:cxn>
                <a:cxn ang="0">
                  <a:pos x="T6" y="T7"/>
                </a:cxn>
                <a:cxn ang="0">
                  <a:pos x="T8" y="T9"/>
                </a:cxn>
                <a:cxn ang="0">
                  <a:pos x="T10" y="T11"/>
                </a:cxn>
                <a:cxn ang="0">
                  <a:pos x="T12" y="T13"/>
                </a:cxn>
              </a:cxnLst>
              <a:rect l="0" t="0" r="r" b="b"/>
              <a:pathLst>
                <a:path w="988" h="1166">
                  <a:moveTo>
                    <a:pt x="0" y="0"/>
                  </a:moveTo>
                  <a:lnTo>
                    <a:pt x="494" y="0"/>
                  </a:lnTo>
                  <a:lnTo>
                    <a:pt x="987" y="573"/>
                  </a:lnTo>
                  <a:lnTo>
                    <a:pt x="494" y="1165"/>
                  </a:lnTo>
                  <a:lnTo>
                    <a:pt x="0" y="1165"/>
                  </a:lnTo>
                  <a:lnTo>
                    <a:pt x="494" y="573"/>
                  </a:lnTo>
                  <a:lnTo>
                    <a:pt x="0" y="0"/>
                  </a:lnTo>
                </a:path>
              </a:pathLst>
            </a:custGeom>
            <a:solidFill>
              <a:schemeClr val="accent1">
                <a:lumMod val="20000"/>
                <a:lumOff val="80000"/>
              </a:schemeClr>
            </a:solidFill>
            <a:ln>
              <a:noFill/>
            </a:ln>
            <a:effectLst/>
          </p:spPr>
          <p:txBody>
            <a:bodyPr wrap="none" anchor="ctr"/>
            <a:lstStyle/>
            <a:p>
              <a:endParaRPr lang="en-US" dirty="0"/>
            </a:p>
          </p:txBody>
        </p:sp>
      </p:grpSp>
      <p:grpSp>
        <p:nvGrpSpPr>
          <p:cNvPr id="53" name="Group 52"/>
          <p:cNvGrpSpPr/>
          <p:nvPr/>
        </p:nvGrpSpPr>
        <p:grpSpPr>
          <a:xfrm>
            <a:off x="3579919" y="1117116"/>
            <a:ext cx="3735183" cy="1310264"/>
            <a:chOff x="3579919" y="1117116"/>
            <a:chExt cx="3735183" cy="1310264"/>
          </a:xfrm>
        </p:grpSpPr>
        <p:sp>
          <p:nvSpPr>
            <p:cNvPr id="20" name="Freeform 4"/>
            <p:cNvSpPr>
              <a:spLocks noChangeArrowheads="1"/>
            </p:cNvSpPr>
            <p:nvPr/>
          </p:nvSpPr>
          <p:spPr bwMode="gray">
            <a:xfrm>
              <a:off x="3579919" y="1117116"/>
              <a:ext cx="444276" cy="697389"/>
            </a:xfrm>
            <a:custGeom>
              <a:avLst/>
              <a:gdLst>
                <a:gd name="T0" fmla="*/ 0 w 1106"/>
                <a:gd name="T1" fmla="*/ 592 h 1737"/>
                <a:gd name="T2" fmla="*/ 1105 w 1106"/>
                <a:gd name="T3" fmla="*/ 0 h 1737"/>
                <a:gd name="T4" fmla="*/ 1105 w 1106"/>
                <a:gd name="T5" fmla="*/ 1164 h 1737"/>
                <a:gd name="T6" fmla="*/ 0 w 1106"/>
                <a:gd name="T7" fmla="*/ 1736 h 1737"/>
                <a:gd name="T8" fmla="*/ 0 w 1106"/>
                <a:gd name="T9" fmla="*/ 592 h 1737"/>
              </a:gdLst>
              <a:ahLst/>
              <a:cxnLst>
                <a:cxn ang="0">
                  <a:pos x="T0" y="T1"/>
                </a:cxn>
                <a:cxn ang="0">
                  <a:pos x="T2" y="T3"/>
                </a:cxn>
                <a:cxn ang="0">
                  <a:pos x="T4" y="T5"/>
                </a:cxn>
                <a:cxn ang="0">
                  <a:pos x="T6" y="T7"/>
                </a:cxn>
                <a:cxn ang="0">
                  <a:pos x="T8" y="T9"/>
                </a:cxn>
              </a:cxnLst>
              <a:rect l="0" t="0" r="r" b="b"/>
              <a:pathLst>
                <a:path w="1106" h="1737">
                  <a:moveTo>
                    <a:pt x="0" y="592"/>
                  </a:moveTo>
                  <a:lnTo>
                    <a:pt x="1105" y="0"/>
                  </a:lnTo>
                  <a:lnTo>
                    <a:pt x="1105" y="1164"/>
                  </a:lnTo>
                  <a:lnTo>
                    <a:pt x="0" y="1736"/>
                  </a:lnTo>
                  <a:lnTo>
                    <a:pt x="0" y="592"/>
                  </a:lnTo>
                </a:path>
              </a:pathLst>
            </a:custGeom>
            <a:solidFill>
              <a:srgbClr val="BD5A28"/>
            </a:solidFill>
            <a:ln>
              <a:noFill/>
            </a:ln>
            <a:effectLst/>
            <a:extLst>
              <a:ext uri="{91240B29-F687-4f45-9708-019B960494DF}">
                <a14:hiddenLine xmlns:a14="http://schemas.microsoft.com/office/drawing/2010/main" xmlns="" w="9525" cap="flat">
                  <a:solidFill>
                    <a:srgbClr val="010101"/>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5"/>
            <p:cNvSpPr>
              <a:spLocks noChangeArrowheads="1"/>
            </p:cNvSpPr>
            <p:nvPr/>
          </p:nvSpPr>
          <p:spPr bwMode="gray">
            <a:xfrm>
              <a:off x="4024196" y="1117116"/>
              <a:ext cx="3017889" cy="467286"/>
            </a:xfrm>
            <a:custGeom>
              <a:avLst/>
              <a:gdLst>
                <a:gd name="T0" fmla="*/ 7517 w 7518"/>
                <a:gd name="T1" fmla="*/ 1164 h 1165"/>
                <a:gd name="T2" fmla="*/ 0 w 7518"/>
                <a:gd name="T3" fmla="*/ 1164 h 1165"/>
                <a:gd name="T4" fmla="*/ 0 w 7518"/>
                <a:gd name="T5" fmla="*/ 0 h 1165"/>
                <a:gd name="T6" fmla="*/ 7517 w 7518"/>
                <a:gd name="T7" fmla="*/ 0 h 1165"/>
                <a:gd name="T8" fmla="*/ 7517 w 7518"/>
                <a:gd name="T9" fmla="*/ 1164 h 1165"/>
              </a:gdLst>
              <a:ahLst/>
              <a:cxnLst>
                <a:cxn ang="0">
                  <a:pos x="T0" y="T1"/>
                </a:cxn>
                <a:cxn ang="0">
                  <a:pos x="T2" y="T3"/>
                </a:cxn>
                <a:cxn ang="0">
                  <a:pos x="T4" y="T5"/>
                </a:cxn>
                <a:cxn ang="0">
                  <a:pos x="T6" y="T7"/>
                </a:cxn>
                <a:cxn ang="0">
                  <a:pos x="T8" y="T9"/>
                </a:cxn>
              </a:cxnLst>
              <a:rect l="0" t="0" r="r" b="b"/>
              <a:pathLst>
                <a:path w="7518" h="1165">
                  <a:moveTo>
                    <a:pt x="7517" y="1164"/>
                  </a:moveTo>
                  <a:lnTo>
                    <a:pt x="0" y="1164"/>
                  </a:lnTo>
                  <a:lnTo>
                    <a:pt x="0" y="0"/>
                  </a:lnTo>
                  <a:lnTo>
                    <a:pt x="7517" y="0"/>
                  </a:lnTo>
                  <a:lnTo>
                    <a:pt x="7517" y="1164"/>
                  </a:lnTo>
                </a:path>
              </a:pathLst>
            </a:custGeom>
            <a:solidFill>
              <a:srgbClr val="F47627"/>
            </a:solidFill>
            <a:ln>
              <a:noFill/>
            </a:ln>
            <a:effectLst/>
            <a:extLst>
              <a:ext uri="{91240B29-F687-4f45-9708-019B960494DF}">
                <a14:hiddenLine xmlns:a14="http://schemas.microsoft.com/office/drawing/2010/main" xmlns="" w="9525" cap="flat">
                  <a:solidFill>
                    <a:srgbClr val="010101"/>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TextBox 25"/>
            <p:cNvSpPr txBox="1"/>
            <p:nvPr/>
          </p:nvSpPr>
          <p:spPr bwMode="gray">
            <a:xfrm>
              <a:off x="5192091" y="1237477"/>
              <a:ext cx="594495" cy="324240"/>
            </a:xfrm>
            <a:prstGeom prst="rect">
              <a:avLst/>
            </a:prstGeom>
            <a:noFill/>
          </p:spPr>
          <p:txBody>
            <a:bodyPr wrap="none" lIns="0" tIns="0" rIns="0" bIns="0" rtlCol="0">
              <a:noAutofit/>
            </a:bodyPr>
            <a:lstStyle/>
            <a:p>
              <a:pPr algn="ctr">
                <a:lnSpc>
                  <a:spcPct val="90000"/>
                </a:lnSpc>
              </a:pPr>
              <a:r>
                <a:rPr lang="en-US" b="1" dirty="0">
                  <a:solidFill>
                    <a:schemeClr val="bg1"/>
                  </a:solidFill>
                </a:rPr>
                <a:t>ACT NOW</a:t>
              </a:r>
            </a:p>
          </p:txBody>
        </p:sp>
        <p:sp>
          <p:nvSpPr>
            <p:cNvPr id="29" name="TextBox 28"/>
            <p:cNvSpPr txBox="1"/>
            <p:nvPr/>
          </p:nvSpPr>
          <p:spPr bwMode="gray">
            <a:xfrm>
              <a:off x="4199656" y="1942901"/>
              <a:ext cx="3115446" cy="484479"/>
            </a:xfrm>
            <a:prstGeom prst="rect">
              <a:avLst/>
            </a:prstGeom>
            <a:noFill/>
          </p:spPr>
          <p:txBody>
            <a:bodyPr wrap="square" lIns="0" tIns="0" rIns="0" bIns="0" rtlCol="0">
              <a:noAutofit/>
            </a:bodyPr>
            <a:lstStyle/>
            <a:p>
              <a:r>
                <a:rPr lang="en-US" sz="2200" b="1" kern="0" dirty="0">
                  <a:solidFill>
                    <a:srgbClr val="5F5F5F"/>
                  </a:solidFill>
                  <a:cs typeface="Calibri"/>
                </a:rPr>
                <a:t>Digital transformation can be </a:t>
              </a:r>
              <a:r>
                <a:rPr lang="en-US" sz="2200" b="1" kern="0" dirty="0" smtClean="0">
                  <a:solidFill>
                    <a:srgbClr val="5F5F5F"/>
                  </a:solidFill>
                  <a:cs typeface="Calibri"/>
                </a:rPr>
                <a:t>driver </a:t>
              </a:r>
              <a:r>
                <a:rPr lang="en-US" sz="2200" b="1" kern="0" dirty="0">
                  <a:solidFill>
                    <a:srgbClr val="5F5F5F"/>
                  </a:solidFill>
                  <a:cs typeface="Calibri"/>
                </a:rPr>
                <a:t>for employment, development and prosperity if we </a:t>
              </a:r>
              <a:r>
                <a:rPr lang="en-US" sz="2200" b="1" kern="0" dirty="0">
                  <a:solidFill>
                    <a:schemeClr val="accent1"/>
                  </a:solidFill>
                  <a:cs typeface="Calibri"/>
                </a:rPr>
                <a:t>ACT NOW</a:t>
              </a:r>
            </a:p>
          </p:txBody>
        </p:sp>
        <p:sp>
          <p:nvSpPr>
            <p:cNvPr id="32" name="Oval 31"/>
            <p:cNvSpPr/>
            <p:nvPr/>
          </p:nvSpPr>
          <p:spPr bwMode="gray">
            <a:xfrm>
              <a:off x="3971340" y="2044174"/>
              <a:ext cx="121602" cy="121602"/>
            </a:xfrm>
            <a:prstGeom prst="ellipse">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56" name="Group 55"/>
          <p:cNvGrpSpPr/>
          <p:nvPr/>
        </p:nvGrpSpPr>
        <p:grpSpPr>
          <a:xfrm>
            <a:off x="3971340" y="1561717"/>
            <a:ext cx="3343762" cy="2582703"/>
            <a:chOff x="3971340" y="1561717"/>
            <a:chExt cx="3343762" cy="2582703"/>
          </a:xfrm>
        </p:grpSpPr>
        <p:cxnSp>
          <p:nvCxnSpPr>
            <p:cNvPr id="40" name="Straight Connector 39"/>
            <p:cNvCxnSpPr>
              <a:endCxn id="33" idx="4"/>
            </p:cNvCxnSpPr>
            <p:nvPr/>
          </p:nvCxnSpPr>
          <p:spPr bwMode="gray">
            <a:xfrm>
              <a:off x="4027162" y="1561717"/>
              <a:ext cx="4979" cy="2330144"/>
            </a:xfrm>
            <a:prstGeom prst="line">
              <a:avLst/>
            </a:prstGeom>
            <a:ln w="3175" cmpd="sng">
              <a:solidFill>
                <a:schemeClr val="accent5"/>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3971340" y="3770259"/>
              <a:ext cx="121602" cy="121602"/>
            </a:xfrm>
            <a:prstGeom prst="ellipse">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50" name="TextBox 49"/>
            <p:cNvSpPr txBox="1"/>
            <p:nvPr/>
          </p:nvSpPr>
          <p:spPr bwMode="gray">
            <a:xfrm>
              <a:off x="4199656" y="3659941"/>
              <a:ext cx="3115446" cy="484479"/>
            </a:xfrm>
            <a:prstGeom prst="rect">
              <a:avLst/>
            </a:prstGeom>
            <a:noFill/>
          </p:spPr>
          <p:txBody>
            <a:bodyPr wrap="square" lIns="0" tIns="0" rIns="0" bIns="0" rtlCol="0">
              <a:noAutofit/>
            </a:bodyPr>
            <a:lstStyle/>
            <a:p>
              <a:r>
                <a:rPr lang="en-US" sz="2200" b="1" kern="0" dirty="0">
                  <a:solidFill>
                    <a:srgbClr val="5F5F5F"/>
                  </a:solidFill>
                  <a:cs typeface="Calibri"/>
                </a:rPr>
                <a:t>...if we don’t, we face </a:t>
              </a:r>
              <a:r>
                <a:rPr lang="en-US" sz="2200" b="1" kern="0" dirty="0" smtClean="0">
                  <a:solidFill>
                    <a:srgbClr val="5F5F5F"/>
                  </a:solidFill>
                  <a:cs typeface="Calibri"/>
                </a:rPr>
                <a:t>the threat of today’s youth  </a:t>
              </a:r>
              <a:r>
                <a:rPr lang="en-US" sz="2200" b="1" kern="0" dirty="0">
                  <a:solidFill>
                    <a:srgbClr val="5F5F5F"/>
                  </a:solidFill>
                  <a:cs typeface="Calibri"/>
                </a:rPr>
                <a:t>employment crisis to </a:t>
              </a:r>
              <a:r>
                <a:rPr lang="en-US" sz="2200" b="1" kern="0" dirty="0" smtClean="0">
                  <a:solidFill>
                    <a:srgbClr val="5F5F5F"/>
                  </a:solidFill>
                  <a:cs typeface="Calibri"/>
                </a:rPr>
                <a:t>become endemic</a:t>
              </a:r>
              <a:endParaRPr lang="en-US" sz="2200" b="1" kern="0" dirty="0">
                <a:solidFill>
                  <a:srgbClr val="5F5F5F"/>
                </a:solidFill>
                <a:cs typeface="Calibri"/>
              </a:endParaRPr>
            </a:p>
          </p:txBody>
        </p:sp>
      </p:grpSp>
    </p:spTree>
    <p:extLst>
      <p:ext uri="{BB962C8B-B14F-4D97-AF65-F5344CB8AC3E}">
        <p14:creationId xmlns:p14="http://schemas.microsoft.com/office/powerpoint/2010/main" val="3295209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3"/>
            <a:ext cx="12193587" cy="68571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893"/>
            <a:ext cx="12193590" cy="6857107"/>
          </a:xfrm>
          <a:prstGeom prst="rect">
            <a:avLst/>
          </a:prstGeom>
        </p:spPr>
      </p:pic>
      <p:sp>
        <p:nvSpPr>
          <p:cNvPr id="27" name="Rectangle 26" descr="A large metric, brief statement, and 4-color photo can be included here"/>
          <p:cNvSpPr/>
          <p:nvPr/>
        </p:nvSpPr>
        <p:spPr bwMode="hidden">
          <a:xfrm>
            <a:off x="8" y="0"/>
            <a:ext cx="1219200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itle 3"/>
          <p:cNvSpPr txBox="1">
            <a:spLocks/>
          </p:cNvSpPr>
          <p:nvPr/>
        </p:nvSpPr>
        <p:spPr>
          <a:xfrm>
            <a:off x="760610" y="2352998"/>
            <a:ext cx="8087114" cy="1405086"/>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13800" b="1" kern="1200">
                <a:solidFill>
                  <a:schemeClr val="tx1"/>
                </a:solidFill>
                <a:latin typeface="+mj-lt"/>
                <a:ea typeface="+mj-ea"/>
                <a:cs typeface="+mj-cs"/>
              </a:defRPr>
            </a:lvl1pPr>
          </a:lstStyle>
          <a:p>
            <a:endParaRPr lang="en-US" sz="7200" dirty="0">
              <a:solidFill>
                <a:srgbClr val="FFFFFF"/>
              </a:solidFill>
            </a:endParaRPr>
          </a:p>
          <a:p>
            <a:endParaRPr lang="en-US" sz="7200" dirty="0">
              <a:solidFill>
                <a:srgbClr val="FFFFFF"/>
              </a:solidFill>
            </a:endParaRPr>
          </a:p>
          <a:p>
            <a:r>
              <a:rPr lang="en-US" sz="7200" dirty="0">
                <a:solidFill>
                  <a:srgbClr val="FFFFFF"/>
                </a:solidFill>
              </a:rPr>
              <a:t>Times Have Changed</a:t>
            </a:r>
            <a:br>
              <a:rPr lang="en-US" sz="7200" dirty="0">
                <a:solidFill>
                  <a:srgbClr val="FFFFFF"/>
                </a:solidFill>
              </a:rPr>
            </a:br>
            <a:endParaRPr lang="en-US" sz="7200" dirty="0">
              <a:solidFill>
                <a:srgbClr val="FFFFFF"/>
              </a:solidFill>
            </a:endParaRPr>
          </a:p>
        </p:txBody>
      </p:sp>
      <p:sp>
        <p:nvSpPr>
          <p:cNvPr id="6" name="TextBox 5"/>
          <p:cNvSpPr txBox="1"/>
          <p:nvPr/>
        </p:nvSpPr>
        <p:spPr>
          <a:xfrm>
            <a:off x="11672610" y="530593"/>
            <a:ext cx="45731" cy="45719"/>
          </a:xfrm>
          <a:prstGeom prst="rect">
            <a:avLst/>
          </a:prstGeom>
          <a:noFill/>
        </p:spPr>
        <p:txBody>
          <a:bodyPr wrap="square" lIns="0" tIns="0" rIns="0" bIns="0" rtlCol="0">
            <a:noAutofit/>
          </a:bodyPr>
          <a:lstStyle/>
          <a:p>
            <a:pPr>
              <a:lnSpc>
                <a:spcPct val="90000"/>
              </a:lnSpc>
            </a:pPr>
            <a:endParaRPr lang="en-US" dirty="0">
              <a:solidFill>
                <a:srgbClr val="5F5F5F"/>
              </a:solidFill>
            </a:endParaRPr>
          </a:p>
        </p:txBody>
      </p:sp>
      <p:grpSp>
        <p:nvGrpSpPr>
          <p:cNvPr id="2" name="Group 21"/>
          <p:cNvGrpSpPr/>
          <p:nvPr/>
        </p:nvGrpSpPr>
        <p:grpSpPr>
          <a:xfrm>
            <a:off x="0" y="0"/>
            <a:ext cx="12192573" cy="6858000"/>
            <a:chOff x="0" y="0"/>
            <a:chExt cx="12189398" cy="6858000"/>
          </a:xfrm>
        </p:grpSpPr>
        <p:sp>
          <p:nvSpPr>
            <p:cNvPr id="23" name="Rectangle 2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4" name="Rectangle 23"/>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5" name="Rectangle 2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6" name="Rectangle 2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9" name="Picture 8" descr="Oracle logo in white on red staging backgrou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ltGray">
          <a:xfrm>
            <a:off x="531958" y="6263640"/>
            <a:ext cx="1623284" cy="594360"/>
          </a:xfrm>
          <a:prstGeom prst="rect">
            <a:avLst/>
          </a:prstGeom>
        </p:spPr>
      </p:pic>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27</a:t>
            </a:fld>
            <a:endParaRPr lang="en-US" dirty="0">
              <a:solidFill>
                <a:srgbClr val="5F5F5F"/>
              </a:solidFill>
            </a:endParaRPr>
          </a:p>
        </p:txBody>
      </p:sp>
    </p:spTree>
    <p:extLst>
      <p:ext uri="{BB962C8B-B14F-4D97-AF65-F5344CB8AC3E}">
        <p14:creationId xmlns:p14="http://schemas.microsoft.com/office/powerpoint/2010/main" val="2658192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par>
                                <p:cTn id="12" presetID="35" presetClass="path" presetSubtype="0" decel="100000" fill="hold" grpId="1" nodeType="withEffect">
                                  <p:stCondLst>
                                    <p:cond delay="500"/>
                                  </p:stCondLst>
                                  <p:childTnLst>
                                    <p:animMotion origin="layout" path="M -2.80802E-6 -3.7037E-7 L -0.03555 -3.7037E-7 " pathEditMode="relative" rAng="0" ptsTypes="AA">
                                      <p:cBhvr>
                                        <p:cTn id="13" dur="750" spd="-100000" fill="hold"/>
                                        <p:tgtEl>
                                          <p:spTgt spid="21"/>
                                        </p:tgtEl>
                                        <p:attrNameLst>
                                          <p:attrName>ppt_x</p:attrName>
                                          <p:attrName>ppt_y</p:attrName>
                                        </p:attrNameLst>
                                      </p:cBhvr>
                                      <p:rCtr x="-17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3"/>
            <a:ext cx="12193587" cy="68571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893"/>
            <a:ext cx="12193590" cy="6857107"/>
          </a:xfrm>
          <a:prstGeom prst="rect">
            <a:avLst/>
          </a:prstGeom>
        </p:spPr>
      </p:pic>
      <p:sp>
        <p:nvSpPr>
          <p:cNvPr id="27" name="Rectangle 26" descr="A large metric, brief statement, and 4-color photo can be included here"/>
          <p:cNvSpPr/>
          <p:nvPr/>
        </p:nvSpPr>
        <p:spPr bwMode="hidden">
          <a:xfrm>
            <a:off x="3" y="0"/>
            <a:ext cx="1219200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4" name="Rectangle 3"/>
          <p:cNvSpPr/>
          <p:nvPr/>
        </p:nvSpPr>
        <p:spPr>
          <a:xfrm>
            <a:off x="1399797" y="3375348"/>
            <a:ext cx="1328213" cy="86864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1" name="Title 3"/>
          <p:cNvSpPr txBox="1">
            <a:spLocks/>
          </p:cNvSpPr>
          <p:nvPr/>
        </p:nvSpPr>
        <p:spPr>
          <a:xfrm>
            <a:off x="760613" y="2352998"/>
            <a:ext cx="6417666" cy="2044700"/>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13800" b="1" kern="1200">
                <a:solidFill>
                  <a:schemeClr val="tx1"/>
                </a:solidFill>
                <a:latin typeface="+mj-lt"/>
                <a:ea typeface="+mj-ea"/>
                <a:cs typeface="+mj-cs"/>
              </a:defRPr>
            </a:lvl1pPr>
          </a:lstStyle>
          <a:p>
            <a:r>
              <a:rPr lang="en-US" sz="7200" dirty="0">
                <a:solidFill>
                  <a:srgbClr val="FFFFFF"/>
                </a:solidFill>
              </a:rPr>
              <a:t>The wrong move is no move at all</a:t>
            </a:r>
          </a:p>
        </p:txBody>
      </p:sp>
      <p:sp>
        <p:nvSpPr>
          <p:cNvPr id="6" name="TextBox 5"/>
          <p:cNvSpPr txBox="1"/>
          <p:nvPr/>
        </p:nvSpPr>
        <p:spPr>
          <a:xfrm>
            <a:off x="11672605" y="530583"/>
            <a:ext cx="45731" cy="45719"/>
          </a:xfrm>
          <a:prstGeom prst="rect">
            <a:avLst/>
          </a:prstGeom>
          <a:noFill/>
        </p:spPr>
        <p:txBody>
          <a:bodyPr wrap="square" lIns="0" tIns="0" rIns="0" bIns="0" rtlCol="0">
            <a:noAutofit/>
          </a:bodyPr>
          <a:lstStyle/>
          <a:p>
            <a:pPr>
              <a:lnSpc>
                <a:spcPct val="90000"/>
              </a:lnSpc>
            </a:pPr>
            <a:endParaRPr lang="en-US" dirty="0">
              <a:solidFill>
                <a:srgbClr val="5F5F5F"/>
              </a:solidFill>
            </a:endParaRPr>
          </a:p>
        </p:txBody>
      </p:sp>
      <p:grpSp>
        <p:nvGrpSpPr>
          <p:cNvPr id="2" name="Group 21"/>
          <p:cNvGrpSpPr/>
          <p:nvPr/>
        </p:nvGrpSpPr>
        <p:grpSpPr>
          <a:xfrm>
            <a:off x="0" y="0"/>
            <a:ext cx="12192573" cy="6858000"/>
            <a:chOff x="0" y="0"/>
            <a:chExt cx="12189398" cy="6858000"/>
          </a:xfrm>
        </p:grpSpPr>
        <p:sp>
          <p:nvSpPr>
            <p:cNvPr id="23" name="Rectangle 2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4" name="Rectangle 23"/>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5" name="Rectangle 2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26" name="Rectangle 2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9" name="Picture 8" descr="Oracle logo in white on red staging backgrou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ltGray">
          <a:xfrm>
            <a:off x="531953" y="6263640"/>
            <a:ext cx="1623284" cy="594360"/>
          </a:xfrm>
          <a:prstGeom prst="rect">
            <a:avLst/>
          </a:prstGeom>
        </p:spPr>
      </p:pic>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28</a:t>
            </a:fld>
            <a:endParaRPr lang="en-US" dirty="0">
              <a:solidFill>
                <a:srgbClr val="5F5F5F"/>
              </a:solidFill>
            </a:endParaRPr>
          </a:p>
        </p:txBody>
      </p:sp>
    </p:spTree>
    <p:extLst>
      <p:ext uri="{BB962C8B-B14F-4D97-AF65-F5344CB8AC3E}">
        <p14:creationId xmlns:p14="http://schemas.microsoft.com/office/powerpoint/2010/main" val="4110286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750"/>
                                        <p:tgtEl>
                                          <p:spTgt spid="21"/>
                                        </p:tgtEl>
                                      </p:cBhvr>
                                    </p:animEffect>
                                  </p:childTnLst>
                                </p:cTn>
                              </p:par>
                              <p:par>
                                <p:cTn id="11" presetID="35" presetClass="path" presetSubtype="0" decel="100000" fill="hold" grpId="1" nodeType="withEffect">
                                  <p:stCondLst>
                                    <p:cond delay="500"/>
                                  </p:stCondLst>
                                  <p:childTnLst>
                                    <p:animMotion origin="layout" path="M -3.54566E-6 0 L -0.03556 0 " pathEditMode="relative" rAng="0" ptsTypes="AA">
                                      <p:cBhvr>
                                        <p:cTn id="12" dur="750" spd="-100000" fill="hold"/>
                                        <p:tgtEl>
                                          <p:spTgt spid="21"/>
                                        </p:tgtEl>
                                        <p:attrNameLst>
                                          <p:attrName>ppt_x</p:attrName>
                                          <p:attrName>ppt_y</p:attrName>
                                        </p:attrNameLst>
                                      </p:cBhvr>
                                      <p:rCtr x="-1785" y="0"/>
                                    </p:animMotion>
                                  </p:childTnLst>
                                </p:cTn>
                              </p:par>
                              <p:par>
                                <p:cTn id="13" presetID="22" presetClass="entr" presetSubtype="8"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274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de-DE"/>
              <a:t>Workshop on Higher Education</a:t>
            </a:r>
            <a:endParaRPr lang="en-US" dirty="0"/>
          </a:p>
        </p:txBody>
      </p:sp>
      <p:sp>
        <p:nvSpPr>
          <p:cNvPr id="9" name="Subtitle 8"/>
          <p:cNvSpPr>
            <a:spLocks noGrp="1"/>
          </p:cNvSpPr>
          <p:nvPr>
            <p:ph type="subTitle" idx="1"/>
          </p:nvPr>
        </p:nvSpPr>
        <p:spPr/>
        <p:txBody>
          <a:bodyPr/>
          <a:lstStyle/>
          <a:p>
            <a:r>
              <a:rPr lang="de-DE"/>
              <a:t>Pretoria, South Africa</a:t>
            </a:r>
          </a:p>
          <a:p>
            <a:endParaRPr lang="en-US" dirty="0"/>
          </a:p>
        </p:txBody>
      </p:sp>
      <p:sp>
        <p:nvSpPr>
          <p:cNvPr id="10" name="Text Placeholder 9"/>
          <p:cNvSpPr>
            <a:spLocks noGrp="1"/>
          </p:cNvSpPr>
          <p:nvPr>
            <p:ph type="body" sz="quarter" idx="13"/>
          </p:nvPr>
        </p:nvSpPr>
        <p:spPr/>
        <p:txBody>
          <a:bodyPr/>
          <a:lstStyle/>
          <a:p>
            <a:r>
              <a:rPr lang="de-DE" dirty="0"/>
              <a:t>Nikos Ioannou</a:t>
            </a:r>
            <a:br>
              <a:rPr lang="de-DE" dirty="0"/>
            </a:br>
            <a:r>
              <a:rPr lang="de-DE" dirty="0"/>
              <a:t>EMEA Strategic Initiatives Lead</a:t>
            </a:r>
            <a:br>
              <a:rPr lang="de-DE" dirty="0"/>
            </a:br>
            <a:r>
              <a:rPr lang="de-DE" dirty="0"/>
              <a:t>Oracle University</a:t>
            </a:r>
            <a:endParaRPr lang="en-US" dirty="0"/>
          </a:p>
        </p:txBody>
      </p:sp>
    </p:spTree>
    <p:extLst>
      <p:ext uri="{BB962C8B-B14F-4D97-AF65-F5344CB8AC3E}">
        <p14:creationId xmlns:p14="http://schemas.microsoft.com/office/powerpoint/2010/main" val="191440520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09600" y="2753360"/>
            <a:ext cx="10972800" cy="3268029"/>
          </a:xfrm>
        </p:spPr>
        <p:txBody>
          <a:bodyPr/>
          <a:lstStyle/>
          <a:p>
            <a:pPr algn="ctr"/>
            <a:r>
              <a:rPr lang="en-GB" altLang="en-US" sz="4800" b="1" i="0" dirty="0"/>
              <a:t>Thank you</a:t>
            </a:r>
          </a:p>
        </p:txBody>
      </p:sp>
    </p:spTree>
    <p:extLst>
      <p:ext uri="{BB962C8B-B14F-4D97-AF65-F5344CB8AC3E}">
        <p14:creationId xmlns:p14="http://schemas.microsoft.com/office/powerpoint/2010/main" val="11978238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4</a:t>
            </a:fld>
            <a:endParaRPr lang="en-US" dirty="0">
              <a:solidFill>
                <a:srgbClr val="5F5F5F"/>
              </a:solidFill>
            </a:endParaRPr>
          </a:p>
        </p:txBody>
      </p:sp>
      <p:sp>
        <p:nvSpPr>
          <p:cNvPr id="24" name="Donut 23"/>
          <p:cNvSpPr/>
          <p:nvPr/>
        </p:nvSpPr>
        <p:spPr>
          <a:xfrm>
            <a:off x="3930272" y="1405109"/>
            <a:ext cx="4331458" cy="4330328"/>
          </a:xfrm>
          <a:prstGeom prst="donut">
            <a:avLst>
              <a:gd name="adj" fmla="val 15132"/>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5F5F5F"/>
              </a:solidFill>
            </a:endParaRPr>
          </a:p>
        </p:txBody>
      </p:sp>
      <p:grpSp>
        <p:nvGrpSpPr>
          <p:cNvPr id="23" name="Group 22"/>
          <p:cNvGrpSpPr/>
          <p:nvPr/>
        </p:nvGrpSpPr>
        <p:grpSpPr>
          <a:xfrm>
            <a:off x="7385602" y="2376304"/>
            <a:ext cx="2292845" cy="1294791"/>
            <a:chOff x="7385602" y="2376304"/>
            <a:chExt cx="2292845" cy="1294791"/>
          </a:xfrm>
        </p:grpSpPr>
        <p:sp>
          <p:nvSpPr>
            <p:cNvPr id="176" name="Rectangle 175"/>
            <p:cNvSpPr/>
            <p:nvPr/>
          </p:nvSpPr>
          <p:spPr>
            <a:xfrm>
              <a:off x="8756031" y="2759765"/>
              <a:ext cx="922416" cy="470898"/>
            </a:xfrm>
            <a:prstGeom prst="rect">
              <a:avLst/>
            </a:prstGeom>
          </p:spPr>
          <p:txBody>
            <a:bodyPr wrap="none" lIns="82287" tIns="41144" rIns="82287" bIns="41144">
              <a:spAutoFit/>
            </a:bodyPr>
            <a:lstStyle/>
            <a:p>
              <a:pPr algn="ctr"/>
              <a:r>
                <a:rPr lang="en-US" sz="2500" kern="0" dirty="0">
                  <a:solidFill>
                    <a:srgbClr val="5F5F5F"/>
                  </a:solidFill>
                </a:rPr>
                <a:t>Cloud</a:t>
              </a:r>
            </a:p>
          </p:txBody>
        </p:sp>
        <p:grpSp>
          <p:nvGrpSpPr>
            <p:cNvPr id="4" name="Group 20"/>
            <p:cNvGrpSpPr/>
            <p:nvPr/>
          </p:nvGrpSpPr>
          <p:grpSpPr>
            <a:xfrm>
              <a:off x="7385602" y="2376304"/>
              <a:ext cx="1295127" cy="1294791"/>
              <a:chOff x="7383655" y="2376304"/>
              <a:chExt cx="1294790" cy="1294791"/>
            </a:xfrm>
          </p:grpSpPr>
          <p:sp>
            <p:nvSpPr>
              <p:cNvPr id="164" name="Oval 163"/>
              <p:cNvSpPr/>
              <p:nvPr/>
            </p:nvSpPr>
            <p:spPr>
              <a:xfrm>
                <a:off x="7383655" y="2376304"/>
                <a:ext cx="1294790" cy="1294791"/>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endParaRPr>
              </a:p>
            </p:txBody>
          </p:sp>
          <p:grpSp>
            <p:nvGrpSpPr>
              <p:cNvPr id="5" name="Group 5"/>
              <p:cNvGrpSpPr>
                <a:grpSpLocks noChangeAspect="1"/>
              </p:cNvGrpSpPr>
              <p:nvPr/>
            </p:nvGrpSpPr>
            <p:grpSpPr bwMode="auto">
              <a:xfrm>
                <a:off x="7580590" y="2727986"/>
                <a:ext cx="900919" cy="549399"/>
                <a:chOff x="-18" y="-195"/>
                <a:chExt cx="7717" cy="4706"/>
              </a:xfrm>
              <a:solidFill>
                <a:srgbClr val="FFFFFF"/>
              </a:solidFill>
            </p:grpSpPr>
            <p:sp>
              <p:nvSpPr>
                <p:cNvPr id="166" name="Freeform 6"/>
                <p:cNvSpPr>
                  <a:spLocks/>
                </p:cNvSpPr>
                <p:nvPr/>
              </p:nvSpPr>
              <p:spPr bwMode="auto">
                <a:xfrm>
                  <a:off x="2760" y="1168"/>
                  <a:ext cx="1590" cy="368"/>
                </a:xfrm>
                <a:custGeom>
                  <a:avLst/>
                  <a:gdLst>
                    <a:gd name="T0" fmla="*/ 884 w 1590"/>
                    <a:gd name="T1" fmla="*/ 0 h 368"/>
                    <a:gd name="T2" fmla="*/ 0 w 1590"/>
                    <a:gd name="T3" fmla="*/ 189 h 368"/>
                    <a:gd name="T4" fmla="*/ 706 w 1590"/>
                    <a:gd name="T5" fmla="*/ 368 h 368"/>
                    <a:gd name="T6" fmla="*/ 1590 w 1590"/>
                    <a:gd name="T7" fmla="*/ 179 h 368"/>
                    <a:gd name="T8" fmla="*/ 884 w 1590"/>
                    <a:gd name="T9" fmla="*/ 0 h 368"/>
                  </a:gdLst>
                  <a:ahLst/>
                  <a:cxnLst>
                    <a:cxn ang="0">
                      <a:pos x="T0" y="T1"/>
                    </a:cxn>
                    <a:cxn ang="0">
                      <a:pos x="T2" y="T3"/>
                    </a:cxn>
                    <a:cxn ang="0">
                      <a:pos x="T4" y="T5"/>
                    </a:cxn>
                    <a:cxn ang="0">
                      <a:pos x="T6" y="T7"/>
                    </a:cxn>
                    <a:cxn ang="0">
                      <a:pos x="T8" y="T9"/>
                    </a:cxn>
                  </a:cxnLst>
                  <a:rect l="0" t="0" r="r" b="b"/>
                  <a:pathLst>
                    <a:path w="1590" h="368">
                      <a:moveTo>
                        <a:pt x="884" y="0"/>
                      </a:moveTo>
                      <a:lnTo>
                        <a:pt x="0" y="189"/>
                      </a:lnTo>
                      <a:lnTo>
                        <a:pt x="706" y="368"/>
                      </a:lnTo>
                      <a:lnTo>
                        <a:pt x="1590" y="179"/>
                      </a:lnTo>
                      <a:lnTo>
                        <a:pt x="8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67" name="Freeform 7"/>
                <p:cNvSpPr>
                  <a:spLocks/>
                </p:cNvSpPr>
                <p:nvPr/>
              </p:nvSpPr>
              <p:spPr bwMode="auto">
                <a:xfrm>
                  <a:off x="3511" y="1409"/>
                  <a:ext cx="997" cy="1542"/>
                </a:xfrm>
                <a:custGeom>
                  <a:avLst/>
                  <a:gdLst>
                    <a:gd name="T0" fmla="*/ 0 w 997"/>
                    <a:gd name="T1" fmla="*/ 1542 h 1542"/>
                    <a:gd name="T2" fmla="*/ 997 w 997"/>
                    <a:gd name="T3" fmla="*/ 1330 h 1542"/>
                    <a:gd name="T4" fmla="*/ 997 w 997"/>
                    <a:gd name="T5" fmla="*/ 1320 h 1542"/>
                    <a:gd name="T6" fmla="*/ 997 w 997"/>
                    <a:gd name="T7" fmla="*/ 413 h 1542"/>
                    <a:gd name="T8" fmla="*/ 997 w 997"/>
                    <a:gd name="T9" fmla="*/ 283 h 1542"/>
                    <a:gd name="T10" fmla="*/ 997 w 997"/>
                    <a:gd name="T11" fmla="*/ 0 h 1542"/>
                    <a:gd name="T12" fmla="*/ 0 w 997"/>
                    <a:gd name="T13" fmla="*/ 215 h 1542"/>
                    <a:gd name="T14" fmla="*/ 0 w 997"/>
                    <a:gd name="T15" fmla="*/ 1542 h 15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7" h="1542">
                      <a:moveTo>
                        <a:pt x="0" y="1542"/>
                      </a:moveTo>
                      <a:lnTo>
                        <a:pt x="997" y="1330"/>
                      </a:lnTo>
                      <a:lnTo>
                        <a:pt x="997" y="1320"/>
                      </a:lnTo>
                      <a:lnTo>
                        <a:pt x="997" y="413"/>
                      </a:lnTo>
                      <a:lnTo>
                        <a:pt x="997" y="283"/>
                      </a:lnTo>
                      <a:lnTo>
                        <a:pt x="997" y="0"/>
                      </a:lnTo>
                      <a:lnTo>
                        <a:pt x="0" y="215"/>
                      </a:lnTo>
                      <a:lnTo>
                        <a:pt x="0" y="15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68" name="Freeform 8"/>
                <p:cNvSpPr>
                  <a:spLocks/>
                </p:cNvSpPr>
                <p:nvPr/>
              </p:nvSpPr>
              <p:spPr bwMode="auto">
                <a:xfrm>
                  <a:off x="1704" y="1978"/>
                  <a:ext cx="1000" cy="232"/>
                </a:xfrm>
                <a:custGeom>
                  <a:avLst/>
                  <a:gdLst>
                    <a:gd name="T0" fmla="*/ 563 w 1000"/>
                    <a:gd name="T1" fmla="*/ 0 h 232"/>
                    <a:gd name="T2" fmla="*/ 0 w 1000"/>
                    <a:gd name="T3" fmla="*/ 121 h 232"/>
                    <a:gd name="T4" fmla="*/ 437 w 1000"/>
                    <a:gd name="T5" fmla="*/ 232 h 232"/>
                    <a:gd name="T6" fmla="*/ 1000 w 1000"/>
                    <a:gd name="T7" fmla="*/ 114 h 232"/>
                    <a:gd name="T8" fmla="*/ 563 w 1000"/>
                    <a:gd name="T9" fmla="*/ 0 h 232"/>
                  </a:gdLst>
                  <a:ahLst/>
                  <a:cxnLst>
                    <a:cxn ang="0">
                      <a:pos x="T0" y="T1"/>
                    </a:cxn>
                    <a:cxn ang="0">
                      <a:pos x="T2" y="T3"/>
                    </a:cxn>
                    <a:cxn ang="0">
                      <a:pos x="T4" y="T5"/>
                    </a:cxn>
                    <a:cxn ang="0">
                      <a:pos x="T6" y="T7"/>
                    </a:cxn>
                    <a:cxn ang="0">
                      <a:pos x="T8" y="T9"/>
                    </a:cxn>
                  </a:cxnLst>
                  <a:rect l="0" t="0" r="r" b="b"/>
                  <a:pathLst>
                    <a:path w="1000" h="232">
                      <a:moveTo>
                        <a:pt x="563" y="0"/>
                      </a:moveTo>
                      <a:lnTo>
                        <a:pt x="0" y="121"/>
                      </a:lnTo>
                      <a:lnTo>
                        <a:pt x="437" y="232"/>
                      </a:lnTo>
                      <a:lnTo>
                        <a:pt x="1000" y="114"/>
                      </a:lnTo>
                      <a:lnTo>
                        <a:pt x="56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69" name="Freeform 9"/>
                <p:cNvSpPr>
                  <a:spLocks/>
                </p:cNvSpPr>
                <p:nvPr/>
              </p:nvSpPr>
              <p:spPr bwMode="auto">
                <a:xfrm>
                  <a:off x="2602" y="1413"/>
                  <a:ext cx="815" cy="1536"/>
                </a:xfrm>
                <a:custGeom>
                  <a:avLst/>
                  <a:gdLst>
                    <a:gd name="T0" fmla="*/ 0 w 815"/>
                    <a:gd name="T1" fmla="*/ 553 h 1536"/>
                    <a:gd name="T2" fmla="*/ 354 w 815"/>
                    <a:gd name="T3" fmla="*/ 645 h 1536"/>
                    <a:gd name="T4" fmla="*/ 354 w 815"/>
                    <a:gd name="T5" fmla="*/ 1418 h 1536"/>
                    <a:gd name="T6" fmla="*/ 815 w 815"/>
                    <a:gd name="T7" fmla="*/ 1536 h 1536"/>
                    <a:gd name="T8" fmla="*/ 815 w 815"/>
                    <a:gd name="T9" fmla="*/ 208 h 1536"/>
                    <a:gd name="T10" fmla="*/ 0 w 815"/>
                    <a:gd name="T11" fmla="*/ 0 h 1536"/>
                    <a:gd name="T12" fmla="*/ 0 w 815"/>
                    <a:gd name="T13" fmla="*/ 553 h 1536"/>
                  </a:gdLst>
                  <a:ahLst/>
                  <a:cxnLst>
                    <a:cxn ang="0">
                      <a:pos x="T0" y="T1"/>
                    </a:cxn>
                    <a:cxn ang="0">
                      <a:pos x="T2" y="T3"/>
                    </a:cxn>
                    <a:cxn ang="0">
                      <a:pos x="T4" y="T5"/>
                    </a:cxn>
                    <a:cxn ang="0">
                      <a:pos x="T6" y="T7"/>
                    </a:cxn>
                    <a:cxn ang="0">
                      <a:pos x="T8" y="T9"/>
                    </a:cxn>
                    <a:cxn ang="0">
                      <a:pos x="T10" y="T11"/>
                    </a:cxn>
                    <a:cxn ang="0">
                      <a:pos x="T12" y="T13"/>
                    </a:cxn>
                  </a:cxnLst>
                  <a:rect l="0" t="0" r="r" b="b"/>
                  <a:pathLst>
                    <a:path w="815" h="1536">
                      <a:moveTo>
                        <a:pt x="0" y="553"/>
                      </a:moveTo>
                      <a:lnTo>
                        <a:pt x="354" y="645"/>
                      </a:lnTo>
                      <a:lnTo>
                        <a:pt x="354" y="1418"/>
                      </a:lnTo>
                      <a:lnTo>
                        <a:pt x="815" y="1536"/>
                      </a:lnTo>
                      <a:lnTo>
                        <a:pt x="815" y="208"/>
                      </a:lnTo>
                      <a:lnTo>
                        <a:pt x="0" y="0"/>
                      </a:lnTo>
                      <a:lnTo>
                        <a:pt x="0" y="5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70" name="Freeform 10"/>
                <p:cNvSpPr>
                  <a:spLocks/>
                </p:cNvSpPr>
                <p:nvPr/>
              </p:nvSpPr>
              <p:spPr bwMode="auto">
                <a:xfrm>
                  <a:off x="4603" y="1846"/>
                  <a:ext cx="427" cy="1018"/>
                </a:xfrm>
                <a:custGeom>
                  <a:avLst/>
                  <a:gdLst>
                    <a:gd name="T0" fmla="*/ 0 w 427"/>
                    <a:gd name="T1" fmla="*/ 907 h 1018"/>
                    <a:gd name="T2" fmla="*/ 427 w 427"/>
                    <a:gd name="T3" fmla="*/ 1018 h 1018"/>
                    <a:gd name="T4" fmla="*/ 427 w 427"/>
                    <a:gd name="T5" fmla="*/ 111 h 1018"/>
                    <a:gd name="T6" fmla="*/ 0 w 427"/>
                    <a:gd name="T7" fmla="*/ 0 h 1018"/>
                    <a:gd name="T8" fmla="*/ 0 w 427"/>
                    <a:gd name="T9" fmla="*/ 907 h 1018"/>
                  </a:gdLst>
                  <a:ahLst/>
                  <a:cxnLst>
                    <a:cxn ang="0">
                      <a:pos x="T0" y="T1"/>
                    </a:cxn>
                    <a:cxn ang="0">
                      <a:pos x="T2" y="T3"/>
                    </a:cxn>
                    <a:cxn ang="0">
                      <a:pos x="T4" y="T5"/>
                    </a:cxn>
                    <a:cxn ang="0">
                      <a:pos x="T6" y="T7"/>
                    </a:cxn>
                    <a:cxn ang="0">
                      <a:pos x="T8" y="T9"/>
                    </a:cxn>
                  </a:cxnLst>
                  <a:rect l="0" t="0" r="r" b="b"/>
                  <a:pathLst>
                    <a:path w="427" h="1018">
                      <a:moveTo>
                        <a:pt x="0" y="907"/>
                      </a:moveTo>
                      <a:lnTo>
                        <a:pt x="427" y="1018"/>
                      </a:lnTo>
                      <a:lnTo>
                        <a:pt x="427" y="111"/>
                      </a:lnTo>
                      <a:lnTo>
                        <a:pt x="0" y="0"/>
                      </a:lnTo>
                      <a:lnTo>
                        <a:pt x="0" y="9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71" name="Freeform 11"/>
                <p:cNvSpPr>
                  <a:spLocks/>
                </p:cNvSpPr>
                <p:nvPr/>
              </p:nvSpPr>
              <p:spPr bwMode="auto">
                <a:xfrm>
                  <a:off x="5125" y="1813"/>
                  <a:ext cx="673" cy="1053"/>
                </a:xfrm>
                <a:custGeom>
                  <a:avLst/>
                  <a:gdLst>
                    <a:gd name="T0" fmla="*/ 0 w 673"/>
                    <a:gd name="T1" fmla="*/ 1053 h 1053"/>
                    <a:gd name="T2" fmla="*/ 673 w 673"/>
                    <a:gd name="T3" fmla="*/ 909 h 1053"/>
                    <a:gd name="T4" fmla="*/ 673 w 673"/>
                    <a:gd name="T5" fmla="*/ 0 h 1053"/>
                    <a:gd name="T6" fmla="*/ 0 w 673"/>
                    <a:gd name="T7" fmla="*/ 144 h 1053"/>
                    <a:gd name="T8" fmla="*/ 0 w 673"/>
                    <a:gd name="T9" fmla="*/ 1053 h 1053"/>
                  </a:gdLst>
                  <a:ahLst/>
                  <a:cxnLst>
                    <a:cxn ang="0">
                      <a:pos x="T0" y="T1"/>
                    </a:cxn>
                    <a:cxn ang="0">
                      <a:pos x="T2" y="T3"/>
                    </a:cxn>
                    <a:cxn ang="0">
                      <a:pos x="T4" y="T5"/>
                    </a:cxn>
                    <a:cxn ang="0">
                      <a:pos x="T6" y="T7"/>
                    </a:cxn>
                    <a:cxn ang="0">
                      <a:pos x="T8" y="T9"/>
                    </a:cxn>
                  </a:cxnLst>
                  <a:rect l="0" t="0" r="r" b="b"/>
                  <a:pathLst>
                    <a:path w="673" h="1053">
                      <a:moveTo>
                        <a:pt x="0" y="1053"/>
                      </a:moveTo>
                      <a:lnTo>
                        <a:pt x="673" y="909"/>
                      </a:lnTo>
                      <a:lnTo>
                        <a:pt x="673" y="0"/>
                      </a:lnTo>
                      <a:lnTo>
                        <a:pt x="0" y="144"/>
                      </a:lnTo>
                      <a:lnTo>
                        <a:pt x="0" y="10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72" name="Freeform 12"/>
                <p:cNvSpPr>
                  <a:spLocks/>
                </p:cNvSpPr>
                <p:nvPr/>
              </p:nvSpPr>
              <p:spPr bwMode="auto">
                <a:xfrm>
                  <a:off x="2189" y="2153"/>
                  <a:ext cx="673" cy="1054"/>
                </a:xfrm>
                <a:custGeom>
                  <a:avLst/>
                  <a:gdLst>
                    <a:gd name="T0" fmla="*/ 0 w 673"/>
                    <a:gd name="T1" fmla="*/ 1054 h 1054"/>
                    <a:gd name="T2" fmla="*/ 673 w 673"/>
                    <a:gd name="T3" fmla="*/ 907 h 1054"/>
                    <a:gd name="T4" fmla="*/ 673 w 673"/>
                    <a:gd name="T5" fmla="*/ 0 h 1054"/>
                    <a:gd name="T6" fmla="*/ 0 w 673"/>
                    <a:gd name="T7" fmla="*/ 144 h 1054"/>
                    <a:gd name="T8" fmla="*/ 0 w 673"/>
                    <a:gd name="T9" fmla="*/ 1054 h 1054"/>
                  </a:gdLst>
                  <a:ahLst/>
                  <a:cxnLst>
                    <a:cxn ang="0">
                      <a:pos x="T0" y="T1"/>
                    </a:cxn>
                    <a:cxn ang="0">
                      <a:pos x="T2" y="T3"/>
                    </a:cxn>
                    <a:cxn ang="0">
                      <a:pos x="T4" y="T5"/>
                    </a:cxn>
                    <a:cxn ang="0">
                      <a:pos x="T6" y="T7"/>
                    </a:cxn>
                    <a:cxn ang="0">
                      <a:pos x="T8" y="T9"/>
                    </a:cxn>
                  </a:cxnLst>
                  <a:rect l="0" t="0" r="r" b="b"/>
                  <a:pathLst>
                    <a:path w="673" h="1054">
                      <a:moveTo>
                        <a:pt x="0" y="1054"/>
                      </a:moveTo>
                      <a:lnTo>
                        <a:pt x="673" y="907"/>
                      </a:lnTo>
                      <a:lnTo>
                        <a:pt x="673" y="0"/>
                      </a:lnTo>
                      <a:lnTo>
                        <a:pt x="0" y="144"/>
                      </a:lnTo>
                      <a:lnTo>
                        <a:pt x="0" y="10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73" name="Freeform 13"/>
                <p:cNvSpPr>
                  <a:spLocks noEditPoints="1"/>
                </p:cNvSpPr>
                <p:nvPr/>
              </p:nvSpPr>
              <p:spPr bwMode="auto">
                <a:xfrm>
                  <a:off x="-18" y="-195"/>
                  <a:ext cx="7717" cy="4706"/>
                </a:xfrm>
                <a:custGeom>
                  <a:avLst/>
                  <a:gdLst>
                    <a:gd name="T0" fmla="*/ 2704 w 3267"/>
                    <a:gd name="T1" fmla="*/ 578 h 1992"/>
                    <a:gd name="T2" fmla="*/ 2290 w 3267"/>
                    <a:gd name="T3" fmla="*/ 297 h 1992"/>
                    <a:gd name="T4" fmla="*/ 1702 w 3267"/>
                    <a:gd name="T5" fmla="*/ 113 h 1992"/>
                    <a:gd name="T6" fmla="*/ 1265 w 3267"/>
                    <a:gd name="T7" fmla="*/ 0 h 1992"/>
                    <a:gd name="T8" fmla="*/ 608 w 3267"/>
                    <a:gd name="T9" fmla="*/ 465 h 1992"/>
                    <a:gd name="T10" fmla="*/ 700 w 3267"/>
                    <a:gd name="T11" fmla="*/ 1859 h 1992"/>
                    <a:gd name="T12" fmla="*/ 979 w 3267"/>
                    <a:gd name="T13" fmla="*/ 1869 h 1992"/>
                    <a:gd name="T14" fmla="*/ 1756 w 3267"/>
                    <a:gd name="T15" fmla="*/ 1879 h 1992"/>
                    <a:gd name="T16" fmla="*/ 2756 w 3267"/>
                    <a:gd name="T17" fmla="*/ 1724 h 1992"/>
                    <a:gd name="T18" fmla="*/ 3267 w 3267"/>
                    <a:gd name="T19" fmla="*/ 1168 h 1992"/>
                    <a:gd name="T20" fmla="*/ 1072 w 3267"/>
                    <a:gd name="T21" fmla="*/ 412 h 1992"/>
                    <a:gd name="T22" fmla="*/ 1242 w 3267"/>
                    <a:gd name="T23" fmla="*/ 412 h 1992"/>
                    <a:gd name="T24" fmla="*/ 1150 w 3267"/>
                    <a:gd name="T25" fmla="*/ 559 h 1992"/>
                    <a:gd name="T26" fmla="*/ 1072 w 3267"/>
                    <a:gd name="T27" fmla="*/ 412 h 1992"/>
                    <a:gd name="T28" fmla="*/ 2473 w 3267"/>
                    <a:gd name="T29" fmla="*/ 1349 h 1992"/>
                    <a:gd name="T30" fmla="*/ 2376 w 3267"/>
                    <a:gd name="T31" fmla="*/ 1294 h 1992"/>
                    <a:gd name="T32" fmla="*/ 1923 w 3267"/>
                    <a:gd name="T33" fmla="*/ 1281 h 1992"/>
                    <a:gd name="T34" fmla="*/ 1892 w 3267"/>
                    <a:gd name="T35" fmla="*/ 1331 h 1992"/>
                    <a:gd name="T36" fmla="*/ 1688 w 3267"/>
                    <a:gd name="T37" fmla="*/ 1641 h 1992"/>
                    <a:gd name="T38" fmla="*/ 1518 w 3267"/>
                    <a:gd name="T39" fmla="*/ 1368 h 1992"/>
                    <a:gd name="T40" fmla="*/ 1437 w 3267"/>
                    <a:gd name="T41" fmla="*/ 1368 h 1992"/>
                    <a:gd name="T42" fmla="*/ 1296 w 3267"/>
                    <a:gd name="T43" fmla="*/ 1524 h 1992"/>
                    <a:gd name="T44" fmla="*/ 1178 w 3267"/>
                    <a:gd name="T45" fmla="*/ 1428 h 1992"/>
                    <a:gd name="T46" fmla="*/ 638 w 3267"/>
                    <a:gd name="T47" fmla="*/ 1414 h 1992"/>
                    <a:gd name="T48" fmla="*/ 406 w 3267"/>
                    <a:gd name="T49" fmla="*/ 1403 h 1992"/>
                    <a:gd name="T50" fmla="*/ 562 w 3267"/>
                    <a:gd name="T51" fmla="*/ 1165 h 1992"/>
                    <a:gd name="T52" fmla="*/ 622 w 3267"/>
                    <a:gd name="T53" fmla="*/ 953 h 1992"/>
                    <a:gd name="T54" fmla="*/ 769 w 3267"/>
                    <a:gd name="T55" fmla="*/ 762 h 1992"/>
                    <a:gd name="T56" fmla="*/ 1069 w 3267"/>
                    <a:gd name="T57" fmla="*/ 754 h 1992"/>
                    <a:gd name="T58" fmla="*/ 1551 w 3267"/>
                    <a:gd name="T59" fmla="*/ 536 h 1992"/>
                    <a:gd name="T60" fmla="*/ 1932 w 3267"/>
                    <a:gd name="T61" fmla="*/ 568 h 1992"/>
                    <a:gd name="T62" fmla="*/ 2137 w 3267"/>
                    <a:gd name="T63" fmla="*/ 621 h 1992"/>
                    <a:gd name="T64" fmla="*/ 2211 w 3267"/>
                    <a:gd name="T65" fmla="*/ 735 h 1992"/>
                    <a:gd name="T66" fmla="*/ 2502 w 3267"/>
                    <a:gd name="T67" fmla="*/ 1150 h 1992"/>
                    <a:gd name="T68" fmla="*/ 2589 w 3267"/>
                    <a:gd name="T69" fmla="*/ 1324 h 1992"/>
                    <a:gd name="T70" fmla="*/ 2705 w 3267"/>
                    <a:gd name="T71" fmla="*/ 1063 h 1992"/>
                    <a:gd name="T72" fmla="*/ 2633 w 3267"/>
                    <a:gd name="T73" fmla="*/ 933 h 1992"/>
                    <a:gd name="T74" fmla="*/ 2790 w 3267"/>
                    <a:gd name="T75" fmla="*/ 933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7" h="1992">
                      <a:moveTo>
                        <a:pt x="2845" y="670"/>
                      </a:moveTo>
                      <a:cubicBezTo>
                        <a:pt x="2818" y="665"/>
                        <a:pt x="2748" y="649"/>
                        <a:pt x="2704" y="578"/>
                      </a:cubicBezTo>
                      <a:cubicBezTo>
                        <a:pt x="2626" y="455"/>
                        <a:pt x="2504" y="359"/>
                        <a:pt x="2356" y="333"/>
                      </a:cubicBezTo>
                      <a:cubicBezTo>
                        <a:pt x="2315" y="326"/>
                        <a:pt x="2302" y="318"/>
                        <a:pt x="2290" y="297"/>
                      </a:cubicBezTo>
                      <a:cubicBezTo>
                        <a:pt x="2215" y="156"/>
                        <a:pt x="2048" y="82"/>
                        <a:pt x="1877" y="82"/>
                      </a:cubicBezTo>
                      <a:cubicBezTo>
                        <a:pt x="1815" y="82"/>
                        <a:pt x="1756" y="93"/>
                        <a:pt x="1702" y="113"/>
                      </a:cubicBezTo>
                      <a:cubicBezTo>
                        <a:pt x="1682" y="120"/>
                        <a:pt x="1637" y="121"/>
                        <a:pt x="1598" y="95"/>
                      </a:cubicBezTo>
                      <a:cubicBezTo>
                        <a:pt x="1500" y="32"/>
                        <a:pt x="1390" y="0"/>
                        <a:pt x="1265" y="0"/>
                      </a:cubicBezTo>
                      <a:cubicBezTo>
                        <a:pt x="1012" y="0"/>
                        <a:pt x="796" y="158"/>
                        <a:pt x="710" y="381"/>
                      </a:cubicBezTo>
                      <a:cubicBezTo>
                        <a:pt x="700" y="406"/>
                        <a:pt x="676" y="455"/>
                        <a:pt x="608" y="465"/>
                      </a:cubicBezTo>
                      <a:cubicBezTo>
                        <a:pt x="266" y="515"/>
                        <a:pt x="0" y="804"/>
                        <a:pt x="0" y="1159"/>
                      </a:cubicBezTo>
                      <a:cubicBezTo>
                        <a:pt x="0" y="1546"/>
                        <a:pt x="313" y="1859"/>
                        <a:pt x="700" y="1859"/>
                      </a:cubicBezTo>
                      <a:cubicBezTo>
                        <a:pt x="753" y="1859"/>
                        <a:pt x="804" y="1848"/>
                        <a:pt x="855" y="1842"/>
                      </a:cubicBezTo>
                      <a:cubicBezTo>
                        <a:pt x="896" y="1837"/>
                        <a:pt x="959" y="1855"/>
                        <a:pt x="979" y="1869"/>
                      </a:cubicBezTo>
                      <a:cubicBezTo>
                        <a:pt x="1092" y="1947"/>
                        <a:pt x="1228" y="1992"/>
                        <a:pt x="1375" y="1992"/>
                      </a:cubicBezTo>
                      <a:cubicBezTo>
                        <a:pt x="1515" y="1992"/>
                        <a:pt x="1643" y="1946"/>
                        <a:pt x="1756" y="1879"/>
                      </a:cubicBezTo>
                      <a:cubicBezTo>
                        <a:pt x="1845" y="1826"/>
                        <a:pt x="1946" y="1858"/>
                        <a:pt x="1966" y="1864"/>
                      </a:cubicBezTo>
                      <a:cubicBezTo>
                        <a:pt x="2323" y="1966"/>
                        <a:pt x="2573" y="1874"/>
                        <a:pt x="2756" y="1724"/>
                      </a:cubicBezTo>
                      <a:cubicBezTo>
                        <a:pt x="2797" y="1692"/>
                        <a:pt x="2866" y="1663"/>
                        <a:pt x="2887" y="1658"/>
                      </a:cubicBezTo>
                      <a:cubicBezTo>
                        <a:pt x="3105" y="1602"/>
                        <a:pt x="3267" y="1404"/>
                        <a:pt x="3267" y="1168"/>
                      </a:cubicBezTo>
                      <a:cubicBezTo>
                        <a:pt x="3267" y="917"/>
                        <a:pt x="3084" y="709"/>
                        <a:pt x="2845" y="670"/>
                      </a:cubicBezTo>
                      <a:close/>
                      <a:moveTo>
                        <a:pt x="1072" y="412"/>
                      </a:moveTo>
                      <a:cubicBezTo>
                        <a:pt x="1165" y="392"/>
                        <a:pt x="1165" y="392"/>
                        <a:pt x="1165" y="392"/>
                      </a:cubicBezTo>
                      <a:cubicBezTo>
                        <a:pt x="1242" y="412"/>
                        <a:pt x="1242" y="412"/>
                        <a:pt x="1242" y="412"/>
                      </a:cubicBezTo>
                      <a:cubicBezTo>
                        <a:pt x="1242" y="538"/>
                        <a:pt x="1242" y="538"/>
                        <a:pt x="1242" y="538"/>
                      </a:cubicBezTo>
                      <a:cubicBezTo>
                        <a:pt x="1150" y="559"/>
                        <a:pt x="1150" y="559"/>
                        <a:pt x="1150" y="559"/>
                      </a:cubicBezTo>
                      <a:cubicBezTo>
                        <a:pt x="1072" y="538"/>
                        <a:pt x="1072" y="538"/>
                        <a:pt x="1072" y="538"/>
                      </a:cubicBezTo>
                      <a:lnTo>
                        <a:pt x="1072" y="412"/>
                      </a:lnTo>
                      <a:close/>
                      <a:moveTo>
                        <a:pt x="2589" y="1324"/>
                      </a:moveTo>
                      <a:cubicBezTo>
                        <a:pt x="2473" y="1349"/>
                        <a:pt x="2473" y="1349"/>
                        <a:pt x="2473" y="1349"/>
                      </a:cubicBezTo>
                      <a:cubicBezTo>
                        <a:pt x="2376" y="1324"/>
                        <a:pt x="2376" y="1324"/>
                        <a:pt x="2376" y="1324"/>
                      </a:cubicBezTo>
                      <a:cubicBezTo>
                        <a:pt x="2376" y="1294"/>
                        <a:pt x="2376" y="1294"/>
                        <a:pt x="2376" y="1294"/>
                      </a:cubicBezTo>
                      <a:cubicBezTo>
                        <a:pt x="2157" y="1341"/>
                        <a:pt x="2157" y="1341"/>
                        <a:pt x="2157" y="1341"/>
                      </a:cubicBezTo>
                      <a:cubicBezTo>
                        <a:pt x="1923" y="1281"/>
                        <a:pt x="1923" y="1281"/>
                        <a:pt x="1923" y="1281"/>
                      </a:cubicBezTo>
                      <a:cubicBezTo>
                        <a:pt x="1800" y="1307"/>
                        <a:pt x="1800" y="1307"/>
                        <a:pt x="1800" y="1307"/>
                      </a:cubicBezTo>
                      <a:cubicBezTo>
                        <a:pt x="1892" y="1331"/>
                        <a:pt x="1892" y="1331"/>
                        <a:pt x="1892" y="1331"/>
                      </a:cubicBezTo>
                      <a:cubicBezTo>
                        <a:pt x="1892" y="1597"/>
                        <a:pt x="1892" y="1597"/>
                        <a:pt x="1892" y="1597"/>
                      </a:cubicBezTo>
                      <a:cubicBezTo>
                        <a:pt x="1688" y="1641"/>
                        <a:pt x="1688" y="1641"/>
                        <a:pt x="1688" y="1641"/>
                      </a:cubicBezTo>
                      <a:cubicBezTo>
                        <a:pt x="1518" y="1597"/>
                        <a:pt x="1518" y="1597"/>
                        <a:pt x="1518" y="1597"/>
                      </a:cubicBezTo>
                      <a:cubicBezTo>
                        <a:pt x="1518" y="1368"/>
                        <a:pt x="1518" y="1368"/>
                        <a:pt x="1518" y="1368"/>
                      </a:cubicBezTo>
                      <a:cubicBezTo>
                        <a:pt x="1474" y="1377"/>
                        <a:pt x="1474" y="1377"/>
                        <a:pt x="1474" y="1377"/>
                      </a:cubicBezTo>
                      <a:cubicBezTo>
                        <a:pt x="1437" y="1368"/>
                        <a:pt x="1437" y="1368"/>
                        <a:pt x="1437" y="1368"/>
                      </a:cubicBezTo>
                      <a:cubicBezTo>
                        <a:pt x="1437" y="1493"/>
                        <a:pt x="1437" y="1493"/>
                        <a:pt x="1437" y="1493"/>
                      </a:cubicBezTo>
                      <a:cubicBezTo>
                        <a:pt x="1296" y="1524"/>
                        <a:pt x="1296" y="1524"/>
                        <a:pt x="1296" y="1524"/>
                      </a:cubicBezTo>
                      <a:cubicBezTo>
                        <a:pt x="1178" y="1493"/>
                        <a:pt x="1178" y="1493"/>
                        <a:pt x="1178" y="1493"/>
                      </a:cubicBezTo>
                      <a:cubicBezTo>
                        <a:pt x="1178" y="1428"/>
                        <a:pt x="1178" y="1428"/>
                        <a:pt x="1178" y="1428"/>
                      </a:cubicBezTo>
                      <a:cubicBezTo>
                        <a:pt x="913" y="1485"/>
                        <a:pt x="913" y="1485"/>
                        <a:pt x="913" y="1485"/>
                      </a:cubicBezTo>
                      <a:cubicBezTo>
                        <a:pt x="638" y="1414"/>
                        <a:pt x="638" y="1414"/>
                        <a:pt x="638" y="1414"/>
                      </a:cubicBezTo>
                      <a:cubicBezTo>
                        <a:pt x="536" y="1436"/>
                        <a:pt x="536" y="1436"/>
                        <a:pt x="536" y="1436"/>
                      </a:cubicBezTo>
                      <a:cubicBezTo>
                        <a:pt x="406" y="1403"/>
                        <a:pt x="406" y="1403"/>
                        <a:pt x="406" y="1403"/>
                      </a:cubicBezTo>
                      <a:cubicBezTo>
                        <a:pt x="406" y="1199"/>
                        <a:pt x="406" y="1199"/>
                        <a:pt x="406" y="1199"/>
                      </a:cubicBezTo>
                      <a:cubicBezTo>
                        <a:pt x="562" y="1165"/>
                        <a:pt x="562" y="1165"/>
                        <a:pt x="562" y="1165"/>
                      </a:cubicBezTo>
                      <a:cubicBezTo>
                        <a:pt x="622" y="1181"/>
                        <a:pt x="622" y="1181"/>
                        <a:pt x="622" y="1181"/>
                      </a:cubicBezTo>
                      <a:cubicBezTo>
                        <a:pt x="622" y="953"/>
                        <a:pt x="622" y="953"/>
                        <a:pt x="622" y="953"/>
                      </a:cubicBezTo>
                      <a:cubicBezTo>
                        <a:pt x="769" y="922"/>
                        <a:pt x="769" y="922"/>
                        <a:pt x="769" y="922"/>
                      </a:cubicBezTo>
                      <a:cubicBezTo>
                        <a:pt x="769" y="762"/>
                        <a:pt x="769" y="762"/>
                        <a:pt x="769" y="762"/>
                      </a:cubicBezTo>
                      <a:cubicBezTo>
                        <a:pt x="950" y="724"/>
                        <a:pt x="950" y="724"/>
                        <a:pt x="950" y="724"/>
                      </a:cubicBezTo>
                      <a:cubicBezTo>
                        <a:pt x="1069" y="754"/>
                        <a:pt x="1069" y="754"/>
                        <a:pt x="1069" y="754"/>
                      </a:cubicBezTo>
                      <a:cubicBezTo>
                        <a:pt x="1069" y="639"/>
                        <a:pt x="1069" y="639"/>
                        <a:pt x="1069" y="639"/>
                      </a:cubicBezTo>
                      <a:cubicBezTo>
                        <a:pt x="1551" y="536"/>
                        <a:pt x="1551" y="536"/>
                        <a:pt x="1551" y="536"/>
                      </a:cubicBezTo>
                      <a:cubicBezTo>
                        <a:pt x="1793" y="598"/>
                        <a:pt x="1793" y="598"/>
                        <a:pt x="1793" y="598"/>
                      </a:cubicBezTo>
                      <a:cubicBezTo>
                        <a:pt x="1932" y="568"/>
                        <a:pt x="1932" y="568"/>
                        <a:pt x="1932" y="568"/>
                      </a:cubicBezTo>
                      <a:cubicBezTo>
                        <a:pt x="2137" y="621"/>
                        <a:pt x="2137" y="621"/>
                        <a:pt x="2137" y="621"/>
                      </a:cubicBezTo>
                      <a:cubicBezTo>
                        <a:pt x="2137" y="621"/>
                        <a:pt x="2137" y="621"/>
                        <a:pt x="2137" y="621"/>
                      </a:cubicBezTo>
                      <a:cubicBezTo>
                        <a:pt x="2137" y="751"/>
                        <a:pt x="2137" y="751"/>
                        <a:pt x="2137" y="751"/>
                      </a:cubicBezTo>
                      <a:cubicBezTo>
                        <a:pt x="2211" y="735"/>
                        <a:pt x="2211" y="735"/>
                        <a:pt x="2211" y="735"/>
                      </a:cubicBezTo>
                      <a:cubicBezTo>
                        <a:pt x="2502" y="810"/>
                        <a:pt x="2502" y="810"/>
                        <a:pt x="2502" y="810"/>
                      </a:cubicBezTo>
                      <a:cubicBezTo>
                        <a:pt x="2502" y="1150"/>
                        <a:pt x="2502" y="1150"/>
                        <a:pt x="2502" y="1150"/>
                      </a:cubicBezTo>
                      <a:cubicBezTo>
                        <a:pt x="2589" y="1172"/>
                        <a:pt x="2589" y="1172"/>
                        <a:pt x="2589" y="1172"/>
                      </a:cubicBezTo>
                      <a:lnTo>
                        <a:pt x="2589" y="1324"/>
                      </a:lnTo>
                      <a:close/>
                      <a:moveTo>
                        <a:pt x="2790" y="1045"/>
                      </a:moveTo>
                      <a:cubicBezTo>
                        <a:pt x="2705" y="1063"/>
                        <a:pt x="2705" y="1063"/>
                        <a:pt x="2705" y="1063"/>
                      </a:cubicBezTo>
                      <a:cubicBezTo>
                        <a:pt x="2633" y="1045"/>
                        <a:pt x="2633" y="1045"/>
                        <a:pt x="2633" y="1045"/>
                      </a:cubicBezTo>
                      <a:cubicBezTo>
                        <a:pt x="2633" y="933"/>
                        <a:pt x="2633" y="933"/>
                        <a:pt x="2633" y="933"/>
                      </a:cubicBezTo>
                      <a:cubicBezTo>
                        <a:pt x="2719" y="915"/>
                        <a:pt x="2719" y="915"/>
                        <a:pt x="2719" y="915"/>
                      </a:cubicBezTo>
                      <a:cubicBezTo>
                        <a:pt x="2790" y="933"/>
                        <a:pt x="2790" y="933"/>
                        <a:pt x="2790" y="933"/>
                      </a:cubicBezTo>
                      <a:lnTo>
                        <a:pt x="2790" y="10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74" name="Freeform 14"/>
                <p:cNvSpPr>
                  <a:spLocks/>
                </p:cNvSpPr>
                <p:nvPr/>
              </p:nvSpPr>
              <p:spPr bwMode="auto">
                <a:xfrm>
                  <a:off x="1546" y="2155"/>
                  <a:ext cx="548" cy="1047"/>
                </a:xfrm>
                <a:custGeom>
                  <a:avLst/>
                  <a:gdLst>
                    <a:gd name="T0" fmla="*/ 0 w 548"/>
                    <a:gd name="T1" fmla="*/ 463 h 1047"/>
                    <a:gd name="T2" fmla="*/ 71 w 548"/>
                    <a:gd name="T3" fmla="*/ 482 h 1047"/>
                    <a:gd name="T4" fmla="*/ 71 w 548"/>
                    <a:gd name="T5" fmla="*/ 926 h 1047"/>
                    <a:gd name="T6" fmla="*/ 548 w 548"/>
                    <a:gd name="T7" fmla="*/ 1047 h 1047"/>
                    <a:gd name="T8" fmla="*/ 548 w 548"/>
                    <a:gd name="T9" fmla="*/ 140 h 1047"/>
                    <a:gd name="T10" fmla="*/ 0 w 548"/>
                    <a:gd name="T11" fmla="*/ 0 h 1047"/>
                    <a:gd name="T12" fmla="*/ 0 w 548"/>
                    <a:gd name="T13" fmla="*/ 463 h 1047"/>
                  </a:gdLst>
                  <a:ahLst/>
                  <a:cxnLst>
                    <a:cxn ang="0">
                      <a:pos x="T0" y="T1"/>
                    </a:cxn>
                    <a:cxn ang="0">
                      <a:pos x="T2" y="T3"/>
                    </a:cxn>
                    <a:cxn ang="0">
                      <a:pos x="T4" y="T5"/>
                    </a:cxn>
                    <a:cxn ang="0">
                      <a:pos x="T6" y="T7"/>
                    </a:cxn>
                    <a:cxn ang="0">
                      <a:pos x="T8" y="T9"/>
                    </a:cxn>
                    <a:cxn ang="0">
                      <a:pos x="T10" y="T11"/>
                    </a:cxn>
                    <a:cxn ang="0">
                      <a:pos x="T12" y="T13"/>
                    </a:cxn>
                  </a:cxnLst>
                  <a:rect l="0" t="0" r="r" b="b"/>
                  <a:pathLst>
                    <a:path w="548" h="1047">
                      <a:moveTo>
                        <a:pt x="0" y="463"/>
                      </a:moveTo>
                      <a:lnTo>
                        <a:pt x="71" y="482"/>
                      </a:lnTo>
                      <a:lnTo>
                        <a:pt x="71" y="926"/>
                      </a:lnTo>
                      <a:lnTo>
                        <a:pt x="548" y="1047"/>
                      </a:lnTo>
                      <a:lnTo>
                        <a:pt x="548" y="140"/>
                      </a:lnTo>
                      <a:lnTo>
                        <a:pt x="0" y="0"/>
                      </a:lnTo>
                      <a:lnTo>
                        <a:pt x="0" y="46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sp>
              <p:nvSpPr>
                <p:cNvPr id="175" name="Freeform 15"/>
                <p:cNvSpPr>
                  <a:spLocks/>
                </p:cNvSpPr>
                <p:nvPr/>
              </p:nvSpPr>
              <p:spPr bwMode="auto">
                <a:xfrm>
                  <a:off x="4643" y="1638"/>
                  <a:ext cx="997" cy="234"/>
                </a:xfrm>
                <a:custGeom>
                  <a:avLst/>
                  <a:gdLst>
                    <a:gd name="T0" fmla="*/ 560 w 997"/>
                    <a:gd name="T1" fmla="*/ 0 h 234"/>
                    <a:gd name="T2" fmla="*/ 0 w 997"/>
                    <a:gd name="T3" fmla="*/ 120 h 234"/>
                    <a:gd name="T4" fmla="*/ 437 w 997"/>
                    <a:gd name="T5" fmla="*/ 234 h 234"/>
                    <a:gd name="T6" fmla="*/ 997 w 997"/>
                    <a:gd name="T7" fmla="*/ 113 h 234"/>
                    <a:gd name="T8" fmla="*/ 560 w 997"/>
                    <a:gd name="T9" fmla="*/ 0 h 234"/>
                  </a:gdLst>
                  <a:ahLst/>
                  <a:cxnLst>
                    <a:cxn ang="0">
                      <a:pos x="T0" y="T1"/>
                    </a:cxn>
                    <a:cxn ang="0">
                      <a:pos x="T2" y="T3"/>
                    </a:cxn>
                    <a:cxn ang="0">
                      <a:pos x="T4" y="T5"/>
                    </a:cxn>
                    <a:cxn ang="0">
                      <a:pos x="T6" y="T7"/>
                    </a:cxn>
                    <a:cxn ang="0">
                      <a:pos x="T8" y="T9"/>
                    </a:cxn>
                  </a:cxnLst>
                  <a:rect l="0" t="0" r="r" b="b"/>
                  <a:pathLst>
                    <a:path w="997" h="234">
                      <a:moveTo>
                        <a:pt x="560" y="0"/>
                      </a:moveTo>
                      <a:lnTo>
                        <a:pt x="0" y="120"/>
                      </a:lnTo>
                      <a:lnTo>
                        <a:pt x="437" y="234"/>
                      </a:lnTo>
                      <a:lnTo>
                        <a:pt x="997" y="113"/>
                      </a:lnTo>
                      <a:lnTo>
                        <a:pt x="56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rgbClr val="5F5F5F"/>
                    </a:solidFill>
                  </a:endParaRPr>
                </a:p>
              </p:txBody>
            </p:sp>
          </p:grpSp>
        </p:grpSp>
      </p:grpSp>
      <p:grpSp>
        <p:nvGrpSpPr>
          <p:cNvPr id="22" name="Group 21"/>
          <p:cNvGrpSpPr/>
          <p:nvPr/>
        </p:nvGrpSpPr>
        <p:grpSpPr>
          <a:xfrm>
            <a:off x="5392353" y="533155"/>
            <a:ext cx="1295127" cy="1764538"/>
            <a:chOff x="5392353" y="533155"/>
            <a:chExt cx="1295127" cy="1764538"/>
          </a:xfrm>
        </p:grpSpPr>
        <p:sp>
          <p:nvSpPr>
            <p:cNvPr id="182" name="Rectangle 181"/>
            <p:cNvSpPr/>
            <p:nvPr/>
          </p:nvSpPr>
          <p:spPr>
            <a:xfrm>
              <a:off x="5408462" y="533155"/>
              <a:ext cx="1250138" cy="467812"/>
            </a:xfrm>
            <a:prstGeom prst="rect">
              <a:avLst/>
            </a:prstGeom>
          </p:spPr>
          <p:txBody>
            <a:bodyPr wrap="none" lIns="82287" tIns="41144" rIns="82287" bIns="41144">
              <a:spAutoFit/>
            </a:bodyPr>
            <a:lstStyle/>
            <a:p>
              <a:pPr algn="ctr"/>
              <a:r>
                <a:rPr lang="en-US" sz="2500" kern="0" dirty="0">
                  <a:solidFill>
                    <a:srgbClr val="5F5F5F"/>
                  </a:solidFill>
                </a:rPr>
                <a:t>Big Data</a:t>
              </a:r>
            </a:p>
          </p:txBody>
        </p:sp>
        <p:grpSp>
          <p:nvGrpSpPr>
            <p:cNvPr id="6" name="Group 15"/>
            <p:cNvGrpSpPr/>
            <p:nvPr/>
          </p:nvGrpSpPr>
          <p:grpSpPr>
            <a:xfrm>
              <a:off x="5392353" y="1002902"/>
              <a:ext cx="1295127" cy="1294791"/>
              <a:chOff x="5390925" y="1002902"/>
              <a:chExt cx="1294790" cy="1294791"/>
            </a:xfrm>
          </p:grpSpPr>
          <p:sp>
            <p:nvSpPr>
              <p:cNvPr id="181" name="Oval 180"/>
              <p:cNvSpPr/>
              <p:nvPr/>
            </p:nvSpPr>
            <p:spPr>
              <a:xfrm>
                <a:off x="5390925" y="1002902"/>
                <a:ext cx="1294790" cy="1294791"/>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endParaRPr>
              </a:p>
            </p:txBody>
          </p:sp>
          <p:grpSp>
            <p:nvGrpSpPr>
              <p:cNvPr id="7" name="Group 68"/>
              <p:cNvGrpSpPr/>
              <p:nvPr/>
            </p:nvGrpSpPr>
            <p:grpSpPr>
              <a:xfrm>
                <a:off x="5686737" y="1292579"/>
                <a:ext cx="703262" cy="737982"/>
                <a:chOff x="899715" y="1681165"/>
                <a:chExt cx="1683211" cy="1766311"/>
              </a:xfrm>
              <a:solidFill>
                <a:schemeClr val="bg1"/>
              </a:solidFill>
            </p:grpSpPr>
            <p:sp>
              <p:nvSpPr>
                <p:cNvPr id="70" name="Freeform 259"/>
                <p:cNvSpPr>
                  <a:spLocks/>
                </p:cNvSpPr>
                <p:nvPr/>
              </p:nvSpPr>
              <p:spPr bwMode="auto">
                <a:xfrm>
                  <a:off x="918281" y="2642116"/>
                  <a:ext cx="372182" cy="425222"/>
                </a:xfrm>
                <a:custGeom>
                  <a:avLst/>
                  <a:gdLst>
                    <a:gd name="T0" fmla="*/ 0 w 421"/>
                    <a:gd name="T1" fmla="*/ 92 h 481"/>
                    <a:gd name="T2" fmla="*/ 0 w 421"/>
                    <a:gd name="T3" fmla="*/ 392 h 481"/>
                    <a:gd name="T4" fmla="*/ 211 w 421"/>
                    <a:gd name="T5" fmla="*/ 481 h 481"/>
                    <a:gd name="T6" fmla="*/ 421 w 421"/>
                    <a:gd name="T7" fmla="*/ 392 h 481"/>
                    <a:gd name="T8" fmla="*/ 421 w 421"/>
                    <a:gd name="T9" fmla="*/ 92 h 481"/>
                    <a:gd name="T10" fmla="*/ 211 w 421"/>
                    <a:gd name="T11" fmla="*/ 0 h 481"/>
                    <a:gd name="T12" fmla="*/ 0 w 421"/>
                    <a:gd name="T13" fmla="*/ 92 h 481"/>
                  </a:gdLst>
                  <a:ahLst/>
                  <a:cxnLst>
                    <a:cxn ang="0">
                      <a:pos x="T0" y="T1"/>
                    </a:cxn>
                    <a:cxn ang="0">
                      <a:pos x="T2" y="T3"/>
                    </a:cxn>
                    <a:cxn ang="0">
                      <a:pos x="T4" y="T5"/>
                    </a:cxn>
                    <a:cxn ang="0">
                      <a:pos x="T6" y="T7"/>
                    </a:cxn>
                    <a:cxn ang="0">
                      <a:pos x="T8" y="T9"/>
                    </a:cxn>
                    <a:cxn ang="0">
                      <a:pos x="T10" y="T11"/>
                    </a:cxn>
                    <a:cxn ang="0">
                      <a:pos x="T12" y="T13"/>
                    </a:cxn>
                  </a:cxnLst>
                  <a:rect l="0" t="0" r="r" b="b"/>
                  <a:pathLst>
                    <a:path w="421" h="481">
                      <a:moveTo>
                        <a:pt x="0" y="92"/>
                      </a:moveTo>
                      <a:lnTo>
                        <a:pt x="0" y="392"/>
                      </a:lnTo>
                      <a:lnTo>
                        <a:pt x="211" y="481"/>
                      </a:lnTo>
                      <a:lnTo>
                        <a:pt x="421" y="392"/>
                      </a:lnTo>
                      <a:lnTo>
                        <a:pt x="421" y="92"/>
                      </a:lnTo>
                      <a:lnTo>
                        <a:pt x="211" y="0"/>
                      </a:lnTo>
                      <a:lnTo>
                        <a:pt x="0" y="92"/>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1" name="Freeform 260"/>
                <p:cNvSpPr>
                  <a:spLocks/>
                </p:cNvSpPr>
                <p:nvPr/>
              </p:nvSpPr>
              <p:spPr bwMode="auto">
                <a:xfrm>
                  <a:off x="2328323" y="2438786"/>
                  <a:ext cx="254603" cy="290848"/>
                </a:xfrm>
                <a:custGeom>
                  <a:avLst/>
                  <a:gdLst>
                    <a:gd name="T0" fmla="*/ 0 w 288"/>
                    <a:gd name="T1" fmla="*/ 62 h 329"/>
                    <a:gd name="T2" fmla="*/ 0 w 288"/>
                    <a:gd name="T3" fmla="*/ 267 h 329"/>
                    <a:gd name="T4" fmla="*/ 144 w 288"/>
                    <a:gd name="T5" fmla="*/ 329 h 329"/>
                    <a:gd name="T6" fmla="*/ 288 w 288"/>
                    <a:gd name="T7" fmla="*/ 267 h 329"/>
                    <a:gd name="T8" fmla="*/ 288 w 288"/>
                    <a:gd name="T9" fmla="*/ 62 h 329"/>
                    <a:gd name="T10" fmla="*/ 144 w 288"/>
                    <a:gd name="T11" fmla="*/ 0 h 329"/>
                    <a:gd name="T12" fmla="*/ 0 w 288"/>
                    <a:gd name="T13" fmla="*/ 62 h 329"/>
                  </a:gdLst>
                  <a:ahLst/>
                  <a:cxnLst>
                    <a:cxn ang="0">
                      <a:pos x="T0" y="T1"/>
                    </a:cxn>
                    <a:cxn ang="0">
                      <a:pos x="T2" y="T3"/>
                    </a:cxn>
                    <a:cxn ang="0">
                      <a:pos x="T4" y="T5"/>
                    </a:cxn>
                    <a:cxn ang="0">
                      <a:pos x="T6" y="T7"/>
                    </a:cxn>
                    <a:cxn ang="0">
                      <a:pos x="T8" y="T9"/>
                    </a:cxn>
                    <a:cxn ang="0">
                      <a:pos x="T10" y="T11"/>
                    </a:cxn>
                    <a:cxn ang="0">
                      <a:pos x="T12" y="T13"/>
                    </a:cxn>
                  </a:cxnLst>
                  <a:rect l="0" t="0" r="r" b="b"/>
                  <a:pathLst>
                    <a:path w="288" h="329">
                      <a:moveTo>
                        <a:pt x="0" y="62"/>
                      </a:moveTo>
                      <a:lnTo>
                        <a:pt x="0" y="267"/>
                      </a:lnTo>
                      <a:lnTo>
                        <a:pt x="144" y="329"/>
                      </a:lnTo>
                      <a:lnTo>
                        <a:pt x="288" y="267"/>
                      </a:lnTo>
                      <a:lnTo>
                        <a:pt x="288" y="62"/>
                      </a:lnTo>
                      <a:lnTo>
                        <a:pt x="144" y="0"/>
                      </a:lnTo>
                      <a:lnTo>
                        <a:pt x="0" y="62"/>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2" name="Freeform 261"/>
                <p:cNvSpPr>
                  <a:spLocks/>
                </p:cNvSpPr>
                <p:nvPr/>
              </p:nvSpPr>
              <p:spPr bwMode="auto">
                <a:xfrm>
                  <a:off x="1413343" y="2482987"/>
                  <a:ext cx="254603" cy="292616"/>
                </a:xfrm>
                <a:custGeom>
                  <a:avLst/>
                  <a:gdLst>
                    <a:gd name="T0" fmla="*/ 0 w 288"/>
                    <a:gd name="T1" fmla="*/ 61 h 331"/>
                    <a:gd name="T2" fmla="*/ 0 w 288"/>
                    <a:gd name="T3" fmla="*/ 269 h 331"/>
                    <a:gd name="T4" fmla="*/ 144 w 288"/>
                    <a:gd name="T5" fmla="*/ 331 h 331"/>
                    <a:gd name="T6" fmla="*/ 288 w 288"/>
                    <a:gd name="T7" fmla="*/ 269 h 331"/>
                    <a:gd name="T8" fmla="*/ 288 w 288"/>
                    <a:gd name="T9" fmla="*/ 61 h 331"/>
                    <a:gd name="T10" fmla="*/ 144 w 288"/>
                    <a:gd name="T11" fmla="*/ 0 h 331"/>
                    <a:gd name="T12" fmla="*/ 0 w 288"/>
                    <a:gd name="T13" fmla="*/ 61 h 331"/>
                  </a:gdLst>
                  <a:ahLst/>
                  <a:cxnLst>
                    <a:cxn ang="0">
                      <a:pos x="T0" y="T1"/>
                    </a:cxn>
                    <a:cxn ang="0">
                      <a:pos x="T2" y="T3"/>
                    </a:cxn>
                    <a:cxn ang="0">
                      <a:pos x="T4" y="T5"/>
                    </a:cxn>
                    <a:cxn ang="0">
                      <a:pos x="T6" y="T7"/>
                    </a:cxn>
                    <a:cxn ang="0">
                      <a:pos x="T8" y="T9"/>
                    </a:cxn>
                    <a:cxn ang="0">
                      <a:pos x="T10" y="T11"/>
                    </a:cxn>
                    <a:cxn ang="0">
                      <a:pos x="T12" y="T13"/>
                    </a:cxn>
                  </a:cxnLst>
                  <a:rect l="0" t="0" r="r" b="b"/>
                  <a:pathLst>
                    <a:path w="288" h="331">
                      <a:moveTo>
                        <a:pt x="0" y="61"/>
                      </a:moveTo>
                      <a:lnTo>
                        <a:pt x="0" y="269"/>
                      </a:lnTo>
                      <a:lnTo>
                        <a:pt x="144" y="331"/>
                      </a:lnTo>
                      <a:lnTo>
                        <a:pt x="288" y="269"/>
                      </a:lnTo>
                      <a:lnTo>
                        <a:pt x="288" y="61"/>
                      </a:lnTo>
                      <a:lnTo>
                        <a:pt x="144" y="0"/>
                      </a:lnTo>
                      <a:lnTo>
                        <a:pt x="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3" name="Freeform 262"/>
                <p:cNvSpPr>
                  <a:spLocks/>
                </p:cNvSpPr>
                <p:nvPr/>
              </p:nvSpPr>
              <p:spPr bwMode="auto">
                <a:xfrm>
                  <a:off x="1058844" y="1735089"/>
                  <a:ext cx="254603" cy="292616"/>
                </a:xfrm>
                <a:custGeom>
                  <a:avLst/>
                  <a:gdLst>
                    <a:gd name="T0" fmla="*/ 0 w 288"/>
                    <a:gd name="T1" fmla="*/ 64 h 331"/>
                    <a:gd name="T2" fmla="*/ 0 w 288"/>
                    <a:gd name="T3" fmla="*/ 270 h 331"/>
                    <a:gd name="T4" fmla="*/ 144 w 288"/>
                    <a:gd name="T5" fmla="*/ 331 h 331"/>
                    <a:gd name="T6" fmla="*/ 288 w 288"/>
                    <a:gd name="T7" fmla="*/ 270 h 331"/>
                    <a:gd name="T8" fmla="*/ 288 w 288"/>
                    <a:gd name="T9" fmla="*/ 64 h 331"/>
                    <a:gd name="T10" fmla="*/ 144 w 288"/>
                    <a:gd name="T11" fmla="*/ 0 h 331"/>
                    <a:gd name="T12" fmla="*/ 0 w 288"/>
                    <a:gd name="T13" fmla="*/ 64 h 331"/>
                  </a:gdLst>
                  <a:ahLst/>
                  <a:cxnLst>
                    <a:cxn ang="0">
                      <a:pos x="T0" y="T1"/>
                    </a:cxn>
                    <a:cxn ang="0">
                      <a:pos x="T2" y="T3"/>
                    </a:cxn>
                    <a:cxn ang="0">
                      <a:pos x="T4" y="T5"/>
                    </a:cxn>
                    <a:cxn ang="0">
                      <a:pos x="T6" y="T7"/>
                    </a:cxn>
                    <a:cxn ang="0">
                      <a:pos x="T8" y="T9"/>
                    </a:cxn>
                    <a:cxn ang="0">
                      <a:pos x="T10" y="T11"/>
                    </a:cxn>
                    <a:cxn ang="0">
                      <a:pos x="T12" y="T13"/>
                    </a:cxn>
                  </a:cxnLst>
                  <a:rect l="0" t="0" r="r" b="b"/>
                  <a:pathLst>
                    <a:path w="288" h="331">
                      <a:moveTo>
                        <a:pt x="0" y="64"/>
                      </a:moveTo>
                      <a:lnTo>
                        <a:pt x="0" y="270"/>
                      </a:lnTo>
                      <a:lnTo>
                        <a:pt x="144" y="331"/>
                      </a:lnTo>
                      <a:lnTo>
                        <a:pt x="288" y="270"/>
                      </a:lnTo>
                      <a:lnTo>
                        <a:pt x="288" y="64"/>
                      </a:lnTo>
                      <a:lnTo>
                        <a:pt x="144" y="0"/>
                      </a:lnTo>
                      <a:lnTo>
                        <a:pt x="0" y="64"/>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4" name="Freeform 263"/>
                <p:cNvSpPr>
                  <a:spLocks/>
                </p:cNvSpPr>
                <p:nvPr/>
              </p:nvSpPr>
              <p:spPr bwMode="auto">
                <a:xfrm>
                  <a:off x="1271897" y="3153090"/>
                  <a:ext cx="254603" cy="290848"/>
                </a:xfrm>
                <a:custGeom>
                  <a:avLst/>
                  <a:gdLst>
                    <a:gd name="T0" fmla="*/ 0 w 288"/>
                    <a:gd name="T1" fmla="*/ 62 h 329"/>
                    <a:gd name="T2" fmla="*/ 0 w 288"/>
                    <a:gd name="T3" fmla="*/ 267 h 329"/>
                    <a:gd name="T4" fmla="*/ 144 w 288"/>
                    <a:gd name="T5" fmla="*/ 329 h 329"/>
                    <a:gd name="T6" fmla="*/ 288 w 288"/>
                    <a:gd name="T7" fmla="*/ 267 h 329"/>
                    <a:gd name="T8" fmla="*/ 288 w 288"/>
                    <a:gd name="T9" fmla="*/ 62 h 329"/>
                    <a:gd name="T10" fmla="*/ 144 w 288"/>
                    <a:gd name="T11" fmla="*/ 0 h 329"/>
                    <a:gd name="T12" fmla="*/ 0 w 288"/>
                    <a:gd name="T13" fmla="*/ 62 h 329"/>
                  </a:gdLst>
                  <a:ahLst/>
                  <a:cxnLst>
                    <a:cxn ang="0">
                      <a:pos x="T0" y="T1"/>
                    </a:cxn>
                    <a:cxn ang="0">
                      <a:pos x="T2" y="T3"/>
                    </a:cxn>
                    <a:cxn ang="0">
                      <a:pos x="T4" y="T5"/>
                    </a:cxn>
                    <a:cxn ang="0">
                      <a:pos x="T6" y="T7"/>
                    </a:cxn>
                    <a:cxn ang="0">
                      <a:pos x="T8" y="T9"/>
                    </a:cxn>
                    <a:cxn ang="0">
                      <a:pos x="T10" y="T11"/>
                    </a:cxn>
                    <a:cxn ang="0">
                      <a:pos x="T12" y="T13"/>
                    </a:cxn>
                  </a:cxnLst>
                  <a:rect l="0" t="0" r="r" b="b"/>
                  <a:pathLst>
                    <a:path w="288" h="329">
                      <a:moveTo>
                        <a:pt x="0" y="62"/>
                      </a:moveTo>
                      <a:lnTo>
                        <a:pt x="0" y="267"/>
                      </a:lnTo>
                      <a:lnTo>
                        <a:pt x="144" y="329"/>
                      </a:lnTo>
                      <a:lnTo>
                        <a:pt x="288" y="267"/>
                      </a:lnTo>
                      <a:lnTo>
                        <a:pt x="288" y="62"/>
                      </a:lnTo>
                      <a:lnTo>
                        <a:pt x="144" y="0"/>
                      </a:lnTo>
                      <a:lnTo>
                        <a:pt x="0" y="62"/>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5" name="Freeform 264"/>
                <p:cNvSpPr>
                  <a:spLocks/>
                </p:cNvSpPr>
                <p:nvPr/>
              </p:nvSpPr>
              <p:spPr bwMode="auto">
                <a:xfrm>
                  <a:off x="2077257" y="1681165"/>
                  <a:ext cx="255487" cy="289965"/>
                </a:xfrm>
                <a:custGeom>
                  <a:avLst/>
                  <a:gdLst>
                    <a:gd name="T0" fmla="*/ 0 w 289"/>
                    <a:gd name="T1" fmla="*/ 61 h 328"/>
                    <a:gd name="T2" fmla="*/ 0 w 289"/>
                    <a:gd name="T3" fmla="*/ 267 h 328"/>
                    <a:gd name="T4" fmla="*/ 145 w 289"/>
                    <a:gd name="T5" fmla="*/ 328 h 328"/>
                    <a:gd name="T6" fmla="*/ 289 w 289"/>
                    <a:gd name="T7" fmla="*/ 267 h 328"/>
                    <a:gd name="T8" fmla="*/ 289 w 289"/>
                    <a:gd name="T9" fmla="*/ 61 h 328"/>
                    <a:gd name="T10" fmla="*/ 145 w 289"/>
                    <a:gd name="T11" fmla="*/ 0 h 328"/>
                    <a:gd name="T12" fmla="*/ 0 w 289"/>
                    <a:gd name="T13" fmla="*/ 61 h 328"/>
                  </a:gdLst>
                  <a:ahLst/>
                  <a:cxnLst>
                    <a:cxn ang="0">
                      <a:pos x="T0" y="T1"/>
                    </a:cxn>
                    <a:cxn ang="0">
                      <a:pos x="T2" y="T3"/>
                    </a:cxn>
                    <a:cxn ang="0">
                      <a:pos x="T4" y="T5"/>
                    </a:cxn>
                    <a:cxn ang="0">
                      <a:pos x="T6" y="T7"/>
                    </a:cxn>
                    <a:cxn ang="0">
                      <a:pos x="T8" y="T9"/>
                    </a:cxn>
                    <a:cxn ang="0">
                      <a:pos x="T10" y="T11"/>
                    </a:cxn>
                    <a:cxn ang="0">
                      <a:pos x="T12" y="T13"/>
                    </a:cxn>
                  </a:cxnLst>
                  <a:rect l="0" t="0" r="r" b="b"/>
                  <a:pathLst>
                    <a:path w="289" h="328">
                      <a:moveTo>
                        <a:pt x="0" y="61"/>
                      </a:moveTo>
                      <a:lnTo>
                        <a:pt x="0" y="267"/>
                      </a:lnTo>
                      <a:lnTo>
                        <a:pt x="145" y="328"/>
                      </a:lnTo>
                      <a:lnTo>
                        <a:pt x="289" y="267"/>
                      </a:lnTo>
                      <a:lnTo>
                        <a:pt x="289" y="61"/>
                      </a:lnTo>
                      <a:lnTo>
                        <a:pt x="145" y="0"/>
                      </a:lnTo>
                      <a:lnTo>
                        <a:pt x="0" y="61"/>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6" name="Rectangle 265"/>
                <p:cNvSpPr>
                  <a:spLocks noChangeArrowheads="1"/>
                </p:cNvSpPr>
                <p:nvPr/>
              </p:nvSpPr>
              <p:spPr bwMode="auto">
                <a:xfrm>
                  <a:off x="1868622" y="2631505"/>
                  <a:ext cx="340355" cy="33770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7" name="Rectangle 266"/>
                <p:cNvSpPr>
                  <a:spLocks noChangeArrowheads="1"/>
                </p:cNvSpPr>
                <p:nvPr/>
              </p:nvSpPr>
              <p:spPr bwMode="auto">
                <a:xfrm>
                  <a:off x="2328323" y="2052459"/>
                  <a:ext cx="254603" cy="25548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8" name="Freeform 267"/>
                <p:cNvSpPr>
                  <a:spLocks/>
                </p:cNvSpPr>
                <p:nvPr/>
              </p:nvSpPr>
              <p:spPr bwMode="auto">
                <a:xfrm>
                  <a:off x="1200290" y="2075443"/>
                  <a:ext cx="303226" cy="301459"/>
                </a:xfrm>
                <a:custGeom>
                  <a:avLst/>
                  <a:gdLst>
                    <a:gd name="T0" fmla="*/ 173 w 343"/>
                    <a:gd name="T1" fmla="*/ 0 h 341"/>
                    <a:gd name="T2" fmla="*/ 173 w 343"/>
                    <a:gd name="T3" fmla="*/ 0 h 341"/>
                    <a:gd name="T4" fmla="*/ 0 w 343"/>
                    <a:gd name="T5" fmla="*/ 341 h 341"/>
                    <a:gd name="T6" fmla="*/ 343 w 343"/>
                    <a:gd name="T7" fmla="*/ 341 h 341"/>
                    <a:gd name="T8" fmla="*/ 173 w 343"/>
                    <a:gd name="T9" fmla="*/ 0 h 341"/>
                  </a:gdLst>
                  <a:ahLst/>
                  <a:cxnLst>
                    <a:cxn ang="0">
                      <a:pos x="T0" y="T1"/>
                    </a:cxn>
                    <a:cxn ang="0">
                      <a:pos x="T2" y="T3"/>
                    </a:cxn>
                    <a:cxn ang="0">
                      <a:pos x="T4" y="T5"/>
                    </a:cxn>
                    <a:cxn ang="0">
                      <a:pos x="T6" y="T7"/>
                    </a:cxn>
                    <a:cxn ang="0">
                      <a:pos x="T8" y="T9"/>
                    </a:cxn>
                  </a:cxnLst>
                  <a:rect l="0" t="0" r="r" b="b"/>
                  <a:pathLst>
                    <a:path w="343" h="341">
                      <a:moveTo>
                        <a:pt x="173" y="0"/>
                      </a:moveTo>
                      <a:lnTo>
                        <a:pt x="173" y="0"/>
                      </a:lnTo>
                      <a:lnTo>
                        <a:pt x="0" y="341"/>
                      </a:lnTo>
                      <a:lnTo>
                        <a:pt x="343" y="341"/>
                      </a:lnTo>
                      <a:lnTo>
                        <a:pt x="173"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79" name="Freeform 268"/>
                <p:cNvSpPr>
                  <a:spLocks/>
                </p:cNvSpPr>
                <p:nvPr/>
              </p:nvSpPr>
              <p:spPr bwMode="auto">
                <a:xfrm>
                  <a:off x="2061342" y="3145134"/>
                  <a:ext cx="302342" cy="302342"/>
                </a:xfrm>
                <a:custGeom>
                  <a:avLst/>
                  <a:gdLst>
                    <a:gd name="T0" fmla="*/ 170 w 342"/>
                    <a:gd name="T1" fmla="*/ 0 h 342"/>
                    <a:gd name="T2" fmla="*/ 170 w 342"/>
                    <a:gd name="T3" fmla="*/ 0 h 342"/>
                    <a:gd name="T4" fmla="*/ 0 w 342"/>
                    <a:gd name="T5" fmla="*/ 342 h 342"/>
                    <a:gd name="T6" fmla="*/ 342 w 342"/>
                    <a:gd name="T7" fmla="*/ 342 h 342"/>
                    <a:gd name="T8" fmla="*/ 170 w 342"/>
                    <a:gd name="T9" fmla="*/ 0 h 342"/>
                  </a:gdLst>
                  <a:ahLst/>
                  <a:cxnLst>
                    <a:cxn ang="0">
                      <a:pos x="T0" y="T1"/>
                    </a:cxn>
                    <a:cxn ang="0">
                      <a:pos x="T2" y="T3"/>
                    </a:cxn>
                    <a:cxn ang="0">
                      <a:pos x="T4" y="T5"/>
                    </a:cxn>
                    <a:cxn ang="0">
                      <a:pos x="T6" y="T7"/>
                    </a:cxn>
                    <a:cxn ang="0">
                      <a:pos x="T8" y="T9"/>
                    </a:cxn>
                  </a:cxnLst>
                  <a:rect l="0" t="0" r="r" b="b"/>
                  <a:pathLst>
                    <a:path w="342" h="342">
                      <a:moveTo>
                        <a:pt x="170" y="0"/>
                      </a:moveTo>
                      <a:lnTo>
                        <a:pt x="170" y="0"/>
                      </a:lnTo>
                      <a:lnTo>
                        <a:pt x="0" y="342"/>
                      </a:lnTo>
                      <a:lnTo>
                        <a:pt x="342" y="342"/>
                      </a:lnTo>
                      <a:lnTo>
                        <a:pt x="17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80" name="Oval 269"/>
                <p:cNvSpPr>
                  <a:spLocks noChangeArrowheads="1"/>
                </p:cNvSpPr>
                <p:nvPr/>
              </p:nvSpPr>
              <p:spPr bwMode="auto">
                <a:xfrm>
                  <a:off x="1701541" y="2050692"/>
                  <a:ext cx="449090" cy="450861"/>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81" name="Oval 270"/>
                <p:cNvSpPr>
                  <a:spLocks noChangeArrowheads="1"/>
                </p:cNvSpPr>
                <p:nvPr/>
              </p:nvSpPr>
              <p:spPr bwMode="auto">
                <a:xfrm>
                  <a:off x="1468155" y="1837639"/>
                  <a:ext cx="214820" cy="21482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82" name="Oval 271"/>
                <p:cNvSpPr>
                  <a:spLocks noChangeArrowheads="1"/>
                </p:cNvSpPr>
                <p:nvPr/>
              </p:nvSpPr>
              <p:spPr bwMode="auto">
                <a:xfrm>
                  <a:off x="2346889" y="2869313"/>
                  <a:ext cx="214820" cy="2174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83" name="Oval 272"/>
                <p:cNvSpPr>
                  <a:spLocks noChangeArrowheads="1"/>
                </p:cNvSpPr>
                <p:nvPr/>
              </p:nvSpPr>
              <p:spPr bwMode="auto">
                <a:xfrm>
                  <a:off x="1538878" y="2884342"/>
                  <a:ext cx="214820" cy="21482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84" name="Oval 273"/>
                <p:cNvSpPr>
                  <a:spLocks noChangeArrowheads="1"/>
                </p:cNvSpPr>
                <p:nvPr/>
              </p:nvSpPr>
              <p:spPr bwMode="auto">
                <a:xfrm>
                  <a:off x="899715" y="2261978"/>
                  <a:ext cx="214820" cy="21482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grpSp>
        <p:nvGrpSpPr>
          <p:cNvPr id="27" name="Group 26"/>
          <p:cNvGrpSpPr/>
          <p:nvPr/>
        </p:nvGrpSpPr>
        <p:grpSpPr>
          <a:xfrm>
            <a:off x="2812523" y="2352501"/>
            <a:ext cx="1993922" cy="1294791"/>
            <a:chOff x="2812523" y="2352501"/>
            <a:chExt cx="1993922" cy="1294791"/>
          </a:xfrm>
        </p:grpSpPr>
        <p:sp>
          <p:nvSpPr>
            <p:cNvPr id="180" name="Rectangle 179"/>
            <p:cNvSpPr/>
            <p:nvPr/>
          </p:nvSpPr>
          <p:spPr>
            <a:xfrm>
              <a:off x="2812523" y="2787695"/>
              <a:ext cx="570288" cy="467812"/>
            </a:xfrm>
            <a:prstGeom prst="rect">
              <a:avLst/>
            </a:prstGeom>
          </p:spPr>
          <p:txBody>
            <a:bodyPr wrap="none" lIns="82287" tIns="41144" rIns="82287" bIns="41144">
              <a:spAutoFit/>
            </a:bodyPr>
            <a:lstStyle/>
            <a:p>
              <a:pPr algn="ctr"/>
              <a:r>
                <a:rPr lang="en-US" sz="2500" kern="0" dirty="0" err="1">
                  <a:solidFill>
                    <a:srgbClr val="5F5F5F"/>
                  </a:solidFill>
                </a:rPr>
                <a:t>IoT</a:t>
              </a:r>
              <a:endParaRPr lang="en-US" sz="2500" kern="0" dirty="0">
                <a:solidFill>
                  <a:srgbClr val="5F5F5F"/>
                </a:solidFill>
              </a:endParaRPr>
            </a:p>
          </p:txBody>
        </p:sp>
        <p:grpSp>
          <p:nvGrpSpPr>
            <p:cNvPr id="15" name="Group 16"/>
            <p:cNvGrpSpPr/>
            <p:nvPr/>
          </p:nvGrpSpPr>
          <p:grpSpPr>
            <a:xfrm>
              <a:off x="3511318" y="2352501"/>
              <a:ext cx="1295127" cy="1294791"/>
              <a:chOff x="3510380" y="2352501"/>
              <a:chExt cx="1294790" cy="1294791"/>
            </a:xfrm>
          </p:grpSpPr>
          <p:sp>
            <p:nvSpPr>
              <p:cNvPr id="179" name="Oval 178"/>
              <p:cNvSpPr/>
              <p:nvPr/>
            </p:nvSpPr>
            <p:spPr>
              <a:xfrm>
                <a:off x="3510380" y="2352501"/>
                <a:ext cx="1294790" cy="1294791"/>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endParaRPr>
              </a:p>
            </p:txBody>
          </p:sp>
          <p:grpSp>
            <p:nvGrpSpPr>
              <p:cNvPr id="16" name="Group 3"/>
              <p:cNvGrpSpPr/>
              <p:nvPr/>
            </p:nvGrpSpPr>
            <p:grpSpPr>
              <a:xfrm>
                <a:off x="3731610" y="2570394"/>
                <a:ext cx="930752" cy="685113"/>
                <a:chOff x="9765292" y="2833184"/>
                <a:chExt cx="1102671" cy="811660"/>
              </a:xfrm>
            </p:grpSpPr>
            <p:sp>
              <p:nvSpPr>
                <p:cNvPr id="244" name="Freeform 19"/>
                <p:cNvSpPr>
                  <a:spLocks noEditPoints="1"/>
                </p:cNvSpPr>
                <p:nvPr/>
              </p:nvSpPr>
              <p:spPr bwMode="auto">
                <a:xfrm>
                  <a:off x="10156940" y="2833184"/>
                  <a:ext cx="246328" cy="43421"/>
                </a:xfrm>
                <a:custGeom>
                  <a:avLst/>
                  <a:gdLst>
                    <a:gd name="T0" fmla="*/ 125 w 125"/>
                    <a:gd name="T1" fmla="*/ 10 h 22"/>
                    <a:gd name="T2" fmla="*/ 114 w 125"/>
                    <a:gd name="T3" fmla="*/ 0 h 22"/>
                    <a:gd name="T4" fmla="*/ 10 w 125"/>
                    <a:gd name="T5" fmla="*/ 0 h 22"/>
                    <a:gd name="T6" fmla="*/ 0 w 125"/>
                    <a:gd name="T7" fmla="*/ 10 h 22"/>
                    <a:gd name="T8" fmla="*/ 0 w 125"/>
                    <a:gd name="T9" fmla="*/ 22 h 22"/>
                    <a:gd name="T10" fmla="*/ 125 w 125"/>
                    <a:gd name="T11" fmla="*/ 22 h 22"/>
                    <a:gd name="T12" fmla="*/ 125 w 125"/>
                    <a:gd name="T13" fmla="*/ 10 h 22"/>
                    <a:gd name="T14" fmla="*/ 17 w 125"/>
                    <a:gd name="T15" fmla="*/ 14 h 22"/>
                    <a:gd name="T16" fmla="*/ 17 w 125"/>
                    <a:gd name="T17" fmla="*/ 15 h 22"/>
                    <a:gd name="T18" fmla="*/ 11 w 125"/>
                    <a:gd name="T19" fmla="*/ 15 h 22"/>
                    <a:gd name="T20" fmla="*/ 10 w 125"/>
                    <a:gd name="T21" fmla="*/ 14 h 22"/>
                    <a:gd name="T22" fmla="*/ 10 w 125"/>
                    <a:gd name="T23" fmla="*/ 8 h 22"/>
                    <a:gd name="T24" fmla="*/ 11 w 125"/>
                    <a:gd name="T25" fmla="*/ 7 h 22"/>
                    <a:gd name="T26" fmla="*/ 17 w 125"/>
                    <a:gd name="T27" fmla="*/ 7 h 22"/>
                    <a:gd name="T28" fmla="*/ 17 w 125"/>
                    <a:gd name="T29" fmla="*/ 8 h 22"/>
                    <a:gd name="T30" fmla="*/ 17 w 125"/>
                    <a:gd name="T31" fmla="*/ 14 h 22"/>
                    <a:gd name="T32" fmla="*/ 31 w 125"/>
                    <a:gd name="T33" fmla="*/ 14 h 22"/>
                    <a:gd name="T34" fmla="*/ 30 w 125"/>
                    <a:gd name="T35" fmla="*/ 15 h 22"/>
                    <a:gd name="T36" fmla="*/ 25 w 125"/>
                    <a:gd name="T37" fmla="*/ 15 h 22"/>
                    <a:gd name="T38" fmla="*/ 24 w 125"/>
                    <a:gd name="T39" fmla="*/ 14 h 22"/>
                    <a:gd name="T40" fmla="*/ 24 w 125"/>
                    <a:gd name="T41" fmla="*/ 8 h 22"/>
                    <a:gd name="T42" fmla="*/ 25 w 125"/>
                    <a:gd name="T43" fmla="*/ 7 h 22"/>
                    <a:gd name="T44" fmla="*/ 30 w 125"/>
                    <a:gd name="T45" fmla="*/ 7 h 22"/>
                    <a:gd name="T46" fmla="*/ 31 w 125"/>
                    <a:gd name="T47" fmla="*/ 8 h 22"/>
                    <a:gd name="T48" fmla="*/ 31 w 125"/>
                    <a:gd name="T49" fmla="*/ 14 h 22"/>
                    <a:gd name="T50" fmla="*/ 55 w 125"/>
                    <a:gd name="T51" fmla="*/ 14 h 22"/>
                    <a:gd name="T52" fmla="*/ 55 w 125"/>
                    <a:gd name="T53" fmla="*/ 15 h 22"/>
                    <a:gd name="T54" fmla="*/ 38 w 125"/>
                    <a:gd name="T55" fmla="*/ 15 h 22"/>
                    <a:gd name="T56" fmla="*/ 38 w 125"/>
                    <a:gd name="T57" fmla="*/ 14 h 22"/>
                    <a:gd name="T58" fmla="*/ 38 w 125"/>
                    <a:gd name="T59" fmla="*/ 8 h 22"/>
                    <a:gd name="T60" fmla="*/ 38 w 125"/>
                    <a:gd name="T61" fmla="*/ 7 h 22"/>
                    <a:gd name="T62" fmla="*/ 55 w 125"/>
                    <a:gd name="T63" fmla="*/ 7 h 22"/>
                    <a:gd name="T64" fmla="*/ 55 w 125"/>
                    <a:gd name="T65" fmla="*/ 8 h 22"/>
                    <a:gd name="T66" fmla="*/ 55 w 125"/>
                    <a:gd name="T6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22">
                      <a:moveTo>
                        <a:pt x="125" y="10"/>
                      </a:moveTo>
                      <a:cubicBezTo>
                        <a:pt x="125" y="4"/>
                        <a:pt x="120" y="0"/>
                        <a:pt x="114" y="0"/>
                      </a:cubicBezTo>
                      <a:cubicBezTo>
                        <a:pt x="10" y="0"/>
                        <a:pt x="10" y="0"/>
                        <a:pt x="10" y="0"/>
                      </a:cubicBezTo>
                      <a:cubicBezTo>
                        <a:pt x="5" y="0"/>
                        <a:pt x="0" y="4"/>
                        <a:pt x="0" y="10"/>
                      </a:cubicBezTo>
                      <a:cubicBezTo>
                        <a:pt x="0" y="22"/>
                        <a:pt x="0" y="22"/>
                        <a:pt x="0" y="22"/>
                      </a:cubicBezTo>
                      <a:cubicBezTo>
                        <a:pt x="125" y="22"/>
                        <a:pt x="125" y="22"/>
                        <a:pt x="125" y="22"/>
                      </a:cubicBezTo>
                      <a:lnTo>
                        <a:pt x="125" y="10"/>
                      </a:lnTo>
                      <a:close/>
                      <a:moveTo>
                        <a:pt x="17" y="14"/>
                      </a:moveTo>
                      <a:cubicBezTo>
                        <a:pt x="17" y="14"/>
                        <a:pt x="17" y="15"/>
                        <a:pt x="17" y="15"/>
                      </a:cubicBezTo>
                      <a:cubicBezTo>
                        <a:pt x="11" y="15"/>
                        <a:pt x="11" y="15"/>
                        <a:pt x="11" y="15"/>
                      </a:cubicBezTo>
                      <a:cubicBezTo>
                        <a:pt x="10" y="15"/>
                        <a:pt x="10" y="14"/>
                        <a:pt x="10" y="14"/>
                      </a:cubicBezTo>
                      <a:cubicBezTo>
                        <a:pt x="10" y="8"/>
                        <a:pt x="10" y="8"/>
                        <a:pt x="10" y="8"/>
                      </a:cubicBezTo>
                      <a:cubicBezTo>
                        <a:pt x="10" y="8"/>
                        <a:pt x="10" y="7"/>
                        <a:pt x="11" y="7"/>
                      </a:cubicBezTo>
                      <a:cubicBezTo>
                        <a:pt x="17" y="7"/>
                        <a:pt x="17" y="7"/>
                        <a:pt x="17" y="7"/>
                      </a:cubicBezTo>
                      <a:cubicBezTo>
                        <a:pt x="17" y="7"/>
                        <a:pt x="17" y="8"/>
                        <a:pt x="17" y="8"/>
                      </a:cubicBezTo>
                      <a:lnTo>
                        <a:pt x="17" y="14"/>
                      </a:lnTo>
                      <a:close/>
                      <a:moveTo>
                        <a:pt x="31" y="14"/>
                      </a:moveTo>
                      <a:cubicBezTo>
                        <a:pt x="31" y="14"/>
                        <a:pt x="31" y="15"/>
                        <a:pt x="30" y="15"/>
                      </a:cubicBezTo>
                      <a:cubicBezTo>
                        <a:pt x="25" y="15"/>
                        <a:pt x="25" y="15"/>
                        <a:pt x="25" y="15"/>
                      </a:cubicBezTo>
                      <a:cubicBezTo>
                        <a:pt x="24" y="15"/>
                        <a:pt x="24" y="14"/>
                        <a:pt x="24" y="14"/>
                      </a:cubicBezTo>
                      <a:cubicBezTo>
                        <a:pt x="24" y="8"/>
                        <a:pt x="24" y="8"/>
                        <a:pt x="24" y="8"/>
                      </a:cubicBezTo>
                      <a:cubicBezTo>
                        <a:pt x="24" y="8"/>
                        <a:pt x="24" y="7"/>
                        <a:pt x="25" y="7"/>
                      </a:cubicBezTo>
                      <a:cubicBezTo>
                        <a:pt x="30" y="7"/>
                        <a:pt x="30" y="7"/>
                        <a:pt x="30" y="7"/>
                      </a:cubicBezTo>
                      <a:cubicBezTo>
                        <a:pt x="31" y="7"/>
                        <a:pt x="31" y="8"/>
                        <a:pt x="31" y="8"/>
                      </a:cubicBezTo>
                      <a:lnTo>
                        <a:pt x="31" y="14"/>
                      </a:lnTo>
                      <a:close/>
                      <a:moveTo>
                        <a:pt x="55" y="14"/>
                      </a:moveTo>
                      <a:cubicBezTo>
                        <a:pt x="55" y="14"/>
                        <a:pt x="55" y="15"/>
                        <a:pt x="55" y="15"/>
                      </a:cubicBezTo>
                      <a:cubicBezTo>
                        <a:pt x="38" y="15"/>
                        <a:pt x="38" y="15"/>
                        <a:pt x="38" y="15"/>
                      </a:cubicBezTo>
                      <a:cubicBezTo>
                        <a:pt x="38" y="15"/>
                        <a:pt x="38" y="14"/>
                        <a:pt x="38" y="14"/>
                      </a:cubicBezTo>
                      <a:cubicBezTo>
                        <a:pt x="38" y="8"/>
                        <a:pt x="38" y="8"/>
                        <a:pt x="38" y="8"/>
                      </a:cubicBezTo>
                      <a:cubicBezTo>
                        <a:pt x="38" y="8"/>
                        <a:pt x="38" y="7"/>
                        <a:pt x="38" y="7"/>
                      </a:cubicBezTo>
                      <a:cubicBezTo>
                        <a:pt x="55" y="7"/>
                        <a:pt x="55" y="7"/>
                        <a:pt x="55" y="7"/>
                      </a:cubicBezTo>
                      <a:cubicBezTo>
                        <a:pt x="55" y="7"/>
                        <a:pt x="55" y="8"/>
                        <a:pt x="55" y="8"/>
                      </a:cubicBezTo>
                      <a:lnTo>
                        <a:pt x="55" y="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45" name="Freeform 20"/>
                <p:cNvSpPr>
                  <a:spLocks noEditPoints="1"/>
                </p:cNvSpPr>
                <p:nvPr/>
              </p:nvSpPr>
              <p:spPr bwMode="auto">
                <a:xfrm>
                  <a:off x="10156940" y="2898315"/>
                  <a:ext cx="246328" cy="227123"/>
                </a:xfrm>
                <a:custGeom>
                  <a:avLst/>
                  <a:gdLst>
                    <a:gd name="T0" fmla="*/ 114 w 125"/>
                    <a:gd name="T1" fmla="*/ 115 h 115"/>
                    <a:gd name="T2" fmla="*/ 125 w 125"/>
                    <a:gd name="T3" fmla="*/ 105 h 115"/>
                    <a:gd name="T4" fmla="*/ 125 w 125"/>
                    <a:gd name="T5" fmla="*/ 0 h 115"/>
                    <a:gd name="T6" fmla="*/ 0 w 125"/>
                    <a:gd name="T7" fmla="*/ 0 h 115"/>
                    <a:gd name="T8" fmla="*/ 0 w 125"/>
                    <a:gd name="T9" fmla="*/ 105 h 115"/>
                    <a:gd name="T10" fmla="*/ 10 w 125"/>
                    <a:gd name="T11" fmla="*/ 115 h 115"/>
                    <a:gd name="T12" fmla="*/ 114 w 125"/>
                    <a:gd name="T13" fmla="*/ 115 h 115"/>
                    <a:gd name="T14" fmla="*/ 62 w 125"/>
                    <a:gd name="T15" fmla="*/ 15 h 115"/>
                    <a:gd name="T16" fmla="*/ 104 w 125"/>
                    <a:gd name="T17" fmla="*/ 57 h 115"/>
                    <a:gd name="T18" fmla="*/ 62 w 125"/>
                    <a:gd name="T19" fmla="*/ 99 h 115"/>
                    <a:gd name="T20" fmla="*/ 20 w 125"/>
                    <a:gd name="T21" fmla="*/ 57 h 115"/>
                    <a:gd name="T22" fmla="*/ 62 w 125"/>
                    <a:gd name="T2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15">
                      <a:moveTo>
                        <a:pt x="114" y="115"/>
                      </a:moveTo>
                      <a:cubicBezTo>
                        <a:pt x="120" y="115"/>
                        <a:pt x="125" y="110"/>
                        <a:pt x="125" y="105"/>
                      </a:cubicBezTo>
                      <a:cubicBezTo>
                        <a:pt x="125" y="0"/>
                        <a:pt x="125" y="0"/>
                        <a:pt x="125" y="0"/>
                      </a:cubicBezTo>
                      <a:cubicBezTo>
                        <a:pt x="0" y="0"/>
                        <a:pt x="0" y="0"/>
                        <a:pt x="0" y="0"/>
                      </a:cubicBezTo>
                      <a:cubicBezTo>
                        <a:pt x="0" y="105"/>
                        <a:pt x="0" y="105"/>
                        <a:pt x="0" y="105"/>
                      </a:cubicBezTo>
                      <a:cubicBezTo>
                        <a:pt x="0" y="110"/>
                        <a:pt x="5" y="115"/>
                        <a:pt x="10" y="115"/>
                      </a:cubicBezTo>
                      <a:lnTo>
                        <a:pt x="114" y="115"/>
                      </a:lnTo>
                      <a:close/>
                      <a:moveTo>
                        <a:pt x="62" y="15"/>
                      </a:moveTo>
                      <a:cubicBezTo>
                        <a:pt x="85" y="15"/>
                        <a:pt x="104" y="34"/>
                        <a:pt x="104" y="57"/>
                      </a:cubicBezTo>
                      <a:cubicBezTo>
                        <a:pt x="104" y="80"/>
                        <a:pt x="85" y="99"/>
                        <a:pt x="62" y="99"/>
                      </a:cubicBezTo>
                      <a:cubicBezTo>
                        <a:pt x="39" y="99"/>
                        <a:pt x="20" y="80"/>
                        <a:pt x="20" y="57"/>
                      </a:cubicBezTo>
                      <a:cubicBezTo>
                        <a:pt x="20" y="34"/>
                        <a:pt x="39" y="15"/>
                        <a:pt x="62" y="1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46" name="Freeform 21"/>
                <p:cNvSpPr>
                  <a:spLocks noEditPoints="1"/>
                </p:cNvSpPr>
                <p:nvPr/>
              </p:nvSpPr>
              <p:spPr bwMode="auto">
                <a:xfrm>
                  <a:off x="10214556" y="2945911"/>
                  <a:ext cx="131932" cy="131932"/>
                </a:xfrm>
                <a:custGeom>
                  <a:avLst/>
                  <a:gdLst>
                    <a:gd name="T0" fmla="*/ 33 w 67"/>
                    <a:gd name="T1" fmla="*/ 67 h 67"/>
                    <a:gd name="T2" fmla="*/ 67 w 67"/>
                    <a:gd name="T3" fmla="*/ 33 h 67"/>
                    <a:gd name="T4" fmla="*/ 33 w 67"/>
                    <a:gd name="T5" fmla="*/ 0 h 67"/>
                    <a:gd name="T6" fmla="*/ 0 w 67"/>
                    <a:gd name="T7" fmla="*/ 33 h 67"/>
                    <a:gd name="T8" fmla="*/ 33 w 67"/>
                    <a:gd name="T9" fmla="*/ 67 h 67"/>
                    <a:gd name="T10" fmla="*/ 37 w 67"/>
                    <a:gd name="T11" fmla="*/ 26 h 67"/>
                    <a:gd name="T12" fmla="*/ 38 w 67"/>
                    <a:gd name="T13" fmla="*/ 25 h 67"/>
                    <a:gd name="T14" fmla="*/ 58 w 67"/>
                    <a:gd name="T15" fmla="*/ 25 h 67"/>
                    <a:gd name="T16" fmla="*/ 60 w 67"/>
                    <a:gd name="T17" fmla="*/ 26 h 67"/>
                    <a:gd name="T18" fmla="*/ 60 w 67"/>
                    <a:gd name="T19" fmla="*/ 36 h 67"/>
                    <a:gd name="T20" fmla="*/ 58 w 67"/>
                    <a:gd name="T21" fmla="*/ 37 h 67"/>
                    <a:gd name="T22" fmla="*/ 38 w 67"/>
                    <a:gd name="T23" fmla="*/ 37 h 67"/>
                    <a:gd name="T24" fmla="*/ 37 w 67"/>
                    <a:gd name="T25" fmla="*/ 36 h 67"/>
                    <a:gd name="T26" fmla="*/ 37 w 67"/>
                    <a:gd name="T27"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3" y="67"/>
                      </a:moveTo>
                      <a:cubicBezTo>
                        <a:pt x="52" y="67"/>
                        <a:pt x="67" y="52"/>
                        <a:pt x="67" y="33"/>
                      </a:cubicBezTo>
                      <a:cubicBezTo>
                        <a:pt x="67" y="15"/>
                        <a:pt x="52" y="0"/>
                        <a:pt x="33" y="0"/>
                      </a:cubicBezTo>
                      <a:cubicBezTo>
                        <a:pt x="15" y="0"/>
                        <a:pt x="0" y="15"/>
                        <a:pt x="0" y="33"/>
                      </a:cubicBezTo>
                      <a:cubicBezTo>
                        <a:pt x="0" y="52"/>
                        <a:pt x="15" y="67"/>
                        <a:pt x="33" y="67"/>
                      </a:cubicBezTo>
                      <a:close/>
                      <a:moveTo>
                        <a:pt x="37" y="26"/>
                      </a:moveTo>
                      <a:cubicBezTo>
                        <a:pt x="37" y="26"/>
                        <a:pt x="37" y="25"/>
                        <a:pt x="38" y="25"/>
                      </a:cubicBezTo>
                      <a:cubicBezTo>
                        <a:pt x="58" y="25"/>
                        <a:pt x="58" y="25"/>
                        <a:pt x="58" y="25"/>
                      </a:cubicBezTo>
                      <a:cubicBezTo>
                        <a:pt x="59" y="25"/>
                        <a:pt x="60" y="26"/>
                        <a:pt x="60" y="26"/>
                      </a:cubicBezTo>
                      <a:cubicBezTo>
                        <a:pt x="60" y="36"/>
                        <a:pt x="60" y="36"/>
                        <a:pt x="60" y="36"/>
                      </a:cubicBezTo>
                      <a:cubicBezTo>
                        <a:pt x="60" y="36"/>
                        <a:pt x="59" y="37"/>
                        <a:pt x="58" y="37"/>
                      </a:cubicBezTo>
                      <a:cubicBezTo>
                        <a:pt x="38" y="37"/>
                        <a:pt x="38" y="37"/>
                        <a:pt x="38" y="37"/>
                      </a:cubicBezTo>
                      <a:cubicBezTo>
                        <a:pt x="37" y="37"/>
                        <a:pt x="37" y="36"/>
                        <a:pt x="37" y="36"/>
                      </a:cubicBezTo>
                      <a:lnTo>
                        <a:pt x="37" y="2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48" name="Freeform 23"/>
                <p:cNvSpPr>
                  <a:spLocks/>
                </p:cNvSpPr>
                <p:nvPr/>
              </p:nvSpPr>
              <p:spPr bwMode="auto">
                <a:xfrm>
                  <a:off x="10265492" y="3188064"/>
                  <a:ext cx="33400" cy="124417"/>
                </a:xfrm>
                <a:custGeom>
                  <a:avLst/>
                  <a:gdLst>
                    <a:gd name="T0" fmla="*/ 9 w 17"/>
                    <a:gd name="T1" fmla="*/ 0 h 63"/>
                    <a:gd name="T2" fmla="*/ 0 w 17"/>
                    <a:gd name="T3" fmla="*/ 8 h 63"/>
                    <a:gd name="T4" fmla="*/ 0 w 17"/>
                    <a:gd name="T5" fmla="*/ 55 h 63"/>
                    <a:gd name="T6" fmla="*/ 9 w 17"/>
                    <a:gd name="T7" fmla="*/ 63 h 63"/>
                    <a:gd name="T8" fmla="*/ 17 w 17"/>
                    <a:gd name="T9" fmla="*/ 55 h 63"/>
                    <a:gd name="T10" fmla="*/ 17 w 17"/>
                    <a:gd name="T11" fmla="*/ 8 h 63"/>
                    <a:gd name="T12" fmla="*/ 9 w 17"/>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17" h="63">
                      <a:moveTo>
                        <a:pt x="9" y="0"/>
                      </a:moveTo>
                      <a:cubicBezTo>
                        <a:pt x="4" y="0"/>
                        <a:pt x="0" y="4"/>
                        <a:pt x="0" y="8"/>
                      </a:cubicBezTo>
                      <a:cubicBezTo>
                        <a:pt x="0" y="55"/>
                        <a:pt x="0" y="55"/>
                        <a:pt x="0" y="55"/>
                      </a:cubicBezTo>
                      <a:cubicBezTo>
                        <a:pt x="0" y="60"/>
                        <a:pt x="4" y="63"/>
                        <a:pt x="9" y="63"/>
                      </a:cubicBezTo>
                      <a:cubicBezTo>
                        <a:pt x="13" y="63"/>
                        <a:pt x="17" y="60"/>
                        <a:pt x="17" y="55"/>
                      </a:cubicBezTo>
                      <a:cubicBezTo>
                        <a:pt x="17" y="8"/>
                        <a:pt x="17" y="8"/>
                        <a:pt x="17" y="8"/>
                      </a:cubicBezTo>
                      <a:cubicBezTo>
                        <a:pt x="17" y="4"/>
                        <a:pt x="13" y="0"/>
                        <a:pt x="9"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49" name="Freeform 24"/>
                <p:cNvSpPr>
                  <a:spLocks/>
                </p:cNvSpPr>
                <p:nvPr/>
              </p:nvSpPr>
              <p:spPr bwMode="auto">
                <a:xfrm>
                  <a:off x="10151095" y="3331686"/>
                  <a:ext cx="116067" cy="85171"/>
                </a:xfrm>
                <a:custGeom>
                  <a:avLst/>
                  <a:gdLst>
                    <a:gd name="T0" fmla="*/ 46 w 59"/>
                    <a:gd name="T1" fmla="*/ 3 h 43"/>
                    <a:gd name="T2" fmla="*/ 5 w 59"/>
                    <a:gd name="T3" fmla="*/ 26 h 43"/>
                    <a:gd name="T4" fmla="*/ 2 w 59"/>
                    <a:gd name="T5" fmla="*/ 38 h 43"/>
                    <a:gd name="T6" fmla="*/ 13 w 59"/>
                    <a:gd name="T7" fmla="*/ 41 h 43"/>
                    <a:gd name="T8" fmla="*/ 54 w 59"/>
                    <a:gd name="T9" fmla="*/ 17 h 43"/>
                    <a:gd name="T10" fmla="*/ 57 w 59"/>
                    <a:gd name="T11" fmla="*/ 6 h 43"/>
                    <a:gd name="T12" fmla="*/ 46 w 59"/>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46" y="3"/>
                      </a:moveTo>
                      <a:cubicBezTo>
                        <a:pt x="5" y="26"/>
                        <a:pt x="5" y="26"/>
                        <a:pt x="5" y="26"/>
                      </a:cubicBezTo>
                      <a:cubicBezTo>
                        <a:pt x="1" y="29"/>
                        <a:pt x="0" y="34"/>
                        <a:pt x="2" y="38"/>
                      </a:cubicBezTo>
                      <a:cubicBezTo>
                        <a:pt x="4" y="42"/>
                        <a:pt x="9" y="43"/>
                        <a:pt x="13" y="41"/>
                      </a:cubicBezTo>
                      <a:cubicBezTo>
                        <a:pt x="54" y="17"/>
                        <a:pt x="54" y="17"/>
                        <a:pt x="54" y="17"/>
                      </a:cubicBezTo>
                      <a:cubicBezTo>
                        <a:pt x="58" y="15"/>
                        <a:pt x="59" y="10"/>
                        <a:pt x="57" y="6"/>
                      </a:cubicBezTo>
                      <a:cubicBezTo>
                        <a:pt x="55" y="2"/>
                        <a:pt x="50" y="0"/>
                        <a:pt x="46" y="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50" name="Freeform 25"/>
                <p:cNvSpPr>
                  <a:spLocks/>
                </p:cNvSpPr>
                <p:nvPr/>
              </p:nvSpPr>
              <p:spPr bwMode="auto">
                <a:xfrm>
                  <a:off x="10297222" y="3331686"/>
                  <a:ext cx="118572" cy="82666"/>
                </a:xfrm>
                <a:custGeom>
                  <a:avLst/>
                  <a:gdLst>
                    <a:gd name="T0" fmla="*/ 58 w 60"/>
                    <a:gd name="T1" fmla="*/ 37 h 42"/>
                    <a:gd name="T2" fmla="*/ 54 w 60"/>
                    <a:gd name="T3" fmla="*/ 25 h 42"/>
                    <a:gd name="T4" fmla="*/ 14 w 60"/>
                    <a:gd name="T5" fmla="*/ 2 h 42"/>
                    <a:gd name="T6" fmla="*/ 2 w 60"/>
                    <a:gd name="T7" fmla="*/ 5 h 42"/>
                    <a:gd name="T8" fmla="*/ 5 w 60"/>
                    <a:gd name="T9" fmla="*/ 16 h 42"/>
                    <a:gd name="T10" fmla="*/ 46 w 60"/>
                    <a:gd name="T11" fmla="*/ 40 h 42"/>
                    <a:gd name="T12" fmla="*/ 58 w 60"/>
                    <a:gd name="T13" fmla="*/ 37 h 42"/>
                  </a:gdLst>
                  <a:ahLst/>
                  <a:cxnLst>
                    <a:cxn ang="0">
                      <a:pos x="T0" y="T1"/>
                    </a:cxn>
                    <a:cxn ang="0">
                      <a:pos x="T2" y="T3"/>
                    </a:cxn>
                    <a:cxn ang="0">
                      <a:pos x="T4" y="T5"/>
                    </a:cxn>
                    <a:cxn ang="0">
                      <a:pos x="T6" y="T7"/>
                    </a:cxn>
                    <a:cxn ang="0">
                      <a:pos x="T8" y="T9"/>
                    </a:cxn>
                    <a:cxn ang="0">
                      <a:pos x="T10" y="T11"/>
                    </a:cxn>
                    <a:cxn ang="0">
                      <a:pos x="T12" y="T13"/>
                    </a:cxn>
                  </a:cxnLst>
                  <a:rect l="0" t="0" r="r" b="b"/>
                  <a:pathLst>
                    <a:path w="60" h="42">
                      <a:moveTo>
                        <a:pt x="58" y="37"/>
                      </a:moveTo>
                      <a:cubicBezTo>
                        <a:pt x="60" y="33"/>
                        <a:pt x="58" y="28"/>
                        <a:pt x="54" y="25"/>
                      </a:cubicBezTo>
                      <a:cubicBezTo>
                        <a:pt x="14" y="2"/>
                        <a:pt x="14" y="2"/>
                        <a:pt x="14" y="2"/>
                      </a:cubicBezTo>
                      <a:cubicBezTo>
                        <a:pt x="10" y="0"/>
                        <a:pt x="5" y="1"/>
                        <a:pt x="2" y="5"/>
                      </a:cubicBezTo>
                      <a:cubicBezTo>
                        <a:pt x="0" y="9"/>
                        <a:pt x="1" y="14"/>
                        <a:pt x="5" y="16"/>
                      </a:cubicBezTo>
                      <a:cubicBezTo>
                        <a:pt x="46" y="40"/>
                        <a:pt x="46" y="40"/>
                        <a:pt x="46" y="40"/>
                      </a:cubicBezTo>
                      <a:cubicBezTo>
                        <a:pt x="50" y="42"/>
                        <a:pt x="55" y="41"/>
                        <a:pt x="58" y="3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85" name="Freeform 228"/>
                <p:cNvSpPr>
                  <a:spLocks noChangeAspect="1" noEditPoints="1"/>
                </p:cNvSpPr>
                <p:nvPr/>
              </p:nvSpPr>
              <p:spPr bwMode="auto">
                <a:xfrm>
                  <a:off x="10407843" y="3430096"/>
                  <a:ext cx="460120" cy="197180"/>
                </a:xfrm>
                <a:custGeom>
                  <a:avLst/>
                  <a:gdLst>
                    <a:gd name="T0" fmla="*/ 1867 w 1869"/>
                    <a:gd name="T1" fmla="*/ 526 h 801"/>
                    <a:gd name="T2" fmla="*/ 1851 w 1869"/>
                    <a:gd name="T3" fmla="*/ 503 h 801"/>
                    <a:gd name="T4" fmla="*/ 1825 w 1869"/>
                    <a:gd name="T5" fmla="*/ 408 h 801"/>
                    <a:gd name="T6" fmla="*/ 1435 w 1869"/>
                    <a:gd name="T7" fmla="*/ 232 h 801"/>
                    <a:gd name="T8" fmla="*/ 1064 w 1869"/>
                    <a:gd name="T9" fmla="*/ 30 h 801"/>
                    <a:gd name="T10" fmla="*/ 747 w 1869"/>
                    <a:gd name="T11" fmla="*/ 0 h 801"/>
                    <a:gd name="T12" fmla="*/ 153 w 1869"/>
                    <a:gd name="T13" fmla="*/ 46 h 801"/>
                    <a:gd name="T14" fmla="*/ 146 w 1869"/>
                    <a:gd name="T15" fmla="*/ 95 h 801"/>
                    <a:gd name="T16" fmla="*/ 60 w 1869"/>
                    <a:gd name="T17" fmla="*/ 443 h 801"/>
                    <a:gd name="T18" fmla="*/ 57 w 1869"/>
                    <a:gd name="T19" fmla="*/ 625 h 801"/>
                    <a:gd name="T20" fmla="*/ 118 w 1869"/>
                    <a:gd name="T21" fmla="*/ 625 h 801"/>
                    <a:gd name="T22" fmla="*/ 294 w 1869"/>
                    <a:gd name="T23" fmla="*/ 801 h 801"/>
                    <a:gd name="T24" fmla="*/ 457 w 1869"/>
                    <a:gd name="T25" fmla="*/ 692 h 801"/>
                    <a:gd name="T26" fmla="*/ 1439 w 1869"/>
                    <a:gd name="T27" fmla="*/ 692 h 801"/>
                    <a:gd name="T28" fmla="*/ 1602 w 1869"/>
                    <a:gd name="T29" fmla="*/ 801 h 801"/>
                    <a:gd name="T30" fmla="*/ 1764 w 1869"/>
                    <a:gd name="T31" fmla="*/ 692 h 801"/>
                    <a:gd name="T32" fmla="*/ 1848 w 1869"/>
                    <a:gd name="T33" fmla="*/ 692 h 801"/>
                    <a:gd name="T34" fmla="*/ 1867 w 1869"/>
                    <a:gd name="T35" fmla="*/ 526 h 801"/>
                    <a:gd name="T36" fmla="*/ 1295 w 1869"/>
                    <a:gd name="T37" fmla="*/ 209 h 801"/>
                    <a:gd name="T38" fmla="*/ 1272 w 1869"/>
                    <a:gd name="T39" fmla="*/ 273 h 801"/>
                    <a:gd name="T40" fmla="*/ 892 w 1869"/>
                    <a:gd name="T41" fmla="*/ 248 h 801"/>
                    <a:gd name="T42" fmla="*/ 869 w 1869"/>
                    <a:gd name="T43" fmla="*/ 50 h 801"/>
                    <a:gd name="T44" fmla="*/ 1016 w 1869"/>
                    <a:gd name="T45" fmla="*/ 67 h 801"/>
                    <a:gd name="T46" fmla="*/ 1295 w 1869"/>
                    <a:gd name="T47" fmla="*/ 209 h 801"/>
                    <a:gd name="T48" fmla="*/ 392 w 1869"/>
                    <a:gd name="T49" fmla="*/ 212 h 801"/>
                    <a:gd name="T50" fmla="*/ 329 w 1869"/>
                    <a:gd name="T51" fmla="*/ 177 h 801"/>
                    <a:gd name="T52" fmla="*/ 290 w 1869"/>
                    <a:gd name="T53" fmla="*/ 74 h 801"/>
                    <a:gd name="T54" fmla="*/ 430 w 1869"/>
                    <a:gd name="T55" fmla="*/ 61 h 801"/>
                    <a:gd name="T56" fmla="*/ 392 w 1869"/>
                    <a:gd name="T57" fmla="*/ 212 h 801"/>
                    <a:gd name="T58" fmla="*/ 792 w 1869"/>
                    <a:gd name="T59" fmla="*/ 48 h 801"/>
                    <a:gd name="T60" fmla="*/ 815 w 1869"/>
                    <a:gd name="T61" fmla="*/ 243 h 801"/>
                    <a:gd name="T62" fmla="*/ 431 w 1869"/>
                    <a:gd name="T63" fmla="*/ 215 h 801"/>
                    <a:gd name="T64" fmla="*/ 470 w 1869"/>
                    <a:gd name="T65" fmla="*/ 58 h 801"/>
                    <a:gd name="T66" fmla="*/ 747 w 1869"/>
                    <a:gd name="T67" fmla="*/ 47 h 801"/>
                    <a:gd name="T68" fmla="*/ 792 w 1869"/>
                    <a:gd name="T69" fmla="*/ 48 h 801"/>
                    <a:gd name="T70" fmla="*/ 294 w 1869"/>
                    <a:gd name="T71" fmla="*/ 725 h 801"/>
                    <a:gd name="T72" fmla="*/ 194 w 1869"/>
                    <a:gd name="T73" fmla="*/ 625 h 801"/>
                    <a:gd name="T74" fmla="*/ 294 w 1869"/>
                    <a:gd name="T75" fmla="*/ 525 h 801"/>
                    <a:gd name="T76" fmla="*/ 394 w 1869"/>
                    <a:gd name="T77" fmla="*/ 625 h 801"/>
                    <a:gd name="T78" fmla="*/ 294 w 1869"/>
                    <a:gd name="T79" fmla="*/ 725 h 801"/>
                    <a:gd name="T80" fmla="*/ 1602 w 1869"/>
                    <a:gd name="T81" fmla="*/ 725 h 801"/>
                    <a:gd name="T82" fmla="*/ 1502 w 1869"/>
                    <a:gd name="T83" fmla="*/ 625 h 801"/>
                    <a:gd name="T84" fmla="*/ 1602 w 1869"/>
                    <a:gd name="T85" fmla="*/ 525 h 801"/>
                    <a:gd name="T86" fmla="*/ 1701 w 1869"/>
                    <a:gd name="T87" fmla="*/ 625 h 801"/>
                    <a:gd name="T88" fmla="*/ 1602 w 1869"/>
                    <a:gd name="T89" fmla="*/ 72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9" h="801">
                      <a:moveTo>
                        <a:pt x="1867" y="526"/>
                      </a:moveTo>
                      <a:cubicBezTo>
                        <a:pt x="1869" y="506"/>
                        <a:pt x="1851" y="503"/>
                        <a:pt x="1851" y="503"/>
                      </a:cubicBezTo>
                      <a:cubicBezTo>
                        <a:pt x="1851" y="440"/>
                        <a:pt x="1825" y="408"/>
                        <a:pt x="1825" y="408"/>
                      </a:cubicBezTo>
                      <a:cubicBezTo>
                        <a:pt x="1640" y="308"/>
                        <a:pt x="1435" y="232"/>
                        <a:pt x="1435" y="232"/>
                      </a:cubicBezTo>
                      <a:cubicBezTo>
                        <a:pt x="1366" y="184"/>
                        <a:pt x="1118" y="46"/>
                        <a:pt x="1064" y="30"/>
                      </a:cubicBezTo>
                      <a:cubicBezTo>
                        <a:pt x="988" y="8"/>
                        <a:pt x="872" y="0"/>
                        <a:pt x="747" y="0"/>
                      </a:cubicBezTo>
                      <a:cubicBezTo>
                        <a:pt x="484" y="0"/>
                        <a:pt x="186" y="35"/>
                        <a:pt x="153" y="46"/>
                      </a:cubicBezTo>
                      <a:cubicBezTo>
                        <a:pt x="122" y="57"/>
                        <a:pt x="146" y="95"/>
                        <a:pt x="146" y="95"/>
                      </a:cubicBezTo>
                      <a:cubicBezTo>
                        <a:pt x="58" y="228"/>
                        <a:pt x="60" y="443"/>
                        <a:pt x="60" y="443"/>
                      </a:cubicBezTo>
                      <a:cubicBezTo>
                        <a:pt x="0" y="555"/>
                        <a:pt x="57" y="625"/>
                        <a:pt x="57" y="625"/>
                      </a:cubicBezTo>
                      <a:cubicBezTo>
                        <a:pt x="118" y="625"/>
                        <a:pt x="118" y="625"/>
                        <a:pt x="118" y="625"/>
                      </a:cubicBezTo>
                      <a:cubicBezTo>
                        <a:pt x="118" y="722"/>
                        <a:pt x="197" y="801"/>
                        <a:pt x="294" y="801"/>
                      </a:cubicBezTo>
                      <a:cubicBezTo>
                        <a:pt x="367" y="801"/>
                        <a:pt x="430" y="756"/>
                        <a:pt x="457" y="692"/>
                      </a:cubicBezTo>
                      <a:cubicBezTo>
                        <a:pt x="1439" y="692"/>
                        <a:pt x="1439" y="692"/>
                        <a:pt x="1439" y="692"/>
                      </a:cubicBezTo>
                      <a:cubicBezTo>
                        <a:pt x="1465" y="756"/>
                        <a:pt x="1528" y="801"/>
                        <a:pt x="1602" y="801"/>
                      </a:cubicBezTo>
                      <a:cubicBezTo>
                        <a:pt x="1675" y="801"/>
                        <a:pt x="1738" y="756"/>
                        <a:pt x="1764" y="692"/>
                      </a:cubicBezTo>
                      <a:cubicBezTo>
                        <a:pt x="1848" y="692"/>
                        <a:pt x="1848" y="692"/>
                        <a:pt x="1848" y="692"/>
                      </a:cubicBezTo>
                      <a:cubicBezTo>
                        <a:pt x="1848" y="692"/>
                        <a:pt x="1865" y="546"/>
                        <a:pt x="1867" y="526"/>
                      </a:cubicBezTo>
                      <a:moveTo>
                        <a:pt x="1295" y="209"/>
                      </a:moveTo>
                      <a:cubicBezTo>
                        <a:pt x="1272" y="273"/>
                        <a:pt x="1272" y="273"/>
                        <a:pt x="1272" y="273"/>
                      </a:cubicBezTo>
                      <a:cubicBezTo>
                        <a:pt x="1272" y="273"/>
                        <a:pt x="1091" y="262"/>
                        <a:pt x="892" y="248"/>
                      </a:cubicBezTo>
                      <a:cubicBezTo>
                        <a:pt x="869" y="50"/>
                        <a:pt x="869" y="50"/>
                        <a:pt x="869" y="50"/>
                      </a:cubicBezTo>
                      <a:cubicBezTo>
                        <a:pt x="928" y="54"/>
                        <a:pt x="977" y="59"/>
                        <a:pt x="1016" y="67"/>
                      </a:cubicBezTo>
                      <a:cubicBezTo>
                        <a:pt x="1137" y="112"/>
                        <a:pt x="1295" y="209"/>
                        <a:pt x="1295" y="209"/>
                      </a:cubicBezTo>
                      <a:moveTo>
                        <a:pt x="392" y="212"/>
                      </a:moveTo>
                      <a:cubicBezTo>
                        <a:pt x="371" y="211"/>
                        <a:pt x="345" y="208"/>
                        <a:pt x="329" y="177"/>
                      </a:cubicBezTo>
                      <a:cubicBezTo>
                        <a:pt x="318" y="156"/>
                        <a:pt x="300" y="103"/>
                        <a:pt x="290" y="74"/>
                      </a:cubicBezTo>
                      <a:cubicBezTo>
                        <a:pt x="330" y="70"/>
                        <a:pt x="378" y="65"/>
                        <a:pt x="430" y="61"/>
                      </a:cubicBezTo>
                      <a:lnTo>
                        <a:pt x="392" y="212"/>
                      </a:lnTo>
                      <a:close/>
                      <a:moveTo>
                        <a:pt x="792" y="48"/>
                      </a:moveTo>
                      <a:cubicBezTo>
                        <a:pt x="815" y="243"/>
                        <a:pt x="815" y="243"/>
                        <a:pt x="815" y="243"/>
                      </a:cubicBezTo>
                      <a:cubicBezTo>
                        <a:pt x="656" y="232"/>
                        <a:pt x="501" y="221"/>
                        <a:pt x="431" y="215"/>
                      </a:cubicBezTo>
                      <a:cubicBezTo>
                        <a:pt x="470" y="58"/>
                        <a:pt x="470" y="58"/>
                        <a:pt x="470" y="58"/>
                      </a:cubicBezTo>
                      <a:cubicBezTo>
                        <a:pt x="557" y="52"/>
                        <a:pt x="654" y="47"/>
                        <a:pt x="747" y="47"/>
                      </a:cubicBezTo>
                      <a:cubicBezTo>
                        <a:pt x="763" y="47"/>
                        <a:pt x="778" y="47"/>
                        <a:pt x="792" y="48"/>
                      </a:cubicBezTo>
                      <a:moveTo>
                        <a:pt x="294" y="725"/>
                      </a:moveTo>
                      <a:cubicBezTo>
                        <a:pt x="239" y="725"/>
                        <a:pt x="194" y="680"/>
                        <a:pt x="194" y="625"/>
                      </a:cubicBezTo>
                      <a:cubicBezTo>
                        <a:pt x="194" y="570"/>
                        <a:pt x="239" y="525"/>
                        <a:pt x="294" y="525"/>
                      </a:cubicBezTo>
                      <a:cubicBezTo>
                        <a:pt x="349" y="525"/>
                        <a:pt x="394" y="570"/>
                        <a:pt x="394" y="625"/>
                      </a:cubicBezTo>
                      <a:cubicBezTo>
                        <a:pt x="394" y="680"/>
                        <a:pt x="349" y="725"/>
                        <a:pt x="294" y="725"/>
                      </a:cubicBezTo>
                      <a:moveTo>
                        <a:pt x="1602" y="725"/>
                      </a:moveTo>
                      <a:cubicBezTo>
                        <a:pt x="1547" y="725"/>
                        <a:pt x="1502" y="680"/>
                        <a:pt x="1502" y="625"/>
                      </a:cubicBezTo>
                      <a:cubicBezTo>
                        <a:pt x="1502" y="570"/>
                        <a:pt x="1547" y="525"/>
                        <a:pt x="1602" y="525"/>
                      </a:cubicBezTo>
                      <a:cubicBezTo>
                        <a:pt x="1657" y="525"/>
                        <a:pt x="1701" y="570"/>
                        <a:pt x="1701" y="625"/>
                      </a:cubicBezTo>
                      <a:cubicBezTo>
                        <a:pt x="1701" y="680"/>
                        <a:pt x="1657" y="725"/>
                        <a:pt x="1602" y="72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86" name="Freeform 121"/>
                <p:cNvSpPr>
                  <a:spLocks noEditPoints="1"/>
                </p:cNvSpPr>
                <p:nvPr/>
              </p:nvSpPr>
              <p:spPr bwMode="auto">
                <a:xfrm>
                  <a:off x="9765292" y="3407828"/>
                  <a:ext cx="347672" cy="237016"/>
                </a:xfrm>
                <a:custGeom>
                  <a:avLst/>
                  <a:gdLst>
                    <a:gd name="T0" fmla="*/ 1782 w 1809"/>
                    <a:gd name="T1" fmla="*/ 0 h 1233"/>
                    <a:gd name="T2" fmla="*/ 27 w 1809"/>
                    <a:gd name="T3" fmla="*/ 0 h 1233"/>
                    <a:gd name="T4" fmla="*/ 0 w 1809"/>
                    <a:gd name="T5" fmla="*/ 27 h 1233"/>
                    <a:gd name="T6" fmla="*/ 0 w 1809"/>
                    <a:gd name="T7" fmla="*/ 1013 h 1233"/>
                    <a:gd name="T8" fmla="*/ 27 w 1809"/>
                    <a:gd name="T9" fmla="*/ 1043 h 1233"/>
                    <a:gd name="T10" fmla="*/ 832 w 1809"/>
                    <a:gd name="T11" fmla="*/ 1073 h 1233"/>
                    <a:gd name="T12" fmla="*/ 829 w 1809"/>
                    <a:gd name="T13" fmla="*/ 1124 h 1233"/>
                    <a:gd name="T14" fmla="*/ 789 w 1809"/>
                    <a:gd name="T15" fmla="*/ 1148 h 1233"/>
                    <a:gd name="T16" fmla="*/ 386 w 1809"/>
                    <a:gd name="T17" fmla="*/ 1212 h 1233"/>
                    <a:gd name="T18" fmla="*/ 447 w 1809"/>
                    <a:gd name="T19" fmla="*/ 1233 h 1233"/>
                    <a:gd name="T20" fmla="*/ 1371 w 1809"/>
                    <a:gd name="T21" fmla="*/ 1232 h 1233"/>
                    <a:gd name="T22" fmla="*/ 1425 w 1809"/>
                    <a:gd name="T23" fmla="*/ 1212 h 1233"/>
                    <a:gd name="T24" fmla="*/ 1020 w 1809"/>
                    <a:gd name="T25" fmla="*/ 1148 h 1233"/>
                    <a:gd name="T26" fmla="*/ 980 w 1809"/>
                    <a:gd name="T27" fmla="*/ 1120 h 1233"/>
                    <a:gd name="T28" fmla="*/ 977 w 1809"/>
                    <a:gd name="T29" fmla="*/ 1073 h 1233"/>
                    <a:gd name="T30" fmla="*/ 1782 w 1809"/>
                    <a:gd name="T31" fmla="*/ 1043 h 1233"/>
                    <a:gd name="T32" fmla="*/ 1809 w 1809"/>
                    <a:gd name="T33" fmla="*/ 1013 h 1233"/>
                    <a:gd name="T34" fmla="*/ 1809 w 1809"/>
                    <a:gd name="T35" fmla="*/ 27 h 1233"/>
                    <a:gd name="T36" fmla="*/ 1782 w 1809"/>
                    <a:gd name="T37" fmla="*/ 0 h 1233"/>
                    <a:gd name="T38" fmla="*/ 1589 w 1809"/>
                    <a:gd name="T39" fmla="*/ 988 h 1233"/>
                    <a:gd name="T40" fmla="*/ 1564 w 1809"/>
                    <a:gd name="T41" fmla="*/ 964 h 1233"/>
                    <a:gd name="T42" fmla="*/ 1589 w 1809"/>
                    <a:gd name="T43" fmla="*/ 939 h 1233"/>
                    <a:gd name="T44" fmla="*/ 1614 w 1809"/>
                    <a:gd name="T45" fmla="*/ 964 h 1233"/>
                    <a:gd name="T46" fmla="*/ 1589 w 1809"/>
                    <a:gd name="T47" fmla="*/ 988 h 1233"/>
                    <a:gd name="T48" fmla="*/ 1680 w 1809"/>
                    <a:gd name="T49" fmla="*/ 988 h 1233"/>
                    <a:gd name="T50" fmla="*/ 1655 w 1809"/>
                    <a:gd name="T51" fmla="*/ 964 h 1233"/>
                    <a:gd name="T52" fmla="*/ 1680 w 1809"/>
                    <a:gd name="T53" fmla="*/ 939 h 1233"/>
                    <a:gd name="T54" fmla="*/ 1705 w 1809"/>
                    <a:gd name="T55" fmla="*/ 964 h 1233"/>
                    <a:gd name="T56" fmla="*/ 1680 w 1809"/>
                    <a:gd name="T57" fmla="*/ 988 h 1233"/>
                    <a:gd name="T58" fmla="*/ 1733 w 1809"/>
                    <a:gd name="T59" fmla="*/ 882 h 1233"/>
                    <a:gd name="T60" fmla="*/ 76 w 1809"/>
                    <a:gd name="T61" fmla="*/ 882 h 1233"/>
                    <a:gd name="T62" fmla="*/ 76 w 1809"/>
                    <a:gd name="T63" fmla="*/ 77 h 1233"/>
                    <a:gd name="T64" fmla="*/ 1733 w 1809"/>
                    <a:gd name="T65" fmla="*/ 77 h 1233"/>
                    <a:gd name="T66" fmla="*/ 1733 w 1809"/>
                    <a:gd name="T67" fmla="*/ 882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9" h="1233">
                      <a:moveTo>
                        <a:pt x="1782" y="0"/>
                      </a:moveTo>
                      <a:cubicBezTo>
                        <a:pt x="27" y="0"/>
                        <a:pt x="27" y="0"/>
                        <a:pt x="27" y="0"/>
                      </a:cubicBezTo>
                      <a:cubicBezTo>
                        <a:pt x="12" y="0"/>
                        <a:pt x="0" y="13"/>
                        <a:pt x="0" y="27"/>
                      </a:cubicBezTo>
                      <a:cubicBezTo>
                        <a:pt x="0" y="1013"/>
                        <a:pt x="0" y="1013"/>
                        <a:pt x="0" y="1013"/>
                      </a:cubicBezTo>
                      <a:cubicBezTo>
                        <a:pt x="0" y="1028"/>
                        <a:pt x="12" y="1041"/>
                        <a:pt x="27" y="1043"/>
                      </a:cubicBezTo>
                      <a:cubicBezTo>
                        <a:pt x="27" y="1043"/>
                        <a:pt x="280" y="1070"/>
                        <a:pt x="832" y="1073"/>
                      </a:cubicBezTo>
                      <a:cubicBezTo>
                        <a:pt x="831" y="1087"/>
                        <a:pt x="830" y="1113"/>
                        <a:pt x="829" y="1124"/>
                      </a:cubicBezTo>
                      <a:cubicBezTo>
                        <a:pt x="827" y="1139"/>
                        <a:pt x="801" y="1148"/>
                        <a:pt x="789" y="1148"/>
                      </a:cubicBezTo>
                      <a:cubicBezTo>
                        <a:pt x="558" y="1156"/>
                        <a:pt x="386" y="1185"/>
                        <a:pt x="386" y="1212"/>
                      </a:cubicBezTo>
                      <a:cubicBezTo>
                        <a:pt x="386" y="1223"/>
                        <a:pt x="396" y="1229"/>
                        <a:pt x="447" y="1233"/>
                      </a:cubicBezTo>
                      <a:cubicBezTo>
                        <a:pt x="1371" y="1232"/>
                        <a:pt x="1371" y="1232"/>
                        <a:pt x="1371" y="1232"/>
                      </a:cubicBezTo>
                      <a:cubicBezTo>
                        <a:pt x="1417" y="1229"/>
                        <a:pt x="1425" y="1223"/>
                        <a:pt x="1425" y="1212"/>
                      </a:cubicBezTo>
                      <a:cubicBezTo>
                        <a:pt x="1425" y="1185"/>
                        <a:pt x="1252" y="1155"/>
                        <a:pt x="1020" y="1148"/>
                      </a:cubicBezTo>
                      <a:cubicBezTo>
                        <a:pt x="1008" y="1148"/>
                        <a:pt x="982" y="1140"/>
                        <a:pt x="980" y="1120"/>
                      </a:cubicBezTo>
                      <a:cubicBezTo>
                        <a:pt x="979" y="1107"/>
                        <a:pt x="977" y="1085"/>
                        <a:pt x="977" y="1073"/>
                      </a:cubicBezTo>
                      <a:cubicBezTo>
                        <a:pt x="1539" y="1071"/>
                        <a:pt x="1782" y="1043"/>
                        <a:pt x="1782" y="1043"/>
                      </a:cubicBezTo>
                      <a:cubicBezTo>
                        <a:pt x="1797" y="1041"/>
                        <a:pt x="1809" y="1028"/>
                        <a:pt x="1809" y="1013"/>
                      </a:cubicBezTo>
                      <a:cubicBezTo>
                        <a:pt x="1809" y="27"/>
                        <a:pt x="1809" y="27"/>
                        <a:pt x="1809" y="27"/>
                      </a:cubicBezTo>
                      <a:cubicBezTo>
                        <a:pt x="1809" y="13"/>
                        <a:pt x="1797" y="0"/>
                        <a:pt x="1782" y="0"/>
                      </a:cubicBezTo>
                      <a:moveTo>
                        <a:pt x="1589" y="988"/>
                      </a:moveTo>
                      <a:cubicBezTo>
                        <a:pt x="1575" y="988"/>
                        <a:pt x="1564" y="977"/>
                        <a:pt x="1564" y="964"/>
                      </a:cubicBezTo>
                      <a:cubicBezTo>
                        <a:pt x="1564" y="950"/>
                        <a:pt x="1575" y="939"/>
                        <a:pt x="1589" y="939"/>
                      </a:cubicBezTo>
                      <a:cubicBezTo>
                        <a:pt x="1603" y="939"/>
                        <a:pt x="1614" y="950"/>
                        <a:pt x="1614" y="964"/>
                      </a:cubicBezTo>
                      <a:cubicBezTo>
                        <a:pt x="1614" y="977"/>
                        <a:pt x="1603" y="988"/>
                        <a:pt x="1589" y="988"/>
                      </a:cubicBezTo>
                      <a:moveTo>
                        <a:pt x="1680" y="988"/>
                      </a:moveTo>
                      <a:cubicBezTo>
                        <a:pt x="1666" y="988"/>
                        <a:pt x="1655" y="977"/>
                        <a:pt x="1655" y="964"/>
                      </a:cubicBezTo>
                      <a:cubicBezTo>
                        <a:pt x="1655" y="950"/>
                        <a:pt x="1666" y="939"/>
                        <a:pt x="1680" y="939"/>
                      </a:cubicBezTo>
                      <a:cubicBezTo>
                        <a:pt x="1694" y="939"/>
                        <a:pt x="1705" y="950"/>
                        <a:pt x="1705" y="964"/>
                      </a:cubicBezTo>
                      <a:cubicBezTo>
                        <a:pt x="1705" y="977"/>
                        <a:pt x="1694" y="988"/>
                        <a:pt x="1680" y="988"/>
                      </a:cubicBezTo>
                      <a:moveTo>
                        <a:pt x="1733" y="882"/>
                      </a:moveTo>
                      <a:cubicBezTo>
                        <a:pt x="76" y="882"/>
                        <a:pt x="76" y="882"/>
                        <a:pt x="76" y="882"/>
                      </a:cubicBezTo>
                      <a:cubicBezTo>
                        <a:pt x="76" y="77"/>
                        <a:pt x="76" y="77"/>
                        <a:pt x="76" y="77"/>
                      </a:cubicBezTo>
                      <a:cubicBezTo>
                        <a:pt x="1733" y="77"/>
                        <a:pt x="1733" y="77"/>
                        <a:pt x="1733" y="77"/>
                      </a:cubicBezTo>
                      <a:lnTo>
                        <a:pt x="1733" y="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grpSp>
        <p:nvGrpSpPr>
          <p:cNvPr id="26" name="Group 25"/>
          <p:cNvGrpSpPr/>
          <p:nvPr/>
        </p:nvGrpSpPr>
        <p:grpSpPr>
          <a:xfrm>
            <a:off x="3183457" y="4560307"/>
            <a:ext cx="2294799" cy="1294791"/>
            <a:chOff x="3183457" y="4560307"/>
            <a:chExt cx="2294799" cy="1294791"/>
          </a:xfrm>
        </p:grpSpPr>
        <p:sp>
          <p:nvSpPr>
            <p:cNvPr id="178" name="Rectangle 177"/>
            <p:cNvSpPr/>
            <p:nvPr/>
          </p:nvSpPr>
          <p:spPr>
            <a:xfrm>
              <a:off x="3183457" y="4986154"/>
              <a:ext cx="923860" cy="470898"/>
            </a:xfrm>
            <a:prstGeom prst="rect">
              <a:avLst/>
            </a:prstGeom>
          </p:spPr>
          <p:txBody>
            <a:bodyPr wrap="none" lIns="82287" tIns="41144" rIns="82287" bIns="41144">
              <a:spAutoFit/>
            </a:bodyPr>
            <a:lstStyle/>
            <a:p>
              <a:pPr algn="ctr"/>
              <a:r>
                <a:rPr lang="en-US" sz="2500" kern="0" dirty="0">
                  <a:solidFill>
                    <a:srgbClr val="5F5F5F"/>
                  </a:solidFill>
                </a:rPr>
                <a:t>Social</a:t>
              </a:r>
            </a:p>
          </p:txBody>
        </p:sp>
        <p:grpSp>
          <p:nvGrpSpPr>
            <p:cNvPr id="17" name="Group 18"/>
            <p:cNvGrpSpPr/>
            <p:nvPr/>
          </p:nvGrpSpPr>
          <p:grpSpPr>
            <a:xfrm>
              <a:off x="4183129" y="4560307"/>
              <a:ext cx="1295127" cy="1294791"/>
              <a:chOff x="4182016" y="4560307"/>
              <a:chExt cx="1294790" cy="1294791"/>
            </a:xfrm>
          </p:grpSpPr>
          <p:sp>
            <p:nvSpPr>
              <p:cNvPr id="152" name="Oval 151"/>
              <p:cNvSpPr/>
              <p:nvPr/>
            </p:nvSpPr>
            <p:spPr>
              <a:xfrm>
                <a:off x="4182016" y="4560307"/>
                <a:ext cx="1294790" cy="1294791"/>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endParaRPr>
              </a:p>
            </p:txBody>
          </p:sp>
          <p:grpSp>
            <p:nvGrpSpPr>
              <p:cNvPr id="18" name="Group 223"/>
              <p:cNvGrpSpPr/>
              <p:nvPr/>
            </p:nvGrpSpPr>
            <p:grpSpPr>
              <a:xfrm>
                <a:off x="4434085" y="4819001"/>
                <a:ext cx="790651" cy="791931"/>
                <a:chOff x="2802293" y="4038600"/>
                <a:chExt cx="1028938" cy="1030605"/>
              </a:xfrm>
              <a:solidFill>
                <a:schemeClr val="bg1"/>
              </a:solidFill>
            </p:grpSpPr>
            <p:sp>
              <p:nvSpPr>
                <p:cNvPr id="225" name="Freeform 116"/>
                <p:cNvSpPr>
                  <a:spLocks/>
                </p:cNvSpPr>
                <p:nvPr/>
              </p:nvSpPr>
              <p:spPr bwMode="auto">
                <a:xfrm>
                  <a:off x="3380698" y="4040267"/>
                  <a:ext cx="450533" cy="461724"/>
                </a:xfrm>
                <a:custGeom>
                  <a:avLst/>
                  <a:gdLst>
                    <a:gd name="T0" fmla="*/ 801 w 801"/>
                    <a:gd name="T1" fmla="*/ 0 h 821"/>
                    <a:gd name="T2" fmla="*/ 161 w 801"/>
                    <a:gd name="T3" fmla="*/ 0 h 821"/>
                    <a:gd name="T4" fmla="*/ 0 w 801"/>
                    <a:gd name="T5" fmla="*/ 163 h 821"/>
                    <a:gd name="T6" fmla="*/ 0 w 801"/>
                    <a:gd name="T7" fmla="*/ 821 h 821"/>
                    <a:gd name="T8" fmla="*/ 430 w 801"/>
                    <a:gd name="T9" fmla="*/ 821 h 821"/>
                    <a:gd name="T10" fmla="*/ 430 w 801"/>
                    <a:gd name="T11" fmla="*/ 493 h 821"/>
                    <a:gd name="T12" fmla="*/ 327 w 801"/>
                    <a:gd name="T13" fmla="*/ 493 h 821"/>
                    <a:gd name="T14" fmla="*/ 327 w 801"/>
                    <a:gd name="T15" fmla="*/ 375 h 821"/>
                    <a:gd name="T16" fmla="*/ 430 w 801"/>
                    <a:gd name="T17" fmla="*/ 375 h 821"/>
                    <a:gd name="T18" fmla="*/ 430 w 801"/>
                    <a:gd name="T19" fmla="*/ 273 h 821"/>
                    <a:gd name="T20" fmla="*/ 600 w 801"/>
                    <a:gd name="T21" fmla="*/ 121 h 821"/>
                    <a:gd name="T22" fmla="*/ 684 w 801"/>
                    <a:gd name="T23" fmla="*/ 121 h 821"/>
                    <a:gd name="T24" fmla="*/ 684 w 801"/>
                    <a:gd name="T25" fmla="*/ 236 h 821"/>
                    <a:gd name="T26" fmla="*/ 605 w 801"/>
                    <a:gd name="T27" fmla="*/ 236 h 821"/>
                    <a:gd name="T28" fmla="*/ 556 w 801"/>
                    <a:gd name="T29" fmla="*/ 288 h 821"/>
                    <a:gd name="T30" fmla="*/ 556 w 801"/>
                    <a:gd name="T31" fmla="*/ 294 h 821"/>
                    <a:gd name="T32" fmla="*/ 556 w 801"/>
                    <a:gd name="T33" fmla="*/ 375 h 821"/>
                    <a:gd name="T34" fmla="*/ 680 w 801"/>
                    <a:gd name="T35" fmla="*/ 375 h 821"/>
                    <a:gd name="T36" fmla="*/ 664 w 801"/>
                    <a:gd name="T37" fmla="*/ 493 h 821"/>
                    <a:gd name="T38" fmla="*/ 556 w 801"/>
                    <a:gd name="T39" fmla="*/ 493 h 821"/>
                    <a:gd name="T40" fmla="*/ 556 w 801"/>
                    <a:gd name="T41" fmla="*/ 821 h 821"/>
                    <a:gd name="T42" fmla="*/ 801 w 801"/>
                    <a:gd name="T43" fmla="*/ 821 h 821"/>
                    <a:gd name="T44" fmla="*/ 801 w 801"/>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1" h="821">
                      <a:moveTo>
                        <a:pt x="801" y="0"/>
                      </a:moveTo>
                      <a:cubicBezTo>
                        <a:pt x="161" y="0"/>
                        <a:pt x="161" y="0"/>
                        <a:pt x="161" y="0"/>
                      </a:cubicBezTo>
                      <a:cubicBezTo>
                        <a:pt x="72" y="0"/>
                        <a:pt x="0" y="73"/>
                        <a:pt x="0" y="163"/>
                      </a:cubicBezTo>
                      <a:cubicBezTo>
                        <a:pt x="0" y="821"/>
                        <a:pt x="0" y="821"/>
                        <a:pt x="0" y="821"/>
                      </a:cubicBezTo>
                      <a:cubicBezTo>
                        <a:pt x="430" y="821"/>
                        <a:pt x="430" y="821"/>
                        <a:pt x="430" y="821"/>
                      </a:cubicBezTo>
                      <a:cubicBezTo>
                        <a:pt x="430" y="493"/>
                        <a:pt x="430" y="493"/>
                        <a:pt x="430" y="493"/>
                      </a:cubicBezTo>
                      <a:cubicBezTo>
                        <a:pt x="327" y="493"/>
                        <a:pt x="327" y="493"/>
                        <a:pt x="327" y="493"/>
                      </a:cubicBezTo>
                      <a:cubicBezTo>
                        <a:pt x="327" y="375"/>
                        <a:pt x="327" y="375"/>
                        <a:pt x="327" y="375"/>
                      </a:cubicBezTo>
                      <a:cubicBezTo>
                        <a:pt x="430" y="375"/>
                        <a:pt x="430" y="375"/>
                        <a:pt x="430" y="375"/>
                      </a:cubicBezTo>
                      <a:cubicBezTo>
                        <a:pt x="430" y="273"/>
                        <a:pt x="430" y="273"/>
                        <a:pt x="430" y="273"/>
                      </a:cubicBezTo>
                      <a:cubicBezTo>
                        <a:pt x="430" y="194"/>
                        <a:pt x="482" y="121"/>
                        <a:pt x="600" y="121"/>
                      </a:cubicBezTo>
                      <a:cubicBezTo>
                        <a:pt x="684" y="121"/>
                        <a:pt x="684" y="121"/>
                        <a:pt x="684" y="121"/>
                      </a:cubicBezTo>
                      <a:cubicBezTo>
                        <a:pt x="684" y="236"/>
                        <a:pt x="684" y="236"/>
                        <a:pt x="684" y="236"/>
                      </a:cubicBezTo>
                      <a:cubicBezTo>
                        <a:pt x="684" y="236"/>
                        <a:pt x="645" y="236"/>
                        <a:pt x="605" y="236"/>
                      </a:cubicBezTo>
                      <a:cubicBezTo>
                        <a:pt x="562" y="236"/>
                        <a:pt x="556" y="255"/>
                        <a:pt x="556" y="288"/>
                      </a:cubicBezTo>
                      <a:cubicBezTo>
                        <a:pt x="556" y="294"/>
                        <a:pt x="556" y="294"/>
                        <a:pt x="556" y="294"/>
                      </a:cubicBezTo>
                      <a:cubicBezTo>
                        <a:pt x="556" y="375"/>
                        <a:pt x="556" y="375"/>
                        <a:pt x="556" y="375"/>
                      </a:cubicBezTo>
                      <a:cubicBezTo>
                        <a:pt x="680" y="375"/>
                        <a:pt x="680" y="375"/>
                        <a:pt x="680" y="375"/>
                      </a:cubicBezTo>
                      <a:cubicBezTo>
                        <a:pt x="664" y="493"/>
                        <a:pt x="664" y="493"/>
                        <a:pt x="664" y="493"/>
                      </a:cubicBezTo>
                      <a:cubicBezTo>
                        <a:pt x="556" y="493"/>
                        <a:pt x="556" y="493"/>
                        <a:pt x="556" y="493"/>
                      </a:cubicBezTo>
                      <a:cubicBezTo>
                        <a:pt x="556" y="821"/>
                        <a:pt x="556" y="821"/>
                        <a:pt x="556" y="821"/>
                      </a:cubicBezTo>
                      <a:cubicBezTo>
                        <a:pt x="801" y="821"/>
                        <a:pt x="801" y="821"/>
                        <a:pt x="801" y="821"/>
                      </a:cubicBezTo>
                      <a:lnTo>
                        <a:pt x="801"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26" name="Freeform 117"/>
                <p:cNvSpPr>
                  <a:spLocks noEditPoints="1"/>
                </p:cNvSpPr>
                <p:nvPr/>
              </p:nvSpPr>
              <p:spPr bwMode="auto">
                <a:xfrm>
                  <a:off x="3380698" y="4561284"/>
                  <a:ext cx="383619" cy="393144"/>
                </a:xfrm>
                <a:custGeom>
                  <a:avLst/>
                  <a:gdLst>
                    <a:gd name="T0" fmla="*/ 137 w 682"/>
                    <a:gd name="T1" fmla="*/ 0 h 699"/>
                    <a:gd name="T2" fmla="*/ 0 w 682"/>
                    <a:gd name="T3" fmla="*/ 138 h 699"/>
                    <a:gd name="T4" fmla="*/ 0 w 682"/>
                    <a:gd name="T5" fmla="*/ 699 h 699"/>
                    <a:gd name="T6" fmla="*/ 682 w 682"/>
                    <a:gd name="T7" fmla="*/ 699 h 699"/>
                    <a:gd name="T8" fmla="*/ 682 w 682"/>
                    <a:gd name="T9" fmla="*/ 0 h 699"/>
                    <a:gd name="T10" fmla="*/ 137 w 682"/>
                    <a:gd name="T11" fmla="*/ 0 h 699"/>
                    <a:gd name="T12" fmla="*/ 211 w 682"/>
                    <a:gd name="T13" fmla="*/ 577 h 699"/>
                    <a:gd name="T14" fmla="*/ 108 w 682"/>
                    <a:gd name="T15" fmla="*/ 577 h 699"/>
                    <a:gd name="T16" fmla="*/ 108 w 682"/>
                    <a:gd name="T17" fmla="*/ 269 h 699"/>
                    <a:gd name="T18" fmla="*/ 211 w 682"/>
                    <a:gd name="T19" fmla="*/ 269 h 699"/>
                    <a:gd name="T20" fmla="*/ 211 w 682"/>
                    <a:gd name="T21" fmla="*/ 577 h 699"/>
                    <a:gd name="T22" fmla="*/ 159 w 682"/>
                    <a:gd name="T23" fmla="*/ 227 h 699"/>
                    <a:gd name="T24" fmla="*/ 159 w 682"/>
                    <a:gd name="T25" fmla="*/ 227 h 699"/>
                    <a:gd name="T26" fmla="*/ 102 w 682"/>
                    <a:gd name="T27" fmla="*/ 174 h 699"/>
                    <a:gd name="T28" fmla="*/ 160 w 682"/>
                    <a:gd name="T29" fmla="*/ 121 h 699"/>
                    <a:gd name="T30" fmla="*/ 217 w 682"/>
                    <a:gd name="T31" fmla="*/ 174 h 699"/>
                    <a:gd name="T32" fmla="*/ 159 w 682"/>
                    <a:gd name="T33" fmla="*/ 227 h 699"/>
                    <a:gd name="T34" fmla="*/ 580 w 682"/>
                    <a:gd name="T35" fmla="*/ 577 h 699"/>
                    <a:gd name="T36" fmla="*/ 477 w 682"/>
                    <a:gd name="T37" fmla="*/ 577 h 699"/>
                    <a:gd name="T38" fmla="*/ 477 w 682"/>
                    <a:gd name="T39" fmla="*/ 412 h 699"/>
                    <a:gd name="T40" fmla="*/ 425 w 682"/>
                    <a:gd name="T41" fmla="*/ 343 h 699"/>
                    <a:gd name="T42" fmla="*/ 373 w 682"/>
                    <a:gd name="T43" fmla="*/ 380 h 699"/>
                    <a:gd name="T44" fmla="*/ 370 w 682"/>
                    <a:gd name="T45" fmla="*/ 405 h 699"/>
                    <a:gd name="T46" fmla="*/ 370 w 682"/>
                    <a:gd name="T47" fmla="*/ 577 h 699"/>
                    <a:gd name="T48" fmla="*/ 267 w 682"/>
                    <a:gd name="T49" fmla="*/ 577 h 699"/>
                    <a:gd name="T50" fmla="*/ 267 w 682"/>
                    <a:gd name="T51" fmla="*/ 269 h 699"/>
                    <a:gd name="T52" fmla="*/ 370 w 682"/>
                    <a:gd name="T53" fmla="*/ 269 h 699"/>
                    <a:gd name="T54" fmla="*/ 370 w 682"/>
                    <a:gd name="T55" fmla="*/ 313 h 699"/>
                    <a:gd name="T56" fmla="*/ 462 w 682"/>
                    <a:gd name="T57" fmla="*/ 262 h 699"/>
                    <a:gd name="T58" fmla="*/ 580 w 682"/>
                    <a:gd name="T59" fmla="*/ 401 h 699"/>
                    <a:gd name="T60" fmla="*/ 580 w 682"/>
                    <a:gd name="T61" fmla="*/ 57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2" h="699">
                      <a:moveTo>
                        <a:pt x="137" y="0"/>
                      </a:moveTo>
                      <a:cubicBezTo>
                        <a:pt x="61" y="0"/>
                        <a:pt x="0" y="62"/>
                        <a:pt x="0" y="138"/>
                      </a:cubicBezTo>
                      <a:cubicBezTo>
                        <a:pt x="0" y="699"/>
                        <a:pt x="0" y="699"/>
                        <a:pt x="0" y="699"/>
                      </a:cubicBezTo>
                      <a:cubicBezTo>
                        <a:pt x="682" y="699"/>
                        <a:pt x="682" y="699"/>
                        <a:pt x="682" y="699"/>
                      </a:cubicBezTo>
                      <a:cubicBezTo>
                        <a:pt x="682" y="0"/>
                        <a:pt x="682" y="0"/>
                        <a:pt x="682" y="0"/>
                      </a:cubicBezTo>
                      <a:lnTo>
                        <a:pt x="137" y="0"/>
                      </a:lnTo>
                      <a:close/>
                      <a:moveTo>
                        <a:pt x="211" y="577"/>
                      </a:moveTo>
                      <a:cubicBezTo>
                        <a:pt x="108" y="577"/>
                        <a:pt x="108" y="577"/>
                        <a:pt x="108" y="577"/>
                      </a:cubicBezTo>
                      <a:cubicBezTo>
                        <a:pt x="108" y="269"/>
                        <a:pt x="108" y="269"/>
                        <a:pt x="108" y="269"/>
                      </a:cubicBezTo>
                      <a:cubicBezTo>
                        <a:pt x="211" y="269"/>
                        <a:pt x="211" y="269"/>
                        <a:pt x="211" y="269"/>
                      </a:cubicBezTo>
                      <a:lnTo>
                        <a:pt x="211" y="577"/>
                      </a:lnTo>
                      <a:close/>
                      <a:moveTo>
                        <a:pt x="159" y="227"/>
                      </a:moveTo>
                      <a:cubicBezTo>
                        <a:pt x="159" y="227"/>
                        <a:pt x="159" y="227"/>
                        <a:pt x="159" y="227"/>
                      </a:cubicBezTo>
                      <a:cubicBezTo>
                        <a:pt x="124" y="227"/>
                        <a:pt x="102" y="203"/>
                        <a:pt x="102" y="174"/>
                      </a:cubicBezTo>
                      <a:cubicBezTo>
                        <a:pt x="102" y="144"/>
                        <a:pt x="125" y="121"/>
                        <a:pt x="160" y="121"/>
                      </a:cubicBezTo>
                      <a:cubicBezTo>
                        <a:pt x="195" y="121"/>
                        <a:pt x="217" y="144"/>
                        <a:pt x="217" y="174"/>
                      </a:cubicBezTo>
                      <a:cubicBezTo>
                        <a:pt x="217" y="203"/>
                        <a:pt x="195" y="227"/>
                        <a:pt x="159" y="227"/>
                      </a:cubicBezTo>
                      <a:moveTo>
                        <a:pt x="580" y="577"/>
                      </a:moveTo>
                      <a:cubicBezTo>
                        <a:pt x="477" y="577"/>
                        <a:pt x="477" y="577"/>
                        <a:pt x="477" y="577"/>
                      </a:cubicBezTo>
                      <a:cubicBezTo>
                        <a:pt x="477" y="412"/>
                        <a:pt x="477" y="412"/>
                        <a:pt x="477" y="412"/>
                      </a:cubicBezTo>
                      <a:cubicBezTo>
                        <a:pt x="477" y="371"/>
                        <a:pt x="463" y="343"/>
                        <a:pt x="425" y="343"/>
                      </a:cubicBezTo>
                      <a:cubicBezTo>
                        <a:pt x="397" y="343"/>
                        <a:pt x="380" y="362"/>
                        <a:pt x="373" y="380"/>
                      </a:cubicBezTo>
                      <a:cubicBezTo>
                        <a:pt x="370" y="387"/>
                        <a:pt x="370" y="396"/>
                        <a:pt x="370" y="405"/>
                      </a:cubicBezTo>
                      <a:cubicBezTo>
                        <a:pt x="370" y="577"/>
                        <a:pt x="370" y="577"/>
                        <a:pt x="370" y="577"/>
                      </a:cubicBezTo>
                      <a:cubicBezTo>
                        <a:pt x="267" y="577"/>
                        <a:pt x="267" y="577"/>
                        <a:pt x="267" y="577"/>
                      </a:cubicBezTo>
                      <a:cubicBezTo>
                        <a:pt x="267" y="577"/>
                        <a:pt x="269" y="298"/>
                        <a:pt x="267" y="269"/>
                      </a:cubicBezTo>
                      <a:cubicBezTo>
                        <a:pt x="370" y="269"/>
                        <a:pt x="370" y="269"/>
                        <a:pt x="370" y="269"/>
                      </a:cubicBezTo>
                      <a:cubicBezTo>
                        <a:pt x="370" y="313"/>
                        <a:pt x="370" y="313"/>
                        <a:pt x="370" y="313"/>
                      </a:cubicBezTo>
                      <a:cubicBezTo>
                        <a:pt x="383" y="292"/>
                        <a:pt x="407" y="262"/>
                        <a:pt x="462" y="262"/>
                      </a:cubicBezTo>
                      <a:cubicBezTo>
                        <a:pt x="529" y="262"/>
                        <a:pt x="580" y="306"/>
                        <a:pt x="580" y="401"/>
                      </a:cubicBezTo>
                      <a:lnTo>
                        <a:pt x="580" y="57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27" name="Freeform 118"/>
                <p:cNvSpPr>
                  <a:spLocks/>
                </p:cNvSpPr>
                <p:nvPr/>
              </p:nvSpPr>
              <p:spPr bwMode="auto">
                <a:xfrm>
                  <a:off x="3099473" y="4837986"/>
                  <a:ext cx="225504" cy="231219"/>
                </a:xfrm>
                <a:custGeom>
                  <a:avLst/>
                  <a:gdLst>
                    <a:gd name="T0" fmla="*/ 81 w 401"/>
                    <a:gd name="T1" fmla="*/ 0 h 411"/>
                    <a:gd name="T2" fmla="*/ 401 w 401"/>
                    <a:gd name="T3" fmla="*/ 0 h 411"/>
                    <a:gd name="T4" fmla="*/ 401 w 401"/>
                    <a:gd name="T5" fmla="*/ 411 h 411"/>
                    <a:gd name="T6" fmla="*/ 0 w 401"/>
                    <a:gd name="T7" fmla="*/ 411 h 411"/>
                    <a:gd name="T8" fmla="*/ 0 w 401"/>
                    <a:gd name="T9" fmla="*/ 81 h 411"/>
                    <a:gd name="T10" fmla="*/ 81 w 401"/>
                    <a:gd name="T11" fmla="*/ 0 h 411"/>
                  </a:gdLst>
                  <a:ahLst/>
                  <a:cxnLst>
                    <a:cxn ang="0">
                      <a:pos x="T0" y="T1"/>
                    </a:cxn>
                    <a:cxn ang="0">
                      <a:pos x="T2" y="T3"/>
                    </a:cxn>
                    <a:cxn ang="0">
                      <a:pos x="T4" y="T5"/>
                    </a:cxn>
                    <a:cxn ang="0">
                      <a:pos x="T6" y="T7"/>
                    </a:cxn>
                    <a:cxn ang="0">
                      <a:pos x="T8" y="T9"/>
                    </a:cxn>
                    <a:cxn ang="0">
                      <a:pos x="T10" y="T11"/>
                    </a:cxn>
                  </a:cxnLst>
                  <a:rect l="0" t="0" r="r" b="b"/>
                  <a:pathLst>
                    <a:path w="401" h="411">
                      <a:moveTo>
                        <a:pt x="81" y="0"/>
                      </a:moveTo>
                      <a:cubicBezTo>
                        <a:pt x="401" y="0"/>
                        <a:pt x="401" y="0"/>
                        <a:pt x="401" y="0"/>
                      </a:cubicBezTo>
                      <a:cubicBezTo>
                        <a:pt x="401" y="411"/>
                        <a:pt x="401" y="411"/>
                        <a:pt x="401" y="411"/>
                      </a:cubicBezTo>
                      <a:cubicBezTo>
                        <a:pt x="0" y="411"/>
                        <a:pt x="0" y="411"/>
                        <a:pt x="0" y="411"/>
                      </a:cubicBezTo>
                      <a:cubicBezTo>
                        <a:pt x="0" y="81"/>
                        <a:pt x="0" y="81"/>
                        <a:pt x="0" y="81"/>
                      </a:cubicBezTo>
                      <a:cubicBezTo>
                        <a:pt x="0" y="37"/>
                        <a:pt x="36" y="0"/>
                        <a:pt x="81"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28" name="Freeform 119"/>
                <p:cNvSpPr>
                  <a:spLocks/>
                </p:cNvSpPr>
                <p:nvPr/>
              </p:nvSpPr>
              <p:spPr bwMode="auto">
                <a:xfrm>
                  <a:off x="3190437" y="4038600"/>
                  <a:ext cx="134541" cy="137874"/>
                </a:xfrm>
                <a:custGeom>
                  <a:avLst/>
                  <a:gdLst>
                    <a:gd name="T0" fmla="*/ 48 w 239"/>
                    <a:gd name="T1" fmla="*/ 0 h 245"/>
                    <a:gd name="T2" fmla="*/ 239 w 239"/>
                    <a:gd name="T3" fmla="*/ 0 h 245"/>
                    <a:gd name="T4" fmla="*/ 239 w 239"/>
                    <a:gd name="T5" fmla="*/ 245 h 245"/>
                    <a:gd name="T6" fmla="*/ 0 w 239"/>
                    <a:gd name="T7" fmla="*/ 245 h 245"/>
                    <a:gd name="T8" fmla="*/ 0 w 239"/>
                    <a:gd name="T9" fmla="*/ 49 h 245"/>
                    <a:gd name="T10" fmla="*/ 48 w 239"/>
                    <a:gd name="T11" fmla="*/ 0 h 245"/>
                  </a:gdLst>
                  <a:ahLst/>
                  <a:cxnLst>
                    <a:cxn ang="0">
                      <a:pos x="T0" y="T1"/>
                    </a:cxn>
                    <a:cxn ang="0">
                      <a:pos x="T2" y="T3"/>
                    </a:cxn>
                    <a:cxn ang="0">
                      <a:pos x="T4" y="T5"/>
                    </a:cxn>
                    <a:cxn ang="0">
                      <a:pos x="T6" y="T7"/>
                    </a:cxn>
                    <a:cxn ang="0">
                      <a:pos x="T8" y="T9"/>
                    </a:cxn>
                    <a:cxn ang="0">
                      <a:pos x="T10" y="T11"/>
                    </a:cxn>
                  </a:cxnLst>
                  <a:rect l="0" t="0" r="r" b="b"/>
                  <a:pathLst>
                    <a:path w="239" h="245">
                      <a:moveTo>
                        <a:pt x="48" y="0"/>
                      </a:moveTo>
                      <a:cubicBezTo>
                        <a:pt x="239" y="0"/>
                        <a:pt x="239" y="0"/>
                        <a:pt x="239" y="0"/>
                      </a:cubicBezTo>
                      <a:cubicBezTo>
                        <a:pt x="239" y="245"/>
                        <a:pt x="239" y="245"/>
                        <a:pt x="239" y="245"/>
                      </a:cubicBezTo>
                      <a:cubicBezTo>
                        <a:pt x="0" y="245"/>
                        <a:pt x="0" y="245"/>
                        <a:pt x="0" y="245"/>
                      </a:cubicBezTo>
                      <a:cubicBezTo>
                        <a:pt x="0" y="49"/>
                        <a:pt x="0" y="49"/>
                        <a:pt x="0" y="49"/>
                      </a:cubicBezTo>
                      <a:cubicBezTo>
                        <a:pt x="0" y="22"/>
                        <a:pt x="22" y="0"/>
                        <a:pt x="48"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sp>
              <p:nvSpPr>
                <p:cNvPr id="229" name="Freeform 120"/>
                <p:cNvSpPr>
                  <a:spLocks noEditPoints="1"/>
                </p:cNvSpPr>
                <p:nvPr/>
              </p:nvSpPr>
              <p:spPr bwMode="auto">
                <a:xfrm>
                  <a:off x="2802293" y="4241721"/>
                  <a:ext cx="522684" cy="535543"/>
                </a:xfrm>
                <a:custGeom>
                  <a:avLst/>
                  <a:gdLst>
                    <a:gd name="T0" fmla="*/ 187 w 929"/>
                    <a:gd name="T1" fmla="*/ 0 h 952"/>
                    <a:gd name="T2" fmla="*/ 929 w 929"/>
                    <a:gd name="T3" fmla="*/ 0 h 952"/>
                    <a:gd name="T4" fmla="*/ 929 w 929"/>
                    <a:gd name="T5" fmla="*/ 952 h 952"/>
                    <a:gd name="T6" fmla="*/ 0 w 929"/>
                    <a:gd name="T7" fmla="*/ 952 h 952"/>
                    <a:gd name="T8" fmla="*/ 0 w 929"/>
                    <a:gd name="T9" fmla="*/ 188 h 952"/>
                    <a:gd name="T10" fmla="*/ 187 w 929"/>
                    <a:gd name="T11" fmla="*/ 0 h 952"/>
                    <a:gd name="T12" fmla="*/ 850 w 929"/>
                    <a:gd name="T13" fmla="*/ 248 h 952"/>
                    <a:gd name="T14" fmla="*/ 762 w 929"/>
                    <a:gd name="T15" fmla="*/ 272 h 952"/>
                    <a:gd name="T16" fmla="*/ 829 w 929"/>
                    <a:gd name="T17" fmla="*/ 187 h 952"/>
                    <a:gd name="T18" fmla="*/ 732 w 929"/>
                    <a:gd name="T19" fmla="*/ 224 h 952"/>
                    <a:gd name="T20" fmla="*/ 620 w 929"/>
                    <a:gd name="T21" fmla="*/ 176 h 952"/>
                    <a:gd name="T22" fmla="*/ 466 w 929"/>
                    <a:gd name="T23" fmla="*/ 329 h 952"/>
                    <a:gd name="T24" fmla="*/ 470 w 929"/>
                    <a:gd name="T25" fmla="*/ 364 h 952"/>
                    <a:gd name="T26" fmla="*/ 154 w 929"/>
                    <a:gd name="T27" fmla="*/ 204 h 952"/>
                    <a:gd name="T28" fmla="*/ 134 w 929"/>
                    <a:gd name="T29" fmla="*/ 281 h 952"/>
                    <a:gd name="T30" fmla="*/ 202 w 929"/>
                    <a:gd name="T31" fmla="*/ 409 h 952"/>
                    <a:gd name="T32" fmla="*/ 132 w 929"/>
                    <a:gd name="T33" fmla="*/ 390 h 952"/>
                    <a:gd name="T34" fmla="*/ 132 w 929"/>
                    <a:gd name="T35" fmla="*/ 392 h 952"/>
                    <a:gd name="T36" fmla="*/ 255 w 929"/>
                    <a:gd name="T37" fmla="*/ 542 h 952"/>
                    <a:gd name="T38" fmla="*/ 215 w 929"/>
                    <a:gd name="T39" fmla="*/ 547 h 952"/>
                    <a:gd name="T40" fmla="*/ 186 w 929"/>
                    <a:gd name="T41" fmla="*/ 545 h 952"/>
                    <a:gd name="T42" fmla="*/ 329 w 929"/>
                    <a:gd name="T43" fmla="*/ 651 h 952"/>
                    <a:gd name="T44" fmla="*/ 139 w 929"/>
                    <a:gd name="T45" fmla="*/ 717 h 952"/>
                    <a:gd name="T46" fmla="*/ 102 w 929"/>
                    <a:gd name="T47" fmla="*/ 715 h 952"/>
                    <a:gd name="T48" fmla="*/ 337 w 929"/>
                    <a:gd name="T49" fmla="*/ 784 h 952"/>
                    <a:gd name="T50" fmla="*/ 774 w 929"/>
                    <a:gd name="T51" fmla="*/ 347 h 952"/>
                    <a:gd name="T52" fmla="*/ 773 w 929"/>
                    <a:gd name="T53" fmla="*/ 327 h 952"/>
                    <a:gd name="T54" fmla="*/ 850 w 929"/>
                    <a:gd name="T55" fmla="*/ 248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9" h="952">
                      <a:moveTo>
                        <a:pt x="187" y="0"/>
                      </a:moveTo>
                      <a:cubicBezTo>
                        <a:pt x="929" y="0"/>
                        <a:pt x="929" y="0"/>
                        <a:pt x="929" y="0"/>
                      </a:cubicBezTo>
                      <a:cubicBezTo>
                        <a:pt x="929" y="952"/>
                        <a:pt x="929" y="952"/>
                        <a:pt x="929" y="952"/>
                      </a:cubicBezTo>
                      <a:cubicBezTo>
                        <a:pt x="0" y="952"/>
                        <a:pt x="0" y="952"/>
                        <a:pt x="0" y="952"/>
                      </a:cubicBezTo>
                      <a:cubicBezTo>
                        <a:pt x="0" y="188"/>
                        <a:pt x="0" y="188"/>
                        <a:pt x="0" y="188"/>
                      </a:cubicBezTo>
                      <a:cubicBezTo>
                        <a:pt x="0" y="85"/>
                        <a:pt x="83" y="0"/>
                        <a:pt x="187" y="0"/>
                      </a:cubicBezTo>
                      <a:moveTo>
                        <a:pt x="850" y="248"/>
                      </a:moveTo>
                      <a:cubicBezTo>
                        <a:pt x="822" y="260"/>
                        <a:pt x="793" y="268"/>
                        <a:pt x="762" y="272"/>
                      </a:cubicBezTo>
                      <a:cubicBezTo>
                        <a:pt x="793" y="253"/>
                        <a:pt x="818" y="223"/>
                        <a:pt x="829" y="187"/>
                      </a:cubicBezTo>
                      <a:cubicBezTo>
                        <a:pt x="800" y="205"/>
                        <a:pt x="767" y="218"/>
                        <a:pt x="732" y="224"/>
                      </a:cubicBezTo>
                      <a:cubicBezTo>
                        <a:pt x="704" y="195"/>
                        <a:pt x="664" y="176"/>
                        <a:pt x="620" y="176"/>
                      </a:cubicBezTo>
                      <a:cubicBezTo>
                        <a:pt x="535" y="176"/>
                        <a:pt x="466" y="245"/>
                        <a:pt x="466" y="329"/>
                      </a:cubicBezTo>
                      <a:cubicBezTo>
                        <a:pt x="466" y="341"/>
                        <a:pt x="468" y="353"/>
                        <a:pt x="470" y="364"/>
                      </a:cubicBezTo>
                      <a:cubicBezTo>
                        <a:pt x="343" y="358"/>
                        <a:pt x="230" y="297"/>
                        <a:pt x="154" y="204"/>
                      </a:cubicBezTo>
                      <a:cubicBezTo>
                        <a:pt x="141" y="227"/>
                        <a:pt x="134" y="253"/>
                        <a:pt x="134" y="281"/>
                      </a:cubicBezTo>
                      <a:cubicBezTo>
                        <a:pt x="134" y="334"/>
                        <a:pt x="161" y="381"/>
                        <a:pt x="202" y="409"/>
                      </a:cubicBezTo>
                      <a:cubicBezTo>
                        <a:pt x="177" y="408"/>
                        <a:pt x="153" y="401"/>
                        <a:pt x="132" y="390"/>
                      </a:cubicBezTo>
                      <a:cubicBezTo>
                        <a:pt x="132" y="392"/>
                        <a:pt x="132" y="392"/>
                        <a:pt x="132" y="392"/>
                      </a:cubicBezTo>
                      <a:cubicBezTo>
                        <a:pt x="132" y="466"/>
                        <a:pt x="185" y="528"/>
                        <a:pt x="255" y="542"/>
                      </a:cubicBezTo>
                      <a:cubicBezTo>
                        <a:pt x="242" y="545"/>
                        <a:pt x="229" y="547"/>
                        <a:pt x="215" y="547"/>
                      </a:cubicBezTo>
                      <a:cubicBezTo>
                        <a:pt x="205" y="547"/>
                        <a:pt x="195" y="546"/>
                        <a:pt x="186" y="545"/>
                      </a:cubicBezTo>
                      <a:cubicBezTo>
                        <a:pt x="206" y="606"/>
                        <a:pt x="262" y="650"/>
                        <a:pt x="329" y="651"/>
                      </a:cubicBezTo>
                      <a:cubicBezTo>
                        <a:pt x="277" y="692"/>
                        <a:pt x="211" y="717"/>
                        <a:pt x="139" y="717"/>
                      </a:cubicBezTo>
                      <a:cubicBezTo>
                        <a:pt x="126" y="717"/>
                        <a:pt x="114" y="716"/>
                        <a:pt x="102" y="715"/>
                      </a:cubicBezTo>
                      <a:cubicBezTo>
                        <a:pt x="170" y="758"/>
                        <a:pt x="251" y="784"/>
                        <a:pt x="337" y="784"/>
                      </a:cubicBezTo>
                      <a:cubicBezTo>
                        <a:pt x="619" y="784"/>
                        <a:pt x="774" y="550"/>
                        <a:pt x="774" y="347"/>
                      </a:cubicBezTo>
                      <a:cubicBezTo>
                        <a:pt x="774" y="340"/>
                        <a:pt x="774" y="334"/>
                        <a:pt x="773" y="327"/>
                      </a:cubicBezTo>
                      <a:cubicBezTo>
                        <a:pt x="803" y="306"/>
                        <a:pt x="829" y="279"/>
                        <a:pt x="850" y="248"/>
                      </a:cubicBezTo>
                    </a:path>
                  </a:pathLst>
                </a:custGeom>
                <a:grpFill/>
                <a:ln>
                  <a:noFill/>
                </a:ln>
                <a:extLst/>
              </p:spPr>
              <p:txBody>
                <a:bodyPr vert="horz" wrap="square" lIns="91440" tIns="45720" rIns="91440" bIns="45720" numCol="1" anchor="t" anchorCtr="0" compatLnSpc="1">
                  <a:prstTxWarp prst="textNoShape">
                    <a:avLst/>
                  </a:prstTxWarp>
                </a:bodyPr>
                <a:lstStyle/>
                <a:p>
                  <a:endParaRPr lang="en-US" sz="600">
                    <a:solidFill>
                      <a:srgbClr val="5F5F5F"/>
                    </a:solidFill>
                  </a:endParaRPr>
                </a:p>
              </p:txBody>
            </p:sp>
          </p:grpSp>
        </p:grpSp>
      </p:grpSp>
      <p:grpSp>
        <p:nvGrpSpPr>
          <p:cNvPr id="25" name="Group 24"/>
          <p:cNvGrpSpPr/>
          <p:nvPr/>
        </p:nvGrpSpPr>
        <p:grpSpPr>
          <a:xfrm>
            <a:off x="6633187" y="4560307"/>
            <a:ext cx="2400802" cy="1294791"/>
            <a:chOff x="6633187" y="4560307"/>
            <a:chExt cx="2400802" cy="1294791"/>
          </a:xfrm>
        </p:grpSpPr>
        <p:sp>
          <p:nvSpPr>
            <p:cNvPr id="177" name="Rectangle 176"/>
            <p:cNvSpPr/>
            <p:nvPr/>
          </p:nvSpPr>
          <p:spPr>
            <a:xfrm>
              <a:off x="7942734" y="4976349"/>
              <a:ext cx="1091255" cy="470898"/>
            </a:xfrm>
            <a:prstGeom prst="rect">
              <a:avLst/>
            </a:prstGeom>
          </p:spPr>
          <p:txBody>
            <a:bodyPr wrap="none" lIns="82287" tIns="41144" rIns="82287" bIns="41144">
              <a:spAutoFit/>
            </a:bodyPr>
            <a:lstStyle/>
            <a:p>
              <a:pPr algn="ctr"/>
              <a:r>
                <a:rPr lang="en-US" sz="2500" kern="0" dirty="0">
                  <a:solidFill>
                    <a:srgbClr val="5F5F5F"/>
                  </a:solidFill>
                </a:rPr>
                <a:t>Mobile</a:t>
              </a:r>
            </a:p>
          </p:txBody>
        </p:sp>
        <p:grpSp>
          <p:nvGrpSpPr>
            <p:cNvPr id="19" name="Group 19"/>
            <p:cNvGrpSpPr/>
            <p:nvPr/>
          </p:nvGrpSpPr>
          <p:grpSpPr>
            <a:xfrm>
              <a:off x="6633187" y="4560307"/>
              <a:ext cx="1295127" cy="1294791"/>
              <a:chOff x="6631436" y="4560307"/>
              <a:chExt cx="1294790" cy="1294791"/>
            </a:xfrm>
          </p:grpSpPr>
          <p:sp>
            <p:nvSpPr>
              <p:cNvPr id="149" name="Oval 148"/>
              <p:cNvSpPr/>
              <p:nvPr/>
            </p:nvSpPr>
            <p:spPr>
              <a:xfrm>
                <a:off x="6631436" y="4560307"/>
                <a:ext cx="1294790" cy="1294791"/>
              </a:xfrm>
              <a:prstGeom prst="ellipse">
                <a:avLst/>
              </a:prstGeom>
              <a:solidFill>
                <a:srgbClr val="FF0000"/>
              </a:solidFill>
              <a:ln w="508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kern="0">
                  <a:solidFill>
                    <a:srgbClr val="FFFFFF"/>
                  </a:solidFill>
                </a:endParaRPr>
              </a:p>
            </p:txBody>
          </p:sp>
          <p:grpSp>
            <p:nvGrpSpPr>
              <p:cNvPr id="20" name="Group 48"/>
              <p:cNvGrpSpPr>
                <a:grpSpLocks noChangeAspect="1"/>
              </p:cNvGrpSpPr>
              <p:nvPr/>
            </p:nvGrpSpPr>
            <p:grpSpPr bwMode="auto">
              <a:xfrm>
                <a:off x="7080298" y="4833706"/>
                <a:ext cx="400971" cy="756185"/>
                <a:chOff x="3595" y="1704"/>
                <a:chExt cx="482" cy="909"/>
              </a:xfrm>
              <a:solidFill>
                <a:schemeClr val="bg1"/>
              </a:solidFill>
            </p:grpSpPr>
            <p:sp>
              <p:nvSpPr>
                <p:cNvPr id="27665" name="Freeform 49"/>
                <p:cNvSpPr>
                  <a:spLocks noEditPoints="1"/>
                </p:cNvSpPr>
                <p:nvPr/>
              </p:nvSpPr>
              <p:spPr bwMode="auto">
                <a:xfrm>
                  <a:off x="3595" y="1704"/>
                  <a:ext cx="482" cy="909"/>
                </a:xfrm>
                <a:custGeom>
                  <a:avLst/>
                  <a:gdLst>
                    <a:gd name="T0" fmla="*/ 176 w 204"/>
                    <a:gd name="T1" fmla="*/ 0 h 385"/>
                    <a:gd name="T2" fmla="*/ 29 w 204"/>
                    <a:gd name="T3" fmla="*/ 0 h 385"/>
                    <a:gd name="T4" fmla="*/ 0 w 204"/>
                    <a:gd name="T5" fmla="*/ 29 h 385"/>
                    <a:gd name="T6" fmla="*/ 0 w 204"/>
                    <a:gd name="T7" fmla="*/ 356 h 385"/>
                    <a:gd name="T8" fmla="*/ 29 w 204"/>
                    <a:gd name="T9" fmla="*/ 385 h 385"/>
                    <a:gd name="T10" fmla="*/ 176 w 204"/>
                    <a:gd name="T11" fmla="*/ 385 h 385"/>
                    <a:gd name="T12" fmla="*/ 204 w 204"/>
                    <a:gd name="T13" fmla="*/ 356 h 385"/>
                    <a:gd name="T14" fmla="*/ 204 w 204"/>
                    <a:gd name="T15" fmla="*/ 29 h 385"/>
                    <a:gd name="T16" fmla="*/ 176 w 204"/>
                    <a:gd name="T17" fmla="*/ 0 h 385"/>
                    <a:gd name="T18" fmla="*/ 84 w 204"/>
                    <a:gd name="T19" fmla="*/ 15 h 385"/>
                    <a:gd name="T20" fmla="*/ 121 w 204"/>
                    <a:gd name="T21" fmla="*/ 15 h 385"/>
                    <a:gd name="T22" fmla="*/ 123 w 204"/>
                    <a:gd name="T23" fmla="*/ 17 h 385"/>
                    <a:gd name="T24" fmla="*/ 121 w 204"/>
                    <a:gd name="T25" fmla="*/ 19 h 385"/>
                    <a:gd name="T26" fmla="*/ 84 w 204"/>
                    <a:gd name="T27" fmla="*/ 19 h 385"/>
                    <a:gd name="T28" fmla="*/ 82 w 204"/>
                    <a:gd name="T29" fmla="*/ 17 h 385"/>
                    <a:gd name="T30" fmla="*/ 84 w 204"/>
                    <a:gd name="T31" fmla="*/ 15 h 385"/>
                    <a:gd name="T32" fmla="*/ 122 w 204"/>
                    <a:gd name="T33" fmla="*/ 365 h 385"/>
                    <a:gd name="T34" fmla="*/ 116 w 204"/>
                    <a:gd name="T35" fmla="*/ 371 h 385"/>
                    <a:gd name="T36" fmla="*/ 89 w 204"/>
                    <a:gd name="T37" fmla="*/ 371 h 385"/>
                    <a:gd name="T38" fmla="*/ 83 w 204"/>
                    <a:gd name="T39" fmla="*/ 365 h 385"/>
                    <a:gd name="T40" fmla="*/ 83 w 204"/>
                    <a:gd name="T41" fmla="*/ 362 h 385"/>
                    <a:gd name="T42" fmla="*/ 89 w 204"/>
                    <a:gd name="T43" fmla="*/ 356 h 385"/>
                    <a:gd name="T44" fmla="*/ 116 w 204"/>
                    <a:gd name="T45" fmla="*/ 356 h 385"/>
                    <a:gd name="T46" fmla="*/ 122 w 204"/>
                    <a:gd name="T47" fmla="*/ 362 h 385"/>
                    <a:gd name="T48" fmla="*/ 122 w 204"/>
                    <a:gd name="T49" fmla="*/ 365 h 385"/>
                    <a:gd name="T50" fmla="*/ 190 w 204"/>
                    <a:gd name="T51" fmla="*/ 342 h 385"/>
                    <a:gd name="T52" fmla="*/ 187 w 204"/>
                    <a:gd name="T53" fmla="*/ 345 h 385"/>
                    <a:gd name="T54" fmla="*/ 18 w 204"/>
                    <a:gd name="T55" fmla="*/ 345 h 385"/>
                    <a:gd name="T56" fmla="*/ 15 w 204"/>
                    <a:gd name="T57" fmla="*/ 342 h 385"/>
                    <a:gd name="T58" fmla="*/ 15 w 204"/>
                    <a:gd name="T59" fmla="*/ 37 h 385"/>
                    <a:gd name="T60" fmla="*/ 18 w 204"/>
                    <a:gd name="T61" fmla="*/ 34 h 385"/>
                    <a:gd name="T62" fmla="*/ 187 w 204"/>
                    <a:gd name="T63" fmla="*/ 34 h 385"/>
                    <a:gd name="T64" fmla="*/ 190 w 204"/>
                    <a:gd name="T65" fmla="*/ 37 h 385"/>
                    <a:gd name="T66" fmla="*/ 190 w 204"/>
                    <a:gd name="T67" fmla="*/ 34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 h="385">
                      <a:moveTo>
                        <a:pt x="176" y="0"/>
                      </a:moveTo>
                      <a:cubicBezTo>
                        <a:pt x="29" y="0"/>
                        <a:pt x="29" y="0"/>
                        <a:pt x="29" y="0"/>
                      </a:cubicBezTo>
                      <a:cubicBezTo>
                        <a:pt x="13" y="0"/>
                        <a:pt x="0" y="13"/>
                        <a:pt x="0" y="29"/>
                      </a:cubicBezTo>
                      <a:cubicBezTo>
                        <a:pt x="0" y="356"/>
                        <a:pt x="0" y="356"/>
                        <a:pt x="0" y="356"/>
                      </a:cubicBezTo>
                      <a:cubicBezTo>
                        <a:pt x="0" y="372"/>
                        <a:pt x="13" y="385"/>
                        <a:pt x="29" y="385"/>
                      </a:cubicBezTo>
                      <a:cubicBezTo>
                        <a:pt x="176" y="385"/>
                        <a:pt x="176" y="385"/>
                        <a:pt x="176" y="385"/>
                      </a:cubicBezTo>
                      <a:cubicBezTo>
                        <a:pt x="191" y="385"/>
                        <a:pt x="204" y="372"/>
                        <a:pt x="204" y="356"/>
                      </a:cubicBezTo>
                      <a:cubicBezTo>
                        <a:pt x="204" y="29"/>
                        <a:pt x="204" y="29"/>
                        <a:pt x="204" y="29"/>
                      </a:cubicBezTo>
                      <a:cubicBezTo>
                        <a:pt x="204" y="13"/>
                        <a:pt x="191" y="0"/>
                        <a:pt x="176" y="0"/>
                      </a:cubicBezTo>
                      <a:close/>
                      <a:moveTo>
                        <a:pt x="84" y="15"/>
                      </a:moveTo>
                      <a:cubicBezTo>
                        <a:pt x="121" y="15"/>
                        <a:pt x="121" y="15"/>
                        <a:pt x="121" y="15"/>
                      </a:cubicBezTo>
                      <a:cubicBezTo>
                        <a:pt x="122" y="15"/>
                        <a:pt x="123" y="16"/>
                        <a:pt x="123" y="17"/>
                      </a:cubicBezTo>
                      <a:cubicBezTo>
                        <a:pt x="123" y="18"/>
                        <a:pt x="122" y="19"/>
                        <a:pt x="121" y="19"/>
                      </a:cubicBezTo>
                      <a:cubicBezTo>
                        <a:pt x="84" y="19"/>
                        <a:pt x="84" y="19"/>
                        <a:pt x="84" y="19"/>
                      </a:cubicBezTo>
                      <a:cubicBezTo>
                        <a:pt x="83" y="19"/>
                        <a:pt x="82" y="18"/>
                        <a:pt x="82" y="17"/>
                      </a:cubicBezTo>
                      <a:cubicBezTo>
                        <a:pt x="82" y="16"/>
                        <a:pt x="83" y="15"/>
                        <a:pt x="84" y="15"/>
                      </a:cubicBezTo>
                      <a:close/>
                      <a:moveTo>
                        <a:pt x="122" y="365"/>
                      </a:moveTo>
                      <a:cubicBezTo>
                        <a:pt x="122" y="368"/>
                        <a:pt x="119" y="371"/>
                        <a:pt x="116" y="371"/>
                      </a:cubicBezTo>
                      <a:cubicBezTo>
                        <a:pt x="89" y="371"/>
                        <a:pt x="89" y="371"/>
                        <a:pt x="89" y="371"/>
                      </a:cubicBezTo>
                      <a:cubicBezTo>
                        <a:pt x="86" y="371"/>
                        <a:pt x="83" y="368"/>
                        <a:pt x="83" y="365"/>
                      </a:cubicBezTo>
                      <a:cubicBezTo>
                        <a:pt x="83" y="362"/>
                        <a:pt x="83" y="362"/>
                        <a:pt x="83" y="362"/>
                      </a:cubicBezTo>
                      <a:cubicBezTo>
                        <a:pt x="83" y="359"/>
                        <a:pt x="86" y="356"/>
                        <a:pt x="89" y="356"/>
                      </a:cubicBezTo>
                      <a:cubicBezTo>
                        <a:pt x="116" y="356"/>
                        <a:pt x="116" y="356"/>
                        <a:pt x="116" y="356"/>
                      </a:cubicBezTo>
                      <a:cubicBezTo>
                        <a:pt x="119" y="356"/>
                        <a:pt x="122" y="359"/>
                        <a:pt x="122" y="362"/>
                      </a:cubicBezTo>
                      <a:lnTo>
                        <a:pt x="122" y="365"/>
                      </a:lnTo>
                      <a:close/>
                      <a:moveTo>
                        <a:pt x="190" y="342"/>
                      </a:moveTo>
                      <a:cubicBezTo>
                        <a:pt x="190" y="343"/>
                        <a:pt x="189" y="345"/>
                        <a:pt x="187" y="345"/>
                      </a:cubicBezTo>
                      <a:cubicBezTo>
                        <a:pt x="18" y="345"/>
                        <a:pt x="18" y="345"/>
                        <a:pt x="18" y="345"/>
                      </a:cubicBezTo>
                      <a:cubicBezTo>
                        <a:pt x="16" y="345"/>
                        <a:pt x="15" y="343"/>
                        <a:pt x="15" y="342"/>
                      </a:cubicBezTo>
                      <a:cubicBezTo>
                        <a:pt x="15" y="37"/>
                        <a:pt x="15" y="37"/>
                        <a:pt x="15" y="37"/>
                      </a:cubicBezTo>
                      <a:cubicBezTo>
                        <a:pt x="15" y="36"/>
                        <a:pt x="16" y="34"/>
                        <a:pt x="18" y="34"/>
                      </a:cubicBezTo>
                      <a:cubicBezTo>
                        <a:pt x="187" y="34"/>
                        <a:pt x="187" y="34"/>
                        <a:pt x="187" y="34"/>
                      </a:cubicBezTo>
                      <a:cubicBezTo>
                        <a:pt x="189" y="34"/>
                        <a:pt x="190" y="36"/>
                        <a:pt x="190" y="37"/>
                      </a:cubicBezTo>
                      <a:lnTo>
                        <a:pt x="19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7666" name="Rectangle 50"/>
                <p:cNvSpPr>
                  <a:spLocks noChangeArrowheads="1"/>
                </p:cNvSpPr>
                <p:nvPr/>
              </p:nvSpPr>
              <p:spPr bwMode="auto">
                <a:xfrm>
                  <a:off x="3687" y="1914"/>
                  <a:ext cx="111" cy="1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7667" name="Rectangle 51"/>
                <p:cNvSpPr>
                  <a:spLocks noChangeArrowheads="1"/>
                </p:cNvSpPr>
                <p:nvPr/>
              </p:nvSpPr>
              <p:spPr bwMode="auto">
                <a:xfrm>
                  <a:off x="3876" y="1914"/>
                  <a:ext cx="111" cy="1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7668" name="Rectangle 52"/>
                <p:cNvSpPr>
                  <a:spLocks noChangeArrowheads="1"/>
                </p:cNvSpPr>
                <p:nvPr/>
              </p:nvSpPr>
              <p:spPr bwMode="auto">
                <a:xfrm>
                  <a:off x="3687" y="2096"/>
                  <a:ext cx="111" cy="1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7669" name="Rectangle 53"/>
                <p:cNvSpPr>
                  <a:spLocks noChangeArrowheads="1"/>
                </p:cNvSpPr>
                <p:nvPr/>
              </p:nvSpPr>
              <p:spPr bwMode="auto">
                <a:xfrm>
                  <a:off x="3876" y="2096"/>
                  <a:ext cx="111" cy="1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7670" name="Rectangle 54"/>
                <p:cNvSpPr>
                  <a:spLocks noChangeArrowheads="1"/>
                </p:cNvSpPr>
                <p:nvPr/>
              </p:nvSpPr>
              <p:spPr bwMode="auto">
                <a:xfrm>
                  <a:off x="3687" y="2280"/>
                  <a:ext cx="111" cy="1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7671" name="Rectangle 55"/>
                <p:cNvSpPr>
                  <a:spLocks noChangeArrowheads="1"/>
                </p:cNvSpPr>
                <p:nvPr/>
              </p:nvSpPr>
              <p:spPr bwMode="auto">
                <a:xfrm>
                  <a:off x="3876" y="2280"/>
                  <a:ext cx="111" cy="1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grpSp>
        </p:grpSp>
      </p:grpSp>
      <p:grpSp>
        <p:nvGrpSpPr>
          <p:cNvPr id="21" name="Group 5"/>
          <p:cNvGrpSpPr>
            <a:grpSpLocks noChangeAspect="1"/>
          </p:cNvGrpSpPr>
          <p:nvPr/>
        </p:nvGrpSpPr>
        <p:grpSpPr bwMode="auto">
          <a:xfrm>
            <a:off x="671698" y="2887109"/>
            <a:ext cx="10848606" cy="1366328"/>
            <a:chOff x="2563" y="2001"/>
            <a:chExt cx="2556" cy="322"/>
          </a:xfrm>
          <a:solidFill>
            <a:schemeClr val="accent1"/>
          </a:solidFill>
        </p:grpSpPr>
        <p:sp>
          <p:nvSpPr>
            <p:cNvPr id="8" name="Freeform 6"/>
            <p:cNvSpPr>
              <a:spLocks/>
            </p:cNvSpPr>
            <p:nvPr/>
          </p:nvSpPr>
          <p:spPr bwMode="auto">
            <a:xfrm>
              <a:off x="3475" y="2001"/>
              <a:ext cx="458" cy="322"/>
            </a:xfrm>
            <a:custGeom>
              <a:avLst/>
              <a:gdLst>
                <a:gd name="T0" fmla="*/ 64 w 194"/>
                <a:gd name="T1" fmla="*/ 88 h 136"/>
                <a:gd name="T2" fmla="*/ 134 w 194"/>
                <a:gd name="T3" fmla="*/ 88 h 136"/>
                <a:gd name="T4" fmla="*/ 97 w 194"/>
                <a:gd name="T5" fmla="*/ 29 h 136"/>
                <a:gd name="T6" fmla="*/ 30 w 194"/>
                <a:gd name="T7" fmla="*/ 136 h 136"/>
                <a:gd name="T8" fmla="*/ 0 w 194"/>
                <a:gd name="T9" fmla="*/ 136 h 136"/>
                <a:gd name="T10" fmla="*/ 81 w 194"/>
                <a:gd name="T11" fmla="*/ 8 h 136"/>
                <a:gd name="T12" fmla="*/ 97 w 194"/>
                <a:gd name="T13" fmla="*/ 0 h 136"/>
                <a:gd name="T14" fmla="*/ 113 w 194"/>
                <a:gd name="T15" fmla="*/ 8 h 136"/>
                <a:gd name="T16" fmla="*/ 194 w 194"/>
                <a:gd name="T17" fmla="*/ 136 h 136"/>
                <a:gd name="T18" fmla="*/ 164 w 194"/>
                <a:gd name="T19" fmla="*/ 136 h 136"/>
                <a:gd name="T20" fmla="*/ 150 w 194"/>
                <a:gd name="T21" fmla="*/ 112 h 136"/>
                <a:gd name="T22" fmla="*/ 80 w 194"/>
                <a:gd name="T23" fmla="*/ 112 h 136"/>
                <a:gd name="T24" fmla="*/ 64 w 194"/>
                <a:gd name="T25"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136">
                  <a:moveTo>
                    <a:pt x="64" y="88"/>
                  </a:moveTo>
                  <a:cubicBezTo>
                    <a:pt x="134" y="88"/>
                    <a:pt x="134" y="88"/>
                    <a:pt x="134" y="88"/>
                  </a:cubicBezTo>
                  <a:cubicBezTo>
                    <a:pt x="97" y="29"/>
                    <a:pt x="97" y="29"/>
                    <a:pt x="97" y="29"/>
                  </a:cubicBezTo>
                  <a:cubicBezTo>
                    <a:pt x="30" y="136"/>
                    <a:pt x="30" y="136"/>
                    <a:pt x="30" y="136"/>
                  </a:cubicBezTo>
                  <a:cubicBezTo>
                    <a:pt x="0" y="136"/>
                    <a:pt x="0" y="136"/>
                    <a:pt x="0" y="136"/>
                  </a:cubicBezTo>
                  <a:cubicBezTo>
                    <a:pt x="81" y="8"/>
                    <a:pt x="81" y="8"/>
                    <a:pt x="81" y="8"/>
                  </a:cubicBezTo>
                  <a:cubicBezTo>
                    <a:pt x="84" y="3"/>
                    <a:pt x="90" y="0"/>
                    <a:pt x="97" y="0"/>
                  </a:cubicBezTo>
                  <a:cubicBezTo>
                    <a:pt x="103" y="0"/>
                    <a:pt x="109" y="3"/>
                    <a:pt x="113" y="8"/>
                  </a:cubicBezTo>
                  <a:cubicBezTo>
                    <a:pt x="194" y="136"/>
                    <a:pt x="194" y="136"/>
                    <a:pt x="194" y="136"/>
                  </a:cubicBezTo>
                  <a:cubicBezTo>
                    <a:pt x="164" y="136"/>
                    <a:pt x="164" y="136"/>
                    <a:pt x="164" y="136"/>
                  </a:cubicBezTo>
                  <a:cubicBezTo>
                    <a:pt x="150" y="112"/>
                    <a:pt x="150" y="112"/>
                    <a:pt x="150" y="112"/>
                  </a:cubicBezTo>
                  <a:cubicBezTo>
                    <a:pt x="80" y="112"/>
                    <a:pt x="80" y="112"/>
                    <a:pt x="80" y="112"/>
                  </a:cubicBezTo>
                  <a:lnTo>
                    <a:pt x="64" y="8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9" name="Freeform 7"/>
            <p:cNvSpPr>
              <a:spLocks/>
            </p:cNvSpPr>
            <p:nvPr/>
          </p:nvSpPr>
          <p:spPr bwMode="auto">
            <a:xfrm>
              <a:off x="4314" y="2003"/>
              <a:ext cx="345" cy="320"/>
            </a:xfrm>
            <a:custGeom>
              <a:avLst/>
              <a:gdLst>
                <a:gd name="T0" fmla="*/ 26 w 146"/>
                <a:gd name="T1" fmla="*/ 111 h 135"/>
                <a:gd name="T2" fmla="*/ 26 w 146"/>
                <a:gd name="T3" fmla="*/ 0 h 135"/>
                <a:gd name="T4" fmla="*/ 0 w 146"/>
                <a:gd name="T5" fmla="*/ 0 h 135"/>
                <a:gd name="T6" fmla="*/ 0 w 146"/>
                <a:gd name="T7" fmla="*/ 122 h 135"/>
                <a:gd name="T8" fmla="*/ 4 w 146"/>
                <a:gd name="T9" fmla="*/ 131 h 135"/>
                <a:gd name="T10" fmla="*/ 13 w 146"/>
                <a:gd name="T11" fmla="*/ 135 h 135"/>
                <a:gd name="T12" fmla="*/ 131 w 146"/>
                <a:gd name="T13" fmla="*/ 135 h 135"/>
                <a:gd name="T14" fmla="*/ 146 w 146"/>
                <a:gd name="T15" fmla="*/ 111 h 135"/>
                <a:gd name="T16" fmla="*/ 26 w 146"/>
                <a:gd name="T17"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35">
                  <a:moveTo>
                    <a:pt x="26" y="111"/>
                  </a:moveTo>
                  <a:cubicBezTo>
                    <a:pt x="26" y="0"/>
                    <a:pt x="26" y="0"/>
                    <a:pt x="26" y="0"/>
                  </a:cubicBezTo>
                  <a:cubicBezTo>
                    <a:pt x="0" y="0"/>
                    <a:pt x="0" y="0"/>
                    <a:pt x="0" y="0"/>
                  </a:cubicBezTo>
                  <a:cubicBezTo>
                    <a:pt x="0" y="122"/>
                    <a:pt x="0" y="122"/>
                    <a:pt x="0" y="122"/>
                  </a:cubicBezTo>
                  <a:cubicBezTo>
                    <a:pt x="0" y="125"/>
                    <a:pt x="1" y="128"/>
                    <a:pt x="4" y="131"/>
                  </a:cubicBezTo>
                  <a:cubicBezTo>
                    <a:pt x="6" y="133"/>
                    <a:pt x="10" y="135"/>
                    <a:pt x="13" y="135"/>
                  </a:cubicBezTo>
                  <a:cubicBezTo>
                    <a:pt x="131" y="135"/>
                    <a:pt x="131" y="135"/>
                    <a:pt x="131" y="135"/>
                  </a:cubicBezTo>
                  <a:cubicBezTo>
                    <a:pt x="146" y="111"/>
                    <a:pt x="146" y="111"/>
                    <a:pt x="146" y="111"/>
                  </a:cubicBezTo>
                  <a:lnTo>
                    <a:pt x="26"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 name="Freeform 8"/>
            <p:cNvSpPr>
              <a:spLocks/>
            </p:cNvSpPr>
            <p:nvPr/>
          </p:nvSpPr>
          <p:spPr bwMode="auto">
            <a:xfrm>
              <a:off x="3097" y="2003"/>
              <a:ext cx="376" cy="320"/>
            </a:xfrm>
            <a:custGeom>
              <a:avLst/>
              <a:gdLst>
                <a:gd name="T0" fmla="*/ 113 w 159"/>
                <a:gd name="T1" fmla="*/ 91 h 135"/>
                <a:gd name="T2" fmla="*/ 159 w 159"/>
                <a:gd name="T3" fmla="*/ 46 h 135"/>
                <a:gd name="T4" fmla="*/ 113 w 159"/>
                <a:gd name="T5" fmla="*/ 0 h 135"/>
                <a:gd name="T6" fmla="*/ 0 w 159"/>
                <a:gd name="T7" fmla="*/ 0 h 135"/>
                <a:gd name="T8" fmla="*/ 0 w 159"/>
                <a:gd name="T9" fmla="*/ 135 h 135"/>
                <a:gd name="T10" fmla="*/ 26 w 159"/>
                <a:gd name="T11" fmla="*/ 135 h 135"/>
                <a:gd name="T12" fmla="*/ 26 w 159"/>
                <a:gd name="T13" fmla="*/ 24 h 135"/>
                <a:gd name="T14" fmla="*/ 111 w 159"/>
                <a:gd name="T15" fmla="*/ 24 h 135"/>
                <a:gd name="T16" fmla="*/ 133 w 159"/>
                <a:gd name="T17" fmla="*/ 46 h 135"/>
                <a:gd name="T18" fmla="*/ 111 w 159"/>
                <a:gd name="T19" fmla="*/ 67 h 135"/>
                <a:gd name="T20" fmla="*/ 39 w 159"/>
                <a:gd name="T21" fmla="*/ 67 h 135"/>
                <a:gd name="T22" fmla="*/ 116 w 159"/>
                <a:gd name="T23" fmla="*/ 135 h 135"/>
                <a:gd name="T24" fmla="*/ 153 w 159"/>
                <a:gd name="T25" fmla="*/ 135 h 135"/>
                <a:gd name="T26" fmla="*/ 101 w 159"/>
                <a:gd name="T27" fmla="*/ 91 h 135"/>
                <a:gd name="T28" fmla="*/ 113 w 159"/>
                <a:gd name="T29" fmla="*/ 9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135">
                  <a:moveTo>
                    <a:pt x="113" y="91"/>
                  </a:moveTo>
                  <a:cubicBezTo>
                    <a:pt x="138" y="91"/>
                    <a:pt x="159" y="71"/>
                    <a:pt x="159" y="46"/>
                  </a:cubicBezTo>
                  <a:cubicBezTo>
                    <a:pt x="159" y="20"/>
                    <a:pt x="138" y="0"/>
                    <a:pt x="113" y="0"/>
                  </a:cubicBezTo>
                  <a:cubicBezTo>
                    <a:pt x="0" y="0"/>
                    <a:pt x="0" y="0"/>
                    <a:pt x="0" y="0"/>
                  </a:cubicBezTo>
                  <a:cubicBezTo>
                    <a:pt x="0" y="135"/>
                    <a:pt x="0" y="135"/>
                    <a:pt x="0" y="135"/>
                  </a:cubicBezTo>
                  <a:cubicBezTo>
                    <a:pt x="26" y="135"/>
                    <a:pt x="26" y="135"/>
                    <a:pt x="26" y="135"/>
                  </a:cubicBezTo>
                  <a:cubicBezTo>
                    <a:pt x="26" y="24"/>
                    <a:pt x="26" y="24"/>
                    <a:pt x="26" y="24"/>
                  </a:cubicBezTo>
                  <a:cubicBezTo>
                    <a:pt x="111" y="24"/>
                    <a:pt x="111" y="24"/>
                    <a:pt x="111" y="24"/>
                  </a:cubicBezTo>
                  <a:cubicBezTo>
                    <a:pt x="124" y="24"/>
                    <a:pt x="133" y="33"/>
                    <a:pt x="133" y="46"/>
                  </a:cubicBezTo>
                  <a:cubicBezTo>
                    <a:pt x="133" y="58"/>
                    <a:pt x="124" y="67"/>
                    <a:pt x="111" y="67"/>
                  </a:cubicBezTo>
                  <a:cubicBezTo>
                    <a:pt x="39" y="67"/>
                    <a:pt x="39" y="67"/>
                    <a:pt x="39" y="67"/>
                  </a:cubicBezTo>
                  <a:cubicBezTo>
                    <a:pt x="116" y="135"/>
                    <a:pt x="116" y="135"/>
                    <a:pt x="116" y="135"/>
                  </a:cubicBezTo>
                  <a:cubicBezTo>
                    <a:pt x="153" y="135"/>
                    <a:pt x="153" y="135"/>
                    <a:pt x="153" y="135"/>
                  </a:cubicBezTo>
                  <a:cubicBezTo>
                    <a:pt x="101" y="91"/>
                    <a:pt x="101" y="91"/>
                    <a:pt x="101" y="91"/>
                  </a:cubicBezTo>
                  <a:lnTo>
                    <a:pt x="113" y="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1" name="Freeform 9"/>
            <p:cNvSpPr>
              <a:spLocks noEditPoints="1"/>
            </p:cNvSpPr>
            <p:nvPr/>
          </p:nvSpPr>
          <p:spPr bwMode="auto">
            <a:xfrm>
              <a:off x="2563" y="2003"/>
              <a:ext cx="501" cy="320"/>
            </a:xfrm>
            <a:custGeom>
              <a:avLst/>
              <a:gdLst>
                <a:gd name="T0" fmla="*/ 67 w 212"/>
                <a:gd name="T1" fmla="*/ 135 h 135"/>
                <a:gd name="T2" fmla="*/ 0 w 212"/>
                <a:gd name="T3" fmla="*/ 67 h 135"/>
                <a:gd name="T4" fmla="*/ 67 w 212"/>
                <a:gd name="T5" fmla="*/ 0 h 135"/>
                <a:gd name="T6" fmla="*/ 145 w 212"/>
                <a:gd name="T7" fmla="*/ 0 h 135"/>
                <a:gd name="T8" fmla="*/ 212 w 212"/>
                <a:gd name="T9" fmla="*/ 67 h 135"/>
                <a:gd name="T10" fmla="*/ 145 w 212"/>
                <a:gd name="T11" fmla="*/ 135 h 135"/>
                <a:gd name="T12" fmla="*/ 67 w 212"/>
                <a:gd name="T13" fmla="*/ 135 h 135"/>
                <a:gd name="T14" fmla="*/ 143 w 212"/>
                <a:gd name="T15" fmla="*/ 111 h 135"/>
                <a:gd name="T16" fmla="*/ 187 w 212"/>
                <a:gd name="T17" fmla="*/ 67 h 135"/>
                <a:gd name="T18" fmla="*/ 143 w 212"/>
                <a:gd name="T19" fmla="*/ 24 h 135"/>
                <a:gd name="T20" fmla="*/ 69 w 212"/>
                <a:gd name="T21" fmla="*/ 24 h 135"/>
                <a:gd name="T22" fmla="*/ 25 w 212"/>
                <a:gd name="T23" fmla="*/ 67 h 135"/>
                <a:gd name="T24" fmla="*/ 69 w 212"/>
                <a:gd name="T25" fmla="*/ 111 h 135"/>
                <a:gd name="T26" fmla="*/ 143 w 212"/>
                <a:gd name="T27"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35">
                  <a:moveTo>
                    <a:pt x="67" y="135"/>
                  </a:moveTo>
                  <a:cubicBezTo>
                    <a:pt x="30" y="135"/>
                    <a:pt x="0" y="105"/>
                    <a:pt x="0" y="67"/>
                  </a:cubicBezTo>
                  <a:cubicBezTo>
                    <a:pt x="0" y="30"/>
                    <a:pt x="30" y="0"/>
                    <a:pt x="67" y="0"/>
                  </a:cubicBezTo>
                  <a:cubicBezTo>
                    <a:pt x="145" y="0"/>
                    <a:pt x="145" y="0"/>
                    <a:pt x="145" y="0"/>
                  </a:cubicBezTo>
                  <a:cubicBezTo>
                    <a:pt x="182" y="0"/>
                    <a:pt x="212" y="30"/>
                    <a:pt x="212" y="67"/>
                  </a:cubicBezTo>
                  <a:cubicBezTo>
                    <a:pt x="212" y="105"/>
                    <a:pt x="182" y="135"/>
                    <a:pt x="145" y="135"/>
                  </a:cubicBezTo>
                  <a:lnTo>
                    <a:pt x="67" y="135"/>
                  </a:lnTo>
                  <a:close/>
                  <a:moveTo>
                    <a:pt x="143" y="111"/>
                  </a:moveTo>
                  <a:cubicBezTo>
                    <a:pt x="167" y="111"/>
                    <a:pt x="187" y="91"/>
                    <a:pt x="187" y="67"/>
                  </a:cubicBezTo>
                  <a:cubicBezTo>
                    <a:pt x="187" y="43"/>
                    <a:pt x="167" y="24"/>
                    <a:pt x="143" y="24"/>
                  </a:cubicBezTo>
                  <a:cubicBezTo>
                    <a:pt x="69" y="24"/>
                    <a:pt x="69" y="24"/>
                    <a:pt x="69" y="24"/>
                  </a:cubicBezTo>
                  <a:cubicBezTo>
                    <a:pt x="45" y="24"/>
                    <a:pt x="25" y="43"/>
                    <a:pt x="25" y="67"/>
                  </a:cubicBezTo>
                  <a:cubicBezTo>
                    <a:pt x="25" y="91"/>
                    <a:pt x="45" y="111"/>
                    <a:pt x="69" y="111"/>
                  </a:cubicBezTo>
                  <a:lnTo>
                    <a:pt x="143"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2" name="Freeform 10"/>
            <p:cNvSpPr>
              <a:spLocks/>
            </p:cNvSpPr>
            <p:nvPr/>
          </p:nvSpPr>
          <p:spPr bwMode="auto">
            <a:xfrm>
              <a:off x="3903" y="2003"/>
              <a:ext cx="382" cy="320"/>
            </a:xfrm>
            <a:custGeom>
              <a:avLst/>
              <a:gdLst>
                <a:gd name="T0" fmla="*/ 67 w 162"/>
                <a:gd name="T1" fmla="*/ 135 h 135"/>
                <a:gd name="T2" fmla="*/ 0 w 162"/>
                <a:gd name="T3" fmla="*/ 67 h 135"/>
                <a:gd name="T4" fmla="*/ 67 w 162"/>
                <a:gd name="T5" fmla="*/ 0 h 135"/>
                <a:gd name="T6" fmla="*/ 160 w 162"/>
                <a:gd name="T7" fmla="*/ 0 h 135"/>
                <a:gd name="T8" fmla="*/ 145 w 162"/>
                <a:gd name="T9" fmla="*/ 24 h 135"/>
                <a:gd name="T10" fmla="*/ 69 w 162"/>
                <a:gd name="T11" fmla="*/ 24 h 135"/>
                <a:gd name="T12" fmla="*/ 26 w 162"/>
                <a:gd name="T13" fmla="*/ 67 h 135"/>
                <a:gd name="T14" fmla="*/ 69 w 162"/>
                <a:gd name="T15" fmla="*/ 111 h 135"/>
                <a:gd name="T16" fmla="*/ 162 w 162"/>
                <a:gd name="T17" fmla="*/ 111 h 135"/>
                <a:gd name="T18" fmla="*/ 147 w 162"/>
                <a:gd name="T19" fmla="*/ 135 h 135"/>
                <a:gd name="T20" fmla="*/ 67 w 162"/>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35">
                  <a:moveTo>
                    <a:pt x="67" y="135"/>
                  </a:moveTo>
                  <a:cubicBezTo>
                    <a:pt x="30" y="135"/>
                    <a:pt x="0" y="105"/>
                    <a:pt x="0" y="67"/>
                  </a:cubicBezTo>
                  <a:cubicBezTo>
                    <a:pt x="0" y="30"/>
                    <a:pt x="30" y="0"/>
                    <a:pt x="67" y="0"/>
                  </a:cubicBezTo>
                  <a:cubicBezTo>
                    <a:pt x="160" y="0"/>
                    <a:pt x="160" y="0"/>
                    <a:pt x="160" y="0"/>
                  </a:cubicBezTo>
                  <a:cubicBezTo>
                    <a:pt x="145" y="24"/>
                    <a:pt x="145" y="24"/>
                    <a:pt x="145" y="24"/>
                  </a:cubicBezTo>
                  <a:cubicBezTo>
                    <a:pt x="69" y="24"/>
                    <a:pt x="69" y="24"/>
                    <a:pt x="69" y="24"/>
                  </a:cubicBezTo>
                  <a:cubicBezTo>
                    <a:pt x="45" y="24"/>
                    <a:pt x="26" y="43"/>
                    <a:pt x="26" y="67"/>
                  </a:cubicBezTo>
                  <a:cubicBezTo>
                    <a:pt x="26" y="91"/>
                    <a:pt x="45" y="111"/>
                    <a:pt x="69" y="111"/>
                  </a:cubicBezTo>
                  <a:cubicBezTo>
                    <a:pt x="162" y="111"/>
                    <a:pt x="162" y="111"/>
                    <a:pt x="162" y="111"/>
                  </a:cubicBezTo>
                  <a:cubicBezTo>
                    <a:pt x="147" y="135"/>
                    <a:pt x="147" y="135"/>
                    <a:pt x="147" y="135"/>
                  </a:cubicBezTo>
                  <a:lnTo>
                    <a:pt x="67" y="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3" name="Freeform 11"/>
            <p:cNvSpPr>
              <a:spLocks/>
            </p:cNvSpPr>
            <p:nvPr/>
          </p:nvSpPr>
          <p:spPr bwMode="auto">
            <a:xfrm>
              <a:off x="4647" y="2003"/>
              <a:ext cx="382" cy="320"/>
            </a:xfrm>
            <a:custGeom>
              <a:avLst/>
              <a:gdLst>
                <a:gd name="T0" fmla="*/ 69 w 162"/>
                <a:gd name="T1" fmla="*/ 111 h 135"/>
                <a:gd name="T2" fmla="*/ 27 w 162"/>
                <a:gd name="T3" fmla="*/ 79 h 135"/>
                <a:gd name="T4" fmla="*/ 137 w 162"/>
                <a:gd name="T5" fmla="*/ 79 h 135"/>
                <a:gd name="T6" fmla="*/ 152 w 162"/>
                <a:gd name="T7" fmla="*/ 55 h 135"/>
                <a:gd name="T8" fmla="*/ 27 w 162"/>
                <a:gd name="T9" fmla="*/ 55 h 135"/>
                <a:gd name="T10" fmla="*/ 69 w 162"/>
                <a:gd name="T11" fmla="*/ 24 h 135"/>
                <a:gd name="T12" fmla="*/ 144 w 162"/>
                <a:gd name="T13" fmla="*/ 24 h 135"/>
                <a:gd name="T14" fmla="*/ 160 w 162"/>
                <a:gd name="T15" fmla="*/ 0 h 135"/>
                <a:gd name="T16" fmla="*/ 67 w 162"/>
                <a:gd name="T17" fmla="*/ 0 h 135"/>
                <a:gd name="T18" fmla="*/ 0 w 162"/>
                <a:gd name="T19" fmla="*/ 67 h 135"/>
                <a:gd name="T20" fmla="*/ 67 w 162"/>
                <a:gd name="T21" fmla="*/ 135 h 135"/>
                <a:gd name="T22" fmla="*/ 147 w 162"/>
                <a:gd name="T23" fmla="*/ 135 h 135"/>
                <a:gd name="T24" fmla="*/ 162 w 162"/>
                <a:gd name="T25" fmla="*/ 111 h 135"/>
                <a:gd name="T26" fmla="*/ 69 w 162"/>
                <a:gd name="T27"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35">
                  <a:moveTo>
                    <a:pt x="69" y="111"/>
                  </a:moveTo>
                  <a:cubicBezTo>
                    <a:pt x="49" y="111"/>
                    <a:pt x="32" y="98"/>
                    <a:pt x="27" y="79"/>
                  </a:cubicBezTo>
                  <a:cubicBezTo>
                    <a:pt x="137" y="79"/>
                    <a:pt x="137" y="79"/>
                    <a:pt x="137" y="79"/>
                  </a:cubicBezTo>
                  <a:cubicBezTo>
                    <a:pt x="152" y="55"/>
                    <a:pt x="152" y="55"/>
                    <a:pt x="152" y="55"/>
                  </a:cubicBezTo>
                  <a:cubicBezTo>
                    <a:pt x="27" y="55"/>
                    <a:pt x="27" y="55"/>
                    <a:pt x="27" y="55"/>
                  </a:cubicBezTo>
                  <a:cubicBezTo>
                    <a:pt x="32" y="37"/>
                    <a:pt x="49" y="24"/>
                    <a:pt x="69" y="24"/>
                  </a:cubicBezTo>
                  <a:cubicBezTo>
                    <a:pt x="144" y="24"/>
                    <a:pt x="144" y="24"/>
                    <a:pt x="144" y="24"/>
                  </a:cubicBezTo>
                  <a:cubicBezTo>
                    <a:pt x="160" y="0"/>
                    <a:pt x="160" y="0"/>
                    <a:pt x="160" y="0"/>
                  </a:cubicBezTo>
                  <a:cubicBezTo>
                    <a:pt x="67" y="0"/>
                    <a:pt x="67" y="0"/>
                    <a:pt x="67" y="0"/>
                  </a:cubicBezTo>
                  <a:cubicBezTo>
                    <a:pt x="30" y="0"/>
                    <a:pt x="0" y="30"/>
                    <a:pt x="0" y="67"/>
                  </a:cubicBezTo>
                  <a:cubicBezTo>
                    <a:pt x="0" y="105"/>
                    <a:pt x="30" y="135"/>
                    <a:pt x="67" y="135"/>
                  </a:cubicBezTo>
                  <a:cubicBezTo>
                    <a:pt x="147" y="135"/>
                    <a:pt x="147" y="135"/>
                    <a:pt x="147" y="135"/>
                  </a:cubicBezTo>
                  <a:cubicBezTo>
                    <a:pt x="162" y="111"/>
                    <a:pt x="162" y="111"/>
                    <a:pt x="162" y="111"/>
                  </a:cubicBezTo>
                  <a:lnTo>
                    <a:pt x="69"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4" name="Freeform 12"/>
            <p:cNvSpPr>
              <a:spLocks noEditPoints="1"/>
            </p:cNvSpPr>
            <p:nvPr/>
          </p:nvSpPr>
          <p:spPr bwMode="auto">
            <a:xfrm>
              <a:off x="5048" y="2001"/>
              <a:ext cx="71" cy="73"/>
            </a:xfrm>
            <a:custGeom>
              <a:avLst/>
              <a:gdLst>
                <a:gd name="T0" fmla="*/ 3 w 30"/>
                <a:gd name="T1" fmla="*/ 15 h 31"/>
                <a:gd name="T2" fmla="*/ 15 w 30"/>
                <a:gd name="T3" fmla="*/ 3 h 31"/>
                <a:gd name="T4" fmla="*/ 27 w 30"/>
                <a:gd name="T5" fmla="*/ 15 h 31"/>
                <a:gd name="T6" fmla="*/ 15 w 30"/>
                <a:gd name="T7" fmla="*/ 27 h 31"/>
                <a:gd name="T8" fmla="*/ 3 w 30"/>
                <a:gd name="T9" fmla="*/ 15 h 31"/>
                <a:gd name="T10" fmla="*/ 15 w 30"/>
                <a:gd name="T11" fmla="*/ 31 h 31"/>
                <a:gd name="T12" fmla="*/ 30 w 30"/>
                <a:gd name="T13" fmla="*/ 15 h 31"/>
                <a:gd name="T14" fmla="*/ 15 w 30"/>
                <a:gd name="T15" fmla="*/ 0 h 31"/>
                <a:gd name="T16" fmla="*/ 0 w 30"/>
                <a:gd name="T17" fmla="*/ 15 h 31"/>
                <a:gd name="T18" fmla="*/ 15 w 30"/>
                <a:gd name="T19" fmla="*/ 31 h 31"/>
                <a:gd name="T20" fmla="*/ 14 w 30"/>
                <a:gd name="T21" fmla="*/ 6 h 31"/>
                <a:gd name="T22" fmla="*/ 18 w 30"/>
                <a:gd name="T23" fmla="*/ 7 h 31"/>
                <a:gd name="T24" fmla="*/ 22 w 30"/>
                <a:gd name="T25" fmla="*/ 12 h 31"/>
                <a:gd name="T26" fmla="*/ 21 w 30"/>
                <a:gd name="T27" fmla="*/ 13 h 31"/>
                <a:gd name="T28" fmla="*/ 19 w 30"/>
                <a:gd name="T29" fmla="*/ 16 h 31"/>
                <a:gd name="T30" fmla="*/ 19 w 30"/>
                <a:gd name="T31" fmla="*/ 16 h 31"/>
                <a:gd name="T32" fmla="*/ 23 w 30"/>
                <a:gd name="T33" fmla="*/ 23 h 31"/>
                <a:gd name="T34" fmla="*/ 19 w 30"/>
                <a:gd name="T35" fmla="*/ 23 h 31"/>
                <a:gd name="T36" fmla="*/ 15 w 30"/>
                <a:gd name="T37" fmla="*/ 17 h 31"/>
                <a:gd name="T38" fmla="*/ 13 w 30"/>
                <a:gd name="T39" fmla="*/ 17 h 31"/>
                <a:gd name="T40" fmla="*/ 13 w 30"/>
                <a:gd name="T41" fmla="*/ 23 h 31"/>
                <a:gd name="T42" fmla="*/ 10 w 30"/>
                <a:gd name="T43" fmla="*/ 23 h 31"/>
                <a:gd name="T44" fmla="*/ 10 w 30"/>
                <a:gd name="T45" fmla="*/ 6 h 31"/>
                <a:gd name="T46" fmla="*/ 14 w 30"/>
                <a:gd name="T47" fmla="*/ 6 h 31"/>
                <a:gd name="T48" fmla="*/ 15 w 30"/>
                <a:gd name="T49" fmla="*/ 14 h 31"/>
                <a:gd name="T50" fmla="*/ 18 w 30"/>
                <a:gd name="T51" fmla="*/ 13 h 31"/>
                <a:gd name="T52" fmla="*/ 18 w 30"/>
                <a:gd name="T53" fmla="*/ 12 h 31"/>
                <a:gd name="T54" fmla="*/ 17 w 30"/>
                <a:gd name="T55" fmla="*/ 9 h 31"/>
                <a:gd name="T56" fmla="*/ 14 w 30"/>
                <a:gd name="T57" fmla="*/ 9 h 31"/>
                <a:gd name="T58" fmla="*/ 13 w 30"/>
                <a:gd name="T59" fmla="*/ 9 h 31"/>
                <a:gd name="T60" fmla="*/ 13 w 30"/>
                <a:gd name="T61" fmla="*/ 14 h 31"/>
                <a:gd name="T62" fmla="*/ 15 w 30"/>
                <a:gd name="T6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1">
                  <a:moveTo>
                    <a:pt x="3" y="15"/>
                  </a:moveTo>
                  <a:cubicBezTo>
                    <a:pt x="3" y="9"/>
                    <a:pt x="9" y="3"/>
                    <a:pt x="15" y="3"/>
                  </a:cubicBezTo>
                  <a:cubicBezTo>
                    <a:pt x="22" y="3"/>
                    <a:pt x="27" y="9"/>
                    <a:pt x="27" y="15"/>
                  </a:cubicBezTo>
                  <a:cubicBezTo>
                    <a:pt x="27" y="22"/>
                    <a:pt x="22" y="27"/>
                    <a:pt x="15" y="27"/>
                  </a:cubicBezTo>
                  <a:cubicBezTo>
                    <a:pt x="9" y="27"/>
                    <a:pt x="3" y="22"/>
                    <a:pt x="3" y="15"/>
                  </a:cubicBezTo>
                  <a:close/>
                  <a:moveTo>
                    <a:pt x="15" y="31"/>
                  </a:moveTo>
                  <a:cubicBezTo>
                    <a:pt x="24" y="31"/>
                    <a:pt x="30" y="24"/>
                    <a:pt x="30" y="15"/>
                  </a:cubicBezTo>
                  <a:cubicBezTo>
                    <a:pt x="30" y="7"/>
                    <a:pt x="24" y="0"/>
                    <a:pt x="15" y="0"/>
                  </a:cubicBezTo>
                  <a:cubicBezTo>
                    <a:pt x="7" y="0"/>
                    <a:pt x="0" y="7"/>
                    <a:pt x="0" y="15"/>
                  </a:cubicBezTo>
                  <a:cubicBezTo>
                    <a:pt x="0" y="24"/>
                    <a:pt x="7" y="31"/>
                    <a:pt x="15" y="31"/>
                  </a:cubicBezTo>
                  <a:close/>
                  <a:moveTo>
                    <a:pt x="14" y="6"/>
                  </a:moveTo>
                  <a:cubicBezTo>
                    <a:pt x="16" y="6"/>
                    <a:pt x="17" y="7"/>
                    <a:pt x="18" y="7"/>
                  </a:cubicBezTo>
                  <a:cubicBezTo>
                    <a:pt x="21" y="8"/>
                    <a:pt x="22" y="11"/>
                    <a:pt x="22" y="12"/>
                  </a:cubicBezTo>
                  <a:cubicBezTo>
                    <a:pt x="22" y="12"/>
                    <a:pt x="22" y="12"/>
                    <a:pt x="21" y="13"/>
                  </a:cubicBezTo>
                  <a:cubicBezTo>
                    <a:pt x="21" y="14"/>
                    <a:pt x="21" y="15"/>
                    <a:pt x="19" y="16"/>
                  </a:cubicBezTo>
                  <a:cubicBezTo>
                    <a:pt x="19" y="16"/>
                    <a:pt x="19" y="16"/>
                    <a:pt x="19" y="16"/>
                  </a:cubicBezTo>
                  <a:cubicBezTo>
                    <a:pt x="23" y="23"/>
                    <a:pt x="23" y="23"/>
                    <a:pt x="23" y="23"/>
                  </a:cubicBezTo>
                  <a:cubicBezTo>
                    <a:pt x="19" y="23"/>
                    <a:pt x="19" y="23"/>
                    <a:pt x="19" y="23"/>
                  </a:cubicBezTo>
                  <a:cubicBezTo>
                    <a:pt x="15" y="17"/>
                    <a:pt x="15" y="17"/>
                    <a:pt x="15" y="17"/>
                  </a:cubicBezTo>
                  <a:cubicBezTo>
                    <a:pt x="13" y="17"/>
                    <a:pt x="13" y="17"/>
                    <a:pt x="13" y="17"/>
                  </a:cubicBezTo>
                  <a:cubicBezTo>
                    <a:pt x="13" y="23"/>
                    <a:pt x="13" y="23"/>
                    <a:pt x="13" y="23"/>
                  </a:cubicBezTo>
                  <a:cubicBezTo>
                    <a:pt x="10" y="23"/>
                    <a:pt x="10" y="23"/>
                    <a:pt x="10" y="23"/>
                  </a:cubicBezTo>
                  <a:cubicBezTo>
                    <a:pt x="10" y="6"/>
                    <a:pt x="10" y="6"/>
                    <a:pt x="10" y="6"/>
                  </a:cubicBezTo>
                  <a:lnTo>
                    <a:pt x="14" y="6"/>
                  </a:lnTo>
                  <a:close/>
                  <a:moveTo>
                    <a:pt x="15" y="14"/>
                  </a:moveTo>
                  <a:cubicBezTo>
                    <a:pt x="16" y="14"/>
                    <a:pt x="17" y="14"/>
                    <a:pt x="18" y="13"/>
                  </a:cubicBezTo>
                  <a:cubicBezTo>
                    <a:pt x="18" y="13"/>
                    <a:pt x="18" y="12"/>
                    <a:pt x="18" y="12"/>
                  </a:cubicBezTo>
                  <a:cubicBezTo>
                    <a:pt x="18" y="11"/>
                    <a:pt x="18" y="10"/>
                    <a:pt x="17" y="9"/>
                  </a:cubicBezTo>
                  <a:cubicBezTo>
                    <a:pt x="16" y="9"/>
                    <a:pt x="16" y="9"/>
                    <a:pt x="14" y="9"/>
                  </a:cubicBezTo>
                  <a:cubicBezTo>
                    <a:pt x="13" y="9"/>
                    <a:pt x="13" y="9"/>
                    <a:pt x="13" y="9"/>
                  </a:cubicBezTo>
                  <a:cubicBezTo>
                    <a:pt x="13" y="14"/>
                    <a:pt x="13" y="14"/>
                    <a:pt x="13" y="14"/>
                  </a:cubicBezTo>
                  <a:lnTo>
                    <a:pt x="15"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grpSp>
    </p:spTree>
    <p:extLst>
      <p:ext uri="{BB962C8B-B14F-4D97-AF65-F5344CB8AC3E}">
        <p14:creationId xmlns:p14="http://schemas.microsoft.com/office/powerpoint/2010/main" val="2127738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21"/>
                                        </p:tgtEl>
                                      </p:cBhvr>
                                      <p:by x="25000" y="25000"/>
                                    </p:animScale>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par>
                                <p:cTn id="17" presetID="6" presetClass="emph" presetSubtype="0" fill="hold" grpId="1" nodeType="withEffect">
                                  <p:stCondLst>
                                    <p:cond delay="0"/>
                                  </p:stCondLst>
                                  <p:childTnLst>
                                    <p:animScale>
                                      <p:cBhvr>
                                        <p:cTn id="18" dur="10" fill="hold"/>
                                        <p:tgtEl>
                                          <p:spTgt spid="24"/>
                                        </p:tgtEl>
                                      </p:cBhvr>
                                      <p:by x="1000" y="1000"/>
                                    </p:animScale>
                                  </p:childTnLst>
                                </p:cTn>
                              </p:par>
                              <p:par>
                                <p:cTn id="19" presetID="6" presetClass="emph" presetSubtype="0" decel="100000" fill="hold" grpId="2" nodeType="withEffect">
                                  <p:stCondLst>
                                    <p:cond delay="0"/>
                                  </p:stCondLst>
                                  <p:childTnLst>
                                    <p:animScale>
                                      <p:cBhvr>
                                        <p:cTn id="20" dur="1000" fill="hold"/>
                                        <p:tgtEl>
                                          <p:spTgt spid="24"/>
                                        </p:tgtEl>
                                      </p:cBhvr>
                                      <p:by x="9999000" y="9999000"/>
                                    </p:animScale>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childTnLst>
                          </p:cTn>
                        </p:par>
                        <p:par>
                          <p:cTn id="29" fill="hold">
                            <p:stCondLst>
                              <p:cond delay="6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childTnLst>
                          </p:cTn>
                        </p:par>
                        <p:par>
                          <p:cTn id="33" fill="hold">
                            <p:stCondLst>
                              <p:cond delay="70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childTnLst>
                          </p:cTn>
                        </p:par>
                        <p:par>
                          <p:cTn id="37" fill="hold">
                            <p:stCondLst>
                              <p:cond delay="8000"/>
                            </p:stCondLst>
                            <p:childTnLst>
                              <p:par>
                                <p:cTn id="38" presetID="10"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1976" y="1828800"/>
            <a:ext cx="3475625" cy="4114800"/>
          </a:xfrm>
          <a:ln w="19050">
            <a:solidFill>
              <a:schemeClr val="accent5"/>
            </a:solidFill>
          </a:ln>
        </p:spPr>
        <p:txBody>
          <a:bodyPr lIns="137160" tIns="91440" rIns="137160" bIns="91440"/>
          <a:lstStyle/>
          <a:p>
            <a:pPr marL="182880" indent="-182880">
              <a:spcBef>
                <a:spcPts val="900"/>
              </a:spcBef>
            </a:pPr>
            <a:endParaRPr lang="en-US" sz="1600" dirty="0"/>
          </a:p>
          <a:p>
            <a:pPr marL="182880" indent="-182880">
              <a:spcBef>
                <a:spcPts val="900"/>
              </a:spcBef>
            </a:pPr>
            <a:r>
              <a:rPr lang="en-US" sz="1570" dirty="0"/>
              <a:t>$38.2B in revenue in FY15 *</a:t>
            </a:r>
          </a:p>
          <a:p>
            <a:pPr marL="182880" indent="-182880">
              <a:spcBef>
                <a:spcPts val="900"/>
              </a:spcBef>
            </a:pPr>
            <a:r>
              <a:rPr lang="en-US" sz="1570" dirty="0"/>
              <a:t>420,000 customers in 145 countries, including 100 of the Fortune 100</a:t>
            </a:r>
          </a:p>
          <a:p>
            <a:pPr marL="182880" indent="-182880">
              <a:spcBef>
                <a:spcPts val="900"/>
              </a:spcBef>
            </a:pPr>
            <a:r>
              <a:rPr lang="en-US" sz="1570" dirty="0"/>
              <a:t>$39B in R&amp;D since 2004</a:t>
            </a:r>
          </a:p>
          <a:p>
            <a:pPr marL="182880" indent="-182880">
              <a:spcBef>
                <a:spcPts val="900"/>
              </a:spcBef>
            </a:pPr>
            <a:r>
              <a:rPr lang="en-US" sz="1570" dirty="0"/>
              <a:t>$60B on more than 100 acquisitions</a:t>
            </a:r>
          </a:p>
          <a:p>
            <a:pPr marL="182880" indent="-182880">
              <a:spcBef>
                <a:spcPts val="900"/>
              </a:spcBef>
            </a:pPr>
            <a:r>
              <a:rPr lang="en-US" sz="1570" dirty="0"/>
              <a:t>More than 25,000 partners</a:t>
            </a:r>
          </a:p>
          <a:p>
            <a:pPr marL="182880" indent="-182880">
              <a:spcBef>
                <a:spcPts val="900"/>
              </a:spcBef>
            </a:pPr>
            <a:r>
              <a:rPr lang="en-US" sz="1570" dirty="0"/>
              <a:t>More than 130,000 employees</a:t>
            </a:r>
          </a:p>
          <a:p>
            <a:pPr marL="182880" indent="-182880">
              <a:spcBef>
                <a:spcPts val="900"/>
              </a:spcBef>
            </a:pPr>
            <a:r>
              <a:rPr lang="en-US" sz="1570" dirty="0"/>
              <a:t>18,000 customer support specialists, speaking 29 languages</a:t>
            </a:r>
          </a:p>
          <a:p>
            <a:pPr marL="182880" indent="-182880">
              <a:spcBef>
                <a:spcPts val="900"/>
              </a:spcBef>
            </a:pPr>
            <a:r>
              <a:rPr lang="en-US" sz="1570" dirty="0"/>
              <a:t>17,000 implementation consultants</a:t>
            </a:r>
          </a:p>
          <a:p>
            <a:pPr marL="182880" indent="-182880">
              <a:spcBef>
                <a:spcPts val="900"/>
              </a:spcBef>
            </a:pPr>
            <a:r>
              <a:rPr lang="en-US" sz="1570" dirty="0"/>
              <a:t>2.6 million students supported annually</a:t>
            </a:r>
          </a:p>
          <a:p>
            <a:pPr marL="182880" indent="-182880"/>
            <a:endParaRPr lang="en-US" sz="1600" dirty="0"/>
          </a:p>
        </p:txBody>
      </p:sp>
      <p:sp>
        <p:nvSpPr>
          <p:cNvPr id="3" name="Content Placeholder 2"/>
          <p:cNvSpPr>
            <a:spLocks noGrp="1"/>
          </p:cNvSpPr>
          <p:nvPr>
            <p:ph sz="half" idx="2"/>
          </p:nvPr>
        </p:nvSpPr>
        <p:spPr>
          <a:xfrm>
            <a:off x="4358188" y="1828800"/>
            <a:ext cx="3475625" cy="4114800"/>
          </a:xfrm>
          <a:ln w="19050">
            <a:solidFill>
              <a:schemeClr val="accent4"/>
            </a:solidFill>
          </a:ln>
        </p:spPr>
        <p:txBody>
          <a:bodyPr lIns="137160" tIns="91440" rIns="137160" bIns="91440"/>
          <a:lstStyle/>
          <a:p>
            <a:pPr marL="182880" indent="-182880">
              <a:spcBef>
                <a:spcPts val="900"/>
              </a:spcBef>
            </a:pPr>
            <a:endParaRPr lang="en-US" sz="1570" dirty="0"/>
          </a:p>
          <a:p>
            <a:pPr marL="182880" indent="-182880">
              <a:spcBef>
                <a:spcPts val="900"/>
              </a:spcBef>
            </a:pPr>
            <a:r>
              <a:rPr lang="en-US" sz="1570" dirty="0"/>
              <a:t>#2 software company in the world</a:t>
            </a:r>
          </a:p>
          <a:p>
            <a:pPr marL="182880" indent="-182880">
              <a:spcBef>
                <a:spcPts val="900"/>
              </a:spcBef>
            </a:pPr>
            <a:r>
              <a:rPr lang="en-US" sz="1570" dirty="0"/>
              <a:t>#2 SaaS company in the world</a:t>
            </a:r>
          </a:p>
          <a:p>
            <a:pPr marL="182880" indent="-182880">
              <a:spcBef>
                <a:spcPts val="900"/>
              </a:spcBef>
            </a:pPr>
            <a:r>
              <a:rPr lang="en-US" sz="1570" dirty="0"/>
              <a:t>#16 of 100 Top Global Brands, </a:t>
            </a:r>
            <a:r>
              <a:rPr lang="en-US" sz="1570" dirty="0" err="1"/>
              <a:t>Interbrand</a:t>
            </a:r>
            <a:r>
              <a:rPr lang="en-US" sz="1570" dirty="0"/>
              <a:t> 2015</a:t>
            </a:r>
          </a:p>
          <a:p>
            <a:pPr marL="182880" indent="-182880">
              <a:spcBef>
                <a:spcPts val="900"/>
              </a:spcBef>
            </a:pPr>
            <a:r>
              <a:rPr lang="en-US" sz="1570" dirty="0"/>
              <a:t>More than 17,000 patents worldwide</a:t>
            </a:r>
          </a:p>
          <a:p>
            <a:pPr marL="182880" indent="-182880">
              <a:spcBef>
                <a:spcPts val="900"/>
              </a:spcBef>
            </a:pPr>
            <a:r>
              <a:rPr lang="en-US" sz="1570" dirty="0"/>
              <a:t>37,000 developers and engineers</a:t>
            </a:r>
          </a:p>
          <a:p>
            <a:pPr marL="182880" indent="-182880">
              <a:spcBef>
                <a:spcPts val="900"/>
              </a:spcBef>
            </a:pPr>
            <a:r>
              <a:rPr lang="en-US" sz="1570" dirty="0"/>
              <a:t>2.5 million registered members of the Oracle Technology Network Community</a:t>
            </a:r>
          </a:p>
          <a:p>
            <a:pPr marL="182880" indent="-182880">
              <a:spcBef>
                <a:spcPts val="900"/>
              </a:spcBef>
            </a:pPr>
            <a:r>
              <a:rPr lang="en-US" sz="1570" dirty="0"/>
              <a:t>Over 600 independent user communities representing  more than 600,000 members</a:t>
            </a:r>
          </a:p>
          <a:p>
            <a:pPr marL="182880" indent="-182880">
              <a:spcBef>
                <a:spcPts val="900"/>
              </a:spcBef>
            </a:pPr>
            <a:endParaRPr lang="en-US" sz="1570" dirty="0"/>
          </a:p>
          <a:p>
            <a:pPr marL="182880" indent="-182880">
              <a:spcBef>
                <a:spcPts val="900"/>
              </a:spcBef>
            </a:pPr>
            <a:endParaRPr lang="en-US" sz="1570"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5</a:t>
            </a:fld>
            <a:endParaRPr lang="en-US" dirty="0">
              <a:solidFill>
                <a:srgbClr val="5F5F5F"/>
              </a:solidFill>
            </a:endParaRPr>
          </a:p>
        </p:txBody>
      </p:sp>
      <p:pic>
        <p:nvPicPr>
          <p:cNvPr id="8" name="Content Placeholder 13" descr="ph_fac_hq_rs_004_cropped.jpg"/>
          <p:cNvPicPr>
            <a:picLocks noGrp="1" noChangeAspect="1"/>
          </p:cNvPicPr>
          <p:nvPr>
            <p:ph sz="half" idx="13"/>
          </p:nvPr>
        </p:nvPicPr>
        <p:blipFill>
          <a:blip r:embed="rId3" cstate="print">
            <a:lum contrast="-30000"/>
          </a:blip>
          <a:srcRect l="21183" r="16765"/>
          <a:stretch>
            <a:fillRect/>
          </a:stretch>
        </p:blipFill>
        <p:spPr>
          <a:xfrm>
            <a:off x="8153935" y="1522324"/>
            <a:ext cx="3475625" cy="4422952"/>
          </a:xfrm>
        </p:spPr>
      </p:pic>
      <p:sp>
        <p:nvSpPr>
          <p:cNvPr id="7" name="Title 6"/>
          <p:cNvSpPr>
            <a:spLocks noGrp="1"/>
          </p:cNvSpPr>
          <p:nvPr>
            <p:ph type="title"/>
          </p:nvPr>
        </p:nvSpPr>
        <p:spPr/>
        <p:txBody>
          <a:bodyPr/>
          <a:lstStyle/>
          <a:p>
            <a:r>
              <a:rPr lang="en-US" dirty="0"/>
              <a:t>Oracle Corporation</a:t>
            </a:r>
          </a:p>
        </p:txBody>
      </p:sp>
      <p:sp>
        <p:nvSpPr>
          <p:cNvPr id="9" name="TextBox 8"/>
          <p:cNvSpPr txBox="1"/>
          <p:nvPr/>
        </p:nvSpPr>
        <p:spPr>
          <a:xfrm>
            <a:off x="531974" y="1524000"/>
            <a:ext cx="3475625" cy="594360"/>
          </a:xfrm>
          <a:prstGeom prst="rect">
            <a:avLst/>
          </a:prstGeom>
          <a:solidFill>
            <a:schemeClr val="accent5"/>
          </a:solidFill>
          <a:ln w="19050">
            <a:solidFill>
              <a:schemeClr val="accent5"/>
            </a:solidFill>
            <a:miter lim="800000"/>
          </a:ln>
        </p:spPr>
        <p:txBody>
          <a:bodyPr wrap="square" lIns="0" tIns="0" rIns="0" bIns="0" rtlCol="0" anchor="ctr">
            <a:noAutofit/>
          </a:bodyPr>
          <a:lstStyle/>
          <a:p>
            <a:pPr algn="ctr">
              <a:lnSpc>
                <a:spcPct val="90000"/>
              </a:lnSpc>
            </a:pPr>
            <a:r>
              <a:rPr lang="en-US" sz="2400" b="1" dirty="0">
                <a:solidFill>
                  <a:srgbClr val="FFFFFF"/>
                </a:solidFill>
              </a:rPr>
              <a:t>Scale</a:t>
            </a:r>
          </a:p>
        </p:txBody>
      </p:sp>
      <p:sp>
        <p:nvSpPr>
          <p:cNvPr id="10" name="TextBox 9"/>
          <p:cNvSpPr txBox="1"/>
          <p:nvPr/>
        </p:nvSpPr>
        <p:spPr>
          <a:xfrm>
            <a:off x="4358188" y="1524000"/>
            <a:ext cx="3475625" cy="594360"/>
          </a:xfrm>
          <a:prstGeom prst="rect">
            <a:avLst/>
          </a:prstGeom>
          <a:solidFill>
            <a:schemeClr val="accent4"/>
          </a:solidFill>
          <a:ln w="19050">
            <a:solidFill>
              <a:schemeClr val="accent4"/>
            </a:solidFill>
            <a:miter lim="800000"/>
          </a:ln>
        </p:spPr>
        <p:txBody>
          <a:bodyPr wrap="square" lIns="0" tIns="0" rIns="0" bIns="0" rtlCol="0" anchor="ctr">
            <a:noAutofit/>
          </a:bodyPr>
          <a:lstStyle/>
          <a:p>
            <a:pPr algn="ctr">
              <a:lnSpc>
                <a:spcPct val="90000"/>
              </a:lnSpc>
            </a:pPr>
            <a:r>
              <a:rPr lang="en-US" sz="2400" b="1" dirty="0">
                <a:solidFill>
                  <a:srgbClr val="FFFFFF"/>
                </a:solidFill>
              </a:rPr>
              <a:t>Innovation</a:t>
            </a:r>
          </a:p>
        </p:txBody>
      </p:sp>
      <p:sp>
        <p:nvSpPr>
          <p:cNvPr id="11" name="TextBox 10"/>
          <p:cNvSpPr txBox="1"/>
          <p:nvPr/>
        </p:nvSpPr>
        <p:spPr>
          <a:xfrm>
            <a:off x="2269786" y="6556248"/>
            <a:ext cx="3658553" cy="182880"/>
          </a:xfrm>
          <a:prstGeom prst="rect">
            <a:avLst/>
          </a:prstGeom>
          <a:noFill/>
        </p:spPr>
        <p:txBody>
          <a:bodyPr wrap="square" lIns="0" tIns="0" rIns="0" bIns="0" rtlCol="0" anchor="ctr">
            <a:noAutofit/>
          </a:bodyPr>
          <a:lstStyle/>
          <a:p>
            <a:pPr>
              <a:lnSpc>
                <a:spcPct val="90000"/>
              </a:lnSpc>
            </a:pPr>
            <a:r>
              <a:rPr lang="en-US" sz="1200" dirty="0">
                <a:solidFill>
                  <a:srgbClr val="5F5F5F"/>
                </a:solidFill>
              </a:rPr>
              <a:t>* GAAP revenue reported in USD as of May 31, 2015</a:t>
            </a:r>
          </a:p>
        </p:txBody>
      </p:sp>
    </p:spTree>
    <p:extLst>
      <p:ext uri="{BB962C8B-B14F-4D97-AF65-F5344CB8AC3E}">
        <p14:creationId xmlns:p14="http://schemas.microsoft.com/office/powerpoint/2010/main" val="35455279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6"/>
          <p:cNvGraphicFramePr>
            <a:graphicFrameLocks noGrp="1"/>
          </p:cNvGraphicFramePr>
          <p:nvPr>
            <p:ph idx="1"/>
            <p:extLst/>
          </p:nvPr>
        </p:nvGraphicFramePr>
        <p:xfrm>
          <a:off x="531813" y="1524000"/>
          <a:ext cx="7773987"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half" idx="2"/>
          </p:nvPr>
        </p:nvSpPr>
        <p:spPr/>
        <p:txBody>
          <a:bodyPr anchor="ctr"/>
          <a:lstStyle/>
          <a:p>
            <a:pPr algn="ctr"/>
            <a:r>
              <a:rPr lang="en-US" sz="4000" b="1" dirty="0"/>
              <a:t>MORE THAN $39B IN R&amp;D SINCE 2004</a:t>
            </a:r>
            <a:endParaRPr lang="en-US" sz="4000"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6</a:t>
            </a:fld>
            <a:endParaRPr lang="en-US" dirty="0">
              <a:solidFill>
                <a:srgbClr val="5F5F5F"/>
              </a:solidFill>
            </a:endParaRPr>
          </a:p>
        </p:txBody>
      </p:sp>
      <p:sp>
        <p:nvSpPr>
          <p:cNvPr id="8" name="Title 7"/>
          <p:cNvSpPr>
            <a:spLocks noGrp="1"/>
          </p:cNvSpPr>
          <p:nvPr>
            <p:ph type="title"/>
          </p:nvPr>
        </p:nvSpPr>
        <p:spPr/>
        <p:txBody>
          <a:bodyPr/>
          <a:lstStyle/>
          <a:p>
            <a:r>
              <a:rPr lang="en-US" dirty="0"/>
              <a:t>Investment in Innovation and Integration</a:t>
            </a:r>
          </a:p>
        </p:txBody>
      </p:sp>
      <p:sp>
        <p:nvSpPr>
          <p:cNvPr id="12" name="TextBox 11"/>
          <p:cNvSpPr txBox="1"/>
          <p:nvPr/>
        </p:nvSpPr>
        <p:spPr>
          <a:xfrm>
            <a:off x="3750040" y="6035040"/>
            <a:ext cx="1371957" cy="228600"/>
          </a:xfrm>
          <a:prstGeom prst="rect">
            <a:avLst/>
          </a:prstGeom>
          <a:noFill/>
        </p:spPr>
        <p:txBody>
          <a:bodyPr wrap="square" lIns="0" tIns="0" rIns="0" bIns="0" rtlCol="0" anchor="ctr">
            <a:noAutofit/>
          </a:bodyPr>
          <a:lstStyle/>
          <a:p>
            <a:pPr algn="ctr">
              <a:lnSpc>
                <a:spcPct val="90000"/>
              </a:lnSpc>
            </a:pPr>
            <a:r>
              <a:rPr lang="en-US" sz="1300" dirty="0">
                <a:solidFill>
                  <a:srgbClr val="5F5F5F"/>
                </a:solidFill>
              </a:rPr>
              <a:t>Figures in GAAP</a:t>
            </a:r>
          </a:p>
        </p:txBody>
      </p:sp>
      <p:cxnSp>
        <p:nvCxnSpPr>
          <p:cNvPr id="13" name="Straight Connector 12"/>
          <p:cNvCxnSpPr/>
          <p:nvPr/>
        </p:nvCxnSpPr>
        <p:spPr bwMode="ltGray">
          <a:xfrm>
            <a:off x="8506135"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807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0" y="0"/>
            <a:ext cx="12192573" cy="6858000"/>
            <a:chOff x="0" y="0"/>
            <a:chExt cx="12189398" cy="6858000"/>
          </a:xfrm>
        </p:grpSpPr>
        <p:sp>
          <p:nvSpPr>
            <p:cNvPr id="42" name="Rectangle 4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sp>
          <p:nvSpPr>
            <p:cNvPr id="43" name="Rectangle 42"/>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sp>
          <p:nvSpPr>
            <p:cNvPr id="44" name="Rectangle 4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sp>
          <p:nvSpPr>
            <p:cNvPr id="45" name="Rectangle 4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grpSp>
      <p:pic>
        <p:nvPicPr>
          <p:cNvPr id="46" name="Picture 45"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531975" y="6263640"/>
            <a:ext cx="1623284" cy="594360"/>
          </a:xfrm>
          <a:prstGeom prst="rect">
            <a:avLst/>
          </a:prstGeom>
        </p:spPr>
      </p:pic>
      <p:sp>
        <p:nvSpPr>
          <p:cNvPr id="54" name="TextBox 53"/>
          <p:cNvSpPr txBox="1"/>
          <p:nvPr/>
        </p:nvSpPr>
        <p:spPr>
          <a:xfrm>
            <a:off x="3461386" y="473477"/>
            <a:ext cx="5266054" cy="1065118"/>
          </a:xfrm>
          <a:prstGeom prst="rect">
            <a:avLst/>
          </a:prstGeom>
          <a:noFill/>
        </p:spPr>
        <p:txBody>
          <a:bodyPr wrap="square" lIns="0" tIns="0" rIns="0" bIns="0" rtlCol="0" anchor="ctr">
            <a:noAutofit/>
          </a:bodyPr>
          <a:lstStyle/>
          <a:p>
            <a:pPr algn="ctr">
              <a:lnSpc>
                <a:spcPct val="90000"/>
              </a:lnSpc>
              <a:defRPr/>
            </a:pPr>
            <a:r>
              <a:rPr lang="en-US" sz="3600" b="1" kern="0" dirty="0">
                <a:solidFill>
                  <a:schemeClr val="accent1"/>
                </a:solidFill>
                <a:cs typeface="Arial"/>
              </a:rPr>
              <a:t>Oracle University Mission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4346" y="4428183"/>
            <a:ext cx="3620134" cy="1751000"/>
          </a:xfrm>
          <a:prstGeom prst="rect">
            <a:avLst/>
          </a:prstGeom>
        </p:spPr>
      </p:pic>
      <p:sp>
        <p:nvSpPr>
          <p:cNvPr id="19" name="Slide Number Placeholder 2"/>
          <p:cNvSpPr>
            <a:spLocks noGrp="1"/>
          </p:cNvSpPr>
          <p:nvPr>
            <p:ph type="sldNum" sz="quarter" idx="12"/>
          </p:nvPr>
        </p:nvSpPr>
        <p:spPr/>
        <p:txBody>
          <a:bodyPr/>
          <a:lstStyle/>
          <a:p>
            <a:pPr>
              <a:defRPr/>
            </a:pPr>
            <a:fld id="{C51EAA63-D034-42AE-91FA-B13B9518C7BE}" type="slidenum">
              <a:rPr lang="en-US" sz="1000" kern="0" smtClean="0">
                <a:solidFill>
                  <a:sysClr val="windowText" lastClr="000000"/>
                </a:solidFill>
              </a:rPr>
              <a:pPr>
                <a:defRPr/>
              </a:pPr>
              <a:t>7</a:t>
            </a:fld>
            <a:endParaRPr lang="en-US" sz="1000" kern="0" dirty="0">
              <a:solidFill>
                <a:sysClr val="windowText" lastClr="000000"/>
              </a:solidFill>
            </a:endParaRPr>
          </a:p>
        </p:txBody>
      </p:sp>
      <p:grpSp>
        <p:nvGrpSpPr>
          <p:cNvPr id="14" name="Group 21"/>
          <p:cNvGrpSpPr>
            <a:grpSpLocks/>
          </p:cNvGrpSpPr>
          <p:nvPr/>
        </p:nvGrpSpPr>
        <p:grpSpPr bwMode="auto">
          <a:xfrm>
            <a:off x="3586783" y="1402680"/>
            <a:ext cx="5015259" cy="2971800"/>
            <a:chOff x="531813" y="1450892"/>
            <a:chExt cx="7315200" cy="2590800"/>
          </a:xfrm>
        </p:grpSpPr>
        <p:sp>
          <p:nvSpPr>
            <p:cNvPr id="15" name="Rectangle 14"/>
            <p:cNvSpPr/>
            <p:nvPr/>
          </p:nvSpPr>
          <p:spPr bwMode="gray">
            <a:xfrm>
              <a:off x="531813" y="1450892"/>
              <a:ext cx="7315200" cy="2590800"/>
            </a:xfrm>
            <a:prstGeom prst="rect">
              <a:avLst/>
            </a:prstGeom>
            <a:solidFill>
              <a:srgbClr val="FFFFFF"/>
            </a:solidFill>
            <a:ln w="9525">
              <a:noFill/>
              <a:miter lim="800000"/>
              <a:headEnd/>
              <a:tailEnd/>
            </a:ln>
            <a:effectLst>
              <a:outerShdw blurRad="50800" dist="38100" dir="5400000" algn="t" rotWithShape="0">
                <a:prstClr val="black">
                  <a:alpha val="18000"/>
                </a:prstClr>
              </a:outerShdw>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cs typeface="Arial" charset="0"/>
              </a:endParaRPr>
            </a:p>
          </p:txBody>
        </p:sp>
        <p:sp>
          <p:nvSpPr>
            <p:cNvPr id="16" name="Rectangle 15"/>
            <p:cNvSpPr/>
            <p:nvPr/>
          </p:nvSpPr>
          <p:spPr>
            <a:xfrm>
              <a:off x="576395" y="1514555"/>
              <a:ext cx="7226036" cy="2496690"/>
            </a:xfrm>
            <a:prstGeom prst="rect">
              <a:avLst/>
            </a:prstGeom>
            <a:solidFill>
              <a:srgbClr val="46575E"/>
            </a:solidFill>
            <a:ln w="15875" cap="rnd" cmpd="sng" algn="ctr">
              <a:noFill/>
              <a:prstDash val="solid"/>
              <a:round/>
            </a:ln>
            <a:effectLst/>
          </p:spPr>
          <p:txBody>
            <a:bodyPr anchor="ctr"/>
            <a:lstStyle/>
            <a:p>
              <a:pPr lvl="0" algn="ctr">
                <a:defRPr/>
              </a:pPr>
              <a:r>
                <a:rPr lang="en-US" sz="3200" i="1" kern="0" dirty="0">
                  <a:solidFill>
                    <a:srgbClr val="FFFFFF"/>
                  </a:solidFill>
                  <a:cs typeface="Arial" charset="0"/>
                </a:rPr>
                <a:t>“Preparing a new generation of IT specialists with relevant and desired skills in Oracle technology.”</a:t>
              </a:r>
              <a:endParaRPr kumimoji="0" lang="en-US" sz="3200" b="0" i="1" u="none" strike="noStrike" kern="0" cap="none" spc="0" normalizeH="0" baseline="0" noProof="0" dirty="0">
                <a:ln>
                  <a:noFill/>
                </a:ln>
                <a:solidFill>
                  <a:srgbClr val="FFFFFF"/>
                </a:solidFill>
                <a:effectLst/>
                <a:uLnTx/>
                <a:uFillTx/>
                <a:latin typeface="Calibri"/>
                <a:cs typeface="Arial" charset="0"/>
              </a:endParaRPr>
            </a:p>
          </p:txBody>
        </p:sp>
      </p:grpSp>
    </p:spTree>
    <p:extLst>
      <p:ext uri="{BB962C8B-B14F-4D97-AF65-F5344CB8AC3E}">
        <p14:creationId xmlns:p14="http://schemas.microsoft.com/office/powerpoint/2010/main" val="3306889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8" name="Rectangle 92"/>
          <p:cNvSpPr/>
          <p:nvPr/>
        </p:nvSpPr>
        <p:spPr>
          <a:xfrm>
            <a:off x="0" y="0"/>
            <a:ext cx="6089944" cy="6858000"/>
          </a:xfrm>
          <a:prstGeom prst="rect">
            <a:avLst/>
          </a:prstGeom>
          <a:solidFill>
            <a:schemeClr val="accent4">
              <a:alpha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defRPr/>
            </a:pPr>
            <a:endParaRPr lang="en-US" kern="0" dirty="0">
              <a:solidFill>
                <a:sysClr val="windowText" lastClr="000000"/>
              </a:solidFill>
            </a:endParaRPr>
          </a:p>
        </p:txBody>
      </p:sp>
      <p:sp>
        <p:nvSpPr>
          <p:cNvPr id="10" name="Slide Number Placeholder 5"/>
          <p:cNvSpPr>
            <a:spLocks noGrp="1"/>
          </p:cNvSpPr>
          <p:nvPr>
            <p:ph type="sldNum" sz="quarter" idx="12"/>
          </p:nvPr>
        </p:nvSpPr>
        <p:spPr>
          <a:prstGeom prst="rect">
            <a:avLst/>
          </a:prstGeom>
        </p:spPr>
        <p:txBody>
          <a:bodyPr vert="horz" wrap="none" lIns="0" tIns="0" rIns="0" bIns="0" rtlCol="0" anchor="ctr"/>
          <a:lstStyle>
            <a:lvl1pPr algn="r" fontAlgn="auto">
              <a:spcBef>
                <a:spcPts val="0"/>
              </a:spcBef>
              <a:spcAft>
                <a:spcPts val="0"/>
              </a:spcAft>
              <a:defRPr sz="800">
                <a:solidFill>
                  <a:schemeClr val="tx1">
                    <a:lumMod val="60000"/>
                    <a:lumOff val="40000"/>
                  </a:schemeClr>
                </a:solidFill>
                <a:latin typeface="+mn-lt"/>
                <a:cs typeface="+mn-cs"/>
              </a:defRPr>
            </a:lvl1pPr>
          </a:lstStyle>
          <a:p>
            <a:pPr>
              <a:defRPr/>
            </a:pPr>
            <a:fld id="{2FF0A0FA-58F5-4901-ACA8-30583E3D70FF}" type="slidenum">
              <a:rPr sz="1000" kern="0">
                <a:solidFill>
                  <a:srgbClr val="5F5F5F">
                    <a:lumMod val="60000"/>
                    <a:lumOff val="40000"/>
                  </a:srgbClr>
                </a:solidFill>
              </a:rPr>
              <a:pPr>
                <a:defRPr/>
              </a:pPr>
              <a:t>8</a:t>
            </a:fld>
            <a:endParaRPr sz="1000" kern="0" dirty="0">
              <a:solidFill>
                <a:srgbClr val="5F5F5F">
                  <a:lumMod val="60000"/>
                  <a:lumOff val="40000"/>
                </a:srgbClr>
              </a:solidFill>
            </a:endParaRPr>
          </a:p>
        </p:txBody>
      </p:sp>
      <p:sp>
        <p:nvSpPr>
          <p:cNvPr id="11" name="Title 2"/>
          <p:cNvSpPr>
            <a:spLocks noGrp="1"/>
          </p:cNvSpPr>
          <p:nvPr>
            <p:ph type="title"/>
          </p:nvPr>
        </p:nvSpPr>
        <p:spPr>
          <a:xfrm>
            <a:off x="6820890" y="2438400"/>
            <a:ext cx="4534304" cy="2209800"/>
          </a:xfrm>
          <a:effectLst>
            <a:outerShdw blurRad="50800" dist="38100" dir="2700000" algn="tl" rotWithShape="0">
              <a:prstClr val="black">
                <a:alpha val="40000"/>
              </a:prstClr>
            </a:outerShdw>
          </a:effectLst>
        </p:spPr>
        <p:txBody>
          <a:bodyPr anchor="t" anchorCtr="0"/>
          <a:lstStyle/>
          <a:p>
            <a:r>
              <a:rPr lang="en-US" sz="4400" b="1" dirty="0">
                <a:solidFill>
                  <a:schemeClr val="bg1"/>
                </a:solidFill>
                <a:effectLst>
                  <a:outerShdw blurRad="38100" dist="38100" dir="2700000" algn="tl">
                    <a:srgbClr val="000000">
                      <a:alpha val="43137"/>
                    </a:srgbClr>
                  </a:outerShdw>
                </a:effectLst>
                <a:latin typeface="+mn-lt"/>
                <a:cs typeface="Arial" pitchFamily="34" charset="0"/>
              </a:rPr>
              <a:t>One of the World’s Largest Training Organizations</a:t>
            </a:r>
            <a:endParaRPr lang="en-IN" sz="44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13" name="Rectangle 17"/>
          <p:cNvSpPr/>
          <p:nvPr/>
        </p:nvSpPr>
        <p:spPr>
          <a:xfrm>
            <a:off x="428163" y="1522380"/>
            <a:ext cx="5182950" cy="4503797"/>
          </a:xfrm>
          <a:prstGeom prst="rect">
            <a:avLst/>
          </a:prstGeom>
        </p:spPr>
        <p:txBody>
          <a:bodyPr wrap="square">
            <a:spAutoFit/>
          </a:bodyPr>
          <a:lstStyle/>
          <a:p>
            <a:pPr marL="177800" indent="-177800">
              <a:spcBef>
                <a:spcPts val="1000"/>
              </a:spcBef>
              <a:buSzPct val="100000"/>
              <a:buFontTx/>
              <a:buChar char="•"/>
              <a:defRPr/>
            </a:pPr>
            <a:r>
              <a:rPr lang="en-US" sz="2000" b="1" kern="0" dirty="0">
                <a:solidFill>
                  <a:srgbClr val="FFFFFF"/>
                </a:solidFill>
                <a:effectLst>
                  <a:outerShdw blurRad="38100" dist="38100" dir="2700000" algn="tl">
                    <a:srgbClr val="000000">
                      <a:alpha val="43137"/>
                    </a:srgbClr>
                  </a:outerShdw>
                </a:effectLst>
              </a:rPr>
              <a:t>20</a:t>
            </a:r>
            <a:r>
              <a:rPr lang="en-US" sz="2000" kern="0" dirty="0">
                <a:solidFill>
                  <a:srgbClr val="FFFFFF"/>
                </a:solidFill>
              </a:rPr>
              <a:t> Digital Learning Subscriptions which include over </a:t>
            </a:r>
            <a:r>
              <a:rPr lang="en-US" sz="2000" b="1" kern="0" dirty="0">
                <a:solidFill>
                  <a:srgbClr val="FFFFFF"/>
                </a:solidFill>
                <a:effectLst>
                  <a:outerShdw blurRad="38100" dist="38100" dir="2700000" algn="tl">
                    <a:srgbClr val="000000">
                      <a:alpha val="43137"/>
                    </a:srgbClr>
                  </a:outerShdw>
                </a:effectLst>
              </a:rPr>
              <a:t>30,000 </a:t>
            </a:r>
            <a:r>
              <a:rPr lang="en-US" sz="2000" kern="0" dirty="0">
                <a:solidFill>
                  <a:srgbClr val="FFFFFF"/>
                </a:solidFill>
                <a:effectLst>
                  <a:outerShdw blurRad="38100" dist="38100" dir="2700000" algn="tl">
                    <a:srgbClr val="000000">
                      <a:alpha val="43137"/>
                    </a:srgbClr>
                  </a:outerShdw>
                </a:effectLst>
              </a:rPr>
              <a:t>Videos</a:t>
            </a:r>
            <a:r>
              <a:rPr lang="en-US" sz="2000" b="1" kern="0" dirty="0">
                <a:solidFill>
                  <a:srgbClr val="FFFFFF"/>
                </a:solidFill>
                <a:effectLst>
                  <a:outerShdw blurRad="38100" dist="38100" dir="2700000" algn="tl">
                    <a:srgbClr val="000000">
                      <a:alpha val="43137"/>
                    </a:srgbClr>
                  </a:outerShdw>
                </a:effectLst>
              </a:rPr>
              <a:t>… AND GROWING! </a:t>
            </a:r>
          </a:p>
          <a:p>
            <a:pPr marL="177800" indent="-177800">
              <a:spcBef>
                <a:spcPts val="1000"/>
              </a:spcBef>
              <a:buSzPct val="100000"/>
              <a:buFontTx/>
              <a:buChar char="•"/>
              <a:defRPr/>
            </a:pPr>
            <a:r>
              <a:rPr lang="en-US" sz="2000" kern="0" dirty="0">
                <a:solidFill>
                  <a:srgbClr val="FFFFFF"/>
                </a:solidFill>
              </a:rPr>
              <a:t>On Demand Courses: </a:t>
            </a:r>
            <a:r>
              <a:rPr lang="en-US" sz="2000" b="1" kern="0" dirty="0">
                <a:solidFill>
                  <a:srgbClr val="FFFFFF"/>
                </a:solidFill>
                <a:effectLst>
                  <a:outerShdw blurRad="38100" dist="38100" dir="2700000" algn="tl">
                    <a:srgbClr val="000000">
                      <a:alpha val="43137"/>
                    </a:srgbClr>
                  </a:outerShdw>
                </a:effectLst>
              </a:rPr>
              <a:t>453</a:t>
            </a:r>
          </a:p>
          <a:p>
            <a:pPr marL="177800" indent="-177800">
              <a:spcBef>
                <a:spcPts val="1000"/>
              </a:spcBef>
              <a:buSzPct val="100000"/>
              <a:buFontTx/>
              <a:buChar char="•"/>
              <a:defRPr/>
            </a:pPr>
            <a:r>
              <a:rPr lang="en-US" sz="2000" kern="0" dirty="0">
                <a:solidFill>
                  <a:srgbClr val="FFFFFF"/>
                </a:solidFill>
              </a:rPr>
              <a:t>Classes per week: </a:t>
            </a:r>
            <a:r>
              <a:rPr lang="en-US" sz="2000" b="1" kern="0" dirty="0">
                <a:solidFill>
                  <a:srgbClr val="FFFFFF"/>
                </a:solidFill>
              </a:rPr>
              <a:t>600</a:t>
            </a:r>
            <a:r>
              <a:rPr lang="en-US" sz="2000" b="1" kern="0" dirty="0">
                <a:solidFill>
                  <a:srgbClr val="FFFFFF"/>
                </a:solidFill>
                <a:effectLst>
                  <a:outerShdw blurRad="38100" dist="38100" dir="2700000" algn="tl">
                    <a:srgbClr val="000000">
                      <a:alpha val="43137"/>
                    </a:srgbClr>
                  </a:outerShdw>
                </a:effectLst>
              </a:rPr>
              <a:t> in class, </a:t>
            </a:r>
            <a:r>
              <a:rPr lang="en-US" sz="2000" b="1" kern="0" dirty="0">
                <a:solidFill>
                  <a:srgbClr val="FFFFFF"/>
                </a:solidFill>
              </a:rPr>
              <a:t>90</a:t>
            </a:r>
            <a:r>
              <a:rPr lang="en-US" sz="2000" b="1" kern="0" dirty="0">
                <a:solidFill>
                  <a:srgbClr val="FFFFFF"/>
                </a:solidFill>
                <a:effectLst>
                  <a:outerShdw blurRad="38100" dist="38100" dir="2700000" algn="tl">
                    <a:srgbClr val="000000">
                      <a:alpha val="43137"/>
                    </a:srgbClr>
                  </a:outerShdw>
                </a:effectLst>
              </a:rPr>
              <a:t> Live Virtual </a:t>
            </a:r>
          </a:p>
          <a:p>
            <a:pPr marL="177800" indent="-177800">
              <a:spcBef>
                <a:spcPts val="1000"/>
              </a:spcBef>
              <a:buSzPct val="100000"/>
              <a:buFontTx/>
              <a:buChar char="•"/>
              <a:defRPr/>
            </a:pPr>
            <a:r>
              <a:rPr lang="en-US" sz="2000" kern="0" dirty="0">
                <a:solidFill>
                  <a:srgbClr val="FFFFFF"/>
                </a:solidFill>
              </a:rPr>
              <a:t>Students trained per year</a:t>
            </a:r>
            <a:r>
              <a:rPr lang="en-US" sz="2000" kern="0" dirty="0">
                <a:solidFill>
                  <a:srgbClr val="FFFFFF"/>
                </a:solidFill>
                <a:effectLst>
                  <a:outerShdw blurRad="38100" dist="38100" dir="2700000" algn="tl">
                    <a:srgbClr val="000000">
                      <a:alpha val="43137"/>
                    </a:srgbClr>
                  </a:outerShdw>
                </a:effectLst>
              </a:rPr>
              <a:t>: </a:t>
            </a:r>
            <a:r>
              <a:rPr lang="en-US" sz="2000" b="1" kern="0" dirty="0">
                <a:solidFill>
                  <a:srgbClr val="FFFFFF"/>
                </a:solidFill>
                <a:effectLst>
                  <a:outerShdw blurRad="38100" dist="38100" dir="2700000" algn="tl">
                    <a:srgbClr val="000000">
                      <a:alpha val="43137"/>
                    </a:srgbClr>
                  </a:outerShdw>
                </a:effectLst>
              </a:rPr>
              <a:t>200,000</a:t>
            </a:r>
          </a:p>
          <a:p>
            <a:pPr marL="177800" indent="-177800">
              <a:spcBef>
                <a:spcPts val="1000"/>
              </a:spcBef>
              <a:buSzPct val="100000"/>
              <a:buFontTx/>
              <a:buChar char="•"/>
              <a:defRPr/>
            </a:pPr>
            <a:r>
              <a:rPr lang="en-US" sz="2000" kern="0" dirty="0">
                <a:solidFill>
                  <a:srgbClr val="FFFFFF"/>
                </a:solidFill>
              </a:rPr>
              <a:t>Courses: </a:t>
            </a:r>
            <a:r>
              <a:rPr lang="en-US" sz="2000" b="1" kern="0" dirty="0">
                <a:solidFill>
                  <a:srgbClr val="FFFFFF"/>
                </a:solidFill>
                <a:effectLst>
                  <a:outerShdw blurRad="38100" dist="38100" dir="2700000" algn="tl">
                    <a:srgbClr val="000000">
                      <a:alpha val="43137"/>
                    </a:srgbClr>
                  </a:outerShdw>
                </a:effectLst>
              </a:rPr>
              <a:t>1300</a:t>
            </a:r>
          </a:p>
          <a:p>
            <a:pPr marL="177800" indent="-177800">
              <a:spcBef>
                <a:spcPts val="1000"/>
              </a:spcBef>
              <a:buSzPct val="100000"/>
              <a:buFontTx/>
              <a:buChar char="•"/>
              <a:defRPr/>
            </a:pPr>
            <a:r>
              <a:rPr lang="en-US" sz="2000" kern="0" dirty="0">
                <a:solidFill>
                  <a:srgbClr val="FFFFFF"/>
                </a:solidFill>
              </a:rPr>
              <a:t>Oracle certifications granted: </a:t>
            </a:r>
            <a:r>
              <a:rPr lang="en-US" sz="2000" b="1" kern="0" dirty="0">
                <a:solidFill>
                  <a:srgbClr val="FFFFFF"/>
                </a:solidFill>
                <a:effectLst>
                  <a:outerShdw blurRad="38100" dist="38100" dir="2700000" algn="tl">
                    <a:srgbClr val="000000">
                      <a:alpha val="43137"/>
                    </a:srgbClr>
                  </a:outerShdw>
                </a:effectLst>
              </a:rPr>
              <a:t>2 million</a:t>
            </a:r>
          </a:p>
          <a:p>
            <a:pPr marL="177800" indent="-177800">
              <a:spcBef>
                <a:spcPts val="1000"/>
              </a:spcBef>
              <a:buSzPct val="100000"/>
              <a:buFontTx/>
              <a:buChar char="•"/>
              <a:defRPr/>
            </a:pPr>
            <a:r>
              <a:rPr lang="en-US" sz="2000" kern="0" dirty="0">
                <a:solidFill>
                  <a:srgbClr val="FFFFFF"/>
                </a:solidFill>
              </a:rPr>
              <a:t>Languages supported: </a:t>
            </a:r>
            <a:r>
              <a:rPr lang="en-US" sz="2000" b="1" kern="0" dirty="0">
                <a:solidFill>
                  <a:srgbClr val="FFFFFF"/>
                </a:solidFill>
                <a:effectLst>
                  <a:outerShdw blurRad="38100" dist="38100" dir="2700000" algn="tl">
                    <a:srgbClr val="000000">
                      <a:alpha val="43137"/>
                    </a:srgbClr>
                  </a:outerShdw>
                </a:effectLst>
              </a:rPr>
              <a:t>27</a:t>
            </a:r>
          </a:p>
          <a:p>
            <a:pPr marL="177800" indent="-177800">
              <a:spcBef>
                <a:spcPts val="1000"/>
              </a:spcBef>
              <a:buSzPct val="100000"/>
              <a:buFontTx/>
              <a:buChar char="•"/>
              <a:defRPr/>
            </a:pPr>
            <a:r>
              <a:rPr lang="en-US" sz="2000" kern="0" dirty="0">
                <a:solidFill>
                  <a:srgbClr val="FFFFFF"/>
                </a:solidFill>
              </a:rPr>
              <a:t>Global education partnerships: </a:t>
            </a:r>
            <a:r>
              <a:rPr lang="en-US" sz="2000" b="1" kern="0" dirty="0">
                <a:solidFill>
                  <a:srgbClr val="FFFFFF"/>
                </a:solidFill>
                <a:effectLst>
                  <a:outerShdw blurRad="38100" dist="38100" dir="2700000" algn="tl">
                    <a:srgbClr val="000000">
                      <a:alpha val="43137"/>
                    </a:srgbClr>
                  </a:outerShdw>
                </a:effectLst>
              </a:rPr>
              <a:t>520</a:t>
            </a:r>
          </a:p>
          <a:p>
            <a:pPr marL="177800" indent="-177800">
              <a:spcBef>
                <a:spcPts val="1000"/>
              </a:spcBef>
              <a:buSzPct val="100000"/>
              <a:buFontTx/>
              <a:buChar char="•"/>
              <a:defRPr/>
            </a:pPr>
            <a:r>
              <a:rPr lang="en-US" sz="2000" kern="0" dirty="0">
                <a:solidFill>
                  <a:srgbClr val="FFFFFF"/>
                </a:solidFill>
              </a:rPr>
              <a:t>Worldwide classrooms: </a:t>
            </a:r>
            <a:r>
              <a:rPr lang="en-US" sz="2000" b="1" kern="0" dirty="0">
                <a:solidFill>
                  <a:srgbClr val="FFFFFF"/>
                </a:solidFill>
                <a:effectLst>
                  <a:outerShdw blurRad="38100" dist="38100" dir="2700000" algn="tl">
                    <a:srgbClr val="000000">
                      <a:alpha val="43137"/>
                    </a:srgbClr>
                  </a:outerShdw>
                </a:effectLst>
              </a:rPr>
              <a:t>173 classrooms in </a:t>
            </a:r>
            <a:br>
              <a:rPr lang="en-US" sz="2000" b="1" kern="0" dirty="0">
                <a:solidFill>
                  <a:srgbClr val="FFFFFF"/>
                </a:solidFill>
                <a:effectLst>
                  <a:outerShdw blurRad="38100" dist="38100" dir="2700000" algn="tl">
                    <a:srgbClr val="000000">
                      <a:alpha val="43137"/>
                    </a:srgbClr>
                  </a:outerShdw>
                </a:effectLst>
              </a:rPr>
            </a:br>
            <a:r>
              <a:rPr lang="en-US" sz="2000" b="1" kern="0" dirty="0">
                <a:solidFill>
                  <a:srgbClr val="FFFFFF"/>
                </a:solidFill>
                <a:effectLst>
                  <a:outerShdw blurRad="38100" dist="38100" dir="2700000" algn="tl">
                    <a:srgbClr val="000000">
                      <a:alpha val="43137"/>
                    </a:srgbClr>
                  </a:outerShdw>
                </a:effectLst>
              </a:rPr>
              <a:t>31 countries</a:t>
            </a:r>
            <a:endParaRPr lang="en-US" b="1" kern="0" dirty="0">
              <a:solidFill>
                <a:srgbClr val="FFFFFF"/>
              </a:solidFill>
              <a:effectLst>
                <a:outerShdw blurRad="38100" dist="38100" dir="2700000" algn="tl">
                  <a:srgbClr val="000000">
                    <a:alpha val="43137"/>
                  </a:srgbClr>
                </a:outerShdw>
              </a:effectLst>
            </a:endParaRPr>
          </a:p>
        </p:txBody>
      </p:sp>
      <p:sp>
        <p:nvSpPr>
          <p:cNvPr id="14" name="Title 2"/>
          <p:cNvSpPr txBox="1">
            <a:spLocks/>
          </p:cNvSpPr>
          <p:nvPr/>
        </p:nvSpPr>
        <p:spPr>
          <a:xfrm>
            <a:off x="531579" y="579120"/>
            <a:ext cx="4192092" cy="533400"/>
          </a:xfrm>
          <a:prstGeom prst="rect">
            <a:avLst/>
          </a:prstGeom>
        </p:spPr>
        <p:txBody>
          <a:bodyPr vert="horz" lIns="0" tIns="0" rIns="0" bIns="0" rtlCol="0" anchor="t" anchorCtr="0">
            <a:noAutofit/>
          </a:bodyPr>
          <a:lstStyle/>
          <a:p>
            <a:pPr>
              <a:lnSpc>
                <a:spcPct val="80000"/>
              </a:lnSpc>
              <a:spcBef>
                <a:spcPct val="0"/>
              </a:spcBef>
              <a:defRPr/>
            </a:pPr>
            <a:r>
              <a:rPr lang="en-US" sz="3600" dirty="0">
                <a:solidFill>
                  <a:srgbClr val="FFFFFF"/>
                </a:solidFill>
                <a:effectLst>
                  <a:outerShdw blurRad="38100" dist="38100" dir="2700000" algn="tl">
                    <a:srgbClr val="000000">
                      <a:alpha val="43137"/>
                    </a:srgbClr>
                  </a:outerShdw>
                </a:effectLst>
                <a:cs typeface="Arial" pitchFamily="34" charset="0"/>
              </a:rPr>
              <a:t>Oracle University</a:t>
            </a:r>
          </a:p>
          <a:p>
            <a:pPr>
              <a:lnSpc>
                <a:spcPct val="80000"/>
              </a:lnSpc>
              <a:spcBef>
                <a:spcPct val="0"/>
              </a:spcBef>
              <a:defRPr/>
            </a:pPr>
            <a:r>
              <a:rPr lang="en-US" sz="2000" i="1" kern="0" dirty="0">
                <a:solidFill>
                  <a:srgbClr val="FFFFFF"/>
                </a:solidFill>
                <a:effectLst>
                  <a:outerShdw blurRad="38100" dist="38100" dir="2700000" algn="tl">
                    <a:srgbClr val="000000">
                      <a:alpha val="43137"/>
                    </a:srgbClr>
                  </a:outerShdw>
                </a:effectLst>
                <a:cs typeface="Arial" pitchFamily="34" charset="0"/>
              </a:rPr>
              <a:t>Global training excellence</a:t>
            </a:r>
            <a:r>
              <a:rPr lang="en-US" sz="3600" b="1" dirty="0">
                <a:solidFill>
                  <a:srgbClr val="FFFFFF"/>
                </a:solidFill>
                <a:effectLst>
                  <a:outerShdw blurRad="38100" dist="38100" dir="2700000" algn="tl">
                    <a:srgbClr val="000000">
                      <a:alpha val="43137"/>
                    </a:srgbClr>
                  </a:outerShdw>
                </a:effectLst>
                <a:cs typeface="Arial" pitchFamily="34" charset="0"/>
              </a:rPr>
              <a:t/>
            </a:r>
            <a:br>
              <a:rPr lang="en-US" sz="3600" b="1" dirty="0">
                <a:solidFill>
                  <a:srgbClr val="FFFFFF"/>
                </a:solidFill>
                <a:effectLst>
                  <a:outerShdw blurRad="38100" dist="38100" dir="2700000" algn="tl">
                    <a:srgbClr val="000000">
                      <a:alpha val="43137"/>
                    </a:srgbClr>
                  </a:outerShdw>
                </a:effectLst>
                <a:cs typeface="Arial" pitchFamily="34" charset="0"/>
              </a:rPr>
            </a:br>
            <a:endParaRPr lang="en-IN" sz="3600" b="1" dirty="0">
              <a:solidFill>
                <a:srgbClr val="FFFFFF"/>
              </a:solidFill>
              <a:effectLst>
                <a:outerShdw blurRad="38100" dist="38100" dir="2700000" algn="tl">
                  <a:srgbClr val="000000">
                    <a:alpha val="43137"/>
                  </a:srgbClr>
                </a:outerShdw>
              </a:effectLst>
              <a:cs typeface="Arial" pitchFamily="34" charset="0"/>
            </a:endParaRPr>
          </a:p>
        </p:txBody>
      </p:sp>
      <p:grpSp>
        <p:nvGrpSpPr>
          <p:cNvPr id="2" name="Group 40"/>
          <p:cNvGrpSpPr/>
          <p:nvPr/>
        </p:nvGrpSpPr>
        <p:grpSpPr>
          <a:xfrm>
            <a:off x="0" y="0"/>
            <a:ext cx="12192573" cy="6858000"/>
            <a:chOff x="0" y="0"/>
            <a:chExt cx="12189398" cy="6858000"/>
          </a:xfrm>
        </p:grpSpPr>
        <p:sp>
          <p:nvSpPr>
            <p:cNvPr id="16" name="Rectangle 4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sp>
          <p:nvSpPr>
            <p:cNvPr id="18" name="Rectangle 42"/>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sp>
          <p:nvSpPr>
            <p:cNvPr id="19" name="Rectangle 4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sp>
          <p:nvSpPr>
            <p:cNvPr id="20" name="Rectangle 4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kern="0" dirty="0">
                <a:solidFill>
                  <a:sysClr val="windowText" lastClr="000000"/>
                </a:solidFill>
              </a:endParaRPr>
            </a:p>
          </p:txBody>
        </p:sp>
      </p:grpSp>
      <p:pic>
        <p:nvPicPr>
          <p:cNvPr id="21" name="Picture 45" descr="Oracle logo in white on red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ltGray">
          <a:xfrm>
            <a:off x="531975" y="6263640"/>
            <a:ext cx="1623284" cy="594360"/>
          </a:xfrm>
          <a:prstGeom prst="rect">
            <a:avLst/>
          </a:prstGeom>
        </p:spPr>
      </p:pic>
      <p:sp>
        <p:nvSpPr>
          <p:cNvPr id="17" name="Slide Number Placeholder 18"/>
          <p:cNvSpPr txBox="1">
            <a:spLocks/>
          </p:cNvSpPr>
          <p:nvPr/>
        </p:nvSpPr>
        <p:spPr>
          <a:xfrm>
            <a:off x="11278973" y="6556248"/>
            <a:ext cx="381760" cy="182880"/>
          </a:xfrm>
          <a:prstGeom prst="rect">
            <a:avLst/>
          </a:prstGeom>
        </p:spPr>
        <p:txBody>
          <a:bodyPr vert="horz" wrap="none" lIns="0" tIns="0" rIns="0" bIns="0" rtlCol="0" anchor="ctr"/>
          <a:lstStyle/>
          <a:p>
            <a:pPr algn="r">
              <a:defRPr/>
            </a:pPr>
            <a:fld id="{C51EAA63-D034-42AE-91FA-B13B9518C7BE}" type="slidenum">
              <a:rPr lang="en-US" sz="1000" smtClean="0">
                <a:solidFill>
                  <a:srgbClr val="5F5F5F">
                    <a:lumMod val="60000"/>
                    <a:lumOff val="40000"/>
                  </a:srgbClr>
                </a:solidFill>
              </a:rPr>
              <a:pPr algn="r">
                <a:defRPr/>
              </a:pPr>
              <a:t>8</a:t>
            </a:fld>
            <a:endParaRPr lang="en-US" sz="1000" dirty="0">
              <a:solidFill>
                <a:srgbClr val="5F5F5F">
                  <a:lumMod val="60000"/>
                  <a:lumOff val="40000"/>
                </a:srgbClr>
              </a:solidFill>
            </a:endParaRPr>
          </a:p>
        </p:txBody>
      </p:sp>
    </p:spTree>
    <p:extLst>
      <p:ext uri="{BB962C8B-B14F-4D97-AF65-F5344CB8AC3E}">
        <p14:creationId xmlns:p14="http://schemas.microsoft.com/office/powerpoint/2010/main" val="11962592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E51AC9-9704-46A9-AA6E-28A7BBCD8143}" type="slidenum">
              <a:rPr lang="en-US" smtClean="0">
                <a:solidFill>
                  <a:srgbClr val="5F5F5F"/>
                </a:solidFill>
              </a:rPr>
              <a:pPr/>
              <a:t>9</a:t>
            </a:fld>
            <a:endParaRPr lang="en-US" dirty="0">
              <a:solidFill>
                <a:srgbClr val="5F5F5F"/>
              </a:solidFill>
            </a:endParaRPr>
          </a:p>
        </p:txBody>
      </p:sp>
      <p:sp>
        <p:nvSpPr>
          <p:cNvPr id="69" name="Title 5"/>
          <p:cNvSpPr>
            <a:spLocks noGrp="1"/>
          </p:cNvSpPr>
          <p:nvPr>
            <p:ph type="title"/>
          </p:nvPr>
        </p:nvSpPr>
        <p:spPr/>
        <p:txBody>
          <a:bodyPr/>
          <a:lstStyle/>
          <a:p>
            <a:r>
              <a:rPr lang="en-US" sz="3800" dirty="0"/>
              <a:t>Oracle Workforce Development Program</a:t>
            </a:r>
          </a:p>
        </p:txBody>
      </p:sp>
      <p:sp>
        <p:nvSpPr>
          <p:cNvPr id="17" name="TextBox 16"/>
          <p:cNvSpPr txBox="1"/>
          <p:nvPr/>
        </p:nvSpPr>
        <p:spPr>
          <a:xfrm>
            <a:off x="2763163" y="2194005"/>
            <a:ext cx="2252905" cy="2868887"/>
          </a:xfrm>
          <a:prstGeom prst="rect">
            <a:avLst/>
          </a:prstGeom>
          <a:noFill/>
        </p:spPr>
        <p:txBody>
          <a:bodyPr wrap="square" lIns="0" tIns="0" rIns="0" bIns="0" rtlCol="0" anchor="ctr" anchorCtr="0">
            <a:noAutofit/>
          </a:bodyPr>
          <a:lstStyle/>
          <a:p>
            <a:pPr marL="119063" indent="-119063">
              <a:lnSpc>
                <a:spcPct val="90000"/>
              </a:lnSpc>
            </a:pPr>
            <a:endParaRPr lang="en-US" sz="1600" dirty="0">
              <a:solidFill>
                <a:srgbClr val="5F5F5F"/>
              </a:solidFill>
            </a:endParaRPr>
          </a:p>
        </p:txBody>
      </p:sp>
      <p:pic>
        <p:nvPicPr>
          <p:cNvPr id="59" name="Picture 58" descr="O_University_clr.bmp"/>
          <p:cNvPicPr>
            <a:picLocks noChangeAspect="1"/>
          </p:cNvPicPr>
          <p:nvPr/>
        </p:nvPicPr>
        <p:blipFill>
          <a:blip r:embed="rId3" cstate="print"/>
          <a:stretch>
            <a:fillRect/>
          </a:stretch>
        </p:blipFill>
        <p:spPr>
          <a:xfrm>
            <a:off x="303860" y="2185537"/>
            <a:ext cx="2477081" cy="1198123"/>
          </a:xfrm>
          <a:prstGeom prst="rect">
            <a:avLst/>
          </a:prstGeom>
        </p:spPr>
      </p:pic>
      <p:sp>
        <p:nvSpPr>
          <p:cNvPr id="60" name="TextBox 59"/>
          <p:cNvSpPr txBox="1"/>
          <p:nvPr/>
        </p:nvSpPr>
        <p:spPr>
          <a:xfrm>
            <a:off x="3087924" y="2250353"/>
            <a:ext cx="2023693" cy="1068404"/>
          </a:xfrm>
          <a:prstGeom prst="rect">
            <a:avLst/>
          </a:prstGeom>
          <a:noFill/>
        </p:spPr>
        <p:txBody>
          <a:bodyPr wrap="square" lIns="0" tIns="0" rIns="0" bIns="0" rtlCol="0" anchor="ctr">
            <a:noAutofit/>
          </a:bodyPr>
          <a:lstStyle/>
          <a:p>
            <a:pPr algn="ctr">
              <a:lnSpc>
                <a:spcPct val="90000"/>
              </a:lnSpc>
            </a:pPr>
            <a:r>
              <a:rPr lang="de-DE" sz="2400" b="1" dirty="0">
                <a:solidFill>
                  <a:schemeClr val="tx1">
                    <a:lumMod val="50000"/>
                  </a:schemeClr>
                </a:solidFill>
              </a:rPr>
              <a:t>Local Educational Institutions</a:t>
            </a:r>
            <a:endParaRPr lang="en-US" sz="2400" b="1" dirty="0">
              <a:solidFill>
                <a:schemeClr val="tx1">
                  <a:lumMod val="50000"/>
                </a:schemeClr>
              </a:solidFill>
            </a:endParaRPr>
          </a:p>
        </p:txBody>
      </p:sp>
      <p:sp>
        <p:nvSpPr>
          <p:cNvPr id="62" name="TextBox 61"/>
          <p:cNvSpPr txBox="1"/>
          <p:nvPr/>
        </p:nvSpPr>
        <p:spPr>
          <a:xfrm>
            <a:off x="8052151" y="2377887"/>
            <a:ext cx="555388" cy="813336"/>
          </a:xfrm>
          <a:prstGeom prst="rect">
            <a:avLst/>
          </a:prstGeom>
          <a:noFill/>
        </p:spPr>
        <p:txBody>
          <a:bodyPr wrap="square" lIns="0" tIns="0" rIns="0" bIns="0" rtlCol="0" anchor="ctr">
            <a:noAutofit/>
          </a:bodyPr>
          <a:lstStyle/>
          <a:p>
            <a:pPr>
              <a:lnSpc>
                <a:spcPct val="90000"/>
              </a:lnSpc>
            </a:pPr>
            <a:r>
              <a:rPr lang="de-DE" sz="4400" dirty="0">
                <a:solidFill>
                  <a:srgbClr val="5F5F5F"/>
                </a:solidFill>
              </a:rPr>
              <a:t>=</a:t>
            </a:r>
            <a:endParaRPr lang="en-US" dirty="0">
              <a:solidFill>
                <a:srgbClr val="5F5F5F"/>
              </a:solidFill>
            </a:endParaRPr>
          </a:p>
        </p:txBody>
      </p:sp>
      <p:sp>
        <p:nvSpPr>
          <p:cNvPr id="63" name="TextBox 62"/>
          <p:cNvSpPr txBox="1"/>
          <p:nvPr/>
        </p:nvSpPr>
        <p:spPr>
          <a:xfrm>
            <a:off x="8634611" y="2121763"/>
            <a:ext cx="3043854" cy="1367161"/>
          </a:xfrm>
          <a:prstGeom prst="rect">
            <a:avLst/>
          </a:prstGeom>
          <a:noFill/>
        </p:spPr>
        <p:txBody>
          <a:bodyPr wrap="square" lIns="0" tIns="0" rIns="0" bIns="0" rtlCol="0" anchor="ctr">
            <a:noAutofit/>
          </a:bodyPr>
          <a:lstStyle/>
          <a:p>
            <a:pPr algn="ctr">
              <a:lnSpc>
                <a:spcPct val="90000"/>
              </a:lnSpc>
            </a:pPr>
            <a:r>
              <a:rPr lang="en-US" sz="2400" b="1" dirty="0">
                <a:solidFill>
                  <a:srgbClr val="FF7700"/>
                </a:solidFill>
              </a:rPr>
              <a:t>A new generation of IT specialists with relevant and desired skills in Oracle technology</a:t>
            </a:r>
            <a:endParaRPr lang="en-US" sz="2400" dirty="0">
              <a:solidFill>
                <a:srgbClr val="FF7700"/>
              </a:solidFill>
            </a:endParaRPr>
          </a:p>
        </p:txBody>
      </p:sp>
      <p:sp>
        <p:nvSpPr>
          <p:cNvPr id="64" name="TextBox 63"/>
          <p:cNvSpPr txBox="1"/>
          <p:nvPr/>
        </p:nvSpPr>
        <p:spPr>
          <a:xfrm>
            <a:off x="5077145" y="2250353"/>
            <a:ext cx="226254" cy="1068404"/>
          </a:xfrm>
          <a:prstGeom prst="rect">
            <a:avLst/>
          </a:prstGeom>
          <a:noFill/>
        </p:spPr>
        <p:txBody>
          <a:bodyPr wrap="square" lIns="0" tIns="0" rIns="0" bIns="0" rtlCol="0" anchor="ctr">
            <a:noAutofit/>
          </a:bodyPr>
          <a:lstStyle/>
          <a:p>
            <a:pPr>
              <a:lnSpc>
                <a:spcPct val="90000"/>
              </a:lnSpc>
            </a:pPr>
            <a:r>
              <a:rPr lang="de-DE" sz="4000" dirty="0">
                <a:solidFill>
                  <a:srgbClr val="5F5F5F"/>
                </a:solidFill>
              </a:rPr>
              <a:t>+</a:t>
            </a:r>
            <a:endParaRPr lang="en-US" sz="2400" dirty="0">
              <a:solidFill>
                <a:srgbClr val="5F5F5F"/>
              </a:solidFill>
            </a:endParaRPr>
          </a:p>
        </p:txBody>
      </p:sp>
      <p:pic>
        <p:nvPicPr>
          <p:cNvPr id="65" name="Picture 64" descr="O_CertProgram_clr.bmp"/>
          <p:cNvPicPr>
            <a:picLocks noChangeAspect="1"/>
          </p:cNvPicPr>
          <p:nvPr/>
        </p:nvPicPr>
        <p:blipFill>
          <a:blip r:embed="rId4" cstate="print"/>
          <a:stretch>
            <a:fillRect/>
          </a:stretch>
        </p:blipFill>
        <p:spPr>
          <a:xfrm>
            <a:off x="5304635" y="2327355"/>
            <a:ext cx="2747516" cy="914400"/>
          </a:xfrm>
          <a:prstGeom prst="rect">
            <a:avLst/>
          </a:prstGeom>
        </p:spPr>
      </p:pic>
      <p:sp>
        <p:nvSpPr>
          <p:cNvPr id="66" name="TextBox 65"/>
          <p:cNvSpPr txBox="1"/>
          <p:nvPr/>
        </p:nvSpPr>
        <p:spPr>
          <a:xfrm>
            <a:off x="2780920" y="2250353"/>
            <a:ext cx="226254" cy="1068404"/>
          </a:xfrm>
          <a:prstGeom prst="rect">
            <a:avLst/>
          </a:prstGeom>
          <a:noFill/>
        </p:spPr>
        <p:txBody>
          <a:bodyPr wrap="square" lIns="0" tIns="0" rIns="0" bIns="0" rtlCol="0" anchor="ctr">
            <a:noAutofit/>
          </a:bodyPr>
          <a:lstStyle/>
          <a:p>
            <a:pPr>
              <a:lnSpc>
                <a:spcPct val="90000"/>
              </a:lnSpc>
            </a:pPr>
            <a:r>
              <a:rPr lang="de-DE" sz="4400" dirty="0">
                <a:solidFill>
                  <a:srgbClr val="5F5F5F"/>
                </a:solidFill>
              </a:rPr>
              <a:t>+</a:t>
            </a:r>
            <a:endParaRPr lang="en-US" sz="2400" dirty="0">
              <a:solidFill>
                <a:srgbClr val="5F5F5F"/>
              </a:solidFill>
            </a:endParaRPr>
          </a:p>
        </p:txBody>
      </p:sp>
      <p:grpSp>
        <p:nvGrpSpPr>
          <p:cNvPr id="2" name="Group 69"/>
          <p:cNvGrpSpPr/>
          <p:nvPr/>
        </p:nvGrpSpPr>
        <p:grpSpPr>
          <a:xfrm>
            <a:off x="1817586" y="4270159"/>
            <a:ext cx="8888884" cy="1921919"/>
            <a:chOff x="1046134" y="3707631"/>
            <a:chExt cx="10027091" cy="2310966"/>
          </a:xfrm>
        </p:grpSpPr>
        <p:pic>
          <p:nvPicPr>
            <p:cNvPr id="1026" name="Picture 2"/>
            <p:cNvPicPr>
              <a:picLocks noChangeAspect="1" noChangeArrowheads="1"/>
            </p:cNvPicPr>
            <p:nvPr/>
          </p:nvPicPr>
          <p:blipFill>
            <a:blip r:embed="rId5" cstate="print"/>
            <a:srcRect/>
            <a:stretch>
              <a:fillRect/>
            </a:stretch>
          </p:blipFill>
          <p:spPr bwMode="auto">
            <a:xfrm>
              <a:off x="1046134" y="3753853"/>
              <a:ext cx="1701127" cy="226314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283722" y="3753853"/>
              <a:ext cx="1730280" cy="2264744"/>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5214941" y="3753854"/>
              <a:ext cx="1695450" cy="2263140"/>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7168529" y="3707631"/>
              <a:ext cx="1727504" cy="2310966"/>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9317955" y="3707631"/>
              <a:ext cx="1755270" cy="2309362"/>
            </a:xfrm>
            <a:prstGeom prst="rect">
              <a:avLst/>
            </a:prstGeom>
            <a:noFill/>
            <a:ln w="9525">
              <a:noFill/>
              <a:miter lim="800000"/>
              <a:headEnd/>
              <a:tailEnd/>
            </a:ln>
          </p:spPr>
        </p:pic>
      </p:grpSp>
    </p:spTree>
    <p:extLst>
      <p:ext uri="{BB962C8B-B14F-4D97-AF65-F5344CB8AC3E}">
        <p14:creationId xmlns:p14="http://schemas.microsoft.com/office/powerpoint/2010/main" val="1060151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1000"/>
                                        <p:tgtEl>
                                          <p:spTgt spid="6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childTnLst>
                                </p:cTn>
                              </p:par>
                            </p:childTnLst>
                          </p:cTn>
                        </p:par>
                        <p:par>
                          <p:cTn id="32" fill="hold">
                            <p:stCondLst>
                              <p:cond delay="5500"/>
                            </p:stCondLst>
                            <p:childTnLst>
                              <p:par>
                                <p:cTn id="33" presetID="55"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3" grpId="0"/>
      <p:bldP spid="64" grpId="0"/>
      <p:bldP spid="66" grpId="0"/>
    </p:bldLst>
  </p:timing>
</p:sld>
</file>

<file path=ppt/theme/theme1.xml><?xml version="1.0" encoding="utf-8"?>
<a:theme xmlns:a="http://schemas.openxmlformats.org/drawingml/2006/main" name="Oracle_16x9-2014-v2">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Oracle_16x9-2014-v2" id="{21E8F4B6-347B-40C1-9A8C-DFBA28E9DEDD}" vid="{4C3152DF-9323-4077-B2C4-B031D71DC4E4}"/>
    </a:ext>
  </a:ext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1770</TotalTime>
  <Words>956</Words>
  <Application>Microsoft Office PowerPoint</Application>
  <PresentationFormat>Widescreen</PresentationFormat>
  <Paragraphs>212</Paragraphs>
  <Slides>30</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ＭＳ Ｐゴシック</vt:lpstr>
      <vt:lpstr>ＭＳ Ｐゴシック</vt:lpstr>
      <vt:lpstr>Arial</vt:lpstr>
      <vt:lpstr>Calibri</vt:lpstr>
      <vt:lpstr>Monaco</vt:lpstr>
      <vt:lpstr>Verdana</vt:lpstr>
      <vt:lpstr>Wingdings</vt:lpstr>
      <vt:lpstr>Oracle_16x9-2014-v2</vt:lpstr>
      <vt:lpstr>Blank</vt:lpstr>
      <vt:lpstr>Linkages between institutions of he, vet and labour market  Mr nikos ioannou</vt:lpstr>
      <vt:lpstr>PowerPoint Presentation</vt:lpstr>
      <vt:lpstr>Workshop on Higher Education</vt:lpstr>
      <vt:lpstr>PowerPoint Presentation</vt:lpstr>
      <vt:lpstr>Oracle Corporation</vt:lpstr>
      <vt:lpstr>Investment in Innovation and Integration</vt:lpstr>
      <vt:lpstr>PowerPoint Presentation</vt:lpstr>
      <vt:lpstr>One of the World’s Largest Training Organizations</vt:lpstr>
      <vt:lpstr>Oracle Workforce Development Program</vt:lpstr>
      <vt:lpstr>PowerPoint Presentation</vt:lpstr>
      <vt:lpstr>PowerPoint Presentation</vt:lpstr>
      <vt:lpstr>Drivers of Change</vt:lpstr>
      <vt:lpstr>The Future</vt:lpstr>
      <vt:lpstr>Youth employment crisis</vt:lpstr>
      <vt:lpstr>&gt;20%</vt:lpstr>
      <vt:lpstr>35.5%</vt:lpstr>
      <vt:lpstr>61.4%</vt:lpstr>
      <vt:lpstr>PowerPoint Presentation</vt:lpstr>
      <vt:lpstr>Employers are dissatisfied with applicants’ skills</vt:lpstr>
      <vt:lpstr>Employers are dissatisfied with applicants’ skills</vt:lpstr>
      <vt:lpstr>South Africa Skill Shortage</vt:lpstr>
      <vt:lpstr>Dual Challenges to Address NOW</vt:lpstr>
      <vt:lpstr>Drive a Culture of Innovation and Collaboration</vt:lpstr>
      <vt:lpstr>The Triad of Cooperation</vt:lpstr>
      <vt:lpstr>PowerPoint Presentation</vt:lpstr>
      <vt:lpstr>PowerPoint Presentation</vt:lpstr>
      <vt:lpstr>PowerPoint Presentation</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nioannou</dc:creator>
  <cp:lastModifiedBy>nioannou</cp:lastModifiedBy>
  <cp:revision>71</cp:revision>
  <cp:lastPrinted>2016-05-27T12:39:38Z</cp:lastPrinted>
  <dcterms:created xsi:type="dcterms:W3CDTF">2016-05-17T05:43:19Z</dcterms:created>
  <dcterms:modified xsi:type="dcterms:W3CDTF">2016-05-31T05:37:32Z</dcterms:modified>
</cp:coreProperties>
</file>