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428" r:id="rId2"/>
    <p:sldId id="798" r:id="rId3"/>
    <p:sldId id="791" r:id="rId4"/>
    <p:sldId id="612" r:id="rId5"/>
    <p:sldId id="606" r:id="rId6"/>
    <p:sldId id="799" r:id="rId7"/>
    <p:sldId id="800" r:id="rId8"/>
    <p:sldId id="609" r:id="rId9"/>
    <p:sldId id="590" r:id="rId10"/>
    <p:sldId id="594" r:id="rId11"/>
    <p:sldId id="619" r:id="rId12"/>
    <p:sldId id="795" r:id="rId13"/>
    <p:sldId id="604" r:id="rId14"/>
    <p:sldId id="792" r:id="rId15"/>
    <p:sldId id="598" r:id="rId16"/>
    <p:sldId id="621" r:id="rId17"/>
    <p:sldId id="620" r:id="rId18"/>
    <p:sldId id="599" r:id="rId19"/>
    <p:sldId id="616" r:id="rId20"/>
    <p:sldId id="617" r:id="rId21"/>
    <p:sldId id="618" r:id="rId22"/>
    <p:sldId id="601" r:id="rId23"/>
    <p:sldId id="676" r:id="rId24"/>
    <p:sldId id="660" r:id="rId25"/>
  </p:sldIdLst>
  <p:sldSz cx="9144000" cy="6858000" type="screen4x3"/>
  <p:notesSz cx="10001250" cy="687705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Arial" pitchFamily="34" charset="0"/>
      </a:defRPr>
    </a:lvl1pPr>
    <a:lvl2pPr marL="457200" algn="l" rtl="0" fontAlgn="base">
      <a:spcBef>
        <a:spcPct val="0"/>
      </a:spcBef>
      <a:spcAft>
        <a:spcPct val="0"/>
      </a:spcAft>
      <a:defRPr sz="1200" kern="1200">
        <a:solidFill>
          <a:srgbClr val="0F5494"/>
        </a:solidFill>
        <a:latin typeface="Verdana" pitchFamily="34" charset="0"/>
        <a:ea typeface="+mn-ea"/>
        <a:cs typeface="Arial" pitchFamily="34" charset="0"/>
      </a:defRPr>
    </a:lvl2pPr>
    <a:lvl3pPr marL="914400" algn="l" rtl="0" fontAlgn="base">
      <a:spcBef>
        <a:spcPct val="0"/>
      </a:spcBef>
      <a:spcAft>
        <a:spcPct val="0"/>
      </a:spcAft>
      <a:defRPr sz="1200" kern="1200">
        <a:solidFill>
          <a:srgbClr val="0F5494"/>
        </a:solidFill>
        <a:latin typeface="Verdana" pitchFamily="34" charset="0"/>
        <a:ea typeface="+mn-ea"/>
        <a:cs typeface="Arial" pitchFamily="34" charset="0"/>
      </a:defRPr>
    </a:lvl3pPr>
    <a:lvl4pPr marL="1371600" algn="l" rtl="0" fontAlgn="base">
      <a:spcBef>
        <a:spcPct val="0"/>
      </a:spcBef>
      <a:spcAft>
        <a:spcPct val="0"/>
      </a:spcAft>
      <a:defRPr sz="1200" kern="1200">
        <a:solidFill>
          <a:srgbClr val="0F5494"/>
        </a:solidFill>
        <a:latin typeface="Verdana" pitchFamily="34" charset="0"/>
        <a:ea typeface="+mn-ea"/>
        <a:cs typeface="Arial" pitchFamily="34" charset="0"/>
      </a:defRPr>
    </a:lvl4pPr>
    <a:lvl5pPr marL="1828800" algn="l" rtl="0" fontAlgn="base">
      <a:spcBef>
        <a:spcPct val="0"/>
      </a:spcBef>
      <a:spcAft>
        <a:spcPct val="0"/>
      </a:spcAft>
      <a:defRPr sz="1200" kern="1200">
        <a:solidFill>
          <a:srgbClr val="0F5494"/>
        </a:solidFill>
        <a:latin typeface="Verdana" pitchFamily="34" charset="0"/>
        <a:ea typeface="+mn-ea"/>
        <a:cs typeface="Arial" pitchFamily="34" charset="0"/>
      </a:defRPr>
    </a:lvl5pPr>
    <a:lvl6pPr marL="2286000" algn="l" defTabSz="914400" rtl="0" eaLnBrk="1" latinLnBrk="0" hangingPunct="1">
      <a:defRPr sz="1200" kern="1200">
        <a:solidFill>
          <a:srgbClr val="0F5494"/>
        </a:solidFill>
        <a:latin typeface="Verdana" pitchFamily="34" charset="0"/>
        <a:ea typeface="+mn-ea"/>
        <a:cs typeface="Arial" pitchFamily="34" charset="0"/>
      </a:defRPr>
    </a:lvl6pPr>
    <a:lvl7pPr marL="2743200" algn="l" defTabSz="914400" rtl="0" eaLnBrk="1" latinLnBrk="0" hangingPunct="1">
      <a:defRPr sz="1200" kern="1200">
        <a:solidFill>
          <a:srgbClr val="0F5494"/>
        </a:solidFill>
        <a:latin typeface="Verdana" pitchFamily="34" charset="0"/>
        <a:ea typeface="+mn-ea"/>
        <a:cs typeface="Arial" pitchFamily="34" charset="0"/>
      </a:defRPr>
    </a:lvl7pPr>
    <a:lvl8pPr marL="3200400" algn="l" defTabSz="914400" rtl="0" eaLnBrk="1" latinLnBrk="0" hangingPunct="1">
      <a:defRPr sz="1200" kern="1200">
        <a:solidFill>
          <a:srgbClr val="0F5494"/>
        </a:solidFill>
        <a:latin typeface="Verdana" pitchFamily="34" charset="0"/>
        <a:ea typeface="+mn-ea"/>
        <a:cs typeface="Arial" pitchFamily="34" charset="0"/>
      </a:defRPr>
    </a:lvl8pPr>
    <a:lvl9pPr marL="3657600" algn="l" defTabSz="914400" rtl="0" eaLnBrk="1" latinLnBrk="0" hangingPunct="1">
      <a:defRPr sz="1200" kern="1200">
        <a:solidFill>
          <a:srgbClr val="0F5494"/>
        </a:solidFill>
        <a:latin typeface="Verdana"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loe" initials="c" lastIdx="2" clrIdx="0"/>
  <p:cmAuthor id="1" name="Karen McHugh" initials="KM" lastIdx="5" clrIdx="1">
    <p:extLst/>
  </p:cmAuthor>
  <p:cmAuthor id="2" name="Saskia" initials="svc" lastIdx="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FFFF66"/>
    <a:srgbClr val="FFDDFF"/>
    <a:srgbClr val="FFCCFF"/>
    <a:srgbClr val="E88D08"/>
    <a:srgbClr val="E5970B"/>
    <a:srgbClr val="009900"/>
    <a:srgbClr val="66FF33"/>
    <a:srgbClr val="00FF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15" autoAdjust="0"/>
    <p:restoredTop sz="73070" autoAdjust="0"/>
  </p:normalViewPr>
  <p:slideViewPr>
    <p:cSldViewPr>
      <p:cViewPr varScale="1">
        <p:scale>
          <a:sx n="54" d="100"/>
          <a:sy n="54" d="100"/>
        </p:scale>
        <p:origin x="1968" y="72"/>
      </p:cViewPr>
      <p:guideLst>
        <p:guide orient="horz" pos="2160"/>
        <p:guide pos="2880"/>
      </p:guideLst>
    </p:cSldViewPr>
  </p:slideViewPr>
  <p:notesTextViewPr>
    <p:cViewPr>
      <p:scale>
        <a:sx n="100" d="100"/>
        <a:sy n="100" d="100"/>
      </p:scale>
      <p:origin x="0" y="0"/>
    </p:cViewPr>
  </p:notesTextViewPr>
  <p:sorterViewPr>
    <p:cViewPr>
      <p:scale>
        <a:sx n="71" d="100"/>
        <a:sy n="71"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B5FC32-000B-4A26-BE4D-E7A3B56995B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3D7DCBBF-CFF8-476E-9EF2-134B210ADB8C}">
      <dgm:prSet phldrT="[Text]"/>
      <dgm:spPr>
        <a:xfrm>
          <a:off x="0" y="969"/>
          <a:ext cx="2962656" cy="564331"/>
        </a:xfrm>
        <a:solidFill>
          <a:srgbClr val="003F71">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r>
            <a:rPr lang="en-GB" dirty="0" smtClean="0">
              <a:solidFill>
                <a:srgbClr val="FFFFFF"/>
              </a:solidFill>
              <a:latin typeface="Arial"/>
              <a:ea typeface="+mn-ea"/>
              <a:cs typeface="Arial"/>
            </a:rPr>
            <a:t>Indicators</a:t>
          </a:r>
          <a:endParaRPr lang="en-GB" dirty="0">
            <a:solidFill>
              <a:srgbClr val="FFFFFF"/>
            </a:solidFill>
            <a:latin typeface="Arial"/>
            <a:ea typeface="+mn-ea"/>
            <a:cs typeface="Arial"/>
          </a:endParaRPr>
        </a:p>
      </dgm:t>
    </dgm:pt>
    <dgm:pt modelId="{6CAB2E0D-6546-43A1-B845-0E55475CB8BA}" type="parTrans" cxnId="{10A697D3-8CDD-47AE-9C52-2A61AC0CD540}">
      <dgm:prSet/>
      <dgm:spPr/>
      <dgm:t>
        <a:bodyPr/>
        <a:lstStyle/>
        <a:p>
          <a:endParaRPr lang="en-GB"/>
        </a:p>
      </dgm:t>
    </dgm:pt>
    <dgm:pt modelId="{071CC4F5-24C0-4EAE-B661-CC8704B9AF7E}" type="sibTrans" cxnId="{10A697D3-8CDD-47AE-9C52-2A61AC0CD540}">
      <dgm:prSet/>
      <dgm:spPr/>
      <dgm:t>
        <a:bodyPr/>
        <a:lstStyle/>
        <a:p>
          <a:endParaRPr lang="en-GB"/>
        </a:p>
      </dgm:t>
    </dgm:pt>
    <dgm:pt modelId="{D24FA5F5-1B02-4457-94DB-143894135D3F}">
      <dgm:prSet phldrT="[Text]" custT="1"/>
      <dgm:spPr>
        <a:xfrm rot="5400000">
          <a:off x="5370395" y="-2350336"/>
          <a:ext cx="451465" cy="5266944"/>
        </a:xfrm>
        <a:solidFill>
          <a:srgbClr val="003F71">
            <a:alpha val="90000"/>
            <a:tint val="40000"/>
            <a:hueOff val="0"/>
            <a:satOff val="0"/>
            <a:lumOff val="0"/>
            <a:alphaOff val="0"/>
          </a:srgbClr>
        </a:solidFill>
        <a:ln w="25400" cap="flat" cmpd="sng" algn="ctr">
          <a:solidFill>
            <a:srgbClr val="003F71">
              <a:alpha val="90000"/>
              <a:tint val="40000"/>
              <a:hueOff val="0"/>
              <a:satOff val="0"/>
              <a:lumOff val="0"/>
              <a:alphaOff val="0"/>
            </a:srgbClr>
          </a:solidFill>
          <a:prstDash val="solid"/>
        </a:ln>
        <a:effectLst/>
      </dgm:spPr>
      <dgm:t>
        <a:bodyPr/>
        <a:lstStyle/>
        <a:p>
          <a:r>
            <a:rPr lang="en-GB" sz="1600" b="0" dirty="0" smtClean="0">
              <a:solidFill>
                <a:srgbClr val="0F5494"/>
              </a:solidFill>
              <a:latin typeface="+mj-lt"/>
              <a:ea typeface="+mn-ea"/>
              <a:cs typeface="Arial"/>
            </a:rPr>
            <a:t>What is to be measured (not what is to be achieved; that’s the job of targets)</a:t>
          </a:r>
          <a:endParaRPr lang="en-GB" sz="1600" b="0" dirty="0">
            <a:solidFill>
              <a:srgbClr val="0F5494"/>
            </a:solidFill>
            <a:latin typeface="+mj-lt"/>
            <a:ea typeface="+mn-ea"/>
            <a:cs typeface="Arial"/>
          </a:endParaRPr>
        </a:p>
      </dgm:t>
    </dgm:pt>
    <dgm:pt modelId="{631F0F35-9DFB-44DE-AAD0-BF3093C44F0B}" type="parTrans" cxnId="{69EB6D00-62EE-4536-90A7-63F03459678E}">
      <dgm:prSet/>
      <dgm:spPr/>
      <dgm:t>
        <a:bodyPr/>
        <a:lstStyle/>
        <a:p>
          <a:endParaRPr lang="en-GB"/>
        </a:p>
      </dgm:t>
    </dgm:pt>
    <dgm:pt modelId="{CA14FA44-6BF2-4561-9B26-46A402ABDB08}" type="sibTrans" cxnId="{69EB6D00-62EE-4536-90A7-63F03459678E}">
      <dgm:prSet/>
      <dgm:spPr/>
      <dgm:t>
        <a:bodyPr/>
        <a:lstStyle/>
        <a:p>
          <a:endParaRPr lang="en-GB"/>
        </a:p>
      </dgm:t>
    </dgm:pt>
    <dgm:pt modelId="{8562B605-5DC0-4BF4-8181-FC1D443B8500}">
      <dgm:prSet phldrT="[Text]"/>
      <dgm:spPr>
        <a:xfrm>
          <a:off x="0" y="593517"/>
          <a:ext cx="2962656" cy="564331"/>
        </a:xfrm>
        <a:solidFill>
          <a:srgbClr val="003F71">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r>
            <a:rPr lang="en-GB" dirty="0" smtClean="0">
              <a:solidFill>
                <a:srgbClr val="FFFFFF"/>
              </a:solidFill>
              <a:latin typeface="Arial"/>
              <a:ea typeface="+mn-ea"/>
              <a:cs typeface="Arial"/>
            </a:rPr>
            <a:t>Targets</a:t>
          </a:r>
          <a:endParaRPr lang="en-GB" dirty="0">
            <a:solidFill>
              <a:srgbClr val="FFFFFF"/>
            </a:solidFill>
            <a:latin typeface="Arial"/>
            <a:ea typeface="+mn-ea"/>
            <a:cs typeface="Arial"/>
          </a:endParaRPr>
        </a:p>
      </dgm:t>
    </dgm:pt>
    <dgm:pt modelId="{B19DBC9E-B4E2-4804-8E17-435CB404438F}" type="parTrans" cxnId="{826965A9-C195-4F3A-B1B3-2DBF4B21F1BB}">
      <dgm:prSet/>
      <dgm:spPr/>
      <dgm:t>
        <a:bodyPr/>
        <a:lstStyle/>
        <a:p>
          <a:endParaRPr lang="en-GB"/>
        </a:p>
      </dgm:t>
    </dgm:pt>
    <dgm:pt modelId="{5C563FF2-EC29-4D31-A146-C1C3971FF731}" type="sibTrans" cxnId="{826965A9-C195-4F3A-B1B3-2DBF4B21F1BB}">
      <dgm:prSet/>
      <dgm:spPr/>
      <dgm:t>
        <a:bodyPr/>
        <a:lstStyle/>
        <a:p>
          <a:endParaRPr lang="en-GB"/>
        </a:p>
      </dgm:t>
    </dgm:pt>
    <dgm:pt modelId="{48B1386B-28FF-4B62-BFE9-081727F66ED1}">
      <dgm:prSet phldrT="[Text]" custT="1"/>
      <dgm:spPr>
        <a:xfrm rot="5400000">
          <a:off x="5370395" y="-1757788"/>
          <a:ext cx="451465" cy="5266944"/>
        </a:xfrm>
        <a:solidFill>
          <a:srgbClr val="003F71">
            <a:alpha val="90000"/>
            <a:tint val="40000"/>
            <a:hueOff val="0"/>
            <a:satOff val="0"/>
            <a:lumOff val="0"/>
            <a:alphaOff val="0"/>
          </a:srgbClr>
        </a:solidFill>
        <a:ln w="25400" cap="flat" cmpd="sng" algn="ctr">
          <a:solidFill>
            <a:srgbClr val="003F71">
              <a:alpha val="90000"/>
              <a:tint val="40000"/>
              <a:hueOff val="0"/>
              <a:satOff val="0"/>
              <a:lumOff val="0"/>
              <a:alphaOff val="0"/>
            </a:srgbClr>
          </a:solidFill>
          <a:prstDash val="solid"/>
        </a:ln>
        <a:effectLst/>
      </dgm:spPr>
      <dgm:t>
        <a:bodyPr/>
        <a:lstStyle/>
        <a:p>
          <a:r>
            <a:rPr lang="en-GB" sz="1600" b="0" dirty="0" smtClean="0">
              <a:solidFill>
                <a:srgbClr val="0F5494"/>
              </a:solidFill>
              <a:latin typeface="+mj-lt"/>
              <a:ea typeface="+mn-ea"/>
              <a:cs typeface="Arial"/>
            </a:rPr>
            <a:t>The desired value or direction for progress</a:t>
          </a:r>
          <a:endParaRPr lang="en-GB" sz="1600" b="0" dirty="0">
            <a:solidFill>
              <a:srgbClr val="0F5494"/>
            </a:solidFill>
            <a:latin typeface="+mj-lt"/>
            <a:ea typeface="+mn-ea"/>
            <a:cs typeface="Arial"/>
          </a:endParaRPr>
        </a:p>
      </dgm:t>
    </dgm:pt>
    <dgm:pt modelId="{A343D9CC-5604-4BD5-A4CB-28FCD2EBCF4F}" type="parTrans" cxnId="{C2AE6E41-B4EA-4F7B-ACD3-5B6B6C867ED3}">
      <dgm:prSet/>
      <dgm:spPr/>
      <dgm:t>
        <a:bodyPr/>
        <a:lstStyle/>
        <a:p>
          <a:endParaRPr lang="en-GB"/>
        </a:p>
      </dgm:t>
    </dgm:pt>
    <dgm:pt modelId="{FEF9CF0D-7295-4CAF-8357-162A5BCFE85D}" type="sibTrans" cxnId="{C2AE6E41-B4EA-4F7B-ACD3-5B6B6C867ED3}">
      <dgm:prSet/>
      <dgm:spPr/>
      <dgm:t>
        <a:bodyPr/>
        <a:lstStyle/>
        <a:p>
          <a:endParaRPr lang="en-GB"/>
        </a:p>
      </dgm:t>
    </dgm:pt>
    <dgm:pt modelId="{7655910C-7D71-49C4-B0BB-22F60FFA49DC}">
      <dgm:prSet phldrT="[Text]"/>
      <dgm:spPr>
        <a:xfrm>
          <a:off x="0" y="1186066"/>
          <a:ext cx="2962656" cy="564331"/>
        </a:xfrm>
        <a:solidFill>
          <a:srgbClr val="003F71">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r>
            <a:rPr lang="en-GB" dirty="0" smtClean="0">
              <a:solidFill>
                <a:srgbClr val="FFFFFF"/>
              </a:solidFill>
              <a:latin typeface="Arial"/>
              <a:ea typeface="+mn-ea"/>
              <a:cs typeface="Arial"/>
            </a:rPr>
            <a:t>Milestones</a:t>
          </a:r>
          <a:endParaRPr lang="en-GB" dirty="0">
            <a:solidFill>
              <a:srgbClr val="FFFFFF"/>
            </a:solidFill>
            <a:latin typeface="Arial"/>
            <a:ea typeface="+mn-ea"/>
            <a:cs typeface="Arial"/>
          </a:endParaRPr>
        </a:p>
      </dgm:t>
    </dgm:pt>
    <dgm:pt modelId="{4C5AD4E9-1E23-4D39-B52A-671C1B6AD0B1}" type="parTrans" cxnId="{F7245C5B-9A80-4821-9EC5-BB1DAA7C5B7E}">
      <dgm:prSet/>
      <dgm:spPr/>
      <dgm:t>
        <a:bodyPr/>
        <a:lstStyle/>
        <a:p>
          <a:endParaRPr lang="en-GB"/>
        </a:p>
      </dgm:t>
    </dgm:pt>
    <dgm:pt modelId="{1EBF4F84-A3FD-4C6C-AB8E-03A12960A762}" type="sibTrans" cxnId="{F7245C5B-9A80-4821-9EC5-BB1DAA7C5B7E}">
      <dgm:prSet/>
      <dgm:spPr/>
      <dgm:t>
        <a:bodyPr/>
        <a:lstStyle/>
        <a:p>
          <a:endParaRPr lang="en-GB"/>
        </a:p>
      </dgm:t>
    </dgm:pt>
    <dgm:pt modelId="{B0365003-D8C8-41A2-AFE8-F7C03CB2DC49}">
      <dgm:prSet phldrT="[Text]" custT="1"/>
      <dgm:spPr>
        <a:xfrm rot="5400000">
          <a:off x="5370395" y="-1165239"/>
          <a:ext cx="451465" cy="5266944"/>
        </a:xfrm>
        <a:solidFill>
          <a:srgbClr val="003F71">
            <a:alpha val="90000"/>
            <a:tint val="40000"/>
            <a:hueOff val="0"/>
            <a:satOff val="0"/>
            <a:lumOff val="0"/>
            <a:alphaOff val="0"/>
          </a:srgbClr>
        </a:solidFill>
        <a:ln w="25400" cap="flat" cmpd="sng" algn="ctr">
          <a:solidFill>
            <a:srgbClr val="003F71">
              <a:alpha val="90000"/>
              <a:tint val="40000"/>
              <a:hueOff val="0"/>
              <a:satOff val="0"/>
              <a:lumOff val="0"/>
              <a:alphaOff val="0"/>
            </a:srgbClr>
          </a:solidFill>
          <a:prstDash val="solid"/>
        </a:ln>
        <a:effectLst/>
      </dgm:spPr>
      <dgm:t>
        <a:bodyPr/>
        <a:lstStyle/>
        <a:p>
          <a:r>
            <a:rPr lang="en-GB" sz="1600" b="0" dirty="0" smtClean="0">
              <a:solidFill>
                <a:srgbClr val="0F5494"/>
              </a:solidFill>
              <a:latin typeface="+mj-lt"/>
              <a:ea typeface="+mn-ea"/>
              <a:cs typeface="Arial"/>
            </a:rPr>
            <a:t>On the path towards your target</a:t>
          </a:r>
          <a:endParaRPr lang="en-GB" sz="1600" b="0" dirty="0">
            <a:solidFill>
              <a:srgbClr val="0F5494"/>
            </a:solidFill>
            <a:latin typeface="+mj-lt"/>
            <a:ea typeface="+mn-ea"/>
            <a:cs typeface="Arial"/>
          </a:endParaRPr>
        </a:p>
      </dgm:t>
    </dgm:pt>
    <dgm:pt modelId="{BC32B5C7-28B7-492D-954C-FE5FA6F0B769}" type="parTrans" cxnId="{5E8EDE09-91A3-4594-B6B6-9842AA9339D6}">
      <dgm:prSet/>
      <dgm:spPr/>
      <dgm:t>
        <a:bodyPr/>
        <a:lstStyle/>
        <a:p>
          <a:endParaRPr lang="en-GB"/>
        </a:p>
      </dgm:t>
    </dgm:pt>
    <dgm:pt modelId="{A056FE46-4E36-4A76-8485-48C426376A0B}" type="sibTrans" cxnId="{5E8EDE09-91A3-4594-B6B6-9842AA9339D6}">
      <dgm:prSet/>
      <dgm:spPr/>
      <dgm:t>
        <a:bodyPr/>
        <a:lstStyle/>
        <a:p>
          <a:endParaRPr lang="en-GB"/>
        </a:p>
      </dgm:t>
    </dgm:pt>
    <dgm:pt modelId="{5743682C-C990-45FB-841D-F271B21FFB1B}">
      <dgm:prSet phldrT="[Text]"/>
      <dgm:spPr>
        <a:xfrm>
          <a:off x="0" y="1778614"/>
          <a:ext cx="2962656" cy="564331"/>
        </a:xfrm>
        <a:solidFill>
          <a:srgbClr val="003F71">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r>
            <a:rPr lang="en-GB" dirty="0" smtClean="0">
              <a:solidFill>
                <a:srgbClr val="FFFFFF"/>
              </a:solidFill>
              <a:latin typeface="Arial"/>
              <a:ea typeface="+mn-ea"/>
              <a:cs typeface="Arial"/>
            </a:rPr>
            <a:t>Baselines</a:t>
          </a:r>
          <a:endParaRPr lang="en-GB" dirty="0">
            <a:solidFill>
              <a:srgbClr val="FFFFFF"/>
            </a:solidFill>
            <a:latin typeface="Arial"/>
            <a:ea typeface="+mn-ea"/>
            <a:cs typeface="Arial"/>
          </a:endParaRPr>
        </a:p>
      </dgm:t>
    </dgm:pt>
    <dgm:pt modelId="{EF58EF5F-7DDF-4F94-A209-DD351DF6AC42}" type="parTrans" cxnId="{AB6DBB33-9376-43EC-B426-8D41DFCC1447}">
      <dgm:prSet/>
      <dgm:spPr/>
      <dgm:t>
        <a:bodyPr/>
        <a:lstStyle/>
        <a:p>
          <a:endParaRPr lang="en-GB"/>
        </a:p>
      </dgm:t>
    </dgm:pt>
    <dgm:pt modelId="{2C7E356C-A986-4D06-AD01-2272DED106D9}" type="sibTrans" cxnId="{AB6DBB33-9376-43EC-B426-8D41DFCC1447}">
      <dgm:prSet/>
      <dgm:spPr/>
      <dgm:t>
        <a:bodyPr/>
        <a:lstStyle/>
        <a:p>
          <a:endParaRPr lang="en-GB"/>
        </a:p>
      </dgm:t>
    </dgm:pt>
    <dgm:pt modelId="{37B95CD3-66DF-44B5-8912-06DA81D2CA65}">
      <dgm:prSet phldrT="[Text]"/>
      <dgm:spPr>
        <a:xfrm>
          <a:off x="0" y="2371163"/>
          <a:ext cx="2962656" cy="564331"/>
        </a:xfrm>
        <a:solidFill>
          <a:srgbClr val="003F71">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r>
            <a:rPr lang="en-GB" dirty="0" smtClean="0">
              <a:solidFill>
                <a:srgbClr val="FFFFFF"/>
              </a:solidFill>
              <a:latin typeface="Arial"/>
              <a:ea typeface="+mn-ea"/>
              <a:cs typeface="Arial"/>
            </a:rPr>
            <a:t>Sources</a:t>
          </a:r>
          <a:endParaRPr lang="en-GB" dirty="0">
            <a:solidFill>
              <a:srgbClr val="FFFFFF"/>
            </a:solidFill>
            <a:latin typeface="Arial"/>
            <a:ea typeface="+mn-ea"/>
            <a:cs typeface="Arial"/>
          </a:endParaRPr>
        </a:p>
      </dgm:t>
    </dgm:pt>
    <dgm:pt modelId="{62628EB3-441D-42BD-90EA-612BFD4AFCB1}" type="parTrans" cxnId="{ADEA4CD5-941F-4E4C-AC67-BE7B15DAE12A}">
      <dgm:prSet/>
      <dgm:spPr/>
      <dgm:t>
        <a:bodyPr/>
        <a:lstStyle/>
        <a:p>
          <a:endParaRPr lang="en-GB"/>
        </a:p>
      </dgm:t>
    </dgm:pt>
    <dgm:pt modelId="{DFE1630A-0283-4C42-8B6A-F1FAD378FD88}" type="sibTrans" cxnId="{ADEA4CD5-941F-4E4C-AC67-BE7B15DAE12A}">
      <dgm:prSet/>
      <dgm:spPr/>
      <dgm:t>
        <a:bodyPr/>
        <a:lstStyle/>
        <a:p>
          <a:endParaRPr lang="en-GB"/>
        </a:p>
      </dgm:t>
    </dgm:pt>
    <dgm:pt modelId="{9C9520AC-0CA8-4889-939E-0DF413E7872C}">
      <dgm:prSet phldrT="[Text]" custT="1"/>
      <dgm:spPr>
        <a:xfrm rot="5400000">
          <a:off x="5370395" y="-572691"/>
          <a:ext cx="451465" cy="5266944"/>
        </a:xfrm>
        <a:solidFill>
          <a:srgbClr val="003F71">
            <a:alpha val="90000"/>
            <a:tint val="40000"/>
            <a:hueOff val="0"/>
            <a:satOff val="0"/>
            <a:lumOff val="0"/>
            <a:alphaOff val="0"/>
          </a:srgbClr>
        </a:solidFill>
        <a:ln w="25400" cap="flat" cmpd="sng" algn="ctr">
          <a:solidFill>
            <a:srgbClr val="003F71">
              <a:alpha val="90000"/>
              <a:tint val="40000"/>
              <a:hueOff val="0"/>
              <a:satOff val="0"/>
              <a:lumOff val="0"/>
              <a:alphaOff val="0"/>
            </a:srgbClr>
          </a:solidFill>
          <a:prstDash val="solid"/>
        </a:ln>
        <a:effectLst/>
      </dgm:spPr>
      <dgm:t>
        <a:bodyPr/>
        <a:lstStyle/>
        <a:p>
          <a:r>
            <a:rPr lang="en-GB" sz="1600" b="0" dirty="0" smtClean="0">
              <a:solidFill>
                <a:srgbClr val="0F5494"/>
              </a:solidFill>
              <a:latin typeface="+mj-lt"/>
              <a:ea typeface="+mn-ea"/>
              <a:cs typeface="Arial"/>
            </a:rPr>
            <a:t>The starting point</a:t>
          </a:r>
          <a:endParaRPr lang="en-GB" sz="1600" b="0" dirty="0">
            <a:solidFill>
              <a:srgbClr val="0F5494"/>
            </a:solidFill>
            <a:latin typeface="+mj-lt"/>
            <a:ea typeface="+mn-ea"/>
            <a:cs typeface="Arial"/>
          </a:endParaRPr>
        </a:p>
      </dgm:t>
    </dgm:pt>
    <dgm:pt modelId="{49A9C629-1D4F-4E76-9987-AB86022D8954}" type="parTrans" cxnId="{30AB38A4-9053-4EAD-810B-83BCA308E638}">
      <dgm:prSet/>
      <dgm:spPr/>
      <dgm:t>
        <a:bodyPr/>
        <a:lstStyle/>
        <a:p>
          <a:endParaRPr lang="en-GB"/>
        </a:p>
      </dgm:t>
    </dgm:pt>
    <dgm:pt modelId="{5E4605F9-FCA1-4700-82BF-527F4ABA2F73}" type="sibTrans" cxnId="{30AB38A4-9053-4EAD-810B-83BCA308E638}">
      <dgm:prSet/>
      <dgm:spPr/>
      <dgm:t>
        <a:bodyPr/>
        <a:lstStyle/>
        <a:p>
          <a:endParaRPr lang="en-GB"/>
        </a:p>
      </dgm:t>
    </dgm:pt>
    <dgm:pt modelId="{1B6E7E6A-35E6-4036-BB95-679D696C3961}">
      <dgm:prSet custT="1"/>
      <dgm:spPr>
        <a:xfrm rot="5400000">
          <a:off x="5370395" y="-572691"/>
          <a:ext cx="451465" cy="5266944"/>
        </a:xfrm>
        <a:solidFill>
          <a:srgbClr val="003F71">
            <a:alpha val="90000"/>
            <a:tint val="40000"/>
            <a:hueOff val="0"/>
            <a:satOff val="0"/>
            <a:lumOff val="0"/>
            <a:alphaOff val="0"/>
          </a:srgbClr>
        </a:solidFill>
        <a:ln w="25400" cap="flat" cmpd="sng" algn="ctr">
          <a:solidFill>
            <a:srgbClr val="003F71">
              <a:alpha val="90000"/>
              <a:tint val="40000"/>
              <a:hueOff val="0"/>
              <a:satOff val="0"/>
              <a:lumOff val="0"/>
              <a:alphaOff val="0"/>
            </a:srgbClr>
          </a:solidFill>
          <a:prstDash val="solid"/>
        </a:ln>
        <a:effectLst/>
      </dgm:spPr>
      <dgm:t>
        <a:bodyPr/>
        <a:lstStyle/>
        <a:p>
          <a:r>
            <a:rPr lang="en-GB" sz="1600" b="0" smtClean="0">
              <a:solidFill>
                <a:srgbClr val="0F5494"/>
              </a:solidFill>
              <a:latin typeface="+mj-lt"/>
              <a:ea typeface="+mn-ea"/>
              <a:cs typeface="Arial"/>
            </a:rPr>
            <a:t>Crucial for target setting</a:t>
          </a:r>
          <a:endParaRPr lang="en-GB" sz="1600" b="0" dirty="0">
            <a:solidFill>
              <a:srgbClr val="0F5494"/>
            </a:solidFill>
            <a:latin typeface="+mj-lt"/>
            <a:ea typeface="+mn-ea"/>
            <a:cs typeface="Arial"/>
          </a:endParaRPr>
        </a:p>
      </dgm:t>
    </dgm:pt>
    <dgm:pt modelId="{D48CAAFF-48E8-4D8E-BBDB-C41654CED2AD}" type="parTrans" cxnId="{6E0D3CD7-F8A0-4383-B876-F46C7F5EE4EF}">
      <dgm:prSet/>
      <dgm:spPr/>
      <dgm:t>
        <a:bodyPr/>
        <a:lstStyle/>
        <a:p>
          <a:endParaRPr lang="en-GB"/>
        </a:p>
      </dgm:t>
    </dgm:pt>
    <dgm:pt modelId="{17B24635-79E5-4AE8-B75F-3F286A2B3F2C}" type="sibTrans" cxnId="{6E0D3CD7-F8A0-4383-B876-F46C7F5EE4EF}">
      <dgm:prSet/>
      <dgm:spPr/>
      <dgm:t>
        <a:bodyPr/>
        <a:lstStyle/>
        <a:p>
          <a:endParaRPr lang="en-GB"/>
        </a:p>
      </dgm:t>
    </dgm:pt>
    <dgm:pt modelId="{E42B55FD-D084-4EE0-A07D-86F83FF31C56}">
      <dgm:prSet phldrT="[Text]" custT="1"/>
      <dgm:spPr>
        <a:xfrm rot="5400000">
          <a:off x="5370395" y="19857"/>
          <a:ext cx="451465" cy="5266944"/>
        </a:xfrm>
        <a:solidFill>
          <a:srgbClr val="003F71">
            <a:alpha val="90000"/>
            <a:tint val="40000"/>
            <a:hueOff val="0"/>
            <a:satOff val="0"/>
            <a:lumOff val="0"/>
            <a:alphaOff val="0"/>
          </a:srgbClr>
        </a:solidFill>
        <a:ln w="25400" cap="flat" cmpd="sng" algn="ctr">
          <a:solidFill>
            <a:srgbClr val="003F71">
              <a:alpha val="90000"/>
              <a:tint val="40000"/>
              <a:hueOff val="0"/>
              <a:satOff val="0"/>
              <a:lumOff val="0"/>
              <a:alphaOff val="0"/>
            </a:srgbClr>
          </a:solidFill>
          <a:prstDash val="solid"/>
        </a:ln>
        <a:effectLst/>
      </dgm:spPr>
      <dgm:t>
        <a:bodyPr/>
        <a:lstStyle/>
        <a:p>
          <a:r>
            <a:rPr lang="en-GB" sz="1600" b="0" dirty="0" smtClean="0">
              <a:solidFill>
                <a:srgbClr val="0F5494"/>
              </a:solidFill>
              <a:latin typeface="+mj-lt"/>
              <a:ea typeface="+mn-ea"/>
              <a:cs typeface="Arial"/>
            </a:rPr>
            <a:t>Where the information/data comes from</a:t>
          </a:r>
          <a:endParaRPr lang="en-GB" sz="1600" b="0" dirty="0">
            <a:solidFill>
              <a:srgbClr val="0F5494"/>
            </a:solidFill>
            <a:latin typeface="+mj-lt"/>
            <a:ea typeface="+mn-ea"/>
            <a:cs typeface="Arial"/>
          </a:endParaRPr>
        </a:p>
      </dgm:t>
    </dgm:pt>
    <dgm:pt modelId="{BEE755B6-1309-481F-9A3D-03BA11803D67}" type="parTrans" cxnId="{2A59D11C-EEA7-4CD4-B7B5-9D76919AEBB2}">
      <dgm:prSet/>
      <dgm:spPr/>
      <dgm:t>
        <a:bodyPr/>
        <a:lstStyle/>
        <a:p>
          <a:endParaRPr lang="en-GB"/>
        </a:p>
      </dgm:t>
    </dgm:pt>
    <dgm:pt modelId="{5F7F9AAC-D66A-4D59-9209-614400D3AFE5}" type="sibTrans" cxnId="{2A59D11C-EEA7-4CD4-B7B5-9D76919AEBB2}">
      <dgm:prSet/>
      <dgm:spPr/>
      <dgm:t>
        <a:bodyPr/>
        <a:lstStyle/>
        <a:p>
          <a:endParaRPr lang="en-GB"/>
        </a:p>
      </dgm:t>
    </dgm:pt>
    <dgm:pt modelId="{2013293A-6C6E-4C60-A546-6AA02F6F9AED}" type="pres">
      <dgm:prSet presAssocID="{20B5FC32-000B-4A26-BE4D-E7A3B56995B2}" presName="Name0" presStyleCnt="0">
        <dgm:presLayoutVars>
          <dgm:dir/>
          <dgm:animLvl val="lvl"/>
          <dgm:resizeHandles val="exact"/>
        </dgm:presLayoutVars>
      </dgm:prSet>
      <dgm:spPr/>
      <dgm:t>
        <a:bodyPr/>
        <a:lstStyle/>
        <a:p>
          <a:endParaRPr lang="en-GB"/>
        </a:p>
      </dgm:t>
    </dgm:pt>
    <dgm:pt modelId="{0529FCEA-4C18-4896-8706-E23806568FDA}" type="pres">
      <dgm:prSet presAssocID="{3D7DCBBF-CFF8-476E-9EF2-134B210ADB8C}" presName="linNode" presStyleCnt="0"/>
      <dgm:spPr/>
    </dgm:pt>
    <dgm:pt modelId="{A5C73CDD-3C30-4570-B11C-53DD9AD3B051}" type="pres">
      <dgm:prSet presAssocID="{3D7DCBBF-CFF8-476E-9EF2-134B210ADB8C}" presName="parentText" presStyleLbl="node1" presStyleIdx="0" presStyleCnt="5">
        <dgm:presLayoutVars>
          <dgm:chMax val="1"/>
          <dgm:bulletEnabled val="1"/>
        </dgm:presLayoutVars>
      </dgm:prSet>
      <dgm:spPr>
        <a:prstGeom prst="roundRect">
          <a:avLst/>
        </a:prstGeom>
      </dgm:spPr>
      <dgm:t>
        <a:bodyPr/>
        <a:lstStyle/>
        <a:p>
          <a:endParaRPr lang="en-GB"/>
        </a:p>
      </dgm:t>
    </dgm:pt>
    <dgm:pt modelId="{948AF044-F955-4E25-B353-54CE63D169A2}" type="pres">
      <dgm:prSet presAssocID="{3D7DCBBF-CFF8-476E-9EF2-134B210ADB8C}" presName="descendantText" presStyleLbl="alignAccFollowNode1" presStyleIdx="0" presStyleCnt="5">
        <dgm:presLayoutVars>
          <dgm:bulletEnabled val="1"/>
        </dgm:presLayoutVars>
      </dgm:prSet>
      <dgm:spPr>
        <a:prstGeom prst="round2SameRect">
          <a:avLst/>
        </a:prstGeom>
      </dgm:spPr>
      <dgm:t>
        <a:bodyPr/>
        <a:lstStyle/>
        <a:p>
          <a:endParaRPr lang="en-GB"/>
        </a:p>
      </dgm:t>
    </dgm:pt>
    <dgm:pt modelId="{B27077A4-C53A-45C7-97DA-927C018982F1}" type="pres">
      <dgm:prSet presAssocID="{071CC4F5-24C0-4EAE-B661-CC8704B9AF7E}" presName="sp" presStyleCnt="0"/>
      <dgm:spPr/>
    </dgm:pt>
    <dgm:pt modelId="{2AF0B387-8F17-47DE-AE8F-DBD687A9321E}" type="pres">
      <dgm:prSet presAssocID="{8562B605-5DC0-4BF4-8181-FC1D443B8500}" presName="linNode" presStyleCnt="0"/>
      <dgm:spPr/>
    </dgm:pt>
    <dgm:pt modelId="{A2386A54-F52F-40F3-A694-7F76BF785C3F}" type="pres">
      <dgm:prSet presAssocID="{8562B605-5DC0-4BF4-8181-FC1D443B8500}" presName="parentText" presStyleLbl="node1" presStyleIdx="1" presStyleCnt="5">
        <dgm:presLayoutVars>
          <dgm:chMax val="1"/>
          <dgm:bulletEnabled val="1"/>
        </dgm:presLayoutVars>
      </dgm:prSet>
      <dgm:spPr>
        <a:prstGeom prst="roundRect">
          <a:avLst/>
        </a:prstGeom>
      </dgm:spPr>
      <dgm:t>
        <a:bodyPr/>
        <a:lstStyle/>
        <a:p>
          <a:endParaRPr lang="en-GB"/>
        </a:p>
      </dgm:t>
    </dgm:pt>
    <dgm:pt modelId="{164D53DA-DA9F-4A95-BA05-741C62824526}" type="pres">
      <dgm:prSet presAssocID="{8562B605-5DC0-4BF4-8181-FC1D443B8500}" presName="descendantText" presStyleLbl="alignAccFollowNode1" presStyleIdx="1" presStyleCnt="5">
        <dgm:presLayoutVars>
          <dgm:bulletEnabled val="1"/>
        </dgm:presLayoutVars>
      </dgm:prSet>
      <dgm:spPr>
        <a:prstGeom prst="round2SameRect">
          <a:avLst/>
        </a:prstGeom>
      </dgm:spPr>
      <dgm:t>
        <a:bodyPr/>
        <a:lstStyle/>
        <a:p>
          <a:endParaRPr lang="en-GB"/>
        </a:p>
      </dgm:t>
    </dgm:pt>
    <dgm:pt modelId="{048A5CA0-AEF2-43AD-AEFB-40824BEE1057}" type="pres">
      <dgm:prSet presAssocID="{5C563FF2-EC29-4D31-A146-C1C3971FF731}" presName="sp" presStyleCnt="0"/>
      <dgm:spPr/>
    </dgm:pt>
    <dgm:pt modelId="{DD1DBE1E-D694-4F6D-BB19-DAF9CD3DB6FF}" type="pres">
      <dgm:prSet presAssocID="{7655910C-7D71-49C4-B0BB-22F60FFA49DC}" presName="linNode" presStyleCnt="0"/>
      <dgm:spPr/>
    </dgm:pt>
    <dgm:pt modelId="{4E09A4CF-6BA1-40DB-B051-00759C23951F}" type="pres">
      <dgm:prSet presAssocID="{7655910C-7D71-49C4-B0BB-22F60FFA49DC}" presName="parentText" presStyleLbl="node1" presStyleIdx="2" presStyleCnt="5">
        <dgm:presLayoutVars>
          <dgm:chMax val="1"/>
          <dgm:bulletEnabled val="1"/>
        </dgm:presLayoutVars>
      </dgm:prSet>
      <dgm:spPr>
        <a:prstGeom prst="roundRect">
          <a:avLst/>
        </a:prstGeom>
      </dgm:spPr>
      <dgm:t>
        <a:bodyPr/>
        <a:lstStyle/>
        <a:p>
          <a:endParaRPr lang="en-GB"/>
        </a:p>
      </dgm:t>
    </dgm:pt>
    <dgm:pt modelId="{587DAB3A-9F05-44EF-86C3-C8EFC796E9A0}" type="pres">
      <dgm:prSet presAssocID="{7655910C-7D71-49C4-B0BB-22F60FFA49DC}" presName="descendantText" presStyleLbl="alignAccFollowNode1" presStyleIdx="2" presStyleCnt="5">
        <dgm:presLayoutVars>
          <dgm:bulletEnabled val="1"/>
        </dgm:presLayoutVars>
      </dgm:prSet>
      <dgm:spPr>
        <a:prstGeom prst="round2SameRect">
          <a:avLst/>
        </a:prstGeom>
      </dgm:spPr>
      <dgm:t>
        <a:bodyPr/>
        <a:lstStyle/>
        <a:p>
          <a:endParaRPr lang="en-GB"/>
        </a:p>
      </dgm:t>
    </dgm:pt>
    <dgm:pt modelId="{21628D93-DAF0-4A32-A5BA-5B22A68B5C9A}" type="pres">
      <dgm:prSet presAssocID="{1EBF4F84-A3FD-4C6C-AB8E-03A12960A762}" presName="sp" presStyleCnt="0"/>
      <dgm:spPr/>
    </dgm:pt>
    <dgm:pt modelId="{46313480-CE5C-4A55-A7A1-8E8CA4ED7675}" type="pres">
      <dgm:prSet presAssocID="{5743682C-C990-45FB-841D-F271B21FFB1B}" presName="linNode" presStyleCnt="0"/>
      <dgm:spPr/>
    </dgm:pt>
    <dgm:pt modelId="{B1867463-F0DA-4407-9E03-9F5293C072E1}" type="pres">
      <dgm:prSet presAssocID="{5743682C-C990-45FB-841D-F271B21FFB1B}" presName="parentText" presStyleLbl="node1" presStyleIdx="3" presStyleCnt="5">
        <dgm:presLayoutVars>
          <dgm:chMax val="1"/>
          <dgm:bulletEnabled val="1"/>
        </dgm:presLayoutVars>
      </dgm:prSet>
      <dgm:spPr>
        <a:prstGeom prst="roundRect">
          <a:avLst/>
        </a:prstGeom>
      </dgm:spPr>
      <dgm:t>
        <a:bodyPr/>
        <a:lstStyle/>
        <a:p>
          <a:endParaRPr lang="en-GB"/>
        </a:p>
      </dgm:t>
    </dgm:pt>
    <dgm:pt modelId="{994537CF-9EB5-49BC-AA15-F495801997D0}" type="pres">
      <dgm:prSet presAssocID="{5743682C-C990-45FB-841D-F271B21FFB1B}" presName="descendantText" presStyleLbl="alignAccFollowNode1" presStyleIdx="3" presStyleCnt="5">
        <dgm:presLayoutVars>
          <dgm:bulletEnabled val="1"/>
        </dgm:presLayoutVars>
      </dgm:prSet>
      <dgm:spPr>
        <a:prstGeom prst="round2SameRect">
          <a:avLst/>
        </a:prstGeom>
      </dgm:spPr>
      <dgm:t>
        <a:bodyPr/>
        <a:lstStyle/>
        <a:p>
          <a:endParaRPr lang="en-GB"/>
        </a:p>
      </dgm:t>
    </dgm:pt>
    <dgm:pt modelId="{86950CBF-337C-485C-94E6-89723CF54866}" type="pres">
      <dgm:prSet presAssocID="{2C7E356C-A986-4D06-AD01-2272DED106D9}" presName="sp" presStyleCnt="0"/>
      <dgm:spPr/>
    </dgm:pt>
    <dgm:pt modelId="{3BFEA61A-09B1-40EA-82D9-6EF0B4816752}" type="pres">
      <dgm:prSet presAssocID="{37B95CD3-66DF-44B5-8912-06DA81D2CA65}" presName="linNode" presStyleCnt="0"/>
      <dgm:spPr/>
    </dgm:pt>
    <dgm:pt modelId="{15B51703-EB8F-40AF-B276-B29C57E8D83D}" type="pres">
      <dgm:prSet presAssocID="{37B95CD3-66DF-44B5-8912-06DA81D2CA65}" presName="parentText" presStyleLbl="node1" presStyleIdx="4" presStyleCnt="5">
        <dgm:presLayoutVars>
          <dgm:chMax val="1"/>
          <dgm:bulletEnabled val="1"/>
        </dgm:presLayoutVars>
      </dgm:prSet>
      <dgm:spPr>
        <a:prstGeom prst="roundRect">
          <a:avLst/>
        </a:prstGeom>
      </dgm:spPr>
      <dgm:t>
        <a:bodyPr/>
        <a:lstStyle/>
        <a:p>
          <a:endParaRPr lang="en-GB"/>
        </a:p>
      </dgm:t>
    </dgm:pt>
    <dgm:pt modelId="{885025ED-5832-4E9D-BDF3-FDC1C59B9B53}" type="pres">
      <dgm:prSet presAssocID="{37B95CD3-66DF-44B5-8912-06DA81D2CA65}" presName="descendantText" presStyleLbl="alignAccFollowNode1" presStyleIdx="4" presStyleCnt="5">
        <dgm:presLayoutVars>
          <dgm:bulletEnabled val="1"/>
        </dgm:presLayoutVars>
      </dgm:prSet>
      <dgm:spPr>
        <a:prstGeom prst="round2SameRect">
          <a:avLst/>
        </a:prstGeom>
      </dgm:spPr>
      <dgm:t>
        <a:bodyPr/>
        <a:lstStyle/>
        <a:p>
          <a:endParaRPr lang="en-GB"/>
        </a:p>
      </dgm:t>
    </dgm:pt>
  </dgm:ptLst>
  <dgm:cxnLst>
    <dgm:cxn modelId="{2A59D11C-EEA7-4CD4-B7B5-9D76919AEBB2}" srcId="{37B95CD3-66DF-44B5-8912-06DA81D2CA65}" destId="{E42B55FD-D084-4EE0-A07D-86F83FF31C56}" srcOrd="0" destOrd="0" parTransId="{BEE755B6-1309-481F-9A3D-03BA11803D67}" sibTransId="{5F7F9AAC-D66A-4D59-9209-614400D3AFE5}"/>
    <dgm:cxn modelId="{CBA7EEDB-3FE8-45B3-863A-513C29909E90}" type="presOf" srcId="{1B6E7E6A-35E6-4036-BB95-679D696C3961}" destId="{994537CF-9EB5-49BC-AA15-F495801997D0}" srcOrd="0" destOrd="1" presId="urn:microsoft.com/office/officeart/2005/8/layout/vList5"/>
    <dgm:cxn modelId="{8D8C94F2-AFC8-45F1-91B8-1562AD88526B}" type="presOf" srcId="{B0365003-D8C8-41A2-AFE8-F7C03CB2DC49}" destId="{587DAB3A-9F05-44EF-86C3-C8EFC796E9A0}" srcOrd="0" destOrd="0" presId="urn:microsoft.com/office/officeart/2005/8/layout/vList5"/>
    <dgm:cxn modelId="{826965A9-C195-4F3A-B1B3-2DBF4B21F1BB}" srcId="{20B5FC32-000B-4A26-BE4D-E7A3B56995B2}" destId="{8562B605-5DC0-4BF4-8181-FC1D443B8500}" srcOrd="1" destOrd="0" parTransId="{B19DBC9E-B4E2-4804-8E17-435CB404438F}" sibTransId="{5C563FF2-EC29-4D31-A146-C1C3971FF731}"/>
    <dgm:cxn modelId="{B581B983-16C4-46CC-8065-0962BB88C806}" type="presOf" srcId="{E42B55FD-D084-4EE0-A07D-86F83FF31C56}" destId="{885025ED-5832-4E9D-BDF3-FDC1C59B9B53}" srcOrd="0" destOrd="0" presId="urn:microsoft.com/office/officeart/2005/8/layout/vList5"/>
    <dgm:cxn modelId="{ADEA4CD5-941F-4E4C-AC67-BE7B15DAE12A}" srcId="{20B5FC32-000B-4A26-BE4D-E7A3B56995B2}" destId="{37B95CD3-66DF-44B5-8912-06DA81D2CA65}" srcOrd="4" destOrd="0" parTransId="{62628EB3-441D-42BD-90EA-612BFD4AFCB1}" sibTransId="{DFE1630A-0283-4C42-8B6A-F1FAD378FD88}"/>
    <dgm:cxn modelId="{8A84BAEB-6C76-4706-89B0-ABC043845CFA}" type="presOf" srcId="{37B95CD3-66DF-44B5-8912-06DA81D2CA65}" destId="{15B51703-EB8F-40AF-B276-B29C57E8D83D}" srcOrd="0" destOrd="0" presId="urn:microsoft.com/office/officeart/2005/8/layout/vList5"/>
    <dgm:cxn modelId="{3FCFCCF9-5DE6-454A-B805-8E33090CC15C}" type="presOf" srcId="{7655910C-7D71-49C4-B0BB-22F60FFA49DC}" destId="{4E09A4CF-6BA1-40DB-B051-00759C23951F}" srcOrd="0" destOrd="0" presId="urn:microsoft.com/office/officeart/2005/8/layout/vList5"/>
    <dgm:cxn modelId="{AB6DBB33-9376-43EC-B426-8D41DFCC1447}" srcId="{20B5FC32-000B-4A26-BE4D-E7A3B56995B2}" destId="{5743682C-C990-45FB-841D-F271B21FFB1B}" srcOrd="3" destOrd="0" parTransId="{EF58EF5F-7DDF-4F94-A209-DD351DF6AC42}" sibTransId="{2C7E356C-A986-4D06-AD01-2272DED106D9}"/>
    <dgm:cxn modelId="{F7245C5B-9A80-4821-9EC5-BB1DAA7C5B7E}" srcId="{20B5FC32-000B-4A26-BE4D-E7A3B56995B2}" destId="{7655910C-7D71-49C4-B0BB-22F60FFA49DC}" srcOrd="2" destOrd="0" parTransId="{4C5AD4E9-1E23-4D39-B52A-671C1B6AD0B1}" sibTransId="{1EBF4F84-A3FD-4C6C-AB8E-03A12960A762}"/>
    <dgm:cxn modelId="{ED9A15FB-4BFE-42B9-A9F6-1940CDC33D9C}" type="presOf" srcId="{D24FA5F5-1B02-4457-94DB-143894135D3F}" destId="{948AF044-F955-4E25-B353-54CE63D169A2}" srcOrd="0" destOrd="0" presId="urn:microsoft.com/office/officeart/2005/8/layout/vList5"/>
    <dgm:cxn modelId="{5E8EDE09-91A3-4594-B6B6-9842AA9339D6}" srcId="{7655910C-7D71-49C4-B0BB-22F60FFA49DC}" destId="{B0365003-D8C8-41A2-AFE8-F7C03CB2DC49}" srcOrd="0" destOrd="0" parTransId="{BC32B5C7-28B7-492D-954C-FE5FA6F0B769}" sibTransId="{A056FE46-4E36-4A76-8485-48C426376A0B}"/>
    <dgm:cxn modelId="{C2AE6E41-B4EA-4F7B-ACD3-5B6B6C867ED3}" srcId="{8562B605-5DC0-4BF4-8181-FC1D443B8500}" destId="{48B1386B-28FF-4B62-BFE9-081727F66ED1}" srcOrd="0" destOrd="0" parTransId="{A343D9CC-5604-4BD5-A4CB-28FCD2EBCF4F}" sibTransId="{FEF9CF0D-7295-4CAF-8357-162A5BCFE85D}"/>
    <dgm:cxn modelId="{10A697D3-8CDD-47AE-9C52-2A61AC0CD540}" srcId="{20B5FC32-000B-4A26-BE4D-E7A3B56995B2}" destId="{3D7DCBBF-CFF8-476E-9EF2-134B210ADB8C}" srcOrd="0" destOrd="0" parTransId="{6CAB2E0D-6546-43A1-B845-0E55475CB8BA}" sibTransId="{071CC4F5-24C0-4EAE-B661-CC8704B9AF7E}"/>
    <dgm:cxn modelId="{DD8FF1DC-5FD5-4247-9C2A-5C610D87DDD9}" type="presOf" srcId="{3D7DCBBF-CFF8-476E-9EF2-134B210ADB8C}" destId="{A5C73CDD-3C30-4570-B11C-53DD9AD3B051}" srcOrd="0" destOrd="0" presId="urn:microsoft.com/office/officeart/2005/8/layout/vList5"/>
    <dgm:cxn modelId="{996C5103-F4A1-4586-B89D-6D53403C091C}" type="presOf" srcId="{9C9520AC-0CA8-4889-939E-0DF413E7872C}" destId="{994537CF-9EB5-49BC-AA15-F495801997D0}" srcOrd="0" destOrd="0" presId="urn:microsoft.com/office/officeart/2005/8/layout/vList5"/>
    <dgm:cxn modelId="{30AB38A4-9053-4EAD-810B-83BCA308E638}" srcId="{5743682C-C990-45FB-841D-F271B21FFB1B}" destId="{9C9520AC-0CA8-4889-939E-0DF413E7872C}" srcOrd="0" destOrd="0" parTransId="{49A9C629-1D4F-4E76-9987-AB86022D8954}" sibTransId="{5E4605F9-FCA1-4700-82BF-527F4ABA2F73}"/>
    <dgm:cxn modelId="{69EB6D00-62EE-4536-90A7-63F03459678E}" srcId="{3D7DCBBF-CFF8-476E-9EF2-134B210ADB8C}" destId="{D24FA5F5-1B02-4457-94DB-143894135D3F}" srcOrd="0" destOrd="0" parTransId="{631F0F35-9DFB-44DE-AAD0-BF3093C44F0B}" sibTransId="{CA14FA44-6BF2-4561-9B26-46A402ABDB08}"/>
    <dgm:cxn modelId="{6E0D3CD7-F8A0-4383-B876-F46C7F5EE4EF}" srcId="{5743682C-C990-45FB-841D-F271B21FFB1B}" destId="{1B6E7E6A-35E6-4036-BB95-679D696C3961}" srcOrd="1" destOrd="0" parTransId="{D48CAAFF-48E8-4D8E-BBDB-C41654CED2AD}" sibTransId="{17B24635-79E5-4AE8-B75F-3F286A2B3F2C}"/>
    <dgm:cxn modelId="{12869B2D-EBEA-42E8-B362-1E10E68FC4FD}" type="presOf" srcId="{8562B605-5DC0-4BF4-8181-FC1D443B8500}" destId="{A2386A54-F52F-40F3-A694-7F76BF785C3F}" srcOrd="0" destOrd="0" presId="urn:microsoft.com/office/officeart/2005/8/layout/vList5"/>
    <dgm:cxn modelId="{CB399A66-3489-45E8-ACD1-E831EACFC191}" type="presOf" srcId="{48B1386B-28FF-4B62-BFE9-081727F66ED1}" destId="{164D53DA-DA9F-4A95-BA05-741C62824526}" srcOrd="0" destOrd="0" presId="urn:microsoft.com/office/officeart/2005/8/layout/vList5"/>
    <dgm:cxn modelId="{96377557-4911-4546-9D35-AA33A9533BCA}" type="presOf" srcId="{5743682C-C990-45FB-841D-F271B21FFB1B}" destId="{B1867463-F0DA-4407-9E03-9F5293C072E1}" srcOrd="0" destOrd="0" presId="urn:microsoft.com/office/officeart/2005/8/layout/vList5"/>
    <dgm:cxn modelId="{222CC7C7-07D0-4631-9558-FF00DD5ED56B}" type="presOf" srcId="{20B5FC32-000B-4A26-BE4D-E7A3B56995B2}" destId="{2013293A-6C6E-4C60-A546-6AA02F6F9AED}" srcOrd="0" destOrd="0" presId="urn:microsoft.com/office/officeart/2005/8/layout/vList5"/>
    <dgm:cxn modelId="{DA310B14-C6BD-4787-A462-15F9BDD526AE}" type="presParOf" srcId="{2013293A-6C6E-4C60-A546-6AA02F6F9AED}" destId="{0529FCEA-4C18-4896-8706-E23806568FDA}" srcOrd="0" destOrd="0" presId="urn:microsoft.com/office/officeart/2005/8/layout/vList5"/>
    <dgm:cxn modelId="{595C95E9-478B-444F-BE15-0959EB973525}" type="presParOf" srcId="{0529FCEA-4C18-4896-8706-E23806568FDA}" destId="{A5C73CDD-3C30-4570-B11C-53DD9AD3B051}" srcOrd="0" destOrd="0" presId="urn:microsoft.com/office/officeart/2005/8/layout/vList5"/>
    <dgm:cxn modelId="{C382A85B-1999-4EED-9F32-CAB3F07DF2FA}" type="presParOf" srcId="{0529FCEA-4C18-4896-8706-E23806568FDA}" destId="{948AF044-F955-4E25-B353-54CE63D169A2}" srcOrd="1" destOrd="0" presId="urn:microsoft.com/office/officeart/2005/8/layout/vList5"/>
    <dgm:cxn modelId="{116AC98E-2E9F-4929-B932-DEE9C4C5FC73}" type="presParOf" srcId="{2013293A-6C6E-4C60-A546-6AA02F6F9AED}" destId="{B27077A4-C53A-45C7-97DA-927C018982F1}" srcOrd="1" destOrd="0" presId="urn:microsoft.com/office/officeart/2005/8/layout/vList5"/>
    <dgm:cxn modelId="{578D0E51-FF22-4649-970E-BEA8580B8546}" type="presParOf" srcId="{2013293A-6C6E-4C60-A546-6AA02F6F9AED}" destId="{2AF0B387-8F17-47DE-AE8F-DBD687A9321E}" srcOrd="2" destOrd="0" presId="urn:microsoft.com/office/officeart/2005/8/layout/vList5"/>
    <dgm:cxn modelId="{B32D2189-4901-4625-A1A6-E29DA85C6923}" type="presParOf" srcId="{2AF0B387-8F17-47DE-AE8F-DBD687A9321E}" destId="{A2386A54-F52F-40F3-A694-7F76BF785C3F}" srcOrd="0" destOrd="0" presId="urn:microsoft.com/office/officeart/2005/8/layout/vList5"/>
    <dgm:cxn modelId="{82FF649C-D522-42B5-9E35-3C01466DD0C7}" type="presParOf" srcId="{2AF0B387-8F17-47DE-AE8F-DBD687A9321E}" destId="{164D53DA-DA9F-4A95-BA05-741C62824526}" srcOrd="1" destOrd="0" presId="urn:microsoft.com/office/officeart/2005/8/layout/vList5"/>
    <dgm:cxn modelId="{BDC8DE91-E7BB-4F26-9F6D-5BC227ED1FBB}" type="presParOf" srcId="{2013293A-6C6E-4C60-A546-6AA02F6F9AED}" destId="{048A5CA0-AEF2-43AD-AEFB-40824BEE1057}" srcOrd="3" destOrd="0" presId="urn:microsoft.com/office/officeart/2005/8/layout/vList5"/>
    <dgm:cxn modelId="{91CD775A-066A-4A21-9DB1-710FD2D50A8B}" type="presParOf" srcId="{2013293A-6C6E-4C60-A546-6AA02F6F9AED}" destId="{DD1DBE1E-D694-4F6D-BB19-DAF9CD3DB6FF}" srcOrd="4" destOrd="0" presId="urn:microsoft.com/office/officeart/2005/8/layout/vList5"/>
    <dgm:cxn modelId="{810450FB-2676-4F75-A58E-853B9D2C69D3}" type="presParOf" srcId="{DD1DBE1E-D694-4F6D-BB19-DAF9CD3DB6FF}" destId="{4E09A4CF-6BA1-40DB-B051-00759C23951F}" srcOrd="0" destOrd="0" presId="urn:microsoft.com/office/officeart/2005/8/layout/vList5"/>
    <dgm:cxn modelId="{67537CF5-8459-4FEB-8167-50AF06AEEFF1}" type="presParOf" srcId="{DD1DBE1E-D694-4F6D-BB19-DAF9CD3DB6FF}" destId="{587DAB3A-9F05-44EF-86C3-C8EFC796E9A0}" srcOrd="1" destOrd="0" presId="urn:microsoft.com/office/officeart/2005/8/layout/vList5"/>
    <dgm:cxn modelId="{7E24621D-D9E3-409B-AAF7-73BACE6A3644}" type="presParOf" srcId="{2013293A-6C6E-4C60-A546-6AA02F6F9AED}" destId="{21628D93-DAF0-4A32-A5BA-5B22A68B5C9A}" srcOrd="5" destOrd="0" presId="urn:microsoft.com/office/officeart/2005/8/layout/vList5"/>
    <dgm:cxn modelId="{0814B645-1E4C-4BEC-A722-1ADAD74F1477}" type="presParOf" srcId="{2013293A-6C6E-4C60-A546-6AA02F6F9AED}" destId="{46313480-CE5C-4A55-A7A1-8E8CA4ED7675}" srcOrd="6" destOrd="0" presId="urn:microsoft.com/office/officeart/2005/8/layout/vList5"/>
    <dgm:cxn modelId="{4F07E01B-E30A-482B-8FDF-D51894F255E2}" type="presParOf" srcId="{46313480-CE5C-4A55-A7A1-8E8CA4ED7675}" destId="{B1867463-F0DA-4407-9E03-9F5293C072E1}" srcOrd="0" destOrd="0" presId="urn:microsoft.com/office/officeart/2005/8/layout/vList5"/>
    <dgm:cxn modelId="{C90AC349-5177-45D8-B68E-C2896B452CE8}" type="presParOf" srcId="{46313480-CE5C-4A55-A7A1-8E8CA4ED7675}" destId="{994537CF-9EB5-49BC-AA15-F495801997D0}" srcOrd="1" destOrd="0" presId="urn:microsoft.com/office/officeart/2005/8/layout/vList5"/>
    <dgm:cxn modelId="{63F45529-A40F-41A9-91C2-CA44BFD0F1BD}" type="presParOf" srcId="{2013293A-6C6E-4C60-A546-6AA02F6F9AED}" destId="{86950CBF-337C-485C-94E6-89723CF54866}" srcOrd="7" destOrd="0" presId="urn:microsoft.com/office/officeart/2005/8/layout/vList5"/>
    <dgm:cxn modelId="{F6C4A102-1CEC-4356-A0CF-EA8712E07468}" type="presParOf" srcId="{2013293A-6C6E-4C60-A546-6AA02F6F9AED}" destId="{3BFEA61A-09B1-40EA-82D9-6EF0B4816752}" srcOrd="8" destOrd="0" presId="urn:microsoft.com/office/officeart/2005/8/layout/vList5"/>
    <dgm:cxn modelId="{CECF3F4D-DEC4-4DAF-B822-DC2C20F57012}" type="presParOf" srcId="{3BFEA61A-09B1-40EA-82D9-6EF0B4816752}" destId="{15B51703-EB8F-40AF-B276-B29C57E8D83D}" srcOrd="0" destOrd="0" presId="urn:microsoft.com/office/officeart/2005/8/layout/vList5"/>
    <dgm:cxn modelId="{C2A51F6E-2B78-4D95-B7DF-9F4EC3C2FCA2}" type="presParOf" srcId="{3BFEA61A-09B1-40EA-82D9-6EF0B4816752}" destId="{885025ED-5832-4E9D-BDF3-FDC1C59B9B5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6E4B43-7A3D-4CF8-B34B-2B5B1F1A1215}" type="doc">
      <dgm:prSet loTypeId="urn:microsoft.com/office/officeart/2005/8/layout/vList5" loCatId="list" qsTypeId="urn:microsoft.com/office/officeart/2005/8/quickstyle/simple5" qsCatId="simple" csTypeId="urn:microsoft.com/office/officeart/2005/8/colors/accent2_5" csCatId="accent2" phldr="1"/>
      <dgm:spPr/>
      <dgm:t>
        <a:bodyPr/>
        <a:lstStyle/>
        <a:p>
          <a:endParaRPr lang="en-GB"/>
        </a:p>
      </dgm:t>
    </dgm:pt>
    <dgm:pt modelId="{B618EDAF-FF37-4E69-A4F4-FF004083FF88}">
      <dgm:prSet phldrT="[Text]"/>
      <dgm:spPr>
        <a:xfrm>
          <a:off x="232348" y="2496"/>
          <a:ext cx="2671971" cy="1647604"/>
        </a:xfrm>
        <a:solidFill>
          <a:srgbClr val="0066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en-GB" dirty="0" smtClean="0">
              <a:solidFill>
                <a:srgbClr val="FFFFFF"/>
              </a:solidFill>
              <a:latin typeface="Arial"/>
              <a:ea typeface="+mn-ea"/>
              <a:cs typeface="Arial"/>
            </a:rPr>
            <a:t>Impact</a:t>
          </a:r>
          <a:endParaRPr lang="en-GB" dirty="0">
            <a:solidFill>
              <a:srgbClr val="FFFFFF"/>
            </a:solidFill>
            <a:latin typeface="Arial"/>
            <a:ea typeface="+mn-ea"/>
            <a:cs typeface="Arial"/>
          </a:endParaRPr>
        </a:p>
      </dgm:t>
    </dgm:pt>
    <dgm:pt modelId="{C9682C7C-73BC-40E3-9D50-6B128D5D9640}" type="parTrans" cxnId="{6AA0AED9-90F3-4FB7-A239-636496F88608}">
      <dgm:prSet/>
      <dgm:spPr/>
      <dgm:t>
        <a:bodyPr/>
        <a:lstStyle/>
        <a:p>
          <a:endParaRPr lang="en-GB"/>
        </a:p>
      </dgm:t>
    </dgm:pt>
    <dgm:pt modelId="{7F83B913-BEFA-4984-9813-7EC1EFFE14BE}" type="sibTrans" cxnId="{6AA0AED9-90F3-4FB7-A239-636496F88608}">
      <dgm:prSet/>
      <dgm:spPr/>
      <dgm:t>
        <a:bodyPr/>
        <a:lstStyle/>
        <a:p>
          <a:endParaRPr lang="en-GB"/>
        </a:p>
      </dgm:t>
    </dgm:pt>
    <dgm:pt modelId="{32E081EF-9A38-43E9-89F1-86846F708E08}">
      <dgm:prSet phldrT="[Text]" custT="1"/>
      <dgm:spPr>
        <a:xfrm rot="5400000">
          <a:off x="5033427" y="-1961850"/>
          <a:ext cx="1318083" cy="5576299"/>
        </a:xfrm>
        <a:solidFill>
          <a:srgbClr val="2E7B5C">
            <a:alpha val="90000"/>
            <a:tint val="40000"/>
            <a:hueOff val="0"/>
            <a:satOff val="0"/>
            <a:lumOff val="0"/>
            <a:alphaOff val="0"/>
          </a:srgbClr>
        </a:solidFill>
        <a:ln w="9525" cap="flat" cmpd="sng" algn="ctr">
          <a:solidFill>
            <a:srgbClr val="2E7B5C">
              <a:alpha val="90000"/>
              <a:tint val="40000"/>
              <a:hueOff val="0"/>
              <a:satOff val="0"/>
              <a:lumOff val="0"/>
              <a:alphaOff val="0"/>
            </a:srgbClr>
          </a:solidFill>
          <a:prstDash val="solid"/>
        </a:ln>
        <a:effectLst>
          <a:outerShdw blurRad="40000" dist="23000" dir="5400000" rotWithShape="0">
            <a:srgbClr val="000000">
              <a:alpha val="35000"/>
            </a:srgbClr>
          </a:outerShdw>
        </a:effectLst>
      </dgm:spPr>
      <dgm:t>
        <a:bodyPr/>
        <a:lstStyle/>
        <a:p>
          <a:r>
            <a:rPr lang="en-GB" sz="1600" b="1" dirty="0" smtClean="0">
              <a:solidFill>
                <a:srgbClr val="0F5494"/>
              </a:solidFill>
              <a:latin typeface="+mj-lt"/>
              <a:ea typeface="+mn-ea"/>
              <a:cs typeface="Arial"/>
            </a:rPr>
            <a:t>Long term goal to which the project contributes</a:t>
          </a:r>
          <a:endParaRPr lang="en-GB" sz="1600" b="1" dirty="0">
            <a:solidFill>
              <a:srgbClr val="0F5494"/>
            </a:solidFill>
            <a:latin typeface="+mj-lt"/>
            <a:ea typeface="+mn-ea"/>
            <a:cs typeface="Arial"/>
          </a:endParaRPr>
        </a:p>
      </dgm:t>
    </dgm:pt>
    <dgm:pt modelId="{4F1CDAE5-5A14-4223-9D95-010D0C3673B4}" type="parTrans" cxnId="{AD52DD2A-5697-4D52-B51C-C7226D5AA048}">
      <dgm:prSet/>
      <dgm:spPr/>
      <dgm:t>
        <a:bodyPr/>
        <a:lstStyle/>
        <a:p>
          <a:endParaRPr lang="en-GB"/>
        </a:p>
      </dgm:t>
    </dgm:pt>
    <dgm:pt modelId="{E1370C89-5BD2-4AE4-A493-6FA51D69F4A0}" type="sibTrans" cxnId="{AD52DD2A-5697-4D52-B51C-C7226D5AA048}">
      <dgm:prSet/>
      <dgm:spPr/>
      <dgm:t>
        <a:bodyPr/>
        <a:lstStyle/>
        <a:p>
          <a:endParaRPr lang="en-GB"/>
        </a:p>
      </dgm:t>
    </dgm:pt>
    <dgm:pt modelId="{BA3329CD-3569-4A09-9479-ECEA9F959103}">
      <dgm:prSet phldrT="[Text]" custT="1"/>
      <dgm:spPr>
        <a:xfrm rot="5400000">
          <a:off x="5033427" y="-1961850"/>
          <a:ext cx="1318083" cy="5576299"/>
        </a:xfrm>
        <a:solidFill>
          <a:srgbClr val="2E7B5C">
            <a:alpha val="90000"/>
            <a:tint val="40000"/>
            <a:hueOff val="0"/>
            <a:satOff val="0"/>
            <a:lumOff val="0"/>
            <a:alphaOff val="0"/>
          </a:srgbClr>
        </a:solidFill>
        <a:ln w="9525" cap="flat" cmpd="sng" algn="ctr">
          <a:solidFill>
            <a:srgbClr val="2E7B5C">
              <a:alpha val="90000"/>
              <a:tint val="40000"/>
              <a:hueOff val="0"/>
              <a:satOff val="0"/>
              <a:lumOff val="0"/>
              <a:alphaOff val="0"/>
            </a:srgbClr>
          </a:solidFill>
          <a:prstDash val="solid"/>
        </a:ln>
        <a:effectLst>
          <a:outerShdw blurRad="40000" dist="23000" dir="5400000" rotWithShape="0">
            <a:srgbClr val="000000">
              <a:alpha val="35000"/>
            </a:srgbClr>
          </a:outerShdw>
        </a:effectLst>
      </dgm:spPr>
      <dgm:t>
        <a:bodyPr/>
        <a:lstStyle/>
        <a:p>
          <a:r>
            <a:rPr lang="en-GB" sz="1600" b="1" dirty="0" smtClean="0">
              <a:solidFill>
                <a:srgbClr val="0F5494"/>
              </a:solidFill>
              <a:latin typeface="+mj-lt"/>
              <a:ea typeface="+mn-ea"/>
              <a:cs typeface="Arial"/>
            </a:rPr>
            <a:t>e.g. MDG/SDG indicators, EURF level one, health improvement, poverty reduction, economic development</a:t>
          </a:r>
          <a:endParaRPr lang="en-GB" sz="1600" b="1" dirty="0">
            <a:solidFill>
              <a:srgbClr val="0F5494"/>
            </a:solidFill>
            <a:latin typeface="+mj-lt"/>
            <a:ea typeface="+mn-ea"/>
            <a:cs typeface="Arial"/>
          </a:endParaRPr>
        </a:p>
      </dgm:t>
    </dgm:pt>
    <dgm:pt modelId="{1D3B742E-8231-4B42-AF16-1AA812C4FCCA}" type="parTrans" cxnId="{69363552-8527-4A18-B054-558A2B056AEE}">
      <dgm:prSet/>
      <dgm:spPr/>
      <dgm:t>
        <a:bodyPr/>
        <a:lstStyle/>
        <a:p>
          <a:endParaRPr lang="en-GB"/>
        </a:p>
      </dgm:t>
    </dgm:pt>
    <dgm:pt modelId="{E06225F4-0A81-44B5-9526-BE2728075E7F}" type="sibTrans" cxnId="{69363552-8527-4A18-B054-558A2B056AEE}">
      <dgm:prSet/>
      <dgm:spPr/>
      <dgm:t>
        <a:bodyPr/>
        <a:lstStyle/>
        <a:p>
          <a:endParaRPr lang="en-GB"/>
        </a:p>
      </dgm:t>
    </dgm:pt>
    <dgm:pt modelId="{3F9E6344-6184-41D6-892C-3C124F5C9B50}">
      <dgm:prSet phldrT="[Text]"/>
      <dgm:spPr>
        <a:xfrm>
          <a:off x="232348" y="1732481"/>
          <a:ext cx="2671971" cy="1647604"/>
        </a:xfrm>
        <a:solidFill>
          <a:srgbClr val="0099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en-GB" dirty="0" smtClean="0">
              <a:solidFill>
                <a:srgbClr val="FFFFFF"/>
              </a:solidFill>
              <a:latin typeface="Arial"/>
              <a:ea typeface="+mn-ea"/>
              <a:cs typeface="Arial"/>
            </a:rPr>
            <a:t>Outcome</a:t>
          </a:r>
          <a:endParaRPr lang="en-GB" dirty="0">
            <a:solidFill>
              <a:srgbClr val="FFFFFF"/>
            </a:solidFill>
            <a:latin typeface="Arial"/>
            <a:ea typeface="+mn-ea"/>
            <a:cs typeface="Arial"/>
          </a:endParaRPr>
        </a:p>
      </dgm:t>
    </dgm:pt>
    <dgm:pt modelId="{68F3B916-F1A6-4092-91E6-D03A6ABE681D}" type="parTrans" cxnId="{195CE8A7-66AC-4930-A632-B8F7018024E1}">
      <dgm:prSet/>
      <dgm:spPr/>
      <dgm:t>
        <a:bodyPr/>
        <a:lstStyle/>
        <a:p>
          <a:endParaRPr lang="en-GB"/>
        </a:p>
      </dgm:t>
    </dgm:pt>
    <dgm:pt modelId="{C3598E6A-E601-4AD8-9C47-FDB704B7C5D1}" type="sibTrans" cxnId="{195CE8A7-66AC-4930-A632-B8F7018024E1}">
      <dgm:prSet/>
      <dgm:spPr/>
      <dgm:t>
        <a:bodyPr/>
        <a:lstStyle/>
        <a:p>
          <a:endParaRPr lang="en-GB"/>
        </a:p>
      </dgm:t>
    </dgm:pt>
    <dgm:pt modelId="{DFB03CD7-4D66-42DF-BF6A-6375AC7A05A7}">
      <dgm:prSet phldrT="[Text]" custT="1"/>
      <dgm:spPr>
        <a:xfrm rot="5400000">
          <a:off x="5033427" y="-231865"/>
          <a:ext cx="1318083" cy="5576299"/>
        </a:xfrm>
        <a:solidFill>
          <a:srgbClr val="2E7B5C">
            <a:alpha val="90000"/>
            <a:tint val="40000"/>
            <a:hueOff val="0"/>
            <a:satOff val="0"/>
            <a:lumOff val="0"/>
            <a:alphaOff val="0"/>
          </a:srgbClr>
        </a:solidFill>
        <a:ln w="9525" cap="flat" cmpd="sng" algn="ctr">
          <a:solidFill>
            <a:srgbClr val="2E7B5C">
              <a:alpha val="90000"/>
              <a:tint val="40000"/>
              <a:hueOff val="0"/>
              <a:satOff val="0"/>
              <a:lumOff val="0"/>
              <a:alphaOff val="0"/>
            </a:srgbClr>
          </a:solidFill>
          <a:prstDash val="solid"/>
        </a:ln>
        <a:effectLst>
          <a:outerShdw blurRad="40000" dist="23000" dir="5400000" rotWithShape="0">
            <a:srgbClr val="000000">
              <a:alpha val="35000"/>
            </a:srgbClr>
          </a:outerShdw>
        </a:effectLst>
      </dgm:spPr>
      <dgm:t>
        <a:bodyPr/>
        <a:lstStyle/>
        <a:p>
          <a:r>
            <a:rPr lang="en-GB" sz="1600" b="1" dirty="0" smtClean="0">
              <a:solidFill>
                <a:srgbClr val="0F5494"/>
              </a:solidFill>
              <a:latin typeface="+mj-lt"/>
              <a:ea typeface="+mn-ea"/>
              <a:cs typeface="Arial"/>
            </a:rPr>
            <a:t>What will change for the beneficiaries/target groups – behaviour/ perceptions/ systems</a:t>
          </a:r>
          <a:endParaRPr lang="en-GB" sz="1600" b="1" dirty="0">
            <a:solidFill>
              <a:srgbClr val="0F5494"/>
            </a:solidFill>
            <a:latin typeface="+mj-lt"/>
            <a:ea typeface="+mn-ea"/>
            <a:cs typeface="Arial"/>
          </a:endParaRPr>
        </a:p>
      </dgm:t>
    </dgm:pt>
    <dgm:pt modelId="{CA922793-9E71-472D-B8C1-5282BFC90234}" type="parTrans" cxnId="{215E7D10-BA59-4E52-B9B2-A0859CAEBC58}">
      <dgm:prSet/>
      <dgm:spPr/>
      <dgm:t>
        <a:bodyPr/>
        <a:lstStyle/>
        <a:p>
          <a:endParaRPr lang="en-GB"/>
        </a:p>
      </dgm:t>
    </dgm:pt>
    <dgm:pt modelId="{B3253688-122F-4201-A46A-525BBC2DED35}" type="sibTrans" cxnId="{215E7D10-BA59-4E52-B9B2-A0859CAEBC58}">
      <dgm:prSet/>
      <dgm:spPr/>
      <dgm:t>
        <a:bodyPr/>
        <a:lstStyle/>
        <a:p>
          <a:endParaRPr lang="en-GB"/>
        </a:p>
      </dgm:t>
    </dgm:pt>
    <dgm:pt modelId="{7E792208-F6F0-4B62-8782-57FC0003FDFB}">
      <dgm:prSet phldrT="[Text]"/>
      <dgm:spPr>
        <a:xfrm>
          <a:off x="232348" y="3462466"/>
          <a:ext cx="2671971" cy="1647604"/>
        </a:xfrm>
        <a:solidFill>
          <a:srgbClr val="00FF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en-GB" dirty="0" smtClean="0">
              <a:solidFill>
                <a:srgbClr val="FFFFFF"/>
              </a:solidFill>
              <a:latin typeface="Arial"/>
              <a:ea typeface="+mn-ea"/>
              <a:cs typeface="Arial"/>
            </a:rPr>
            <a:t>Output</a:t>
          </a:r>
          <a:endParaRPr lang="en-GB" dirty="0">
            <a:solidFill>
              <a:srgbClr val="FFFFFF"/>
            </a:solidFill>
            <a:latin typeface="Arial"/>
            <a:ea typeface="+mn-ea"/>
            <a:cs typeface="Arial"/>
          </a:endParaRPr>
        </a:p>
      </dgm:t>
    </dgm:pt>
    <dgm:pt modelId="{0066BEC6-F5CA-40DF-ADC1-4564851FEEDB}" type="parTrans" cxnId="{C3712DEF-6959-4345-8359-92C16E379276}">
      <dgm:prSet/>
      <dgm:spPr/>
      <dgm:t>
        <a:bodyPr/>
        <a:lstStyle/>
        <a:p>
          <a:endParaRPr lang="en-GB"/>
        </a:p>
      </dgm:t>
    </dgm:pt>
    <dgm:pt modelId="{F7CC9AA1-2E5B-4190-ADC5-93A5392A5802}" type="sibTrans" cxnId="{C3712DEF-6959-4345-8359-92C16E379276}">
      <dgm:prSet/>
      <dgm:spPr/>
      <dgm:t>
        <a:bodyPr/>
        <a:lstStyle/>
        <a:p>
          <a:endParaRPr lang="en-GB"/>
        </a:p>
      </dgm:t>
    </dgm:pt>
    <dgm:pt modelId="{EBF06465-BF75-43C3-94F3-34B36449A13D}">
      <dgm:prSet phldrT="[Text]" custT="1"/>
      <dgm:spPr>
        <a:xfrm rot="5400000">
          <a:off x="5033427" y="1498119"/>
          <a:ext cx="1318083" cy="5576299"/>
        </a:xfrm>
        <a:solidFill>
          <a:srgbClr val="2E7B5C">
            <a:alpha val="90000"/>
            <a:tint val="40000"/>
            <a:hueOff val="0"/>
            <a:satOff val="0"/>
            <a:lumOff val="0"/>
            <a:alphaOff val="0"/>
          </a:srgbClr>
        </a:solidFill>
        <a:ln w="9525" cap="flat" cmpd="sng" algn="ctr">
          <a:solidFill>
            <a:srgbClr val="2E7B5C">
              <a:alpha val="90000"/>
              <a:tint val="40000"/>
              <a:hueOff val="0"/>
              <a:satOff val="0"/>
              <a:lumOff val="0"/>
              <a:alphaOff val="0"/>
            </a:srgbClr>
          </a:solidFill>
          <a:prstDash val="solid"/>
        </a:ln>
        <a:effectLst>
          <a:outerShdw blurRad="40000" dist="23000" dir="5400000" rotWithShape="0">
            <a:srgbClr val="000000">
              <a:alpha val="35000"/>
            </a:srgbClr>
          </a:outerShdw>
        </a:effectLst>
      </dgm:spPr>
      <dgm:t>
        <a:bodyPr/>
        <a:lstStyle/>
        <a:p>
          <a:r>
            <a:rPr lang="en-GB" sz="1600" b="1" dirty="0" smtClean="0">
              <a:solidFill>
                <a:srgbClr val="0F5494"/>
              </a:solidFill>
              <a:latin typeface="+mj-lt"/>
              <a:ea typeface="+mn-ea"/>
              <a:cs typeface="Arial"/>
            </a:rPr>
            <a:t>The services or facilities delivered to the target groups</a:t>
          </a:r>
          <a:endParaRPr lang="en-GB" sz="1600" b="1" dirty="0">
            <a:solidFill>
              <a:srgbClr val="0F5494"/>
            </a:solidFill>
            <a:latin typeface="+mj-lt"/>
            <a:ea typeface="+mn-ea"/>
            <a:cs typeface="Arial"/>
          </a:endParaRPr>
        </a:p>
      </dgm:t>
    </dgm:pt>
    <dgm:pt modelId="{35B15FE3-B851-4C35-A970-DA84EDEEAD99}" type="parTrans" cxnId="{2207A2EC-F65B-4C06-8466-44D8149D1622}">
      <dgm:prSet/>
      <dgm:spPr/>
      <dgm:t>
        <a:bodyPr/>
        <a:lstStyle/>
        <a:p>
          <a:endParaRPr lang="en-GB"/>
        </a:p>
      </dgm:t>
    </dgm:pt>
    <dgm:pt modelId="{0382FC9B-36A7-488E-82FE-0067F4721FEF}" type="sibTrans" cxnId="{2207A2EC-F65B-4C06-8466-44D8149D1622}">
      <dgm:prSet/>
      <dgm:spPr/>
      <dgm:t>
        <a:bodyPr/>
        <a:lstStyle/>
        <a:p>
          <a:endParaRPr lang="en-GB"/>
        </a:p>
      </dgm:t>
    </dgm:pt>
    <dgm:pt modelId="{14148C70-5D84-4ECD-8C45-FD1921A97FC0}">
      <dgm:prSet phldrT="[Text]" custT="1"/>
      <dgm:spPr>
        <a:xfrm rot="5400000">
          <a:off x="5033427" y="1498119"/>
          <a:ext cx="1318083" cy="5576299"/>
        </a:xfrm>
        <a:solidFill>
          <a:srgbClr val="2E7B5C">
            <a:alpha val="90000"/>
            <a:tint val="40000"/>
            <a:hueOff val="0"/>
            <a:satOff val="0"/>
            <a:lumOff val="0"/>
            <a:alphaOff val="0"/>
          </a:srgbClr>
        </a:solidFill>
        <a:ln w="9525" cap="flat" cmpd="sng" algn="ctr">
          <a:solidFill>
            <a:srgbClr val="2E7B5C">
              <a:alpha val="90000"/>
              <a:tint val="40000"/>
              <a:hueOff val="0"/>
              <a:satOff val="0"/>
              <a:lumOff val="0"/>
              <a:alphaOff val="0"/>
            </a:srgbClr>
          </a:solidFill>
          <a:prstDash val="solid"/>
        </a:ln>
        <a:effectLst>
          <a:outerShdw blurRad="40000" dist="23000" dir="5400000" rotWithShape="0">
            <a:srgbClr val="000000">
              <a:alpha val="35000"/>
            </a:srgbClr>
          </a:outerShdw>
        </a:effectLst>
      </dgm:spPr>
      <dgm:t>
        <a:bodyPr/>
        <a:lstStyle/>
        <a:p>
          <a:r>
            <a:rPr lang="en-GB" sz="1600" b="1" dirty="0" smtClean="0">
              <a:solidFill>
                <a:srgbClr val="0F5494"/>
              </a:solidFill>
              <a:latin typeface="+mj-lt"/>
              <a:ea typeface="+mn-ea"/>
              <a:cs typeface="Arial"/>
            </a:rPr>
            <a:t>e.g. # of water points constructed</a:t>
          </a:r>
          <a:endParaRPr lang="en-GB" sz="1600" b="1" dirty="0">
            <a:solidFill>
              <a:srgbClr val="0F5494"/>
            </a:solidFill>
            <a:latin typeface="+mj-lt"/>
            <a:ea typeface="+mn-ea"/>
            <a:cs typeface="Arial"/>
          </a:endParaRPr>
        </a:p>
      </dgm:t>
    </dgm:pt>
    <dgm:pt modelId="{935B5B8F-64B7-42D5-97AC-B2317404ECA1}" type="parTrans" cxnId="{8C0ACD23-A76B-451F-8A48-AC22627373B2}">
      <dgm:prSet/>
      <dgm:spPr/>
      <dgm:t>
        <a:bodyPr/>
        <a:lstStyle/>
        <a:p>
          <a:endParaRPr lang="en-GB"/>
        </a:p>
      </dgm:t>
    </dgm:pt>
    <dgm:pt modelId="{A5121FD7-06E2-4CD1-9E5E-43D69B6E502D}" type="sibTrans" cxnId="{8C0ACD23-A76B-451F-8A48-AC22627373B2}">
      <dgm:prSet/>
      <dgm:spPr/>
      <dgm:t>
        <a:bodyPr/>
        <a:lstStyle/>
        <a:p>
          <a:endParaRPr lang="en-GB"/>
        </a:p>
      </dgm:t>
    </dgm:pt>
    <dgm:pt modelId="{46054409-A314-48D9-B574-91AF06A2698B}">
      <dgm:prSet phldrT="[Text]" custT="1"/>
      <dgm:spPr>
        <a:xfrm rot="5400000">
          <a:off x="5033427" y="-231865"/>
          <a:ext cx="1318083" cy="5576299"/>
        </a:xfrm>
        <a:solidFill>
          <a:srgbClr val="2E7B5C">
            <a:alpha val="90000"/>
            <a:tint val="40000"/>
            <a:hueOff val="0"/>
            <a:satOff val="0"/>
            <a:lumOff val="0"/>
            <a:alphaOff val="0"/>
          </a:srgbClr>
        </a:solidFill>
        <a:ln w="9525" cap="flat" cmpd="sng" algn="ctr">
          <a:solidFill>
            <a:srgbClr val="2E7B5C">
              <a:alpha val="90000"/>
              <a:tint val="40000"/>
              <a:hueOff val="0"/>
              <a:satOff val="0"/>
              <a:lumOff val="0"/>
              <a:alphaOff val="0"/>
            </a:srgbClr>
          </a:solidFill>
          <a:prstDash val="solid"/>
        </a:ln>
        <a:effectLst>
          <a:outerShdw blurRad="40000" dist="23000" dir="5400000" rotWithShape="0">
            <a:srgbClr val="000000">
              <a:alpha val="35000"/>
            </a:srgbClr>
          </a:outerShdw>
        </a:effectLst>
      </dgm:spPr>
      <dgm:t>
        <a:bodyPr/>
        <a:lstStyle/>
        <a:p>
          <a:r>
            <a:rPr lang="en-GB" sz="1600" b="1" dirty="0" smtClean="0">
              <a:solidFill>
                <a:srgbClr val="0F5494"/>
              </a:solidFill>
              <a:latin typeface="+mj-lt"/>
              <a:ea typeface="+mn-ea"/>
              <a:cs typeface="Arial"/>
            </a:rPr>
            <a:t>e.g. # of people using improved water sources</a:t>
          </a:r>
          <a:endParaRPr lang="en-GB" sz="1600" b="1" dirty="0">
            <a:solidFill>
              <a:srgbClr val="0F5494"/>
            </a:solidFill>
            <a:latin typeface="+mj-lt"/>
            <a:ea typeface="+mn-ea"/>
            <a:cs typeface="Arial"/>
          </a:endParaRPr>
        </a:p>
      </dgm:t>
    </dgm:pt>
    <dgm:pt modelId="{4F54B623-7C2E-4BC8-9B79-DCF5F769346C}" type="parTrans" cxnId="{4CF7D090-4E27-4B62-ADA5-C129B62827CB}">
      <dgm:prSet/>
      <dgm:spPr/>
      <dgm:t>
        <a:bodyPr/>
        <a:lstStyle/>
        <a:p>
          <a:endParaRPr lang="en-GB"/>
        </a:p>
      </dgm:t>
    </dgm:pt>
    <dgm:pt modelId="{4574A9C7-5E9F-4537-8B15-2DE1EC1B9B79}" type="sibTrans" cxnId="{4CF7D090-4E27-4B62-ADA5-C129B62827CB}">
      <dgm:prSet/>
      <dgm:spPr/>
      <dgm:t>
        <a:bodyPr/>
        <a:lstStyle/>
        <a:p>
          <a:endParaRPr lang="en-GB"/>
        </a:p>
      </dgm:t>
    </dgm:pt>
    <dgm:pt modelId="{29AAF141-4494-4046-BF4C-9DAA260469EA}" type="pres">
      <dgm:prSet presAssocID="{AE6E4B43-7A3D-4CF8-B34B-2B5B1F1A1215}" presName="Name0" presStyleCnt="0">
        <dgm:presLayoutVars>
          <dgm:dir/>
          <dgm:animLvl val="lvl"/>
          <dgm:resizeHandles val="exact"/>
        </dgm:presLayoutVars>
      </dgm:prSet>
      <dgm:spPr/>
      <dgm:t>
        <a:bodyPr/>
        <a:lstStyle/>
        <a:p>
          <a:endParaRPr lang="en-GB"/>
        </a:p>
      </dgm:t>
    </dgm:pt>
    <dgm:pt modelId="{2E389A78-9092-407C-93D3-1B1659B8E2CF}" type="pres">
      <dgm:prSet presAssocID="{B618EDAF-FF37-4E69-A4F4-FF004083FF88}" presName="linNode" presStyleCnt="0"/>
      <dgm:spPr/>
      <dgm:t>
        <a:bodyPr/>
        <a:lstStyle/>
        <a:p>
          <a:endParaRPr lang="en-GB"/>
        </a:p>
      </dgm:t>
    </dgm:pt>
    <dgm:pt modelId="{CBE4DD67-A837-4EE4-B304-9319859690D8}" type="pres">
      <dgm:prSet presAssocID="{B618EDAF-FF37-4E69-A4F4-FF004083FF88}" presName="parentText" presStyleLbl="node1" presStyleIdx="0" presStyleCnt="3" custScaleX="95191" custScaleY="85238" custLinFactNeighborX="-37" custLinFactNeighborY="5245">
        <dgm:presLayoutVars>
          <dgm:chMax val="1"/>
          <dgm:bulletEnabled val="1"/>
        </dgm:presLayoutVars>
      </dgm:prSet>
      <dgm:spPr>
        <a:prstGeom prst="roundRect">
          <a:avLst/>
        </a:prstGeom>
      </dgm:spPr>
      <dgm:t>
        <a:bodyPr/>
        <a:lstStyle/>
        <a:p>
          <a:endParaRPr lang="en-GB"/>
        </a:p>
      </dgm:t>
    </dgm:pt>
    <dgm:pt modelId="{4A5766C3-C32C-4D7C-AD7D-56A4F4FE459F}" type="pres">
      <dgm:prSet presAssocID="{B618EDAF-FF37-4E69-A4F4-FF004083FF88}" presName="descendantText" presStyleLbl="alignAccFollowNode1" presStyleIdx="0" presStyleCnt="3" custScaleX="129636" custLinFactNeighborX="-6394">
        <dgm:presLayoutVars>
          <dgm:bulletEnabled val="1"/>
        </dgm:presLayoutVars>
      </dgm:prSet>
      <dgm:spPr>
        <a:prstGeom prst="round2SameRect">
          <a:avLst/>
        </a:prstGeom>
      </dgm:spPr>
      <dgm:t>
        <a:bodyPr/>
        <a:lstStyle/>
        <a:p>
          <a:endParaRPr lang="en-GB"/>
        </a:p>
      </dgm:t>
    </dgm:pt>
    <dgm:pt modelId="{DFF6E900-7B6D-4214-87C5-57E268778EF6}" type="pres">
      <dgm:prSet presAssocID="{7F83B913-BEFA-4984-9813-7EC1EFFE14BE}" presName="sp" presStyleCnt="0"/>
      <dgm:spPr/>
      <dgm:t>
        <a:bodyPr/>
        <a:lstStyle/>
        <a:p>
          <a:endParaRPr lang="en-GB"/>
        </a:p>
      </dgm:t>
    </dgm:pt>
    <dgm:pt modelId="{6AE029DE-ED61-4F61-805F-F859932E6049}" type="pres">
      <dgm:prSet presAssocID="{3F9E6344-6184-41D6-892C-3C124F5C9B50}" presName="linNode" presStyleCnt="0"/>
      <dgm:spPr/>
      <dgm:t>
        <a:bodyPr/>
        <a:lstStyle/>
        <a:p>
          <a:endParaRPr lang="en-GB"/>
        </a:p>
      </dgm:t>
    </dgm:pt>
    <dgm:pt modelId="{52AB7811-1988-4AE1-BA4D-47446132820B}" type="pres">
      <dgm:prSet presAssocID="{3F9E6344-6184-41D6-892C-3C124F5C9B50}" presName="parentText" presStyleLbl="node1" presStyleIdx="1" presStyleCnt="3" custScaleX="96372" custScaleY="96261" custLinFactNeighborX="652" custLinFactNeighborY="2150">
        <dgm:presLayoutVars>
          <dgm:chMax val="1"/>
          <dgm:bulletEnabled val="1"/>
        </dgm:presLayoutVars>
      </dgm:prSet>
      <dgm:spPr>
        <a:prstGeom prst="roundRect">
          <a:avLst/>
        </a:prstGeom>
      </dgm:spPr>
      <dgm:t>
        <a:bodyPr/>
        <a:lstStyle/>
        <a:p>
          <a:endParaRPr lang="en-GB"/>
        </a:p>
      </dgm:t>
    </dgm:pt>
    <dgm:pt modelId="{984ADBDF-5958-43F8-9D89-837A6FD6CFB3}" type="pres">
      <dgm:prSet presAssocID="{3F9E6344-6184-41D6-892C-3C124F5C9B50}" presName="descendantText" presStyleLbl="alignAccFollowNode1" presStyleIdx="1" presStyleCnt="3" custScaleX="132852" custScaleY="125122" custLinFactNeighborX="-5705">
        <dgm:presLayoutVars>
          <dgm:bulletEnabled val="1"/>
        </dgm:presLayoutVars>
      </dgm:prSet>
      <dgm:spPr>
        <a:prstGeom prst="round2SameRect">
          <a:avLst/>
        </a:prstGeom>
      </dgm:spPr>
      <dgm:t>
        <a:bodyPr/>
        <a:lstStyle/>
        <a:p>
          <a:endParaRPr lang="en-GB"/>
        </a:p>
      </dgm:t>
    </dgm:pt>
    <dgm:pt modelId="{973DB87A-4790-4350-922A-63C6BBE89BFA}" type="pres">
      <dgm:prSet presAssocID="{C3598E6A-E601-4AD8-9C47-FDB704B7C5D1}" presName="sp" presStyleCnt="0"/>
      <dgm:spPr/>
      <dgm:t>
        <a:bodyPr/>
        <a:lstStyle/>
        <a:p>
          <a:endParaRPr lang="en-GB"/>
        </a:p>
      </dgm:t>
    </dgm:pt>
    <dgm:pt modelId="{C585E81B-AAEE-4D78-B41D-678AD4C3803B}" type="pres">
      <dgm:prSet presAssocID="{7E792208-F6F0-4B62-8782-57FC0003FDFB}" presName="linNode" presStyleCnt="0"/>
      <dgm:spPr/>
      <dgm:t>
        <a:bodyPr/>
        <a:lstStyle/>
        <a:p>
          <a:endParaRPr lang="en-GB"/>
        </a:p>
      </dgm:t>
    </dgm:pt>
    <dgm:pt modelId="{72FD8C94-7C79-406C-A383-EDD562D9E56B}" type="pres">
      <dgm:prSet presAssocID="{7E792208-F6F0-4B62-8782-57FC0003FDFB}" presName="parentText" presStyleLbl="node1" presStyleIdx="2" presStyleCnt="3" custScaleX="100846">
        <dgm:presLayoutVars>
          <dgm:chMax val="1"/>
          <dgm:bulletEnabled val="1"/>
        </dgm:presLayoutVars>
      </dgm:prSet>
      <dgm:spPr>
        <a:prstGeom prst="roundRect">
          <a:avLst/>
        </a:prstGeom>
      </dgm:spPr>
      <dgm:t>
        <a:bodyPr/>
        <a:lstStyle/>
        <a:p>
          <a:endParaRPr lang="en-GB"/>
        </a:p>
      </dgm:t>
    </dgm:pt>
    <dgm:pt modelId="{631E61E2-8395-49BD-80DC-2CD8A0C245F4}" type="pres">
      <dgm:prSet presAssocID="{7E792208-F6F0-4B62-8782-57FC0003FDFB}" presName="descendantText" presStyleLbl="alignAccFollowNode1" presStyleIdx="2" presStyleCnt="3" custScaleX="141190" custScaleY="124988" custLinFactNeighborX="-4905">
        <dgm:presLayoutVars>
          <dgm:bulletEnabled val="1"/>
        </dgm:presLayoutVars>
      </dgm:prSet>
      <dgm:spPr>
        <a:prstGeom prst="round2SameRect">
          <a:avLst/>
        </a:prstGeom>
      </dgm:spPr>
      <dgm:t>
        <a:bodyPr/>
        <a:lstStyle/>
        <a:p>
          <a:endParaRPr lang="en-GB"/>
        </a:p>
      </dgm:t>
    </dgm:pt>
  </dgm:ptLst>
  <dgm:cxnLst>
    <dgm:cxn modelId="{195CE8A7-66AC-4930-A632-B8F7018024E1}" srcId="{AE6E4B43-7A3D-4CF8-B34B-2B5B1F1A1215}" destId="{3F9E6344-6184-41D6-892C-3C124F5C9B50}" srcOrd="1" destOrd="0" parTransId="{68F3B916-F1A6-4092-91E6-D03A6ABE681D}" sibTransId="{C3598E6A-E601-4AD8-9C47-FDB704B7C5D1}"/>
    <dgm:cxn modelId="{74A50BCF-C24F-48CB-8A53-A4EA073520E3}" type="presOf" srcId="{AE6E4B43-7A3D-4CF8-B34B-2B5B1F1A1215}" destId="{29AAF141-4494-4046-BF4C-9DAA260469EA}" srcOrd="0" destOrd="0" presId="urn:microsoft.com/office/officeart/2005/8/layout/vList5"/>
    <dgm:cxn modelId="{6AA0AED9-90F3-4FB7-A239-636496F88608}" srcId="{AE6E4B43-7A3D-4CF8-B34B-2B5B1F1A1215}" destId="{B618EDAF-FF37-4E69-A4F4-FF004083FF88}" srcOrd="0" destOrd="0" parTransId="{C9682C7C-73BC-40E3-9D50-6B128D5D9640}" sibTransId="{7F83B913-BEFA-4984-9813-7EC1EFFE14BE}"/>
    <dgm:cxn modelId="{AD52DD2A-5697-4D52-B51C-C7226D5AA048}" srcId="{B618EDAF-FF37-4E69-A4F4-FF004083FF88}" destId="{32E081EF-9A38-43E9-89F1-86846F708E08}" srcOrd="0" destOrd="0" parTransId="{4F1CDAE5-5A14-4223-9D95-010D0C3673B4}" sibTransId="{E1370C89-5BD2-4AE4-A493-6FA51D69F4A0}"/>
    <dgm:cxn modelId="{8C0ACD23-A76B-451F-8A48-AC22627373B2}" srcId="{7E792208-F6F0-4B62-8782-57FC0003FDFB}" destId="{14148C70-5D84-4ECD-8C45-FD1921A97FC0}" srcOrd="1" destOrd="0" parTransId="{935B5B8F-64B7-42D5-97AC-B2317404ECA1}" sibTransId="{A5121FD7-06E2-4CD1-9E5E-43D69B6E502D}"/>
    <dgm:cxn modelId="{215E7D10-BA59-4E52-B9B2-A0859CAEBC58}" srcId="{3F9E6344-6184-41D6-892C-3C124F5C9B50}" destId="{DFB03CD7-4D66-42DF-BF6A-6375AC7A05A7}" srcOrd="0" destOrd="0" parTransId="{CA922793-9E71-472D-B8C1-5282BFC90234}" sibTransId="{B3253688-122F-4201-A46A-525BBC2DED35}"/>
    <dgm:cxn modelId="{8B8F1F09-D46C-48F9-AE2C-FBC4FB45BEA6}" type="presOf" srcId="{7E792208-F6F0-4B62-8782-57FC0003FDFB}" destId="{72FD8C94-7C79-406C-A383-EDD562D9E56B}" srcOrd="0" destOrd="0" presId="urn:microsoft.com/office/officeart/2005/8/layout/vList5"/>
    <dgm:cxn modelId="{2526DA1E-91B5-4066-807E-1E6860FB1C65}" type="presOf" srcId="{BA3329CD-3569-4A09-9479-ECEA9F959103}" destId="{4A5766C3-C32C-4D7C-AD7D-56A4F4FE459F}" srcOrd="0" destOrd="1" presId="urn:microsoft.com/office/officeart/2005/8/layout/vList5"/>
    <dgm:cxn modelId="{2207A2EC-F65B-4C06-8466-44D8149D1622}" srcId="{7E792208-F6F0-4B62-8782-57FC0003FDFB}" destId="{EBF06465-BF75-43C3-94F3-34B36449A13D}" srcOrd="0" destOrd="0" parTransId="{35B15FE3-B851-4C35-A970-DA84EDEEAD99}" sibTransId="{0382FC9B-36A7-488E-82FE-0067F4721FEF}"/>
    <dgm:cxn modelId="{E58DAA74-C99D-49A4-A6DB-E99B4E531E56}" type="presOf" srcId="{14148C70-5D84-4ECD-8C45-FD1921A97FC0}" destId="{631E61E2-8395-49BD-80DC-2CD8A0C245F4}" srcOrd="0" destOrd="1" presId="urn:microsoft.com/office/officeart/2005/8/layout/vList5"/>
    <dgm:cxn modelId="{4CF7D090-4E27-4B62-ADA5-C129B62827CB}" srcId="{3F9E6344-6184-41D6-892C-3C124F5C9B50}" destId="{46054409-A314-48D9-B574-91AF06A2698B}" srcOrd="1" destOrd="0" parTransId="{4F54B623-7C2E-4BC8-9B79-DCF5F769346C}" sibTransId="{4574A9C7-5E9F-4537-8B15-2DE1EC1B9B79}"/>
    <dgm:cxn modelId="{1E4ED0C7-2826-4A85-86E0-BDE27E9F19C8}" type="presOf" srcId="{EBF06465-BF75-43C3-94F3-34B36449A13D}" destId="{631E61E2-8395-49BD-80DC-2CD8A0C245F4}" srcOrd="0" destOrd="0" presId="urn:microsoft.com/office/officeart/2005/8/layout/vList5"/>
    <dgm:cxn modelId="{C3712DEF-6959-4345-8359-92C16E379276}" srcId="{AE6E4B43-7A3D-4CF8-B34B-2B5B1F1A1215}" destId="{7E792208-F6F0-4B62-8782-57FC0003FDFB}" srcOrd="2" destOrd="0" parTransId="{0066BEC6-F5CA-40DF-ADC1-4564851FEEDB}" sibTransId="{F7CC9AA1-2E5B-4190-ADC5-93A5392A5802}"/>
    <dgm:cxn modelId="{6C3E99E1-D8E4-4E6D-8867-D38046AC02EE}" type="presOf" srcId="{3F9E6344-6184-41D6-892C-3C124F5C9B50}" destId="{52AB7811-1988-4AE1-BA4D-47446132820B}" srcOrd="0" destOrd="0" presId="urn:microsoft.com/office/officeart/2005/8/layout/vList5"/>
    <dgm:cxn modelId="{94E84C0D-F826-4389-BCC6-7B9AE19AB35C}" type="presOf" srcId="{B618EDAF-FF37-4E69-A4F4-FF004083FF88}" destId="{CBE4DD67-A837-4EE4-B304-9319859690D8}" srcOrd="0" destOrd="0" presId="urn:microsoft.com/office/officeart/2005/8/layout/vList5"/>
    <dgm:cxn modelId="{BC0736F3-E8FF-4926-BC26-FA8A4FB39A2F}" type="presOf" srcId="{32E081EF-9A38-43E9-89F1-86846F708E08}" destId="{4A5766C3-C32C-4D7C-AD7D-56A4F4FE459F}" srcOrd="0" destOrd="0" presId="urn:microsoft.com/office/officeart/2005/8/layout/vList5"/>
    <dgm:cxn modelId="{AFB15B5C-1339-4C22-AA1D-BA85B55EA316}" type="presOf" srcId="{46054409-A314-48D9-B574-91AF06A2698B}" destId="{984ADBDF-5958-43F8-9D89-837A6FD6CFB3}" srcOrd="0" destOrd="1" presId="urn:microsoft.com/office/officeart/2005/8/layout/vList5"/>
    <dgm:cxn modelId="{B9BB3944-B18E-4CAE-8339-15CA0852AE21}" type="presOf" srcId="{DFB03CD7-4D66-42DF-BF6A-6375AC7A05A7}" destId="{984ADBDF-5958-43F8-9D89-837A6FD6CFB3}" srcOrd="0" destOrd="0" presId="urn:microsoft.com/office/officeart/2005/8/layout/vList5"/>
    <dgm:cxn modelId="{69363552-8527-4A18-B054-558A2B056AEE}" srcId="{B618EDAF-FF37-4E69-A4F4-FF004083FF88}" destId="{BA3329CD-3569-4A09-9479-ECEA9F959103}" srcOrd="1" destOrd="0" parTransId="{1D3B742E-8231-4B42-AF16-1AA812C4FCCA}" sibTransId="{E06225F4-0A81-44B5-9526-BE2728075E7F}"/>
    <dgm:cxn modelId="{59F04775-3625-4681-85CC-A04B712CE65D}" type="presParOf" srcId="{29AAF141-4494-4046-BF4C-9DAA260469EA}" destId="{2E389A78-9092-407C-93D3-1B1659B8E2CF}" srcOrd="0" destOrd="0" presId="urn:microsoft.com/office/officeart/2005/8/layout/vList5"/>
    <dgm:cxn modelId="{29AE05CD-70C5-4B8D-9460-E2948ED38693}" type="presParOf" srcId="{2E389A78-9092-407C-93D3-1B1659B8E2CF}" destId="{CBE4DD67-A837-4EE4-B304-9319859690D8}" srcOrd="0" destOrd="0" presId="urn:microsoft.com/office/officeart/2005/8/layout/vList5"/>
    <dgm:cxn modelId="{6A57F0EC-E95B-40C8-9608-5FF26D6440A2}" type="presParOf" srcId="{2E389A78-9092-407C-93D3-1B1659B8E2CF}" destId="{4A5766C3-C32C-4D7C-AD7D-56A4F4FE459F}" srcOrd="1" destOrd="0" presId="urn:microsoft.com/office/officeart/2005/8/layout/vList5"/>
    <dgm:cxn modelId="{538E66F2-4437-4C32-8CA1-8A60E6F15092}" type="presParOf" srcId="{29AAF141-4494-4046-BF4C-9DAA260469EA}" destId="{DFF6E900-7B6D-4214-87C5-57E268778EF6}" srcOrd="1" destOrd="0" presId="urn:microsoft.com/office/officeart/2005/8/layout/vList5"/>
    <dgm:cxn modelId="{09DFC229-F68D-42BE-BCE3-2FED57D4B443}" type="presParOf" srcId="{29AAF141-4494-4046-BF4C-9DAA260469EA}" destId="{6AE029DE-ED61-4F61-805F-F859932E6049}" srcOrd="2" destOrd="0" presId="urn:microsoft.com/office/officeart/2005/8/layout/vList5"/>
    <dgm:cxn modelId="{D875C327-BADA-406D-B3C8-78C4A9FF9611}" type="presParOf" srcId="{6AE029DE-ED61-4F61-805F-F859932E6049}" destId="{52AB7811-1988-4AE1-BA4D-47446132820B}" srcOrd="0" destOrd="0" presId="urn:microsoft.com/office/officeart/2005/8/layout/vList5"/>
    <dgm:cxn modelId="{E841A811-53C0-4126-8D0A-8C148970F60A}" type="presParOf" srcId="{6AE029DE-ED61-4F61-805F-F859932E6049}" destId="{984ADBDF-5958-43F8-9D89-837A6FD6CFB3}" srcOrd="1" destOrd="0" presId="urn:microsoft.com/office/officeart/2005/8/layout/vList5"/>
    <dgm:cxn modelId="{0A8F58F1-EEB8-433C-92B9-17F4EBBD7E2C}" type="presParOf" srcId="{29AAF141-4494-4046-BF4C-9DAA260469EA}" destId="{973DB87A-4790-4350-922A-63C6BBE89BFA}" srcOrd="3" destOrd="0" presId="urn:microsoft.com/office/officeart/2005/8/layout/vList5"/>
    <dgm:cxn modelId="{C34CFD2E-A81C-42D2-9F00-920C1F869295}" type="presParOf" srcId="{29AAF141-4494-4046-BF4C-9DAA260469EA}" destId="{C585E81B-AAEE-4D78-B41D-678AD4C3803B}" srcOrd="4" destOrd="0" presId="urn:microsoft.com/office/officeart/2005/8/layout/vList5"/>
    <dgm:cxn modelId="{6D8E5CD8-0B6E-463A-B36A-EDBBA7EF21FA}" type="presParOf" srcId="{C585E81B-AAEE-4D78-B41D-678AD4C3803B}" destId="{72FD8C94-7C79-406C-A383-EDD562D9E56B}" srcOrd="0" destOrd="0" presId="urn:microsoft.com/office/officeart/2005/8/layout/vList5"/>
    <dgm:cxn modelId="{82E4F95C-6543-4F72-B261-A1D85C34BC3E}" type="presParOf" srcId="{C585E81B-AAEE-4D78-B41D-678AD4C3803B}" destId="{631E61E2-8395-49BD-80DC-2CD8A0C245F4}"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D10EF4B4-6246-4DB1-B8EB-98BE4B6A5D8A}" type="doc">
      <dgm:prSet loTypeId="urn:microsoft.com/office/officeart/2005/8/layout/chevron2" loCatId="process" qsTypeId="urn:microsoft.com/office/officeart/2005/8/quickstyle/simple1" qsCatId="simple" csTypeId="urn:microsoft.com/office/officeart/2005/8/colors/accent2_5" csCatId="accent2" phldr="1"/>
      <dgm:spPr/>
      <dgm:t>
        <a:bodyPr/>
        <a:lstStyle/>
        <a:p>
          <a:endParaRPr lang="en-US"/>
        </a:p>
      </dgm:t>
    </dgm:pt>
    <dgm:pt modelId="{5D5E2AB2-46F8-42AB-9AB4-5F64199C9EDD}">
      <dgm:prSet phldrT="[Texte]"/>
      <dgm:spPr/>
      <dgm:t>
        <a:bodyPr/>
        <a:lstStyle/>
        <a:p>
          <a:r>
            <a:rPr lang="en-US" b="1" dirty="0" smtClean="0"/>
            <a:t>Step 1</a:t>
          </a:r>
          <a:endParaRPr lang="en-US" b="1" dirty="0"/>
        </a:p>
      </dgm:t>
    </dgm:pt>
    <dgm:pt modelId="{6E3CF7D4-D1D7-4E6D-A2AC-8A9B73CDD158}" type="parTrans" cxnId="{E00E91A8-619D-4F67-999F-EF9496ADFB8E}">
      <dgm:prSet/>
      <dgm:spPr/>
      <dgm:t>
        <a:bodyPr/>
        <a:lstStyle/>
        <a:p>
          <a:endParaRPr lang="en-US">
            <a:solidFill>
              <a:srgbClr val="0F5494"/>
            </a:solidFill>
          </a:endParaRPr>
        </a:p>
      </dgm:t>
    </dgm:pt>
    <dgm:pt modelId="{8DC9F939-B377-407F-9611-DE5B8189A1DA}" type="sibTrans" cxnId="{E00E91A8-619D-4F67-999F-EF9496ADFB8E}">
      <dgm:prSet/>
      <dgm:spPr/>
      <dgm:t>
        <a:bodyPr/>
        <a:lstStyle/>
        <a:p>
          <a:endParaRPr lang="en-US">
            <a:solidFill>
              <a:srgbClr val="0F5494"/>
            </a:solidFill>
          </a:endParaRPr>
        </a:p>
      </dgm:t>
    </dgm:pt>
    <dgm:pt modelId="{9916A2CF-4317-4054-87E4-AB8E2ED63338}">
      <dgm:prSet phldrT="[Texte]" custT="1"/>
      <dgm:spPr/>
      <dgm:t>
        <a:bodyPr/>
        <a:lstStyle/>
        <a:p>
          <a:pPr algn="ctr"/>
          <a:r>
            <a:rPr lang="en-US" sz="3000" dirty="0" smtClean="0">
              <a:solidFill>
                <a:srgbClr val="0F5494"/>
              </a:solidFill>
            </a:rPr>
            <a:t>Set the baseline</a:t>
          </a:r>
          <a:endParaRPr lang="en-US" sz="3000" dirty="0">
            <a:solidFill>
              <a:srgbClr val="0F5494"/>
            </a:solidFill>
          </a:endParaRPr>
        </a:p>
      </dgm:t>
    </dgm:pt>
    <dgm:pt modelId="{89FBB781-E45F-4C5C-AF0C-190B84383C13}" type="parTrans" cxnId="{D667CD0E-1EB0-49EB-B64A-A357CA99733F}">
      <dgm:prSet/>
      <dgm:spPr/>
      <dgm:t>
        <a:bodyPr/>
        <a:lstStyle/>
        <a:p>
          <a:endParaRPr lang="en-US">
            <a:solidFill>
              <a:srgbClr val="0F5494"/>
            </a:solidFill>
          </a:endParaRPr>
        </a:p>
      </dgm:t>
    </dgm:pt>
    <dgm:pt modelId="{AC2415C4-BC21-4BBE-B8C5-1656FA81675C}" type="sibTrans" cxnId="{D667CD0E-1EB0-49EB-B64A-A357CA99733F}">
      <dgm:prSet/>
      <dgm:spPr/>
      <dgm:t>
        <a:bodyPr/>
        <a:lstStyle/>
        <a:p>
          <a:endParaRPr lang="en-US">
            <a:solidFill>
              <a:srgbClr val="0F5494"/>
            </a:solidFill>
          </a:endParaRPr>
        </a:p>
      </dgm:t>
    </dgm:pt>
    <dgm:pt modelId="{165817E4-B5E0-48C6-A17A-2CF59AF49F70}">
      <dgm:prSet phldrT="[Texte]"/>
      <dgm:spPr/>
      <dgm:t>
        <a:bodyPr/>
        <a:lstStyle/>
        <a:p>
          <a:r>
            <a:rPr lang="en-US" b="1" smtClean="0"/>
            <a:t>Step 2</a:t>
          </a:r>
          <a:endParaRPr lang="en-US" b="1" dirty="0"/>
        </a:p>
      </dgm:t>
    </dgm:pt>
    <dgm:pt modelId="{211F76AA-A4D2-43F1-9DE1-B68C3BECF604}" type="parTrans" cxnId="{5D678A0D-38F4-42F5-B5DD-9D07486A1C31}">
      <dgm:prSet/>
      <dgm:spPr/>
      <dgm:t>
        <a:bodyPr/>
        <a:lstStyle/>
        <a:p>
          <a:endParaRPr lang="en-US">
            <a:solidFill>
              <a:srgbClr val="0F5494"/>
            </a:solidFill>
          </a:endParaRPr>
        </a:p>
      </dgm:t>
    </dgm:pt>
    <dgm:pt modelId="{4A0B4B58-D7DD-4A5C-BD43-AB9DB4BC6F59}" type="sibTrans" cxnId="{5D678A0D-38F4-42F5-B5DD-9D07486A1C31}">
      <dgm:prSet/>
      <dgm:spPr/>
      <dgm:t>
        <a:bodyPr/>
        <a:lstStyle/>
        <a:p>
          <a:endParaRPr lang="en-US">
            <a:solidFill>
              <a:srgbClr val="0F5494"/>
            </a:solidFill>
          </a:endParaRPr>
        </a:p>
      </dgm:t>
    </dgm:pt>
    <dgm:pt modelId="{62DDD46D-1943-40AE-887C-0E99D56FCE0F}">
      <dgm:prSet phldrT="[Texte]" custT="1"/>
      <dgm:spPr/>
      <dgm:t>
        <a:bodyPr/>
        <a:lstStyle/>
        <a:p>
          <a:pPr algn="ctr"/>
          <a:r>
            <a:rPr lang="en-US" sz="3000" dirty="0" smtClean="0">
              <a:solidFill>
                <a:srgbClr val="0F5494"/>
              </a:solidFill>
            </a:rPr>
            <a:t>Set the target</a:t>
          </a:r>
          <a:endParaRPr lang="en-US" sz="3000" dirty="0">
            <a:solidFill>
              <a:srgbClr val="0F5494"/>
            </a:solidFill>
          </a:endParaRPr>
        </a:p>
      </dgm:t>
    </dgm:pt>
    <dgm:pt modelId="{8657FB18-5746-4509-B1E6-497F15D7547C}" type="parTrans" cxnId="{863F2165-05B5-4535-A98F-8F3F3AD77E94}">
      <dgm:prSet/>
      <dgm:spPr/>
      <dgm:t>
        <a:bodyPr/>
        <a:lstStyle/>
        <a:p>
          <a:endParaRPr lang="en-US">
            <a:solidFill>
              <a:srgbClr val="0F5494"/>
            </a:solidFill>
          </a:endParaRPr>
        </a:p>
      </dgm:t>
    </dgm:pt>
    <dgm:pt modelId="{DA96601A-F23D-45A2-B9C1-CEFC4E312103}" type="sibTrans" cxnId="{863F2165-05B5-4535-A98F-8F3F3AD77E94}">
      <dgm:prSet/>
      <dgm:spPr/>
      <dgm:t>
        <a:bodyPr/>
        <a:lstStyle/>
        <a:p>
          <a:endParaRPr lang="en-US">
            <a:solidFill>
              <a:srgbClr val="0F5494"/>
            </a:solidFill>
          </a:endParaRPr>
        </a:p>
      </dgm:t>
    </dgm:pt>
    <dgm:pt modelId="{13FB09C4-08C0-4067-B09A-217CFA3BA85E}">
      <dgm:prSet phldrT="[Texte]"/>
      <dgm:spPr/>
      <dgm:t>
        <a:bodyPr/>
        <a:lstStyle/>
        <a:p>
          <a:r>
            <a:rPr lang="en-US" b="1" smtClean="0"/>
            <a:t>Step 3</a:t>
          </a:r>
          <a:endParaRPr lang="en-US" b="1" dirty="0"/>
        </a:p>
      </dgm:t>
    </dgm:pt>
    <dgm:pt modelId="{B34A3ABB-1142-4E6C-A8C5-05B888240DAD}" type="parTrans" cxnId="{A058DF7E-F8EB-4017-BD33-4BB689FA8017}">
      <dgm:prSet/>
      <dgm:spPr/>
      <dgm:t>
        <a:bodyPr/>
        <a:lstStyle/>
        <a:p>
          <a:endParaRPr lang="en-US">
            <a:solidFill>
              <a:srgbClr val="0F5494"/>
            </a:solidFill>
          </a:endParaRPr>
        </a:p>
      </dgm:t>
    </dgm:pt>
    <dgm:pt modelId="{CDD3E5F0-D70F-4204-8082-258A367D7F80}" type="sibTrans" cxnId="{A058DF7E-F8EB-4017-BD33-4BB689FA8017}">
      <dgm:prSet/>
      <dgm:spPr/>
      <dgm:t>
        <a:bodyPr/>
        <a:lstStyle/>
        <a:p>
          <a:endParaRPr lang="en-US">
            <a:solidFill>
              <a:srgbClr val="0F5494"/>
            </a:solidFill>
          </a:endParaRPr>
        </a:p>
      </dgm:t>
    </dgm:pt>
    <dgm:pt modelId="{373984D4-D31C-4706-A432-943606EABA29}">
      <dgm:prSet phldrT="[Texte]" custT="1"/>
      <dgm:spPr/>
      <dgm:t>
        <a:bodyPr/>
        <a:lstStyle/>
        <a:p>
          <a:pPr algn="ctr"/>
          <a:r>
            <a:rPr lang="en-US" sz="3000" dirty="0" smtClean="0">
              <a:solidFill>
                <a:srgbClr val="0F5494"/>
              </a:solidFill>
            </a:rPr>
            <a:t>Set milestones</a:t>
          </a:r>
          <a:endParaRPr lang="en-US" sz="3000" dirty="0">
            <a:solidFill>
              <a:srgbClr val="0F5494"/>
            </a:solidFill>
          </a:endParaRPr>
        </a:p>
      </dgm:t>
    </dgm:pt>
    <dgm:pt modelId="{8915B2AE-034B-4C84-9492-7A1B02E2CF91}" type="parTrans" cxnId="{3C4E7920-7CF8-4F41-B83D-501B44414D81}">
      <dgm:prSet/>
      <dgm:spPr/>
      <dgm:t>
        <a:bodyPr/>
        <a:lstStyle/>
        <a:p>
          <a:endParaRPr lang="en-US">
            <a:solidFill>
              <a:srgbClr val="0F5494"/>
            </a:solidFill>
          </a:endParaRPr>
        </a:p>
      </dgm:t>
    </dgm:pt>
    <dgm:pt modelId="{AF4FB614-19CB-4564-BBB4-6B45281398CF}" type="sibTrans" cxnId="{3C4E7920-7CF8-4F41-B83D-501B44414D81}">
      <dgm:prSet/>
      <dgm:spPr/>
      <dgm:t>
        <a:bodyPr/>
        <a:lstStyle/>
        <a:p>
          <a:endParaRPr lang="en-US">
            <a:solidFill>
              <a:srgbClr val="0F5494"/>
            </a:solidFill>
          </a:endParaRPr>
        </a:p>
      </dgm:t>
    </dgm:pt>
    <dgm:pt modelId="{A5D39470-D897-41A1-9600-80C4C453D38E}" type="pres">
      <dgm:prSet presAssocID="{D10EF4B4-6246-4DB1-B8EB-98BE4B6A5D8A}" presName="linearFlow" presStyleCnt="0">
        <dgm:presLayoutVars>
          <dgm:dir/>
          <dgm:animLvl val="lvl"/>
          <dgm:resizeHandles val="exact"/>
        </dgm:presLayoutVars>
      </dgm:prSet>
      <dgm:spPr/>
      <dgm:t>
        <a:bodyPr/>
        <a:lstStyle/>
        <a:p>
          <a:endParaRPr lang="en-US"/>
        </a:p>
      </dgm:t>
    </dgm:pt>
    <dgm:pt modelId="{1747C71B-FE7F-4513-A133-BEB4F9212FF5}" type="pres">
      <dgm:prSet presAssocID="{5D5E2AB2-46F8-42AB-9AB4-5F64199C9EDD}" presName="composite" presStyleCnt="0"/>
      <dgm:spPr/>
    </dgm:pt>
    <dgm:pt modelId="{58A67AC8-321C-4392-81D6-F64CF4682F7B}" type="pres">
      <dgm:prSet presAssocID="{5D5E2AB2-46F8-42AB-9AB4-5F64199C9EDD}" presName="parentText" presStyleLbl="alignNode1" presStyleIdx="0" presStyleCnt="3" custAng="0">
        <dgm:presLayoutVars>
          <dgm:chMax val="1"/>
          <dgm:bulletEnabled val="1"/>
        </dgm:presLayoutVars>
      </dgm:prSet>
      <dgm:spPr/>
      <dgm:t>
        <a:bodyPr/>
        <a:lstStyle/>
        <a:p>
          <a:endParaRPr lang="en-US"/>
        </a:p>
      </dgm:t>
    </dgm:pt>
    <dgm:pt modelId="{22F9AEA2-A8D1-471B-B2AF-90B2FDE5D496}" type="pres">
      <dgm:prSet presAssocID="{5D5E2AB2-46F8-42AB-9AB4-5F64199C9EDD}" presName="descendantText" presStyleLbl="alignAcc1" presStyleIdx="0" presStyleCnt="3">
        <dgm:presLayoutVars>
          <dgm:bulletEnabled val="1"/>
        </dgm:presLayoutVars>
      </dgm:prSet>
      <dgm:spPr/>
      <dgm:t>
        <a:bodyPr/>
        <a:lstStyle/>
        <a:p>
          <a:endParaRPr lang="en-US"/>
        </a:p>
      </dgm:t>
    </dgm:pt>
    <dgm:pt modelId="{129B7051-8F78-4DBD-BF00-13C4FA499553}" type="pres">
      <dgm:prSet presAssocID="{8DC9F939-B377-407F-9611-DE5B8189A1DA}" presName="sp" presStyleCnt="0"/>
      <dgm:spPr/>
    </dgm:pt>
    <dgm:pt modelId="{60C7532B-E1F5-4485-A124-AE3E177F192B}" type="pres">
      <dgm:prSet presAssocID="{165817E4-B5E0-48C6-A17A-2CF59AF49F70}" presName="composite" presStyleCnt="0"/>
      <dgm:spPr/>
    </dgm:pt>
    <dgm:pt modelId="{1D5BB1AE-8CB6-4214-9AAF-CCF7D75180A2}" type="pres">
      <dgm:prSet presAssocID="{165817E4-B5E0-48C6-A17A-2CF59AF49F70}" presName="parentText" presStyleLbl="alignNode1" presStyleIdx="1" presStyleCnt="3">
        <dgm:presLayoutVars>
          <dgm:chMax val="1"/>
          <dgm:bulletEnabled val="1"/>
        </dgm:presLayoutVars>
      </dgm:prSet>
      <dgm:spPr/>
      <dgm:t>
        <a:bodyPr/>
        <a:lstStyle/>
        <a:p>
          <a:endParaRPr lang="en-US"/>
        </a:p>
      </dgm:t>
    </dgm:pt>
    <dgm:pt modelId="{27C91B40-663A-4E59-A8A0-177FE3E67986}" type="pres">
      <dgm:prSet presAssocID="{165817E4-B5E0-48C6-A17A-2CF59AF49F70}" presName="descendantText" presStyleLbl="alignAcc1" presStyleIdx="1" presStyleCnt="3">
        <dgm:presLayoutVars>
          <dgm:bulletEnabled val="1"/>
        </dgm:presLayoutVars>
      </dgm:prSet>
      <dgm:spPr/>
      <dgm:t>
        <a:bodyPr/>
        <a:lstStyle/>
        <a:p>
          <a:endParaRPr lang="en-US"/>
        </a:p>
      </dgm:t>
    </dgm:pt>
    <dgm:pt modelId="{5FF70BCB-BFBF-4B3C-9832-1A9AF716B1E9}" type="pres">
      <dgm:prSet presAssocID="{4A0B4B58-D7DD-4A5C-BD43-AB9DB4BC6F59}" presName="sp" presStyleCnt="0"/>
      <dgm:spPr/>
    </dgm:pt>
    <dgm:pt modelId="{E5ADA0CC-CD60-4098-9B58-1FD8DA318B9E}" type="pres">
      <dgm:prSet presAssocID="{13FB09C4-08C0-4067-B09A-217CFA3BA85E}" presName="composite" presStyleCnt="0"/>
      <dgm:spPr/>
    </dgm:pt>
    <dgm:pt modelId="{5C1B5873-DF2F-4CCB-9ECB-BBC8AF1CDC55}" type="pres">
      <dgm:prSet presAssocID="{13FB09C4-08C0-4067-B09A-217CFA3BA85E}" presName="parentText" presStyleLbl="alignNode1" presStyleIdx="2" presStyleCnt="3">
        <dgm:presLayoutVars>
          <dgm:chMax val="1"/>
          <dgm:bulletEnabled val="1"/>
        </dgm:presLayoutVars>
      </dgm:prSet>
      <dgm:spPr/>
      <dgm:t>
        <a:bodyPr/>
        <a:lstStyle/>
        <a:p>
          <a:endParaRPr lang="en-US"/>
        </a:p>
      </dgm:t>
    </dgm:pt>
    <dgm:pt modelId="{C140FA33-0E1B-40C6-8370-A841B5826FB5}" type="pres">
      <dgm:prSet presAssocID="{13FB09C4-08C0-4067-B09A-217CFA3BA85E}" presName="descendantText" presStyleLbl="alignAcc1" presStyleIdx="2" presStyleCnt="3">
        <dgm:presLayoutVars>
          <dgm:bulletEnabled val="1"/>
        </dgm:presLayoutVars>
      </dgm:prSet>
      <dgm:spPr/>
      <dgm:t>
        <a:bodyPr/>
        <a:lstStyle/>
        <a:p>
          <a:endParaRPr lang="en-US"/>
        </a:p>
      </dgm:t>
    </dgm:pt>
  </dgm:ptLst>
  <dgm:cxnLst>
    <dgm:cxn modelId="{0C113052-85FD-4611-B73A-08A3FD7D21F4}" type="presOf" srcId="{62DDD46D-1943-40AE-887C-0E99D56FCE0F}" destId="{27C91B40-663A-4E59-A8A0-177FE3E67986}" srcOrd="0" destOrd="0" presId="urn:microsoft.com/office/officeart/2005/8/layout/chevron2"/>
    <dgm:cxn modelId="{5D678A0D-38F4-42F5-B5DD-9D07486A1C31}" srcId="{D10EF4B4-6246-4DB1-B8EB-98BE4B6A5D8A}" destId="{165817E4-B5E0-48C6-A17A-2CF59AF49F70}" srcOrd="1" destOrd="0" parTransId="{211F76AA-A4D2-43F1-9DE1-B68C3BECF604}" sibTransId="{4A0B4B58-D7DD-4A5C-BD43-AB9DB4BC6F59}"/>
    <dgm:cxn modelId="{3C4E7920-7CF8-4F41-B83D-501B44414D81}" srcId="{13FB09C4-08C0-4067-B09A-217CFA3BA85E}" destId="{373984D4-D31C-4706-A432-943606EABA29}" srcOrd="0" destOrd="0" parTransId="{8915B2AE-034B-4C84-9492-7A1B02E2CF91}" sibTransId="{AF4FB614-19CB-4564-BBB4-6B45281398CF}"/>
    <dgm:cxn modelId="{28AAE950-E010-4051-89CA-1A98C747C453}" type="presOf" srcId="{9916A2CF-4317-4054-87E4-AB8E2ED63338}" destId="{22F9AEA2-A8D1-471B-B2AF-90B2FDE5D496}" srcOrd="0" destOrd="0" presId="urn:microsoft.com/office/officeart/2005/8/layout/chevron2"/>
    <dgm:cxn modelId="{21C104A7-199C-40A4-A492-4961FCD7C9A0}" type="presOf" srcId="{D10EF4B4-6246-4DB1-B8EB-98BE4B6A5D8A}" destId="{A5D39470-D897-41A1-9600-80C4C453D38E}" srcOrd="0" destOrd="0" presId="urn:microsoft.com/office/officeart/2005/8/layout/chevron2"/>
    <dgm:cxn modelId="{71209139-9478-4168-884F-4A591A70516E}" type="presOf" srcId="{373984D4-D31C-4706-A432-943606EABA29}" destId="{C140FA33-0E1B-40C6-8370-A841B5826FB5}" srcOrd="0" destOrd="0" presId="urn:microsoft.com/office/officeart/2005/8/layout/chevron2"/>
    <dgm:cxn modelId="{D667CD0E-1EB0-49EB-B64A-A357CA99733F}" srcId="{5D5E2AB2-46F8-42AB-9AB4-5F64199C9EDD}" destId="{9916A2CF-4317-4054-87E4-AB8E2ED63338}" srcOrd="0" destOrd="0" parTransId="{89FBB781-E45F-4C5C-AF0C-190B84383C13}" sibTransId="{AC2415C4-BC21-4BBE-B8C5-1656FA81675C}"/>
    <dgm:cxn modelId="{DEB36F6E-DF90-4F46-8F9B-2211A06FE271}" type="presOf" srcId="{13FB09C4-08C0-4067-B09A-217CFA3BA85E}" destId="{5C1B5873-DF2F-4CCB-9ECB-BBC8AF1CDC55}" srcOrd="0" destOrd="0" presId="urn:microsoft.com/office/officeart/2005/8/layout/chevron2"/>
    <dgm:cxn modelId="{863F2165-05B5-4535-A98F-8F3F3AD77E94}" srcId="{165817E4-B5E0-48C6-A17A-2CF59AF49F70}" destId="{62DDD46D-1943-40AE-887C-0E99D56FCE0F}" srcOrd="0" destOrd="0" parTransId="{8657FB18-5746-4509-B1E6-497F15D7547C}" sibTransId="{DA96601A-F23D-45A2-B9C1-CEFC4E312103}"/>
    <dgm:cxn modelId="{E00E91A8-619D-4F67-999F-EF9496ADFB8E}" srcId="{D10EF4B4-6246-4DB1-B8EB-98BE4B6A5D8A}" destId="{5D5E2AB2-46F8-42AB-9AB4-5F64199C9EDD}" srcOrd="0" destOrd="0" parTransId="{6E3CF7D4-D1D7-4E6D-A2AC-8A9B73CDD158}" sibTransId="{8DC9F939-B377-407F-9611-DE5B8189A1DA}"/>
    <dgm:cxn modelId="{2DFFC042-C750-4A09-935D-F33BFD9830D0}" type="presOf" srcId="{5D5E2AB2-46F8-42AB-9AB4-5F64199C9EDD}" destId="{58A67AC8-321C-4392-81D6-F64CF4682F7B}" srcOrd="0" destOrd="0" presId="urn:microsoft.com/office/officeart/2005/8/layout/chevron2"/>
    <dgm:cxn modelId="{05C7C4EC-DFC2-4C85-9271-4CFD55AB2E71}" type="presOf" srcId="{165817E4-B5E0-48C6-A17A-2CF59AF49F70}" destId="{1D5BB1AE-8CB6-4214-9AAF-CCF7D75180A2}" srcOrd="0" destOrd="0" presId="urn:microsoft.com/office/officeart/2005/8/layout/chevron2"/>
    <dgm:cxn modelId="{A058DF7E-F8EB-4017-BD33-4BB689FA8017}" srcId="{D10EF4B4-6246-4DB1-B8EB-98BE4B6A5D8A}" destId="{13FB09C4-08C0-4067-B09A-217CFA3BA85E}" srcOrd="2" destOrd="0" parTransId="{B34A3ABB-1142-4E6C-A8C5-05B888240DAD}" sibTransId="{CDD3E5F0-D70F-4204-8082-258A367D7F80}"/>
    <dgm:cxn modelId="{BEA70602-32BA-4BAD-8655-9625C157279F}" type="presParOf" srcId="{A5D39470-D897-41A1-9600-80C4C453D38E}" destId="{1747C71B-FE7F-4513-A133-BEB4F9212FF5}" srcOrd="0" destOrd="0" presId="urn:microsoft.com/office/officeart/2005/8/layout/chevron2"/>
    <dgm:cxn modelId="{C5B66304-B537-43CF-B8EA-E7ECF8FDCEA2}" type="presParOf" srcId="{1747C71B-FE7F-4513-A133-BEB4F9212FF5}" destId="{58A67AC8-321C-4392-81D6-F64CF4682F7B}" srcOrd="0" destOrd="0" presId="urn:microsoft.com/office/officeart/2005/8/layout/chevron2"/>
    <dgm:cxn modelId="{0D617A9A-DC82-4E57-BCA5-AD4918A8271E}" type="presParOf" srcId="{1747C71B-FE7F-4513-A133-BEB4F9212FF5}" destId="{22F9AEA2-A8D1-471B-B2AF-90B2FDE5D496}" srcOrd="1" destOrd="0" presId="urn:microsoft.com/office/officeart/2005/8/layout/chevron2"/>
    <dgm:cxn modelId="{E02D7A6D-D0A6-424B-81E3-ED9901B9630E}" type="presParOf" srcId="{A5D39470-D897-41A1-9600-80C4C453D38E}" destId="{129B7051-8F78-4DBD-BF00-13C4FA499553}" srcOrd="1" destOrd="0" presId="urn:microsoft.com/office/officeart/2005/8/layout/chevron2"/>
    <dgm:cxn modelId="{F7DE2539-113B-4797-9478-32148416DB74}" type="presParOf" srcId="{A5D39470-D897-41A1-9600-80C4C453D38E}" destId="{60C7532B-E1F5-4485-A124-AE3E177F192B}" srcOrd="2" destOrd="0" presId="urn:microsoft.com/office/officeart/2005/8/layout/chevron2"/>
    <dgm:cxn modelId="{00CC776C-74CC-45D1-AB8B-C5DB9B74E980}" type="presParOf" srcId="{60C7532B-E1F5-4485-A124-AE3E177F192B}" destId="{1D5BB1AE-8CB6-4214-9AAF-CCF7D75180A2}" srcOrd="0" destOrd="0" presId="urn:microsoft.com/office/officeart/2005/8/layout/chevron2"/>
    <dgm:cxn modelId="{6B8E5279-A6D7-4330-A957-7FDD58BF68C3}" type="presParOf" srcId="{60C7532B-E1F5-4485-A124-AE3E177F192B}" destId="{27C91B40-663A-4E59-A8A0-177FE3E67986}" srcOrd="1" destOrd="0" presId="urn:microsoft.com/office/officeart/2005/8/layout/chevron2"/>
    <dgm:cxn modelId="{6A445925-6DF3-45A1-906D-B06715638473}" type="presParOf" srcId="{A5D39470-D897-41A1-9600-80C4C453D38E}" destId="{5FF70BCB-BFBF-4B3C-9832-1A9AF716B1E9}" srcOrd="3" destOrd="0" presId="urn:microsoft.com/office/officeart/2005/8/layout/chevron2"/>
    <dgm:cxn modelId="{984AE845-92B1-4496-B972-1FA6731BD7DE}" type="presParOf" srcId="{A5D39470-D897-41A1-9600-80C4C453D38E}" destId="{E5ADA0CC-CD60-4098-9B58-1FD8DA318B9E}" srcOrd="4" destOrd="0" presId="urn:microsoft.com/office/officeart/2005/8/layout/chevron2"/>
    <dgm:cxn modelId="{5FBA6424-4AF2-4B6E-95FC-D146C35E41E5}" type="presParOf" srcId="{E5ADA0CC-CD60-4098-9B58-1FD8DA318B9E}" destId="{5C1B5873-DF2F-4CCB-9ECB-BBC8AF1CDC55}" srcOrd="0" destOrd="0" presId="urn:microsoft.com/office/officeart/2005/8/layout/chevron2"/>
    <dgm:cxn modelId="{A1A40A64-F5DD-4BAE-A0DE-C971E4768724}" type="presParOf" srcId="{E5ADA0CC-CD60-4098-9B58-1FD8DA318B9E}" destId="{C140FA33-0E1B-40C6-8370-A841B5826FB5}"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8AF044-F955-4E25-B353-54CE63D169A2}">
      <dsp:nvSpPr>
        <dsp:cNvPr id="0" name=""/>
        <dsp:cNvSpPr/>
      </dsp:nvSpPr>
      <dsp:spPr>
        <a:xfrm rot="5400000">
          <a:off x="5339212" y="-2277936"/>
          <a:ext cx="597694" cy="5306408"/>
        </a:xfrm>
        <a:prstGeom prst="round2SameRect">
          <a:avLst/>
        </a:prstGeom>
        <a:solidFill>
          <a:srgbClr val="003F71">
            <a:alpha val="90000"/>
            <a:tint val="40000"/>
            <a:hueOff val="0"/>
            <a:satOff val="0"/>
            <a:lumOff val="0"/>
            <a:alphaOff val="0"/>
          </a:srgbClr>
        </a:solidFill>
        <a:ln w="25400" cap="flat" cmpd="sng" algn="ctr">
          <a:solidFill>
            <a:srgbClr val="003F71">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0" kern="1200" dirty="0" smtClean="0">
              <a:solidFill>
                <a:srgbClr val="0F5494"/>
              </a:solidFill>
              <a:latin typeface="+mj-lt"/>
              <a:ea typeface="+mn-ea"/>
              <a:cs typeface="Arial"/>
            </a:rPr>
            <a:t>What is to be measured (not what is to be achieved; that’s the job of targets)</a:t>
          </a:r>
          <a:endParaRPr lang="en-GB" sz="1600" b="0" kern="1200" dirty="0">
            <a:solidFill>
              <a:srgbClr val="0F5494"/>
            </a:solidFill>
            <a:latin typeface="+mj-lt"/>
            <a:ea typeface="+mn-ea"/>
            <a:cs typeface="Arial"/>
          </a:endParaRPr>
        </a:p>
      </dsp:txBody>
      <dsp:txXfrm rot="-5400000">
        <a:off x="2984856" y="105597"/>
        <a:ext cx="5277231" cy="539340"/>
      </dsp:txXfrm>
    </dsp:sp>
    <dsp:sp modelId="{A5C73CDD-3C30-4570-B11C-53DD9AD3B051}">
      <dsp:nvSpPr>
        <dsp:cNvPr id="0" name=""/>
        <dsp:cNvSpPr/>
      </dsp:nvSpPr>
      <dsp:spPr>
        <a:xfrm>
          <a:off x="0" y="1708"/>
          <a:ext cx="2984855" cy="747117"/>
        </a:xfrm>
        <a:prstGeom prst="roundRect">
          <a:avLst/>
        </a:prstGeom>
        <a:solidFill>
          <a:srgbClr val="003F71">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en-GB" sz="3900" kern="1200" dirty="0" smtClean="0">
              <a:solidFill>
                <a:srgbClr val="FFFFFF"/>
              </a:solidFill>
              <a:latin typeface="Arial"/>
              <a:ea typeface="+mn-ea"/>
              <a:cs typeface="Arial"/>
            </a:rPr>
            <a:t>Indicators</a:t>
          </a:r>
          <a:endParaRPr lang="en-GB" sz="3900" kern="1200" dirty="0">
            <a:solidFill>
              <a:srgbClr val="FFFFFF"/>
            </a:solidFill>
            <a:latin typeface="Arial"/>
            <a:ea typeface="+mn-ea"/>
            <a:cs typeface="Arial"/>
          </a:endParaRPr>
        </a:p>
      </dsp:txBody>
      <dsp:txXfrm>
        <a:off x="36471" y="38179"/>
        <a:ext cx="2911913" cy="674175"/>
      </dsp:txXfrm>
    </dsp:sp>
    <dsp:sp modelId="{164D53DA-DA9F-4A95-BA05-741C62824526}">
      <dsp:nvSpPr>
        <dsp:cNvPr id="0" name=""/>
        <dsp:cNvSpPr/>
      </dsp:nvSpPr>
      <dsp:spPr>
        <a:xfrm rot="5400000">
          <a:off x="5339212" y="-1493462"/>
          <a:ext cx="597694" cy="5306408"/>
        </a:xfrm>
        <a:prstGeom prst="round2SameRect">
          <a:avLst/>
        </a:prstGeom>
        <a:solidFill>
          <a:srgbClr val="003F71">
            <a:alpha val="90000"/>
            <a:tint val="40000"/>
            <a:hueOff val="0"/>
            <a:satOff val="0"/>
            <a:lumOff val="0"/>
            <a:alphaOff val="0"/>
          </a:srgbClr>
        </a:solidFill>
        <a:ln w="25400" cap="flat" cmpd="sng" algn="ctr">
          <a:solidFill>
            <a:srgbClr val="003F71">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0" kern="1200" dirty="0" smtClean="0">
              <a:solidFill>
                <a:srgbClr val="0F5494"/>
              </a:solidFill>
              <a:latin typeface="+mj-lt"/>
              <a:ea typeface="+mn-ea"/>
              <a:cs typeface="Arial"/>
            </a:rPr>
            <a:t>The desired value or direction for progress</a:t>
          </a:r>
          <a:endParaRPr lang="en-GB" sz="1600" b="0" kern="1200" dirty="0">
            <a:solidFill>
              <a:srgbClr val="0F5494"/>
            </a:solidFill>
            <a:latin typeface="+mj-lt"/>
            <a:ea typeface="+mn-ea"/>
            <a:cs typeface="Arial"/>
          </a:endParaRPr>
        </a:p>
      </dsp:txBody>
      <dsp:txXfrm rot="-5400000">
        <a:off x="2984856" y="890071"/>
        <a:ext cx="5277231" cy="539340"/>
      </dsp:txXfrm>
    </dsp:sp>
    <dsp:sp modelId="{A2386A54-F52F-40F3-A694-7F76BF785C3F}">
      <dsp:nvSpPr>
        <dsp:cNvPr id="0" name=""/>
        <dsp:cNvSpPr/>
      </dsp:nvSpPr>
      <dsp:spPr>
        <a:xfrm>
          <a:off x="0" y="786182"/>
          <a:ext cx="2984855" cy="747117"/>
        </a:xfrm>
        <a:prstGeom prst="roundRect">
          <a:avLst/>
        </a:prstGeom>
        <a:solidFill>
          <a:srgbClr val="003F71">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en-GB" sz="3900" kern="1200" dirty="0" smtClean="0">
              <a:solidFill>
                <a:srgbClr val="FFFFFF"/>
              </a:solidFill>
              <a:latin typeface="Arial"/>
              <a:ea typeface="+mn-ea"/>
              <a:cs typeface="Arial"/>
            </a:rPr>
            <a:t>Targets</a:t>
          </a:r>
          <a:endParaRPr lang="en-GB" sz="3900" kern="1200" dirty="0">
            <a:solidFill>
              <a:srgbClr val="FFFFFF"/>
            </a:solidFill>
            <a:latin typeface="Arial"/>
            <a:ea typeface="+mn-ea"/>
            <a:cs typeface="Arial"/>
          </a:endParaRPr>
        </a:p>
      </dsp:txBody>
      <dsp:txXfrm>
        <a:off x="36471" y="822653"/>
        <a:ext cx="2911913" cy="674175"/>
      </dsp:txXfrm>
    </dsp:sp>
    <dsp:sp modelId="{587DAB3A-9F05-44EF-86C3-C8EFC796E9A0}">
      <dsp:nvSpPr>
        <dsp:cNvPr id="0" name=""/>
        <dsp:cNvSpPr/>
      </dsp:nvSpPr>
      <dsp:spPr>
        <a:xfrm rot="5400000">
          <a:off x="5339212" y="-708988"/>
          <a:ext cx="597694" cy="5306408"/>
        </a:xfrm>
        <a:prstGeom prst="round2SameRect">
          <a:avLst/>
        </a:prstGeom>
        <a:solidFill>
          <a:srgbClr val="003F71">
            <a:alpha val="90000"/>
            <a:tint val="40000"/>
            <a:hueOff val="0"/>
            <a:satOff val="0"/>
            <a:lumOff val="0"/>
            <a:alphaOff val="0"/>
          </a:srgbClr>
        </a:solidFill>
        <a:ln w="25400" cap="flat" cmpd="sng" algn="ctr">
          <a:solidFill>
            <a:srgbClr val="003F71">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0" kern="1200" dirty="0" smtClean="0">
              <a:solidFill>
                <a:srgbClr val="0F5494"/>
              </a:solidFill>
              <a:latin typeface="+mj-lt"/>
              <a:ea typeface="+mn-ea"/>
              <a:cs typeface="Arial"/>
            </a:rPr>
            <a:t>On the path towards your target</a:t>
          </a:r>
          <a:endParaRPr lang="en-GB" sz="1600" b="0" kern="1200" dirty="0">
            <a:solidFill>
              <a:srgbClr val="0F5494"/>
            </a:solidFill>
            <a:latin typeface="+mj-lt"/>
            <a:ea typeface="+mn-ea"/>
            <a:cs typeface="Arial"/>
          </a:endParaRPr>
        </a:p>
      </dsp:txBody>
      <dsp:txXfrm rot="-5400000">
        <a:off x="2984856" y="1674545"/>
        <a:ext cx="5277231" cy="539340"/>
      </dsp:txXfrm>
    </dsp:sp>
    <dsp:sp modelId="{4E09A4CF-6BA1-40DB-B051-00759C23951F}">
      <dsp:nvSpPr>
        <dsp:cNvPr id="0" name=""/>
        <dsp:cNvSpPr/>
      </dsp:nvSpPr>
      <dsp:spPr>
        <a:xfrm>
          <a:off x="0" y="1570656"/>
          <a:ext cx="2984855" cy="747117"/>
        </a:xfrm>
        <a:prstGeom prst="roundRect">
          <a:avLst/>
        </a:prstGeom>
        <a:solidFill>
          <a:srgbClr val="003F71">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en-GB" sz="3900" kern="1200" dirty="0" smtClean="0">
              <a:solidFill>
                <a:srgbClr val="FFFFFF"/>
              </a:solidFill>
              <a:latin typeface="Arial"/>
              <a:ea typeface="+mn-ea"/>
              <a:cs typeface="Arial"/>
            </a:rPr>
            <a:t>Milestones</a:t>
          </a:r>
          <a:endParaRPr lang="en-GB" sz="3900" kern="1200" dirty="0">
            <a:solidFill>
              <a:srgbClr val="FFFFFF"/>
            </a:solidFill>
            <a:latin typeface="Arial"/>
            <a:ea typeface="+mn-ea"/>
            <a:cs typeface="Arial"/>
          </a:endParaRPr>
        </a:p>
      </dsp:txBody>
      <dsp:txXfrm>
        <a:off x="36471" y="1607127"/>
        <a:ext cx="2911913" cy="674175"/>
      </dsp:txXfrm>
    </dsp:sp>
    <dsp:sp modelId="{994537CF-9EB5-49BC-AA15-F495801997D0}">
      <dsp:nvSpPr>
        <dsp:cNvPr id="0" name=""/>
        <dsp:cNvSpPr/>
      </dsp:nvSpPr>
      <dsp:spPr>
        <a:xfrm rot="5400000">
          <a:off x="5339212" y="75484"/>
          <a:ext cx="597694" cy="5306408"/>
        </a:xfrm>
        <a:prstGeom prst="round2SameRect">
          <a:avLst/>
        </a:prstGeom>
        <a:solidFill>
          <a:srgbClr val="003F71">
            <a:alpha val="90000"/>
            <a:tint val="40000"/>
            <a:hueOff val="0"/>
            <a:satOff val="0"/>
            <a:lumOff val="0"/>
            <a:alphaOff val="0"/>
          </a:srgbClr>
        </a:solidFill>
        <a:ln w="25400" cap="flat" cmpd="sng" algn="ctr">
          <a:solidFill>
            <a:srgbClr val="003F71">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0" kern="1200" dirty="0" smtClean="0">
              <a:solidFill>
                <a:srgbClr val="0F5494"/>
              </a:solidFill>
              <a:latin typeface="+mj-lt"/>
              <a:ea typeface="+mn-ea"/>
              <a:cs typeface="Arial"/>
            </a:rPr>
            <a:t>The starting point</a:t>
          </a:r>
          <a:endParaRPr lang="en-GB" sz="1600" b="0" kern="1200" dirty="0">
            <a:solidFill>
              <a:srgbClr val="0F5494"/>
            </a:solidFill>
            <a:latin typeface="+mj-lt"/>
            <a:ea typeface="+mn-ea"/>
            <a:cs typeface="Arial"/>
          </a:endParaRPr>
        </a:p>
        <a:p>
          <a:pPr marL="171450" lvl="1" indent="-171450" algn="l" defTabSz="711200">
            <a:lnSpc>
              <a:spcPct val="90000"/>
            </a:lnSpc>
            <a:spcBef>
              <a:spcPct val="0"/>
            </a:spcBef>
            <a:spcAft>
              <a:spcPct val="15000"/>
            </a:spcAft>
            <a:buChar char="••"/>
          </a:pPr>
          <a:r>
            <a:rPr lang="en-GB" sz="1600" b="0" kern="1200" smtClean="0">
              <a:solidFill>
                <a:srgbClr val="0F5494"/>
              </a:solidFill>
              <a:latin typeface="+mj-lt"/>
              <a:ea typeface="+mn-ea"/>
              <a:cs typeface="Arial"/>
            </a:rPr>
            <a:t>Crucial for target setting</a:t>
          </a:r>
          <a:endParaRPr lang="en-GB" sz="1600" b="0" kern="1200" dirty="0">
            <a:solidFill>
              <a:srgbClr val="0F5494"/>
            </a:solidFill>
            <a:latin typeface="+mj-lt"/>
            <a:ea typeface="+mn-ea"/>
            <a:cs typeface="Arial"/>
          </a:endParaRPr>
        </a:p>
      </dsp:txBody>
      <dsp:txXfrm rot="-5400000">
        <a:off x="2984856" y="2459018"/>
        <a:ext cx="5277231" cy="539340"/>
      </dsp:txXfrm>
    </dsp:sp>
    <dsp:sp modelId="{B1867463-F0DA-4407-9E03-9F5293C072E1}">
      <dsp:nvSpPr>
        <dsp:cNvPr id="0" name=""/>
        <dsp:cNvSpPr/>
      </dsp:nvSpPr>
      <dsp:spPr>
        <a:xfrm>
          <a:off x="0" y="2355130"/>
          <a:ext cx="2984855" cy="747117"/>
        </a:xfrm>
        <a:prstGeom prst="roundRect">
          <a:avLst/>
        </a:prstGeom>
        <a:solidFill>
          <a:srgbClr val="003F71">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en-GB" sz="3900" kern="1200" dirty="0" smtClean="0">
              <a:solidFill>
                <a:srgbClr val="FFFFFF"/>
              </a:solidFill>
              <a:latin typeface="Arial"/>
              <a:ea typeface="+mn-ea"/>
              <a:cs typeface="Arial"/>
            </a:rPr>
            <a:t>Baselines</a:t>
          </a:r>
          <a:endParaRPr lang="en-GB" sz="3900" kern="1200" dirty="0">
            <a:solidFill>
              <a:srgbClr val="FFFFFF"/>
            </a:solidFill>
            <a:latin typeface="Arial"/>
            <a:ea typeface="+mn-ea"/>
            <a:cs typeface="Arial"/>
          </a:endParaRPr>
        </a:p>
      </dsp:txBody>
      <dsp:txXfrm>
        <a:off x="36471" y="2391601"/>
        <a:ext cx="2911913" cy="674175"/>
      </dsp:txXfrm>
    </dsp:sp>
    <dsp:sp modelId="{885025ED-5832-4E9D-BDF3-FDC1C59B9B53}">
      <dsp:nvSpPr>
        <dsp:cNvPr id="0" name=""/>
        <dsp:cNvSpPr/>
      </dsp:nvSpPr>
      <dsp:spPr>
        <a:xfrm rot="5400000">
          <a:off x="5339212" y="859958"/>
          <a:ext cx="597694" cy="5306408"/>
        </a:xfrm>
        <a:prstGeom prst="round2SameRect">
          <a:avLst/>
        </a:prstGeom>
        <a:solidFill>
          <a:srgbClr val="003F71">
            <a:alpha val="90000"/>
            <a:tint val="40000"/>
            <a:hueOff val="0"/>
            <a:satOff val="0"/>
            <a:lumOff val="0"/>
            <a:alphaOff val="0"/>
          </a:srgbClr>
        </a:solidFill>
        <a:ln w="25400" cap="flat" cmpd="sng" algn="ctr">
          <a:solidFill>
            <a:srgbClr val="003F71">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0" kern="1200" dirty="0" smtClean="0">
              <a:solidFill>
                <a:srgbClr val="0F5494"/>
              </a:solidFill>
              <a:latin typeface="+mj-lt"/>
              <a:ea typeface="+mn-ea"/>
              <a:cs typeface="Arial"/>
            </a:rPr>
            <a:t>Where the information/data comes from</a:t>
          </a:r>
          <a:endParaRPr lang="en-GB" sz="1600" b="0" kern="1200" dirty="0">
            <a:solidFill>
              <a:srgbClr val="0F5494"/>
            </a:solidFill>
            <a:latin typeface="+mj-lt"/>
            <a:ea typeface="+mn-ea"/>
            <a:cs typeface="Arial"/>
          </a:endParaRPr>
        </a:p>
      </dsp:txBody>
      <dsp:txXfrm rot="-5400000">
        <a:off x="2984856" y="3243492"/>
        <a:ext cx="5277231" cy="539340"/>
      </dsp:txXfrm>
    </dsp:sp>
    <dsp:sp modelId="{15B51703-EB8F-40AF-B276-B29C57E8D83D}">
      <dsp:nvSpPr>
        <dsp:cNvPr id="0" name=""/>
        <dsp:cNvSpPr/>
      </dsp:nvSpPr>
      <dsp:spPr>
        <a:xfrm>
          <a:off x="0" y="3139604"/>
          <a:ext cx="2984855" cy="747117"/>
        </a:xfrm>
        <a:prstGeom prst="roundRect">
          <a:avLst/>
        </a:prstGeom>
        <a:solidFill>
          <a:srgbClr val="003F71">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en-GB" sz="3900" kern="1200" dirty="0" smtClean="0">
              <a:solidFill>
                <a:srgbClr val="FFFFFF"/>
              </a:solidFill>
              <a:latin typeface="Arial"/>
              <a:ea typeface="+mn-ea"/>
              <a:cs typeface="Arial"/>
            </a:rPr>
            <a:t>Sources</a:t>
          </a:r>
          <a:endParaRPr lang="en-GB" sz="3900" kern="1200" dirty="0">
            <a:solidFill>
              <a:srgbClr val="FFFFFF"/>
            </a:solidFill>
            <a:latin typeface="Arial"/>
            <a:ea typeface="+mn-ea"/>
            <a:cs typeface="Arial"/>
          </a:endParaRPr>
        </a:p>
      </dsp:txBody>
      <dsp:txXfrm>
        <a:off x="36471" y="3176075"/>
        <a:ext cx="2911913" cy="6741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5766C3-C32C-4D7C-AD7D-56A4F4FE459F}">
      <dsp:nvSpPr>
        <dsp:cNvPr id="0" name=""/>
        <dsp:cNvSpPr/>
      </dsp:nvSpPr>
      <dsp:spPr>
        <a:xfrm rot="5400000">
          <a:off x="4853434" y="-2436171"/>
          <a:ext cx="1208553" cy="6162912"/>
        </a:xfrm>
        <a:prstGeom prst="round2SameRect">
          <a:avLst/>
        </a:prstGeom>
        <a:solidFill>
          <a:srgbClr val="2E7B5C">
            <a:alpha val="90000"/>
            <a:tint val="40000"/>
            <a:hueOff val="0"/>
            <a:satOff val="0"/>
            <a:lumOff val="0"/>
            <a:alphaOff val="0"/>
          </a:srgbClr>
        </a:solidFill>
        <a:ln w="9525" cap="flat" cmpd="sng" algn="ctr">
          <a:solidFill>
            <a:srgbClr val="2E7B5C">
              <a:alpha val="90000"/>
              <a:tint val="40000"/>
              <a:hueOff val="0"/>
              <a:satOff val="0"/>
              <a:lumOff val="0"/>
              <a:alphaOff val="0"/>
            </a:srgb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1" kern="1200" dirty="0" smtClean="0">
              <a:solidFill>
                <a:srgbClr val="0F5494"/>
              </a:solidFill>
              <a:latin typeface="+mj-lt"/>
              <a:ea typeface="+mn-ea"/>
              <a:cs typeface="Arial"/>
            </a:rPr>
            <a:t>Long term goal to which the project contributes</a:t>
          </a:r>
          <a:endParaRPr lang="en-GB" sz="1600" b="1" kern="1200" dirty="0">
            <a:solidFill>
              <a:srgbClr val="0F5494"/>
            </a:solidFill>
            <a:latin typeface="+mj-lt"/>
            <a:ea typeface="+mn-ea"/>
            <a:cs typeface="Arial"/>
          </a:endParaRPr>
        </a:p>
        <a:p>
          <a:pPr marL="171450" lvl="1" indent="-171450" algn="l" defTabSz="711200">
            <a:lnSpc>
              <a:spcPct val="90000"/>
            </a:lnSpc>
            <a:spcBef>
              <a:spcPct val="0"/>
            </a:spcBef>
            <a:spcAft>
              <a:spcPct val="15000"/>
            </a:spcAft>
            <a:buChar char="••"/>
          </a:pPr>
          <a:r>
            <a:rPr lang="en-GB" sz="1600" b="1" kern="1200" dirty="0" smtClean="0">
              <a:solidFill>
                <a:srgbClr val="0F5494"/>
              </a:solidFill>
              <a:latin typeface="+mj-lt"/>
              <a:ea typeface="+mn-ea"/>
              <a:cs typeface="Arial"/>
            </a:rPr>
            <a:t>e.g. MDG/SDG indicators, EURF level one, health improvement, poverty reduction, economic development</a:t>
          </a:r>
          <a:endParaRPr lang="en-GB" sz="1600" b="1" kern="1200" dirty="0">
            <a:solidFill>
              <a:srgbClr val="0F5494"/>
            </a:solidFill>
            <a:latin typeface="+mj-lt"/>
            <a:ea typeface="+mn-ea"/>
            <a:cs typeface="Arial"/>
          </a:endParaRPr>
        </a:p>
      </dsp:txBody>
      <dsp:txXfrm rot="-5400000">
        <a:off x="2376255" y="100005"/>
        <a:ext cx="6103915" cy="1090559"/>
      </dsp:txXfrm>
    </dsp:sp>
    <dsp:sp modelId="{CBE4DD67-A837-4EE4-B304-9319859690D8}">
      <dsp:nvSpPr>
        <dsp:cNvPr id="0" name=""/>
        <dsp:cNvSpPr/>
      </dsp:nvSpPr>
      <dsp:spPr>
        <a:xfrm>
          <a:off x="0" y="80679"/>
          <a:ext cx="2545533" cy="1287683"/>
        </a:xfrm>
        <a:prstGeom prst="roundRect">
          <a:avLst/>
        </a:prstGeom>
        <a:solidFill>
          <a:srgbClr val="0066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en-GB" sz="3800" kern="1200" dirty="0" smtClean="0">
              <a:solidFill>
                <a:srgbClr val="FFFFFF"/>
              </a:solidFill>
              <a:latin typeface="Arial"/>
              <a:ea typeface="+mn-ea"/>
              <a:cs typeface="Arial"/>
            </a:rPr>
            <a:t>Impact</a:t>
          </a:r>
          <a:endParaRPr lang="en-GB" sz="3800" kern="1200" dirty="0">
            <a:solidFill>
              <a:srgbClr val="FFFFFF"/>
            </a:solidFill>
            <a:latin typeface="Arial"/>
            <a:ea typeface="+mn-ea"/>
            <a:cs typeface="Arial"/>
          </a:endParaRPr>
        </a:p>
      </dsp:txBody>
      <dsp:txXfrm>
        <a:off x="62860" y="143539"/>
        <a:ext cx="2419813" cy="1161963"/>
      </dsp:txXfrm>
    </dsp:sp>
    <dsp:sp modelId="{984ADBDF-5958-43F8-9D89-837A6FD6CFB3}">
      <dsp:nvSpPr>
        <dsp:cNvPr id="0" name=""/>
        <dsp:cNvSpPr/>
      </dsp:nvSpPr>
      <dsp:spPr>
        <a:xfrm rot="5400000">
          <a:off x="4712976" y="-972045"/>
          <a:ext cx="1512165" cy="6185578"/>
        </a:xfrm>
        <a:prstGeom prst="round2SameRect">
          <a:avLst/>
        </a:prstGeom>
        <a:solidFill>
          <a:srgbClr val="2E7B5C">
            <a:alpha val="90000"/>
            <a:tint val="40000"/>
            <a:hueOff val="0"/>
            <a:satOff val="0"/>
            <a:lumOff val="0"/>
            <a:alphaOff val="0"/>
          </a:srgbClr>
        </a:solidFill>
        <a:ln w="9525" cap="flat" cmpd="sng" algn="ctr">
          <a:solidFill>
            <a:srgbClr val="2E7B5C">
              <a:alpha val="90000"/>
              <a:tint val="40000"/>
              <a:hueOff val="0"/>
              <a:satOff val="0"/>
              <a:lumOff val="0"/>
              <a:alphaOff val="0"/>
            </a:srgb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1" kern="1200" dirty="0" smtClean="0">
              <a:solidFill>
                <a:srgbClr val="0F5494"/>
              </a:solidFill>
              <a:latin typeface="+mj-lt"/>
              <a:ea typeface="+mn-ea"/>
              <a:cs typeface="Arial"/>
            </a:rPr>
            <a:t>What will change for the beneficiaries/target groups – behaviour/ perceptions/ systems</a:t>
          </a:r>
          <a:endParaRPr lang="en-GB" sz="1600" b="1" kern="1200" dirty="0">
            <a:solidFill>
              <a:srgbClr val="0F5494"/>
            </a:solidFill>
            <a:latin typeface="+mj-lt"/>
            <a:ea typeface="+mn-ea"/>
            <a:cs typeface="Arial"/>
          </a:endParaRPr>
        </a:p>
        <a:p>
          <a:pPr marL="171450" lvl="1" indent="-171450" algn="l" defTabSz="711200">
            <a:lnSpc>
              <a:spcPct val="90000"/>
            </a:lnSpc>
            <a:spcBef>
              <a:spcPct val="0"/>
            </a:spcBef>
            <a:spcAft>
              <a:spcPct val="15000"/>
            </a:spcAft>
            <a:buChar char="••"/>
          </a:pPr>
          <a:r>
            <a:rPr lang="en-GB" sz="1600" b="1" kern="1200" dirty="0" smtClean="0">
              <a:solidFill>
                <a:srgbClr val="0F5494"/>
              </a:solidFill>
              <a:latin typeface="+mj-lt"/>
              <a:ea typeface="+mn-ea"/>
              <a:cs typeface="Arial"/>
            </a:rPr>
            <a:t>e.g. # of people using improved water sources</a:t>
          </a:r>
          <a:endParaRPr lang="en-GB" sz="1600" b="1" kern="1200" dirty="0">
            <a:solidFill>
              <a:srgbClr val="0F5494"/>
            </a:solidFill>
            <a:latin typeface="+mj-lt"/>
            <a:ea typeface="+mn-ea"/>
            <a:cs typeface="Arial"/>
          </a:endParaRPr>
        </a:p>
      </dsp:txBody>
      <dsp:txXfrm rot="-5400000">
        <a:off x="2376270" y="1438479"/>
        <a:ext cx="6111760" cy="1364529"/>
      </dsp:txXfrm>
    </dsp:sp>
    <dsp:sp modelId="{52AB7811-1988-4AE1-BA4D-47446132820B}">
      <dsp:nvSpPr>
        <dsp:cNvPr id="0" name=""/>
        <dsp:cNvSpPr/>
      </dsp:nvSpPr>
      <dsp:spPr>
        <a:xfrm>
          <a:off x="32062" y="1426120"/>
          <a:ext cx="2523978" cy="1454206"/>
        </a:xfrm>
        <a:prstGeom prst="roundRect">
          <a:avLst/>
        </a:prstGeom>
        <a:solidFill>
          <a:srgbClr val="0099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en-GB" sz="3800" kern="1200" dirty="0" smtClean="0">
              <a:solidFill>
                <a:srgbClr val="FFFFFF"/>
              </a:solidFill>
              <a:latin typeface="Arial"/>
              <a:ea typeface="+mn-ea"/>
              <a:cs typeface="Arial"/>
            </a:rPr>
            <a:t>Outcome</a:t>
          </a:r>
          <a:endParaRPr lang="en-GB" sz="3800" kern="1200" dirty="0">
            <a:solidFill>
              <a:srgbClr val="FFFFFF"/>
            </a:solidFill>
            <a:latin typeface="Arial"/>
            <a:ea typeface="+mn-ea"/>
            <a:cs typeface="Arial"/>
          </a:endParaRPr>
        </a:p>
      </dsp:txBody>
      <dsp:txXfrm>
        <a:off x="103050" y="1497108"/>
        <a:ext cx="2382002" cy="1312230"/>
      </dsp:txXfrm>
    </dsp:sp>
    <dsp:sp modelId="{631E61E2-8395-49BD-80DC-2CD8A0C245F4}">
      <dsp:nvSpPr>
        <dsp:cNvPr id="0" name=""/>
        <dsp:cNvSpPr/>
      </dsp:nvSpPr>
      <dsp:spPr>
        <a:xfrm rot="5400000">
          <a:off x="4727212" y="601492"/>
          <a:ext cx="1510546" cy="6212428"/>
        </a:xfrm>
        <a:prstGeom prst="round2SameRect">
          <a:avLst/>
        </a:prstGeom>
        <a:solidFill>
          <a:srgbClr val="2E7B5C">
            <a:alpha val="90000"/>
            <a:tint val="40000"/>
            <a:hueOff val="0"/>
            <a:satOff val="0"/>
            <a:lumOff val="0"/>
            <a:alphaOff val="0"/>
          </a:srgbClr>
        </a:solidFill>
        <a:ln w="9525" cap="flat" cmpd="sng" algn="ctr">
          <a:solidFill>
            <a:srgbClr val="2E7B5C">
              <a:alpha val="90000"/>
              <a:tint val="40000"/>
              <a:hueOff val="0"/>
              <a:satOff val="0"/>
              <a:lumOff val="0"/>
              <a:alphaOff val="0"/>
            </a:srgb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1" kern="1200" dirty="0" smtClean="0">
              <a:solidFill>
                <a:srgbClr val="0F5494"/>
              </a:solidFill>
              <a:latin typeface="+mj-lt"/>
              <a:ea typeface="+mn-ea"/>
              <a:cs typeface="Arial"/>
            </a:rPr>
            <a:t>The services or facilities delivered to the target groups</a:t>
          </a:r>
          <a:endParaRPr lang="en-GB" sz="1600" b="1" kern="1200" dirty="0">
            <a:solidFill>
              <a:srgbClr val="0F5494"/>
            </a:solidFill>
            <a:latin typeface="+mj-lt"/>
            <a:ea typeface="+mn-ea"/>
            <a:cs typeface="Arial"/>
          </a:endParaRPr>
        </a:p>
        <a:p>
          <a:pPr marL="171450" lvl="1" indent="-171450" algn="l" defTabSz="711200">
            <a:lnSpc>
              <a:spcPct val="90000"/>
            </a:lnSpc>
            <a:spcBef>
              <a:spcPct val="0"/>
            </a:spcBef>
            <a:spcAft>
              <a:spcPct val="15000"/>
            </a:spcAft>
            <a:buChar char="••"/>
          </a:pPr>
          <a:r>
            <a:rPr lang="en-GB" sz="1600" b="1" kern="1200" dirty="0" smtClean="0">
              <a:solidFill>
                <a:srgbClr val="0F5494"/>
              </a:solidFill>
              <a:latin typeface="+mj-lt"/>
              <a:ea typeface="+mn-ea"/>
              <a:cs typeface="Arial"/>
            </a:rPr>
            <a:t>e.g. # of water points constructed</a:t>
          </a:r>
          <a:endParaRPr lang="en-GB" sz="1600" b="1" kern="1200" dirty="0">
            <a:solidFill>
              <a:srgbClr val="0F5494"/>
            </a:solidFill>
            <a:latin typeface="+mj-lt"/>
            <a:ea typeface="+mn-ea"/>
            <a:cs typeface="Arial"/>
          </a:endParaRPr>
        </a:p>
      </dsp:txBody>
      <dsp:txXfrm rot="-5400000">
        <a:off x="2376272" y="3026172"/>
        <a:ext cx="6138689" cy="1363068"/>
      </dsp:txXfrm>
    </dsp:sp>
    <dsp:sp modelId="{72FD8C94-7C79-406C-A383-EDD562D9E56B}">
      <dsp:nvSpPr>
        <dsp:cNvPr id="0" name=""/>
        <dsp:cNvSpPr/>
      </dsp:nvSpPr>
      <dsp:spPr>
        <a:xfrm>
          <a:off x="1705" y="2952361"/>
          <a:ext cx="2495966" cy="1510691"/>
        </a:xfrm>
        <a:prstGeom prst="roundRect">
          <a:avLst/>
        </a:prstGeom>
        <a:solidFill>
          <a:srgbClr val="00FF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en-GB" sz="3800" kern="1200" dirty="0" smtClean="0">
              <a:solidFill>
                <a:srgbClr val="FFFFFF"/>
              </a:solidFill>
              <a:latin typeface="Arial"/>
              <a:ea typeface="+mn-ea"/>
              <a:cs typeface="Arial"/>
            </a:rPr>
            <a:t>Output</a:t>
          </a:r>
          <a:endParaRPr lang="en-GB" sz="3800" kern="1200" dirty="0">
            <a:solidFill>
              <a:srgbClr val="FFFFFF"/>
            </a:solidFill>
            <a:latin typeface="Arial"/>
            <a:ea typeface="+mn-ea"/>
            <a:cs typeface="Arial"/>
          </a:endParaRPr>
        </a:p>
      </dsp:txBody>
      <dsp:txXfrm>
        <a:off x="75451" y="3026107"/>
        <a:ext cx="2348474" cy="13631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A67AC8-321C-4392-81D6-F64CF4682F7B}">
      <dsp:nvSpPr>
        <dsp:cNvPr id="0" name=""/>
        <dsp:cNvSpPr/>
      </dsp:nvSpPr>
      <dsp:spPr>
        <a:xfrm rot="5400000">
          <a:off x="-220918" y="223608"/>
          <a:ext cx="1472788" cy="1030952"/>
        </a:xfrm>
        <a:prstGeom prst="chevron">
          <a:avLst/>
        </a:prstGeom>
        <a:solidFill>
          <a:schemeClr val="accent2">
            <a:alpha val="9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b="1" kern="1200" dirty="0" smtClean="0"/>
            <a:t>Step 1</a:t>
          </a:r>
          <a:endParaRPr lang="en-US" sz="2200" b="1" kern="1200" dirty="0"/>
        </a:p>
      </dsp:txBody>
      <dsp:txXfrm rot="-5400000">
        <a:off x="0" y="518166"/>
        <a:ext cx="1030952" cy="441836"/>
      </dsp:txXfrm>
    </dsp:sp>
    <dsp:sp modelId="{22F9AEA2-A8D1-471B-B2AF-90B2FDE5D496}">
      <dsp:nvSpPr>
        <dsp:cNvPr id="0" name=""/>
        <dsp:cNvSpPr/>
      </dsp:nvSpPr>
      <dsp:spPr>
        <a:xfrm rot="5400000">
          <a:off x="3264839" y="-2231197"/>
          <a:ext cx="957312" cy="5425087"/>
        </a:xfrm>
        <a:prstGeom prst="round2SameRect">
          <a:avLst/>
        </a:prstGeom>
        <a:solidFill>
          <a:schemeClr val="lt1">
            <a:alpha val="9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ctr" defTabSz="1333500">
            <a:lnSpc>
              <a:spcPct val="90000"/>
            </a:lnSpc>
            <a:spcBef>
              <a:spcPct val="0"/>
            </a:spcBef>
            <a:spcAft>
              <a:spcPct val="15000"/>
            </a:spcAft>
            <a:buChar char="••"/>
          </a:pPr>
          <a:r>
            <a:rPr lang="en-US" sz="3000" kern="1200" dirty="0" smtClean="0">
              <a:solidFill>
                <a:srgbClr val="0F5494"/>
              </a:solidFill>
            </a:rPr>
            <a:t>Set the baseline</a:t>
          </a:r>
          <a:endParaRPr lang="en-US" sz="3000" kern="1200" dirty="0">
            <a:solidFill>
              <a:srgbClr val="0F5494"/>
            </a:solidFill>
          </a:endParaRPr>
        </a:p>
      </dsp:txBody>
      <dsp:txXfrm rot="-5400000">
        <a:off x="1030952" y="49422"/>
        <a:ext cx="5378355" cy="863848"/>
      </dsp:txXfrm>
    </dsp:sp>
    <dsp:sp modelId="{1D5BB1AE-8CB6-4214-9AAF-CCF7D75180A2}">
      <dsp:nvSpPr>
        <dsp:cNvPr id="0" name=""/>
        <dsp:cNvSpPr/>
      </dsp:nvSpPr>
      <dsp:spPr>
        <a:xfrm rot="5400000">
          <a:off x="-220918" y="1500747"/>
          <a:ext cx="1472788" cy="1030952"/>
        </a:xfrm>
        <a:prstGeom prst="chevron">
          <a:avLst/>
        </a:prstGeom>
        <a:solidFill>
          <a:schemeClr val="accent2">
            <a:alpha val="90000"/>
            <a:hueOff val="0"/>
            <a:satOff val="0"/>
            <a:lumOff val="0"/>
            <a:alphaOff val="-20000"/>
          </a:schemeClr>
        </a:solidFill>
        <a:ln w="25400" cap="flat" cmpd="sng" algn="ctr">
          <a:solidFill>
            <a:schemeClr val="accent2">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b="1" kern="1200" smtClean="0"/>
            <a:t>Step 2</a:t>
          </a:r>
          <a:endParaRPr lang="en-US" sz="2200" b="1" kern="1200" dirty="0"/>
        </a:p>
      </dsp:txBody>
      <dsp:txXfrm rot="-5400000">
        <a:off x="0" y="1795305"/>
        <a:ext cx="1030952" cy="441836"/>
      </dsp:txXfrm>
    </dsp:sp>
    <dsp:sp modelId="{27C91B40-663A-4E59-A8A0-177FE3E67986}">
      <dsp:nvSpPr>
        <dsp:cNvPr id="0" name=""/>
        <dsp:cNvSpPr/>
      </dsp:nvSpPr>
      <dsp:spPr>
        <a:xfrm rot="5400000">
          <a:off x="3264839" y="-954057"/>
          <a:ext cx="957312" cy="5425087"/>
        </a:xfrm>
        <a:prstGeom prst="round2SameRect">
          <a:avLst/>
        </a:prstGeom>
        <a:solidFill>
          <a:schemeClr val="lt1">
            <a:alpha val="90000"/>
            <a:hueOff val="0"/>
            <a:satOff val="0"/>
            <a:lumOff val="0"/>
            <a:alphaOff val="0"/>
          </a:schemeClr>
        </a:solidFill>
        <a:ln w="25400" cap="flat" cmpd="sng" algn="ctr">
          <a:solidFill>
            <a:schemeClr val="accent2">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ctr" defTabSz="1333500">
            <a:lnSpc>
              <a:spcPct val="90000"/>
            </a:lnSpc>
            <a:spcBef>
              <a:spcPct val="0"/>
            </a:spcBef>
            <a:spcAft>
              <a:spcPct val="15000"/>
            </a:spcAft>
            <a:buChar char="••"/>
          </a:pPr>
          <a:r>
            <a:rPr lang="en-US" sz="3000" kern="1200" dirty="0" smtClean="0">
              <a:solidFill>
                <a:srgbClr val="0F5494"/>
              </a:solidFill>
            </a:rPr>
            <a:t>Set the target</a:t>
          </a:r>
          <a:endParaRPr lang="en-US" sz="3000" kern="1200" dirty="0">
            <a:solidFill>
              <a:srgbClr val="0F5494"/>
            </a:solidFill>
          </a:endParaRPr>
        </a:p>
      </dsp:txBody>
      <dsp:txXfrm rot="-5400000">
        <a:off x="1030952" y="1326562"/>
        <a:ext cx="5378355" cy="863848"/>
      </dsp:txXfrm>
    </dsp:sp>
    <dsp:sp modelId="{5C1B5873-DF2F-4CCB-9ECB-BBC8AF1CDC55}">
      <dsp:nvSpPr>
        <dsp:cNvPr id="0" name=""/>
        <dsp:cNvSpPr/>
      </dsp:nvSpPr>
      <dsp:spPr>
        <a:xfrm rot="5400000">
          <a:off x="-220918" y="2777887"/>
          <a:ext cx="1472788" cy="1030952"/>
        </a:xfrm>
        <a:prstGeom prst="chevron">
          <a:avLst/>
        </a:prstGeom>
        <a:solidFill>
          <a:schemeClr val="accent2">
            <a:alpha val="90000"/>
            <a:hueOff val="0"/>
            <a:satOff val="0"/>
            <a:lumOff val="0"/>
            <a:alphaOff val="-40000"/>
          </a:schemeClr>
        </a:solidFill>
        <a:ln w="25400" cap="flat" cmpd="sng" algn="ctr">
          <a:solidFill>
            <a:schemeClr val="accent2">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b="1" kern="1200" smtClean="0"/>
            <a:t>Step 3</a:t>
          </a:r>
          <a:endParaRPr lang="en-US" sz="2200" b="1" kern="1200" dirty="0"/>
        </a:p>
      </dsp:txBody>
      <dsp:txXfrm rot="-5400000">
        <a:off x="0" y="3072445"/>
        <a:ext cx="1030952" cy="441836"/>
      </dsp:txXfrm>
    </dsp:sp>
    <dsp:sp modelId="{C140FA33-0E1B-40C6-8370-A841B5826FB5}">
      <dsp:nvSpPr>
        <dsp:cNvPr id="0" name=""/>
        <dsp:cNvSpPr/>
      </dsp:nvSpPr>
      <dsp:spPr>
        <a:xfrm rot="5400000">
          <a:off x="3264839" y="323081"/>
          <a:ext cx="957312" cy="5425087"/>
        </a:xfrm>
        <a:prstGeom prst="round2SameRect">
          <a:avLst/>
        </a:prstGeom>
        <a:solidFill>
          <a:schemeClr val="lt1">
            <a:alpha val="90000"/>
            <a:hueOff val="0"/>
            <a:satOff val="0"/>
            <a:lumOff val="0"/>
            <a:alphaOff val="0"/>
          </a:schemeClr>
        </a:solidFill>
        <a:ln w="25400" cap="flat" cmpd="sng" algn="ctr">
          <a:solidFill>
            <a:schemeClr val="accent2">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ctr" defTabSz="1333500">
            <a:lnSpc>
              <a:spcPct val="90000"/>
            </a:lnSpc>
            <a:spcBef>
              <a:spcPct val="0"/>
            </a:spcBef>
            <a:spcAft>
              <a:spcPct val="15000"/>
            </a:spcAft>
            <a:buChar char="••"/>
          </a:pPr>
          <a:r>
            <a:rPr lang="en-US" sz="3000" kern="1200" dirty="0" smtClean="0">
              <a:solidFill>
                <a:srgbClr val="0F5494"/>
              </a:solidFill>
            </a:rPr>
            <a:t>Set milestones</a:t>
          </a:r>
          <a:endParaRPr lang="en-US" sz="3000" kern="1200" dirty="0">
            <a:solidFill>
              <a:srgbClr val="0F5494"/>
            </a:solidFill>
          </a:endParaRPr>
        </a:p>
      </dsp:txBody>
      <dsp:txXfrm rot="-5400000">
        <a:off x="1030952" y="2603700"/>
        <a:ext cx="5378355" cy="86384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4334964" cy="344238"/>
          </a:xfrm>
          <a:prstGeom prst="rect">
            <a:avLst/>
          </a:prstGeom>
          <a:noFill/>
          <a:ln w="9525">
            <a:noFill/>
            <a:miter lim="800000"/>
            <a:headEnd/>
            <a:tailEnd/>
          </a:ln>
          <a:effectLst/>
        </p:spPr>
        <p:txBody>
          <a:bodyPr vert="horz" wrap="square" lIns="92281" tIns="46141" rIns="92281" bIns="46141" numCol="1" anchor="t" anchorCtr="0" compatLnSpc="1">
            <a:prstTxWarp prst="textNoShape">
              <a:avLst/>
            </a:prstTxWarp>
          </a:bodyPr>
          <a:lstStyle>
            <a:lvl1pPr>
              <a:defRPr>
                <a:solidFill>
                  <a:schemeClr val="tx1"/>
                </a:solidFill>
                <a:latin typeface="Arial" charset="0"/>
                <a:cs typeface="+mn-cs"/>
              </a:defRPr>
            </a:lvl1pPr>
          </a:lstStyle>
          <a:p>
            <a:pPr>
              <a:defRPr/>
            </a:pPr>
            <a:endParaRPr lang="en-GB"/>
          </a:p>
        </p:txBody>
      </p:sp>
      <p:sp>
        <p:nvSpPr>
          <p:cNvPr id="37891" name="Rectangle 3"/>
          <p:cNvSpPr>
            <a:spLocks noGrp="1" noChangeArrowheads="1"/>
          </p:cNvSpPr>
          <p:nvPr>
            <p:ph type="dt" sz="quarter" idx="1"/>
          </p:nvPr>
        </p:nvSpPr>
        <p:spPr bwMode="auto">
          <a:xfrm>
            <a:off x="5663950" y="0"/>
            <a:ext cx="4334964" cy="344238"/>
          </a:xfrm>
          <a:prstGeom prst="rect">
            <a:avLst/>
          </a:prstGeom>
          <a:noFill/>
          <a:ln w="9525">
            <a:noFill/>
            <a:miter lim="800000"/>
            <a:headEnd/>
            <a:tailEnd/>
          </a:ln>
          <a:effectLst/>
        </p:spPr>
        <p:txBody>
          <a:bodyPr vert="horz" wrap="square" lIns="92281" tIns="46141" rIns="92281" bIns="46141" numCol="1" anchor="t" anchorCtr="0" compatLnSpc="1">
            <a:prstTxWarp prst="textNoShape">
              <a:avLst/>
            </a:prstTxWarp>
          </a:bodyPr>
          <a:lstStyle>
            <a:lvl1pPr algn="r">
              <a:defRPr>
                <a:solidFill>
                  <a:schemeClr val="tx1"/>
                </a:solidFill>
                <a:latin typeface="Arial" charset="0"/>
                <a:cs typeface="+mn-cs"/>
              </a:defRPr>
            </a:lvl1pPr>
          </a:lstStyle>
          <a:p>
            <a:pPr>
              <a:defRPr/>
            </a:pPr>
            <a:endParaRPr lang="en-GB"/>
          </a:p>
        </p:txBody>
      </p:sp>
      <p:sp>
        <p:nvSpPr>
          <p:cNvPr id="37892" name="Rectangle 4"/>
          <p:cNvSpPr>
            <a:spLocks noGrp="1" noChangeArrowheads="1"/>
          </p:cNvSpPr>
          <p:nvPr>
            <p:ph type="ftr" sz="quarter" idx="2"/>
          </p:nvPr>
        </p:nvSpPr>
        <p:spPr bwMode="auto">
          <a:xfrm>
            <a:off x="0" y="6531713"/>
            <a:ext cx="4334964" cy="344237"/>
          </a:xfrm>
          <a:prstGeom prst="rect">
            <a:avLst/>
          </a:prstGeom>
          <a:noFill/>
          <a:ln w="9525">
            <a:noFill/>
            <a:miter lim="800000"/>
            <a:headEnd/>
            <a:tailEnd/>
          </a:ln>
          <a:effectLst/>
        </p:spPr>
        <p:txBody>
          <a:bodyPr vert="horz" wrap="square" lIns="92281" tIns="46141" rIns="92281" bIns="46141" numCol="1" anchor="b" anchorCtr="0" compatLnSpc="1">
            <a:prstTxWarp prst="textNoShape">
              <a:avLst/>
            </a:prstTxWarp>
          </a:bodyPr>
          <a:lstStyle>
            <a:lvl1pPr>
              <a:defRPr>
                <a:solidFill>
                  <a:schemeClr val="tx1"/>
                </a:solidFill>
                <a:latin typeface="Arial" charset="0"/>
                <a:cs typeface="+mn-cs"/>
              </a:defRPr>
            </a:lvl1pPr>
          </a:lstStyle>
          <a:p>
            <a:pPr>
              <a:defRPr/>
            </a:pPr>
            <a:endParaRPr lang="en-GB"/>
          </a:p>
        </p:txBody>
      </p:sp>
      <p:sp>
        <p:nvSpPr>
          <p:cNvPr id="37893" name="Rectangle 5"/>
          <p:cNvSpPr>
            <a:spLocks noGrp="1" noChangeArrowheads="1"/>
          </p:cNvSpPr>
          <p:nvPr>
            <p:ph type="sldNum" sz="quarter" idx="3"/>
          </p:nvPr>
        </p:nvSpPr>
        <p:spPr bwMode="auto">
          <a:xfrm>
            <a:off x="5663950" y="6531713"/>
            <a:ext cx="4334964" cy="344237"/>
          </a:xfrm>
          <a:prstGeom prst="rect">
            <a:avLst/>
          </a:prstGeom>
          <a:noFill/>
          <a:ln w="9525">
            <a:noFill/>
            <a:miter lim="800000"/>
            <a:headEnd/>
            <a:tailEnd/>
          </a:ln>
          <a:effectLst/>
        </p:spPr>
        <p:txBody>
          <a:bodyPr vert="horz" wrap="square" lIns="92281" tIns="46141" rIns="92281" bIns="46141" numCol="1" anchor="b" anchorCtr="0" compatLnSpc="1">
            <a:prstTxWarp prst="textNoShape">
              <a:avLst/>
            </a:prstTxWarp>
          </a:bodyPr>
          <a:lstStyle>
            <a:lvl1pPr algn="r">
              <a:defRPr>
                <a:solidFill>
                  <a:schemeClr val="tx1"/>
                </a:solidFill>
                <a:latin typeface="Arial" charset="0"/>
                <a:cs typeface="+mn-cs"/>
              </a:defRPr>
            </a:lvl1pPr>
          </a:lstStyle>
          <a:p>
            <a:pPr>
              <a:defRPr/>
            </a:pPr>
            <a:fld id="{300A49D6-C6AA-4DC8-AFC3-6BB207083133}" type="slidenum">
              <a:rPr lang="en-GB"/>
              <a:pPr>
                <a:defRPr/>
              </a:pPr>
              <a:t>‹N°›</a:t>
            </a:fld>
            <a:endParaRPr lang="en-GB"/>
          </a:p>
        </p:txBody>
      </p:sp>
    </p:spTree>
    <p:extLst>
      <p:ext uri="{BB962C8B-B14F-4D97-AF65-F5344CB8AC3E}">
        <p14:creationId xmlns:p14="http://schemas.microsoft.com/office/powerpoint/2010/main" val="2411604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4334964" cy="344238"/>
          </a:xfrm>
          <a:prstGeom prst="rect">
            <a:avLst/>
          </a:prstGeom>
          <a:noFill/>
          <a:ln w="9525">
            <a:noFill/>
            <a:miter lim="800000"/>
            <a:headEnd/>
            <a:tailEnd/>
          </a:ln>
          <a:effectLst/>
        </p:spPr>
        <p:txBody>
          <a:bodyPr vert="horz" wrap="square" lIns="92281" tIns="46141" rIns="92281" bIns="46141" numCol="1" anchor="t" anchorCtr="0" compatLnSpc="1">
            <a:prstTxWarp prst="textNoShape">
              <a:avLst/>
            </a:prstTxWarp>
          </a:bodyPr>
          <a:lstStyle>
            <a:lvl1pPr>
              <a:defRPr>
                <a:solidFill>
                  <a:schemeClr val="tx1"/>
                </a:solidFill>
                <a:latin typeface="Arial" charset="0"/>
                <a:cs typeface="+mn-cs"/>
              </a:defRPr>
            </a:lvl1pPr>
          </a:lstStyle>
          <a:p>
            <a:pPr>
              <a:defRPr/>
            </a:pPr>
            <a:endParaRPr lang="en-GB"/>
          </a:p>
        </p:txBody>
      </p:sp>
      <p:sp>
        <p:nvSpPr>
          <p:cNvPr id="36867" name="Rectangle 3"/>
          <p:cNvSpPr>
            <a:spLocks noGrp="1" noChangeArrowheads="1"/>
          </p:cNvSpPr>
          <p:nvPr>
            <p:ph type="dt" idx="1"/>
          </p:nvPr>
        </p:nvSpPr>
        <p:spPr bwMode="auto">
          <a:xfrm>
            <a:off x="5663950" y="0"/>
            <a:ext cx="4334964" cy="344238"/>
          </a:xfrm>
          <a:prstGeom prst="rect">
            <a:avLst/>
          </a:prstGeom>
          <a:noFill/>
          <a:ln w="9525">
            <a:noFill/>
            <a:miter lim="800000"/>
            <a:headEnd/>
            <a:tailEnd/>
          </a:ln>
          <a:effectLst/>
        </p:spPr>
        <p:txBody>
          <a:bodyPr vert="horz" wrap="square" lIns="92281" tIns="46141" rIns="92281" bIns="46141" numCol="1" anchor="t" anchorCtr="0" compatLnSpc="1">
            <a:prstTxWarp prst="textNoShape">
              <a:avLst/>
            </a:prstTxWarp>
          </a:bodyPr>
          <a:lstStyle>
            <a:lvl1pPr algn="r">
              <a:defRPr>
                <a:solidFill>
                  <a:schemeClr val="tx1"/>
                </a:solidFill>
                <a:latin typeface="Arial" charset="0"/>
                <a:cs typeface="+mn-cs"/>
              </a:defRPr>
            </a:lvl1pPr>
          </a:lstStyle>
          <a:p>
            <a:pPr>
              <a:defRPr/>
            </a:pPr>
            <a:endParaRPr lang="en-GB"/>
          </a:p>
        </p:txBody>
      </p:sp>
      <p:sp>
        <p:nvSpPr>
          <p:cNvPr id="40964" name="Rectangle 4"/>
          <p:cNvSpPr>
            <a:spLocks noGrp="1" noRot="1" noChangeAspect="1" noChangeArrowheads="1" noTextEdit="1"/>
          </p:cNvSpPr>
          <p:nvPr>
            <p:ph type="sldImg" idx="2"/>
          </p:nvPr>
        </p:nvSpPr>
        <p:spPr bwMode="auto">
          <a:xfrm>
            <a:off x="3282950" y="515938"/>
            <a:ext cx="3438525" cy="25781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99659" y="3266406"/>
            <a:ext cx="8001934" cy="3094837"/>
          </a:xfrm>
          <a:prstGeom prst="rect">
            <a:avLst/>
          </a:prstGeom>
          <a:noFill/>
          <a:ln w="9525">
            <a:noFill/>
            <a:miter lim="800000"/>
            <a:headEnd/>
            <a:tailEnd/>
          </a:ln>
          <a:effectLst/>
        </p:spPr>
        <p:txBody>
          <a:bodyPr vert="horz" wrap="square" lIns="92281" tIns="46141" rIns="92281" bIns="46141"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6531713"/>
            <a:ext cx="4334964" cy="344237"/>
          </a:xfrm>
          <a:prstGeom prst="rect">
            <a:avLst/>
          </a:prstGeom>
          <a:noFill/>
          <a:ln w="9525">
            <a:noFill/>
            <a:miter lim="800000"/>
            <a:headEnd/>
            <a:tailEnd/>
          </a:ln>
          <a:effectLst/>
        </p:spPr>
        <p:txBody>
          <a:bodyPr vert="horz" wrap="square" lIns="92281" tIns="46141" rIns="92281" bIns="46141" numCol="1" anchor="b" anchorCtr="0" compatLnSpc="1">
            <a:prstTxWarp prst="textNoShape">
              <a:avLst/>
            </a:prstTxWarp>
          </a:bodyPr>
          <a:lstStyle>
            <a:lvl1pPr>
              <a:defRPr>
                <a:solidFill>
                  <a:schemeClr val="tx1"/>
                </a:solidFill>
                <a:latin typeface="Arial" charset="0"/>
                <a:cs typeface="+mn-cs"/>
              </a:defRPr>
            </a:lvl1pPr>
          </a:lstStyle>
          <a:p>
            <a:pPr>
              <a:defRPr/>
            </a:pPr>
            <a:endParaRPr lang="en-GB"/>
          </a:p>
        </p:txBody>
      </p:sp>
      <p:sp>
        <p:nvSpPr>
          <p:cNvPr id="36871" name="Rectangle 7"/>
          <p:cNvSpPr>
            <a:spLocks noGrp="1" noChangeArrowheads="1"/>
          </p:cNvSpPr>
          <p:nvPr>
            <p:ph type="sldNum" sz="quarter" idx="5"/>
          </p:nvPr>
        </p:nvSpPr>
        <p:spPr bwMode="auto">
          <a:xfrm>
            <a:off x="5663950" y="6531713"/>
            <a:ext cx="4334964" cy="344237"/>
          </a:xfrm>
          <a:prstGeom prst="rect">
            <a:avLst/>
          </a:prstGeom>
          <a:noFill/>
          <a:ln w="9525">
            <a:noFill/>
            <a:miter lim="800000"/>
            <a:headEnd/>
            <a:tailEnd/>
          </a:ln>
          <a:effectLst/>
        </p:spPr>
        <p:txBody>
          <a:bodyPr vert="horz" wrap="square" lIns="92281" tIns="46141" rIns="92281" bIns="46141" numCol="1" anchor="b" anchorCtr="0" compatLnSpc="1">
            <a:prstTxWarp prst="textNoShape">
              <a:avLst/>
            </a:prstTxWarp>
          </a:bodyPr>
          <a:lstStyle>
            <a:lvl1pPr algn="r">
              <a:defRPr>
                <a:solidFill>
                  <a:schemeClr val="tx1"/>
                </a:solidFill>
                <a:latin typeface="Arial" charset="0"/>
                <a:cs typeface="+mn-cs"/>
              </a:defRPr>
            </a:lvl1pPr>
          </a:lstStyle>
          <a:p>
            <a:pPr>
              <a:defRPr/>
            </a:pPr>
            <a:fld id="{D7814935-7ECE-468D-893E-19C4D3C5563E}" type="slidenum">
              <a:rPr lang="en-GB"/>
              <a:pPr>
                <a:defRPr/>
              </a:pPr>
              <a:t>‹N°›</a:t>
            </a:fld>
            <a:endParaRPr lang="en-GB"/>
          </a:p>
        </p:txBody>
      </p:sp>
    </p:spTree>
    <p:extLst>
      <p:ext uri="{BB962C8B-B14F-4D97-AF65-F5344CB8AC3E}">
        <p14:creationId xmlns:p14="http://schemas.microsoft.com/office/powerpoint/2010/main" val="18766945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e l'image des diapositives 1"/>
          <p:cNvSpPr>
            <a:spLocks noGrp="1" noRot="1" noChangeAspect="1" noTextEdit="1"/>
          </p:cNvSpPr>
          <p:nvPr>
            <p:ph type="sldImg"/>
          </p:nvPr>
        </p:nvSpPr>
        <p:spPr>
          <a:ln/>
        </p:spPr>
      </p:sp>
      <p:sp>
        <p:nvSpPr>
          <p:cNvPr id="43011" name="Espace réservé des commentaires 2"/>
          <p:cNvSpPr>
            <a:spLocks noGrp="1"/>
          </p:cNvSpPr>
          <p:nvPr>
            <p:ph type="body" idx="1"/>
          </p:nvPr>
        </p:nvSpPr>
        <p:spPr>
          <a:noFill/>
          <a:ln/>
        </p:spPr>
        <p:txBody>
          <a:bodyPr/>
          <a:lstStyle/>
          <a:p>
            <a:pPr eaLnBrk="1" hangingPunct="1"/>
            <a:endParaRPr lang="fr-BE" smtClean="0">
              <a:latin typeface="Arial" pitchFamily="34" charset="0"/>
            </a:endParaRPr>
          </a:p>
        </p:txBody>
      </p:sp>
      <p:sp>
        <p:nvSpPr>
          <p:cNvPr id="43012" name="Espace réservé du numéro de diapositive 3"/>
          <p:cNvSpPr>
            <a:spLocks noGrp="1"/>
          </p:cNvSpPr>
          <p:nvPr>
            <p:ph type="sldNum" sz="quarter" idx="5"/>
          </p:nvPr>
        </p:nvSpPr>
        <p:spPr>
          <a:noFill/>
        </p:spPr>
        <p:txBody>
          <a:bodyPr/>
          <a:lstStyle/>
          <a:p>
            <a:fld id="{CB40D055-2A4E-4A07-9583-0499299B4BBF}" type="slidenum">
              <a:rPr lang="en-GB" smtClean="0">
                <a:latin typeface="Arial" pitchFamily="34" charset="0"/>
              </a:rPr>
              <a:pPr/>
              <a:t>1</a:t>
            </a:fld>
            <a:endParaRPr lang="en-GB" smtClean="0">
              <a:latin typeface="Arial" pitchFamily="34" charset="0"/>
            </a:endParaRPr>
          </a:p>
        </p:txBody>
      </p:sp>
    </p:spTree>
    <p:extLst>
      <p:ext uri="{BB962C8B-B14F-4D97-AF65-F5344CB8AC3E}">
        <p14:creationId xmlns:p14="http://schemas.microsoft.com/office/powerpoint/2010/main" val="31581604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p:spPr>
        <p:txBody>
          <a:bodyPr/>
          <a:lstStyle/>
          <a:p>
            <a:endParaRPr lang="en-GB" altLang="en-US" dirty="0" smtClean="0"/>
          </a:p>
        </p:txBody>
      </p:sp>
      <p:sp>
        <p:nvSpPr>
          <p:cNvPr id="52228"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F0D923BD-BCF8-45A1-922C-9154A8620F26}" type="slidenum">
              <a:rPr lang="en-GB" altLang="en-US" sz="1200" b="0">
                <a:solidFill>
                  <a:schemeClr val="tx1"/>
                </a:solidFill>
                <a:latin typeface="Arial" charset="0"/>
              </a:rPr>
              <a:pPr eaLnBrk="1" hangingPunct="1"/>
              <a:t>10</a:t>
            </a:fld>
            <a:endParaRPr lang="en-GB" altLang="en-US" sz="1200" b="0">
              <a:solidFill>
                <a:schemeClr val="tx1"/>
              </a:solidFill>
              <a:latin typeface="Arial" charset="0"/>
            </a:endParaRPr>
          </a:p>
        </p:txBody>
      </p:sp>
    </p:spTree>
    <p:extLst>
      <p:ext uri="{BB962C8B-B14F-4D97-AF65-F5344CB8AC3E}">
        <p14:creationId xmlns:p14="http://schemas.microsoft.com/office/powerpoint/2010/main" val="10122402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a:ln/>
        </p:spPr>
      </p:sp>
      <p:sp>
        <p:nvSpPr>
          <p:cNvPr id="3072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BE" altLang="fr-FR" dirty="0" smtClean="0"/>
          </a:p>
        </p:txBody>
      </p:sp>
      <p:sp>
        <p:nvSpPr>
          <p:cNvPr id="30724"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9785" indent="-288379" eaLnBrk="0" hangingPunct="0">
              <a:spcBef>
                <a:spcPct val="30000"/>
              </a:spcBef>
              <a:defRPr sz="1200">
                <a:solidFill>
                  <a:schemeClr val="tx1"/>
                </a:solidFill>
                <a:latin typeface="Arial" charset="0"/>
              </a:defRPr>
            </a:lvl2pPr>
            <a:lvl3pPr marL="1153516" indent="-230703" eaLnBrk="0" hangingPunct="0">
              <a:spcBef>
                <a:spcPct val="30000"/>
              </a:spcBef>
              <a:defRPr sz="1200">
                <a:solidFill>
                  <a:schemeClr val="tx1"/>
                </a:solidFill>
                <a:latin typeface="Arial" charset="0"/>
              </a:defRPr>
            </a:lvl3pPr>
            <a:lvl4pPr marL="1614922" indent="-230703" eaLnBrk="0" hangingPunct="0">
              <a:spcBef>
                <a:spcPct val="30000"/>
              </a:spcBef>
              <a:defRPr sz="1200">
                <a:solidFill>
                  <a:schemeClr val="tx1"/>
                </a:solidFill>
                <a:latin typeface="Arial" charset="0"/>
              </a:defRPr>
            </a:lvl4pPr>
            <a:lvl5pPr marL="2076328" indent="-230703" eaLnBrk="0" hangingPunct="0">
              <a:spcBef>
                <a:spcPct val="30000"/>
              </a:spcBef>
              <a:defRPr sz="1200">
                <a:solidFill>
                  <a:schemeClr val="tx1"/>
                </a:solidFill>
                <a:latin typeface="Arial" charset="0"/>
              </a:defRPr>
            </a:lvl5pPr>
            <a:lvl6pPr marL="2537734" indent="-230703" eaLnBrk="0" fontAlgn="base" hangingPunct="0">
              <a:spcBef>
                <a:spcPct val="30000"/>
              </a:spcBef>
              <a:spcAft>
                <a:spcPct val="0"/>
              </a:spcAft>
              <a:defRPr sz="1200">
                <a:solidFill>
                  <a:schemeClr val="tx1"/>
                </a:solidFill>
                <a:latin typeface="Arial" charset="0"/>
              </a:defRPr>
            </a:lvl6pPr>
            <a:lvl7pPr marL="2999141" indent="-230703" eaLnBrk="0" fontAlgn="base" hangingPunct="0">
              <a:spcBef>
                <a:spcPct val="30000"/>
              </a:spcBef>
              <a:spcAft>
                <a:spcPct val="0"/>
              </a:spcAft>
              <a:defRPr sz="1200">
                <a:solidFill>
                  <a:schemeClr val="tx1"/>
                </a:solidFill>
                <a:latin typeface="Arial" charset="0"/>
              </a:defRPr>
            </a:lvl7pPr>
            <a:lvl8pPr marL="3460547" indent="-230703" eaLnBrk="0" fontAlgn="base" hangingPunct="0">
              <a:spcBef>
                <a:spcPct val="30000"/>
              </a:spcBef>
              <a:spcAft>
                <a:spcPct val="0"/>
              </a:spcAft>
              <a:defRPr sz="1200">
                <a:solidFill>
                  <a:schemeClr val="tx1"/>
                </a:solidFill>
                <a:latin typeface="Arial" charset="0"/>
              </a:defRPr>
            </a:lvl8pPr>
            <a:lvl9pPr marL="3921953" indent="-23070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9E163E9-D793-40A5-BDCE-35FD22DE7D12}" type="slidenum">
              <a:rPr lang="en-GB" altLang="fr-FR" smtClean="0"/>
              <a:pPr eaLnBrk="1" hangingPunct="1">
                <a:spcBef>
                  <a:spcPct val="0"/>
                </a:spcBef>
              </a:pPr>
              <a:t>11</a:t>
            </a:fld>
            <a:endParaRPr lang="en-GB" altLang="fr-FR" smtClean="0"/>
          </a:p>
        </p:txBody>
      </p:sp>
    </p:spTree>
    <p:extLst>
      <p:ext uri="{BB962C8B-B14F-4D97-AF65-F5344CB8AC3E}">
        <p14:creationId xmlns:p14="http://schemas.microsoft.com/office/powerpoint/2010/main" val="22228852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p:spPr>
        <p:txBody>
          <a:bodyPr/>
          <a:lstStyle/>
          <a:p>
            <a:endParaRPr lang="en-GB" altLang="en-US" smtClean="0"/>
          </a:p>
        </p:txBody>
      </p:sp>
      <p:sp>
        <p:nvSpPr>
          <p:cNvPr id="57348"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DE635805-70E1-4671-A837-E8D731CBEE69}" type="slidenum">
              <a:rPr lang="en-GB" altLang="en-US" sz="1200" b="0">
                <a:solidFill>
                  <a:schemeClr val="tx1"/>
                </a:solidFill>
                <a:latin typeface="Arial" charset="0"/>
              </a:rPr>
              <a:pPr eaLnBrk="1" hangingPunct="1"/>
              <a:t>12</a:t>
            </a:fld>
            <a:endParaRPr lang="en-GB" altLang="en-US" sz="1200" b="0">
              <a:solidFill>
                <a:schemeClr val="tx1"/>
              </a:solidFill>
              <a:latin typeface="Arial" charset="0"/>
            </a:endParaRPr>
          </a:p>
        </p:txBody>
      </p:sp>
    </p:spTree>
    <p:extLst>
      <p:ext uri="{BB962C8B-B14F-4D97-AF65-F5344CB8AC3E}">
        <p14:creationId xmlns:p14="http://schemas.microsoft.com/office/powerpoint/2010/main" val="1705870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p:spPr>
        <p:txBody>
          <a:bodyPr/>
          <a:lstStyle/>
          <a:p>
            <a:endParaRPr lang="en-GB" altLang="en-US" smtClean="0"/>
          </a:p>
          <a:p>
            <a:endParaRPr lang="en-GB" altLang="en-US" smtClean="0"/>
          </a:p>
          <a:p>
            <a:endParaRPr lang="en-GB" altLang="en-US" smtClean="0"/>
          </a:p>
          <a:p>
            <a:endParaRPr lang="en-GB" altLang="en-US" smtClean="0"/>
          </a:p>
          <a:p>
            <a:endParaRPr lang="en-GB" altLang="en-US" smtClean="0"/>
          </a:p>
        </p:txBody>
      </p:sp>
      <p:sp>
        <p:nvSpPr>
          <p:cNvPr id="61444"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BB0F5534-203A-4DC5-BCB8-133D80955377}" type="slidenum">
              <a:rPr lang="en-GB" altLang="en-US" sz="1200" b="0">
                <a:solidFill>
                  <a:schemeClr val="tx1"/>
                </a:solidFill>
                <a:latin typeface="Arial" charset="0"/>
              </a:rPr>
              <a:pPr eaLnBrk="1" hangingPunct="1"/>
              <a:t>13</a:t>
            </a:fld>
            <a:endParaRPr lang="en-GB" altLang="en-US" sz="1200" b="0">
              <a:solidFill>
                <a:schemeClr val="tx1"/>
              </a:solidFill>
              <a:latin typeface="Arial" charset="0"/>
            </a:endParaRPr>
          </a:p>
        </p:txBody>
      </p:sp>
    </p:spTree>
    <p:extLst>
      <p:ext uri="{BB962C8B-B14F-4D97-AF65-F5344CB8AC3E}">
        <p14:creationId xmlns:p14="http://schemas.microsoft.com/office/powerpoint/2010/main" val="33611680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ce réservé de l'image des diapositives 1"/>
          <p:cNvSpPr>
            <a:spLocks noGrp="1" noRot="1" noChangeAspect="1" noTextEdit="1"/>
          </p:cNvSpPr>
          <p:nvPr>
            <p:ph type="sldImg"/>
          </p:nvPr>
        </p:nvSpPr>
        <p:spPr>
          <a:ln/>
        </p:spPr>
      </p:sp>
      <p:sp>
        <p:nvSpPr>
          <p:cNvPr id="55299" name="Espace réservé des commentaires 2"/>
          <p:cNvSpPr>
            <a:spLocks noGrp="1"/>
          </p:cNvSpPr>
          <p:nvPr>
            <p:ph type="body" idx="1"/>
          </p:nvPr>
        </p:nvSpPr>
        <p:spPr>
          <a:noFill/>
          <a:ln/>
        </p:spPr>
        <p:txBody>
          <a:bodyPr/>
          <a:lstStyle/>
          <a:p>
            <a:pPr eaLnBrk="1" hangingPunct="1"/>
            <a:endParaRPr lang="fr-FR" smtClean="0">
              <a:latin typeface="Arial" pitchFamily="34" charset="0"/>
            </a:endParaRPr>
          </a:p>
        </p:txBody>
      </p:sp>
      <p:sp>
        <p:nvSpPr>
          <p:cNvPr id="55300" name="Espace réservé du numéro de diapositive 3"/>
          <p:cNvSpPr>
            <a:spLocks noGrp="1"/>
          </p:cNvSpPr>
          <p:nvPr>
            <p:ph type="sldNum" sz="quarter" idx="5"/>
          </p:nvPr>
        </p:nvSpPr>
        <p:spPr>
          <a:noFill/>
        </p:spPr>
        <p:txBody>
          <a:bodyPr/>
          <a:lstStyle/>
          <a:p>
            <a:fld id="{96EDFFC9-A27F-4676-A373-F1CEF5BB41F7}" type="slidenum">
              <a:rPr lang="en-GB" smtClean="0">
                <a:latin typeface="Arial" pitchFamily="34" charset="0"/>
              </a:rPr>
              <a:pPr/>
              <a:t>14</a:t>
            </a:fld>
            <a:endParaRPr lang="en-GB" smtClean="0">
              <a:latin typeface="Arial" pitchFamily="34" charset="0"/>
            </a:endParaRPr>
          </a:p>
        </p:txBody>
      </p:sp>
    </p:spTree>
    <p:extLst>
      <p:ext uri="{BB962C8B-B14F-4D97-AF65-F5344CB8AC3E}">
        <p14:creationId xmlns:p14="http://schemas.microsoft.com/office/powerpoint/2010/main" val="3467903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p:spPr>
        <p:txBody>
          <a:bodyPr/>
          <a:lstStyle/>
          <a:p>
            <a:endParaRPr lang="en-GB" altLang="en-US" smtClean="0"/>
          </a:p>
        </p:txBody>
      </p:sp>
      <p:sp>
        <p:nvSpPr>
          <p:cNvPr id="62468"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595EEF94-C985-4933-87C5-C1C1818B5B9E}" type="slidenum">
              <a:rPr lang="en-GB" altLang="en-US" sz="1200" b="0">
                <a:solidFill>
                  <a:schemeClr val="tx1"/>
                </a:solidFill>
                <a:latin typeface="Arial" charset="0"/>
              </a:rPr>
              <a:pPr eaLnBrk="1" hangingPunct="1"/>
              <a:t>15</a:t>
            </a:fld>
            <a:endParaRPr lang="en-GB" altLang="en-US" sz="1200" b="0">
              <a:solidFill>
                <a:schemeClr val="tx1"/>
              </a:solidFill>
              <a:latin typeface="Arial" charset="0"/>
            </a:endParaRPr>
          </a:p>
        </p:txBody>
      </p:sp>
    </p:spTree>
    <p:extLst>
      <p:ext uri="{BB962C8B-B14F-4D97-AF65-F5344CB8AC3E}">
        <p14:creationId xmlns:p14="http://schemas.microsoft.com/office/powerpoint/2010/main" val="3265954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p:spPr>
        <p:txBody>
          <a:bodyPr/>
          <a:lstStyle/>
          <a:p>
            <a:endParaRPr lang="en-GB" altLang="en-US" dirty="0" smtClean="0"/>
          </a:p>
        </p:txBody>
      </p:sp>
      <p:sp>
        <p:nvSpPr>
          <p:cNvPr id="62468"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595EEF94-C985-4933-87C5-C1C1818B5B9E}" type="slidenum">
              <a:rPr lang="en-GB" altLang="en-US" sz="1200" b="0">
                <a:solidFill>
                  <a:schemeClr val="tx1"/>
                </a:solidFill>
                <a:latin typeface="Arial" charset="0"/>
              </a:rPr>
              <a:pPr eaLnBrk="1" hangingPunct="1"/>
              <a:t>16</a:t>
            </a:fld>
            <a:endParaRPr lang="en-GB" altLang="en-US" sz="1200" b="0">
              <a:solidFill>
                <a:schemeClr val="tx1"/>
              </a:solidFill>
              <a:latin typeface="Arial" charset="0"/>
            </a:endParaRPr>
          </a:p>
        </p:txBody>
      </p:sp>
    </p:spTree>
    <p:extLst>
      <p:ext uri="{BB962C8B-B14F-4D97-AF65-F5344CB8AC3E}">
        <p14:creationId xmlns:p14="http://schemas.microsoft.com/office/powerpoint/2010/main" val="17051754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a:ln/>
        </p:spPr>
      </p:sp>
      <p:sp>
        <p:nvSpPr>
          <p:cNvPr id="3379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BE" altLang="fr-FR" dirty="0" smtClean="0"/>
          </a:p>
        </p:txBody>
      </p:sp>
      <p:sp>
        <p:nvSpPr>
          <p:cNvPr id="33796"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9785" indent="-288379" eaLnBrk="0" hangingPunct="0">
              <a:spcBef>
                <a:spcPct val="30000"/>
              </a:spcBef>
              <a:defRPr sz="1200">
                <a:solidFill>
                  <a:schemeClr val="tx1"/>
                </a:solidFill>
                <a:latin typeface="Arial" charset="0"/>
              </a:defRPr>
            </a:lvl2pPr>
            <a:lvl3pPr marL="1153516" indent="-230703" eaLnBrk="0" hangingPunct="0">
              <a:spcBef>
                <a:spcPct val="30000"/>
              </a:spcBef>
              <a:defRPr sz="1200">
                <a:solidFill>
                  <a:schemeClr val="tx1"/>
                </a:solidFill>
                <a:latin typeface="Arial" charset="0"/>
              </a:defRPr>
            </a:lvl3pPr>
            <a:lvl4pPr marL="1614922" indent="-230703" eaLnBrk="0" hangingPunct="0">
              <a:spcBef>
                <a:spcPct val="30000"/>
              </a:spcBef>
              <a:defRPr sz="1200">
                <a:solidFill>
                  <a:schemeClr val="tx1"/>
                </a:solidFill>
                <a:latin typeface="Arial" charset="0"/>
              </a:defRPr>
            </a:lvl4pPr>
            <a:lvl5pPr marL="2076328" indent="-230703" eaLnBrk="0" hangingPunct="0">
              <a:spcBef>
                <a:spcPct val="30000"/>
              </a:spcBef>
              <a:defRPr sz="1200">
                <a:solidFill>
                  <a:schemeClr val="tx1"/>
                </a:solidFill>
                <a:latin typeface="Arial" charset="0"/>
              </a:defRPr>
            </a:lvl5pPr>
            <a:lvl6pPr marL="2537734" indent="-230703" eaLnBrk="0" fontAlgn="base" hangingPunct="0">
              <a:spcBef>
                <a:spcPct val="30000"/>
              </a:spcBef>
              <a:spcAft>
                <a:spcPct val="0"/>
              </a:spcAft>
              <a:defRPr sz="1200">
                <a:solidFill>
                  <a:schemeClr val="tx1"/>
                </a:solidFill>
                <a:latin typeface="Arial" charset="0"/>
              </a:defRPr>
            </a:lvl6pPr>
            <a:lvl7pPr marL="2999141" indent="-230703" eaLnBrk="0" fontAlgn="base" hangingPunct="0">
              <a:spcBef>
                <a:spcPct val="30000"/>
              </a:spcBef>
              <a:spcAft>
                <a:spcPct val="0"/>
              </a:spcAft>
              <a:defRPr sz="1200">
                <a:solidFill>
                  <a:schemeClr val="tx1"/>
                </a:solidFill>
                <a:latin typeface="Arial" charset="0"/>
              </a:defRPr>
            </a:lvl7pPr>
            <a:lvl8pPr marL="3460547" indent="-230703" eaLnBrk="0" fontAlgn="base" hangingPunct="0">
              <a:spcBef>
                <a:spcPct val="30000"/>
              </a:spcBef>
              <a:spcAft>
                <a:spcPct val="0"/>
              </a:spcAft>
              <a:defRPr sz="1200">
                <a:solidFill>
                  <a:schemeClr val="tx1"/>
                </a:solidFill>
                <a:latin typeface="Arial" charset="0"/>
              </a:defRPr>
            </a:lvl8pPr>
            <a:lvl9pPr marL="3921953" indent="-23070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84E3781-B5DD-41C2-8C09-98AE96CE2364}" type="slidenum">
              <a:rPr lang="en-GB" altLang="fr-FR" smtClean="0"/>
              <a:pPr eaLnBrk="1" hangingPunct="1">
                <a:spcBef>
                  <a:spcPct val="0"/>
                </a:spcBef>
              </a:pPr>
              <a:t>17</a:t>
            </a:fld>
            <a:endParaRPr lang="en-GB" altLang="fr-FR" smtClean="0"/>
          </a:p>
        </p:txBody>
      </p:sp>
    </p:spTree>
    <p:extLst>
      <p:ext uri="{BB962C8B-B14F-4D97-AF65-F5344CB8AC3E}">
        <p14:creationId xmlns:p14="http://schemas.microsoft.com/office/powerpoint/2010/main" val="40431580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p:spPr>
        <p:txBody>
          <a:bodyPr/>
          <a:lstStyle/>
          <a:p>
            <a:endParaRPr lang="en-GB" altLang="en-US" dirty="0" smtClean="0"/>
          </a:p>
        </p:txBody>
      </p:sp>
      <p:sp>
        <p:nvSpPr>
          <p:cNvPr id="63492"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1BDEECAF-EA26-4427-BD64-080900FFED03}" type="slidenum">
              <a:rPr lang="en-GB" altLang="en-US" sz="1200" b="0">
                <a:solidFill>
                  <a:schemeClr val="tx1"/>
                </a:solidFill>
                <a:latin typeface="Arial" charset="0"/>
              </a:rPr>
              <a:pPr eaLnBrk="1" hangingPunct="1"/>
              <a:t>18</a:t>
            </a:fld>
            <a:endParaRPr lang="en-GB" altLang="en-US" sz="1200" b="0">
              <a:solidFill>
                <a:schemeClr val="tx1"/>
              </a:solidFill>
              <a:latin typeface="Arial" charset="0"/>
            </a:endParaRPr>
          </a:p>
        </p:txBody>
      </p:sp>
    </p:spTree>
    <p:extLst>
      <p:ext uri="{BB962C8B-B14F-4D97-AF65-F5344CB8AC3E}">
        <p14:creationId xmlns:p14="http://schemas.microsoft.com/office/powerpoint/2010/main" val="17414853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a:ln/>
        </p:spPr>
      </p:sp>
      <p:sp>
        <p:nvSpPr>
          <p:cNvPr id="27651"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BE" altLang="fr-FR" dirty="0" smtClean="0"/>
          </a:p>
        </p:txBody>
      </p:sp>
      <p:sp>
        <p:nvSpPr>
          <p:cNvPr id="27652"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9785" indent="-288379" eaLnBrk="0" hangingPunct="0">
              <a:spcBef>
                <a:spcPct val="30000"/>
              </a:spcBef>
              <a:defRPr sz="1200">
                <a:solidFill>
                  <a:schemeClr val="tx1"/>
                </a:solidFill>
                <a:latin typeface="Arial" charset="0"/>
              </a:defRPr>
            </a:lvl2pPr>
            <a:lvl3pPr marL="1153516" indent="-230703" eaLnBrk="0" hangingPunct="0">
              <a:spcBef>
                <a:spcPct val="30000"/>
              </a:spcBef>
              <a:defRPr sz="1200">
                <a:solidFill>
                  <a:schemeClr val="tx1"/>
                </a:solidFill>
                <a:latin typeface="Arial" charset="0"/>
              </a:defRPr>
            </a:lvl3pPr>
            <a:lvl4pPr marL="1614922" indent="-230703" eaLnBrk="0" hangingPunct="0">
              <a:spcBef>
                <a:spcPct val="30000"/>
              </a:spcBef>
              <a:defRPr sz="1200">
                <a:solidFill>
                  <a:schemeClr val="tx1"/>
                </a:solidFill>
                <a:latin typeface="Arial" charset="0"/>
              </a:defRPr>
            </a:lvl4pPr>
            <a:lvl5pPr marL="2076328" indent="-230703" eaLnBrk="0" hangingPunct="0">
              <a:spcBef>
                <a:spcPct val="30000"/>
              </a:spcBef>
              <a:defRPr sz="1200">
                <a:solidFill>
                  <a:schemeClr val="tx1"/>
                </a:solidFill>
                <a:latin typeface="Arial" charset="0"/>
              </a:defRPr>
            </a:lvl5pPr>
            <a:lvl6pPr marL="2537734" indent="-230703" eaLnBrk="0" fontAlgn="base" hangingPunct="0">
              <a:spcBef>
                <a:spcPct val="30000"/>
              </a:spcBef>
              <a:spcAft>
                <a:spcPct val="0"/>
              </a:spcAft>
              <a:defRPr sz="1200">
                <a:solidFill>
                  <a:schemeClr val="tx1"/>
                </a:solidFill>
                <a:latin typeface="Arial" charset="0"/>
              </a:defRPr>
            </a:lvl6pPr>
            <a:lvl7pPr marL="2999141" indent="-230703" eaLnBrk="0" fontAlgn="base" hangingPunct="0">
              <a:spcBef>
                <a:spcPct val="30000"/>
              </a:spcBef>
              <a:spcAft>
                <a:spcPct val="0"/>
              </a:spcAft>
              <a:defRPr sz="1200">
                <a:solidFill>
                  <a:schemeClr val="tx1"/>
                </a:solidFill>
                <a:latin typeface="Arial" charset="0"/>
              </a:defRPr>
            </a:lvl7pPr>
            <a:lvl8pPr marL="3460547" indent="-230703" eaLnBrk="0" fontAlgn="base" hangingPunct="0">
              <a:spcBef>
                <a:spcPct val="30000"/>
              </a:spcBef>
              <a:spcAft>
                <a:spcPct val="0"/>
              </a:spcAft>
              <a:defRPr sz="1200">
                <a:solidFill>
                  <a:schemeClr val="tx1"/>
                </a:solidFill>
                <a:latin typeface="Arial" charset="0"/>
              </a:defRPr>
            </a:lvl8pPr>
            <a:lvl9pPr marL="3921953" indent="-23070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23CB9DB-513F-4A35-A9A8-2F04C5A09FC0}" type="slidenum">
              <a:rPr lang="en-GB" altLang="fr-FR" smtClean="0"/>
              <a:pPr eaLnBrk="1" hangingPunct="1">
                <a:spcBef>
                  <a:spcPct val="0"/>
                </a:spcBef>
              </a:pPr>
              <a:t>19</a:t>
            </a:fld>
            <a:endParaRPr lang="en-GB" altLang="fr-FR" smtClean="0"/>
          </a:p>
        </p:txBody>
      </p:sp>
    </p:spTree>
    <p:extLst>
      <p:ext uri="{BB962C8B-B14F-4D97-AF65-F5344CB8AC3E}">
        <p14:creationId xmlns:p14="http://schemas.microsoft.com/office/powerpoint/2010/main" val="3055327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p:spPr>
        <p:txBody>
          <a:bodyPr/>
          <a:lstStyle/>
          <a:p>
            <a:endParaRPr lang="en-GB" altLang="en-US" baseline="0" dirty="0" smtClean="0"/>
          </a:p>
        </p:txBody>
      </p:sp>
      <p:sp>
        <p:nvSpPr>
          <p:cNvPr id="55300"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FA9936FC-89A1-4D2E-9C02-A6101D96FAF9}" type="slidenum">
              <a:rPr lang="en-GB" altLang="en-US" sz="1200" b="0">
                <a:solidFill>
                  <a:srgbClr val="000000"/>
                </a:solidFill>
                <a:latin typeface="Arial" charset="0"/>
              </a:rPr>
              <a:pPr eaLnBrk="1" hangingPunct="1"/>
              <a:t>2</a:t>
            </a:fld>
            <a:endParaRPr lang="en-GB" altLang="en-US" sz="1200" b="0">
              <a:solidFill>
                <a:srgbClr val="000000"/>
              </a:solidFill>
              <a:latin typeface="Arial" charset="0"/>
            </a:endParaRPr>
          </a:p>
        </p:txBody>
      </p:sp>
    </p:spTree>
    <p:extLst>
      <p:ext uri="{BB962C8B-B14F-4D97-AF65-F5344CB8AC3E}">
        <p14:creationId xmlns:p14="http://schemas.microsoft.com/office/powerpoint/2010/main" val="37693680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9785" indent="-288379" eaLnBrk="0" hangingPunct="0">
              <a:spcBef>
                <a:spcPct val="30000"/>
              </a:spcBef>
              <a:defRPr sz="1200">
                <a:solidFill>
                  <a:schemeClr val="tx1"/>
                </a:solidFill>
                <a:latin typeface="Arial" charset="0"/>
              </a:defRPr>
            </a:lvl2pPr>
            <a:lvl3pPr marL="1153516" indent="-230703" eaLnBrk="0" hangingPunct="0">
              <a:spcBef>
                <a:spcPct val="30000"/>
              </a:spcBef>
              <a:defRPr sz="1200">
                <a:solidFill>
                  <a:schemeClr val="tx1"/>
                </a:solidFill>
                <a:latin typeface="Arial" charset="0"/>
              </a:defRPr>
            </a:lvl3pPr>
            <a:lvl4pPr marL="1614922" indent="-230703" eaLnBrk="0" hangingPunct="0">
              <a:spcBef>
                <a:spcPct val="30000"/>
              </a:spcBef>
              <a:defRPr sz="1200">
                <a:solidFill>
                  <a:schemeClr val="tx1"/>
                </a:solidFill>
                <a:latin typeface="Arial" charset="0"/>
              </a:defRPr>
            </a:lvl4pPr>
            <a:lvl5pPr marL="2076328" indent="-230703" eaLnBrk="0" hangingPunct="0">
              <a:spcBef>
                <a:spcPct val="30000"/>
              </a:spcBef>
              <a:defRPr sz="1200">
                <a:solidFill>
                  <a:schemeClr val="tx1"/>
                </a:solidFill>
                <a:latin typeface="Arial" charset="0"/>
              </a:defRPr>
            </a:lvl5pPr>
            <a:lvl6pPr marL="2537734" indent="-230703" eaLnBrk="0" fontAlgn="base" hangingPunct="0">
              <a:spcBef>
                <a:spcPct val="30000"/>
              </a:spcBef>
              <a:spcAft>
                <a:spcPct val="0"/>
              </a:spcAft>
              <a:defRPr sz="1200">
                <a:solidFill>
                  <a:schemeClr val="tx1"/>
                </a:solidFill>
                <a:latin typeface="Arial" charset="0"/>
              </a:defRPr>
            </a:lvl6pPr>
            <a:lvl7pPr marL="2999141" indent="-230703" eaLnBrk="0" fontAlgn="base" hangingPunct="0">
              <a:spcBef>
                <a:spcPct val="30000"/>
              </a:spcBef>
              <a:spcAft>
                <a:spcPct val="0"/>
              </a:spcAft>
              <a:defRPr sz="1200">
                <a:solidFill>
                  <a:schemeClr val="tx1"/>
                </a:solidFill>
                <a:latin typeface="Arial" charset="0"/>
              </a:defRPr>
            </a:lvl7pPr>
            <a:lvl8pPr marL="3460547" indent="-230703" eaLnBrk="0" fontAlgn="base" hangingPunct="0">
              <a:spcBef>
                <a:spcPct val="30000"/>
              </a:spcBef>
              <a:spcAft>
                <a:spcPct val="0"/>
              </a:spcAft>
              <a:defRPr sz="1200">
                <a:solidFill>
                  <a:schemeClr val="tx1"/>
                </a:solidFill>
                <a:latin typeface="Arial" charset="0"/>
              </a:defRPr>
            </a:lvl8pPr>
            <a:lvl9pPr marL="3921953" indent="-23070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F917227-1CE7-457A-A434-045DCC9FDEEF}" type="slidenum">
              <a:rPr lang="en-GB" altLang="fr-FR" smtClean="0"/>
              <a:pPr eaLnBrk="1" hangingPunct="1">
                <a:spcBef>
                  <a:spcPct val="0"/>
                </a:spcBef>
              </a:pPr>
              <a:t>20</a:t>
            </a:fld>
            <a:endParaRPr lang="en-GB" altLang="fr-FR"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dirty="0" smtClean="0"/>
          </a:p>
        </p:txBody>
      </p:sp>
    </p:spTree>
    <p:extLst>
      <p:ext uri="{BB962C8B-B14F-4D97-AF65-F5344CB8AC3E}">
        <p14:creationId xmlns:p14="http://schemas.microsoft.com/office/powerpoint/2010/main" val="14280887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e l'image des diapositives 1"/>
          <p:cNvSpPr>
            <a:spLocks noGrp="1" noRot="1" noChangeAspect="1" noTextEdit="1"/>
          </p:cNvSpPr>
          <p:nvPr>
            <p:ph type="sldImg"/>
          </p:nvPr>
        </p:nvSpPr>
        <p:spPr>
          <a:ln/>
        </p:spPr>
      </p:sp>
      <p:sp>
        <p:nvSpPr>
          <p:cNvPr id="29699"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BE" altLang="fr-FR" dirty="0" smtClean="0"/>
          </a:p>
        </p:txBody>
      </p:sp>
      <p:sp>
        <p:nvSpPr>
          <p:cNvPr id="29700"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9785" indent="-288379" eaLnBrk="0" hangingPunct="0">
              <a:spcBef>
                <a:spcPct val="30000"/>
              </a:spcBef>
              <a:defRPr sz="1200">
                <a:solidFill>
                  <a:schemeClr val="tx1"/>
                </a:solidFill>
                <a:latin typeface="Arial" charset="0"/>
              </a:defRPr>
            </a:lvl2pPr>
            <a:lvl3pPr marL="1153516" indent="-230703" eaLnBrk="0" hangingPunct="0">
              <a:spcBef>
                <a:spcPct val="30000"/>
              </a:spcBef>
              <a:defRPr sz="1200">
                <a:solidFill>
                  <a:schemeClr val="tx1"/>
                </a:solidFill>
                <a:latin typeface="Arial" charset="0"/>
              </a:defRPr>
            </a:lvl3pPr>
            <a:lvl4pPr marL="1614922" indent="-230703" eaLnBrk="0" hangingPunct="0">
              <a:spcBef>
                <a:spcPct val="30000"/>
              </a:spcBef>
              <a:defRPr sz="1200">
                <a:solidFill>
                  <a:schemeClr val="tx1"/>
                </a:solidFill>
                <a:latin typeface="Arial" charset="0"/>
              </a:defRPr>
            </a:lvl4pPr>
            <a:lvl5pPr marL="2076328" indent="-230703" eaLnBrk="0" hangingPunct="0">
              <a:spcBef>
                <a:spcPct val="30000"/>
              </a:spcBef>
              <a:defRPr sz="1200">
                <a:solidFill>
                  <a:schemeClr val="tx1"/>
                </a:solidFill>
                <a:latin typeface="Arial" charset="0"/>
              </a:defRPr>
            </a:lvl5pPr>
            <a:lvl6pPr marL="2537734" indent="-230703" eaLnBrk="0" fontAlgn="base" hangingPunct="0">
              <a:spcBef>
                <a:spcPct val="30000"/>
              </a:spcBef>
              <a:spcAft>
                <a:spcPct val="0"/>
              </a:spcAft>
              <a:defRPr sz="1200">
                <a:solidFill>
                  <a:schemeClr val="tx1"/>
                </a:solidFill>
                <a:latin typeface="Arial" charset="0"/>
              </a:defRPr>
            </a:lvl6pPr>
            <a:lvl7pPr marL="2999141" indent="-230703" eaLnBrk="0" fontAlgn="base" hangingPunct="0">
              <a:spcBef>
                <a:spcPct val="30000"/>
              </a:spcBef>
              <a:spcAft>
                <a:spcPct val="0"/>
              </a:spcAft>
              <a:defRPr sz="1200">
                <a:solidFill>
                  <a:schemeClr val="tx1"/>
                </a:solidFill>
                <a:latin typeface="Arial" charset="0"/>
              </a:defRPr>
            </a:lvl7pPr>
            <a:lvl8pPr marL="3460547" indent="-230703" eaLnBrk="0" fontAlgn="base" hangingPunct="0">
              <a:spcBef>
                <a:spcPct val="30000"/>
              </a:spcBef>
              <a:spcAft>
                <a:spcPct val="0"/>
              </a:spcAft>
              <a:defRPr sz="1200">
                <a:solidFill>
                  <a:schemeClr val="tx1"/>
                </a:solidFill>
                <a:latin typeface="Arial" charset="0"/>
              </a:defRPr>
            </a:lvl8pPr>
            <a:lvl9pPr marL="3921953" indent="-23070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81441FA-91E4-4CA3-AF13-BB3BC2F00B47}" type="slidenum">
              <a:rPr lang="en-GB" altLang="fr-FR" smtClean="0"/>
              <a:pPr eaLnBrk="1" hangingPunct="1">
                <a:spcBef>
                  <a:spcPct val="0"/>
                </a:spcBef>
              </a:pPr>
              <a:t>21</a:t>
            </a:fld>
            <a:endParaRPr lang="en-GB" altLang="fr-FR" smtClean="0"/>
          </a:p>
        </p:txBody>
      </p:sp>
    </p:spTree>
    <p:extLst>
      <p:ext uri="{BB962C8B-B14F-4D97-AF65-F5344CB8AC3E}">
        <p14:creationId xmlns:p14="http://schemas.microsoft.com/office/powerpoint/2010/main" val="9382473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p:spPr>
        <p:txBody>
          <a:bodyPr/>
          <a:lstStyle/>
          <a:p>
            <a:endParaRPr lang="en-GB" altLang="en-US" smtClean="0"/>
          </a:p>
        </p:txBody>
      </p:sp>
      <p:sp>
        <p:nvSpPr>
          <p:cNvPr id="65540"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F20F3753-B31E-41F3-87C9-D9842248FDEA}" type="slidenum">
              <a:rPr lang="en-GB" altLang="en-US" sz="1200" b="0">
                <a:solidFill>
                  <a:schemeClr val="tx1"/>
                </a:solidFill>
                <a:latin typeface="Arial" charset="0"/>
              </a:rPr>
              <a:pPr eaLnBrk="1" hangingPunct="1"/>
              <a:t>22</a:t>
            </a:fld>
            <a:endParaRPr lang="en-GB" altLang="en-US" sz="1200" b="0">
              <a:solidFill>
                <a:schemeClr val="tx1"/>
              </a:solidFill>
              <a:latin typeface="Arial" charset="0"/>
            </a:endParaRPr>
          </a:p>
        </p:txBody>
      </p:sp>
    </p:spTree>
    <p:extLst>
      <p:ext uri="{BB962C8B-B14F-4D97-AF65-F5344CB8AC3E}">
        <p14:creationId xmlns:p14="http://schemas.microsoft.com/office/powerpoint/2010/main" val="33835756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e l'image des diapositives 1"/>
          <p:cNvSpPr>
            <a:spLocks noGrp="1" noRot="1" noChangeAspect="1" noTextEdit="1"/>
          </p:cNvSpPr>
          <p:nvPr>
            <p:ph type="sldImg"/>
          </p:nvPr>
        </p:nvSpPr>
        <p:spPr>
          <a:ln/>
        </p:spPr>
      </p:sp>
      <p:sp>
        <p:nvSpPr>
          <p:cNvPr id="29699"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BE" altLang="fr-FR" smtClean="0"/>
          </a:p>
        </p:txBody>
      </p:sp>
      <p:sp>
        <p:nvSpPr>
          <p:cNvPr id="29700"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9785" indent="-288379" eaLnBrk="0" hangingPunct="0">
              <a:spcBef>
                <a:spcPct val="30000"/>
              </a:spcBef>
              <a:defRPr sz="1200">
                <a:solidFill>
                  <a:schemeClr val="tx1"/>
                </a:solidFill>
                <a:latin typeface="Arial" charset="0"/>
              </a:defRPr>
            </a:lvl2pPr>
            <a:lvl3pPr marL="1153516" indent="-230703" eaLnBrk="0" hangingPunct="0">
              <a:spcBef>
                <a:spcPct val="30000"/>
              </a:spcBef>
              <a:defRPr sz="1200">
                <a:solidFill>
                  <a:schemeClr val="tx1"/>
                </a:solidFill>
                <a:latin typeface="Arial" charset="0"/>
              </a:defRPr>
            </a:lvl3pPr>
            <a:lvl4pPr marL="1614922" indent="-230703" eaLnBrk="0" hangingPunct="0">
              <a:spcBef>
                <a:spcPct val="30000"/>
              </a:spcBef>
              <a:defRPr sz="1200">
                <a:solidFill>
                  <a:schemeClr val="tx1"/>
                </a:solidFill>
                <a:latin typeface="Arial" charset="0"/>
              </a:defRPr>
            </a:lvl4pPr>
            <a:lvl5pPr marL="2076328" indent="-230703" eaLnBrk="0" hangingPunct="0">
              <a:spcBef>
                <a:spcPct val="30000"/>
              </a:spcBef>
              <a:defRPr sz="1200">
                <a:solidFill>
                  <a:schemeClr val="tx1"/>
                </a:solidFill>
                <a:latin typeface="Arial" charset="0"/>
              </a:defRPr>
            </a:lvl5pPr>
            <a:lvl6pPr marL="2537734" indent="-230703" eaLnBrk="0" fontAlgn="base" hangingPunct="0">
              <a:spcBef>
                <a:spcPct val="30000"/>
              </a:spcBef>
              <a:spcAft>
                <a:spcPct val="0"/>
              </a:spcAft>
              <a:defRPr sz="1200">
                <a:solidFill>
                  <a:schemeClr val="tx1"/>
                </a:solidFill>
                <a:latin typeface="Arial" charset="0"/>
              </a:defRPr>
            </a:lvl6pPr>
            <a:lvl7pPr marL="2999141" indent="-230703" eaLnBrk="0" fontAlgn="base" hangingPunct="0">
              <a:spcBef>
                <a:spcPct val="30000"/>
              </a:spcBef>
              <a:spcAft>
                <a:spcPct val="0"/>
              </a:spcAft>
              <a:defRPr sz="1200">
                <a:solidFill>
                  <a:schemeClr val="tx1"/>
                </a:solidFill>
                <a:latin typeface="Arial" charset="0"/>
              </a:defRPr>
            </a:lvl7pPr>
            <a:lvl8pPr marL="3460547" indent="-230703" eaLnBrk="0" fontAlgn="base" hangingPunct="0">
              <a:spcBef>
                <a:spcPct val="30000"/>
              </a:spcBef>
              <a:spcAft>
                <a:spcPct val="0"/>
              </a:spcAft>
              <a:defRPr sz="1200">
                <a:solidFill>
                  <a:schemeClr val="tx1"/>
                </a:solidFill>
                <a:latin typeface="Arial" charset="0"/>
              </a:defRPr>
            </a:lvl8pPr>
            <a:lvl9pPr marL="3921953" indent="-23070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81441FA-91E4-4CA3-AF13-BB3BC2F00B47}" type="slidenum">
              <a:rPr lang="en-GB" altLang="fr-FR" smtClean="0"/>
              <a:pPr eaLnBrk="1" hangingPunct="1">
                <a:spcBef>
                  <a:spcPct val="0"/>
                </a:spcBef>
              </a:pPr>
              <a:t>23</a:t>
            </a:fld>
            <a:endParaRPr lang="en-GB" altLang="fr-FR" smtClean="0"/>
          </a:p>
        </p:txBody>
      </p:sp>
    </p:spTree>
    <p:extLst>
      <p:ext uri="{BB962C8B-B14F-4D97-AF65-F5344CB8AC3E}">
        <p14:creationId xmlns:p14="http://schemas.microsoft.com/office/powerpoint/2010/main" val="29820601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9785" indent="-288379" eaLnBrk="0" hangingPunct="0">
              <a:spcBef>
                <a:spcPct val="30000"/>
              </a:spcBef>
              <a:defRPr sz="1200">
                <a:solidFill>
                  <a:schemeClr val="tx1"/>
                </a:solidFill>
                <a:latin typeface="Arial" charset="0"/>
              </a:defRPr>
            </a:lvl2pPr>
            <a:lvl3pPr marL="1153516" indent="-230703" eaLnBrk="0" hangingPunct="0">
              <a:spcBef>
                <a:spcPct val="30000"/>
              </a:spcBef>
              <a:defRPr sz="1200">
                <a:solidFill>
                  <a:schemeClr val="tx1"/>
                </a:solidFill>
                <a:latin typeface="Arial" charset="0"/>
              </a:defRPr>
            </a:lvl3pPr>
            <a:lvl4pPr marL="1614922" indent="-230703" eaLnBrk="0" hangingPunct="0">
              <a:spcBef>
                <a:spcPct val="30000"/>
              </a:spcBef>
              <a:defRPr sz="1200">
                <a:solidFill>
                  <a:schemeClr val="tx1"/>
                </a:solidFill>
                <a:latin typeface="Arial" charset="0"/>
              </a:defRPr>
            </a:lvl4pPr>
            <a:lvl5pPr marL="2076328" indent="-230703" eaLnBrk="0" hangingPunct="0">
              <a:spcBef>
                <a:spcPct val="30000"/>
              </a:spcBef>
              <a:defRPr sz="1200">
                <a:solidFill>
                  <a:schemeClr val="tx1"/>
                </a:solidFill>
                <a:latin typeface="Arial" charset="0"/>
              </a:defRPr>
            </a:lvl5pPr>
            <a:lvl6pPr marL="2537734" indent="-230703" eaLnBrk="0" fontAlgn="base" hangingPunct="0">
              <a:spcBef>
                <a:spcPct val="30000"/>
              </a:spcBef>
              <a:spcAft>
                <a:spcPct val="0"/>
              </a:spcAft>
              <a:defRPr sz="1200">
                <a:solidFill>
                  <a:schemeClr val="tx1"/>
                </a:solidFill>
                <a:latin typeface="Arial" charset="0"/>
              </a:defRPr>
            </a:lvl6pPr>
            <a:lvl7pPr marL="2999141" indent="-230703" eaLnBrk="0" fontAlgn="base" hangingPunct="0">
              <a:spcBef>
                <a:spcPct val="30000"/>
              </a:spcBef>
              <a:spcAft>
                <a:spcPct val="0"/>
              </a:spcAft>
              <a:defRPr sz="1200">
                <a:solidFill>
                  <a:schemeClr val="tx1"/>
                </a:solidFill>
                <a:latin typeface="Arial" charset="0"/>
              </a:defRPr>
            </a:lvl7pPr>
            <a:lvl8pPr marL="3460547" indent="-230703" eaLnBrk="0" fontAlgn="base" hangingPunct="0">
              <a:spcBef>
                <a:spcPct val="30000"/>
              </a:spcBef>
              <a:spcAft>
                <a:spcPct val="0"/>
              </a:spcAft>
              <a:defRPr sz="1200">
                <a:solidFill>
                  <a:schemeClr val="tx1"/>
                </a:solidFill>
                <a:latin typeface="Arial" charset="0"/>
              </a:defRPr>
            </a:lvl8pPr>
            <a:lvl9pPr marL="3921953" indent="-23070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2FA2A04-2326-4E59-8109-47CF67EBB33B}" type="slidenum">
              <a:rPr lang="en-GB" altLang="fr-FR" smtClean="0"/>
              <a:pPr eaLnBrk="1" hangingPunct="1">
                <a:spcBef>
                  <a:spcPct val="0"/>
                </a:spcBef>
              </a:pPr>
              <a:t>24</a:t>
            </a:fld>
            <a:endParaRPr lang="en-GB" altLang="fr-FR" smtClean="0"/>
          </a:p>
        </p:txBody>
      </p:sp>
      <p:sp>
        <p:nvSpPr>
          <p:cNvPr id="37891" name="Espace réservé de l'image des diapositives 1"/>
          <p:cNvSpPr>
            <a:spLocks noGrp="1" noRot="1" noChangeAspect="1" noTextEdit="1"/>
          </p:cNvSpPr>
          <p:nvPr>
            <p:ph type="sldImg"/>
          </p:nvPr>
        </p:nvSpPr>
        <p:spPr>
          <a:xfrm>
            <a:off x="3281363" y="515938"/>
            <a:ext cx="3438525" cy="2578100"/>
          </a:xfrm>
          <a:solidFill>
            <a:srgbClr val="FFFFFF"/>
          </a:solidFill>
          <a:ln/>
        </p:spPr>
      </p:sp>
      <p:sp>
        <p:nvSpPr>
          <p:cNvPr id="37892" name="Espace réservé des commentaires 2"/>
          <p:cNvSpPr>
            <a:spLocks noGrp="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Lst>
        </p:spPr>
        <p:txBody>
          <a:bodyPr lIns="93847" tIns="46923" rIns="93847" bIns="46923"/>
          <a:lstStyle/>
          <a:p>
            <a:pPr eaLnBrk="1" hangingPunct="1">
              <a:spcBef>
                <a:spcPct val="0"/>
              </a:spcBef>
            </a:pPr>
            <a:endParaRPr lang="fr-BE" altLang="fr-FR" smtClean="0"/>
          </a:p>
        </p:txBody>
      </p:sp>
      <p:sp>
        <p:nvSpPr>
          <p:cNvPr id="37893" name="Espace réservé du numéro de diapositive 3"/>
          <p:cNvSpPr txBox="1">
            <a:spLocks noGrp="1"/>
          </p:cNvSpPr>
          <p:nvPr/>
        </p:nvSpPr>
        <p:spPr bwMode="auto">
          <a:xfrm>
            <a:off x="5666287" y="6532812"/>
            <a:ext cx="4332630" cy="3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47" tIns="46923" rIns="93847" bIns="46923" anchor="b"/>
          <a:lstStyle>
            <a:lvl1pPr defTabSz="930275" eaLnBrk="0" hangingPunct="0">
              <a:spcBef>
                <a:spcPct val="30000"/>
              </a:spcBef>
              <a:defRPr sz="1200">
                <a:solidFill>
                  <a:schemeClr val="tx1"/>
                </a:solidFill>
                <a:latin typeface="Arial" charset="0"/>
              </a:defRPr>
            </a:lvl1pPr>
            <a:lvl2pPr marL="742950" indent="-285750" defTabSz="930275" eaLnBrk="0" hangingPunct="0">
              <a:spcBef>
                <a:spcPct val="30000"/>
              </a:spcBef>
              <a:defRPr sz="1200">
                <a:solidFill>
                  <a:schemeClr val="tx1"/>
                </a:solidFill>
                <a:latin typeface="Arial" charset="0"/>
              </a:defRPr>
            </a:lvl2pPr>
            <a:lvl3pPr marL="1143000" indent="-228600" defTabSz="930275" eaLnBrk="0" hangingPunct="0">
              <a:spcBef>
                <a:spcPct val="30000"/>
              </a:spcBef>
              <a:defRPr sz="1200">
                <a:solidFill>
                  <a:schemeClr val="tx1"/>
                </a:solidFill>
                <a:latin typeface="Arial" charset="0"/>
              </a:defRPr>
            </a:lvl3pPr>
            <a:lvl4pPr marL="1600200" indent="-228600" defTabSz="930275" eaLnBrk="0" hangingPunct="0">
              <a:spcBef>
                <a:spcPct val="30000"/>
              </a:spcBef>
              <a:defRPr sz="1200">
                <a:solidFill>
                  <a:schemeClr val="tx1"/>
                </a:solidFill>
                <a:latin typeface="Arial" charset="0"/>
              </a:defRPr>
            </a:lvl4pPr>
            <a:lvl5pPr marL="2057400" indent="-228600" defTabSz="930275" eaLnBrk="0" hangingPunct="0">
              <a:spcBef>
                <a:spcPct val="30000"/>
              </a:spcBef>
              <a:defRPr sz="1200">
                <a:solidFill>
                  <a:schemeClr val="tx1"/>
                </a:solidFill>
                <a:latin typeface="Arial" charset="0"/>
              </a:defRPr>
            </a:lvl5pPr>
            <a:lvl6pPr marL="2514600" indent="-228600" defTabSz="930275" eaLnBrk="0" fontAlgn="base" hangingPunct="0">
              <a:spcBef>
                <a:spcPct val="30000"/>
              </a:spcBef>
              <a:spcAft>
                <a:spcPct val="0"/>
              </a:spcAft>
              <a:defRPr sz="1200">
                <a:solidFill>
                  <a:schemeClr val="tx1"/>
                </a:solidFill>
                <a:latin typeface="Arial" charset="0"/>
              </a:defRPr>
            </a:lvl6pPr>
            <a:lvl7pPr marL="2971800" indent="-228600" defTabSz="930275" eaLnBrk="0" fontAlgn="base" hangingPunct="0">
              <a:spcBef>
                <a:spcPct val="30000"/>
              </a:spcBef>
              <a:spcAft>
                <a:spcPct val="0"/>
              </a:spcAft>
              <a:defRPr sz="1200">
                <a:solidFill>
                  <a:schemeClr val="tx1"/>
                </a:solidFill>
                <a:latin typeface="Arial" charset="0"/>
              </a:defRPr>
            </a:lvl7pPr>
            <a:lvl8pPr marL="3429000" indent="-228600" defTabSz="930275" eaLnBrk="0" fontAlgn="base" hangingPunct="0">
              <a:spcBef>
                <a:spcPct val="30000"/>
              </a:spcBef>
              <a:spcAft>
                <a:spcPct val="0"/>
              </a:spcAft>
              <a:defRPr sz="1200">
                <a:solidFill>
                  <a:schemeClr val="tx1"/>
                </a:solidFill>
                <a:latin typeface="Arial" charset="0"/>
              </a:defRPr>
            </a:lvl8pPr>
            <a:lvl9pPr marL="3886200" indent="-228600" defTabSz="930275" eaLnBrk="0" fontAlgn="base" hangingPunct="0">
              <a:spcBef>
                <a:spcPct val="30000"/>
              </a:spcBef>
              <a:spcAft>
                <a:spcPct val="0"/>
              </a:spcAft>
              <a:defRPr sz="1200">
                <a:solidFill>
                  <a:schemeClr val="tx1"/>
                </a:solidFill>
                <a:latin typeface="Arial" charset="0"/>
              </a:defRPr>
            </a:lvl9pPr>
          </a:lstStyle>
          <a:p>
            <a:pPr algn="r">
              <a:spcBef>
                <a:spcPct val="0"/>
              </a:spcBef>
            </a:pPr>
            <a:fld id="{1917044D-9310-46A2-868D-3440D2F71AF4}" type="slidenum">
              <a:rPr lang="en-US" altLang="fr-FR">
                <a:solidFill>
                  <a:srgbClr val="3300CC"/>
                </a:solidFill>
                <a:latin typeface="Verdana" pitchFamily="34" charset="0"/>
                <a:cs typeface="Arial" charset="0"/>
              </a:rPr>
              <a:pPr algn="r">
                <a:spcBef>
                  <a:spcPct val="0"/>
                </a:spcBef>
              </a:pPr>
              <a:t>24</a:t>
            </a:fld>
            <a:endParaRPr lang="en-US" altLang="fr-FR">
              <a:solidFill>
                <a:srgbClr val="3300CC"/>
              </a:solidFill>
              <a:latin typeface="Verdana" pitchFamily="34" charset="0"/>
              <a:cs typeface="Arial" charset="0"/>
            </a:endParaRPr>
          </a:p>
        </p:txBody>
      </p:sp>
    </p:spTree>
    <p:extLst>
      <p:ext uri="{BB962C8B-B14F-4D97-AF65-F5344CB8AC3E}">
        <p14:creationId xmlns:p14="http://schemas.microsoft.com/office/powerpoint/2010/main" val="1585551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ce réservé de l'image des diapositives 1"/>
          <p:cNvSpPr>
            <a:spLocks noGrp="1" noRot="1" noChangeAspect="1" noTextEdit="1"/>
          </p:cNvSpPr>
          <p:nvPr>
            <p:ph type="sldImg"/>
          </p:nvPr>
        </p:nvSpPr>
        <p:spPr>
          <a:ln/>
        </p:spPr>
      </p:sp>
      <p:sp>
        <p:nvSpPr>
          <p:cNvPr id="55299" name="Espace réservé des commentaires 2"/>
          <p:cNvSpPr>
            <a:spLocks noGrp="1"/>
          </p:cNvSpPr>
          <p:nvPr>
            <p:ph type="body" idx="1"/>
          </p:nvPr>
        </p:nvSpPr>
        <p:spPr>
          <a:noFill/>
          <a:ln/>
        </p:spPr>
        <p:txBody>
          <a:bodyPr/>
          <a:lstStyle/>
          <a:p>
            <a:pPr eaLnBrk="1" hangingPunct="1"/>
            <a:endParaRPr lang="fr-FR" smtClean="0">
              <a:latin typeface="Arial" pitchFamily="34" charset="0"/>
            </a:endParaRPr>
          </a:p>
        </p:txBody>
      </p:sp>
      <p:sp>
        <p:nvSpPr>
          <p:cNvPr id="55300" name="Espace réservé du numéro de diapositive 3"/>
          <p:cNvSpPr>
            <a:spLocks noGrp="1"/>
          </p:cNvSpPr>
          <p:nvPr>
            <p:ph type="sldNum" sz="quarter" idx="5"/>
          </p:nvPr>
        </p:nvSpPr>
        <p:spPr>
          <a:noFill/>
        </p:spPr>
        <p:txBody>
          <a:bodyPr/>
          <a:lstStyle/>
          <a:p>
            <a:fld id="{96EDFFC9-A27F-4676-A373-F1CEF5BB41F7}" type="slidenum">
              <a:rPr lang="en-GB" smtClean="0">
                <a:latin typeface="Arial" pitchFamily="34" charset="0"/>
              </a:rPr>
              <a:pPr/>
              <a:t>3</a:t>
            </a:fld>
            <a:endParaRPr lang="en-GB" smtClean="0">
              <a:latin typeface="Arial" pitchFamily="34" charset="0"/>
            </a:endParaRPr>
          </a:p>
        </p:txBody>
      </p:sp>
    </p:spTree>
    <p:extLst>
      <p:ext uri="{BB962C8B-B14F-4D97-AF65-F5344CB8AC3E}">
        <p14:creationId xmlns:p14="http://schemas.microsoft.com/office/powerpoint/2010/main" val="3467903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9785" indent="-288379" eaLnBrk="0" hangingPunct="0">
              <a:spcBef>
                <a:spcPct val="30000"/>
              </a:spcBef>
              <a:defRPr sz="1200">
                <a:solidFill>
                  <a:schemeClr val="tx1"/>
                </a:solidFill>
                <a:latin typeface="Arial" charset="0"/>
              </a:defRPr>
            </a:lvl2pPr>
            <a:lvl3pPr marL="1153516" indent="-230703" eaLnBrk="0" hangingPunct="0">
              <a:spcBef>
                <a:spcPct val="30000"/>
              </a:spcBef>
              <a:defRPr sz="1200">
                <a:solidFill>
                  <a:schemeClr val="tx1"/>
                </a:solidFill>
                <a:latin typeface="Arial" charset="0"/>
              </a:defRPr>
            </a:lvl3pPr>
            <a:lvl4pPr marL="1614922" indent="-230703" eaLnBrk="0" hangingPunct="0">
              <a:spcBef>
                <a:spcPct val="30000"/>
              </a:spcBef>
              <a:defRPr sz="1200">
                <a:solidFill>
                  <a:schemeClr val="tx1"/>
                </a:solidFill>
                <a:latin typeface="Arial" charset="0"/>
              </a:defRPr>
            </a:lvl4pPr>
            <a:lvl5pPr marL="2076328" indent="-230703" eaLnBrk="0" hangingPunct="0">
              <a:spcBef>
                <a:spcPct val="30000"/>
              </a:spcBef>
              <a:defRPr sz="1200">
                <a:solidFill>
                  <a:schemeClr val="tx1"/>
                </a:solidFill>
                <a:latin typeface="Arial" charset="0"/>
              </a:defRPr>
            </a:lvl5pPr>
            <a:lvl6pPr marL="2537734" indent="-230703" eaLnBrk="0" fontAlgn="base" hangingPunct="0">
              <a:spcBef>
                <a:spcPct val="30000"/>
              </a:spcBef>
              <a:spcAft>
                <a:spcPct val="0"/>
              </a:spcAft>
              <a:defRPr sz="1200">
                <a:solidFill>
                  <a:schemeClr val="tx1"/>
                </a:solidFill>
                <a:latin typeface="Arial" charset="0"/>
              </a:defRPr>
            </a:lvl6pPr>
            <a:lvl7pPr marL="2999141" indent="-230703" eaLnBrk="0" fontAlgn="base" hangingPunct="0">
              <a:spcBef>
                <a:spcPct val="30000"/>
              </a:spcBef>
              <a:spcAft>
                <a:spcPct val="0"/>
              </a:spcAft>
              <a:defRPr sz="1200">
                <a:solidFill>
                  <a:schemeClr val="tx1"/>
                </a:solidFill>
                <a:latin typeface="Arial" charset="0"/>
              </a:defRPr>
            </a:lvl7pPr>
            <a:lvl8pPr marL="3460547" indent="-230703" eaLnBrk="0" fontAlgn="base" hangingPunct="0">
              <a:spcBef>
                <a:spcPct val="30000"/>
              </a:spcBef>
              <a:spcAft>
                <a:spcPct val="0"/>
              </a:spcAft>
              <a:defRPr sz="1200">
                <a:solidFill>
                  <a:schemeClr val="tx1"/>
                </a:solidFill>
                <a:latin typeface="Arial" charset="0"/>
              </a:defRPr>
            </a:lvl8pPr>
            <a:lvl9pPr marL="3921953" indent="-23070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569CD87-83E1-4FCA-ACBE-280C7BADE791}" type="slidenum">
              <a:rPr lang="en-GB" altLang="fr-FR" smtClean="0"/>
              <a:pPr eaLnBrk="1" hangingPunct="1">
                <a:spcBef>
                  <a:spcPct val="0"/>
                </a:spcBef>
              </a:pPr>
              <a:t>4</a:t>
            </a:fld>
            <a:endParaRPr lang="en-GB" altLang="fr-FR"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extLst>
      <p:ext uri="{BB962C8B-B14F-4D97-AF65-F5344CB8AC3E}">
        <p14:creationId xmlns:p14="http://schemas.microsoft.com/office/powerpoint/2010/main" val="2324274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p:spPr>
        <p:txBody>
          <a:bodyPr/>
          <a:lstStyle/>
          <a:p>
            <a:r>
              <a:rPr lang="en-GB" altLang="en-US" dirty="0" smtClean="0"/>
              <a:t>An indicator</a:t>
            </a:r>
            <a:r>
              <a:rPr lang="en-GB" altLang="en-US" baseline="0" dirty="0" smtClean="0"/>
              <a:t> is not the same as a target.. A lot of people confuse the two… Get participants to give an example of a target for each of these indicators.. When defining indicators make sure the corresponding data is reliable and that it can be collected. Ask participants what other factors should be taken account of when defining an indicator </a:t>
            </a:r>
            <a:r>
              <a:rPr lang="en-GB" altLang="en-US" baseline="0" dirty="0" err="1" smtClean="0"/>
              <a:t>ie</a:t>
            </a:r>
            <a:r>
              <a:rPr lang="en-GB" altLang="en-US" baseline="0" dirty="0" smtClean="0"/>
              <a:t> what makes for a good indicator. Then move to next slide.</a:t>
            </a:r>
          </a:p>
          <a:p>
            <a:r>
              <a:rPr lang="en-GB" altLang="en-US" baseline="0" dirty="0" smtClean="0"/>
              <a:t>Go to page 83 of PCM guidelines. Before, you had to include indicator, quantity, quality and timeline. Now, indicator is in one column, then baseline, target and </a:t>
            </a:r>
            <a:r>
              <a:rPr lang="en-GB" altLang="en-US" baseline="0" dirty="0" err="1" smtClean="0"/>
              <a:t>SoV</a:t>
            </a:r>
            <a:r>
              <a:rPr lang="en-GB" altLang="en-US" baseline="0" dirty="0" smtClean="0"/>
              <a:t>. </a:t>
            </a:r>
            <a:endParaRPr lang="en-GB" altLang="en-US" dirty="0" smtClean="0"/>
          </a:p>
        </p:txBody>
      </p:sp>
      <p:sp>
        <p:nvSpPr>
          <p:cNvPr id="56324"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79461C93-C35B-4C53-B784-7BC9210266BB}" type="slidenum">
              <a:rPr lang="en-GB" altLang="en-US" sz="1200" b="0">
                <a:solidFill>
                  <a:schemeClr val="tx1"/>
                </a:solidFill>
                <a:latin typeface="Arial" charset="0"/>
              </a:rPr>
              <a:pPr eaLnBrk="1" hangingPunct="1"/>
              <a:t>5</a:t>
            </a:fld>
            <a:endParaRPr lang="en-GB" altLang="en-US" sz="1200" b="0">
              <a:solidFill>
                <a:schemeClr val="tx1"/>
              </a:solidFill>
              <a:latin typeface="Arial" charset="0"/>
            </a:endParaRPr>
          </a:p>
        </p:txBody>
      </p:sp>
    </p:spTree>
    <p:extLst>
      <p:ext uri="{BB962C8B-B14F-4D97-AF65-F5344CB8AC3E}">
        <p14:creationId xmlns:p14="http://schemas.microsoft.com/office/powerpoint/2010/main" val="2194326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p:spPr>
        <p:txBody>
          <a:bodyPr/>
          <a:lstStyle/>
          <a:p>
            <a:endParaRPr lang="en-GB" altLang="en-US" smtClean="0"/>
          </a:p>
        </p:txBody>
      </p:sp>
      <p:sp>
        <p:nvSpPr>
          <p:cNvPr id="52228"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F0D923BD-BCF8-45A1-922C-9154A8620F26}" type="slidenum">
              <a:rPr lang="en-GB" altLang="en-US" sz="1200" b="0">
                <a:solidFill>
                  <a:srgbClr val="000000"/>
                </a:solidFill>
                <a:latin typeface="Arial" charset="0"/>
              </a:rPr>
              <a:pPr eaLnBrk="1" hangingPunct="1"/>
              <a:t>6</a:t>
            </a:fld>
            <a:endParaRPr lang="en-GB" altLang="en-US" sz="1200" b="0">
              <a:solidFill>
                <a:srgbClr val="000000"/>
              </a:solidFill>
              <a:latin typeface="Arial" charset="0"/>
            </a:endParaRPr>
          </a:p>
        </p:txBody>
      </p:sp>
    </p:spTree>
    <p:extLst>
      <p:ext uri="{BB962C8B-B14F-4D97-AF65-F5344CB8AC3E}">
        <p14:creationId xmlns:p14="http://schemas.microsoft.com/office/powerpoint/2010/main" val="74931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p:spPr>
        <p:txBody>
          <a:bodyPr/>
          <a:lstStyle/>
          <a:p>
            <a:endParaRPr lang="en-GB" altLang="en-US" smtClean="0"/>
          </a:p>
        </p:txBody>
      </p:sp>
      <p:sp>
        <p:nvSpPr>
          <p:cNvPr id="53252"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C6174569-955B-4677-972B-F68EE848BE0A}" type="slidenum">
              <a:rPr lang="en-GB" altLang="en-US" sz="1200" b="0">
                <a:solidFill>
                  <a:srgbClr val="000000"/>
                </a:solidFill>
                <a:latin typeface="Arial" charset="0"/>
              </a:rPr>
              <a:pPr eaLnBrk="1" hangingPunct="1"/>
              <a:t>7</a:t>
            </a:fld>
            <a:endParaRPr lang="en-GB" altLang="en-US" sz="1200" b="0">
              <a:solidFill>
                <a:srgbClr val="000000"/>
              </a:solidFill>
              <a:latin typeface="Arial" charset="0"/>
            </a:endParaRPr>
          </a:p>
        </p:txBody>
      </p:sp>
    </p:spTree>
    <p:extLst>
      <p:ext uri="{BB962C8B-B14F-4D97-AF65-F5344CB8AC3E}">
        <p14:creationId xmlns:p14="http://schemas.microsoft.com/office/powerpoint/2010/main" val="2051420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p:spPr>
        <p:txBody>
          <a:bodyPr/>
          <a:lstStyle/>
          <a:p>
            <a:endParaRPr lang="en-GB" altLang="en-US" dirty="0" smtClean="0"/>
          </a:p>
        </p:txBody>
      </p:sp>
      <p:sp>
        <p:nvSpPr>
          <p:cNvPr id="51204" name="Slide Number Placeholder 3"/>
          <p:cNvSpPr>
            <a:spLocks noGrp="1"/>
          </p:cNvSpPr>
          <p:nvPr>
            <p:ph type="sldNum" sz="quarter" idx="5"/>
          </p:nvPr>
        </p:nvSpPr>
        <p:spPr>
          <a:noFill/>
        </p:spPr>
        <p:txBody>
          <a:bodyPr/>
          <a:lstStyle>
            <a:lvl1pPr defTabSz="924415" eaLnBrk="0" hangingPunct="0">
              <a:spcBef>
                <a:spcPct val="30000"/>
              </a:spcBef>
              <a:defRPr sz="1200">
                <a:solidFill>
                  <a:schemeClr val="tx1"/>
                </a:solidFill>
                <a:latin typeface="Arial" charset="0"/>
              </a:defRPr>
            </a:lvl1pPr>
            <a:lvl2pPr marL="749785" indent="-288379" defTabSz="924415" eaLnBrk="0" hangingPunct="0">
              <a:spcBef>
                <a:spcPct val="30000"/>
              </a:spcBef>
              <a:defRPr sz="1200">
                <a:solidFill>
                  <a:schemeClr val="tx1"/>
                </a:solidFill>
                <a:latin typeface="Arial" charset="0"/>
              </a:defRPr>
            </a:lvl2pPr>
            <a:lvl3pPr marL="1153516" indent="-230703" defTabSz="924415" eaLnBrk="0" hangingPunct="0">
              <a:spcBef>
                <a:spcPct val="30000"/>
              </a:spcBef>
              <a:defRPr sz="1200">
                <a:solidFill>
                  <a:schemeClr val="tx1"/>
                </a:solidFill>
                <a:latin typeface="Arial" charset="0"/>
              </a:defRPr>
            </a:lvl3pPr>
            <a:lvl4pPr marL="1614922" indent="-230703" defTabSz="924415" eaLnBrk="0" hangingPunct="0">
              <a:spcBef>
                <a:spcPct val="30000"/>
              </a:spcBef>
              <a:defRPr sz="1200">
                <a:solidFill>
                  <a:schemeClr val="tx1"/>
                </a:solidFill>
                <a:latin typeface="Arial" charset="0"/>
              </a:defRPr>
            </a:lvl4pPr>
            <a:lvl5pPr marL="2076328" indent="-230703" defTabSz="924415" eaLnBrk="0" hangingPunct="0">
              <a:spcBef>
                <a:spcPct val="30000"/>
              </a:spcBef>
              <a:defRPr sz="1200">
                <a:solidFill>
                  <a:schemeClr val="tx1"/>
                </a:solidFill>
                <a:latin typeface="Arial" charset="0"/>
              </a:defRPr>
            </a:lvl5pPr>
            <a:lvl6pPr marL="2537734" indent="-230703" defTabSz="924415" eaLnBrk="0" fontAlgn="base" hangingPunct="0">
              <a:spcBef>
                <a:spcPct val="30000"/>
              </a:spcBef>
              <a:spcAft>
                <a:spcPct val="0"/>
              </a:spcAft>
              <a:defRPr sz="1200">
                <a:solidFill>
                  <a:schemeClr val="tx1"/>
                </a:solidFill>
                <a:latin typeface="Arial" charset="0"/>
              </a:defRPr>
            </a:lvl6pPr>
            <a:lvl7pPr marL="2999141" indent="-230703" defTabSz="924415" eaLnBrk="0" fontAlgn="base" hangingPunct="0">
              <a:spcBef>
                <a:spcPct val="30000"/>
              </a:spcBef>
              <a:spcAft>
                <a:spcPct val="0"/>
              </a:spcAft>
              <a:defRPr sz="1200">
                <a:solidFill>
                  <a:schemeClr val="tx1"/>
                </a:solidFill>
                <a:latin typeface="Arial" charset="0"/>
              </a:defRPr>
            </a:lvl7pPr>
            <a:lvl8pPr marL="3460547" indent="-230703" defTabSz="924415" eaLnBrk="0" fontAlgn="base" hangingPunct="0">
              <a:spcBef>
                <a:spcPct val="30000"/>
              </a:spcBef>
              <a:spcAft>
                <a:spcPct val="0"/>
              </a:spcAft>
              <a:defRPr sz="1200">
                <a:solidFill>
                  <a:schemeClr val="tx1"/>
                </a:solidFill>
                <a:latin typeface="Arial" charset="0"/>
              </a:defRPr>
            </a:lvl8pPr>
            <a:lvl9pPr marL="3921953" indent="-230703" defTabSz="924415"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F16D3BB-BC10-40B4-A644-92D1F9E29F7A}" type="slidenum">
              <a:rPr lang="en-GB" altLang="en-US" smtClean="0"/>
              <a:pPr eaLnBrk="1" hangingPunct="1">
                <a:spcBef>
                  <a:spcPct val="0"/>
                </a:spcBef>
              </a:pPr>
              <a:t>8</a:t>
            </a:fld>
            <a:endParaRPr lang="en-GB" altLang="en-US" smtClean="0"/>
          </a:p>
        </p:txBody>
      </p:sp>
    </p:spTree>
    <p:extLst>
      <p:ext uri="{BB962C8B-B14F-4D97-AF65-F5344CB8AC3E}">
        <p14:creationId xmlns:p14="http://schemas.microsoft.com/office/powerpoint/2010/main" val="158168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p:spPr>
        <p:txBody>
          <a:bodyPr/>
          <a:lstStyle/>
          <a:p>
            <a:endParaRPr lang="en-GB" altLang="en-US" dirty="0" smtClean="0"/>
          </a:p>
        </p:txBody>
      </p:sp>
      <p:sp>
        <p:nvSpPr>
          <p:cNvPr id="58372" name="Slide Number Placeholder 3"/>
          <p:cNvSpPr>
            <a:spLocks noGrp="1"/>
          </p:cNvSpPr>
          <p:nvPr>
            <p:ph type="sldNum" sz="quarter" idx="5"/>
          </p:nvPr>
        </p:nvSpPr>
        <p:spPr>
          <a:noFill/>
        </p:spPr>
        <p:txBody>
          <a:bodyPr/>
          <a:lstStyle>
            <a:lvl1pPr defTabSz="924415" eaLnBrk="0" hangingPunct="0">
              <a:defRPr sz="7700" b="1">
                <a:solidFill>
                  <a:srgbClr val="FFD624"/>
                </a:solidFill>
                <a:latin typeface="Verdana" pitchFamily="34" charset="0"/>
              </a:defRPr>
            </a:lvl1pPr>
            <a:lvl2pPr marL="749785" indent="-288379" defTabSz="924415" eaLnBrk="0" hangingPunct="0">
              <a:defRPr sz="7700" b="1">
                <a:solidFill>
                  <a:srgbClr val="FFD624"/>
                </a:solidFill>
                <a:latin typeface="Verdana" pitchFamily="34" charset="0"/>
              </a:defRPr>
            </a:lvl2pPr>
            <a:lvl3pPr marL="1153516" indent="-230703" defTabSz="924415" eaLnBrk="0" hangingPunct="0">
              <a:defRPr sz="7700" b="1">
                <a:solidFill>
                  <a:srgbClr val="FFD624"/>
                </a:solidFill>
                <a:latin typeface="Verdana" pitchFamily="34" charset="0"/>
              </a:defRPr>
            </a:lvl3pPr>
            <a:lvl4pPr marL="1614922" indent="-230703" defTabSz="924415" eaLnBrk="0" hangingPunct="0">
              <a:defRPr sz="7700" b="1">
                <a:solidFill>
                  <a:srgbClr val="FFD624"/>
                </a:solidFill>
                <a:latin typeface="Verdana" pitchFamily="34" charset="0"/>
              </a:defRPr>
            </a:lvl4pPr>
            <a:lvl5pPr marL="2076328" indent="-230703" defTabSz="924415" eaLnBrk="0" hangingPunct="0">
              <a:defRPr sz="7700" b="1">
                <a:solidFill>
                  <a:srgbClr val="FFD624"/>
                </a:solidFill>
                <a:latin typeface="Verdana" pitchFamily="34" charset="0"/>
              </a:defRPr>
            </a:lvl5pPr>
            <a:lvl6pPr marL="2537734" indent="-230703" defTabSz="924415" eaLnBrk="0" fontAlgn="base" hangingPunct="0">
              <a:spcBef>
                <a:spcPct val="0"/>
              </a:spcBef>
              <a:spcAft>
                <a:spcPct val="0"/>
              </a:spcAft>
              <a:defRPr sz="7700" b="1">
                <a:solidFill>
                  <a:srgbClr val="FFD624"/>
                </a:solidFill>
                <a:latin typeface="Verdana" pitchFamily="34" charset="0"/>
              </a:defRPr>
            </a:lvl6pPr>
            <a:lvl7pPr marL="2999141" indent="-230703" defTabSz="924415" eaLnBrk="0" fontAlgn="base" hangingPunct="0">
              <a:spcBef>
                <a:spcPct val="0"/>
              </a:spcBef>
              <a:spcAft>
                <a:spcPct val="0"/>
              </a:spcAft>
              <a:defRPr sz="7700" b="1">
                <a:solidFill>
                  <a:srgbClr val="FFD624"/>
                </a:solidFill>
                <a:latin typeface="Verdana" pitchFamily="34" charset="0"/>
              </a:defRPr>
            </a:lvl7pPr>
            <a:lvl8pPr marL="3460547" indent="-230703" defTabSz="924415" eaLnBrk="0" fontAlgn="base" hangingPunct="0">
              <a:spcBef>
                <a:spcPct val="0"/>
              </a:spcBef>
              <a:spcAft>
                <a:spcPct val="0"/>
              </a:spcAft>
              <a:defRPr sz="7700" b="1">
                <a:solidFill>
                  <a:srgbClr val="FFD624"/>
                </a:solidFill>
                <a:latin typeface="Verdana" pitchFamily="34" charset="0"/>
              </a:defRPr>
            </a:lvl8pPr>
            <a:lvl9pPr marL="3921953" indent="-230703" defTabSz="924415" eaLnBrk="0" fontAlgn="base" hangingPunct="0">
              <a:spcBef>
                <a:spcPct val="0"/>
              </a:spcBef>
              <a:spcAft>
                <a:spcPct val="0"/>
              </a:spcAft>
              <a:defRPr sz="7700" b="1">
                <a:solidFill>
                  <a:srgbClr val="FFD624"/>
                </a:solidFill>
                <a:latin typeface="Verdana" pitchFamily="34" charset="0"/>
              </a:defRPr>
            </a:lvl9pPr>
          </a:lstStyle>
          <a:p>
            <a:pPr eaLnBrk="1" hangingPunct="1"/>
            <a:fld id="{B249550E-1C04-4C44-97A8-7473F06565A6}" type="slidenum">
              <a:rPr lang="en-GB" altLang="en-US" sz="1200" b="0">
                <a:solidFill>
                  <a:schemeClr val="tx1"/>
                </a:solidFill>
                <a:latin typeface="Arial" charset="0"/>
              </a:rPr>
              <a:pPr eaLnBrk="1" hangingPunct="1"/>
              <a:t>9</a:t>
            </a:fld>
            <a:endParaRPr lang="en-GB" altLang="en-US" sz="1200" b="0">
              <a:solidFill>
                <a:schemeClr val="tx1"/>
              </a:solidFill>
              <a:latin typeface="Arial" charset="0"/>
            </a:endParaRPr>
          </a:p>
        </p:txBody>
      </p:sp>
    </p:spTree>
    <p:extLst>
      <p:ext uri="{BB962C8B-B14F-4D97-AF65-F5344CB8AC3E}">
        <p14:creationId xmlns:p14="http://schemas.microsoft.com/office/powerpoint/2010/main" val="34184431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cs typeface="+mn-cs"/>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8534D532-4BFC-4591-9413-664D94780959}" type="slidenum">
              <a:rPr lang="en-GB"/>
              <a:pPr>
                <a:defRPr/>
              </a:pPr>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F7D24C4-3035-4B8C-BA47-DA37365B25D0}" type="slidenum">
              <a:rPr lang="en-GB"/>
              <a:pPr>
                <a:defRPr/>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3" y="1339850"/>
            <a:ext cx="2071687" cy="4681538"/>
          </a:xfrm>
        </p:spPr>
        <p:txBody>
          <a:bodyPr vert="eaVert"/>
          <a:lstStyle/>
          <a:p>
            <a:r>
              <a:rPr lang="fr-FR" smtClean="0"/>
              <a:t>Cliquez pour modifier le style du titre</a:t>
            </a:r>
            <a:endParaRPr lang="en-GB"/>
          </a:p>
        </p:txBody>
      </p:sp>
      <p:sp>
        <p:nvSpPr>
          <p:cNvPr id="3" name="Espace réservé du texte vertical 2"/>
          <p:cNvSpPr>
            <a:spLocks noGrp="1"/>
          </p:cNvSpPr>
          <p:nvPr>
            <p:ph type="body" orient="vert" idx="1"/>
          </p:nvPr>
        </p:nvSpPr>
        <p:spPr>
          <a:xfrm>
            <a:off x="395288" y="1339850"/>
            <a:ext cx="6067425"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E1608E0-B54D-4F8B-B3DE-304C0C19FFF9}" type="slidenum">
              <a:rPr lang="en-GB"/>
              <a:pPr>
                <a:defRPr/>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FF4F774-9ED8-4DA3-8773-3C983AFF79F4}" type="slidenum">
              <a:rPr lang="en-GB"/>
              <a:pPr>
                <a:defRPr/>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1524EF1-0F4C-4DAC-97D8-DE83CE8C6920}" type="slidenum">
              <a:rPr lang="en-GB"/>
              <a:pPr>
                <a:defRPr/>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993EAD7-FAC7-4C0B-958F-5D38A108E033}" type="slidenum">
              <a:rPr lang="en-GB"/>
              <a:pPr>
                <a:defRPr/>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B06F47C2-90EA-40F5-BC20-6FF40683C460}" type="slidenum">
              <a:rPr lang="en-GB"/>
              <a:pPr>
                <a:defRPr/>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A6D5ADBD-7475-47EA-8E19-E4869D77FFD0}" type="slidenum">
              <a:rPr lang="en-GB"/>
              <a:pPr>
                <a:defRPr/>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E9D608C9-FF2E-486D-9567-7BEDD8269FBF}" type="slidenum">
              <a:rPr lang="en-GB"/>
              <a:pPr>
                <a:defRPr/>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41BAF99-5F2D-4D79-8EC8-214BD3C62909}" type="slidenum">
              <a:rPr lang="en-GB"/>
              <a:pPr>
                <a:defRPr/>
              </a:pPr>
              <a:t>‹N°›</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8683288-2C6D-41F0-A325-EEF9040E0787}" type="slidenum">
              <a:rPr lang="en-GB"/>
              <a:pPr>
                <a:defRPr/>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cs typeface="+mn-cs"/>
              </a:defRPr>
            </a:lvl1pPr>
          </a:lstStyle>
          <a:p>
            <a:pPr>
              <a:defRPr/>
            </a:pPr>
            <a:fld id="{51637C2C-D4F0-4761-9F0D-4EF325C7575A}" type="slidenum">
              <a:rPr lang="en-GB"/>
              <a:pPr>
                <a:defRPr/>
              </a:pPr>
              <a:t>‹N°›</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33" name="Picture 17" descr="LOGO CE_Vertical_EN_NEG_quadri_HR"/>
          <p:cNvPicPr>
            <a:picLocks noChangeAspect="1" noChangeArrowheads="1"/>
          </p:cNvPicPr>
          <p:nvPr userDrawn="1"/>
        </p:nvPicPr>
        <p:blipFill>
          <a:blip r:embed="rId13"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4"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1026"/>
          <p:cNvSpPr>
            <a:spLocks noGrp="1" noChangeArrowheads="1"/>
          </p:cNvSpPr>
          <p:nvPr>
            <p:ph type="ctrTitle"/>
          </p:nvPr>
        </p:nvSpPr>
        <p:spPr>
          <a:xfrm>
            <a:off x="0" y="2571750"/>
            <a:ext cx="9144000" cy="790575"/>
          </a:xfrm>
        </p:spPr>
        <p:txBody>
          <a:bodyPr/>
          <a:lstStyle/>
          <a:p>
            <a:pPr marL="0" indent="0" algn="ctr" eaLnBrk="1" hangingPunct="1"/>
            <a:r>
              <a:rPr lang="fr-BE" sz="7000" smtClean="0">
                <a:solidFill>
                  <a:srgbClr val="F3D23F"/>
                </a:solidFill>
              </a:rPr>
              <a:t>Session 10</a:t>
            </a:r>
            <a:endParaRPr lang="en-GB" sz="7000" dirty="0" smtClean="0">
              <a:solidFill>
                <a:srgbClr val="F3D23F"/>
              </a:solidFill>
            </a:endParaRPr>
          </a:p>
        </p:txBody>
      </p:sp>
      <p:sp>
        <p:nvSpPr>
          <p:cNvPr id="4100" name="Rectangle 1027"/>
          <p:cNvSpPr>
            <a:spLocks noGrp="1" noChangeArrowheads="1"/>
          </p:cNvSpPr>
          <p:nvPr>
            <p:ph type="subTitle" idx="1"/>
          </p:nvPr>
        </p:nvSpPr>
        <p:spPr>
          <a:xfrm>
            <a:off x="0" y="3722688"/>
            <a:ext cx="9144000" cy="1728787"/>
          </a:xfrm>
        </p:spPr>
        <p:txBody>
          <a:bodyPr/>
          <a:lstStyle/>
          <a:p>
            <a:pPr algn="ctr" eaLnBrk="1" hangingPunct="1"/>
            <a:r>
              <a:rPr lang="fr-FR" dirty="0" err="1" smtClean="0"/>
              <a:t>Indicators</a:t>
            </a:r>
            <a:r>
              <a:rPr lang="fr-FR" dirty="0" smtClean="0"/>
              <a:t> (I)</a:t>
            </a:r>
          </a:p>
          <a:p>
            <a:pPr algn="ctr" eaLnBrk="1" hangingPunct="1"/>
            <a:r>
              <a:rPr lang="fr-FR" dirty="0" err="1" smtClean="0"/>
              <a:t>Indicators</a:t>
            </a:r>
            <a:r>
              <a:rPr lang="fr-FR" dirty="0" smtClean="0"/>
              <a:t>, </a:t>
            </a:r>
            <a:r>
              <a:rPr lang="fr-FR" smtClean="0"/>
              <a:t>baselines</a:t>
            </a:r>
            <a:r>
              <a:rPr lang="fr-FR" dirty="0"/>
              <a:t>, </a:t>
            </a:r>
            <a:r>
              <a:rPr lang="fr-FR" dirty="0" err="1" smtClean="0"/>
              <a:t>targets</a:t>
            </a:r>
            <a:r>
              <a:rPr lang="fr-FR" dirty="0" smtClean="0"/>
              <a:t> </a:t>
            </a:r>
            <a:r>
              <a:rPr lang="fr-FR" dirty="0"/>
              <a:t>&amp; </a:t>
            </a:r>
            <a:r>
              <a:rPr lang="fr-FR" dirty="0" err="1"/>
              <a:t>milestones</a:t>
            </a:r>
            <a:endParaRPr lang="en-GB" dirty="0"/>
          </a:p>
          <a:p>
            <a:pPr algn="ctr" eaLnBrk="1" hangingPunct="1"/>
            <a:endParaRPr lang="en-GB" dirty="0" smtClean="0"/>
          </a:p>
        </p:txBody>
      </p:sp>
      <p:sp>
        <p:nvSpPr>
          <p:cNvPr id="2" name="Espace réservé du numéro de diapositive 1"/>
          <p:cNvSpPr>
            <a:spLocks noGrp="1"/>
          </p:cNvSpPr>
          <p:nvPr>
            <p:ph type="sldNum" sz="quarter" idx="12"/>
          </p:nvPr>
        </p:nvSpPr>
        <p:spPr/>
        <p:txBody>
          <a:bodyPr/>
          <a:lstStyle/>
          <a:p>
            <a:pPr>
              <a:defRPr/>
            </a:pPr>
            <a:fld id="{8534D532-4BFC-4591-9413-664D94780959}" type="slidenum">
              <a:rPr lang="en-GB" smtClean="0"/>
              <a:pPr>
                <a:defRPr/>
              </a:pPr>
              <a:t>1</a:t>
            </a:fld>
            <a:endParaRPr lang="en-GB"/>
          </a:p>
        </p:txBody>
      </p:sp>
    </p:spTree>
    <p:extLst>
      <p:ext uri="{BB962C8B-B14F-4D97-AF65-F5344CB8AC3E}">
        <p14:creationId xmlns:p14="http://schemas.microsoft.com/office/powerpoint/2010/main" val="29734535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23850" y="1269330"/>
            <a:ext cx="8229600" cy="936625"/>
          </a:xfrm>
        </p:spPr>
        <p:txBody>
          <a:bodyPr/>
          <a:lstStyle/>
          <a:p>
            <a:pPr algn="ctr"/>
            <a:r>
              <a:rPr lang="en-GB" altLang="en-US" sz="2400" dirty="0" smtClean="0"/>
              <a:t>Examples of good &amp; not so good indicators</a:t>
            </a:r>
            <a:br>
              <a:rPr lang="en-GB" altLang="en-US" sz="2400" dirty="0" smtClean="0"/>
            </a:br>
            <a:r>
              <a:rPr lang="en-GB" altLang="en-US" sz="2400" dirty="0" smtClean="0"/>
              <a:t>Objectives or indicators?</a:t>
            </a:r>
          </a:p>
        </p:txBody>
      </p:sp>
      <p:sp>
        <p:nvSpPr>
          <p:cNvPr id="13" name="Text Placeholder 2"/>
          <p:cNvSpPr>
            <a:spLocks noGrp="1"/>
          </p:cNvSpPr>
          <p:nvPr>
            <p:ph idx="1"/>
          </p:nvPr>
        </p:nvSpPr>
        <p:spPr>
          <a:xfrm>
            <a:off x="474663" y="2132930"/>
            <a:ext cx="8229600" cy="3816350"/>
          </a:xfrm>
        </p:spPr>
        <p:txBody>
          <a:bodyPr/>
          <a:lstStyle/>
          <a:p>
            <a:pPr marL="0" indent="0">
              <a:buFontTx/>
              <a:buNone/>
            </a:pPr>
            <a:r>
              <a:rPr lang="en-GB" altLang="en-US" dirty="0" smtClean="0"/>
              <a:t>	Not so good </a:t>
            </a:r>
            <a:r>
              <a:rPr lang="en-GB" altLang="en-US" dirty="0" smtClean="0">
                <a:sym typeface="Wingdings" pitchFamily="2" charset="2"/>
              </a:rPr>
              <a:t></a:t>
            </a:r>
            <a:endParaRPr lang="en-GB" altLang="en-US" dirty="0" smtClean="0"/>
          </a:p>
        </p:txBody>
      </p:sp>
      <p:sp>
        <p:nvSpPr>
          <p:cNvPr id="15" name="Text Placeholder 4"/>
          <p:cNvSpPr txBox="1">
            <a:spLocks/>
          </p:cNvSpPr>
          <p:nvPr/>
        </p:nvSpPr>
        <p:spPr>
          <a:xfrm>
            <a:off x="4678363" y="2132930"/>
            <a:ext cx="4041775" cy="639762"/>
          </a:xfrm>
          <a:prstGeom prst="rect">
            <a:avLst/>
          </a:prstGeom>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0" indent="0">
              <a:buFontTx/>
              <a:buNone/>
              <a:defRPr/>
            </a:pPr>
            <a:r>
              <a:rPr lang="en-GB" b="0" kern="0" dirty="0" smtClean="0"/>
              <a:t>	Better</a:t>
            </a:r>
            <a:r>
              <a:rPr lang="en-GB" b="0" kern="0" dirty="0" smtClean="0">
                <a:sym typeface="Wingdings" pitchFamily="2" charset="2"/>
              </a:rPr>
              <a:t></a:t>
            </a:r>
            <a:endParaRPr lang="en-GB" b="0" kern="0" dirty="0"/>
          </a:p>
        </p:txBody>
      </p:sp>
      <p:sp>
        <p:nvSpPr>
          <p:cNvPr id="2" name="Rectangle à coins arrondis 1"/>
          <p:cNvSpPr/>
          <p:nvPr/>
        </p:nvSpPr>
        <p:spPr bwMode="auto">
          <a:xfrm>
            <a:off x="458788" y="2564904"/>
            <a:ext cx="4040187" cy="3960440"/>
          </a:xfrm>
          <a:prstGeom prst="roundRect">
            <a:avLst/>
          </a:prstGeom>
          <a:solidFill>
            <a:srgbClr val="FFC000"/>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smtClean="0">
              <a:ln>
                <a:noFill/>
              </a:ln>
              <a:solidFill>
                <a:srgbClr val="0F5494"/>
              </a:solidFill>
              <a:effectLst/>
              <a:latin typeface="Verdana" pitchFamily="34" charset="0"/>
            </a:endParaRPr>
          </a:p>
        </p:txBody>
      </p:sp>
      <p:sp>
        <p:nvSpPr>
          <p:cNvPr id="16" name="Content Placeholder 3"/>
          <p:cNvSpPr txBox="1">
            <a:spLocks/>
          </p:cNvSpPr>
          <p:nvPr/>
        </p:nvSpPr>
        <p:spPr>
          <a:xfrm>
            <a:off x="458788" y="2799730"/>
            <a:ext cx="4040187" cy="3951287"/>
          </a:xfrm>
          <a:prstGeom prst="rect">
            <a:avLst/>
          </a:prstGeom>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defRPr/>
            </a:pPr>
            <a:r>
              <a:rPr lang="en-GB" altLang="en-US" sz="1800" dirty="0" smtClean="0"/>
              <a:t>Increased </a:t>
            </a:r>
            <a:r>
              <a:rPr lang="en-GB" altLang="en-US" sz="1800" dirty="0"/>
              <a:t>primary enrolment</a:t>
            </a:r>
          </a:p>
          <a:p>
            <a:pPr>
              <a:defRPr/>
            </a:pPr>
            <a:endParaRPr lang="en-GB" altLang="en-US" sz="1800" dirty="0" smtClean="0"/>
          </a:p>
          <a:p>
            <a:pPr>
              <a:defRPr/>
            </a:pPr>
            <a:r>
              <a:rPr lang="en-GB" altLang="en-US" sz="1800" dirty="0" smtClean="0"/>
              <a:t>Court </a:t>
            </a:r>
            <a:r>
              <a:rPr lang="en-GB" altLang="en-US" sz="1800" dirty="0"/>
              <a:t>systems providing effective access to citizens</a:t>
            </a:r>
          </a:p>
          <a:p>
            <a:pPr>
              <a:defRPr/>
            </a:pPr>
            <a:endParaRPr lang="en-GB" altLang="en-US" sz="1800" dirty="0"/>
          </a:p>
          <a:p>
            <a:pPr>
              <a:defRPr/>
            </a:pPr>
            <a:endParaRPr lang="en-GB" altLang="en-US" sz="1800" dirty="0" smtClean="0"/>
          </a:p>
          <a:p>
            <a:pPr>
              <a:defRPr/>
            </a:pPr>
            <a:endParaRPr lang="en-GB" altLang="en-US" sz="1800" dirty="0"/>
          </a:p>
          <a:p>
            <a:pPr>
              <a:defRPr/>
            </a:pPr>
            <a:r>
              <a:rPr lang="en-GB" altLang="en-US" sz="1800" dirty="0"/>
              <a:t>Strengthened capacity of </a:t>
            </a:r>
            <a:r>
              <a:rPr lang="en-GB" altLang="en-US" sz="1800" dirty="0" smtClean="0"/>
              <a:t>parliament</a:t>
            </a:r>
            <a:endParaRPr lang="en-GB" altLang="en-US" sz="1800" dirty="0"/>
          </a:p>
        </p:txBody>
      </p:sp>
      <p:sp>
        <p:nvSpPr>
          <p:cNvPr id="9" name="Rectangle à coins arrondis 8"/>
          <p:cNvSpPr/>
          <p:nvPr/>
        </p:nvSpPr>
        <p:spPr bwMode="auto">
          <a:xfrm>
            <a:off x="4780285" y="2564904"/>
            <a:ext cx="4040187" cy="3960440"/>
          </a:xfrm>
          <a:prstGeom prst="roundRect">
            <a:avLst/>
          </a:prstGeom>
          <a:solidFill>
            <a:srgbClr val="92D050"/>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smtClean="0">
              <a:ln>
                <a:noFill/>
              </a:ln>
              <a:solidFill>
                <a:srgbClr val="0F5494"/>
              </a:solidFill>
              <a:effectLst/>
              <a:latin typeface="Verdana" pitchFamily="34" charset="0"/>
            </a:endParaRPr>
          </a:p>
        </p:txBody>
      </p:sp>
      <p:sp>
        <p:nvSpPr>
          <p:cNvPr id="17" name="Content Placeholder 5"/>
          <p:cNvSpPr txBox="1">
            <a:spLocks/>
          </p:cNvSpPr>
          <p:nvPr/>
        </p:nvSpPr>
        <p:spPr>
          <a:xfrm>
            <a:off x="4678363" y="2791792"/>
            <a:ext cx="4041775" cy="3951288"/>
          </a:xfrm>
          <a:prstGeom prst="rect">
            <a:avLst/>
          </a:prstGeom>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defRPr/>
            </a:pPr>
            <a:r>
              <a:rPr lang="en-GB" sz="1800" kern="0" dirty="0" smtClean="0"/>
              <a:t>Net </a:t>
            </a:r>
            <a:r>
              <a:rPr lang="en-GB" sz="1800" kern="0" dirty="0"/>
              <a:t>primary enrolment rate per annum</a:t>
            </a:r>
          </a:p>
          <a:p>
            <a:pPr>
              <a:defRPr/>
            </a:pPr>
            <a:endParaRPr lang="en-GB" sz="1800" kern="0" dirty="0"/>
          </a:p>
          <a:p>
            <a:pPr>
              <a:defRPr/>
            </a:pPr>
            <a:r>
              <a:rPr lang="en-GB" sz="1800" kern="0" dirty="0"/>
              <a:t>Percentage of citizens who say that they have access to court systems to resolve </a:t>
            </a:r>
            <a:r>
              <a:rPr lang="en-GB" sz="1800" kern="0" dirty="0" smtClean="0"/>
              <a:t>disputes</a:t>
            </a:r>
          </a:p>
          <a:p>
            <a:pPr>
              <a:defRPr/>
            </a:pPr>
            <a:endParaRPr lang="en-GB" sz="1800" kern="0" dirty="0"/>
          </a:p>
          <a:p>
            <a:pPr>
              <a:defRPr/>
            </a:pPr>
            <a:r>
              <a:rPr lang="en-GB" sz="1800" kern="0" dirty="0" smtClean="0"/>
              <a:t>Public </a:t>
            </a:r>
            <a:r>
              <a:rPr lang="en-GB" sz="1800" kern="0" dirty="0"/>
              <a:t>perception of parliamentary </a:t>
            </a:r>
            <a:r>
              <a:rPr lang="en-GB" sz="1800" kern="0" dirty="0" smtClean="0"/>
              <a:t>effectiveness</a:t>
            </a:r>
            <a:endParaRPr lang="en-GB" sz="1800" kern="0" dirty="0"/>
          </a:p>
        </p:txBody>
      </p:sp>
      <p:sp>
        <p:nvSpPr>
          <p:cNvPr id="3" name="Espace réservé du numéro de diapositive 2"/>
          <p:cNvSpPr>
            <a:spLocks noGrp="1"/>
          </p:cNvSpPr>
          <p:nvPr>
            <p:ph type="sldNum" sz="quarter" idx="12"/>
          </p:nvPr>
        </p:nvSpPr>
        <p:spPr/>
        <p:txBody>
          <a:bodyPr/>
          <a:lstStyle/>
          <a:p>
            <a:pPr>
              <a:defRPr/>
            </a:pPr>
            <a:fld id="{DFF4F774-9ED8-4DA3-8773-3C983AFF79F4}" type="slidenum">
              <a:rPr lang="en-GB" smtClean="0"/>
              <a:pPr>
                <a:defRPr/>
              </a:pPr>
              <a:t>10</a:t>
            </a:fld>
            <a:endParaRPr lang="en-GB"/>
          </a:p>
        </p:txBody>
      </p:sp>
    </p:spTree>
    <p:extLst>
      <p:ext uri="{BB962C8B-B14F-4D97-AF65-F5344CB8AC3E}">
        <p14:creationId xmlns:p14="http://schemas.microsoft.com/office/powerpoint/2010/main" val="944359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5" grpId="0" build="p"/>
      <p:bldP spid="16" grpId="0" build="p"/>
      <p:bldP spid="1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500063" y="1124744"/>
            <a:ext cx="7786687" cy="715963"/>
          </a:xfrm>
          <a:noFill/>
        </p:spPr>
        <p:txBody>
          <a:bodyPr lIns="90488" tIns="44450" rIns="90488" bIns="44450"/>
          <a:lstStyle/>
          <a:p>
            <a:pPr indent="0" algn="ctr" eaLnBrk="1" hangingPunct="1"/>
            <a:r>
              <a:rPr lang="fr-FR" altLang="fr-FR" dirty="0" smtClean="0"/>
              <a:t>The use of proxy-</a:t>
            </a:r>
            <a:r>
              <a:rPr lang="fr-FR" altLang="fr-FR" dirty="0" err="1" smtClean="0"/>
              <a:t>indicators</a:t>
            </a:r>
            <a:endParaRPr lang="en-GB" altLang="fr-FR" dirty="0" smtClean="0"/>
          </a:p>
        </p:txBody>
      </p:sp>
      <p:sp>
        <p:nvSpPr>
          <p:cNvPr id="15364" name="Text Box 4"/>
          <p:cNvSpPr txBox="1">
            <a:spLocks noChangeArrowheads="1"/>
          </p:cNvSpPr>
          <p:nvPr/>
        </p:nvSpPr>
        <p:spPr bwMode="auto">
          <a:xfrm>
            <a:off x="5619750" y="1988840"/>
            <a:ext cx="3200400" cy="2187395"/>
          </a:xfrm>
          <a:prstGeom prst="rect">
            <a:avLst/>
          </a:prstGeom>
          <a:noFill/>
          <a:ln w="9525">
            <a:solidFill>
              <a:srgbClr val="FFCC00"/>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ts val="600"/>
              </a:spcBef>
              <a:buClrTx/>
              <a:buFont typeface="Wingdings" pitchFamily="2" charset="2"/>
              <a:buNone/>
            </a:pPr>
            <a:r>
              <a:rPr lang="fr-FR" altLang="fr-FR" sz="1800" i="0" dirty="0" err="1"/>
              <a:t>Using</a:t>
            </a:r>
            <a:r>
              <a:rPr lang="fr-FR" altLang="fr-FR" sz="1800" i="0" dirty="0"/>
              <a:t> </a:t>
            </a:r>
            <a:r>
              <a:rPr lang="fr-FR" altLang="fr-FR" sz="1800" i="0" dirty="0" err="1"/>
              <a:t>only</a:t>
            </a:r>
            <a:r>
              <a:rPr lang="fr-FR" altLang="fr-FR" sz="1800" i="0" dirty="0"/>
              <a:t> </a:t>
            </a:r>
            <a:r>
              <a:rPr lang="fr-FR" altLang="fr-FR" sz="1800" i="0" dirty="0" err="1" smtClean="0"/>
              <a:t>existing</a:t>
            </a:r>
            <a:r>
              <a:rPr lang="fr-FR" altLang="fr-FR" sz="1800" i="0" dirty="0" smtClean="0"/>
              <a:t> or </a:t>
            </a:r>
            <a:r>
              <a:rPr lang="fr-FR" altLang="fr-FR" sz="1800" i="0" dirty="0" err="1" smtClean="0"/>
              <a:t>easy</a:t>
            </a:r>
            <a:r>
              <a:rPr lang="fr-FR" altLang="fr-FR" sz="1800" i="0" dirty="0" smtClean="0"/>
              <a:t> to </a:t>
            </a:r>
            <a:r>
              <a:rPr lang="fr-FR" altLang="fr-FR" sz="1800" i="0" dirty="0" err="1" smtClean="0"/>
              <a:t>collect</a:t>
            </a:r>
            <a:r>
              <a:rPr lang="fr-FR" altLang="fr-FR" sz="1800" i="0" dirty="0" smtClean="0"/>
              <a:t> </a:t>
            </a:r>
            <a:r>
              <a:rPr lang="fr-FR" altLang="fr-FR" sz="1800" i="0" dirty="0" err="1" smtClean="0"/>
              <a:t>indicators</a:t>
            </a:r>
            <a:r>
              <a:rPr lang="fr-FR" altLang="fr-FR" sz="1800" i="0" dirty="0" smtClean="0"/>
              <a:t> </a:t>
            </a:r>
            <a:r>
              <a:rPr lang="fr-FR" altLang="fr-FR" sz="1800" i="0" dirty="0"/>
              <a:t>(</a:t>
            </a:r>
            <a:r>
              <a:rPr lang="fr-FR" altLang="fr-FR" sz="1800" i="0" dirty="0" err="1"/>
              <a:t>among</a:t>
            </a:r>
            <a:r>
              <a:rPr lang="fr-FR" altLang="fr-FR" sz="1800" i="0" dirty="0"/>
              <a:t> </a:t>
            </a:r>
            <a:r>
              <a:rPr lang="fr-FR" altLang="fr-FR" sz="1800" i="0" dirty="0" err="1"/>
              <a:t>which</a:t>
            </a:r>
            <a:r>
              <a:rPr lang="fr-FR" altLang="fr-FR" sz="1800" i="0" dirty="0"/>
              <a:t> </a:t>
            </a:r>
            <a:r>
              <a:rPr lang="fr-FR" altLang="fr-FR" sz="1800" i="0" dirty="0" err="1" smtClean="0"/>
              <a:t>proxies</a:t>
            </a:r>
            <a:r>
              <a:rPr lang="fr-FR" altLang="fr-FR" sz="1800" i="0" dirty="0" smtClean="0"/>
              <a:t>)</a:t>
            </a:r>
            <a:endParaRPr lang="fr-FR" altLang="fr-FR" sz="1800" i="0" dirty="0"/>
          </a:p>
          <a:p>
            <a:pPr>
              <a:spcBef>
                <a:spcPts val="600"/>
              </a:spcBef>
              <a:buClrTx/>
              <a:buFont typeface="Wingdings" pitchFamily="2" charset="2"/>
              <a:buChar char="§"/>
            </a:pPr>
            <a:r>
              <a:rPr lang="fr-FR" altLang="fr-FR" sz="1800" i="0" dirty="0" err="1"/>
              <a:t>e</a:t>
            </a:r>
            <a:r>
              <a:rPr lang="fr-FR" altLang="fr-FR" sz="1800" i="0" dirty="0" err="1" smtClean="0"/>
              <a:t>asier</a:t>
            </a:r>
            <a:r>
              <a:rPr lang="fr-FR" altLang="fr-FR" sz="1800" i="0" dirty="0" smtClean="0"/>
              <a:t> to manage</a:t>
            </a:r>
            <a:endParaRPr lang="fr-FR" altLang="fr-FR" sz="1800" i="0" dirty="0"/>
          </a:p>
          <a:p>
            <a:pPr>
              <a:spcBef>
                <a:spcPts val="600"/>
              </a:spcBef>
              <a:buClrTx/>
              <a:buFont typeface="Wingdings" pitchFamily="2" charset="2"/>
              <a:buChar char="§"/>
            </a:pPr>
            <a:r>
              <a:rPr lang="fr-FR" altLang="fr-FR" sz="1800" i="0" dirty="0"/>
              <a:t>but </a:t>
            </a:r>
            <a:r>
              <a:rPr lang="fr-FR" altLang="fr-FR" sz="1800" i="0" dirty="0" smtClean="0"/>
              <a:t>do </a:t>
            </a:r>
            <a:r>
              <a:rPr lang="fr-FR" altLang="fr-FR" sz="1800" i="0" dirty="0"/>
              <a:t>not </a:t>
            </a:r>
            <a:r>
              <a:rPr lang="fr-FR" altLang="fr-FR" sz="1800" i="0" dirty="0" err="1"/>
              <a:t>always</a:t>
            </a:r>
            <a:r>
              <a:rPr lang="fr-FR" altLang="fr-FR" sz="1800" i="0" dirty="0"/>
              <a:t> </a:t>
            </a:r>
            <a:r>
              <a:rPr lang="fr-FR" altLang="fr-FR" sz="1800" i="0" dirty="0" err="1"/>
              <a:t>reflect</a:t>
            </a:r>
            <a:r>
              <a:rPr lang="fr-FR" altLang="fr-FR" sz="1800" i="0" dirty="0"/>
              <a:t> the exact objective </a:t>
            </a:r>
            <a:r>
              <a:rPr lang="fr-FR" altLang="fr-FR" sz="1800" i="0" dirty="0" smtClean="0"/>
              <a:t>of the </a:t>
            </a:r>
            <a:r>
              <a:rPr lang="fr-FR" altLang="fr-FR" sz="1800" i="0" dirty="0" err="1"/>
              <a:t>operation</a:t>
            </a:r>
            <a:endParaRPr lang="en-GB" altLang="fr-FR" sz="1800" i="0" dirty="0"/>
          </a:p>
        </p:txBody>
      </p:sp>
      <p:sp>
        <p:nvSpPr>
          <p:cNvPr id="15365" name="Text Box 5"/>
          <p:cNvSpPr txBox="1">
            <a:spLocks noChangeArrowheads="1"/>
          </p:cNvSpPr>
          <p:nvPr/>
        </p:nvSpPr>
        <p:spPr bwMode="auto">
          <a:xfrm>
            <a:off x="250825" y="1998365"/>
            <a:ext cx="3589338" cy="2187395"/>
          </a:xfrm>
          <a:prstGeom prst="rect">
            <a:avLst/>
          </a:prstGeom>
          <a:noFill/>
          <a:ln w="9525">
            <a:solidFill>
              <a:srgbClr val="FFCC00"/>
            </a:solidFill>
            <a:miter lim="800000"/>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spAutoFit/>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ts val="600"/>
              </a:spcBef>
              <a:buClrTx/>
              <a:buFont typeface="Wingdings" pitchFamily="2" charset="2"/>
              <a:buNone/>
            </a:pPr>
            <a:r>
              <a:rPr lang="fr-FR" altLang="fr-FR" sz="1800" i="0" dirty="0" err="1"/>
              <a:t>Keeping</a:t>
            </a:r>
            <a:r>
              <a:rPr lang="fr-FR" altLang="fr-FR" sz="1800" i="0" dirty="0"/>
              <a:t> </a:t>
            </a:r>
            <a:r>
              <a:rPr lang="fr-FR" altLang="fr-FR" sz="1800" i="0" dirty="0" smtClean="0"/>
              <a:t>the </a:t>
            </a:r>
            <a:r>
              <a:rPr lang="fr-FR" altLang="fr-FR" sz="1800" i="0" dirty="0" err="1" smtClean="0"/>
              <a:t>most</a:t>
            </a:r>
            <a:r>
              <a:rPr lang="fr-FR" altLang="fr-FR" sz="1800" i="0" dirty="0" smtClean="0"/>
              <a:t> </a:t>
            </a:r>
            <a:r>
              <a:rPr lang="fr-FR" altLang="fr-FR" sz="1800" i="0" dirty="0" err="1" smtClean="0"/>
              <a:t>theory-compliant</a:t>
            </a:r>
            <a:r>
              <a:rPr lang="fr-FR" altLang="fr-FR" sz="1800" i="0" dirty="0" smtClean="0"/>
              <a:t> </a:t>
            </a:r>
            <a:r>
              <a:rPr lang="fr-FR" altLang="fr-FR" sz="1800" i="0" dirty="0" err="1" smtClean="0"/>
              <a:t>indicators</a:t>
            </a:r>
            <a:endParaRPr lang="fr-FR" altLang="fr-FR" sz="1800" i="0" dirty="0" smtClean="0"/>
          </a:p>
          <a:p>
            <a:pPr>
              <a:spcBef>
                <a:spcPts val="600"/>
              </a:spcBef>
              <a:buClrTx/>
              <a:buFont typeface="Wingdings" pitchFamily="2" charset="2"/>
              <a:buChar char="§"/>
            </a:pPr>
            <a:r>
              <a:rPr lang="fr-FR" altLang="fr-FR" sz="1800" i="0" dirty="0" err="1" smtClean="0"/>
              <a:t>difficult</a:t>
            </a:r>
            <a:r>
              <a:rPr lang="fr-FR" altLang="fr-FR" sz="1800" i="0" dirty="0" smtClean="0"/>
              <a:t> to deal </a:t>
            </a:r>
            <a:r>
              <a:rPr lang="fr-FR" altLang="fr-FR" sz="1800" i="0" dirty="0" err="1" smtClean="0"/>
              <a:t>with</a:t>
            </a:r>
            <a:r>
              <a:rPr lang="fr-FR" altLang="fr-FR" sz="1800" i="0" dirty="0" smtClean="0"/>
              <a:t> (</a:t>
            </a:r>
            <a:r>
              <a:rPr lang="fr-FR" altLang="fr-FR" sz="1800" i="0" dirty="0" err="1" smtClean="0"/>
              <a:t>target</a:t>
            </a:r>
            <a:r>
              <a:rPr lang="fr-FR" altLang="fr-FR" sz="1800" i="0" dirty="0" smtClean="0"/>
              <a:t> setting, data collection)</a:t>
            </a:r>
          </a:p>
          <a:p>
            <a:pPr>
              <a:spcBef>
                <a:spcPts val="600"/>
              </a:spcBef>
              <a:buClrTx/>
              <a:buFont typeface="Wingdings" pitchFamily="2" charset="2"/>
              <a:buChar char="§"/>
            </a:pPr>
            <a:r>
              <a:rPr lang="fr-FR" altLang="fr-FR" sz="1800" i="0" dirty="0" smtClean="0"/>
              <a:t>but help to </a:t>
            </a:r>
            <a:r>
              <a:rPr lang="fr-FR" altLang="fr-FR" sz="1800" i="0" dirty="0" err="1" smtClean="0"/>
              <a:t>keep</a:t>
            </a:r>
            <a:r>
              <a:rPr lang="fr-FR" altLang="fr-FR" sz="1800" i="0" dirty="0" smtClean="0"/>
              <a:t> in </a:t>
            </a:r>
            <a:r>
              <a:rPr lang="fr-FR" altLang="fr-FR" sz="1800" i="0" dirty="0" err="1" smtClean="0"/>
              <a:t>mind</a:t>
            </a:r>
            <a:r>
              <a:rPr lang="fr-FR" altLang="fr-FR" sz="1800" i="0" dirty="0" smtClean="0"/>
              <a:t> </a:t>
            </a:r>
            <a:r>
              <a:rPr lang="fr-FR" altLang="fr-FR" sz="1800" i="0" dirty="0" err="1" smtClean="0"/>
              <a:t>what</a:t>
            </a:r>
            <a:r>
              <a:rPr lang="fr-FR" altLang="fr-FR" sz="1800" i="0" dirty="0" smtClean="0"/>
              <a:t> the </a:t>
            </a:r>
            <a:r>
              <a:rPr lang="fr-FR" altLang="fr-FR" sz="1800" i="0" dirty="0" err="1" smtClean="0"/>
              <a:t>ultimate</a:t>
            </a:r>
            <a:r>
              <a:rPr lang="fr-FR" altLang="fr-FR" sz="1800" i="0" dirty="0" smtClean="0"/>
              <a:t> goal of the </a:t>
            </a:r>
            <a:r>
              <a:rPr lang="fr-FR" altLang="fr-FR" sz="1800" i="0" dirty="0" err="1" smtClean="0"/>
              <a:t>operation</a:t>
            </a:r>
            <a:r>
              <a:rPr lang="fr-FR" altLang="fr-FR" sz="1800" i="0" dirty="0" smtClean="0"/>
              <a:t> </a:t>
            </a:r>
            <a:r>
              <a:rPr lang="fr-FR" altLang="fr-FR" sz="1800" i="0" dirty="0" err="1" smtClean="0"/>
              <a:t>is</a:t>
            </a:r>
            <a:endParaRPr lang="en-GB" altLang="fr-FR" sz="1800" i="0" dirty="0"/>
          </a:p>
        </p:txBody>
      </p:sp>
      <p:sp>
        <p:nvSpPr>
          <p:cNvPr id="15366" name="AutoShape 7"/>
          <p:cNvSpPr>
            <a:spLocks noChangeArrowheads="1"/>
          </p:cNvSpPr>
          <p:nvPr/>
        </p:nvSpPr>
        <p:spPr bwMode="auto">
          <a:xfrm flipV="1">
            <a:off x="3984104" y="3238202"/>
            <a:ext cx="1524000" cy="95885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1563 w 21600"/>
              <a:gd name="T13" fmla="*/ 12310 h 21600"/>
              <a:gd name="T14" fmla="*/ 20037 w 21600"/>
              <a:gd name="T15" fmla="*/ 18547 h 21600"/>
            </a:gdLst>
            <a:ahLst/>
            <a:cxnLst>
              <a:cxn ang="T8">
                <a:pos x="T0" y="T1"/>
              </a:cxn>
              <a:cxn ang="T9">
                <a:pos x="T2" y="T3"/>
              </a:cxn>
              <a:cxn ang="T10">
                <a:pos x="T4" y="T5"/>
              </a:cxn>
              <a:cxn ang="T11">
                <a:pos x="T6" y="T7"/>
              </a:cxn>
            </a:cxnLst>
            <a:rect l="T12" t="T13" r="T14" b="T15"/>
            <a:pathLst>
              <a:path w="21600" h="21600">
                <a:moveTo>
                  <a:pt x="10800" y="0"/>
                </a:moveTo>
                <a:lnTo>
                  <a:pt x="6480" y="4420"/>
                </a:lnTo>
                <a:lnTo>
                  <a:pt x="8617" y="4420"/>
                </a:lnTo>
                <a:lnTo>
                  <a:pt x="8617" y="12310"/>
                </a:lnTo>
                <a:lnTo>
                  <a:pt x="3094" y="12310"/>
                </a:lnTo>
                <a:lnTo>
                  <a:pt x="3094" y="9257"/>
                </a:lnTo>
                <a:lnTo>
                  <a:pt x="0" y="15429"/>
                </a:lnTo>
                <a:lnTo>
                  <a:pt x="3094" y="21600"/>
                </a:lnTo>
                <a:lnTo>
                  <a:pt x="3094" y="18547"/>
                </a:lnTo>
                <a:lnTo>
                  <a:pt x="18506" y="18547"/>
                </a:lnTo>
                <a:lnTo>
                  <a:pt x="18506" y="21600"/>
                </a:lnTo>
                <a:lnTo>
                  <a:pt x="21600" y="15429"/>
                </a:lnTo>
                <a:lnTo>
                  <a:pt x="18506" y="9257"/>
                </a:lnTo>
                <a:lnTo>
                  <a:pt x="18506" y="12310"/>
                </a:lnTo>
                <a:lnTo>
                  <a:pt x="12983" y="12310"/>
                </a:lnTo>
                <a:lnTo>
                  <a:pt x="12983" y="4420"/>
                </a:lnTo>
                <a:lnTo>
                  <a:pt x="15120" y="4420"/>
                </a:lnTo>
                <a:lnTo>
                  <a:pt x="10800" y="0"/>
                </a:lnTo>
                <a:close/>
              </a:path>
            </a:pathLst>
          </a:custGeom>
          <a:solidFill>
            <a:srgbClr val="FFFF66"/>
          </a:solidFill>
          <a:ln w="9525">
            <a:solidFill>
              <a:srgbClr val="FFCC00"/>
            </a:solidFill>
            <a:miter lim="800000"/>
            <a:headEnd/>
            <a:tailEnd/>
          </a:ln>
        </p:spPr>
        <p:txBody>
          <a:bodyPr lIns="90000" tIns="46800" rIns="90000" bIns="46800" anchor="ctr">
            <a:spAutoFit/>
          </a:bodyPr>
          <a:lstStyle/>
          <a:p>
            <a:endParaRPr lang="en-US"/>
          </a:p>
        </p:txBody>
      </p:sp>
      <p:sp>
        <p:nvSpPr>
          <p:cNvPr id="15367" name="Text Box 8"/>
          <p:cNvSpPr txBox="1">
            <a:spLocks noChangeArrowheads="1"/>
          </p:cNvSpPr>
          <p:nvPr/>
        </p:nvSpPr>
        <p:spPr bwMode="auto">
          <a:xfrm>
            <a:off x="285750" y="4509120"/>
            <a:ext cx="8534400" cy="2141228"/>
          </a:xfrm>
          <a:prstGeom prst="rect">
            <a:avLst/>
          </a:prstGeom>
          <a:noFill/>
          <a:ln w="9525">
            <a:solidFill>
              <a:srgbClr val="FFCC00"/>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ts val="600"/>
              </a:spcBef>
              <a:buClrTx/>
              <a:buFont typeface="Times" charset="0"/>
              <a:buNone/>
            </a:pPr>
            <a:r>
              <a:rPr lang="fr-FR" altLang="fr-FR" sz="1800" i="0" dirty="0" err="1"/>
              <a:t>Between</a:t>
            </a:r>
            <a:r>
              <a:rPr lang="fr-FR" altLang="fr-FR" sz="1800" i="0" dirty="0"/>
              <a:t> </a:t>
            </a:r>
            <a:r>
              <a:rPr lang="fr-FR" altLang="fr-FR" sz="1800" i="0" dirty="0" err="1"/>
              <a:t>these</a:t>
            </a:r>
            <a:r>
              <a:rPr lang="fr-FR" altLang="fr-FR" sz="1800" i="0" dirty="0"/>
              <a:t> </a:t>
            </a:r>
            <a:r>
              <a:rPr lang="fr-FR" altLang="fr-FR" sz="1800" i="0" dirty="0" err="1" smtClean="0"/>
              <a:t>two</a:t>
            </a:r>
            <a:r>
              <a:rPr lang="fr-FR" altLang="fr-FR" sz="1800" i="0" dirty="0" smtClean="0"/>
              <a:t> options, </a:t>
            </a:r>
            <a:r>
              <a:rPr lang="fr-FR" altLang="fr-FR" sz="1800" i="0" dirty="0"/>
              <a:t>an </a:t>
            </a:r>
            <a:r>
              <a:rPr lang="fr-FR" altLang="fr-FR" sz="1800" i="0" dirty="0" err="1"/>
              <a:t>indicator</a:t>
            </a:r>
            <a:r>
              <a:rPr lang="fr-FR" altLang="fr-FR" sz="1800" i="0" dirty="0"/>
              <a:t> </a:t>
            </a:r>
            <a:r>
              <a:rPr lang="fr-FR" altLang="fr-FR" sz="1800" i="0" dirty="0" err="1"/>
              <a:t>should</a:t>
            </a:r>
            <a:r>
              <a:rPr lang="fr-FR" altLang="fr-FR" sz="1800" i="0" dirty="0"/>
              <a:t> at least </a:t>
            </a:r>
            <a:r>
              <a:rPr lang="fr-FR" altLang="fr-FR" sz="1800" i="0" dirty="0" err="1" smtClean="0"/>
              <a:t>be</a:t>
            </a:r>
            <a:r>
              <a:rPr lang="fr-FR" altLang="fr-FR" sz="1800" i="0" dirty="0" smtClean="0"/>
              <a:t>: </a:t>
            </a:r>
            <a:endParaRPr lang="fr-FR" altLang="fr-FR" sz="1800" i="0" dirty="0"/>
          </a:p>
          <a:p>
            <a:pPr>
              <a:spcBef>
                <a:spcPts val="600"/>
              </a:spcBef>
              <a:buClrTx/>
              <a:buFont typeface="Wingdings" pitchFamily="2" charset="2"/>
              <a:buChar char="§"/>
            </a:pPr>
            <a:r>
              <a:rPr lang="fr-FR" altLang="fr-FR" sz="1800" b="1" i="0" dirty="0" smtClean="0"/>
              <a:t>R</a:t>
            </a:r>
            <a:r>
              <a:rPr lang="fr-FR" altLang="fr-FR" sz="1800" i="0" dirty="0" smtClean="0"/>
              <a:t>elevant (</a:t>
            </a:r>
            <a:r>
              <a:rPr lang="fr-FR" altLang="fr-FR" sz="1800" i="0" dirty="0" err="1" smtClean="0"/>
              <a:t>linked</a:t>
            </a:r>
            <a:r>
              <a:rPr lang="fr-FR" altLang="fr-FR" sz="1800" i="0" dirty="0" smtClean="0"/>
              <a:t> </a:t>
            </a:r>
            <a:r>
              <a:rPr lang="fr-FR" altLang="fr-FR" sz="1800" i="0" dirty="0" err="1" smtClean="0"/>
              <a:t>unambiguously</a:t>
            </a:r>
            <a:r>
              <a:rPr lang="fr-FR" altLang="fr-FR" sz="1800" i="0" dirty="0" smtClean="0"/>
              <a:t> </a:t>
            </a:r>
            <a:r>
              <a:rPr lang="fr-FR" altLang="fr-FR" sz="1800" i="0" dirty="0"/>
              <a:t>to a </a:t>
            </a:r>
            <a:r>
              <a:rPr lang="fr-FR" altLang="fr-FR" sz="1800" i="0" dirty="0" smtClean="0"/>
              <a:t> </a:t>
            </a:r>
            <a:r>
              <a:rPr lang="fr-FR" altLang="fr-FR" sz="1800" i="0" dirty="0" err="1" smtClean="0"/>
              <a:t>policy</a:t>
            </a:r>
            <a:r>
              <a:rPr lang="fr-FR" altLang="fr-FR" sz="1800" i="0" dirty="0" smtClean="0"/>
              <a:t>/</a:t>
            </a:r>
            <a:r>
              <a:rPr lang="fr-FR" altLang="fr-FR" sz="1800" i="0" dirty="0" err="1" smtClean="0"/>
              <a:t>strategy</a:t>
            </a:r>
            <a:r>
              <a:rPr lang="fr-FR" altLang="fr-FR" sz="1800" i="0" dirty="0" smtClean="0"/>
              <a:t>/action/objective)</a:t>
            </a:r>
          </a:p>
          <a:p>
            <a:pPr>
              <a:spcBef>
                <a:spcPts val="600"/>
              </a:spcBef>
              <a:buClrTx/>
              <a:buFont typeface="Wingdings" pitchFamily="2" charset="2"/>
              <a:buChar char="§"/>
            </a:pPr>
            <a:r>
              <a:rPr lang="fr-FR" altLang="fr-FR" sz="1800" b="1" i="0" dirty="0" err="1" smtClean="0"/>
              <a:t>A</a:t>
            </a:r>
            <a:r>
              <a:rPr lang="fr-FR" altLang="fr-FR" sz="1800" i="0" dirty="0" err="1" smtClean="0"/>
              <a:t>ccepted</a:t>
            </a:r>
            <a:r>
              <a:rPr lang="fr-FR" altLang="fr-FR" sz="1800" i="0" dirty="0" smtClean="0"/>
              <a:t> (by all </a:t>
            </a:r>
            <a:r>
              <a:rPr lang="fr-FR" altLang="fr-FR" sz="1800" i="0" dirty="0" err="1" smtClean="0"/>
              <a:t>stakeholders</a:t>
            </a:r>
            <a:r>
              <a:rPr lang="fr-FR" altLang="fr-FR" sz="1800" i="0" dirty="0" smtClean="0"/>
              <a:t>)</a:t>
            </a:r>
          </a:p>
          <a:p>
            <a:pPr>
              <a:spcBef>
                <a:spcPts val="600"/>
              </a:spcBef>
              <a:buClrTx/>
              <a:buFont typeface="Wingdings" pitchFamily="2" charset="2"/>
              <a:buChar char="§"/>
            </a:pPr>
            <a:r>
              <a:rPr lang="fr-FR" altLang="fr-FR" sz="1800" b="1" i="0" dirty="0" err="1" smtClean="0"/>
              <a:t>C</a:t>
            </a:r>
            <a:r>
              <a:rPr lang="fr-FR" altLang="fr-FR" sz="1800" i="0" dirty="0" err="1" smtClean="0"/>
              <a:t>redible</a:t>
            </a:r>
            <a:endParaRPr lang="fr-FR" altLang="fr-FR" sz="1800" i="0" dirty="0" smtClean="0"/>
          </a:p>
          <a:p>
            <a:pPr>
              <a:spcBef>
                <a:spcPts val="600"/>
              </a:spcBef>
              <a:buClrTx/>
              <a:buFont typeface="Wingdings" pitchFamily="2" charset="2"/>
              <a:buChar char="§"/>
            </a:pPr>
            <a:r>
              <a:rPr lang="fr-FR" altLang="fr-FR" sz="1800" b="1" i="0" dirty="0" err="1" smtClean="0"/>
              <a:t>E</a:t>
            </a:r>
            <a:r>
              <a:rPr lang="fr-FR" altLang="fr-FR" sz="1800" i="0" dirty="0" err="1" smtClean="0"/>
              <a:t>asy</a:t>
            </a:r>
            <a:r>
              <a:rPr lang="fr-FR" altLang="fr-FR" sz="1800" i="0" dirty="0" smtClean="0"/>
              <a:t> (to monitor and </a:t>
            </a:r>
            <a:r>
              <a:rPr lang="fr-FR" altLang="fr-FR" sz="1800" i="0" dirty="0" err="1" smtClean="0"/>
              <a:t>measure</a:t>
            </a:r>
            <a:r>
              <a:rPr lang="fr-FR" altLang="fr-FR" sz="1800" i="0" dirty="0" smtClean="0"/>
              <a:t> </a:t>
            </a:r>
            <a:r>
              <a:rPr lang="fr-FR" altLang="fr-FR" sz="1800" i="0" dirty="0" err="1" smtClean="0"/>
              <a:t>regularly</a:t>
            </a:r>
            <a:r>
              <a:rPr lang="fr-FR" altLang="fr-FR" sz="1800" i="0" dirty="0" smtClean="0"/>
              <a:t>)</a:t>
            </a:r>
            <a:endParaRPr lang="fr-FR" altLang="fr-FR" sz="1800" i="0" dirty="0"/>
          </a:p>
          <a:p>
            <a:pPr>
              <a:spcBef>
                <a:spcPts val="600"/>
              </a:spcBef>
              <a:buClrTx/>
              <a:buFont typeface="Wingdings" pitchFamily="2" charset="2"/>
              <a:buChar char="§"/>
            </a:pPr>
            <a:r>
              <a:rPr lang="fr-FR" altLang="fr-FR" sz="1800" b="1" i="0" dirty="0" err="1" smtClean="0"/>
              <a:t>R</a:t>
            </a:r>
            <a:r>
              <a:rPr lang="fr-FR" altLang="fr-FR" sz="1800" i="0" dirty="0" err="1" smtClean="0"/>
              <a:t>obust</a:t>
            </a:r>
            <a:r>
              <a:rPr lang="fr-FR" altLang="fr-FR" sz="1800" i="0" dirty="0" smtClean="0"/>
              <a:t> (</a:t>
            </a:r>
            <a:r>
              <a:rPr lang="fr-FR" altLang="fr-FR" sz="1800" i="0" dirty="0" err="1" smtClean="0"/>
              <a:t>using</a:t>
            </a:r>
            <a:r>
              <a:rPr lang="fr-FR" altLang="fr-FR" sz="1800" i="0" dirty="0" smtClean="0"/>
              <a:t> a </a:t>
            </a:r>
            <a:r>
              <a:rPr lang="fr-FR" altLang="fr-FR" sz="1800" i="0" dirty="0"/>
              <a:t>stable </a:t>
            </a:r>
            <a:r>
              <a:rPr lang="fr-FR" altLang="fr-FR" sz="1800" i="0" dirty="0" err="1" smtClean="0"/>
              <a:t>methodology</a:t>
            </a:r>
            <a:r>
              <a:rPr lang="fr-FR" altLang="fr-FR" sz="1800" i="0" dirty="0" smtClean="0"/>
              <a:t>)</a:t>
            </a:r>
            <a:endParaRPr lang="en-GB" altLang="fr-FR" sz="1800" i="0" dirty="0"/>
          </a:p>
        </p:txBody>
      </p:sp>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11</a:t>
            </a:fld>
            <a:endParaRPr lang="en-GB"/>
          </a:p>
        </p:txBody>
      </p:sp>
    </p:spTree>
    <p:extLst>
      <p:ext uri="{BB962C8B-B14F-4D97-AF65-F5344CB8AC3E}">
        <p14:creationId xmlns:p14="http://schemas.microsoft.com/office/powerpoint/2010/main" val="8806034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95288" y="1268760"/>
            <a:ext cx="8229600" cy="576982"/>
          </a:xfrm>
        </p:spPr>
        <p:txBody>
          <a:bodyPr/>
          <a:lstStyle/>
          <a:p>
            <a:pPr algn="ctr"/>
            <a:r>
              <a:rPr lang="en-GB" altLang="en-US" dirty="0" smtClean="0"/>
              <a:t>Individual Exercise</a:t>
            </a:r>
          </a:p>
        </p:txBody>
      </p:sp>
      <p:sp>
        <p:nvSpPr>
          <p:cNvPr id="3" name="Content Placeholder 2"/>
          <p:cNvSpPr>
            <a:spLocks noGrp="1"/>
          </p:cNvSpPr>
          <p:nvPr>
            <p:ph idx="1"/>
          </p:nvPr>
        </p:nvSpPr>
        <p:spPr>
          <a:xfrm>
            <a:off x="468313" y="1988840"/>
            <a:ext cx="8229600" cy="4464496"/>
          </a:xfrm>
        </p:spPr>
        <p:txBody>
          <a:bodyPr/>
          <a:lstStyle/>
          <a:p>
            <a:pPr marL="0" indent="0" eaLnBrk="1" hangingPunct="1">
              <a:buClrTx/>
              <a:buNone/>
              <a:defRPr/>
            </a:pPr>
            <a:r>
              <a:rPr lang="en-GB" altLang="en-US" sz="2000" b="1" dirty="0"/>
              <a:t>Are these indicators </a:t>
            </a:r>
            <a:r>
              <a:rPr lang="en-GB" altLang="en-US" sz="2000" b="1" dirty="0" smtClean="0"/>
              <a:t>more likely related to outputs</a:t>
            </a:r>
            <a:r>
              <a:rPr lang="en-GB" altLang="en-US" sz="2000" b="1" dirty="0"/>
              <a:t>, outcomes or impacts? </a:t>
            </a:r>
            <a:endParaRPr lang="en-GB" altLang="en-US" sz="2000" b="1" dirty="0" smtClean="0"/>
          </a:p>
          <a:p>
            <a:pPr marL="457200" indent="-457200" eaLnBrk="1" hangingPunct="1">
              <a:spcBef>
                <a:spcPts val="1200"/>
              </a:spcBef>
              <a:buClrTx/>
              <a:buFont typeface="+mj-lt"/>
              <a:buAutoNum type="alphaLcParenR"/>
              <a:defRPr/>
            </a:pPr>
            <a:r>
              <a:rPr lang="en-GB" sz="2000" i="0" dirty="0" smtClean="0">
                <a:latin typeface="+mj-lt"/>
                <a:cs typeface="Arial"/>
              </a:rPr>
              <a:t>% of births attended by skilled health professionals</a:t>
            </a:r>
          </a:p>
          <a:p>
            <a:pPr marL="457200" indent="-457200" eaLnBrk="1" hangingPunct="1">
              <a:spcBef>
                <a:spcPts val="1200"/>
              </a:spcBef>
              <a:buClrTx/>
              <a:buFont typeface="+mj-lt"/>
              <a:buAutoNum type="alphaLcParenR"/>
              <a:defRPr/>
            </a:pPr>
            <a:r>
              <a:rPr lang="en-GB" sz="2000" i="0" dirty="0" smtClean="0">
                <a:latin typeface="+mj-lt"/>
                <a:cs typeface="Arial"/>
              </a:rPr>
              <a:t>Number of </a:t>
            </a:r>
            <a:r>
              <a:rPr lang="en-GB" sz="2000" i="0" dirty="0" err="1" smtClean="0">
                <a:latin typeface="+mj-lt"/>
                <a:cs typeface="Arial"/>
              </a:rPr>
              <a:t>CSOs</a:t>
            </a:r>
            <a:r>
              <a:rPr lang="en-GB" sz="2000" i="0" dirty="0" smtClean="0">
                <a:latin typeface="+mj-lt"/>
                <a:cs typeface="Arial"/>
              </a:rPr>
              <a:t> trained</a:t>
            </a:r>
          </a:p>
          <a:p>
            <a:pPr marL="457200" indent="-457200" eaLnBrk="1" hangingPunct="1">
              <a:spcBef>
                <a:spcPts val="1200"/>
              </a:spcBef>
              <a:buClrTx/>
              <a:buFont typeface="+mj-lt"/>
              <a:buAutoNum type="alphaLcParenR"/>
              <a:defRPr/>
            </a:pPr>
            <a:r>
              <a:rPr lang="en-GB" sz="2000" i="0" dirty="0" smtClean="0">
                <a:latin typeface="+mj-lt"/>
                <a:cs typeface="Arial"/>
              </a:rPr>
              <a:t>% growth rate in agricultural output</a:t>
            </a:r>
          </a:p>
          <a:p>
            <a:pPr marL="457200" indent="-457200" eaLnBrk="1" hangingPunct="1">
              <a:spcBef>
                <a:spcPts val="1200"/>
              </a:spcBef>
              <a:buClrTx/>
              <a:buFont typeface="+mj-lt"/>
              <a:buAutoNum type="alphaLcParenR"/>
              <a:defRPr/>
            </a:pPr>
            <a:r>
              <a:rPr lang="en-GB" sz="2000" i="0" dirty="0" smtClean="0">
                <a:latin typeface="+mj-lt"/>
                <a:cs typeface="Arial"/>
              </a:rPr>
              <a:t>% of homes sprayed with insecticide</a:t>
            </a:r>
          </a:p>
          <a:p>
            <a:pPr marL="457200" indent="-457200" eaLnBrk="1" hangingPunct="1">
              <a:spcBef>
                <a:spcPts val="1200"/>
              </a:spcBef>
              <a:buClrTx/>
              <a:buFont typeface="+mj-lt"/>
              <a:buAutoNum type="alphaLcParenR"/>
              <a:defRPr/>
            </a:pPr>
            <a:r>
              <a:rPr lang="en-GB" sz="2000" i="0" dirty="0" smtClean="0">
                <a:latin typeface="+mj-lt"/>
                <a:cs typeface="Arial"/>
              </a:rPr>
              <a:t>Number of additional women using family planning</a:t>
            </a:r>
          </a:p>
          <a:p>
            <a:pPr marL="457200" indent="-457200" eaLnBrk="1" hangingPunct="1">
              <a:spcBef>
                <a:spcPts val="1200"/>
              </a:spcBef>
              <a:buClrTx/>
              <a:buFont typeface="+mj-lt"/>
              <a:buAutoNum type="alphaLcParenR"/>
              <a:defRPr/>
            </a:pPr>
            <a:r>
              <a:rPr lang="en-GB" sz="2000" i="0" dirty="0" smtClean="0">
                <a:latin typeface="+mj-lt"/>
                <a:cs typeface="Arial"/>
              </a:rPr>
              <a:t>% of the population vulnerable to food insecurity</a:t>
            </a:r>
          </a:p>
          <a:p>
            <a:pPr marL="457200" indent="-457200" eaLnBrk="1" hangingPunct="1">
              <a:spcBef>
                <a:spcPts val="1200"/>
              </a:spcBef>
              <a:buClrTx/>
              <a:buFont typeface="+mj-lt"/>
              <a:buAutoNum type="alphaLcParenR"/>
              <a:defRPr/>
            </a:pPr>
            <a:r>
              <a:rPr lang="en-GB" sz="2000" i="0" dirty="0" smtClean="0">
                <a:latin typeface="+mj-lt"/>
                <a:cs typeface="Arial"/>
              </a:rPr>
              <a:t>Number of active tax payers</a:t>
            </a:r>
          </a:p>
          <a:p>
            <a:pPr marL="457200" indent="-457200" eaLnBrk="1" hangingPunct="1">
              <a:spcBef>
                <a:spcPts val="1200"/>
              </a:spcBef>
              <a:buClrTx/>
              <a:buFont typeface="+mj-lt"/>
              <a:buAutoNum type="alphaLcParenR"/>
              <a:defRPr/>
            </a:pPr>
            <a:r>
              <a:rPr lang="en-GB" sz="2000" i="0" dirty="0" smtClean="0">
                <a:latin typeface="+mj-lt"/>
                <a:cs typeface="Arial"/>
              </a:rPr>
              <a:t>% of the population below the national poverty line</a:t>
            </a:r>
          </a:p>
        </p:txBody>
      </p:sp>
      <p:sp>
        <p:nvSpPr>
          <p:cNvPr id="22532" name="Slide Number Placeholder 3"/>
          <p:cNvSpPr>
            <a:spLocks noGrp="1"/>
          </p:cNvSpPr>
          <p:nvPr>
            <p:ph type="sldNum" sz="quarter" idx="12"/>
          </p:nvPr>
        </p:nvSpPr>
        <p:spPr>
          <a:noFill/>
        </p:spPr>
        <p:txBody>
          <a:bodyPr/>
          <a:lstStyle>
            <a:lvl1pPr eaLnBrk="0" hangingPunct="0">
              <a:defRPr sz="7600" b="1">
                <a:solidFill>
                  <a:srgbClr val="FFD624"/>
                </a:solidFill>
                <a:latin typeface="Verdana" pitchFamily="34" charset="0"/>
              </a:defRPr>
            </a:lvl1pPr>
            <a:lvl2pPr marL="742950" indent="-285750" eaLnBrk="0" hangingPunct="0">
              <a:defRPr sz="7600" b="1">
                <a:solidFill>
                  <a:srgbClr val="FFD624"/>
                </a:solidFill>
                <a:latin typeface="Verdana" pitchFamily="34" charset="0"/>
              </a:defRPr>
            </a:lvl2pPr>
            <a:lvl3pPr marL="1143000" indent="-228600" eaLnBrk="0" hangingPunct="0">
              <a:defRPr sz="7600" b="1">
                <a:solidFill>
                  <a:srgbClr val="FFD624"/>
                </a:solidFill>
                <a:latin typeface="Verdana" pitchFamily="34" charset="0"/>
              </a:defRPr>
            </a:lvl3pPr>
            <a:lvl4pPr marL="1600200" indent="-228600" eaLnBrk="0" hangingPunct="0">
              <a:defRPr sz="7600" b="1">
                <a:solidFill>
                  <a:srgbClr val="FFD624"/>
                </a:solidFill>
                <a:latin typeface="Verdana" pitchFamily="34" charset="0"/>
              </a:defRPr>
            </a:lvl4pPr>
            <a:lvl5pPr marL="2057400" indent="-228600" eaLnBrk="0" hangingPunct="0">
              <a:defRPr sz="7600" b="1">
                <a:solidFill>
                  <a:srgbClr val="FFD624"/>
                </a:solidFill>
                <a:latin typeface="Verdana" pitchFamily="34" charset="0"/>
              </a:defRPr>
            </a:lvl5pPr>
            <a:lvl6pPr marL="2514600" indent="-228600" eaLnBrk="0" fontAlgn="base" hangingPunct="0">
              <a:spcBef>
                <a:spcPct val="0"/>
              </a:spcBef>
              <a:spcAft>
                <a:spcPct val="0"/>
              </a:spcAft>
              <a:defRPr sz="7600" b="1">
                <a:solidFill>
                  <a:srgbClr val="FFD624"/>
                </a:solidFill>
                <a:latin typeface="Verdana" pitchFamily="34" charset="0"/>
              </a:defRPr>
            </a:lvl6pPr>
            <a:lvl7pPr marL="2971800" indent="-228600" eaLnBrk="0" fontAlgn="base" hangingPunct="0">
              <a:spcBef>
                <a:spcPct val="0"/>
              </a:spcBef>
              <a:spcAft>
                <a:spcPct val="0"/>
              </a:spcAft>
              <a:defRPr sz="7600" b="1">
                <a:solidFill>
                  <a:srgbClr val="FFD624"/>
                </a:solidFill>
                <a:latin typeface="Verdana" pitchFamily="34" charset="0"/>
              </a:defRPr>
            </a:lvl7pPr>
            <a:lvl8pPr marL="3429000" indent="-228600" eaLnBrk="0" fontAlgn="base" hangingPunct="0">
              <a:spcBef>
                <a:spcPct val="0"/>
              </a:spcBef>
              <a:spcAft>
                <a:spcPct val="0"/>
              </a:spcAft>
              <a:defRPr sz="7600" b="1">
                <a:solidFill>
                  <a:srgbClr val="FFD624"/>
                </a:solidFill>
                <a:latin typeface="Verdana" pitchFamily="34" charset="0"/>
              </a:defRPr>
            </a:lvl8pPr>
            <a:lvl9pPr marL="3886200" indent="-228600" eaLnBrk="0" fontAlgn="base" hangingPunct="0">
              <a:spcBef>
                <a:spcPct val="0"/>
              </a:spcBef>
              <a:spcAft>
                <a:spcPct val="0"/>
              </a:spcAft>
              <a:defRPr sz="7600" b="1">
                <a:solidFill>
                  <a:srgbClr val="FFD624"/>
                </a:solidFill>
                <a:latin typeface="Verdana" pitchFamily="34" charset="0"/>
              </a:defRPr>
            </a:lvl9pPr>
          </a:lstStyle>
          <a:p>
            <a:pPr eaLnBrk="1" hangingPunct="1"/>
            <a:fld id="{73DA0AB6-C209-4813-8982-1ADC0D9AB03F}" type="slidenum">
              <a:rPr lang="en-GB" altLang="en-US" sz="1400" b="0" smtClean="0">
                <a:solidFill>
                  <a:schemeClr val="tx1"/>
                </a:solidFill>
                <a:latin typeface="Arial" charset="0"/>
              </a:rPr>
              <a:pPr eaLnBrk="1" hangingPunct="1"/>
              <a:t>12</a:t>
            </a:fld>
            <a:endParaRPr lang="en-GB" altLang="en-US" sz="1400" b="0" smtClean="0">
              <a:solidFill>
                <a:schemeClr val="tx1"/>
              </a:solidFill>
              <a:latin typeface="Arial" charset="0"/>
            </a:endParaRPr>
          </a:p>
        </p:txBody>
      </p:sp>
      <p:grpSp>
        <p:nvGrpSpPr>
          <p:cNvPr id="5" name="Groupe 4"/>
          <p:cNvGrpSpPr/>
          <p:nvPr/>
        </p:nvGrpSpPr>
        <p:grpSpPr>
          <a:xfrm>
            <a:off x="8100392" y="116632"/>
            <a:ext cx="864096" cy="605681"/>
            <a:chOff x="8100392" y="116632"/>
            <a:chExt cx="864096" cy="605681"/>
          </a:xfrm>
        </p:grpSpPr>
        <p:sp>
          <p:nvSpPr>
            <p:cNvPr id="6" name="Étoile à 4 branches 5"/>
            <p:cNvSpPr/>
            <p:nvPr/>
          </p:nvSpPr>
          <p:spPr bwMode="auto">
            <a:xfrm>
              <a:off x="8244408" y="116632"/>
              <a:ext cx="504056" cy="504056"/>
            </a:xfrm>
            <a:prstGeom prst="star4">
              <a:avLst/>
            </a:prstGeom>
            <a:solidFill>
              <a:srgbClr val="E5970B"/>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smtClean="0">
                <a:ln>
                  <a:noFill/>
                </a:ln>
                <a:solidFill>
                  <a:srgbClr val="0F5494"/>
                </a:solidFill>
                <a:effectLst/>
                <a:latin typeface="Verdana" pitchFamily="34" charset="0"/>
              </a:endParaRPr>
            </a:p>
          </p:txBody>
        </p:sp>
        <p:sp>
          <p:nvSpPr>
            <p:cNvPr id="7" name="ZoneTexte 6"/>
            <p:cNvSpPr txBox="1"/>
            <p:nvPr/>
          </p:nvSpPr>
          <p:spPr>
            <a:xfrm>
              <a:off x="8100392" y="260648"/>
              <a:ext cx="864096" cy="461665"/>
            </a:xfrm>
            <a:prstGeom prst="rect">
              <a:avLst/>
            </a:prstGeom>
            <a:noFill/>
          </p:spPr>
          <p:txBody>
            <a:bodyPr wrap="square" rtlCol="0">
              <a:prstTxWarp prst="textArchDown">
                <a:avLst/>
              </a:prstTxWarp>
              <a:spAutoFit/>
            </a:bodyPr>
            <a:lstStyle/>
            <a:p>
              <a:r>
                <a:rPr lang="en-US" b="1" dirty="0" err="1" smtClean="0">
                  <a:solidFill>
                    <a:srgbClr val="E5970B"/>
                  </a:solidFill>
                </a:rPr>
                <a:t>exercicse</a:t>
              </a:r>
              <a:endParaRPr lang="en-US" b="1" dirty="0">
                <a:solidFill>
                  <a:srgbClr val="E5970B"/>
                </a:solidFill>
              </a:endParaRPr>
            </a:p>
          </p:txBody>
        </p:sp>
      </p:grpSp>
    </p:spTree>
    <p:extLst>
      <p:ext uri="{BB962C8B-B14F-4D97-AF65-F5344CB8AC3E}">
        <p14:creationId xmlns:p14="http://schemas.microsoft.com/office/powerpoint/2010/main" val="4042094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algn="ctr"/>
            <a:r>
              <a:rPr lang="en-GB" altLang="en-US" dirty="0" smtClean="0"/>
              <a:t>Top tips for indicators</a:t>
            </a:r>
          </a:p>
        </p:txBody>
      </p:sp>
      <p:sp>
        <p:nvSpPr>
          <p:cNvPr id="3" name="Content Placeholder 2"/>
          <p:cNvSpPr>
            <a:spLocks noGrp="1"/>
          </p:cNvSpPr>
          <p:nvPr>
            <p:ph idx="1"/>
          </p:nvPr>
        </p:nvSpPr>
        <p:spPr>
          <a:xfrm>
            <a:off x="457200" y="2276475"/>
            <a:ext cx="8229600" cy="3744913"/>
          </a:xfrm>
        </p:spPr>
        <p:txBody>
          <a:bodyPr/>
          <a:lstStyle/>
          <a:p>
            <a:pPr eaLnBrk="1" hangingPunct="1">
              <a:spcBef>
                <a:spcPts val="1200"/>
              </a:spcBef>
              <a:spcAft>
                <a:spcPts val="600"/>
              </a:spcAft>
              <a:buClrTx/>
              <a:buFont typeface="Wingdings" pitchFamily="2" charset="2"/>
              <a:buChar char="§"/>
              <a:defRPr/>
            </a:pPr>
            <a:r>
              <a:rPr lang="en-GB" sz="2000" i="0" dirty="0"/>
              <a:t>The selection of each indicator should be based on the availability of data and </a:t>
            </a:r>
            <a:r>
              <a:rPr lang="en-GB" sz="2000" i="0" dirty="0" smtClean="0"/>
              <a:t>its </a:t>
            </a:r>
            <a:r>
              <a:rPr lang="en-GB" sz="2000" i="0" dirty="0"/>
              <a:t>relevance to the </a:t>
            </a:r>
            <a:r>
              <a:rPr lang="en-GB" sz="2000" i="0" dirty="0" smtClean="0"/>
              <a:t>objective/result</a:t>
            </a:r>
            <a:endParaRPr lang="en-GB" sz="2000" i="0" dirty="0"/>
          </a:p>
          <a:p>
            <a:pPr eaLnBrk="1" hangingPunct="1">
              <a:spcBef>
                <a:spcPts val="1200"/>
              </a:spcBef>
              <a:spcAft>
                <a:spcPts val="600"/>
              </a:spcAft>
              <a:buClrTx/>
              <a:buFont typeface="Wingdings" pitchFamily="2" charset="2"/>
              <a:buChar char="§"/>
              <a:defRPr/>
            </a:pPr>
            <a:r>
              <a:rPr lang="en-GB" sz="2000" i="0" dirty="0" smtClean="0"/>
              <a:t>Don’t </a:t>
            </a:r>
            <a:r>
              <a:rPr lang="en-GB" sz="2000" i="0" dirty="0"/>
              <a:t>pick too many indicators for each </a:t>
            </a:r>
            <a:r>
              <a:rPr lang="en-GB" sz="2000" i="0" dirty="0" smtClean="0"/>
              <a:t>result – </a:t>
            </a:r>
            <a:r>
              <a:rPr lang="en-GB" sz="2000" i="0" dirty="0"/>
              <a:t>choose the most important or strategic </a:t>
            </a:r>
            <a:r>
              <a:rPr lang="en-GB" sz="2000" i="0" dirty="0" smtClean="0"/>
              <a:t>ones</a:t>
            </a:r>
            <a:endParaRPr lang="en-GB" sz="2000" i="0" dirty="0"/>
          </a:p>
          <a:p>
            <a:pPr eaLnBrk="1" hangingPunct="1">
              <a:spcBef>
                <a:spcPts val="1200"/>
              </a:spcBef>
              <a:spcAft>
                <a:spcPts val="600"/>
              </a:spcAft>
              <a:buClrTx/>
              <a:buFont typeface="Wingdings" pitchFamily="2" charset="2"/>
              <a:buChar char="§"/>
              <a:defRPr/>
            </a:pPr>
            <a:r>
              <a:rPr lang="en-GB" sz="2000" i="0" dirty="0" smtClean="0"/>
              <a:t>Choose </a:t>
            </a:r>
            <a:r>
              <a:rPr lang="en-GB" sz="2000" i="0" dirty="0"/>
              <a:t>&amp; develop indicators with partners – agree data collection </a:t>
            </a:r>
            <a:r>
              <a:rPr lang="en-GB" sz="2000" i="0" dirty="0" smtClean="0"/>
              <a:t>responsibilities, including frequency</a:t>
            </a:r>
          </a:p>
          <a:p>
            <a:pPr eaLnBrk="1" hangingPunct="1">
              <a:spcBef>
                <a:spcPts val="1200"/>
              </a:spcBef>
              <a:spcAft>
                <a:spcPts val="600"/>
              </a:spcAft>
              <a:buClrTx/>
              <a:buFont typeface="Wingdings" pitchFamily="2" charset="2"/>
              <a:buChar char="§"/>
              <a:defRPr/>
            </a:pPr>
            <a:r>
              <a:rPr lang="en-GB" sz="2000" i="0" dirty="0" smtClean="0"/>
              <a:t>Involve (final) beneficiaries in choice of relevant indicators</a:t>
            </a:r>
            <a:endParaRPr lang="en-GB" sz="2000" i="0" dirty="0"/>
          </a:p>
          <a:p>
            <a:pPr eaLnBrk="1" hangingPunct="1">
              <a:spcBef>
                <a:spcPts val="1200"/>
              </a:spcBef>
              <a:spcAft>
                <a:spcPts val="600"/>
              </a:spcAft>
              <a:buClrTx/>
              <a:buFont typeface="Wingdings" pitchFamily="2" charset="2"/>
              <a:buChar char="§"/>
              <a:defRPr/>
            </a:pPr>
            <a:r>
              <a:rPr lang="en-GB" sz="2000" i="0" dirty="0" smtClean="0"/>
              <a:t>Be </a:t>
            </a:r>
            <a:r>
              <a:rPr lang="en-GB" sz="2000" i="0" dirty="0"/>
              <a:t>clear </a:t>
            </a:r>
            <a:r>
              <a:rPr lang="en-GB" sz="2000" i="0" dirty="0" smtClean="0"/>
              <a:t>on whether </a:t>
            </a:r>
            <a:r>
              <a:rPr lang="en-GB" sz="2000" i="0" dirty="0"/>
              <a:t>they are annual, cumulative </a:t>
            </a:r>
            <a:r>
              <a:rPr lang="en-GB" sz="2000" i="0" dirty="0" smtClean="0"/>
              <a:t>etc.</a:t>
            </a:r>
            <a:endParaRPr lang="en-GB" sz="2000" i="0" dirty="0"/>
          </a:p>
        </p:txBody>
      </p:sp>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13</a:t>
            </a:fld>
            <a:endParaRPr lang="en-GB"/>
          </a:p>
        </p:txBody>
      </p:sp>
    </p:spTree>
    <p:extLst>
      <p:ext uri="{BB962C8B-B14F-4D97-AF65-F5344CB8AC3E}">
        <p14:creationId xmlns:p14="http://schemas.microsoft.com/office/powerpoint/2010/main" val="35383774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Sous-titre 2"/>
          <p:cNvSpPr>
            <a:spLocks noGrp="1"/>
          </p:cNvSpPr>
          <p:nvPr>
            <p:ph type="subTitle" idx="1"/>
          </p:nvPr>
        </p:nvSpPr>
        <p:spPr>
          <a:xfrm>
            <a:off x="0" y="3573016"/>
            <a:ext cx="9144000" cy="1728787"/>
          </a:xfrm>
        </p:spPr>
        <p:txBody>
          <a:bodyPr/>
          <a:lstStyle/>
          <a:p>
            <a:pPr algn="ctr" eaLnBrk="1" hangingPunct="1"/>
            <a:r>
              <a:rPr lang="en-US" dirty="0" smtClean="0"/>
              <a:t>Baselines, targets and milestones</a:t>
            </a:r>
            <a:endParaRPr lang="en-GB" dirty="0" smtClean="0"/>
          </a:p>
        </p:txBody>
      </p:sp>
      <p:sp>
        <p:nvSpPr>
          <p:cNvPr id="2" name="Espace réservé du numéro de diapositive 1"/>
          <p:cNvSpPr>
            <a:spLocks noGrp="1"/>
          </p:cNvSpPr>
          <p:nvPr>
            <p:ph type="sldNum" sz="quarter" idx="12"/>
          </p:nvPr>
        </p:nvSpPr>
        <p:spPr/>
        <p:txBody>
          <a:bodyPr/>
          <a:lstStyle/>
          <a:p>
            <a:pPr>
              <a:defRPr/>
            </a:pPr>
            <a:fld id="{8534D532-4BFC-4591-9413-664D94780959}" type="slidenum">
              <a:rPr lang="en-GB" smtClean="0"/>
              <a:pPr>
                <a:defRPr/>
              </a:pPr>
              <a:t>14</a:t>
            </a:fld>
            <a:endParaRPr lang="en-GB"/>
          </a:p>
        </p:txBody>
      </p:sp>
    </p:spTree>
    <p:extLst>
      <p:ext uri="{BB962C8B-B14F-4D97-AF65-F5344CB8AC3E}">
        <p14:creationId xmlns:p14="http://schemas.microsoft.com/office/powerpoint/2010/main" val="35611218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algn="ctr"/>
            <a:r>
              <a:rPr lang="en-GB" altLang="en-US" dirty="0" smtClean="0"/>
              <a:t>How to measure change?</a:t>
            </a:r>
          </a:p>
        </p:txBody>
      </p:sp>
      <p:graphicFrame>
        <p:nvGraphicFramePr>
          <p:cNvPr id="2" name="Diagramme 1"/>
          <p:cNvGraphicFramePr/>
          <p:nvPr>
            <p:extLst>
              <p:ext uri="{D42A27DB-BD31-4B8C-83A1-F6EECF244321}">
                <p14:modId xmlns:p14="http://schemas.microsoft.com/office/powerpoint/2010/main" val="752610649"/>
              </p:ext>
            </p:extLst>
          </p:nvPr>
        </p:nvGraphicFramePr>
        <p:xfrm>
          <a:off x="1043608" y="2420888"/>
          <a:ext cx="6456040" cy="40324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Espace réservé du numéro de diapositive 2"/>
          <p:cNvSpPr>
            <a:spLocks noGrp="1"/>
          </p:cNvSpPr>
          <p:nvPr>
            <p:ph type="sldNum" sz="quarter" idx="12"/>
          </p:nvPr>
        </p:nvSpPr>
        <p:spPr/>
        <p:txBody>
          <a:bodyPr/>
          <a:lstStyle/>
          <a:p>
            <a:pPr>
              <a:defRPr/>
            </a:pPr>
            <a:fld id="{DFF4F774-9ED8-4DA3-8773-3C983AFF79F4}" type="slidenum">
              <a:rPr lang="en-GB" smtClean="0"/>
              <a:pPr>
                <a:defRPr/>
              </a:pPr>
              <a:t>15</a:t>
            </a:fld>
            <a:endParaRPr lang="en-GB"/>
          </a:p>
        </p:txBody>
      </p:sp>
    </p:spTree>
    <p:extLst>
      <p:ext uri="{BB962C8B-B14F-4D97-AF65-F5344CB8AC3E}">
        <p14:creationId xmlns:p14="http://schemas.microsoft.com/office/powerpoint/2010/main" val="29897983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algn="ctr"/>
            <a:r>
              <a:rPr lang="en-GB" altLang="en-US" dirty="0" smtClean="0"/>
              <a:t>What is a baseline?</a:t>
            </a:r>
          </a:p>
        </p:txBody>
      </p:sp>
      <p:sp>
        <p:nvSpPr>
          <p:cNvPr id="27651" name="Content Placeholder 2"/>
          <p:cNvSpPr>
            <a:spLocks noGrp="1"/>
          </p:cNvSpPr>
          <p:nvPr>
            <p:ph idx="1"/>
          </p:nvPr>
        </p:nvSpPr>
        <p:spPr>
          <a:xfrm>
            <a:off x="539750" y="2205038"/>
            <a:ext cx="8229600" cy="3529012"/>
          </a:xfrm>
        </p:spPr>
        <p:txBody>
          <a:bodyPr/>
          <a:lstStyle/>
          <a:p>
            <a:pPr eaLnBrk="1" hangingPunct="1">
              <a:spcBef>
                <a:spcPts val="1200"/>
              </a:spcBef>
              <a:spcAft>
                <a:spcPts val="600"/>
              </a:spcAft>
              <a:buClrTx/>
              <a:buFont typeface="Wingdings" pitchFamily="2" charset="2"/>
              <a:buChar char="§"/>
              <a:defRPr/>
            </a:pPr>
            <a:r>
              <a:rPr lang="en-GB" altLang="en-US" sz="2000" i="0" dirty="0" smtClean="0"/>
              <a:t>A </a:t>
            </a:r>
            <a:r>
              <a:rPr lang="en-GB" altLang="en-US" sz="2000" i="0" dirty="0"/>
              <a:t>baseline is a measure of the situation before the </a:t>
            </a:r>
            <a:r>
              <a:rPr lang="en-GB" altLang="en-US" sz="2000" i="0" dirty="0" smtClean="0"/>
              <a:t>action starts </a:t>
            </a:r>
            <a:r>
              <a:rPr lang="en-GB" altLang="en-US" sz="2000" i="0" dirty="0"/>
              <a:t>(could be zero if a new </a:t>
            </a:r>
            <a:r>
              <a:rPr lang="en-GB" altLang="en-US" sz="2000" i="0" dirty="0" smtClean="0"/>
              <a:t>action)</a:t>
            </a:r>
            <a:endParaRPr lang="en-GB" altLang="en-US" sz="2000" i="0" dirty="0"/>
          </a:p>
          <a:p>
            <a:pPr eaLnBrk="1" hangingPunct="1">
              <a:spcBef>
                <a:spcPts val="1200"/>
              </a:spcBef>
              <a:spcAft>
                <a:spcPts val="600"/>
              </a:spcAft>
              <a:buClrTx/>
              <a:buFont typeface="Wingdings" pitchFamily="2" charset="2"/>
              <a:buChar char="§"/>
              <a:defRPr/>
            </a:pPr>
            <a:r>
              <a:rPr lang="en-GB" altLang="en-US" sz="2000" i="0" dirty="0" smtClean="0"/>
              <a:t>It </a:t>
            </a:r>
            <a:r>
              <a:rPr lang="en-GB" altLang="en-US" sz="2000" i="0" dirty="0"/>
              <a:t>is used to measure change and monitor progress</a:t>
            </a:r>
          </a:p>
          <a:p>
            <a:pPr eaLnBrk="1" hangingPunct="1">
              <a:spcBef>
                <a:spcPts val="1200"/>
              </a:spcBef>
              <a:spcAft>
                <a:spcPts val="600"/>
              </a:spcAft>
              <a:buClrTx/>
              <a:buFont typeface="Wingdings" pitchFamily="2" charset="2"/>
              <a:buChar char="§"/>
              <a:defRPr/>
            </a:pPr>
            <a:r>
              <a:rPr lang="en-GB" altLang="en-US" sz="2000" i="0" dirty="0" smtClean="0"/>
              <a:t>All </a:t>
            </a:r>
            <a:r>
              <a:rPr lang="en-GB" altLang="en-US" sz="2000" i="0" dirty="0"/>
              <a:t>indicators must have a baseline before </a:t>
            </a:r>
            <a:r>
              <a:rPr lang="en-GB" altLang="en-US" sz="2000" i="0" dirty="0" smtClean="0"/>
              <a:t>the start of the action (or </a:t>
            </a:r>
            <a:r>
              <a:rPr lang="en-GB" altLang="en-US" sz="2000" i="0" dirty="0"/>
              <a:t>should </a:t>
            </a:r>
            <a:r>
              <a:rPr lang="en-GB" altLang="en-US" sz="2000" i="0" dirty="0" smtClean="0"/>
              <a:t>state </a:t>
            </a:r>
            <a:r>
              <a:rPr lang="en-GB" altLang="en-US" sz="2000" i="0" dirty="0"/>
              <a:t>when it will become available)</a:t>
            </a:r>
          </a:p>
          <a:p>
            <a:pPr eaLnBrk="1" hangingPunct="1">
              <a:spcBef>
                <a:spcPts val="1200"/>
              </a:spcBef>
              <a:spcAft>
                <a:spcPts val="600"/>
              </a:spcAft>
              <a:buClrTx/>
              <a:buFont typeface="Wingdings" pitchFamily="2" charset="2"/>
              <a:buChar char="§"/>
              <a:defRPr/>
            </a:pPr>
            <a:r>
              <a:rPr lang="en-GB" altLang="en-US" sz="2000" i="0" dirty="0" smtClean="0"/>
              <a:t>Use </a:t>
            </a:r>
            <a:r>
              <a:rPr lang="en-GB" altLang="en-US" sz="2000" i="0" dirty="0"/>
              <a:t>existing data where possible, but check reliability</a:t>
            </a:r>
          </a:p>
          <a:p>
            <a:pPr eaLnBrk="1" hangingPunct="1">
              <a:spcBef>
                <a:spcPts val="1200"/>
              </a:spcBef>
              <a:spcAft>
                <a:spcPts val="600"/>
              </a:spcAft>
              <a:buClrTx/>
              <a:buFont typeface="Wingdings" pitchFamily="2" charset="2"/>
              <a:buChar char="§"/>
              <a:defRPr/>
            </a:pPr>
            <a:r>
              <a:rPr lang="en-GB" altLang="en-US" sz="2000" i="0" dirty="0" smtClean="0"/>
              <a:t>If </a:t>
            </a:r>
            <a:r>
              <a:rPr lang="en-GB" altLang="en-US" sz="2000" i="0" dirty="0"/>
              <a:t>you need to collect your own data; collect baseline data early i.e. as soon as beneficiaries have been identified</a:t>
            </a:r>
          </a:p>
        </p:txBody>
      </p:sp>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16</a:t>
            </a:fld>
            <a:endParaRPr lang="en-GB"/>
          </a:p>
        </p:txBody>
      </p:sp>
    </p:spTree>
    <p:extLst>
      <p:ext uri="{BB962C8B-B14F-4D97-AF65-F5344CB8AC3E}">
        <p14:creationId xmlns:p14="http://schemas.microsoft.com/office/powerpoint/2010/main" val="30180744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357188" y="1071562"/>
            <a:ext cx="8548687" cy="917277"/>
          </a:xfrm>
        </p:spPr>
        <p:txBody>
          <a:bodyPr lIns="90488" tIns="44450" rIns="90488" bIns="44450"/>
          <a:lstStyle/>
          <a:p>
            <a:pPr marL="1588" algn="ctr">
              <a:defRPr/>
            </a:pPr>
            <a:r>
              <a:rPr lang="fr-BE" kern="1200" dirty="0" smtClean="0">
                <a:ea typeface="+mn-ea"/>
                <a:cs typeface="+mn-cs"/>
              </a:rPr>
              <a:t>Top </a:t>
            </a:r>
            <a:r>
              <a:rPr lang="fr-BE" kern="1200" dirty="0" err="1" smtClean="0">
                <a:ea typeface="+mn-ea"/>
                <a:cs typeface="+mn-cs"/>
              </a:rPr>
              <a:t>tips</a:t>
            </a:r>
            <a:r>
              <a:rPr lang="fr-BE" kern="1200" dirty="0" smtClean="0">
                <a:ea typeface="+mn-ea"/>
                <a:cs typeface="+mn-cs"/>
              </a:rPr>
              <a:t> </a:t>
            </a:r>
            <a:r>
              <a:rPr lang="fr-BE" kern="1200" dirty="0" err="1" smtClean="0">
                <a:ea typeface="+mn-ea"/>
                <a:cs typeface="+mn-cs"/>
              </a:rPr>
              <a:t>with</a:t>
            </a:r>
            <a:r>
              <a:rPr lang="fr-BE" kern="1200" dirty="0" smtClean="0">
                <a:ea typeface="+mn-ea"/>
                <a:cs typeface="+mn-cs"/>
              </a:rPr>
              <a:t> </a:t>
            </a:r>
            <a:r>
              <a:rPr lang="fr-BE" kern="1200" dirty="0" err="1" smtClean="0">
                <a:ea typeface="+mn-ea"/>
                <a:cs typeface="+mn-cs"/>
              </a:rPr>
              <a:t>baselines</a:t>
            </a:r>
            <a:endParaRPr lang="fr-FR" kern="1200" dirty="0">
              <a:ea typeface="+mn-ea"/>
              <a:cs typeface="+mn-cs"/>
            </a:endParaRPr>
          </a:p>
        </p:txBody>
      </p:sp>
      <p:sp>
        <p:nvSpPr>
          <p:cNvPr id="15364" name="Rectangle 3"/>
          <p:cNvSpPr>
            <a:spLocks noGrp="1" noChangeArrowheads="1"/>
          </p:cNvSpPr>
          <p:nvPr>
            <p:ph type="body" idx="1"/>
          </p:nvPr>
        </p:nvSpPr>
        <p:spPr>
          <a:xfrm>
            <a:off x="571500" y="1929954"/>
            <a:ext cx="8104188" cy="3371254"/>
          </a:xfrm>
        </p:spPr>
        <p:txBody>
          <a:bodyPr/>
          <a:lstStyle/>
          <a:p>
            <a:pPr eaLnBrk="1" hangingPunct="1">
              <a:spcBef>
                <a:spcPts val="600"/>
              </a:spcBef>
              <a:spcAft>
                <a:spcPts val="600"/>
              </a:spcAft>
              <a:buClrTx/>
              <a:buFont typeface="Wingdings" pitchFamily="2" charset="2"/>
              <a:buChar char="§"/>
            </a:pPr>
            <a:r>
              <a:rPr lang="en-US" altLang="fr-FR" sz="2000" i="0" dirty="0" smtClean="0"/>
              <a:t>Good in theory – often weak in practice</a:t>
            </a:r>
          </a:p>
          <a:p>
            <a:pPr eaLnBrk="1" hangingPunct="1">
              <a:spcBef>
                <a:spcPts val="600"/>
              </a:spcBef>
              <a:spcAft>
                <a:spcPts val="600"/>
              </a:spcAft>
              <a:buClrTx/>
              <a:buFont typeface="Wingdings" pitchFamily="2" charset="2"/>
              <a:buChar char="§"/>
            </a:pPr>
            <a:r>
              <a:rPr lang="en-US" altLang="fr-FR" sz="2000" i="0" dirty="0" smtClean="0"/>
              <a:t>Requires a minimum level of information (can imply complexity &amp; costs)</a:t>
            </a:r>
          </a:p>
          <a:p>
            <a:pPr eaLnBrk="1" hangingPunct="1">
              <a:spcBef>
                <a:spcPts val="600"/>
              </a:spcBef>
              <a:spcAft>
                <a:spcPts val="600"/>
              </a:spcAft>
              <a:buClrTx/>
              <a:buFont typeface="Wingdings" pitchFamily="2" charset="2"/>
              <a:buChar char="§"/>
            </a:pPr>
            <a:r>
              <a:rPr lang="en-US" altLang="fr-FR" sz="2000" i="0" dirty="0" smtClean="0"/>
              <a:t>Look to existing sources first</a:t>
            </a:r>
          </a:p>
          <a:p>
            <a:pPr eaLnBrk="1" hangingPunct="1">
              <a:spcBef>
                <a:spcPts val="600"/>
              </a:spcBef>
              <a:spcAft>
                <a:spcPts val="600"/>
              </a:spcAft>
              <a:buClrTx/>
              <a:buFont typeface="Wingdings" pitchFamily="2" charset="2"/>
              <a:buChar char="§"/>
            </a:pPr>
            <a:r>
              <a:rPr lang="en-US" altLang="fr-FR" sz="2000" i="0" dirty="0" smtClean="0"/>
              <a:t>Costs/benefits of different options for collecting information</a:t>
            </a:r>
          </a:p>
          <a:p>
            <a:pPr eaLnBrk="1" hangingPunct="1">
              <a:spcBef>
                <a:spcPts val="600"/>
              </a:spcBef>
              <a:spcAft>
                <a:spcPts val="600"/>
              </a:spcAft>
              <a:buClrTx/>
              <a:buFont typeface="Wingdings" pitchFamily="2" charset="2"/>
              <a:buChar char="§"/>
            </a:pPr>
            <a:r>
              <a:rPr lang="en-US" altLang="fr-FR" sz="2000" i="0" dirty="0" smtClean="0"/>
              <a:t>Inception phase often the most appropriate time to complete or refine baselines (budget/resources required)</a:t>
            </a:r>
            <a:endParaRPr lang="fr-FR" altLang="fr-FR" sz="2000" i="0" dirty="0" smtClean="0"/>
          </a:p>
        </p:txBody>
      </p:sp>
      <p:sp>
        <p:nvSpPr>
          <p:cNvPr id="15365" name="Text Box 4"/>
          <p:cNvSpPr txBox="1">
            <a:spLocks noChangeArrowheads="1"/>
          </p:cNvSpPr>
          <p:nvPr/>
        </p:nvSpPr>
        <p:spPr bwMode="auto">
          <a:xfrm>
            <a:off x="323528" y="5301208"/>
            <a:ext cx="8640960" cy="1233287"/>
          </a:xfrm>
          <a:prstGeom prst="rect">
            <a:avLst/>
          </a:prstGeom>
          <a:noFill/>
          <a:ln w="9525">
            <a:solidFill>
              <a:srgbClr val="FFCC00"/>
            </a:solidFill>
            <a:miter lim="800000"/>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spAutoFit/>
          </a:bodyPr>
          <a:lstStyle>
            <a:lvl1pPr eaLnBrk="0" hangingPunct="0">
              <a:spcBef>
                <a:spcPct val="20000"/>
              </a:spcBef>
              <a:buClr>
                <a:schemeClr val="bg1"/>
              </a:buClr>
              <a:buChar char="•"/>
              <a:defRPr sz="2400" i="1">
                <a:solidFill>
                  <a:srgbClr val="0F5494"/>
                </a:solidFill>
                <a:latin typeface="Verdana" pitchFamily="34" charset="0"/>
              </a:defRPr>
            </a:lvl1pPr>
            <a:lvl2pPr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ts val="600"/>
              </a:spcBef>
              <a:buClrTx/>
              <a:buFontTx/>
              <a:buNone/>
            </a:pPr>
            <a:r>
              <a:rPr lang="fr-FR" altLang="fr-FR" sz="1600" i="0" dirty="0"/>
              <a:t>A lot of </a:t>
            </a:r>
            <a:r>
              <a:rPr lang="fr-FR" altLang="fr-FR" sz="1600" i="0" dirty="0" err="1" smtClean="0"/>
              <a:t>difficulties</a:t>
            </a:r>
            <a:r>
              <a:rPr lang="fr-FR" altLang="fr-FR" sz="1600" i="0" dirty="0" smtClean="0"/>
              <a:t> </a:t>
            </a:r>
            <a:r>
              <a:rPr lang="fr-FR" altLang="fr-FR" sz="1600" i="0" dirty="0" err="1" smtClean="0"/>
              <a:t>that</a:t>
            </a:r>
            <a:r>
              <a:rPr lang="fr-FR" altLang="fr-FR" sz="1600" i="0" dirty="0" smtClean="0"/>
              <a:t> arise in the course of a </a:t>
            </a:r>
            <a:r>
              <a:rPr lang="fr-FR" altLang="fr-FR" sz="1600" i="0" dirty="0" err="1" smtClean="0"/>
              <a:t>project</a:t>
            </a:r>
            <a:r>
              <a:rPr lang="fr-FR" altLang="fr-FR" sz="1600" i="0" dirty="0" smtClean="0"/>
              <a:t>/programme are </a:t>
            </a:r>
            <a:r>
              <a:rPr lang="fr-FR" altLang="fr-FR" sz="1600" i="0" dirty="0"/>
              <a:t>not </a:t>
            </a:r>
            <a:r>
              <a:rPr lang="fr-FR" altLang="fr-FR" sz="1600" i="0" dirty="0" err="1" smtClean="0"/>
              <a:t>foreseen</a:t>
            </a:r>
            <a:r>
              <a:rPr lang="fr-FR" altLang="fr-FR" sz="1600" i="0" dirty="0" smtClean="0"/>
              <a:t> </a:t>
            </a:r>
            <a:r>
              <a:rPr lang="fr-FR" altLang="fr-FR" sz="1600" i="0" dirty="0" err="1" smtClean="0"/>
              <a:t>because</a:t>
            </a:r>
            <a:r>
              <a:rPr lang="fr-FR" altLang="fr-FR" sz="1600" i="0" dirty="0" smtClean="0"/>
              <a:t> </a:t>
            </a:r>
            <a:r>
              <a:rPr lang="fr-FR" altLang="fr-FR" sz="1600" i="0" dirty="0" err="1" smtClean="0"/>
              <a:t>there</a:t>
            </a:r>
            <a:r>
              <a:rPr lang="fr-FR" altLang="fr-FR" sz="1600" i="0" dirty="0" smtClean="0"/>
              <a:t> </a:t>
            </a:r>
            <a:r>
              <a:rPr lang="fr-FR" altLang="fr-FR" sz="1600" i="0" dirty="0" err="1" smtClean="0"/>
              <a:t>is</a:t>
            </a:r>
            <a:r>
              <a:rPr lang="fr-FR" altLang="fr-FR" sz="1600" i="0" dirty="0" smtClean="0"/>
              <a:t>:</a:t>
            </a:r>
          </a:p>
          <a:p>
            <a:pPr lvl="1" eaLnBrk="1" hangingPunct="1">
              <a:spcBef>
                <a:spcPts val="600"/>
              </a:spcBef>
              <a:buClrTx/>
              <a:buFontTx/>
              <a:buChar char="o"/>
            </a:pPr>
            <a:r>
              <a:rPr lang="fr-FR" altLang="fr-FR" sz="1600" b="0" dirty="0" smtClean="0"/>
              <a:t> No </a:t>
            </a:r>
            <a:r>
              <a:rPr lang="fr-FR" altLang="fr-FR" sz="1600" b="0" dirty="0" err="1" smtClean="0"/>
              <a:t>baseline</a:t>
            </a:r>
            <a:r>
              <a:rPr lang="fr-FR" altLang="fr-FR" sz="1600" b="0" dirty="0" smtClean="0"/>
              <a:t> and no estimation of </a:t>
            </a:r>
            <a:r>
              <a:rPr lang="fr-FR" altLang="fr-FR" sz="1600" b="0" dirty="0" err="1" smtClean="0"/>
              <a:t>past</a:t>
            </a:r>
            <a:r>
              <a:rPr lang="fr-FR" altLang="fr-FR" sz="1600" b="0" dirty="0" smtClean="0"/>
              <a:t> and </a:t>
            </a:r>
            <a:r>
              <a:rPr lang="fr-FR" altLang="fr-FR" sz="1600" b="0" dirty="0" err="1" smtClean="0"/>
              <a:t>present</a:t>
            </a:r>
            <a:r>
              <a:rPr lang="fr-FR" altLang="fr-FR" sz="1600" b="0" dirty="0" smtClean="0"/>
              <a:t> trends</a:t>
            </a:r>
          </a:p>
          <a:p>
            <a:pPr lvl="1" eaLnBrk="1" hangingPunct="1">
              <a:spcBef>
                <a:spcPts val="600"/>
              </a:spcBef>
              <a:buClrTx/>
              <a:buFontTx/>
              <a:buChar char="o"/>
            </a:pPr>
            <a:r>
              <a:rPr lang="fr-FR" altLang="fr-FR" sz="1600" b="0" dirty="0" smtClean="0"/>
              <a:t> </a:t>
            </a:r>
            <a:r>
              <a:rPr lang="fr-FR" altLang="fr-FR" sz="1600" b="0" dirty="0"/>
              <a:t>No real </a:t>
            </a:r>
            <a:r>
              <a:rPr lang="fr-FR" altLang="fr-FR" sz="1600" b="0" dirty="0" err="1"/>
              <a:t>preparation</a:t>
            </a:r>
            <a:r>
              <a:rPr lang="fr-FR" altLang="fr-FR" sz="1600" b="0" dirty="0"/>
              <a:t> of the monitoring and </a:t>
            </a:r>
            <a:r>
              <a:rPr lang="fr-FR" altLang="fr-FR" sz="1600" b="0" dirty="0" err="1"/>
              <a:t>evaluation</a:t>
            </a:r>
            <a:r>
              <a:rPr lang="fr-FR" altLang="fr-FR" sz="1600" b="0" dirty="0"/>
              <a:t> system</a:t>
            </a:r>
            <a:endParaRPr lang="en-GB" altLang="fr-FR" sz="1600" b="0" dirty="0"/>
          </a:p>
        </p:txBody>
      </p:sp>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17</a:t>
            </a:fld>
            <a:endParaRPr lang="en-GB" dirty="0"/>
          </a:p>
        </p:txBody>
      </p:sp>
    </p:spTree>
    <p:extLst>
      <p:ext uri="{BB962C8B-B14F-4D97-AF65-F5344CB8AC3E}">
        <p14:creationId xmlns:p14="http://schemas.microsoft.com/office/powerpoint/2010/main" val="2644003418"/>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67544" y="1340768"/>
            <a:ext cx="8229600" cy="936625"/>
          </a:xfrm>
        </p:spPr>
        <p:txBody>
          <a:bodyPr/>
          <a:lstStyle/>
          <a:p>
            <a:pPr algn="ctr"/>
            <a:r>
              <a:rPr lang="en-GB" altLang="en-US" dirty="0" smtClean="0"/>
              <a:t>What is a target?</a:t>
            </a:r>
          </a:p>
        </p:txBody>
      </p:sp>
      <p:sp>
        <p:nvSpPr>
          <p:cNvPr id="28675" name="Content Placeholder 2"/>
          <p:cNvSpPr>
            <a:spLocks noGrp="1"/>
          </p:cNvSpPr>
          <p:nvPr>
            <p:ph idx="1"/>
          </p:nvPr>
        </p:nvSpPr>
        <p:spPr>
          <a:xfrm>
            <a:off x="468313" y="2276872"/>
            <a:ext cx="8229600" cy="3672408"/>
          </a:xfrm>
        </p:spPr>
        <p:txBody>
          <a:bodyPr/>
          <a:lstStyle/>
          <a:p>
            <a:pPr eaLnBrk="1" hangingPunct="1">
              <a:buClrTx/>
              <a:buFont typeface="Wingdings" pitchFamily="2" charset="2"/>
              <a:buChar char="§"/>
              <a:defRPr/>
            </a:pPr>
            <a:r>
              <a:rPr lang="en-GB" altLang="en-US" sz="2000" i="0" dirty="0" smtClean="0"/>
              <a:t>A </a:t>
            </a:r>
            <a:r>
              <a:rPr lang="en-GB" altLang="en-US" sz="2000" i="0" dirty="0"/>
              <a:t>target is the desired end point for each indicator. It is </a:t>
            </a:r>
            <a:r>
              <a:rPr lang="en-GB" altLang="en-US" sz="2000" i="0" dirty="0" smtClean="0"/>
              <a:t>often planned to be achieved in </a:t>
            </a:r>
            <a:r>
              <a:rPr lang="en-GB" altLang="en-US" sz="2000" i="0" dirty="0"/>
              <a:t>the last year of </a:t>
            </a:r>
            <a:r>
              <a:rPr lang="en-GB" altLang="en-US" sz="2000" i="0" dirty="0" smtClean="0"/>
              <a:t>a project</a:t>
            </a:r>
          </a:p>
          <a:p>
            <a:pPr marL="0" indent="0" eaLnBrk="1" hangingPunct="1">
              <a:buClrTx/>
              <a:buNone/>
              <a:defRPr/>
            </a:pPr>
            <a:endParaRPr lang="en-GB" altLang="en-US" sz="2000" i="0" dirty="0"/>
          </a:p>
          <a:p>
            <a:pPr eaLnBrk="1" hangingPunct="1">
              <a:buClrTx/>
              <a:buFont typeface="Wingdings" pitchFamily="2" charset="2"/>
              <a:buChar char="§"/>
              <a:defRPr/>
            </a:pPr>
            <a:r>
              <a:rPr lang="en-GB" altLang="en-US" sz="2000" i="0" dirty="0" smtClean="0"/>
              <a:t>Must </a:t>
            </a:r>
            <a:r>
              <a:rPr lang="en-GB" altLang="en-US" sz="2000" i="0" dirty="0"/>
              <a:t>be included where baseline data is </a:t>
            </a:r>
            <a:r>
              <a:rPr lang="en-GB" altLang="en-US" sz="2000" i="0" dirty="0" smtClean="0"/>
              <a:t>available</a:t>
            </a:r>
          </a:p>
          <a:p>
            <a:pPr eaLnBrk="1" hangingPunct="1">
              <a:buClrTx/>
              <a:buFont typeface="Wingdings" pitchFamily="2" charset="2"/>
              <a:buChar char="§"/>
              <a:defRPr/>
            </a:pPr>
            <a:endParaRPr lang="en-GB" altLang="en-US" sz="2000" i="0" dirty="0"/>
          </a:p>
          <a:p>
            <a:pPr eaLnBrk="1" hangingPunct="1">
              <a:buClrTx/>
              <a:buFont typeface="Wingdings" pitchFamily="2" charset="2"/>
              <a:buChar char="§"/>
              <a:defRPr/>
            </a:pPr>
            <a:r>
              <a:rPr lang="en-GB" altLang="en-US" sz="2000" i="0" dirty="0" smtClean="0"/>
              <a:t>Disaggregated </a:t>
            </a:r>
            <a:r>
              <a:rPr lang="en-GB" altLang="en-US" sz="2000" i="0" dirty="0"/>
              <a:t>where relevant </a:t>
            </a:r>
            <a:r>
              <a:rPr lang="en-GB" altLang="en-US" sz="2000" i="0" dirty="0" smtClean="0"/>
              <a:t>e.g. </a:t>
            </a:r>
            <a:r>
              <a:rPr lang="en-GB" altLang="en-US" sz="2000" i="0" dirty="0"/>
              <a:t>by sex/ geography/ </a:t>
            </a:r>
            <a:r>
              <a:rPr lang="en-GB" altLang="en-US" sz="2000" i="0" dirty="0" smtClean="0"/>
              <a:t>income</a:t>
            </a:r>
          </a:p>
          <a:p>
            <a:pPr marL="0" indent="0" eaLnBrk="1" hangingPunct="1">
              <a:buClrTx/>
              <a:buNone/>
              <a:defRPr/>
            </a:pPr>
            <a:endParaRPr lang="en-GB" altLang="en-US" sz="2000" i="0" dirty="0" smtClean="0"/>
          </a:p>
          <a:p>
            <a:pPr eaLnBrk="1" hangingPunct="1">
              <a:buClrTx/>
              <a:buFont typeface="Wingdings" pitchFamily="2" charset="2"/>
              <a:buChar char="§"/>
              <a:defRPr/>
            </a:pPr>
            <a:r>
              <a:rPr lang="en-GB" altLang="en-US" sz="2000" i="0" dirty="0" smtClean="0"/>
              <a:t>Should be time specific (i.e. clear when the target is expected to be met)</a:t>
            </a:r>
            <a:endParaRPr lang="en-GB" altLang="en-US" sz="2000" i="0" dirty="0"/>
          </a:p>
        </p:txBody>
      </p:sp>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18</a:t>
            </a:fld>
            <a:endParaRPr lang="en-GB"/>
          </a:p>
        </p:txBody>
      </p:sp>
    </p:spTree>
    <p:extLst>
      <p:ext uri="{BB962C8B-B14F-4D97-AF65-F5344CB8AC3E}">
        <p14:creationId xmlns:p14="http://schemas.microsoft.com/office/powerpoint/2010/main" val="22572390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0" y="1285875"/>
            <a:ext cx="9144000" cy="858838"/>
          </a:xfrm>
          <a:noFill/>
        </p:spPr>
        <p:txBody>
          <a:bodyPr lIns="90488" tIns="44450" rIns="90488" bIns="44450"/>
          <a:lstStyle/>
          <a:p>
            <a:pPr indent="0" algn="ctr" eaLnBrk="1" hangingPunct="1"/>
            <a:r>
              <a:rPr lang="fr-FR" altLang="fr-FR" dirty="0" err="1" smtClean="0"/>
              <a:t>Indicators</a:t>
            </a:r>
            <a:r>
              <a:rPr lang="fr-FR" altLang="fr-FR" dirty="0" smtClean="0"/>
              <a:t> &amp; </a:t>
            </a:r>
            <a:r>
              <a:rPr lang="fr-FR" altLang="fr-FR" dirty="0" err="1" smtClean="0"/>
              <a:t>targets</a:t>
            </a:r>
            <a:r>
              <a:rPr lang="fr-FR" altLang="fr-FR" dirty="0" smtClean="0"/>
              <a:t>: </a:t>
            </a:r>
            <a:r>
              <a:rPr lang="fr-FR" altLang="fr-FR" dirty="0" err="1" smtClean="0"/>
              <a:t>examples</a:t>
            </a:r>
            <a:endParaRPr lang="fr-FR" altLang="fr-FR" dirty="0" smtClean="0"/>
          </a:p>
        </p:txBody>
      </p:sp>
      <p:sp>
        <p:nvSpPr>
          <p:cNvPr id="12292" name="Rectangle 3"/>
          <p:cNvSpPr>
            <a:spLocks noGrp="1" noChangeArrowheads="1"/>
          </p:cNvSpPr>
          <p:nvPr>
            <p:ph type="body" idx="1"/>
          </p:nvPr>
        </p:nvSpPr>
        <p:spPr>
          <a:xfrm>
            <a:off x="0" y="2216150"/>
            <a:ext cx="4356100" cy="2868613"/>
          </a:xfrm>
          <a:noFill/>
        </p:spPr>
        <p:txBody>
          <a:bodyPr/>
          <a:lstStyle/>
          <a:p>
            <a:pPr algn="ctr" eaLnBrk="1" hangingPunct="1">
              <a:buClr>
                <a:srgbClr val="003366"/>
              </a:buClr>
              <a:buFont typeface="Wingdings" pitchFamily="2" charset="2"/>
              <a:buNone/>
            </a:pPr>
            <a:r>
              <a:rPr lang="en-GB" altLang="fr-FR" sz="1800" b="1" i="0" dirty="0" smtClean="0"/>
              <a:t>Indicator</a:t>
            </a:r>
            <a:endParaRPr lang="fr-FR" altLang="fr-FR" sz="1800" b="1" i="0" dirty="0" smtClean="0"/>
          </a:p>
          <a:p>
            <a:pPr algn="ctr" eaLnBrk="1" hangingPunct="1">
              <a:buClr>
                <a:srgbClr val="003366"/>
              </a:buClr>
              <a:buFont typeface="Wingdings" pitchFamily="2" charset="2"/>
              <a:buNone/>
            </a:pPr>
            <a:r>
              <a:rPr lang="fr-FR" altLang="fr-FR" sz="1800" b="1" i="0" dirty="0" smtClean="0"/>
              <a:t>(variable)</a:t>
            </a:r>
            <a:endParaRPr lang="fr-CA" altLang="fr-FR" sz="1800" b="1" i="0" dirty="0" smtClean="0"/>
          </a:p>
          <a:p>
            <a:pPr eaLnBrk="1" hangingPunct="1">
              <a:lnSpc>
                <a:spcPct val="90000"/>
              </a:lnSpc>
              <a:buClr>
                <a:srgbClr val="A50021"/>
              </a:buClr>
              <a:buFont typeface="Wingdings" pitchFamily="2" charset="2"/>
              <a:buNone/>
            </a:pPr>
            <a:r>
              <a:rPr lang="en-US" altLang="fr-FR" sz="1800" i="0" dirty="0" smtClean="0"/>
              <a:t>	Number of service delivery points (SDPs) per population of reproductive age in each priority district where a package of at least three types of clinical services and related information and counselling activities are offered.</a:t>
            </a:r>
            <a:endParaRPr lang="fr-FR" altLang="fr-FR" sz="1800" i="0" dirty="0" smtClean="0"/>
          </a:p>
        </p:txBody>
      </p:sp>
      <p:sp>
        <p:nvSpPr>
          <p:cNvPr id="12293" name="Rectangle 4"/>
          <p:cNvSpPr>
            <a:spLocks noChangeArrowheads="1"/>
          </p:cNvSpPr>
          <p:nvPr/>
        </p:nvSpPr>
        <p:spPr bwMode="auto">
          <a:xfrm>
            <a:off x="4214813" y="2144713"/>
            <a:ext cx="4605337" cy="279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
                <a:srgbClr val="003366"/>
              </a:buClr>
              <a:buFont typeface="Wingdings" pitchFamily="2" charset="2"/>
              <a:buNone/>
            </a:pPr>
            <a:r>
              <a:rPr lang="en-US" altLang="fr-FR" sz="1800" b="1" i="0" dirty="0" smtClean="0"/>
              <a:t>Target</a:t>
            </a:r>
            <a:endParaRPr lang="en-US" altLang="fr-FR" sz="1800" b="1" i="0" dirty="0"/>
          </a:p>
          <a:p>
            <a:pPr algn="ctr">
              <a:spcBef>
                <a:spcPct val="0"/>
              </a:spcBef>
              <a:buClr>
                <a:srgbClr val="003366"/>
              </a:buClr>
              <a:buFont typeface="Wingdings" pitchFamily="2" charset="2"/>
              <a:buNone/>
            </a:pPr>
            <a:r>
              <a:rPr lang="en-US" altLang="fr-FR" sz="1800" b="1" i="0" dirty="0"/>
              <a:t>(Value)</a:t>
            </a:r>
            <a:endParaRPr lang="en-GB" altLang="fr-FR" sz="1800" b="1" i="0" dirty="0"/>
          </a:p>
          <a:p>
            <a:pPr>
              <a:lnSpc>
                <a:spcPct val="90000"/>
              </a:lnSpc>
              <a:buClr>
                <a:srgbClr val="A50021"/>
              </a:buClr>
              <a:buFont typeface="Wingdings" pitchFamily="2" charset="2"/>
              <a:buNone/>
            </a:pPr>
            <a:r>
              <a:rPr lang="en-US" altLang="fr-FR" sz="1800" i="0" dirty="0"/>
              <a:t>	500 SDPs/1.5 million population of reproductive age in the three </a:t>
            </a:r>
            <a:r>
              <a:rPr lang="en-US" altLang="fr-FR" sz="1800" i="0" dirty="0" smtClean="0"/>
              <a:t>districts </a:t>
            </a:r>
            <a:r>
              <a:rPr lang="en-US" altLang="fr-FR" sz="1800" i="0" dirty="0"/>
              <a:t>of (names) offer Maternal Health and preventive and curative services as well as related interpersonal counselling, group communication activities and information materials by 2006.</a:t>
            </a:r>
            <a:endParaRPr lang="fr-FR" altLang="fr-FR" sz="1800" i="0" dirty="0"/>
          </a:p>
        </p:txBody>
      </p:sp>
      <p:sp>
        <p:nvSpPr>
          <p:cNvPr id="12294" name="Text Box 5"/>
          <p:cNvSpPr txBox="1">
            <a:spLocks noChangeArrowheads="1"/>
          </p:cNvSpPr>
          <p:nvPr/>
        </p:nvSpPr>
        <p:spPr bwMode="auto">
          <a:xfrm>
            <a:off x="914400" y="6461125"/>
            <a:ext cx="74676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ClrTx/>
              <a:buFontTx/>
              <a:buNone/>
            </a:pPr>
            <a:r>
              <a:rPr lang="fr-FR" altLang="fr-FR" sz="1000" i="0" dirty="0" err="1">
                <a:solidFill>
                  <a:srgbClr val="003366"/>
                </a:solidFill>
              </a:rPr>
              <a:t>Example</a:t>
            </a:r>
            <a:r>
              <a:rPr lang="fr-FR" altLang="fr-FR" sz="1000" i="0" dirty="0">
                <a:solidFill>
                  <a:srgbClr val="003366"/>
                </a:solidFill>
              </a:rPr>
              <a:t> </a:t>
            </a:r>
            <a:r>
              <a:rPr lang="fr-FR" altLang="fr-FR" sz="1000" i="0" dirty="0" err="1">
                <a:solidFill>
                  <a:srgbClr val="003366"/>
                </a:solidFill>
              </a:rPr>
              <a:t>from</a:t>
            </a:r>
            <a:r>
              <a:rPr lang="fr-FR" altLang="fr-FR" sz="1000" i="0" dirty="0">
                <a:solidFill>
                  <a:srgbClr val="003366"/>
                </a:solidFill>
              </a:rPr>
              <a:t> the Monitoring and Evaluation </a:t>
            </a:r>
            <a:r>
              <a:rPr lang="fr-FR" altLang="fr-FR" sz="1000" i="0" dirty="0" err="1">
                <a:solidFill>
                  <a:srgbClr val="003366"/>
                </a:solidFill>
              </a:rPr>
              <a:t>toolkit</a:t>
            </a:r>
            <a:r>
              <a:rPr lang="fr-FR" altLang="fr-FR" sz="1000" i="0" dirty="0">
                <a:solidFill>
                  <a:srgbClr val="003366"/>
                </a:solidFill>
              </a:rPr>
              <a:t> for programme managers, </a:t>
            </a:r>
            <a:r>
              <a:rPr lang="fr-FR" altLang="fr-FR" sz="1000" i="0" dirty="0" smtClean="0">
                <a:solidFill>
                  <a:srgbClr val="003366"/>
                </a:solidFill>
              </a:rPr>
              <a:t>FNUAP</a:t>
            </a:r>
            <a:endParaRPr lang="fr-FR" altLang="fr-FR" sz="1000" i="0" dirty="0">
              <a:solidFill>
                <a:srgbClr val="003366"/>
              </a:solidFill>
            </a:endParaRPr>
          </a:p>
        </p:txBody>
      </p:sp>
      <p:sp>
        <p:nvSpPr>
          <p:cNvPr id="12295" name="AutoShape 6"/>
          <p:cNvSpPr>
            <a:spLocks noChangeArrowheads="1"/>
          </p:cNvSpPr>
          <p:nvPr/>
        </p:nvSpPr>
        <p:spPr bwMode="auto">
          <a:xfrm>
            <a:off x="1571625" y="5072063"/>
            <a:ext cx="5143500" cy="1292959"/>
          </a:xfrm>
          <a:prstGeom prst="foldedCorner">
            <a:avLst>
              <a:gd name="adj" fmla="val 12500"/>
            </a:avLst>
          </a:prstGeom>
          <a:solidFill>
            <a:srgbClr val="FFFF66"/>
          </a:solidFill>
          <a:ln w="9525">
            <a:solidFill>
              <a:srgbClr val="FFCC00"/>
            </a:solidFill>
            <a:round/>
            <a:headEnd/>
            <a:tailEnd/>
          </a:ln>
        </p:spPr>
        <p:txBody>
          <a:bodyPr>
            <a:spAutoFit/>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ClrTx/>
              <a:buFontTx/>
              <a:buNone/>
            </a:pPr>
            <a:r>
              <a:rPr lang="fr-FR" altLang="fr-FR" sz="1700" i="0" dirty="0" smtClean="0">
                <a:solidFill>
                  <a:schemeClr val="accent2"/>
                </a:solidFill>
              </a:rPr>
              <a:t>The </a:t>
            </a:r>
            <a:r>
              <a:rPr lang="fr-FR" altLang="fr-FR" sz="1700" i="0" dirty="0" err="1" smtClean="0">
                <a:solidFill>
                  <a:schemeClr val="accent2"/>
                </a:solidFill>
              </a:rPr>
              <a:t>further</a:t>
            </a:r>
            <a:r>
              <a:rPr lang="fr-FR" altLang="fr-FR" sz="1700" i="0" dirty="0" smtClean="0">
                <a:solidFill>
                  <a:schemeClr val="accent2"/>
                </a:solidFill>
              </a:rPr>
              <a:t> </a:t>
            </a:r>
            <a:r>
              <a:rPr lang="fr-FR" altLang="fr-FR" sz="1700" i="0" dirty="0" err="1">
                <a:solidFill>
                  <a:schemeClr val="accent2"/>
                </a:solidFill>
              </a:rPr>
              <a:t>you</a:t>
            </a:r>
            <a:r>
              <a:rPr lang="fr-FR" altLang="fr-FR" sz="1700" i="0" dirty="0">
                <a:solidFill>
                  <a:schemeClr val="accent2"/>
                </a:solidFill>
              </a:rPr>
              <a:t> are in the </a:t>
            </a:r>
            <a:r>
              <a:rPr lang="fr-FR" altLang="fr-FR" sz="1700" i="0" dirty="0" err="1">
                <a:solidFill>
                  <a:schemeClr val="accent2"/>
                </a:solidFill>
              </a:rPr>
              <a:t>chain</a:t>
            </a:r>
            <a:r>
              <a:rPr lang="fr-FR" altLang="fr-FR" sz="1700" i="0" dirty="0">
                <a:solidFill>
                  <a:schemeClr val="accent2"/>
                </a:solidFill>
              </a:rPr>
              <a:t> of </a:t>
            </a:r>
            <a:r>
              <a:rPr lang="fr-FR" altLang="fr-FR" sz="1700" i="0" dirty="0" err="1" smtClean="0">
                <a:solidFill>
                  <a:schemeClr val="accent2"/>
                </a:solidFill>
              </a:rPr>
              <a:t>results</a:t>
            </a:r>
            <a:r>
              <a:rPr lang="fr-FR" altLang="fr-FR" sz="1700" i="0" dirty="0" smtClean="0">
                <a:solidFill>
                  <a:schemeClr val="accent2"/>
                </a:solidFill>
              </a:rPr>
              <a:t> </a:t>
            </a:r>
            <a:r>
              <a:rPr lang="fr-FR" altLang="fr-FR" sz="1700" i="0" dirty="0">
                <a:solidFill>
                  <a:schemeClr val="accent2"/>
                </a:solidFill>
              </a:rPr>
              <a:t>on the </a:t>
            </a:r>
            <a:r>
              <a:rPr lang="fr-FR" altLang="fr-FR" sz="1700" i="0" dirty="0" err="1">
                <a:solidFill>
                  <a:schemeClr val="accent2"/>
                </a:solidFill>
              </a:rPr>
              <a:t>side</a:t>
            </a:r>
            <a:r>
              <a:rPr lang="fr-FR" altLang="fr-FR" sz="1700" i="0" dirty="0">
                <a:solidFill>
                  <a:schemeClr val="accent2"/>
                </a:solidFill>
              </a:rPr>
              <a:t> of </a:t>
            </a:r>
            <a:r>
              <a:rPr lang="fr-FR" altLang="fr-FR" sz="1700" i="0" dirty="0" err="1">
                <a:solidFill>
                  <a:schemeClr val="accent2"/>
                </a:solidFill>
              </a:rPr>
              <a:t>effects</a:t>
            </a:r>
            <a:r>
              <a:rPr lang="fr-FR" altLang="fr-FR" sz="1700" i="0" dirty="0">
                <a:solidFill>
                  <a:schemeClr val="accent2"/>
                </a:solidFill>
              </a:rPr>
              <a:t> and impacts, </a:t>
            </a:r>
            <a:r>
              <a:rPr lang="fr-FR" altLang="fr-FR" sz="1700" i="0" dirty="0" smtClean="0">
                <a:solidFill>
                  <a:schemeClr val="accent2"/>
                </a:solidFill>
              </a:rPr>
              <a:t>the </a:t>
            </a:r>
            <a:r>
              <a:rPr lang="fr-FR" altLang="fr-FR" sz="1700" i="0" dirty="0" err="1" smtClean="0">
                <a:solidFill>
                  <a:schemeClr val="accent2"/>
                </a:solidFill>
              </a:rPr>
              <a:t>higher</a:t>
            </a:r>
            <a:r>
              <a:rPr lang="fr-FR" altLang="fr-FR" sz="1700" i="0" dirty="0" smtClean="0">
                <a:solidFill>
                  <a:schemeClr val="accent2"/>
                </a:solidFill>
              </a:rPr>
              <a:t> the </a:t>
            </a:r>
            <a:r>
              <a:rPr lang="fr-FR" altLang="fr-FR" sz="1700" i="0" dirty="0" err="1">
                <a:solidFill>
                  <a:schemeClr val="accent2"/>
                </a:solidFill>
              </a:rPr>
              <a:t>probability</a:t>
            </a:r>
            <a:r>
              <a:rPr lang="fr-FR" altLang="fr-FR" sz="1700" i="0" dirty="0">
                <a:solidFill>
                  <a:schemeClr val="accent2"/>
                </a:solidFill>
              </a:rPr>
              <a:t> </a:t>
            </a:r>
            <a:r>
              <a:rPr lang="fr-FR" altLang="fr-FR" sz="1700" i="0" dirty="0" err="1">
                <a:solidFill>
                  <a:schemeClr val="accent2"/>
                </a:solidFill>
              </a:rPr>
              <a:t>that</a:t>
            </a:r>
            <a:r>
              <a:rPr lang="fr-FR" altLang="fr-FR" sz="1700" i="0" dirty="0">
                <a:solidFill>
                  <a:schemeClr val="accent2"/>
                </a:solidFill>
              </a:rPr>
              <a:t> </a:t>
            </a:r>
            <a:r>
              <a:rPr lang="fr-FR" altLang="fr-FR" sz="1700" i="0" dirty="0" err="1">
                <a:solidFill>
                  <a:schemeClr val="accent2"/>
                </a:solidFill>
              </a:rPr>
              <a:t>targets</a:t>
            </a:r>
            <a:r>
              <a:rPr lang="fr-FR" altLang="fr-FR" sz="1700" i="0" dirty="0">
                <a:solidFill>
                  <a:schemeClr val="accent2"/>
                </a:solidFill>
              </a:rPr>
              <a:t> are </a:t>
            </a:r>
            <a:r>
              <a:rPr lang="fr-FR" altLang="fr-FR" sz="1700" i="0" dirty="0" err="1">
                <a:solidFill>
                  <a:schemeClr val="accent2"/>
                </a:solidFill>
              </a:rPr>
              <a:t>reformulated</a:t>
            </a:r>
            <a:r>
              <a:rPr lang="fr-FR" altLang="fr-FR" sz="1700" i="0" dirty="0">
                <a:solidFill>
                  <a:schemeClr val="accent2"/>
                </a:solidFill>
              </a:rPr>
              <a:t> </a:t>
            </a:r>
            <a:r>
              <a:rPr lang="fr-FR" altLang="fr-FR" sz="1700" i="0" dirty="0" err="1">
                <a:solidFill>
                  <a:schemeClr val="accent2"/>
                </a:solidFill>
              </a:rPr>
              <a:t>during</a:t>
            </a:r>
            <a:r>
              <a:rPr lang="fr-FR" altLang="fr-FR" sz="1700" i="0" dirty="0">
                <a:solidFill>
                  <a:schemeClr val="accent2"/>
                </a:solidFill>
              </a:rPr>
              <a:t> </a:t>
            </a:r>
            <a:r>
              <a:rPr lang="fr-FR" altLang="fr-FR" sz="1700" i="0" dirty="0" err="1">
                <a:solidFill>
                  <a:schemeClr val="accent2"/>
                </a:solidFill>
              </a:rPr>
              <a:t>project</a:t>
            </a:r>
            <a:r>
              <a:rPr lang="fr-FR" altLang="fr-FR" sz="1700" i="0" dirty="0">
                <a:solidFill>
                  <a:schemeClr val="accent2"/>
                </a:solidFill>
              </a:rPr>
              <a:t> </a:t>
            </a:r>
            <a:r>
              <a:rPr lang="fr-FR" altLang="fr-FR" sz="1700" i="0" dirty="0" err="1">
                <a:solidFill>
                  <a:schemeClr val="accent2"/>
                </a:solidFill>
              </a:rPr>
              <a:t>implementation</a:t>
            </a:r>
            <a:r>
              <a:rPr lang="fr-FR" altLang="fr-FR" sz="1700" i="0" dirty="0">
                <a:solidFill>
                  <a:schemeClr val="accent2"/>
                </a:solidFill>
              </a:rPr>
              <a:t>.</a:t>
            </a:r>
          </a:p>
        </p:txBody>
      </p:sp>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19</a:t>
            </a:fld>
            <a:endParaRPr lang="en-GB"/>
          </a:p>
        </p:txBody>
      </p:sp>
    </p:spTree>
    <p:extLst>
      <p:ext uri="{BB962C8B-B14F-4D97-AF65-F5344CB8AC3E}">
        <p14:creationId xmlns:p14="http://schemas.microsoft.com/office/powerpoint/2010/main" val="40372744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lgn="ctr"/>
            <a:r>
              <a:rPr lang="en-US" altLang="en-US" dirty="0" smtClean="0"/>
              <a:t>In a logframe every result needs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53284763"/>
              </p:ext>
            </p:extLst>
          </p:nvPr>
        </p:nvGraphicFramePr>
        <p:xfrm>
          <a:off x="457200" y="2276872"/>
          <a:ext cx="8291264" cy="38884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solidFill>
                  <a:srgbClr val="000000"/>
                </a:solidFill>
              </a:rPr>
              <a:pPr>
                <a:defRPr/>
              </a:pPr>
              <a:t>2</a:t>
            </a:fld>
            <a:endParaRPr lang="en-GB">
              <a:solidFill>
                <a:srgbClr val="000000"/>
              </a:solidFill>
            </a:endParaRPr>
          </a:p>
        </p:txBody>
      </p:sp>
    </p:spTree>
    <p:extLst>
      <p:ext uri="{BB962C8B-B14F-4D97-AF65-F5344CB8AC3E}">
        <p14:creationId xmlns:p14="http://schemas.microsoft.com/office/powerpoint/2010/main" val="7623493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500063" y="1357313"/>
            <a:ext cx="7786687" cy="639762"/>
          </a:xfrm>
          <a:noFill/>
        </p:spPr>
        <p:txBody>
          <a:bodyPr lIns="90488" tIns="44450" rIns="90488" bIns="44450"/>
          <a:lstStyle/>
          <a:p>
            <a:pPr indent="0" algn="ctr" eaLnBrk="1" hangingPunct="1"/>
            <a:r>
              <a:rPr lang="en-GB" altLang="fr-FR" dirty="0" smtClean="0"/>
              <a:t>How to set a target?</a:t>
            </a:r>
          </a:p>
        </p:txBody>
      </p:sp>
      <p:sp>
        <p:nvSpPr>
          <p:cNvPr id="13316" name="Rectangle 3"/>
          <p:cNvSpPr>
            <a:spLocks noGrp="1" noChangeArrowheads="1"/>
          </p:cNvSpPr>
          <p:nvPr>
            <p:ph type="body" idx="1"/>
          </p:nvPr>
        </p:nvSpPr>
        <p:spPr>
          <a:xfrm>
            <a:off x="457200" y="2143125"/>
            <a:ext cx="8229600" cy="4257675"/>
          </a:xfrm>
        </p:spPr>
        <p:txBody>
          <a:bodyPr/>
          <a:lstStyle/>
          <a:p>
            <a:pPr eaLnBrk="1" hangingPunct="1">
              <a:buClrTx/>
              <a:buFont typeface="Times" charset="0"/>
              <a:buNone/>
            </a:pPr>
            <a:r>
              <a:rPr lang="en-GB" altLang="fr-FR" sz="2000" b="1" i="0" dirty="0" smtClean="0"/>
              <a:t>To set a target, one should: </a:t>
            </a:r>
          </a:p>
          <a:p>
            <a:pPr eaLnBrk="1" hangingPunct="1">
              <a:buClrTx/>
              <a:buFont typeface="Wingdings" pitchFamily="2" charset="2"/>
              <a:buChar char="§"/>
            </a:pPr>
            <a:r>
              <a:rPr lang="en-GB" altLang="fr-FR" sz="2000" i="0" dirty="0" smtClean="0"/>
              <a:t>Have a reference value (baseline)</a:t>
            </a:r>
          </a:p>
          <a:p>
            <a:pPr eaLnBrk="1" hangingPunct="1">
              <a:buClrTx/>
              <a:buFont typeface="Wingdings" pitchFamily="2" charset="2"/>
              <a:buChar char="§"/>
            </a:pPr>
            <a:r>
              <a:rPr lang="en-GB" altLang="fr-FR" sz="2000" i="0" dirty="0" smtClean="0"/>
              <a:t>Assume a rhythm of progression</a:t>
            </a:r>
          </a:p>
          <a:p>
            <a:pPr eaLnBrk="1" hangingPunct="1">
              <a:buClrTx/>
              <a:buFont typeface="Wingdings" pitchFamily="2" charset="2"/>
              <a:buChar char="§"/>
            </a:pPr>
            <a:r>
              <a:rPr lang="en-GB" altLang="fr-FR" sz="2000" i="0" dirty="0" smtClean="0"/>
              <a:t>Give an exit value (target) in consequence of the two previous points</a:t>
            </a:r>
          </a:p>
          <a:p>
            <a:pPr eaLnBrk="1" hangingPunct="1">
              <a:buClrTx/>
              <a:buFont typeface="Times" charset="0"/>
              <a:buNone/>
            </a:pPr>
            <a:r>
              <a:rPr lang="en-GB" altLang="fr-FR" sz="2000" b="1" i="0" dirty="0" smtClean="0"/>
              <a:t>Be careful!</a:t>
            </a:r>
          </a:p>
          <a:p>
            <a:pPr eaLnBrk="1" hangingPunct="1">
              <a:buClrTx/>
              <a:buFont typeface="Wingdings" pitchFamily="2" charset="2"/>
              <a:buChar char="§"/>
            </a:pPr>
            <a:r>
              <a:rPr lang="en-GB" altLang="fr-FR" sz="2000" i="0" dirty="0" smtClean="0"/>
              <a:t>The baseline value must be sound: reflecting previous situations/progressions if relevant</a:t>
            </a:r>
          </a:p>
          <a:p>
            <a:pPr eaLnBrk="1" hangingPunct="1">
              <a:buClrTx/>
              <a:buFont typeface="Wingdings" pitchFamily="2" charset="2"/>
              <a:buChar char="§"/>
            </a:pPr>
            <a:r>
              <a:rPr lang="en-GB" altLang="fr-FR" sz="2000" i="0" dirty="0" smtClean="0"/>
              <a:t>Rhythms of progression are often calculated starting from target level (ex MDGs), that are often more a declaration of a political ambition</a:t>
            </a:r>
            <a:endParaRPr lang="fr-FR" altLang="fr-FR" sz="2000" i="0" dirty="0" smtClean="0"/>
          </a:p>
          <a:p>
            <a:pPr eaLnBrk="1" hangingPunct="1">
              <a:buFont typeface="Times" charset="0"/>
              <a:buNone/>
            </a:pPr>
            <a:endParaRPr lang="fr-FR" altLang="fr-FR" sz="1400" i="0" dirty="0" smtClean="0"/>
          </a:p>
          <a:p>
            <a:pPr eaLnBrk="1" hangingPunct="1">
              <a:buFont typeface="Times" charset="0"/>
              <a:buNone/>
            </a:pPr>
            <a:r>
              <a:rPr lang="fr-FR" altLang="fr-FR" sz="1400" i="0" dirty="0" smtClean="0"/>
              <a:t>(</a:t>
            </a:r>
            <a:r>
              <a:rPr lang="fr-FR" altLang="fr-FR" sz="1400" i="0" dirty="0" err="1" smtClean="0"/>
              <a:t>Cf</a:t>
            </a:r>
            <a:r>
              <a:rPr lang="fr-FR" altLang="fr-FR" sz="1400" i="0" dirty="0" smtClean="0"/>
              <a:t> </a:t>
            </a:r>
            <a:r>
              <a:rPr lang="fr-FR" altLang="fr-FR" sz="1400" i="0" dirty="0" err="1" smtClean="0"/>
              <a:t>chap</a:t>
            </a:r>
            <a:r>
              <a:rPr lang="fr-FR" altLang="fr-FR" sz="1400" i="0" dirty="0" smtClean="0"/>
              <a:t> 2.6 guide on « Performance </a:t>
            </a:r>
            <a:r>
              <a:rPr lang="fr-FR" altLang="fr-FR" sz="1400" i="0" dirty="0" err="1" smtClean="0"/>
              <a:t>measurement</a:t>
            </a:r>
            <a:r>
              <a:rPr lang="fr-FR" altLang="fr-FR" sz="1400" i="0" dirty="0" smtClean="0"/>
              <a:t>… »)</a:t>
            </a:r>
            <a:endParaRPr lang="en-GB" altLang="fr-FR" sz="1400" i="0" dirty="0" smtClean="0"/>
          </a:p>
        </p:txBody>
      </p:sp>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20</a:t>
            </a:fld>
            <a:endParaRPr lang="en-GB"/>
          </a:p>
        </p:txBody>
      </p:sp>
    </p:spTree>
    <p:extLst>
      <p:ext uri="{BB962C8B-B14F-4D97-AF65-F5344CB8AC3E}">
        <p14:creationId xmlns:p14="http://schemas.microsoft.com/office/powerpoint/2010/main" val="22837067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0" y="1428750"/>
            <a:ext cx="9144000" cy="457200"/>
          </a:xfrm>
          <a:noFill/>
        </p:spPr>
        <p:txBody>
          <a:bodyPr lIns="90488" tIns="44450" rIns="90488" bIns="44450"/>
          <a:lstStyle/>
          <a:p>
            <a:pPr indent="0" algn="ctr" eaLnBrk="1" hangingPunct="1"/>
            <a:r>
              <a:rPr lang="fr-BE" altLang="fr-FR" dirty="0" smtClean="0"/>
              <a:t>Top </a:t>
            </a:r>
            <a:r>
              <a:rPr lang="fr-BE" altLang="fr-FR" dirty="0" err="1" smtClean="0"/>
              <a:t>tips</a:t>
            </a:r>
            <a:r>
              <a:rPr lang="fr-BE" altLang="fr-FR" dirty="0" smtClean="0"/>
              <a:t> for </a:t>
            </a:r>
            <a:r>
              <a:rPr lang="fr-BE" altLang="fr-FR" dirty="0" err="1" smtClean="0"/>
              <a:t>targets</a:t>
            </a:r>
            <a:endParaRPr lang="fr-FR" altLang="fr-FR" dirty="0" smtClean="0"/>
          </a:p>
        </p:txBody>
      </p:sp>
      <p:sp>
        <p:nvSpPr>
          <p:cNvPr id="14340" name="Rectangle 3"/>
          <p:cNvSpPr>
            <a:spLocks noGrp="1" noChangeArrowheads="1"/>
          </p:cNvSpPr>
          <p:nvPr>
            <p:ph type="body" idx="1"/>
          </p:nvPr>
        </p:nvSpPr>
        <p:spPr>
          <a:xfrm>
            <a:off x="571500" y="2214563"/>
            <a:ext cx="8392988" cy="4419600"/>
          </a:xfrm>
        </p:spPr>
        <p:txBody>
          <a:bodyPr/>
          <a:lstStyle/>
          <a:p>
            <a:pPr eaLnBrk="1" hangingPunct="1">
              <a:spcAft>
                <a:spcPct val="15000"/>
              </a:spcAft>
              <a:buClrTx/>
              <a:buFont typeface="Wingdings" pitchFamily="2" charset="2"/>
              <a:buNone/>
            </a:pPr>
            <a:r>
              <a:rPr lang="en-US" altLang="fr-FR" sz="2000" b="1" i="0" dirty="0" smtClean="0"/>
              <a:t>	Can be a powerful tool (what gets measured gets managed) - but need to be treated with some caution</a:t>
            </a:r>
            <a:endParaRPr lang="en-US" altLang="fr-FR" sz="2000" i="0" dirty="0" smtClean="0"/>
          </a:p>
          <a:p>
            <a:pPr eaLnBrk="1" hangingPunct="1">
              <a:spcBef>
                <a:spcPts val="1200"/>
              </a:spcBef>
              <a:spcAft>
                <a:spcPts val="600"/>
              </a:spcAft>
              <a:buClrTx/>
              <a:buFont typeface="Wingdings" pitchFamily="2" charset="2"/>
              <a:buChar char="§"/>
            </a:pPr>
            <a:r>
              <a:rPr lang="en-GB" altLang="en-US" sz="2000" i="0" dirty="0"/>
              <a:t>SMART </a:t>
            </a:r>
            <a:r>
              <a:rPr lang="en-GB" altLang="en-US" sz="2000" i="0" dirty="0" smtClean="0"/>
              <a:t>approach </a:t>
            </a:r>
            <a:r>
              <a:rPr lang="en-GB" altLang="en-US" sz="2000" i="0" dirty="0"/>
              <a:t>remains valid for </a:t>
            </a:r>
            <a:r>
              <a:rPr lang="en-GB" altLang="en-US" sz="2000" i="0" dirty="0" smtClean="0"/>
              <a:t>setting good targets</a:t>
            </a:r>
          </a:p>
          <a:p>
            <a:pPr eaLnBrk="1" hangingPunct="1">
              <a:spcBef>
                <a:spcPts val="1200"/>
              </a:spcBef>
              <a:spcAft>
                <a:spcPts val="600"/>
              </a:spcAft>
              <a:buClrTx/>
              <a:buFont typeface="Wingdings" pitchFamily="2" charset="2"/>
              <a:buChar char="§"/>
            </a:pPr>
            <a:r>
              <a:rPr lang="en-US" altLang="fr-FR" sz="2000" i="0" dirty="0" smtClean="0"/>
              <a:t>Where possible – specify quantity, quality, time (QQT)</a:t>
            </a:r>
          </a:p>
          <a:p>
            <a:pPr eaLnBrk="1" hangingPunct="1">
              <a:spcBef>
                <a:spcPts val="1200"/>
              </a:spcBef>
              <a:spcAft>
                <a:spcPts val="600"/>
              </a:spcAft>
              <a:buClrTx/>
              <a:buFont typeface="Wingdings" pitchFamily="2" charset="2"/>
              <a:buChar char="§"/>
            </a:pPr>
            <a:r>
              <a:rPr lang="en-US" altLang="fr-FR" sz="2000" i="0" dirty="0" smtClean="0"/>
              <a:t>Be realistic </a:t>
            </a:r>
          </a:p>
          <a:p>
            <a:pPr eaLnBrk="1" hangingPunct="1">
              <a:spcBef>
                <a:spcPts val="1200"/>
              </a:spcBef>
              <a:spcAft>
                <a:spcPts val="600"/>
              </a:spcAft>
              <a:buClrTx/>
              <a:buFont typeface="Wingdings" pitchFamily="2" charset="2"/>
              <a:buChar char="§"/>
            </a:pPr>
            <a:r>
              <a:rPr lang="en-US" altLang="fr-FR" sz="2000" i="0" dirty="0" smtClean="0"/>
              <a:t>Involve the right people in their selection (don’t impose)</a:t>
            </a:r>
          </a:p>
          <a:p>
            <a:pPr eaLnBrk="1" hangingPunct="1">
              <a:spcBef>
                <a:spcPts val="1200"/>
              </a:spcBef>
              <a:spcAft>
                <a:spcPts val="600"/>
              </a:spcAft>
              <a:buClrTx/>
              <a:buFont typeface="Wingdings" pitchFamily="2" charset="2"/>
              <a:buChar char="§"/>
            </a:pPr>
            <a:r>
              <a:rPr lang="en-US" altLang="fr-FR" sz="2000" i="0" dirty="0" smtClean="0"/>
              <a:t>Review targets on a regular basis</a:t>
            </a:r>
          </a:p>
          <a:p>
            <a:pPr eaLnBrk="1" hangingPunct="1">
              <a:spcBef>
                <a:spcPts val="1200"/>
              </a:spcBef>
              <a:spcAft>
                <a:spcPts val="600"/>
              </a:spcAft>
              <a:buClrTx/>
              <a:buFont typeface="Wingdings" pitchFamily="2" charset="2"/>
              <a:buChar char="§"/>
            </a:pPr>
            <a:r>
              <a:rPr lang="en-US" altLang="fr-FR" sz="2000" i="0" dirty="0" smtClean="0"/>
              <a:t>Provide incentives to report honestly (don’t shoot the messenger!)</a:t>
            </a:r>
          </a:p>
          <a:p>
            <a:pPr eaLnBrk="1" hangingPunct="1">
              <a:spcAft>
                <a:spcPct val="15000"/>
              </a:spcAft>
              <a:buFont typeface="Wingdings" pitchFamily="2" charset="2"/>
              <a:buChar char="§"/>
            </a:pPr>
            <a:endParaRPr lang="fr-FR" altLang="fr-FR" dirty="0" smtClean="0"/>
          </a:p>
        </p:txBody>
      </p:sp>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21</a:t>
            </a:fld>
            <a:endParaRPr lang="en-GB"/>
          </a:p>
        </p:txBody>
      </p:sp>
    </p:spTree>
    <p:extLst>
      <p:ext uri="{BB962C8B-B14F-4D97-AF65-F5344CB8AC3E}">
        <p14:creationId xmlns:p14="http://schemas.microsoft.com/office/powerpoint/2010/main" val="33661019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algn="ctr"/>
            <a:r>
              <a:rPr lang="en-GB" altLang="en-US" dirty="0" smtClean="0"/>
              <a:t>What are milestones?</a:t>
            </a:r>
          </a:p>
        </p:txBody>
      </p:sp>
      <p:sp>
        <p:nvSpPr>
          <p:cNvPr id="30723" name="Content Placeholder 2"/>
          <p:cNvSpPr>
            <a:spLocks noGrp="1"/>
          </p:cNvSpPr>
          <p:nvPr>
            <p:ph idx="1"/>
          </p:nvPr>
        </p:nvSpPr>
        <p:spPr>
          <a:xfrm>
            <a:off x="468313" y="2276475"/>
            <a:ext cx="8229600" cy="3529013"/>
          </a:xfrm>
        </p:spPr>
        <p:txBody>
          <a:bodyPr/>
          <a:lstStyle/>
          <a:p>
            <a:pPr marL="0" indent="0" eaLnBrk="1" hangingPunct="1">
              <a:spcBef>
                <a:spcPts val="1200"/>
              </a:spcBef>
              <a:spcAft>
                <a:spcPts val="600"/>
              </a:spcAft>
              <a:buClrTx/>
              <a:buNone/>
              <a:defRPr/>
            </a:pPr>
            <a:r>
              <a:rPr lang="en-GB" altLang="en-US" sz="2000" i="0" dirty="0" smtClean="0"/>
              <a:t>Milestones…</a:t>
            </a:r>
          </a:p>
          <a:p>
            <a:pPr eaLnBrk="1" hangingPunct="1">
              <a:spcBef>
                <a:spcPts val="1200"/>
              </a:spcBef>
              <a:spcAft>
                <a:spcPts val="600"/>
              </a:spcAft>
              <a:buClrTx/>
              <a:buFont typeface="Wingdings" pitchFamily="2" charset="2"/>
              <a:buChar char="§"/>
              <a:defRPr/>
            </a:pPr>
            <a:r>
              <a:rPr lang="en-GB" altLang="en-US" sz="2000" i="0" dirty="0" smtClean="0"/>
              <a:t>are points along the </a:t>
            </a:r>
            <a:r>
              <a:rPr lang="en-GB" altLang="en-US" sz="2000" i="0" dirty="0"/>
              <a:t>desired trajectory from baseline to </a:t>
            </a:r>
            <a:r>
              <a:rPr lang="en-GB" altLang="en-US" sz="2000" i="0" dirty="0" smtClean="0"/>
              <a:t>target;</a:t>
            </a:r>
            <a:endParaRPr lang="en-GB" altLang="en-US" sz="2000" i="0" dirty="0"/>
          </a:p>
          <a:p>
            <a:pPr eaLnBrk="1" hangingPunct="1">
              <a:spcBef>
                <a:spcPts val="1200"/>
              </a:spcBef>
              <a:spcAft>
                <a:spcPts val="600"/>
              </a:spcAft>
              <a:buClrTx/>
              <a:buFont typeface="Wingdings" pitchFamily="2" charset="2"/>
              <a:buChar char="§"/>
              <a:defRPr/>
            </a:pPr>
            <a:r>
              <a:rPr lang="en-GB" altLang="en-US" sz="2000" i="0" dirty="0" smtClean="0"/>
              <a:t>will </a:t>
            </a:r>
            <a:r>
              <a:rPr lang="en-GB" altLang="en-US" sz="2000" i="0" dirty="0"/>
              <a:t>help </a:t>
            </a:r>
            <a:r>
              <a:rPr lang="en-GB" altLang="en-US" sz="2000" i="0" dirty="0" smtClean="0"/>
              <a:t>to track </a:t>
            </a:r>
            <a:r>
              <a:rPr lang="en-GB" altLang="en-US" sz="2000" i="0" dirty="0"/>
              <a:t>progress and make </a:t>
            </a:r>
            <a:r>
              <a:rPr lang="en-GB" altLang="en-US" sz="2000" i="0" dirty="0" smtClean="0"/>
              <a:t>timely changes to address under-performing areas;</a:t>
            </a:r>
          </a:p>
          <a:p>
            <a:pPr eaLnBrk="1" hangingPunct="1">
              <a:spcBef>
                <a:spcPts val="1200"/>
              </a:spcBef>
              <a:spcAft>
                <a:spcPts val="600"/>
              </a:spcAft>
              <a:buClrTx/>
              <a:buFont typeface="Wingdings" pitchFamily="2" charset="2"/>
              <a:buChar char="§"/>
              <a:defRPr/>
            </a:pPr>
            <a:r>
              <a:rPr lang="en-GB" altLang="en-US" sz="2000" i="0" dirty="0"/>
              <a:t>should be annual </a:t>
            </a:r>
            <a:r>
              <a:rPr lang="en-GB" altLang="en-US" sz="2000" i="0" dirty="0" smtClean="0"/>
              <a:t>at </a:t>
            </a:r>
            <a:r>
              <a:rPr lang="en-GB" altLang="en-US" sz="2000" i="0" dirty="0"/>
              <a:t>the output </a:t>
            </a:r>
            <a:r>
              <a:rPr lang="en-GB" altLang="en-US" sz="2000" i="0" dirty="0" smtClean="0"/>
              <a:t>level (at </a:t>
            </a:r>
            <a:r>
              <a:rPr lang="en-GB" altLang="en-US" sz="2000" i="0" dirty="0"/>
              <a:t>the outcome level data may not be available </a:t>
            </a:r>
            <a:r>
              <a:rPr lang="en-GB" altLang="en-US" sz="2000" i="0" dirty="0" smtClean="0"/>
              <a:t>annually).</a:t>
            </a:r>
            <a:endParaRPr lang="en-GB" altLang="en-US" sz="2000" i="0" dirty="0"/>
          </a:p>
        </p:txBody>
      </p:sp>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22</a:t>
            </a:fld>
            <a:endParaRPr lang="en-GB"/>
          </a:p>
        </p:txBody>
      </p:sp>
    </p:spTree>
    <p:extLst>
      <p:ext uri="{BB962C8B-B14F-4D97-AF65-F5344CB8AC3E}">
        <p14:creationId xmlns:p14="http://schemas.microsoft.com/office/powerpoint/2010/main" val="11326488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0" y="1428750"/>
            <a:ext cx="9144000" cy="457200"/>
          </a:xfrm>
          <a:noFill/>
        </p:spPr>
        <p:txBody>
          <a:bodyPr lIns="90488" tIns="44450" rIns="90488" bIns="44450"/>
          <a:lstStyle/>
          <a:p>
            <a:pPr indent="0" algn="ctr" eaLnBrk="1" hangingPunct="1"/>
            <a:r>
              <a:rPr lang="fr-BE" altLang="fr-FR" dirty="0" smtClean="0"/>
              <a:t>Top </a:t>
            </a:r>
            <a:r>
              <a:rPr lang="fr-BE" altLang="fr-FR" dirty="0" err="1" smtClean="0"/>
              <a:t>tips</a:t>
            </a:r>
            <a:r>
              <a:rPr lang="fr-BE" altLang="fr-FR" dirty="0" smtClean="0"/>
              <a:t> for </a:t>
            </a:r>
            <a:r>
              <a:rPr lang="fr-BE" altLang="fr-FR" dirty="0" err="1" smtClean="0"/>
              <a:t>milestones</a:t>
            </a:r>
            <a:r>
              <a:rPr lang="fr-BE" altLang="fr-FR" dirty="0" smtClean="0"/>
              <a:t> </a:t>
            </a:r>
            <a:endParaRPr lang="fr-FR" altLang="fr-FR" dirty="0" smtClean="0"/>
          </a:p>
        </p:txBody>
      </p:sp>
      <p:sp>
        <p:nvSpPr>
          <p:cNvPr id="14340" name="Rectangle 3"/>
          <p:cNvSpPr>
            <a:spLocks noGrp="1" noChangeArrowheads="1"/>
          </p:cNvSpPr>
          <p:nvPr>
            <p:ph type="body" idx="1"/>
          </p:nvPr>
        </p:nvSpPr>
        <p:spPr>
          <a:xfrm>
            <a:off x="179512" y="2214563"/>
            <a:ext cx="8784976" cy="4419600"/>
          </a:xfrm>
        </p:spPr>
        <p:txBody>
          <a:bodyPr/>
          <a:lstStyle/>
          <a:p>
            <a:pPr eaLnBrk="1" hangingPunct="1">
              <a:spcBef>
                <a:spcPts val="1200"/>
              </a:spcBef>
              <a:spcAft>
                <a:spcPts val="600"/>
              </a:spcAft>
              <a:buClrTx/>
              <a:buFont typeface="Wingdings" pitchFamily="2" charset="2"/>
              <a:buChar char="§"/>
            </a:pPr>
            <a:r>
              <a:rPr lang="en-GB" altLang="en-US" sz="2000" i="0" dirty="0" smtClean="0"/>
              <a:t>Be </a:t>
            </a:r>
            <a:r>
              <a:rPr lang="en-GB" altLang="en-US" sz="2000" i="0" dirty="0"/>
              <a:t>REALISTIC </a:t>
            </a:r>
            <a:r>
              <a:rPr lang="en-GB" altLang="en-US" sz="2000" i="0" dirty="0" smtClean="0"/>
              <a:t>when setting milestones (given </a:t>
            </a:r>
            <a:r>
              <a:rPr lang="en-GB" altLang="en-US" sz="2000" i="0" dirty="0"/>
              <a:t>resources and </a:t>
            </a:r>
            <a:r>
              <a:rPr lang="en-GB" altLang="en-US" sz="2000" i="0" dirty="0" smtClean="0"/>
              <a:t>capacity).</a:t>
            </a:r>
            <a:endParaRPr lang="en-GB" altLang="en-US" sz="2000" i="0" dirty="0"/>
          </a:p>
          <a:p>
            <a:pPr eaLnBrk="1" hangingPunct="1">
              <a:spcBef>
                <a:spcPts val="1200"/>
              </a:spcBef>
              <a:spcAft>
                <a:spcPts val="600"/>
              </a:spcAft>
              <a:buClrTx/>
              <a:buFont typeface="Wingdings" pitchFamily="2" charset="2"/>
              <a:buChar char="§"/>
            </a:pPr>
            <a:r>
              <a:rPr lang="fr-FR" altLang="en-US" sz="2000" i="0" dirty="0" smtClean="0"/>
              <a:t>Go back to </a:t>
            </a:r>
            <a:r>
              <a:rPr lang="fr-FR" altLang="en-US" sz="2000" i="0" dirty="0" err="1" smtClean="0"/>
              <a:t>your</a:t>
            </a:r>
            <a:r>
              <a:rPr lang="fr-FR" altLang="en-US" sz="2000" i="0" dirty="0" smtClean="0"/>
              <a:t> intervention </a:t>
            </a:r>
            <a:r>
              <a:rPr lang="fr-FR" altLang="en-US" sz="2000" i="0" dirty="0" err="1" smtClean="0"/>
              <a:t>logic</a:t>
            </a:r>
            <a:r>
              <a:rPr lang="fr-FR" altLang="en-US" sz="2000" i="0" dirty="0" smtClean="0"/>
              <a:t> to look at the </a:t>
            </a:r>
            <a:r>
              <a:rPr lang="fr-FR" altLang="en-US" sz="2000" i="0" dirty="0" err="1" smtClean="0"/>
              <a:t>pathway</a:t>
            </a:r>
            <a:r>
              <a:rPr lang="fr-FR" altLang="en-US" sz="2000" i="0" dirty="0" smtClean="0"/>
              <a:t> of change and the </a:t>
            </a:r>
            <a:r>
              <a:rPr lang="fr-FR" altLang="en-US" sz="2000" i="0" dirty="0" err="1" smtClean="0"/>
              <a:t>many</a:t>
            </a:r>
            <a:r>
              <a:rPr lang="fr-FR" altLang="en-US" sz="2000" i="0" dirty="0" smtClean="0"/>
              <a:t> </a:t>
            </a:r>
            <a:r>
              <a:rPr lang="fr-FR" altLang="en-US" sz="2000" i="0" dirty="0" err="1" smtClean="0"/>
              <a:t>steps</a:t>
            </a:r>
            <a:r>
              <a:rPr lang="fr-FR" altLang="en-US" sz="2000" i="0" dirty="0" smtClean="0"/>
              <a:t> </a:t>
            </a:r>
            <a:r>
              <a:rPr lang="fr-FR" altLang="en-US" sz="2000" i="0" dirty="0" err="1" smtClean="0"/>
              <a:t>necessary</a:t>
            </a:r>
            <a:r>
              <a:rPr lang="fr-FR" altLang="en-US" sz="2000" i="0" dirty="0" smtClean="0"/>
              <a:t> to </a:t>
            </a:r>
            <a:r>
              <a:rPr lang="fr-FR" altLang="en-US" sz="2000" i="0" dirty="0" err="1" smtClean="0"/>
              <a:t>achieve</a:t>
            </a:r>
            <a:r>
              <a:rPr lang="fr-FR" altLang="en-US" sz="2000" i="0" dirty="0" smtClean="0"/>
              <a:t> the </a:t>
            </a:r>
            <a:r>
              <a:rPr lang="fr-FR" altLang="en-US" sz="2000" i="0" dirty="0" err="1" smtClean="0"/>
              <a:t>project</a:t>
            </a:r>
            <a:r>
              <a:rPr lang="fr-FR" altLang="en-US" sz="2000" i="0" dirty="0" smtClean="0"/>
              <a:t>/programme </a:t>
            </a:r>
            <a:r>
              <a:rPr lang="fr-FR" altLang="en-US" sz="2000" i="0" dirty="0" err="1" smtClean="0"/>
              <a:t>outcomes</a:t>
            </a:r>
            <a:r>
              <a:rPr lang="fr-FR" altLang="en-US" sz="2000" i="0" dirty="0" smtClean="0"/>
              <a:t>. In </a:t>
            </a:r>
            <a:r>
              <a:rPr lang="fr-FR" altLang="en-US" sz="2000" i="0" dirty="0" err="1" smtClean="0"/>
              <a:t>these</a:t>
            </a:r>
            <a:r>
              <a:rPr lang="fr-FR" altLang="en-US" sz="2000" i="0" dirty="0" smtClean="0"/>
              <a:t> </a:t>
            </a:r>
            <a:r>
              <a:rPr lang="fr-FR" altLang="en-US" sz="2000" i="0" dirty="0" err="1" smtClean="0"/>
              <a:t>ministeps</a:t>
            </a:r>
            <a:r>
              <a:rPr lang="fr-FR" altLang="en-US" sz="2000" i="0" dirty="0" smtClean="0"/>
              <a:t> </a:t>
            </a:r>
            <a:r>
              <a:rPr lang="fr-FR" altLang="en-US" sz="2000" i="0" dirty="0" err="1" smtClean="0"/>
              <a:t>you</a:t>
            </a:r>
            <a:r>
              <a:rPr lang="fr-FR" altLang="en-US" sz="2000" i="0" dirty="0" smtClean="0"/>
              <a:t> </a:t>
            </a:r>
            <a:r>
              <a:rPr lang="fr-FR" altLang="en-US" sz="2000" i="0" dirty="0" err="1" smtClean="0"/>
              <a:t>will</a:t>
            </a:r>
            <a:r>
              <a:rPr lang="fr-FR" altLang="en-US" sz="2000" i="0" dirty="0" smtClean="0"/>
              <a:t> </a:t>
            </a:r>
            <a:r>
              <a:rPr lang="fr-FR" altLang="en-US" sz="2000" i="0" dirty="0" err="1" smtClean="0"/>
              <a:t>find</a:t>
            </a:r>
            <a:r>
              <a:rPr lang="fr-FR" altLang="en-US" sz="2000" i="0" dirty="0" smtClean="0"/>
              <a:t> the </a:t>
            </a:r>
            <a:r>
              <a:rPr lang="fr-FR" altLang="en-US" sz="2000" i="0" dirty="0" err="1" smtClean="0"/>
              <a:t>milestones</a:t>
            </a:r>
            <a:r>
              <a:rPr lang="fr-FR" altLang="en-US" sz="2000" i="0" dirty="0" smtClean="0"/>
              <a:t>.</a:t>
            </a:r>
          </a:p>
          <a:p>
            <a:pPr eaLnBrk="1" hangingPunct="1">
              <a:spcBef>
                <a:spcPts val="1200"/>
              </a:spcBef>
              <a:spcAft>
                <a:spcPts val="600"/>
              </a:spcAft>
              <a:buClrTx/>
              <a:buFont typeface="Wingdings" pitchFamily="2" charset="2"/>
              <a:buChar char="§"/>
            </a:pPr>
            <a:r>
              <a:rPr lang="fr-FR" altLang="fr-FR" sz="2000" i="0" dirty="0" err="1" smtClean="0"/>
              <a:t>Milestones</a:t>
            </a:r>
            <a:r>
              <a:rPr lang="fr-FR" altLang="fr-FR" sz="2000" i="0" dirty="0" smtClean="0"/>
              <a:t> </a:t>
            </a:r>
            <a:r>
              <a:rPr lang="fr-FR" altLang="fr-FR" sz="2000" i="0" dirty="0" err="1" smtClean="0"/>
              <a:t>can</a:t>
            </a:r>
            <a:r>
              <a:rPr lang="fr-FR" altLang="fr-FR" sz="2000" i="0" dirty="0" smtClean="0"/>
              <a:t> </a:t>
            </a:r>
            <a:r>
              <a:rPr lang="fr-FR" altLang="fr-FR" sz="2000" i="0" dirty="0" err="1" smtClean="0"/>
              <a:t>be</a:t>
            </a:r>
            <a:r>
              <a:rPr lang="fr-FR" altLang="fr-FR" sz="2000" i="0" dirty="0" smtClean="0"/>
              <a:t> </a:t>
            </a:r>
            <a:r>
              <a:rPr lang="fr-FR" altLang="fr-FR" sz="2000" i="0" dirty="0" err="1" smtClean="0"/>
              <a:t>identified</a:t>
            </a:r>
            <a:r>
              <a:rPr lang="fr-FR" altLang="fr-FR" sz="2000" i="0" dirty="0" smtClean="0"/>
              <a:t> </a:t>
            </a:r>
            <a:r>
              <a:rPr lang="fr-FR" altLang="fr-FR" sz="2000" i="0" dirty="0" err="1" smtClean="0"/>
              <a:t>from</a:t>
            </a:r>
            <a:r>
              <a:rPr lang="fr-FR" altLang="fr-FR" sz="2000" i="0" dirty="0" smtClean="0"/>
              <a:t> the </a:t>
            </a:r>
            <a:r>
              <a:rPr lang="fr-FR" altLang="fr-FR" sz="2000" i="0" dirty="0" err="1" smtClean="0"/>
              <a:t>intermediary</a:t>
            </a:r>
            <a:r>
              <a:rPr lang="fr-FR" altLang="fr-FR" sz="2000" i="0" dirty="0" smtClean="0"/>
              <a:t> </a:t>
            </a:r>
            <a:r>
              <a:rPr lang="fr-FR" altLang="fr-FR" sz="2000" i="0" dirty="0" err="1" smtClean="0"/>
              <a:t>outcomes</a:t>
            </a:r>
            <a:r>
              <a:rPr lang="fr-FR" altLang="fr-FR" sz="2000" i="0" dirty="0" smtClean="0"/>
              <a:t> of </a:t>
            </a:r>
            <a:r>
              <a:rPr lang="fr-FR" altLang="fr-FR" sz="2000" i="0" dirty="0" err="1" smtClean="0"/>
              <a:t>your</a:t>
            </a:r>
            <a:r>
              <a:rPr lang="fr-FR" altLang="fr-FR" sz="2000" i="0" dirty="0" smtClean="0"/>
              <a:t> intervention </a:t>
            </a:r>
            <a:r>
              <a:rPr lang="fr-FR" altLang="fr-FR" sz="2000" i="0" dirty="0" err="1" smtClean="0"/>
              <a:t>logic</a:t>
            </a:r>
            <a:r>
              <a:rPr lang="fr-FR" altLang="fr-FR" sz="2000" i="0" dirty="0" smtClean="0"/>
              <a:t>. The </a:t>
            </a:r>
            <a:r>
              <a:rPr lang="fr-FR" altLang="fr-FR" sz="2000" i="0" dirty="0" err="1" smtClean="0"/>
              <a:t>graphic</a:t>
            </a:r>
            <a:r>
              <a:rPr lang="fr-FR" altLang="fr-FR" sz="2000" i="0" dirty="0" smtClean="0"/>
              <a:t> </a:t>
            </a:r>
            <a:r>
              <a:rPr lang="fr-FR" altLang="fr-FR" sz="2000" i="0" dirty="0" err="1" smtClean="0"/>
              <a:t>representation</a:t>
            </a:r>
            <a:r>
              <a:rPr lang="fr-FR" altLang="fr-FR" sz="2000" i="0" dirty="0" smtClean="0"/>
              <a:t> of the intervention </a:t>
            </a:r>
            <a:r>
              <a:rPr lang="fr-FR" altLang="fr-FR" sz="2000" i="0" dirty="0" err="1" smtClean="0"/>
              <a:t>logic</a:t>
            </a:r>
            <a:r>
              <a:rPr lang="fr-FR" altLang="fr-FR" sz="2000" i="0" dirty="0" smtClean="0"/>
              <a:t> and the objective </a:t>
            </a:r>
            <a:r>
              <a:rPr lang="fr-FR" altLang="fr-FR" sz="2000" i="0" dirty="0" err="1" smtClean="0"/>
              <a:t>tree</a:t>
            </a:r>
            <a:r>
              <a:rPr lang="fr-FR" altLang="fr-FR" sz="2000" i="0" dirty="0" smtClean="0"/>
              <a:t> </a:t>
            </a:r>
            <a:r>
              <a:rPr lang="fr-FR" altLang="fr-FR" sz="2000" i="0" dirty="0" err="1" smtClean="0"/>
              <a:t>can</a:t>
            </a:r>
            <a:r>
              <a:rPr lang="fr-FR" altLang="fr-FR" sz="2000" i="0" dirty="0" smtClean="0"/>
              <a:t> help </a:t>
            </a:r>
            <a:r>
              <a:rPr lang="fr-FR" altLang="fr-FR" sz="2000" i="0" dirty="0" err="1" smtClean="0"/>
              <a:t>you</a:t>
            </a:r>
            <a:r>
              <a:rPr lang="fr-FR" altLang="fr-FR" sz="2000" i="0" dirty="0" smtClean="0"/>
              <a:t>.</a:t>
            </a:r>
          </a:p>
          <a:p>
            <a:pPr eaLnBrk="1" hangingPunct="1">
              <a:spcBef>
                <a:spcPts val="1200"/>
              </a:spcBef>
              <a:spcAft>
                <a:spcPts val="600"/>
              </a:spcAft>
              <a:buClrTx/>
              <a:buFont typeface="Wingdings" pitchFamily="2" charset="2"/>
              <a:buChar char="§"/>
            </a:pPr>
            <a:r>
              <a:rPr lang="fr-FR" altLang="fr-FR" sz="2000" i="0" dirty="0" smtClean="0"/>
              <a:t>To </a:t>
            </a:r>
            <a:r>
              <a:rPr lang="fr-FR" altLang="fr-FR" sz="2000" i="0" dirty="0" err="1" smtClean="0"/>
              <a:t>quantify</a:t>
            </a:r>
            <a:r>
              <a:rPr lang="fr-FR" altLang="fr-FR" sz="2000" i="0" dirty="0" smtClean="0"/>
              <a:t> </a:t>
            </a:r>
            <a:r>
              <a:rPr lang="fr-FR" altLang="fr-FR" sz="2000" i="0" dirty="0" err="1" smtClean="0"/>
              <a:t>your</a:t>
            </a:r>
            <a:r>
              <a:rPr lang="fr-FR" altLang="fr-FR" sz="2000" i="0" dirty="0" smtClean="0"/>
              <a:t> </a:t>
            </a:r>
            <a:r>
              <a:rPr lang="fr-FR" altLang="fr-FR" sz="2000" i="0" dirty="0" err="1" smtClean="0"/>
              <a:t>milestone</a:t>
            </a:r>
            <a:r>
              <a:rPr lang="fr-FR" altLang="fr-FR" sz="2000" i="0" dirty="0" smtClean="0"/>
              <a:t> values, </a:t>
            </a:r>
            <a:r>
              <a:rPr lang="fr-FR" altLang="fr-FR" sz="2000" i="0" dirty="0" err="1" smtClean="0"/>
              <a:t>adopt</a:t>
            </a:r>
            <a:r>
              <a:rPr lang="fr-FR" altLang="fr-FR" sz="2000" i="0" dirty="0" smtClean="0"/>
              <a:t> the </a:t>
            </a:r>
            <a:r>
              <a:rPr lang="fr-FR" altLang="fr-FR" sz="2000" i="0" dirty="0" err="1" smtClean="0"/>
              <a:t>same</a:t>
            </a:r>
            <a:r>
              <a:rPr lang="fr-FR" altLang="fr-FR" sz="2000" i="0" dirty="0" smtClean="0"/>
              <a:t> attitude as for </a:t>
            </a:r>
            <a:r>
              <a:rPr lang="fr-FR" altLang="fr-FR" sz="2000" i="0" dirty="0" err="1" smtClean="0"/>
              <a:t>target</a:t>
            </a:r>
            <a:r>
              <a:rPr lang="fr-FR" altLang="fr-FR" sz="2000" i="0" dirty="0" smtClean="0"/>
              <a:t> setting: </a:t>
            </a:r>
            <a:r>
              <a:rPr lang="fr-FR" altLang="fr-FR" sz="2000" i="0" dirty="0" err="1" smtClean="0"/>
              <a:t>make</a:t>
            </a:r>
            <a:r>
              <a:rPr lang="fr-FR" altLang="fr-FR" sz="2000" i="0" dirty="0" smtClean="0"/>
              <a:t> projections </a:t>
            </a:r>
            <a:r>
              <a:rPr lang="fr-FR" altLang="fr-FR" sz="2000" i="0" dirty="0" err="1" smtClean="0"/>
              <a:t>using</a:t>
            </a:r>
            <a:r>
              <a:rPr lang="fr-FR" altLang="fr-FR" sz="2000" i="0" dirty="0" smtClean="0"/>
              <a:t> a </a:t>
            </a:r>
            <a:r>
              <a:rPr lang="fr-FR" altLang="fr-FR" sz="2000" i="0" dirty="0" err="1" smtClean="0"/>
              <a:t>realistic</a:t>
            </a:r>
            <a:r>
              <a:rPr lang="fr-FR" altLang="fr-FR" sz="2000" i="0" dirty="0" smtClean="0"/>
              <a:t> </a:t>
            </a:r>
            <a:r>
              <a:rPr lang="fr-FR" altLang="fr-FR" sz="2000" i="0" dirty="0" err="1" smtClean="0"/>
              <a:t>rythm</a:t>
            </a:r>
            <a:r>
              <a:rPr lang="fr-FR" altLang="fr-FR" sz="2000" i="0" dirty="0" smtClean="0"/>
              <a:t> of progression (</a:t>
            </a:r>
            <a:r>
              <a:rPr lang="fr-FR" altLang="fr-FR" sz="2000" i="0" dirty="0" err="1" smtClean="0"/>
              <a:t>see</a:t>
            </a:r>
            <a:r>
              <a:rPr lang="fr-FR" altLang="fr-FR" sz="2000" i="0" dirty="0" smtClean="0"/>
              <a:t> </a:t>
            </a:r>
            <a:r>
              <a:rPr lang="fr-FR" altLang="fr-FR" sz="2000" i="0" dirty="0" err="1" smtClean="0"/>
              <a:t>further</a:t>
            </a:r>
            <a:r>
              <a:rPr lang="fr-FR" altLang="fr-FR" sz="2000" i="0" dirty="0" smtClean="0"/>
              <a:t> </a:t>
            </a:r>
            <a:r>
              <a:rPr lang="fr-FR" altLang="fr-FR" sz="2000" i="0" dirty="0" err="1" smtClean="0"/>
              <a:t>exercise</a:t>
            </a:r>
            <a:r>
              <a:rPr lang="fr-FR" altLang="fr-FR" sz="2000" i="0" dirty="0" smtClean="0"/>
              <a:t> on </a:t>
            </a:r>
            <a:r>
              <a:rPr lang="fr-FR" altLang="fr-FR" sz="2000" i="0" dirty="0" err="1" smtClean="0"/>
              <a:t>methods</a:t>
            </a:r>
            <a:r>
              <a:rPr lang="fr-FR" altLang="fr-FR" sz="2000" i="0" dirty="0" smtClean="0"/>
              <a:t> of </a:t>
            </a:r>
            <a:r>
              <a:rPr lang="fr-FR" altLang="fr-FR" sz="2000" i="0" dirty="0" err="1" smtClean="0"/>
              <a:t>comparisons</a:t>
            </a:r>
            <a:r>
              <a:rPr lang="fr-FR" altLang="fr-FR" sz="2000" i="0" dirty="0" smtClean="0"/>
              <a:t>).</a:t>
            </a:r>
            <a:endParaRPr lang="fr-FR" altLang="fr-FR" dirty="0" smtClean="0"/>
          </a:p>
        </p:txBody>
      </p:sp>
      <p:sp>
        <p:nvSpPr>
          <p:cNvPr id="2" name="Espace réservé du numéro de diapositive 1"/>
          <p:cNvSpPr>
            <a:spLocks noGrp="1"/>
          </p:cNvSpPr>
          <p:nvPr>
            <p:ph type="sldNum" sz="quarter" idx="12"/>
          </p:nvPr>
        </p:nvSpPr>
        <p:spPr>
          <a:xfrm>
            <a:off x="7003751" y="6381750"/>
            <a:ext cx="2133600" cy="476250"/>
          </a:xfrm>
        </p:spPr>
        <p:txBody>
          <a:bodyPr/>
          <a:lstStyle/>
          <a:p>
            <a:pPr>
              <a:defRPr/>
            </a:pPr>
            <a:fld id="{DFF4F774-9ED8-4DA3-8773-3C983AFF79F4}" type="slidenum">
              <a:rPr lang="en-GB" smtClean="0"/>
              <a:pPr>
                <a:defRPr/>
              </a:pPr>
              <a:t>23</a:t>
            </a:fld>
            <a:endParaRPr lang="en-GB" dirty="0"/>
          </a:p>
        </p:txBody>
      </p:sp>
    </p:spTree>
    <p:extLst>
      <p:ext uri="{BB962C8B-B14F-4D97-AF65-F5344CB8AC3E}">
        <p14:creationId xmlns:p14="http://schemas.microsoft.com/office/powerpoint/2010/main" val="38073552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1026"/>
          <p:cNvSpPr>
            <a:spLocks noGrp="1" noChangeArrowheads="1"/>
          </p:cNvSpPr>
          <p:nvPr>
            <p:ph type="title" idx="4294967295"/>
          </p:nvPr>
        </p:nvSpPr>
        <p:spPr>
          <a:xfrm>
            <a:off x="214313" y="1125538"/>
            <a:ext cx="8763000" cy="771525"/>
          </a:xfrm>
        </p:spPr>
        <p:txBody>
          <a:bodyPr/>
          <a:lstStyle/>
          <a:p>
            <a:pPr indent="0" algn="ctr" eaLnBrk="1" hangingPunct="1"/>
            <a:r>
              <a:rPr lang="fr-BE" altLang="fr-FR" dirty="0" err="1" smtClean="0"/>
              <a:t>Targets</a:t>
            </a:r>
            <a:r>
              <a:rPr lang="fr-BE" altLang="fr-FR" dirty="0" smtClean="0"/>
              <a:t> &amp; </a:t>
            </a:r>
            <a:r>
              <a:rPr lang="fr-BE" altLang="fr-FR" dirty="0" err="1" smtClean="0"/>
              <a:t>baselines</a:t>
            </a:r>
            <a:r>
              <a:rPr lang="fr-BE" altLang="fr-FR" dirty="0" smtClean="0"/>
              <a:t> - Key messages</a:t>
            </a:r>
            <a:endParaRPr lang="fr-FR" altLang="fr-FR" dirty="0" smtClean="0"/>
          </a:p>
        </p:txBody>
      </p:sp>
      <p:sp>
        <p:nvSpPr>
          <p:cNvPr id="19460" name="Rectangle 1027"/>
          <p:cNvSpPr>
            <a:spLocks noGrp="1" noChangeArrowheads="1"/>
          </p:cNvSpPr>
          <p:nvPr>
            <p:ph type="body" idx="4294967295"/>
          </p:nvPr>
        </p:nvSpPr>
        <p:spPr>
          <a:xfrm>
            <a:off x="323850" y="2492896"/>
            <a:ext cx="8208963" cy="4104754"/>
          </a:xfrm>
        </p:spPr>
        <p:txBody>
          <a:bodyPr/>
          <a:lstStyle/>
          <a:p>
            <a:pPr eaLnBrk="1" hangingPunct="1">
              <a:spcBef>
                <a:spcPts val="600"/>
              </a:spcBef>
              <a:spcAft>
                <a:spcPts val="600"/>
              </a:spcAft>
              <a:buClr>
                <a:schemeClr val="accent2"/>
              </a:buClr>
              <a:buFont typeface="Wingdings" pitchFamily="2" charset="2"/>
              <a:buChar char="§"/>
            </a:pPr>
            <a:r>
              <a:rPr lang="en-GB" altLang="fr-FR" sz="2000" i="0" dirty="0" smtClean="0"/>
              <a:t>Be realistic with targets. Expected levels of performance should be quantified and documented against reality and experience of what is feasible.</a:t>
            </a:r>
          </a:p>
          <a:p>
            <a:pPr eaLnBrk="1" hangingPunct="1">
              <a:spcBef>
                <a:spcPts val="600"/>
              </a:spcBef>
              <a:spcAft>
                <a:spcPts val="600"/>
              </a:spcAft>
              <a:buClr>
                <a:schemeClr val="accent2"/>
              </a:buClr>
              <a:buFont typeface="Wingdings" pitchFamily="2" charset="2"/>
              <a:buChar char="§"/>
            </a:pPr>
            <a:endParaRPr lang="en-GB" altLang="fr-FR" sz="2000" i="0" dirty="0" smtClean="0"/>
          </a:p>
          <a:p>
            <a:pPr eaLnBrk="1" hangingPunct="1">
              <a:spcBef>
                <a:spcPts val="600"/>
              </a:spcBef>
              <a:spcAft>
                <a:spcPts val="600"/>
              </a:spcAft>
              <a:buClr>
                <a:schemeClr val="accent2"/>
              </a:buClr>
              <a:buFont typeface="Wingdings" pitchFamily="2" charset="2"/>
              <a:buChar char="§"/>
            </a:pPr>
            <a:r>
              <a:rPr lang="en-GB" altLang="fr-FR" sz="2000" i="0" dirty="0" smtClean="0"/>
              <a:t>If baseline information is weak in formulation phase, baseline assessment and target setting should be planned in the inception phase of the project/programme.</a:t>
            </a:r>
          </a:p>
        </p:txBody>
      </p:sp>
      <p:sp>
        <p:nvSpPr>
          <p:cNvPr id="2" name="Espace réservé du numéro de diapositive 1"/>
          <p:cNvSpPr>
            <a:spLocks noGrp="1"/>
          </p:cNvSpPr>
          <p:nvPr>
            <p:ph type="sldNum" sz="quarter" idx="12"/>
          </p:nvPr>
        </p:nvSpPr>
        <p:spPr/>
        <p:txBody>
          <a:bodyPr/>
          <a:lstStyle/>
          <a:p>
            <a:pPr>
              <a:defRPr/>
            </a:pPr>
            <a:fld id="{E9D608C9-FF2E-486D-9567-7BEDD8269FBF}" type="slidenum">
              <a:rPr lang="en-GB" smtClean="0"/>
              <a:pPr>
                <a:defRPr/>
              </a:pPr>
              <a:t>24</a:t>
            </a:fld>
            <a:endParaRPr lang="en-GB"/>
          </a:p>
        </p:txBody>
      </p:sp>
    </p:spTree>
    <p:extLst>
      <p:ext uri="{BB962C8B-B14F-4D97-AF65-F5344CB8AC3E}">
        <p14:creationId xmlns:p14="http://schemas.microsoft.com/office/powerpoint/2010/main" val="34488907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Sous-titre 2"/>
          <p:cNvSpPr>
            <a:spLocks noGrp="1"/>
          </p:cNvSpPr>
          <p:nvPr>
            <p:ph type="subTitle" idx="1"/>
          </p:nvPr>
        </p:nvSpPr>
        <p:spPr>
          <a:xfrm>
            <a:off x="0" y="3573016"/>
            <a:ext cx="9144000" cy="1728787"/>
          </a:xfrm>
        </p:spPr>
        <p:txBody>
          <a:bodyPr/>
          <a:lstStyle/>
          <a:p>
            <a:pPr algn="ctr" eaLnBrk="1" hangingPunct="1"/>
            <a:r>
              <a:rPr lang="en-US" dirty="0" smtClean="0"/>
              <a:t>Indicators and Objectives</a:t>
            </a:r>
            <a:endParaRPr lang="en-GB" dirty="0" smtClean="0"/>
          </a:p>
        </p:txBody>
      </p:sp>
      <p:sp>
        <p:nvSpPr>
          <p:cNvPr id="2" name="Espace réservé du numéro de diapositive 1"/>
          <p:cNvSpPr>
            <a:spLocks noGrp="1"/>
          </p:cNvSpPr>
          <p:nvPr>
            <p:ph type="sldNum" sz="quarter" idx="12"/>
          </p:nvPr>
        </p:nvSpPr>
        <p:spPr/>
        <p:txBody>
          <a:bodyPr/>
          <a:lstStyle/>
          <a:p>
            <a:pPr>
              <a:defRPr/>
            </a:pPr>
            <a:fld id="{8534D532-4BFC-4591-9413-664D94780959}" type="slidenum">
              <a:rPr lang="en-GB" smtClean="0"/>
              <a:pPr>
                <a:defRPr/>
              </a:pPr>
              <a:t>3</a:t>
            </a:fld>
            <a:endParaRPr lang="en-GB"/>
          </a:p>
        </p:txBody>
      </p:sp>
    </p:spTree>
    <p:extLst>
      <p:ext uri="{BB962C8B-B14F-4D97-AF65-F5344CB8AC3E}">
        <p14:creationId xmlns:p14="http://schemas.microsoft.com/office/powerpoint/2010/main" val="35611218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28625" y="1428750"/>
            <a:ext cx="8015288" cy="792163"/>
          </a:xfrm>
        </p:spPr>
        <p:txBody>
          <a:bodyPr/>
          <a:lstStyle/>
          <a:p>
            <a:pPr indent="0" algn="ctr" eaLnBrk="1" hangingPunct="1"/>
            <a:r>
              <a:rPr lang="fr-FR" altLang="fr-FR" dirty="0" err="1" smtClean="0"/>
              <a:t>Linking</a:t>
            </a:r>
            <a:r>
              <a:rPr lang="fr-FR" altLang="fr-FR" dirty="0" smtClean="0"/>
              <a:t> </a:t>
            </a:r>
            <a:r>
              <a:rPr lang="fr-FR" altLang="fr-FR" dirty="0" err="1" smtClean="0"/>
              <a:t>indicators</a:t>
            </a:r>
            <a:r>
              <a:rPr lang="fr-FR" altLang="fr-FR" dirty="0" smtClean="0"/>
              <a:t> to </a:t>
            </a:r>
            <a:r>
              <a:rPr lang="fr-FR" altLang="fr-FR" dirty="0" err="1" smtClean="0"/>
              <a:t>development</a:t>
            </a:r>
            <a:r>
              <a:rPr lang="fr-FR" altLang="fr-FR" dirty="0" smtClean="0"/>
              <a:t> objectives</a:t>
            </a:r>
            <a:endParaRPr lang="en-GB" altLang="fr-FR" dirty="0" smtClean="0"/>
          </a:p>
        </p:txBody>
      </p:sp>
      <p:sp>
        <p:nvSpPr>
          <p:cNvPr id="9220" name="Rectangle 3"/>
          <p:cNvSpPr>
            <a:spLocks noGrp="1" noChangeArrowheads="1"/>
          </p:cNvSpPr>
          <p:nvPr>
            <p:ph type="body" idx="1"/>
          </p:nvPr>
        </p:nvSpPr>
        <p:spPr>
          <a:xfrm>
            <a:off x="152400" y="2781300"/>
            <a:ext cx="8534400" cy="3467100"/>
          </a:xfrm>
        </p:spPr>
        <p:txBody>
          <a:bodyPr/>
          <a:lstStyle/>
          <a:p>
            <a:pPr eaLnBrk="1" hangingPunct="1">
              <a:buFont typeface="Wingdings" pitchFamily="2" charset="2"/>
              <a:buChar char="§"/>
            </a:pPr>
            <a:r>
              <a:rPr lang="fr-FR" altLang="fr-FR" sz="2000" i="0" dirty="0" smtClean="0"/>
              <a:t>More </a:t>
            </a:r>
            <a:r>
              <a:rPr lang="fr-FR" altLang="fr-FR" sz="2000" i="0" dirty="0" err="1" smtClean="0"/>
              <a:t>than</a:t>
            </a:r>
            <a:r>
              <a:rPr lang="fr-FR" altLang="fr-FR" sz="2000" i="0" dirty="0" smtClean="0"/>
              <a:t> one </a:t>
            </a:r>
            <a:r>
              <a:rPr lang="fr-FR" altLang="fr-FR" sz="2000" i="0" dirty="0" err="1" smtClean="0"/>
              <a:t>indicator</a:t>
            </a:r>
            <a:r>
              <a:rPr lang="fr-FR" altLang="fr-FR" sz="2000" i="0" dirty="0" smtClean="0"/>
              <a:t> </a:t>
            </a:r>
            <a:r>
              <a:rPr lang="fr-FR" altLang="fr-FR" sz="2000" i="0" dirty="0" err="1" smtClean="0"/>
              <a:t>is</a:t>
            </a:r>
            <a:r>
              <a:rPr lang="fr-FR" altLang="fr-FR" sz="2000" i="0" dirty="0" smtClean="0"/>
              <a:t> </a:t>
            </a:r>
            <a:r>
              <a:rPr lang="fr-FR" altLang="fr-FR" sz="2000" i="0" dirty="0" err="1" smtClean="0"/>
              <a:t>sometimes</a:t>
            </a:r>
            <a:r>
              <a:rPr lang="fr-FR" altLang="fr-FR" sz="2000" i="0" dirty="0" smtClean="0"/>
              <a:t> </a:t>
            </a:r>
            <a:r>
              <a:rPr lang="fr-FR" altLang="fr-FR" sz="2000" i="0" dirty="0" err="1" smtClean="0"/>
              <a:t>needed</a:t>
            </a:r>
            <a:r>
              <a:rPr lang="fr-FR" altLang="fr-FR" sz="2000" i="0" dirty="0" smtClean="0"/>
              <a:t> (or </a:t>
            </a:r>
            <a:r>
              <a:rPr lang="fr-FR" altLang="fr-FR" sz="2000" i="0" dirty="0" err="1" smtClean="0"/>
              <a:t>required</a:t>
            </a:r>
            <a:r>
              <a:rPr lang="fr-FR" altLang="fr-FR" sz="2000" i="0" dirty="0" smtClean="0"/>
              <a:t>) to </a:t>
            </a:r>
            <a:r>
              <a:rPr lang="fr-FR" altLang="fr-FR" sz="2000" i="0" dirty="0" err="1" smtClean="0"/>
              <a:t>cover</a:t>
            </a:r>
            <a:r>
              <a:rPr lang="fr-FR" altLang="fr-FR" sz="2000" i="0" dirty="0" smtClean="0"/>
              <a:t> the scope of </a:t>
            </a:r>
            <a:r>
              <a:rPr lang="fr-FR" altLang="fr-FR" sz="2000" i="0" dirty="0" err="1" smtClean="0"/>
              <a:t>development</a:t>
            </a:r>
            <a:r>
              <a:rPr lang="fr-FR" altLang="fr-FR" sz="2000" i="0" dirty="0" smtClean="0"/>
              <a:t> objectives.</a:t>
            </a:r>
          </a:p>
          <a:p>
            <a:pPr eaLnBrk="1" hangingPunct="1">
              <a:buFont typeface="Wingdings" pitchFamily="2" charset="2"/>
              <a:buChar char="§"/>
            </a:pPr>
            <a:endParaRPr lang="fr-FR" altLang="fr-FR" sz="2000" i="0" dirty="0" smtClean="0">
              <a:cs typeface="Arial" charset="0"/>
            </a:endParaRPr>
          </a:p>
          <a:p>
            <a:pPr eaLnBrk="1" hangingPunct="1">
              <a:buFont typeface="Wingdings" pitchFamily="2" charset="2"/>
              <a:buChar char="§"/>
            </a:pPr>
            <a:r>
              <a:rPr lang="fr-FR" altLang="fr-FR" sz="2000" i="0" dirty="0" err="1" smtClean="0">
                <a:cs typeface="Arial" charset="0"/>
              </a:rPr>
              <a:t>Nevertheless</a:t>
            </a:r>
            <a:r>
              <a:rPr lang="fr-FR" altLang="fr-FR" sz="2000" i="0" dirty="0" smtClean="0">
                <a:cs typeface="Arial" charset="0"/>
              </a:rPr>
              <a:t>: It </a:t>
            </a:r>
            <a:r>
              <a:rPr lang="fr-FR" altLang="fr-FR" sz="2000" i="0" dirty="0" err="1" smtClean="0">
                <a:cs typeface="Arial" charset="0"/>
              </a:rPr>
              <a:t>is</a:t>
            </a:r>
            <a:r>
              <a:rPr lang="fr-FR" altLang="fr-FR" sz="2000" i="0" dirty="0" smtClean="0">
                <a:cs typeface="Arial" charset="0"/>
              </a:rPr>
              <a:t> </a:t>
            </a:r>
            <a:r>
              <a:rPr lang="fr-FR" altLang="fr-FR" sz="2000" i="0" dirty="0" err="1" smtClean="0">
                <a:cs typeface="Arial" charset="0"/>
              </a:rPr>
              <a:t>necessary</a:t>
            </a:r>
            <a:r>
              <a:rPr lang="fr-FR" altLang="fr-FR" sz="2000" i="0" dirty="0" smtClean="0">
                <a:cs typeface="Arial" charset="0"/>
              </a:rPr>
              <a:t> to </a:t>
            </a:r>
            <a:r>
              <a:rPr lang="fr-FR" altLang="fr-FR" sz="2000" i="0" dirty="0" err="1" smtClean="0">
                <a:cs typeface="Arial" charset="0"/>
              </a:rPr>
              <a:t>clearly</a:t>
            </a:r>
            <a:r>
              <a:rPr lang="fr-FR" altLang="fr-FR" sz="2000" i="0" dirty="0" smtClean="0">
                <a:cs typeface="Arial" charset="0"/>
              </a:rPr>
              <a:t> </a:t>
            </a:r>
            <a:r>
              <a:rPr lang="fr-FR" altLang="fr-FR" sz="2000" i="0" dirty="0" err="1" smtClean="0">
                <a:cs typeface="Arial" charset="0"/>
              </a:rPr>
              <a:t>link</a:t>
            </a:r>
            <a:r>
              <a:rPr lang="fr-FR" altLang="fr-FR" sz="2000" i="0" dirty="0" smtClean="0">
                <a:cs typeface="Arial" charset="0"/>
              </a:rPr>
              <a:t> </a:t>
            </a:r>
            <a:r>
              <a:rPr lang="fr-FR" altLang="fr-FR" sz="2000" i="0" dirty="0" err="1" smtClean="0">
                <a:cs typeface="Arial" charset="0"/>
              </a:rPr>
              <a:t>indicators</a:t>
            </a:r>
            <a:r>
              <a:rPr lang="fr-FR" altLang="fr-FR" sz="2000" i="0" dirty="0" smtClean="0">
                <a:cs typeface="Arial" charset="0"/>
              </a:rPr>
              <a:t> </a:t>
            </a:r>
            <a:r>
              <a:rPr lang="fr-FR" altLang="fr-FR" sz="2000" i="0" dirty="0" err="1" smtClean="0">
                <a:cs typeface="Arial" charset="0"/>
              </a:rPr>
              <a:t>with</a:t>
            </a:r>
            <a:r>
              <a:rPr lang="fr-FR" altLang="fr-FR" sz="2000" i="0" dirty="0" smtClean="0">
                <a:cs typeface="Arial" charset="0"/>
              </a:rPr>
              <a:t> </a:t>
            </a:r>
            <a:r>
              <a:rPr lang="fr-FR" altLang="fr-FR" sz="2000" i="0" dirty="0" err="1" smtClean="0">
                <a:cs typeface="Arial" charset="0"/>
              </a:rPr>
              <a:t>each</a:t>
            </a:r>
            <a:r>
              <a:rPr lang="fr-FR" altLang="fr-FR" sz="2000" i="0" dirty="0" smtClean="0">
                <a:cs typeface="Arial" charset="0"/>
              </a:rPr>
              <a:t> </a:t>
            </a:r>
            <a:r>
              <a:rPr lang="fr-FR" altLang="fr-FR" sz="2000" i="0" dirty="0" err="1" smtClean="0">
                <a:cs typeface="Arial" charset="0"/>
              </a:rPr>
              <a:t>related</a:t>
            </a:r>
            <a:r>
              <a:rPr lang="fr-FR" altLang="fr-FR" sz="2000" i="0" dirty="0" smtClean="0">
                <a:cs typeface="Arial" charset="0"/>
              </a:rPr>
              <a:t> objective to </a:t>
            </a:r>
            <a:r>
              <a:rPr lang="fr-FR" altLang="fr-FR" sz="2000" i="0" dirty="0" err="1" smtClean="0">
                <a:cs typeface="Arial" charset="0"/>
              </a:rPr>
              <a:t>assess</a:t>
            </a:r>
            <a:r>
              <a:rPr lang="fr-FR" altLang="fr-FR" sz="2000" i="0" dirty="0" smtClean="0">
                <a:cs typeface="Arial" charset="0"/>
              </a:rPr>
              <a:t> the relevance of the </a:t>
            </a:r>
            <a:r>
              <a:rPr lang="fr-FR" altLang="fr-FR" sz="2000" i="0" dirty="0" err="1" smtClean="0">
                <a:cs typeface="Arial" charset="0"/>
              </a:rPr>
              <a:t>indicators</a:t>
            </a:r>
            <a:r>
              <a:rPr lang="fr-FR" altLang="fr-FR" sz="2000" i="0" dirty="0" smtClean="0">
                <a:cs typeface="Arial" charset="0"/>
              </a:rPr>
              <a:t> </a:t>
            </a:r>
            <a:r>
              <a:rPr lang="fr-FR" altLang="fr-FR" sz="2000" i="0" dirty="0" err="1" smtClean="0">
                <a:cs typeface="Arial" charset="0"/>
              </a:rPr>
              <a:t>chosen</a:t>
            </a:r>
            <a:endParaRPr lang="fr-FR" altLang="fr-FR" sz="2000" i="0" dirty="0" smtClean="0">
              <a:cs typeface="Arial" charset="0"/>
            </a:endParaRPr>
          </a:p>
          <a:p>
            <a:pPr eaLnBrk="1" hangingPunct="1">
              <a:buFont typeface="Wingdings" pitchFamily="2" charset="2"/>
              <a:buChar char="§"/>
            </a:pPr>
            <a:r>
              <a:rPr lang="fr-FR" altLang="fr-FR" sz="2000" i="0" dirty="0" smtClean="0">
                <a:cs typeface="Arial" charset="0"/>
              </a:rPr>
              <a:t> </a:t>
            </a:r>
          </a:p>
          <a:p>
            <a:pPr eaLnBrk="1" hangingPunct="1">
              <a:buFont typeface="Times" charset="0"/>
              <a:buNone/>
            </a:pPr>
            <a:endParaRPr lang="fr-FR" altLang="fr-FR" i="0" dirty="0" smtClean="0">
              <a:cs typeface="Arial" charset="0"/>
            </a:endParaRPr>
          </a:p>
          <a:p>
            <a:pPr eaLnBrk="1" hangingPunct="1">
              <a:buFont typeface="Times" charset="0"/>
              <a:buNone/>
            </a:pPr>
            <a:r>
              <a:rPr lang="fr-FR" altLang="fr-FR" sz="1400" i="0" dirty="0" smtClean="0">
                <a:cs typeface="Arial" charset="0"/>
              </a:rPr>
              <a:t>(</a:t>
            </a:r>
            <a:r>
              <a:rPr lang="fr-FR" altLang="fr-FR" sz="1400" i="0" dirty="0" err="1" smtClean="0">
                <a:cs typeface="Arial" charset="0"/>
              </a:rPr>
              <a:t>cf</a:t>
            </a:r>
            <a:r>
              <a:rPr lang="fr-FR" altLang="fr-FR" sz="1400" i="0" dirty="0" smtClean="0">
                <a:cs typeface="Arial" charset="0"/>
              </a:rPr>
              <a:t> </a:t>
            </a:r>
            <a:r>
              <a:rPr lang="fr-FR" altLang="fr-FR" sz="1400" i="0" dirty="0" err="1" smtClean="0">
                <a:cs typeface="Arial" charset="0"/>
              </a:rPr>
              <a:t>chap</a:t>
            </a:r>
            <a:r>
              <a:rPr lang="fr-FR" altLang="fr-FR" sz="1400" i="0" dirty="0" smtClean="0">
                <a:cs typeface="Arial" charset="0"/>
              </a:rPr>
              <a:t> 2.1 guide on « Performance </a:t>
            </a:r>
            <a:r>
              <a:rPr lang="fr-FR" altLang="fr-FR" sz="1400" i="0" dirty="0" err="1" smtClean="0">
                <a:cs typeface="Arial" charset="0"/>
              </a:rPr>
              <a:t>measurement</a:t>
            </a:r>
            <a:r>
              <a:rPr lang="fr-FR" altLang="fr-FR" sz="1400" i="0" dirty="0" smtClean="0">
                <a:cs typeface="Arial" charset="0"/>
              </a:rPr>
              <a:t>… »)</a:t>
            </a:r>
            <a:endParaRPr lang="en-GB" altLang="fr-FR" sz="1400" i="0" dirty="0" smtClean="0">
              <a:cs typeface="Arial" charset="0"/>
            </a:endParaRPr>
          </a:p>
        </p:txBody>
      </p:sp>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4</a:t>
            </a:fld>
            <a:endParaRPr lang="en-GB"/>
          </a:p>
        </p:txBody>
      </p:sp>
    </p:spTree>
    <p:extLst>
      <p:ext uri="{BB962C8B-B14F-4D97-AF65-F5344CB8AC3E}">
        <p14:creationId xmlns:p14="http://schemas.microsoft.com/office/powerpoint/2010/main" val="31209849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68313" y="1125538"/>
            <a:ext cx="8229600" cy="936625"/>
          </a:xfrm>
        </p:spPr>
        <p:txBody>
          <a:bodyPr/>
          <a:lstStyle/>
          <a:p>
            <a:pPr algn="ctr"/>
            <a:r>
              <a:rPr lang="en-GB" altLang="en-US" dirty="0" smtClean="0"/>
              <a:t>Defining indicators – </a:t>
            </a:r>
            <a:r>
              <a:rPr lang="en-GB" altLang="en-US" sz="2400" dirty="0" smtClean="0"/>
              <a:t>Focus on what will be measured not by how much</a:t>
            </a:r>
            <a:endParaRPr lang="en-GB" altLang="en-US" dirty="0" smtClean="0"/>
          </a:p>
        </p:txBody>
      </p:sp>
      <p:sp>
        <p:nvSpPr>
          <p:cNvPr id="3" name="Content Placeholder 2"/>
          <p:cNvSpPr>
            <a:spLocks noGrp="1"/>
          </p:cNvSpPr>
          <p:nvPr>
            <p:ph idx="1"/>
          </p:nvPr>
        </p:nvSpPr>
        <p:spPr>
          <a:xfrm>
            <a:off x="539750" y="2420938"/>
            <a:ext cx="8229600" cy="3529012"/>
          </a:xfrm>
        </p:spPr>
        <p:txBody>
          <a:bodyPr/>
          <a:lstStyle/>
          <a:p>
            <a:pPr eaLnBrk="1" hangingPunct="1">
              <a:buClrTx/>
              <a:buFontTx/>
              <a:buNone/>
              <a:defRPr/>
            </a:pPr>
            <a:endParaRPr lang="en-GB" i="0" kern="1200" dirty="0">
              <a:solidFill>
                <a:srgbClr val="000000"/>
              </a:solidFill>
              <a:latin typeface="Arial"/>
              <a:cs typeface="Arial" pitchFamily="34" charset="0"/>
            </a:endParaRPr>
          </a:p>
          <a:p>
            <a:pPr>
              <a:defRPr/>
            </a:pPr>
            <a:endParaRPr lang="en-GB" dirty="0"/>
          </a:p>
        </p:txBody>
      </p:sp>
      <p:graphicFrame>
        <p:nvGraphicFramePr>
          <p:cNvPr id="5" name="Diagram 4"/>
          <p:cNvGraphicFramePr/>
          <p:nvPr>
            <p:extLst>
              <p:ext uri="{D42A27DB-BD31-4B8C-83A1-F6EECF244321}">
                <p14:modId xmlns:p14="http://schemas.microsoft.com/office/powerpoint/2010/main" val="4254641581"/>
              </p:ext>
            </p:extLst>
          </p:nvPr>
        </p:nvGraphicFramePr>
        <p:xfrm>
          <a:off x="251520" y="1988840"/>
          <a:ext cx="8712968" cy="4464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5</a:t>
            </a:fld>
            <a:endParaRPr lang="en-GB"/>
          </a:p>
        </p:txBody>
      </p:sp>
    </p:spTree>
    <p:extLst>
      <p:ext uri="{BB962C8B-B14F-4D97-AF65-F5344CB8AC3E}">
        <p14:creationId xmlns:p14="http://schemas.microsoft.com/office/powerpoint/2010/main" val="12576886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23850" y="1269330"/>
            <a:ext cx="8229600" cy="936625"/>
          </a:xfrm>
        </p:spPr>
        <p:txBody>
          <a:bodyPr/>
          <a:lstStyle/>
          <a:p>
            <a:pPr algn="ctr"/>
            <a:r>
              <a:rPr lang="en-GB" altLang="en-US" sz="2400" dirty="0" smtClean="0"/>
              <a:t>Good indicators depend on clearly stated objectives/results on all levels:</a:t>
            </a:r>
            <a:br>
              <a:rPr lang="en-GB" altLang="en-US" sz="2400" dirty="0" smtClean="0"/>
            </a:br>
            <a:r>
              <a:rPr lang="en-GB" altLang="en-US" sz="2400" dirty="0" smtClean="0"/>
              <a:t>Outcome level </a:t>
            </a:r>
          </a:p>
        </p:txBody>
      </p:sp>
      <p:sp>
        <p:nvSpPr>
          <p:cNvPr id="17411" name="Slide Number Placeholder 3"/>
          <p:cNvSpPr>
            <a:spLocks noGrp="1"/>
          </p:cNvSpPr>
          <p:nvPr>
            <p:ph type="sldNum" sz="quarter" idx="12"/>
          </p:nvPr>
        </p:nvSpPr>
        <p:spPr>
          <a:xfrm>
            <a:off x="6553200" y="6481142"/>
            <a:ext cx="2133600" cy="476250"/>
          </a:xfrm>
          <a:noFill/>
        </p:spPr>
        <p:txBody>
          <a:bodyPr/>
          <a:lstStyle>
            <a:lvl1pPr eaLnBrk="0" hangingPunct="0">
              <a:defRPr sz="7600" b="1">
                <a:solidFill>
                  <a:srgbClr val="FFD624"/>
                </a:solidFill>
                <a:latin typeface="Verdana" pitchFamily="34" charset="0"/>
              </a:defRPr>
            </a:lvl1pPr>
            <a:lvl2pPr marL="742950" indent="-285750" eaLnBrk="0" hangingPunct="0">
              <a:defRPr sz="7600" b="1">
                <a:solidFill>
                  <a:srgbClr val="FFD624"/>
                </a:solidFill>
                <a:latin typeface="Verdana" pitchFamily="34" charset="0"/>
              </a:defRPr>
            </a:lvl2pPr>
            <a:lvl3pPr marL="1143000" indent="-228600" eaLnBrk="0" hangingPunct="0">
              <a:defRPr sz="7600" b="1">
                <a:solidFill>
                  <a:srgbClr val="FFD624"/>
                </a:solidFill>
                <a:latin typeface="Verdana" pitchFamily="34" charset="0"/>
              </a:defRPr>
            </a:lvl3pPr>
            <a:lvl4pPr marL="1600200" indent="-228600" eaLnBrk="0" hangingPunct="0">
              <a:defRPr sz="7600" b="1">
                <a:solidFill>
                  <a:srgbClr val="FFD624"/>
                </a:solidFill>
                <a:latin typeface="Verdana" pitchFamily="34" charset="0"/>
              </a:defRPr>
            </a:lvl4pPr>
            <a:lvl5pPr marL="2057400" indent="-228600" eaLnBrk="0" hangingPunct="0">
              <a:defRPr sz="7600" b="1">
                <a:solidFill>
                  <a:srgbClr val="FFD624"/>
                </a:solidFill>
                <a:latin typeface="Verdana" pitchFamily="34" charset="0"/>
              </a:defRPr>
            </a:lvl5pPr>
            <a:lvl6pPr marL="2514600" indent="-228600" eaLnBrk="0" fontAlgn="base" hangingPunct="0">
              <a:spcBef>
                <a:spcPct val="0"/>
              </a:spcBef>
              <a:spcAft>
                <a:spcPct val="0"/>
              </a:spcAft>
              <a:defRPr sz="7600" b="1">
                <a:solidFill>
                  <a:srgbClr val="FFD624"/>
                </a:solidFill>
                <a:latin typeface="Verdana" pitchFamily="34" charset="0"/>
              </a:defRPr>
            </a:lvl6pPr>
            <a:lvl7pPr marL="2971800" indent="-228600" eaLnBrk="0" fontAlgn="base" hangingPunct="0">
              <a:spcBef>
                <a:spcPct val="0"/>
              </a:spcBef>
              <a:spcAft>
                <a:spcPct val="0"/>
              </a:spcAft>
              <a:defRPr sz="7600" b="1">
                <a:solidFill>
                  <a:srgbClr val="FFD624"/>
                </a:solidFill>
                <a:latin typeface="Verdana" pitchFamily="34" charset="0"/>
              </a:defRPr>
            </a:lvl7pPr>
            <a:lvl8pPr marL="3429000" indent="-228600" eaLnBrk="0" fontAlgn="base" hangingPunct="0">
              <a:spcBef>
                <a:spcPct val="0"/>
              </a:spcBef>
              <a:spcAft>
                <a:spcPct val="0"/>
              </a:spcAft>
              <a:defRPr sz="7600" b="1">
                <a:solidFill>
                  <a:srgbClr val="FFD624"/>
                </a:solidFill>
                <a:latin typeface="Verdana" pitchFamily="34" charset="0"/>
              </a:defRPr>
            </a:lvl8pPr>
            <a:lvl9pPr marL="3886200" indent="-228600" eaLnBrk="0" fontAlgn="base" hangingPunct="0">
              <a:spcBef>
                <a:spcPct val="0"/>
              </a:spcBef>
              <a:spcAft>
                <a:spcPct val="0"/>
              </a:spcAft>
              <a:defRPr sz="7600" b="1">
                <a:solidFill>
                  <a:srgbClr val="FFD624"/>
                </a:solidFill>
                <a:latin typeface="Verdana" pitchFamily="34" charset="0"/>
              </a:defRPr>
            </a:lvl9pPr>
          </a:lstStyle>
          <a:p>
            <a:pPr eaLnBrk="1" hangingPunct="1"/>
            <a:fld id="{CA828682-DD43-4FCB-903F-71BF84AA9230}" type="slidenum">
              <a:rPr lang="en-GB" altLang="en-US" sz="1400" b="0" smtClean="0">
                <a:solidFill>
                  <a:srgbClr val="000000"/>
                </a:solidFill>
                <a:latin typeface="Arial" charset="0"/>
              </a:rPr>
              <a:pPr eaLnBrk="1" hangingPunct="1"/>
              <a:t>6</a:t>
            </a:fld>
            <a:endParaRPr lang="en-GB" altLang="en-US" sz="1400" b="0" smtClean="0">
              <a:solidFill>
                <a:srgbClr val="000000"/>
              </a:solidFill>
              <a:latin typeface="Arial" charset="0"/>
            </a:endParaRPr>
          </a:p>
        </p:txBody>
      </p:sp>
      <p:sp>
        <p:nvSpPr>
          <p:cNvPr id="13" name="Text Placeholder 2"/>
          <p:cNvSpPr>
            <a:spLocks noGrp="1"/>
          </p:cNvSpPr>
          <p:nvPr>
            <p:ph idx="1"/>
          </p:nvPr>
        </p:nvSpPr>
        <p:spPr>
          <a:xfrm>
            <a:off x="459329" y="2315542"/>
            <a:ext cx="8229600" cy="3816350"/>
          </a:xfrm>
        </p:spPr>
        <p:txBody>
          <a:bodyPr/>
          <a:lstStyle/>
          <a:p>
            <a:pPr marL="0" indent="0">
              <a:buFontTx/>
              <a:buNone/>
            </a:pPr>
            <a:r>
              <a:rPr lang="en-GB" altLang="en-US" dirty="0" smtClean="0"/>
              <a:t>	Not so good </a:t>
            </a:r>
            <a:r>
              <a:rPr lang="en-GB" altLang="en-US" dirty="0" smtClean="0">
                <a:sym typeface="Wingdings" pitchFamily="2" charset="2"/>
              </a:rPr>
              <a:t></a:t>
            </a:r>
            <a:endParaRPr lang="en-GB" altLang="en-US" dirty="0" smtClean="0"/>
          </a:p>
        </p:txBody>
      </p:sp>
      <p:sp>
        <p:nvSpPr>
          <p:cNvPr id="15" name="Text Placeholder 4"/>
          <p:cNvSpPr txBox="1">
            <a:spLocks/>
          </p:cNvSpPr>
          <p:nvPr/>
        </p:nvSpPr>
        <p:spPr>
          <a:xfrm>
            <a:off x="4721312" y="2366342"/>
            <a:ext cx="4041775" cy="639762"/>
          </a:xfrm>
          <a:prstGeom prst="rect">
            <a:avLst/>
          </a:prstGeom>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0" indent="0">
              <a:buClr>
                <a:srgbClr val="FFFFFF"/>
              </a:buClr>
              <a:buFontTx/>
              <a:buNone/>
              <a:defRPr/>
            </a:pPr>
            <a:r>
              <a:rPr lang="en-GB" kern="0" dirty="0" smtClean="0"/>
              <a:t>	Good </a:t>
            </a:r>
            <a:r>
              <a:rPr lang="en-GB" kern="0" dirty="0" smtClean="0">
                <a:sym typeface="Wingdings" pitchFamily="2" charset="2"/>
              </a:rPr>
              <a:t></a:t>
            </a:r>
            <a:endParaRPr lang="en-GB" kern="0" dirty="0"/>
          </a:p>
        </p:txBody>
      </p:sp>
      <p:sp>
        <p:nvSpPr>
          <p:cNvPr id="2" name="Rectangle à coins arrondis 1"/>
          <p:cNvSpPr/>
          <p:nvPr/>
        </p:nvSpPr>
        <p:spPr bwMode="auto">
          <a:xfrm>
            <a:off x="442913" y="3082074"/>
            <a:ext cx="4040187" cy="3456384"/>
          </a:xfrm>
          <a:prstGeom prst="roundRect">
            <a:avLst/>
          </a:prstGeom>
          <a:solidFill>
            <a:srgbClr val="FFC000"/>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a:endParaRPr lang="en-US" smtClean="0"/>
          </a:p>
        </p:txBody>
      </p:sp>
      <p:sp>
        <p:nvSpPr>
          <p:cNvPr id="16" name="Content Placeholder 3"/>
          <p:cNvSpPr txBox="1">
            <a:spLocks/>
          </p:cNvSpPr>
          <p:nvPr/>
        </p:nvSpPr>
        <p:spPr>
          <a:xfrm>
            <a:off x="442913" y="2993737"/>
            <a:ext cx="4040187" cy="3951287"/>
          </a:xfrm>
          <a:prstGeom prst="rect">
            <a:avLst/>
          </a:prstGeom>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buClr>
                <a:srgbClr val="FFFFFF"/>
              </a:buClr>
              <a:defRPr/>
            </a:pPr>
            <a:r>
              <a:rPr lang="en-GB" sz="2000" kern="0" dirty="0" smtClean="0"/>
              <a:t>National Malaria response is improved </a:t>
            </a:r>
          </a:p>
          <a:p>
            <a:pPr>
              <a:buClr>
                <a:srgbClr val="FFFFFF"/>
              </a:buClr>
              <a:defRPr/>
            </a:pPr>
            <a:endParaRPr lang="en-GB" sz="2000" kern="0" dirty="0" smtClean="0"/>
          </a:p>
          <a:p>
            <a:pPr>
              <a:buClr>
                <a:srgbClr val="FFFFFF"/>
              </a:buClr>
              <a:defRPr/>
            </a:pPr>
            <a:endParaRPr lang="en-GB" sz="2000" kern="0" dirty="0" smtClean="0"/>
          </a:p>
          <a:p>
            <a:pPr>
              <a:buClr>
                <a:srgbClr val="FFFFFF"/>
              </a:buClr>
              <a:buFont typeface="Wingdings"/>
              <a:buChar char="Ø"/>
              <a:defRPr/>
            </a:pPr>
            <a:r>
              <a:rPr lang="en-GB" sz="2000" kern="0" dirty="0" smtClean="0"/>
              <a:t>An intermediate outcome – not the most important</a:t>
            </a:r>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a:buClr>
                <a:srgbClr val="FFFFFF"/>
              </a:buClr>
              <a:defRPr/>
            </a:pPr>
            <a:endParaRPr lang="en-GB" kern="0" dirty="0" smtClean="0"/>
          </a:p>
          <a:p>
            <a:pPr marL="0" indent="0">
              <a:buClr>
                <a:srgbClr val="FFFFFF"/>
              </a:buClr>
              <a:buFontTx/>
              <a:buNone/>
              <a:defRPr/>
            </a:pPr>
            <a:endParaRPr lang="en-GB" kern="0" dirty="0"/>
          </a:p>
        </p:txBody>
      </p:sp>
      <p:sp>
        <p:nvSpPr>
          <p:cNvPr id="9" name="Rectangle à coins arrondis 8"/>
          <p:cNvSpPr/>
          <p:nvPr/>
        </p:nvSpPr>
        <p:spPr bwMode="auto">
          <a:xfrm>
            <a:off x="4807571" y="3054727"/>
            <a:ext cx="4040187" cy="3456384"/>
          </a:xfrm>
          <a:prstGeom prst="roundRect">
            <a:avLst/>
          </a:prstGeom>
          <a:solidFill>
            <a:srgbClr val="92D050"/>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a:endParaRPr lang="en-US" smtClean="0"/>
          </a:p>
        </p:txBody>
      </p:sp>
      <p:sp>
        <p:nvSpPr>
          <p:cNvPr id="17" name="Content Placeholder 5"/>
          <p:cNvSpPr txBox="1">
            <a:spLocks/>
          </p:cNvSpPr>
          <p:nvPr/>
        </p:nvSpPr>
        <p:spPr>
          <a:xfrm>
            <a:off x="4636641" y="3030502"/>
            <a:ext cx="4041775" cy="3951288"/>
          </a:xfrm>
          <a:prstGeom prst="rect">
            <a:avLst/>
          </a:prstGeom>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buClr>
                <a:srgbClr val="FFFFFF"/>
              </a:buClr>
              <a:defRPr/>
            </a:pPr>
            <a:r>
              <a:rPr lang="en-GB" sz="2000" kern="0" dirty="0" smtClean="0"/>
              <a:t>Adoption of malaria prevention practices by target group</a:t>
            </a:r>
          </a:p>
          <a:p>
            <a:pPr>
              <a:buClr>
                <a:srgbClr val="FFFFFF"/>
              </a:buClr>
              <a:defRPr/>
            </a:pPr>
            <a:endParaRPr lang="en-GB" sz="2000" kern="0" dirty="0" smtClean="0"/>
          </a:p>
          <a:p>
            <a:pPr>
              <a:buClr>
                <a:srgbClr val="FFFFFF"/>
              </a:buClr>
              <a:defRPr/>
            </a:pPr>
            <a:endParaRPr lang="en-GB" sz="2000" kern="0" dirty="0" smtClean="0"/>
          </a:p>
          <a:p>
            <a:pPr>
              <a:buClr>
                <a:srgbClr val="FFFFFF"/>
              </a:buClr>
              <a:buFont typeface="Wingdings"/>
              <a:buChar char="Ø"/>
              <a:defRPr/>
            </a:pPr>
            <a:r>
              <a:rPr lang="en-GB" sz="2000" kern="0" dirty="0" smtClean="0"/>
              <a:t>The main strategic objective</a:t>
            </a:r>
          </a:p>
          <a:p>
            <a:pPr>
              <a:buClr>
                <a:srgbClr val="FFFFFF"/>
              </a:buClr>
              <a:buFont typeface="Wingdings"/>
              <a:buChar char="Ø"/>
              <a:defRPr/>
            </a:pPr>
            <a:r>
              <a:rPr lang="en-GB" sz="2000" kern="0" dirty="0" smtClean="0"/>
              <a:t>Clear about behavioural change</a:t>
            </a:r>
          </a:p>
          <a:p>
            <a:pPr marL="0" indent="0">
              <a:buClr>
                <a:srgbClr val="FFFFFF"/>
              </a:buClr>
              <a:buFontTx/>
              <a:buNone/>
              <a:defRPr/>
            </a:pPr>
            <a:endParaRPr lang="en-GB" kern="0" dirty="0" smtClean="0"/>
          </a:p>
          <a:p>
            <a:pPr>
              <a:buClr>
                <a:srgbClr val="FFFFFF"/>
              </a:buClr>
              <a:defRPr/>
            </a:pPr>
            <a:endParaRPr lang="en-GB" kern="0" dirty="0" smtClean="0"/>
          </a:p>
          <a:p>
            <a:pPr>
              <a:buClr>
                <a:srgbClr val="FFFFFF"/>
              </a:buClr>
              <a:defRPr/>
            </a:pPr>
            <a:endParaRPr lang="en-GB" kern="0" dirty="0"/>
          </a:p>
        </p:txBody>
      </p:sp>
    </p:spTree>
    <p:extLst>
      <p:ext uri="{BB962C8B-B14F-4D97-AF65-F5344CB8AC3E}">
        <p14:creationId xmlns:p14="http://schemas.microsoft.com/office/powerpoint/2010/main" val="36095818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xEl>
                                              <p:pRg st="3" end="3"/>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5" grpId="0" build="p"/>
      <p:bldP spid="16" grpId="0" build="p"/>
      <p:bldP spid="1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ctr"/>
            <a:r>
              <a:rPr lang="en-GB" altLang="en-US" sz="2400" dirty="0" smtClean="0"/>
              <a:t>Good &amp; not so good objective/result </a:t>
            </a:r>
            <a:r>
              <a:rPr lang="en-GB" altLang="en-US" sz="2400" dirty="0"/>
              <a:t>statements</a:t>
            </a:r>
            <a:r>
              <a:rPr lang="en-GB" altLang="en-US" sz="2400" dirty="0" smtClean="0"/>
              <a:t>: </a:t>
            </a:r>
            <a:br>
              <a:rPr lang="en-GB" altLang="en-US" sz="2400" dirty="0" smtClean="0"/>
            </a:br>
            <a:r>
              <a:rPr lang="en-GB" altLang="en-US" sz="2400" dirty="0" smtClean="0"/>
              <a:t>Output level</a:t>
            </a:r>
          </a:p>
        </p:txBody>
      </p:sp>
      <p:sp>
        <p:nvSpPr>
          <p:cNvPr id="18435" name="Slide Number Placeholder 3"/>
          <p:cNvSpPr>
            <a:spLocks noGrp="1"/>
          </p:cNvSpPr>
          <p:nvPr>
            <p:ph type="sldNum" sz="quarter" idx="12"/>
          </p:nvPr>
        </p:nvSpPr>
        <p:spPr>
          <a:noFill/>
        </p:spPr>
        <p:txBody>
          <a:bodyPr/>
          <a:lstStyle>
            <a:lvl1pPr eaLnBrk="0" hangingPunct="0">
              <a:defRPr sz="7600" b="1">
                <a:solidFill>
                  <a:srgbClr val="FFD624"/>
                </a:solidFill>
                <a:latin typeface="Verdana" pitchFamily="34" charset="0"/>
              </a:defRPr>
            </a:lvl1pPr>
            <a:lvl2pPr marL="742950" indent="-285750" eaLnBrk="0" hangingPunct="0">
              <a:defRPr sz="7600" b="1">
                <a:solidFill>
                  <a:srgbClr val="FFD624"/>
                </a:solidFill>
                <a:latin typeface="Verdana" pitchFamily="34" charset="0"/>
              </a:defRPr>
            </a:lvl2pPr>
            <a:lvl3pPr marL="1143000" indent="-228600" eaLnBrk="0" hangingPunct="0">
              <a:defRPr sz="7600" b="1">
                <a:solidFill>
                  <a:srgbClr val="FFD624"/>
                </a:solidFill>
                <a:latin typeface="Verdana" pitchFamily="34" charset="0"/>
              </a:defRPr>
            </a:lvl3pPr>
            <a:lvl4pPr marL="1600200" indent="-228600" eaLnBrk="0" hangingPunct="0">
              <a:defRPr sz="7600" b="1">
                <a:solidFill>
                  <a:srgbClr val="FFD624"/>
                </a:solidFill>
                <a:latin typeface="Verdana" pitchFamily="34" charset="0"/>
              </a:defRPr>
            </a:lvl4pPr>
            <a:lvl5pPr marL="2057400" indent="-228600" eaLnBrk="0" hangingPunct="0">
              <a:defRPr sz="7600" b="1">
                <a:solidFill>
                  <a:srgbClr val="FFD624"/>
                </a:solidFill>
                <a:latin typeface="Verdana" pitchFamily="34" charset="0"/>
              </a:defRPr>
            </a:lvl5pPr>
            <a:lvl6pPr marL="2514600" indent="-228600" eaLnBrk="0" fontAlgn="base" hangingPunct="0">
              <a:spcBef>
                <a:spcPct val="0"/>
              </a:spcBef>
              <a:spcAft>
                <a:spcPct val="0"/>
              </a:spcAft>
              <a:defRPr sz="7600" b="1">
                <a:solidFill>
                  <a:srgbClr val="FFD624"/>
                </a:solidFill>
                <a:latin typeface="Verdana" pitchFamily="34" charset="0"/>
              </a:defRPr>
            </a:lvl6pPr>
            <a:lvl7pPr marL="2971800" indent="-228600" eaLnBrk="0" fontAlgn="base" hangingPunct="0">
              <a:spcBef>
                <a:spcPct val="0"/>
              </a:spcBef>
              <a:spcAft>
                <a:spcPct val="0"/>
              </a:spcAft>
              <a:defRPr sz="7600" b="1">
                <a:solidFill>
                  <a:srgbClr val="FFD624"/>
                </a:solidFill>
                <a:latin typeface="Verdana" pitchFamily="34" charset="0"/>
              </a:defRPr>
            </a:lvl7pPr>
            <a:lvl8pPr marL="3429000" indent="-228600" eaLnBrk="0" fontAlgn="base" hangingPunct="0">
              <a:spcBef>
                <a:spcPct val="0"/>
              </a:spcBef>
              <a:spcAft>
                <a:spcPct val="0"/>
              </a:spcAft>
              <a:defRPr sz="7600" b="1">
                <a:solidFill>
                  <a:srgbClr val="FFD624"/>
                </a:solidFill>
                <a:latin typeface="Verdana" pitchFamily="34" charset="0"/>
              </a:defRPr>
            </a:lvl8pPr>
            <a:lvl9pPr marL="3886200" indent="-228600" eaLnBrk="0" fontAlgn="base" hangingPunct="0">
              <a:spcBef>
                <a:spcPct val="0"/>
              </a:spcBef>
              <a:spcAft>
                <a:spcPct val="0"/>
              </a:spcAft>
              <a:defRPr sz="7600" b="1">
                <a:solidFill>
                  <a:srgbClr val="FFD624"/>
                </a:solidFill>
                <a:latin typeface="Verdana" pitchFamily="34" charset="0"/>
              </a:defRPr>
            </a:lvl9pPr>
          </a:lstStyle>
          <a:p>
            <a:pPr eaLnBrk="1" hangingPunct="1"/>
            <a:fld id="{42C82B10-BC5B-444D-BF99-48559E273349}" type="slidenum">
              <a:rPr lang="en-GB" altLang="en-US" sz="1400" b="0" smtClean="0">
                <a:solidFill>
                  <a:srgbClr val="000000"/>
                </a:solidFill>
                <a:latin typeface="Arial" charset="0"/>
              </a:rPr>
              <a:pPr eaLnBrk="1" hangingPunct="1"/>
              <a:t>7</a:t>
            </a:fld>
            <a:endParaRPr lang="en-GB" altLang="en-US" sz="1400" b="0" smtClean="0">
              <a:solidFill>
                <a:srgbClr val="000000"/>
              </a:solidFill>
              <a:latin typeface="Arial" charset="0"/>
            </a:endParaRPr>
          </a:p>
        </p:txBody>
      </p:sp>
      <p:sp>
        <p:nvSpPr>
          <p:cNvPr id="5" name="Text Placeholder 2"/>
          <p:cNvSpPr>
            <a:spLocks noGrp="1"/>
          </p:cNvSpPr>
          <p:nvPr>
            <p:ph idx="1"/>
          </p:nvPr>
        </p:nvSpPr>
        <p:spPr>
          <a:xfrm>
            <a:off x="457200" y="2349500"/>
            <a:ext cx="8229600" cy="3671888"/>
          </a:xfrm>
        </p:spPr>
        <p:txBody>
          <a:bodyPr/>
          <a:lstStyle/>
          <a:p>
            <a:pPr marL="0" indent="0">
              <a:buFontTx/>
              <a:buNone/>
              <a:defRPr/>
            </a:pPr>
            <a:r>
              <a:rPr lang="en-GB" altLang="en-US" dirty="0" smtClean="0"/>
              <a:t>	Not so good </a:t>
            </a:r>
            <a:r>
              <a:rPr lang="en-GB" altLang="en-US" dirty="0" smtClean="0">
                <a:sym typeface="Wingdings" pitchFamily="2" charset="2"/>
              </a:rPr>
              <a:t>			</a:t>
            </a:r>
            <a:r>
              <a:rPr lang="en-GB" altLang="en-US" dirty="0" smtClean="0"/>
              <a:t>Good </a:t>
            </a:r>
            <a:r>
              <a:rPr lang="en-GB" altLang="en-US" dirty="0" smtClean="0">
                <a:sym typeface="Wingdings" pitchFamily="2" charset="2"/>
              </a:rPr>
              <a:t></a:t>
            </a:r>
            <a:endParaRPr lang="en-GB" altLang="en-US" dirty="0" smtClean="0"/>
          </a:p>
          <a:p>
            <a:pPr>
              <a:defRPr/>
            </a:pPr>
            <a:endParaRPr lang="en-GB" altLang="en-US" dirty="0" smtClean="0"/>
          </a:p>
        </p:txBody>
      </p:sp>
      <p:sp>
        <p:nvSpPr>
          <p:cNvPr id="9" name="Rectangle à coins arrondis 8"/>
          <p:cNvSpPr/>
          <p:nvPr/>
        </p:nvSpPr>
        <p:spPr bwMode="auto">
          <a:xfrm>
            <a:off x="4780285" y="2780928"/>
            <a:ext cx="4040187" cy="3672408"/>
          </a:xfrm>
          <a:prstGeom prst="roundRect">
            <a:avLst/>
          </a:prstGeom>
          <a:solidFill>
            <a:srgbClr val="92D050"/>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a:endParaRPr lang="en-US" smtClean="0"/>
          </a:p>
        </p:txBody>
      </p:sp>
      <p:sp>
        <p:nvSpPr>
          <p:cNvPr id="8" name="Rectangle à coins arrondis 7"/>
          <p:cNvSpPr/>
          <p:nvPr/>
        </p:nvSpPr>
        <p:spPr bwMode="auto">
          <a:xfrm>
            <a:off x="458788" y="2780928"/>
            <a:ext cx="4040187" cy="3672408"/>
          </a:xfrm>
          <a:prstGeom prst="roundRect">
            <a:avLst/>
          </a:prstGeom>
          <a:solidFill>
            <a:srgbClr val="FFC000"/>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a:endParaRPr lang="en-US" smtClean="0"/>
          </a:p>
        </p:txBody>
      </p:sp>
      <p:sp>
        <p:nvSpPr>
          <p:cNvPr id="6" name="Content Placeholder 3"/>
          <p:cNvSpPr txBox="1">
            <a:spLocks/>
          </p:cNvSpPr>
          <p:nvPr/>
        </p:nvSpPr>
        <p:spPr>
          <a:xfrm>
            <a:off x="457200" y="2906713"/>
            <a:ext cx="4040188" cy="3951287"/>
          </a:xfrm>
          <a:prstGeom prst="rect">
            <a:avLst/>
          </a:prstGeom>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buClr>
                <a:srgbClr val="FFFFFF"/>
              </a:buClr>
              <a:defRPr/>
            </a:pPr>
            <a:r>
              <a:rPr lang="en-GB" sz="2000" kern="0" dirty="0" smtClean="0"/>
              <a:t>More people use mosquito nets when sleeping particularly babies who are at higher risk during the rainy season</a:t>
            </a:r>
          </a:p>
          <a:p>
            <a:pPr>
              <a:buClr>
                <a:srgbClr val="FFFFFF"/>
              </a:buClr>
              <a:buFont typeface="Wingdings"/>
              <a:buChar char="Ø"/>
              <a:defRPr/>
            </a:pPr>
            <a:endParaRPr lang="en-GB" sz="2000" kern="0" dirty="0" smtClean="0"/>
          </a:p>
          <a:p>
            <a:pPr>
              <a:buClr>
                <a:srgbClr val="FFFFFF"/>
              </a:buClr>
              <a:buFont typeface="Wingdings"/>
              <a:buChar char="Ø"/>
              <a:defRPr/>
            </a:pPr>
            <a:r>
              <a:rPr lang="en-GB" sz="2000" kern="0" dirty="0" smtClean="0"/>
              <a:t>Too long &amp; not clear</a:t>
            </a:r>
          </a:p>
          <a:p>
            <a:pPr>
              <a:buClr>
                <a:srgbClr val="FFFFFF"/>
              </a:buClr>
              <a:buFont typeface="Wingdings"/>
              <a:buChar char="Ø"/>
              <a:defRPr/>
            </a:pPr>
            <a:r>
              <a:rPr lang="en-GB" sz="2000" kern="0" dirty="0" smtClean="0"/>
              <a:t>Wrong level – use of mosquito net is an outcome</a:t>
            </a:r>
            <a:endParaRPr lang="en-GB" sz="2000" kern="0" dirty="0"/>
          </a:p>
        </p:txBody>
      </p:sp>
      <p:sp>
        <p:nvSpPr>
          <p:cNvPr id="7" name="Content Placeholder 5"/>
          <p:cNvSpPr txBox="1">
            <a:spLocks/>
          </p:cNvSpPr>
          <p:nvPr/>
        </p:nvSpPr>
        <p:spPr>
          <a:xfrm>
            <a:off x="4716463" y="2996952"/>
            <a:ext cx="4041775" cy="3735635"/>
          </a:xfrm>
          <a:prstGeom prst="rect">
            <a:avLst/>
          </a:prstGeom>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buClr>
                <a:srgbClr val="FFFFFF"/>
              </a:buClr>
              <a:defRPr/>
            </a:pPr>
            <a:r>
              <a:rPr lang="en-GB" sz="2000" kern="0" dirty="0" smtClean="0"/>
              <a:t>Increasing availability, access to and promotion of mosquito nets by target group</a:t>
            </a:r>
          </a:p>
          <a:p>
            <a:pPr>
              <a:buClr>
                <a:srgbClr val="FFFFFF"/>
              </a:buClr>
              <a:defRPr/>
            </a:pPr>
            <a:endParaRPr lang="en-GB" sz="2000" kern="0" dirty="0" smtClean="0"/>
          </a:p>
          <a:p>
            <a:pPr>
              <a:buClr>
                <a:srgbClr val="FFFFFF"/>
              </a:buClr>
              <a:defRPr/>
            </a:pPr>
            <a:endParaRPr lang="en-GB" sz="2000" kern="0" dirty="0" smtClean="0"/>
          </a:p>
          <a:p>
            <a:pPr marL="0" indent="0">
              <a:buClr>
                <a:srgbClr val="FFFFFF"/>
              </a:buClr>
              <a:buFontTx/>
              <a:buNone/>
              <a:defRPr/>
            </a:pPr>
            <a:endParaRPr lang="en-GB" sz="2000" kern="0" dirty="0" smtClean="0"/>
          </a:p>
          <a:p>
            <a:pPr>
              <a:buClr>
                <a:srgbClr val="FFFFFF"/>
              </a:buClr>
              <a:buFont typeface="Wingdings"/>
              <a:buChar char="Ø"/>
              <a:defRPr/>
            </a:pPr>
            <a:r>
              <a:rPr lang="en-GB" sz="2000" kern="0" dirty="0" smtClean="0"/>
              <a:t>Succinct and clear</a:t>
            </a:r>
          </a:p>
          <a:p>
            <a:pPr>
              <a:buClr>
                <a:srgbClr val="FFFFFF"/>
              </a:buClr>
              <a:buFont typeface="Wingdings"/>
              <a:buChar char="Ø"/>
              <a:defRPr/>
            </a:pPr>
            <a:r>
              <a:rPr lang="en-GB" sz="2000" kern="0" dirty="0" smtClean="0"/>
              <a:t>Right level – availability of mosquito nets is an output</a:t>
            </a:r>
          </a:p>
          <a:p>
            <a:pPr>
              <a:buClr>
                <a:srgbClr val="FFFFFF"/>
              </a:buClr>
              <a:defRPr/>
            </a:pPr>
            <a:endParaRPr lang="en-GB" sz="2000" kern="0" dirty="0"/>
          </a:p>
        </p:txBody>
      </p:sp>
    </p:spTree>
    <p:extLst>
      <p:ext uri="{BB962C8B-B14F-4D97-AF65-F5344CB8AC3E}">
        <p14:creationId xmlns:p14="http://schemas.microsoft.com/office/powerpoint/2010/main" val="4253354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0643" name="Rectangle 3"/>
          <p:cNvSpPr>
            <a:spLocks noGrp="1" noChangeArrowheads="1"/>
          </p:cNvSpPr>
          <p:nvPr>
            <p:ph type="body" idx="1"/>
          </p:nvPr>
        </p:nvSpPr>
        <p:spPr>
          <a:xfrm>
            <a:off x="323850" y="1916113"/>
            <a:ext cx="8158163" cy="4465637"/>
          </a:xfrm>
        </p:spPr>
        <p:txBody>
          <a:bodyPr/>
          <a:lstStyle/>
          <a:p>
            <a:pPr marL="0" indent="0" eaLnBrk="1" hangingPunct="1">
              <a:buNone/>
              <a:defRPr/>
            </a:pPr>
            <a:r>
              <a:rPr lang="en-US" sz="2000" b="1" dirty="0">
                <a:ea typeface="ＭＳ Ｐゴシック" pitchFamily="34" charset="-128"/>
              </a:rPr>
              <a:t>SMART </a:t>
            </a:r>
            <a:r>
              <a:rPr lang="en-US" sz="2000" b="1" dirty="0" smtClean="0">
                <a:ea typeface="ＭＳ Ｐゴシック" pitchFamily="34" charset="-128"/>
              </a:rPr>
              <a:t>results</a:t>
            </a:r>
            <a:endParaRPr lang="en-US" sz="2000" b="1" dirty="0">
              <a:ea typeface="ＭＳ Ｐゴシック" pitchFamily="34" charset="-128"/>
            </a:endParaRPr>
          </a:p>
          <a:p>
            <a:pPr marL="0" indent="0" eaLnBrk="1" hangingPunct="1">
              <a:buFontTx/>
              <a:buNone/>
              <a:defRPr/>
            </a:pPr>
            <a:r>
              <a:rPr lang="en-US" sz="2000" dirty="0" smtClean="0">
                <a:ea typeface="ＭＳ Ｐゴシック" pitchFamily="34" charset="-128"/>
              </a:rPr>
              <a:t>Specific, Measurable, Achievable, Relevant, </a:t>
            </a:r>
            <a:r>
              <a:rPr lang="en-US" sz="2000" dirty="0" err="1" smtClean="0">
                <a:ea typeface="ＭＳ Ｐゴシック" pitchFamily="34" charset="-128"/>
              </a:rPr>
              <a:t>Timebound</a:t>
            </a:r>
            <a:endParaRPr lang="en-US" sz="2000" dirty="0" smtClean="0">
              <a:ea typeface="ＭＳ Ｐゴシック" pitchFamily="34" charset="-128"/>
            </a:endParaRPr>
          </a:p>
          <a:p>
            <a:pPr marL="0" indent="0" eaLnBrk="1" hangingPunct="1">
              <a:buFontTx/>
              <a:buNone/>
              <a:defRPr/>
            </a:pPr>
            <a:endParaRPr lang="en-US" sz="2000" dirty="0" smtClean="0">
              <a:ea typeface="ＭＳ Ｐゴシック" pitchFamily="34" charset="-128"/>
            </a:endParaRPr>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a:p>
            <a:pPr marL="457200" indent="-457200" eaLnBrk="1" hangingPunct="1">
              <a:lnSpc>
                <a:spcPct val="80000"/>
              </a:lnSpc>
              <a:buClr>
                <a:schemeClr val="tx1"/>
              </a:buClr>
              <a:buFontTx/>
              <a:buNone/>
              <a:defRPr/>
            </a:pPr>
            <a:endParaRPr lang="en-GB" sz="800" b="1" dirty="0"/>
          </a:p>
          <a:p>
            <a:pPr marL="457200" indent="-457200" eaLnBrk="1" hangingPunct="1">
              <a:lnSpc>
                <a:spcPct val="80000"/>
              </a:lnSpc>
              <a:buClr>
                <a:schemeClr val="tx1"/>
              </a:buClr>
              <a:buFontTx/>
              <a:buNone/>
              <a:defRPr/>
            </a:pPr>
            <a:endParaRPr lang="en-GB" sz="800" b="1" dirty="0" smtClean="0"/>
          </a:p>
        </p:txBody>
      </p:sp>
      <p:sp>
        <p:nvSpPr>
          <p:cNvPr id="16388" name="Rectangle 2"/>
          <p:cNvSpPr>
            <a:spLocks noGrp="1" noChangeArrowheads="1"/>
          </p:cNvSpPr>
          <p:nvPr>
            <p:ph type="title"/>
          </p:nvPr>
        </p:nvSpPr>
        <p:spPr>
          <a:xfrm>
            <a:off x="179388" y="1053232"/>
            <a:ext cx="8712200" cy="863600"/>
          </a:xfrm>
        </p:spPr>
        <p:txBody>
          <a:bodyPr/>
          <a:lstStyle/>
          <a:p>
            <a:pPr indent="0" algn="ctr" eaLnBrk="1" hangingPunct="1"/>
            <a:r>
              <a:rPr lang="en-GB" altLang="en-US" dirty="0"/>
              <a:t>Defining clear </a:t>
            </a:r>
            <a:r>
              <a:rPr lang="en-GB" altLang="en-US" dirty="0" smtClean="0"/>
              <a:t>results</a:t>
            </a:r>
            <a:endParaRPr lang="en-GB" altLang="en-US" dirty="0"/>
          </a:p>
        </p:txBody>
      </p:sp>
      <p:pic>
        <p:nvPicPr>
          <p:cNvPr id="16389" name="Picture 91" descr="C:\Users\REINFMI.NET1\Desktop\Picture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2924175"/>
            <a:ext cx="837565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8</a:t>
            </a:fld>
            <a:endParaRPr lang="en-GB"/>
          </a:p>
        </p:txBody>
      </p:sp>
    </p:spTree>
    <p:extLst>
      <p:ext uri="{BB962C8B-B14F-4D97-AF65-F5344CB8AC3E}">
        <p14:creationId xmlns:p14="http://schemas.microsoft.com/office/powerpoint/2010/main" val="31381011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lgn="ctr"/>
            <a:r>
              <a:rPr lang="en-GB" altLang="en-US" dirty="0" smtClean="0"/>
              <a:t>What makes a good indicator?</a:t>
            </a:r>
          </a:p>
        </p:txBody>
      </p:sp>
      <p:sp>
        <p:nvSpPr>
          <p:cNvPr id="3" name="Content Placeholder 2"/>
          <p:cNvSpPr>
            <a:spLocks noGrp="1"/>
          </p:cNvSpPr>
          <p:nvPr>
            <p:ph idx="1"/>
          </p:nvPr>
        </p:nvSpPr>
        <p:spPr>
          <a:xfrm>
            <a:off x="395288" y="2348259"/>
            <a:ext cx="8229600" cy="3529013"/>
          </a:xfrm>
        </p:spPr>
        <p:txBody>
          <a:bodyPr/>
          <a:lstStyle/>
          <a:p>
            <a:pPr marL="177800" indent="-177800" eaLnBrk="1" hangingPunct="1">
              <a:buClrTx/>
              <a:defRPr/>
            </a:pPr>
            <a:r>
              <a:rPr lang="en-GB" sz="2000" b="1" i="0" dirty="0" smtClean="0">
                <a:latin typeface="+mj-lt"/>
                <a:cs typeface="Arial"/>
              </a:rPr>
              <a:t>Specific</a:t>
            </a:r>
            <a:r>
              <a:rPr lang="en-GB" sz="2000" i="0" dirty="0" smtClean="0">
                <a:latin typeface="+mj-lt"/>
                <a:cs typeface="Arial"/>
              </a:rPr>
              <a:t> – what will be measured? </a:t>
            </a:r>
          </a:p>
          <a:p>
            <a:pPr marL="177800" indent="-177800" eaLnBrk="1" hangingPunct="1">
              <a:buClrTx/>
              <a:defRPr/>
            </a:pPr>
            <a:r>
              <a:rPr lang="en-GB" sz="2000" b="1" i="0" dirty="0" smtClean="0">
                <a:latin typeface="+mj-lt"/>
                <a:cs typeface="Arial"/>
              </a:rPr>
              <a:t>Measurable - </a:t>
            </a:r>
            <a:r>
              <a:rPr lang="en-GB" sz="2000" i="0" dirty="0" smtClean="0">
                <a:latin typeface="+mj-lt"/>
                <a:cs typeface="Arial"/>
              </a:rPr>
              <a:t>data can be collected </a:t>
            </a:r>
            <a:endParaRPr lang="en-GB" sz="2000" b="1" i="0" dirty="0" smtClean="0">
              <a:latin typeface="+mj-lt"/>
              <a:cs typeface="Arial"/>
            </a:endParaRPr>
          </a:p>
          <a:p>
            <a:pPr marL="177800" indent="-177800" eaLnBrk="1" hangingPunct="1">
              <a:buClrTx/>
              <a:defRPr/>
            </a:pPr>
            <a:r>
              <a:rPr lang="en-GB" sz="2000" b="1" i="0" dirty="0" smtClean="0">
                <a:latin typeface="+mj-lt"/>
                <a:cs typeface="Arial"/>
              </a:rPr>
              <a:t>Relevant</a:t>
            </a:r>
            <a:r>
              <a:rPr lang="en-GB" sz="2000" i="0" dirty="0" smtClean="0">
                <a:latin typeface="+mj-lt"/>
                <a:cs typeface="Arial"/>
              </a:rPr>
              <a:t>  - to the results chain </a:t>
            </a:r>
          </a:p>
          <a:p>
            <a:pPr marL="177800" indent="-177800" eaLnBrk="1" hangingPunct="1">
              <a:buClrTx/>
              <a:defRPr/>
            </a:pPr>
            <a:r>
              <a:rPr lang="en-GB" sz="2000" b="1" i="0" dirty="0" smtClean="0">
                <a:latin typeface="+mj-lt"/>
                <a:cs typeface="Arial"/>
              </a:rPr>
              <a:t>Useful</a:t>
            </a:r>
            <a:r>
              <a:rPr lang="en-GB" sz="2000" i="0" dirty="0" smtClean="0">
                <a:latin typeface="+mj-lt"/>
                <a:cs typeface="Arial"/>
              </a:rPr>
              <a:t> – for management decision making</a:t>
            </a:r>
          </a:p>
          <a:p>
            <a:pPr marL="177800" indent="-177800" eaLnBrk="1" hangingPunct="1">
              <a:buClrTx/>
              <a:defRPr/>
            </a:pPr>
            <a:r>
              <a:rPr lang="en-GB" sz="2000" i="0" dirty="0" smtClean="0">
                <a:latin typeface="+mj-lt"/>
                <a:cs typeface="Arial"/>
              </a:rPr>
              <a:t>Can be </a:t>
            </a:r>
            <a:r>
              <a:rPr lang="en-GB" sz="2000" b="1" i="0" dirty="0" smtClean="0">
                <a:latin typeface="+mj-lt"/>
                <a:cs typeface="Arial"/>
              </a:rPr>
              <a:t>disaggregated</a:t>
            </a:r>
            <a:r>
              <a:rPr lang="en-GB" sz="2000" i="0" dirty="0" smtClean="0">
                <a:latin typeface="+mj-lt"/>
                <a:cs typeface="Arial"/>
              </a:rPr>
              <a:t> if necessary </a:t>
            </a:r>
          </a:p>
          <a:p>
            <a:pPr marL="177800" indent="-177800" eaLnBrk="1" hangingPunct="1">
              <a:buClrTx/>
              <a:defRPr/>
            </a:pPr>
            <a:r>
              <a:rPr lang="en-GB" sz="2000" i="0" dirty="0" smtClean="0">
                <a:latin typeface="+mj-lt"/>
                <a:cs typeface="Arial"/>
              </a:rPr>
              <a:t>Good mix of </a:t>
            </a:r>
            <a:r>
              <a:rPr lang="en-GB" sz="2000" b="1" i="0" dirty="0" smtClean="0">
                <a:latin typeface="+mj-lt"/>
                <a:cs typeface="Arial"/>
              </a:rPr>
              <a:t>qualitative</a:t>
            </a:r>
            <a:r>
              <a:rPr lang="en-GB" sz="2000" i="0" dirty="0" smtClean="0">
                <a:latin typeface="+mj-lt"/>
                <a:cs typeface="Arial"/>
              </a:rPr>
              <a:t> and </a:t>
            </a:r>
            <a:r>
              <a:rPr lang="en-GB" sz="2000" b="1" i="0" dirty="0" smtClean="0">
                <a:latin typeface="+mj-lt"/>
                <a:cs typeface="Arial"/>
              </a:rPr>
              <a:t>quantitative</a:t>
            </a:r>
          </a:p>
          <a:p>
            <a:pPr marL="177800" indent="-177800" eaLnBrk="1" hangingPunct="1">
              <a:buClrTx/>
              <a:defRPr/>
            </a:pPr>
            <a:r>
              <a:rPr lang="en-GB" sz="2000" b="1" i="0" dirty="0" smtClean="0">
                <a:latin typeface="+mj-lt"/>
                <a:cs typeface="Arial"/>
              </a:rPr>
              <a:t>Already defined </a:t>
            </a:r>
            <a:r>
              <a:rPr lang="en-GB" sz="2000" i="0" dirty="0" smtClean="0">
                <a:latin typeface="+mj-lt"/>
                <a:cs typeface="Arial"/>
              </a:rPr>
              <a:t>e.g. </a:t>
            </a:r>
            <a:r>
              <a:rPr lang="en-GB" sz="2000" i="0" dirty="0" err="1" smtClean="0">
                <a:latin typeface="+mj-lt"/>
                <a:cs typeface="Arial"/>
              </a:rPr>
              <a:t>MDGs</a:t>
            </a:r>
            <a:r>
              <a:rPr lang="en-GB" sz="2000" i="0" dirty="0" smtClean="0">
                <a:latin typeface="+mj-lt"/>
                <a:cs typeface="Arial"/>
              </a:rPr>
              <a:t> or other internationally agreed indicators </a:t>
            </a:r>
          </a:p>
          <a:p>
            <a:pPr>
              <a:defRPr/>
            </a:pPr>
            <a:endParaRPr lang="en-GB" dirty="0"/>
          </a:p>
        </p:txBody>
      </p:sp>
      <p:sp>
        <p:nvSpPr>
          <p:cNvPr id="2" name="Espace réservé du numéro de diapositive 1"/>
          <p:cNvSpPr>
            <a:spLocks noGrp="1"/>
          </p:cNvSpPr>
          <p:nvPr>
            <p:ph type="sldNum" sz="quarter" idx="12"/>
          </p:nvPr>
        </p:nvSpPr>
        <p:spPr/>
        <p:txBody>
          <a:bodyPr/>
          <a:lstStyle/>
          <a:p>
            <a:pPr>
              <a:defRPr/>
            </a:pPr>
            <a:fld id="{DFF4F774-9ED8-4DA3-8773-3C983AFF79F4}" type="slidenum">
              <a:rPr lang="en-GB" smtClean="0"/>
              <a:pPr>
                <a:defRPr/>
              </a:pPr>
              <a:t>9</a:t>
            </a:fld>
            <a:endParaRPr lang="en-GB"/>
          </a:p>
        </p:txBody>
      </p:sp>
    </p:spTree>
    <p:extLst>
      <p:ext uri="{BB962C8B-B14F-4D97-AF65-F5344CB8AC3E}">
        <p14:creationId xmlns:p14="http://schemas.microsoft.com/office/powerpoint/2010/main" val="1021134264"/>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8544</TotalTime>
  <Words>1461</Words>
  <Application>Microsoft Office PowerPoint</Application>
  <PresentationFormat>Affichage à l'écran (4:3)</PresentationFormat>
  <Paragraphs>289</Paragraphs>
  <Slides>24</Slides>
  <Notes>24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24</vt:i4>
      </vt:variant>
    </vt:vector>
  </HeadingPairs>
  <TitlesOfParts>
    <vt:vector size="30" baseType="lpstr">
      <vt:lpstr>ＭＳ Ｐゴシック</vt:lpstr>
      <vt:lpstr>Arial</vt:lpstr>
      <vt:lpstr>Times</vt:lpstr>
      <vt:lpstr>Verdana</vt:lpstr>
      <vt:lpstr>Wingdings</vt:lpstr>
      <vt:lpstr>Slide_Master</vt:lpstr>
      <vt:lpstr>Session 10</vt:lpstr>
      <vt:lpstr>In a logframe every result needs </vt:lpstr>
      <vt:lpstr>Présentation PowerPoint</vt:lpstr>
      <vt:lpstr>Linking indicators to development objectives</vt:lpstr>
      <vt:lpstr>Defining indicators – Focus on what will be measured not by how much</vt:lpstr>
      <vt:lpstr>Good indicators depend on clearly stated objectives/results on all levels: Outcome level </vt:lpstr>
      <vt:lpstr>Good &amp; not so good objective/result statements:  Output level</vt:lpstr>
      <vt:lpstr>Defining clear results</vt:lpstr>
      <vt:lpstr>What makes a good indicator?</vt:lpstr>
      <vt:lpstr>Examples of good &amp; not so good indicators Objectives or indicators?</vt:lpstr>
      <vt:lpstr>The use of proxy-indicators</vt:lpstr>
      <vt:lpstr>Individual Exercise</vt:lpstr>
      <vt:lpstr>Top tips for indicators</vt:lpstr>
      <vt:lpstr>Présentation PowerPoint</vt:lpstr>
      <vt:lpstr>How to measure change?</vt:lpstr>
      <vt:lpstr>What is a baseline?</vt:lpstr>
      <vt:lpstr>Top tips with baselines</vt:lpstr>
      <vt:lpstr>What is a target?</vt:lpstr>
      <vt:lpstr>Indicators &amp; targets: examples</vt:lpstr>
      <vt:lpstr>How to set a target?</vt:lpstr>
      <vt:lpstr>Top tips for targets</vt:lpstr>
      <vt:lpstr>What are milestones?</vt:lpstr>
      <vt:lpstr>Top tips for milestones </vt:lpstr>
      <vt:lpstr>Targets &amp; baselines - Key messages</vt:lpstr>
    </vt:vector>
  </TitlesOfParts>
  <Company>European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saskia van crugten</cp:lastModifiedBy>
  <cp:revision>609</cp:revision>
  <cp:lastPrinted>2015-05-22T13:47:44Z</cp:lastPrinted>
  <dcterms:created xsi:type="dcterms:W3CDTF">2011-10-28T10:25:18Z</dcterms:created>
  <dcterms:modified xsi:type="dcterms:W3CDTF">2015-11-02T12:22:58Z</dcterms:modified>
</cp:coreProperties>
</file>