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433" r:id="rId2"/>
    <p:sldId id="434" r:id="rId3"/>
  </p:sldIdLst>
  <p:sldSz cx="9144000" cy="6858000" type="screen4x3"/>
  <p:notesSz cx="10001250" cy="687705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loe" initials="c" lastIdx="2" clrIdx="0"/>
  <p:cmAuthor id="1" name="Karen McHugh" initials="KM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FFFF66"/>
    <a:srgbClr val="FFDDFF"/>
    <a:srgbClr val="FFCCFF"/>
    <a:srgbClr val="E88D08"/>
    <a:srgbClr val="E5970B"/>
    <a:srgbClr val="009900"/>
    <a:srgbClr val="66FF33"/>
    <a:srgbClr val="00FF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15" autoAdjust="0"/>
    <p:restoredTop sz="78276" autoAdjust="0"/>
  </p:normalViewPr>
  <p:slideViewPr>
    <p:cSldViewPr>
      <p:cViewPr varScale="1">
        <p:scale>
          <a:sx n="58" d="100"/>
          <a:sy n="58" d="100"/>
        </p:scale>
        <p:origin x="184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34964" cy="34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63950" y="0"/>
            <a:ext cx="4334964" cy="34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31713"/>
            <a:ext cx="4334964" cy="34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63950" y="6531713"/>
            <a:ext cx="4334964" cy="34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00A49D6-C6AA-4DC8-AFC3-6BB207083133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16045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34964" cy="34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63950" y="0"/>
            <a:ext cx="4334964" cy="34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82950" y="515938"/>
            <a:ext cx="3438525" cy="2578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9659" y="3266406"/>
            <a:ext cx="8001934" cy="309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31713"/>
            <a:ext cx="4334964" cy="34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63950" y="6531713"/>
            <a:ext cx="4334964" cy="34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D7814935-7ECE-468D-893E-19C4D3C5563E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6945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BE" smtClean="0">
              <a:latin typeface="Arial" pitchFamily="34" charset="0"/>
            </a:endParaRPr>
          </a:p>
        </p:txBody>
      </p:sp>
      <p:sp>
        <p:nvSpPr>
          <p:cNvPr id="4301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B40D055-2A4E-4A07-9583-0499299B4BBF}" type="slidenum">
              <a:rPr lang="en-GB" smtClean="0">
                <a:latin typeface="Arial" pitchFamily="34" charset="0"/>
              </a:rPr>
              <a:pPr/>
              <a:t>1</a:t>
            </a:fld>
            <a:endParaRPr lang="en-GB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81604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0E04CA-1BE4-4FF0-8660-346B4F3CEFA0}" type="slidenum">
              <a:rPr lang="en-GB" altLang="fr-FR" smtClean="0"/>
              <a:pPr/>
              <a:t>2</a:t>
            </a:fld>
            <a:endParaRPr lang="en-GB" altLang="fr-FR" smtClean="0"/>
          </a:p>
        </p:txBody>
      </p:sp>
      <p:sp>
        <p:nvSpPr>
          <p:cNvPr id="8195" name="Rectangle 3"/>
          <p:cNvSpPr txBox="1">
            <a:spLocks noGrp="1" noChangeArrowheads="1"/>
          </p:cNvSpPr>
          <p:nvPr/>
        </p:nvSpPr>
        <p:spPr bwMode="auto">
          <a:xfrm>
            <a:off x="5663950" y="0"/>
            <a:ext cx="4334964" cy="34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281" tIns="46141" rIns="92281" bIns="46141"/>
          <a:lstStyle/>
          <a:p>
            <a:pPr algn="r" eaLnBrk="0" hangingPunct="0"/>
            <a:fld id="{9180DDA9-DEC8-4BC5-8619-64571C9DBF3A}" type="datetime1">
              <a:rPr lang="en-US" altLang="fr-FR">
                <a:solidFill>
                  <a:srgbClr val="3300CC"/>
                </a:solidFill>
              </a:rPr>
              <a:pPr algn="r" eaLnBrk="0" hangingPunct="0"/>
              <a:t>11/2/2015</a:t>
            </a:fld>
            <a:endParaRPr lang="en-US" altLang="fr-FR">
              <a:solidFill>
                <a:srgbClr val="3300CC"/>
              </a:solidFill>
            </a:endParaRPr>
          </a:p>
        </p:txBody>
      </p:sp>
      <p:sp>
        <p:nvSpPr>
          <p:cNvPr id="8196" name="Rectangle 6"/>
          <p:cNvSpPr txBox="1">
            <a:spLocks noGrp="1" noChangeArrowheads="1"/>
          </p:cNvSpPr>
          <p:nvPr/>
        </p:nvSpPr>
        <p:spPr bwMode="auto">
          <a:xfrm>
            <a:off x="0" y="6531713"/>
            <a:ext cx="4334964" cy="34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281" tIns="46141" rIns="92281" bIns="46141" anchor="b"/>
          <a:lstStyle/>
          <a:p>
            <a:pPr eaLnBrk="0" hangingPunct="0"/>
            <a:r>
              <a:rPr lang="en-US" altLang="fr-FR">
                <a:solidFill>
                  <a:srgbClr val="3300CC"/>
                </a:solidFill>
              </a:rPr>
              <a:t>PCM/ECOFIN Course - Brussels - October 28-31 2008</a:t>
            </a:r>
          </a:p>
        </p:txBody>
      </p:sp>
      <p:sp>
        <p:nvSpPr>
          <p:cNvPr id="8197" name="Rectangle 7"/>
          <p:cNvSpPr txBox="1">
            <a:spLocks noGrp="1" noChangeArrowheads="1"/>
          </p:cNvSpPr>
          <p:nvPr/>
        </p:nvSpPr>
        <p:spPr bwMode="auto">
          <a:xfrm>
            <a:off x="5663950" y="6531713"/>
            <a:ext cx="4334964" cy="34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281" tIns="46141" rIns="92281" bIns="46141" anchor="b"/>
          <a:lstStyle/>
          <a:p>
            <a:pPr algn="r" eaLnBrk="0" hangingPunct="0"/>
            <a:fld id="{4D6F1AB6-E87F-4BF8-B55E-B270F2815EF0}" type="slidenum">
              <a:rPr lang="en-US" altLang="fr-FR">
                <a:solidFill>
                  <a:srgbClr val="3300CC"/>
                </a:solidFill>
              </a:rPr>
              <a:pPr algn="r" eaLnBrk="0" hangingPunct="0"/>
              <a:t>2</a:t>
            </a:fld>
            <a:endParaRPr lang="en-US" altLang="fr-FR">
              <a:solidFill>
                <a:srgbClr val="3300CC"/>
              </a:solidFill>
            </a:endParaRPr>
          </a:p>
        </p:txBody>
      </p:sp>
      <p:sp>
        <p:nvSpPr>
          <p:cNvPr id="81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86125" y="515938"/>
            <a:ext cx="3436938" cy="2578100"/>
          </a:xfrm>
          <a:noFill/>
          <a:ln/>
        </p:spPr>
      </p:sp>
      <p:sp>
        <p:nvSpPr>
          <p:cNvPr id="81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 altLang="fr-FR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55953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cs typeface="+mn-cs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8534D532-4BFC-4591-9413-664D94780959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7D24C4-3035-4B8C-BA47-DA37365B25D0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608E0-B54D-4F8B-B3DE-304C0C19FFF9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F4F774-9ED8-4DA3-8773-3C983AFF79F4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24EF1-0F4C-4DAC-97D8-DE83CE8C6920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3EAD7-FAC7-4C0B-958F-5D38A108E033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6F47C2-90EA-40F5-BC20-6FF40683C460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D5ADBD-7475-47EA-8E19-E4869D77FFD0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D608C9-FF2E-486D-9567-7BEDD8269FBF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BAF99-5F2D-4D79-8EC8-214BD3C62909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683288-2C6D-41F0-A325-EEF9040E0787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smtClean="0"/>
              <a:t>Second level</a:t>
            </a:r>
            <a:endParaRPr lang="en-GB" smtClean="0"/>
          </a:p>
          <a:p>
            <a:pPr lvl="1"/>
            <a:r>
              <a:rPr lang="en-GB" smtClean="0"/>
              <a:t>Third level</a:t>
            </a:r>
          </a:p>
          <a:p>
            <a:pPr lvl="2"/>
            <a:r>
              <a:rPr lang="en-GB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51637C2C-D4F0-4761-9F0D-4EF325C7575A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604B2CE-5476-489E-B7BD-9E2678F7C8AF}" type="slidenum">
              <a:rPr lang="en-GB" smtClean="0">
                <a:solidFill>
                  <a:schemeClr val="tx1"/>
                </a:solidFill>
                <a:latin typeface="Arial" pitchFamily="34" charset="0"/>
              </a:rPr>
              <a:pPr/>
              <a:t>1</a:t>
            </a:fld>
            <a:endParaRPr lang="en-GB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4099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0" y="2571750"/>
            <a:ext cx="9144000" cy="790575"/>
          </a:xfrm>
        </p:spPr>
        <p:txBody>
          <a:bodyPr/>
          <a:lstStyle/>
          <a:p>
            <a:pPr marL="0" indent="0" algn="ctr" eaLnBrk="1" hangingPunct="1"/>
            <a:r>
              <a:rPr lang="fr-BE" sz="7000" dirty="0" smtClean="0">
                <a:solidFill>
                  <a:srgbClr val="F3D23F"/>
                </a:solidFill>
              </a:rPr>
              <a:t>Session 15</a:t>
            </a:r>
            <a:endParaRPr lang="en-GB" sz="7000" dirty="0" smtClean="0">
              <a:solidFill>
                <a:srgbClr val="F3D23F"/>
              </a:solidFill>
            </a:endParaRPr>
          </a:p>
        </p:txBody>
      </p:sp>
      <p:sp>
        <p:nvSpPr>
          <p:cNvPr id="4100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0" y="3722688"/>
            <a:ext cx="9144000" cy="1728787"/>
          </a:xfrm>
        </p:spPr>
        <p:txBody>
          <a:bodyPr/>
          <a:lstStyle/>
          <a:p>
            <a:pPr algn="ctr" eaLnBrk="1" hangingPunct="1"/>
            <a:r>
              <a:rPr lang="fr-FR" dirty="0" smtClean="0"/>
              <a:t>Case </a:t>
            </a:r>
            <a:r>
              <a:rPr lang="fr-FR" dirty="0" err="1" smtClean="0"/>
              <a:t>study</a:t>
            </a:r>
            <a:endParaRPr lang="fr-FR" dirty="0" smtClean="0"/>
          </a:p>
          <a:p>
            <a:pPr algn="ctr" eaLnBrk="1" hangingPunct="1"/>
            <a:r>
              <a:rPr lang="fr-FR" dirty="0" err="1" smtClean="0"/>
              <a:t>Plenary</a:t>
            </a:r>
            <a:r>
              <a:rPr lang="fr-FR" dirty="0" smtClean="0"/>
              <a:t> </a:t>
            </a:r>
            <a:r>
              <a:rPr lang="fr-FR" dirty="0" err="1" smtClean="0"/>
              <a:t>presentation</a:t>
            </a:r>
            <a:r>
              <a:rPr lang="fr-FR" dirty="0" smtClean="0"/>
              <a:t> of group </a:t>
            </a:r>
            <a:r>
              <a:rPr lang="fr-FR" dirty="0" err="1" smtClean="0"/>
              <a:t>work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892193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179512" y="1357313"/>
            <a:ext cx="8763000" cy="1219200"/>
          </a:xfrm>
        </p:spPr>
        <p:txBody>
          <a:bodyPr/>
          <a:lstStyle/>
          <a:p>
            <a:pPr indent="0" algn="ctr" eaLnBrk="1" hangingPunct="1"/>
            <a:r>
              <a:rPr lang="en-GB" altLang="fr-FR" dirty="0" smtClean="0"/>
              <a:t>Case Studies: Presenting the </a:t>
            </a:r>
            <a:r>
              <a:rPr lang="en-GB" altLang="fr-FR" dirty="0"/>
              <a:t>intervention </a:t>
            </a:r>
            <a:r>
              <a:rPr lang="en-GB" altLang="fr-FR" dirty="0" smtClean="0"/>
              <a:t>logic and the LFM</a:t>
            </a:r>
            <a:endParaRPr lang="fr-FR" altLang="fr-FR" dirty="0" smtClean="0"/>
          </a:p>
        </p:txBody>
      </p:sp>
      <p:sp>
        <p:nvSpPr>
          <p:cNvPr id="4100" name="Rectangle 7"/>
          <p:cNvSpPr>
            <a:spLocks noChangeArrowheads="1"/>
          </p:cNvSpPr>
          <p:nvPr/>
        </p:nvSpPr>
        <p:spPr bwMode="auto">
          <a:xfrm>
            <a:off x="381000" y="1416050"/>
            <a:ext cx="8610600" cy="9461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endParaRPr lang="fr-FR" altLang="fr-FR" sz="2800" i="1">
              <a:solidFill>
                <a:srgbClr val="A50021"/>
              </a:solidFill>
              <a:latin typeface="Tahoma" pitchFamily="34" charset="0"/>
            </a:endParaRPr>
          </a:p>
        </p:txBody>
      </p:sp>
      <p:sp>
        <p:nvSpPr>
          <p:cNvPr id="4101" name="Rectangle 3"/>
          <p:cNvSpPr>
            <a:spLocks noChangeArrowheads="1"/>
          </p:cNvSpPr>
          <p:nvPr/>
        </p:nvSpPr>
        <p:spPr bwMode="auto">
          <a:xfrm>
            <a:off x="0" y="2000250"/>
            <a:ext cx="9144000" cy="4668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endParaRPr lang="fr-FR" altLang="fr-FR" sz="1800" dirty="0">
              <a:cs typeface="Arial" charset="0"/>
            </a:endParaRPr>
          </a:p>
          <a:p>
            <a:pPr marL="800100" lvl="1" indent="-342900" eaLnBrk="0" hangingPunct="0">
              <a:spcBef>
                <a:spcPct val="20000"/>
              </a:spcBef>
              <a:buClr>
                <a:srgbClr val="003366"/>
              </a:buClr>
              <a:buFont typeface="Wingdings" pitchFamily="2" charset="2"/>
              <a:buChar char="n"/>
            </a:pPr>
            <a:endParaRPr lang="fr-FR" altLang="fr-FR" sz="1800" dirty="0" smtClean="0">
              <a:cs typeface="Arial" charset="0"/>
            </a:endParaRPr>
          </a:p>
          <a:p>
            <a:pPr marL="800100" lvl="1" indent="-342900" eaLnBrk="0" hangingPunct="0">
              <a:spcBef>
                <a:spcPct val="20000"/>
              </a:spcBef>
              <a:buClr>
                <a:srgbClr val="003366"/>
              </a:buClr>
              <a:buFont typeface="Wingdings" pitchFamily="2" charset="2"/>
              <a:buChar char="n"/>
            </a:pPr>
            <a:endParaRPr lang="fr-FR" altLang="fr-FR" sz="1800" dirty="0">
              <a:cs typeface="Arial" charset="0"/>
            </a:endParaRPr>
          </a:p>
          <a:p>
            <a:pPr marL="800100" lvl="1" indent="-342900" eaLnBrk="0" hangingPunct="0">
              <a:spcBef>
                <a:spcPts val="1200"/>
              </a:spcBef>
              <a:buClr>
                <a:srgbClr val="0F5494"/>
              </a:buClr>
              <a:buFont typeface="Wingdings" pitchFamily="2" charset="2"/>
              <a:buAutoNum type="arabicPeriod"/>
            </a:pPr>
            <a:r>
              <a:rPr lang="en-GB" altLang="fr-FR" sz="2000" dirty="0" smtClean="0">
                <a:cs typeface="Arial" charset="0"/>
              </a:rPr>
              <a:t>Groups present their intervention </a:t>
            </a:r>
            <a:r>
              <a:rPr lang="en-GB" altLang="fr-FR" sz="2000" dirty="0">
                <a:cs typeface="Arial" charset="0"/>
              </a:rPr>
              <a:t>logic </a:t>
            </a:r>
            <a:r>
              <a:rPr lang="en-GB" altLang="fr-FR" sz="2000" dirty="0" smtClean="0">
                <a:cs typeface="Arial" charset="0"/>
              </a:rPr>
              <a:t>using their notes on the IL narrative (day 2) and the LFM as a summary </a:t>
            </a:r>
            <a:r>
              <a:rPr lang="en-GB" altLang="fr-FR" sz="2000" smtClean="0">
                <a:cs typeface="Arial" charset="0"/>
              </a:rPr>
              <a:t>of the action </a:t>
            </a:r>
            <a:endParaRPr lang="en-GB" altLang="fr-FR" sz="2000" dirty="0" smtClean="0">
              <a:cs typeface="Arial" charset="0"/>
            </a:endParaRPr>
          </a:p>
          <a:p>
            <a:pPr marL="800100" lvl="1" indent="-342900" eaLnBrk="0" hangingPunct="0">
              <a:spcBef>
                <a:spcPts val="1200"/>
              </a:spcBef>
              <a:buClr>
                <a:srgbClr val="0F5494"/>
              </a:buClr>
              <a:buFont typeface="Wingdings" pitchFamily="2" charset="2"/>
              <a:buAutoNum type="arabicPeriod"/>
            </a:pPr>
            <a:r>
              <a:rPr lang="en-GB" altLang="fr-FR" sz="2000" i="1" dirty="0" smtClean="0">
                <a:cs typeface="Arial" charset="0"/>
              </a:rPr>
              <a:t>Analyse with colleagues how robust  the identification of the change process is and to what extent the LFM presented is a good reflection of how the action can contribute to it. </a:t>
            </a:r>
          </a:p>
        </p:txBody>
      </p:sp>
      <p:grpSp>
        <p:nvGrpSpPr>
          <p:cNvPr id="9" name="Groupe 8"/>
          <p:cNvGrpSpPr/>
          <p:nvPr/>
        </p:nvGrpSpPr>
        <p:grpSpPr>
          <a:xfrm>
            <a:off x="8100392" y="116632"/>
            <a:ext cx="864096" cy="605681"/>
            <a:chOff x="8100392" y="116632"/>
            <a:chExt cx="864096" cy="605681"/>
          </a:xfrm>
        </p:grpSpPr>
        <p:sp>
          <p:nvSpPr>
            <p:cNvPr id="10" name="Étoile à 4 branches 9"/>
            <p:cNvSpPr/>
            <p:nvPr/>
          </p:nvSpPr>
          <p:spPr bwMode="auto">
            <a:xfrm>
              <a:off x="8244408" y="116632"/>
              <a:ext cx="504056" cy="504056"/>
            </a:xfrm>
            <a:prstGeom prst="star4">
              <a:avLst/>
            </a:prstGeom>
            <a:solidFill>
              <a:srgbClr val="E5970B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1" name="ZoneTexte 10"/>
            <p:cNvSpPr txBox="1"/>
            <p:nvPr/>
          </p:nvSpPr>
          <p:spPr>
            <a:xfrm>
              <a:off x="8100392" y="260648"/>
              <a:ext cx="864096" cy="461665"/>
            </a:xfrm>
            <a:prstGeom prst="rect">
              <a:avLst/>
            </a:prstGeom>
            <a:noFill/>
          </p:spPr>
          <p:txBody>
            <a:bodyPr wrap="square" rtlCol="0">
              <a:prstTxWarp prst="textArchDown">
                <a:avLst/>
              </a:prstTxWarp>
              <a:spAutoFit/>
            </a:bodyPr>
            <a:lstStyle/>
            <a:p>
              <a:r>
                <a:rPr lang="en-US" b="1" dirty="0" smtClean="0">
                  <a:solidFill>
                    <a:srgbClr val="E5970B"/>
                  </a:solidFill>
                </a:rPr>
                <a:t>exercise</a:t>
              </a:r>
              <a:endParaRPr lang="en-US" b="1" dirty="0">
                <a:solidFill>
                  <a:srgbClr val="E5970B"/>
                </a:solidFill>
              </a:endParaRPr>
            </a:p>
          </p:txBody>
        </p:sp>
      </p:grp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D608C9-FF2E-486D-9567-7BEDD8269FBF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1676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8312</TotalTime>
  <Words>91</Words>
  <Application>Microsoft Office PowerPoint</Application>
  <PresentationFormat>Affichage à l'écran (4:3)</PresentationFormat>
  <Paragraphs>17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Arial</vt:lpstr>
      <vt:lpstr>Calibri</vt:lpstr>
      <vt:lpstr>Tahoma</vt:lpstr>
      <vt:lpstr>Verdana</vt:lpstr>
      <vt:lpstr>Wingdings</vt:lpstr>
      <vt:lpstr>Slide_Master</vt:lpstr>
      <vt:lpstr>Session 15</vt:lpstr>
      <vt:lpstr>Case Studies: Presenting the intervention logic and the LFM</vt:lpstr>
    </vt:vector>
  </TitlesOfParts>
  <Company>European Commission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saskia van crugten</cp:lastModifiedBy>
  <cp:revision>589</cp:revision>
  <cp:lastPrinted>2015-05-22T13:47:44Z</cp:lastPrinted>
  <dcterms:created xsi:type="dcterms:W3CDTF">2011-10-28T10:25:18Z</dcterms:created>
  <dcterms:modified xsi:type="dcterms:W3CDTF">2015-11-02T12:18:15Z</dcterms:modified>
</cp:coreProperties>
</file>