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Lst>
  <p:notesMasterIdLst>
    <p:notesMasterId r:id="rId19"/>
  </p:notesMasterIdLst>
  <p:sldIdLst>
    <p:sldId id="256" r:id="rId4"/>
    <p:sldId id="258" r:id="rId5"/>
    <p:sldId id="291" r:id="rId6"/>
    <p:sldId id="309" r:id="rId7"/>
    <p:sldId id="292" r:id="rId8"/>
    <p:sldId id="295" r:id="rId9"/>
    <p:sldId id="296" r:id="rId10"/>
    <p:sldId id="294" r:id="rId11"/>
    <p:sldId id="301" r:id="rId12"/>
    <p:sldId id="302" r:id="rId13"/>
    <p:sldId id="303" r:id="rId14"/>
    <p:sldId id="304" r:id="rId15"/>
    <p:sldId id="305" r:id="rId16"/>
    <p:sldId id="306" r:id="rId17"/>
    <p:sldId id="307" r:id="rId18"/>
  </p:sldIdLst>
  <p:sldSz cx="9906000" cy="6858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Verdana"/>
        <a:ea typeface="Verdana"/>
        <a:cs typeface="Verdana"/>
        <a:sym typeface="Verdana"/>
      </a:defRPr>
    </a:lvl1pPr>
    <a:lvl2pPr marL="0" marR="0" indent="4572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Verdana"/>
        <a:ea typeface="Verdana"/>
        <a:cs typeface="Verdana"/>
        <a:sym typeface="Verdana"/>
      </a:defRPr>
    </a:lvl2pPr>
    <a:lvl3pPr marL="0" marR="0" indent="9144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Verdana"/>
        <a:ea typeface="Verdana"/>
        <a:cs typeface="Verdana"/>
        <a:sym typeface="Verdana"/>
      </a:defRPr>
    </a:lvl3pPr>
    <a:lvl4pPr marL="0" marR="0" indent="13716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Verdana"/>
        <a:ea typeface="Verdana"/>
        <a:cs typeface="Verdana"/>
        <a:sym typeface="Verdana"/>
      </a:defRPr>
    </a:lvl4pPr>
    <a:lvl5pPr marL="0" marR="0" indent="18288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Verdana"/>
        <a:ea typeface="Verdana"/>
        <a:cs typeface="Verdana"/>
        <a:sym typeface="Verdana"/>
      </a:defRPr>
    </a:lvl5pPr>
    <a:lvl6pPr marL="0" marR="0" indent="22860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Verdana"/>
        <a:ea typeface="Verdana"/>
        <a:cs typeface="Verdana"/>
        <a:sym typeface="Verdana"/>
      </a:defRPr>
    </a:lvl6pPr>
    <a:lvl7pPr marL="0" marR="0" indent="27432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Verdana"/>
        <a:ea typeface="Verdana"/>
        <a:cs typeface="Verdana"/>
        <a:sym typeface="Verdana"/>
      </a:defRPr>
    </a:lvl7pPr>
    <a:lvl8pPr marL="0" marR="0" indent="32004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Verdana"/>
        <a:ea typeface="Verdana"/>
        <a:cs typeface="Verdana"/>
        <a:sym typeface="Verdana"/>
      </a:defRPr>
    </a:lvl8pPr>
    <a:lvl9pPr marL="0" marR="0" indent="36576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Verdana"/>
        <a:ea typeface="Verdana"/>
        <a:cs typeface="Verdana"/>
        <a:sym typeface="Verdan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Verdana"/>
          <a:ea typeface="Verdana"/>
          <a:cs typeface="Verdana"/>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Verdana"/>
          <a:ea typeface="Verdana"/>
          <a:cs typeface="Verdan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Verdana"/>
          <a:ea typeface="Verdana"/>
          <a:cs typeface="Verdan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Verdana"/>
          <a:ea typeface="Verdana"/>
          <a:cs typeface="Verdan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Verdana"/>
          <a:ea typeface="Verdana"/>
          <a:cs typeface="Verdana"/>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
          <a:latin typeface="Verdana"/>
          <a:ea typeface="Verdana"/>
          <a:cs typeface="Verdan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Verdana"/>
          <a:ea typeface="Verdana"/>
          <a:cs typeface="Verdan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Verdana"/>
          <a:ea typeface="Verdana"/>
          <a:cs typeface="Verdan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Verdana"/>
          <a:ea typeface="Verdana"/>
          <a:cs typeface="Verdana"/>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
          <a:latin typeface="Verdana"/>
          <a:ea typeface="Verdana"/>
          <a:cs typeface="Verdan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Verdana"/>
          <a:ea typeface="Verdana"/>
          <a:cs typeface="Verdan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Verdana"/>
          <a:ea typeface="Verdana"/>
          <a:cs typeface="Verdan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Verdana"/>
          <a:ea typeface="Verdana"/>
          <a:cs typeface="Verdan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
          <a:latin typeface="Verdana"/>
          <a:ea typeface="Verdana"/>
          <a:cs typeface="Verdana"/>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Verdana"/>
          <a:ea typeface="Verdana"/>
          <a:cs typeface="Verdan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Verdana"/>
          <a:ea typeface="Verdana"/>
          <a:cs typeface="Verdana"/>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Verdana"/>
          <a:ea typeface="Verdana"/>
          <a:cs typeface="Verdana"/>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Verdana"/>
          <a:ea typeface="Verdana"/>
          <a:cs typeface="Verdan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Verdana"/>
          <a:ea typeface="Verdana"/>
          <a:cs typeface="Verdan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Verdana"/>
          <a:ea typeface="Verdana"/>
          <a:cs typeface="Verdan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8" d="100"/>
          <a:sy n="118" d="100"/>
        </p:scale>
        <p:origin x="-1122" y="4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952500" y="685800"/>
            <a:ext cx="4953000" cy="3429000"/>
          </a:xfrm>
          <a:prstGeom prst="rect">
            <a:avLst/>
          </a:prstGeom>
        </p:spPr>
        <p:txBody>
          <a:bodyPr/>
          <a:lstStyle/>
          <a:p>
            <a:endParaRPr dirty="0"/>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5816144"/>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945414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Shape 14"/>
          <p:cNvSpPr/>
          <p:nvPr/>
        </p:nvSpPr>
        <p:spPr>
          <a:xfrm>
            <a:off x="7" y="981075"/>
            <a:ext cx="9945558" cy="5876925"/>
          </a:xfrm>
          <a:prstGeom prst="rect">
            <a:avLst/>
          </a:prstGeom>
          <a:solidFill>
            <a:srgbClr val="0F5494"/>
          </a:solidFill>
          <a:ln w="25400">
            <a:solidFill>
              <a:srgbClr val="0F5494"/>
            </a:solidFill>
            <a:miter/>
          </a:ln>
          <a:effectLst>
            <a:outerShdw dist="23000" dir="5400000" rotWithShape="0">
              <a:srgbClr val="000000">
                <a:alpha val="34999"/>
              </a:srgbClr>
            </a:outerShdw>
          </a:effectLst>
        </p:spPr>
        <p:txBody>
          <a:bodyPr lIns="45719" rIns="45719" anchor="ctr"/>
          <a:lstStyle/>
          <a:p>
            <a:pPr algn="ctr" defTabSz="457200">
              <a:defRPr sz="1800">
                <a:solidFill>
                  <a:schemeClr val="accent3">
                    <a:lumOff val="44000"/>
                  </a:schemeClr>
                </a:solidFill>
              </a:defRPr>
            </a:pPr>
            <a:endParaRPr dirty="0"/>
          </a:p>
        </p:txBody>
      </p:sp>
      <p:pic>
        <p:nvPicPr>
          <p:cNvPr id="15" name="image2.pdf" descr="LOGO CE-EN-quadri.eps"/>
          <p:cNvPicPr>
            <a:picLocks noChangeAspect="1"/>
          </p:cNvPicPr>
          <p:nvPr/>
        </p:nvPicPr>
        <p:blipFill>
          <a:blip r:embed="rId2">
            <a:extLst/>
          </a:blip>
          <a:stretch>
            <a:fillRect/>
          </a:stretch>
        </p:blipFill>
        <p:spPr>
          <a:xfrm>
            <a:off x="4287442" y="258767"/>
            <a:ext cx="1556412" cy="998538"/>
          </a:xfrm>
          <a:prstGeom prst="rect">
            <a:avLst/>
          </a:prstGeom>
          <a:ln w="12700">
            <a:miter lim="400000"/>
          </a:ln>
        </p:spPr>
      </p:pic>
      <p:sp>
        <p:nvSpPr>
          <p:cNvPr id="16" name="Shape 16"/>
          <p:cNvSpPr>
            <a:spLocks noGrp="1"/>
          </p:cNvSpPr>
          <p:nvPr>
            <p:ph type="title"/>
          </p:nvPr>
        </p:nvSpPr>
        <p:spPr>
          <a:xfrm>
            <a:off x="4328724" y="2565404"/>
            <a:ext cx="5460339" cy="790576"/>
          </a:xfrm>
          <a:prstGeom prst="rect">
            <a:avLst/>
          </a:prstGeom>
        </p:spPr>
        <p:txBody>
          <a:bodyPr/>
          <a:lstStyle>
            <a:lvl1pPr indent="3175">
              <a:defRPr sz="7600">
                <a:solidFill>
                  <a:srgbClr val="FFD624"/>
                </a:solidFill>
              </a:defRPr>
            </a:lvl1pPr>
          </a:lstStyle>
          <a:p>
            <a:r>
              <a:t>Click to edit Master title style</a:t>
            </a:r>
          </a:p>
        </p:txBody>
      </p:sp>
      <p:sp>
        <p:nvSpPr>
          <p:cNvPr id="17" name="Shape 17"/>
          <p:cNvSpPr>
            <a:spLocks noGrp="1"/>
          </p:cNvSpPr>
          <p:nvPr>
            <p:ph type="body" sz="half" idx="1"/>
          </p:nvPr>
        </p:nvSpPr>
        <p:spPr>
          <a:xfrm>
            <a:off x="662124" y="3716342"/>
            <a:ext cx="9243881" cy="1728788"/>
          </a:xfrm>
          <a:prstGeom prst="rect">
            <a:avLst/>
          </a:prstGeom>
          <a:extLst>
            <a:ext uri="{C572A759-6A51-4108-AA02-DFA0A04FC94B}">
              <ma14:wrappingTextBoxFlag xmlns="" xmlns:ma14="http://schemas.microsoft.com/office/mac/drawingml/2011/main" val="1"/>
            </a:ext>
          </a:extLst>
        </p:spPr>
        <p:txBody>
          <a:bodyPr>
            <a:normAutofit/>
          </a:bodyPr>
          <a:lstStyle>
            <a:lvl1pPr marL="0" indent="0">
              <a:spcBef>
                <a:spcPts val="700"/>
              </a:spcBef>
              <a:buClrTx/>
              <a:buSzTx/>
              <a:buNone/>
              <a:defRPr sz="3000" b="1" i="0">
                <a:solidFill>
                  <a:schemeClr val="accent3">
                    <a:lumOff val="44000"/>
                  </a:schemeClr>
                </a:solidFill>
              </a:defRPr>
            </a:lvl1pPr>
          </a:lstStyle>
          <a:p>
            <a:r>
              <a:t>Click to edit Master subtitle style</a:t>
            </a:r>
          </a:p>
        </p:txBody>
      </p:sp>
      <p:sp>
        <p:nvSpPr>
          <p:cNvPr id="18" name="Shape 18"/>
          <p:cNvSpPr/>
          <p:nvPr/>
        </p:nvSpPr>
        <p:spPr>
          <a:xfrm>
            <a:off x="4622803" y="6659580"/>
            <a:ext cx="662123" cy="215901"/>
          </a:xfrm>
          <a:prstGeom prst="rect">
            <a:avLst/>
          </a:prstGeom>
          <a:solidFill>
            <a:srgbClr val="133176"/>
          </a:solidFill>
          <a:ln>
            <a:solidFill>
              <a:srgbClr val="133176"/>
            </a:solidFill>
          </a:ln>
          <a:effectLst>
            <a:outerShdw blurRad="38100" dist="23000" dir="5400000" rotWithShape="0">
              <a:srgbClr val="000000">
                <a:alpha val="35000"/>
              </a:srgbClr>
            </a:outerShdw>
          </a:effectLst>
        </p:spPr>
        <p:txBody>
          <a:bodyPr lIns="45719" rIns="45719" anchor="ctr"/>
          <a:lstStyle/>
          <a:p>
            <a:pPr algn="ctr" defTabSz="457200">
              <a:defRPr sz="1800">
                <a:solidFill>
                  <a:schemeClr val="accent3">
                    <a:lumOff val="44000"/>
                  </a:schemeClr>
                </a:solidFill>
              </a:defRPr>
            </a:pPr>
            <a:endParaRPr dirty="0"/>
          </a:p>
        </p:txBody>
      </p:sp>
      <p:sp>
        <p:nvSpPr>
          <p:cNvPr id="19" name="Shape 19"/>
          <p:cNvSpPr>
            <a:spLocks noGrp="1"/>
          </p:cNvSpPr>
          <p:nvPr>
            <p:ph type="sldNum" sz="quarter" idx="2"/>
          </p:nvPr>
        </p:nvSpPr>
        <p:spPr>
          <a:xfrm>
            <a:off x="9007392" y="6245241"/>
            <a:ext cx="403314" cy="307777"/>
          </a:xfrm>
          <a:prstGeom prst="rect">
            <a:avLst/>
          </a:prstGeom>
        </p:spPr>
        <p:txBody>
          <a:bodyPr/>
          <a:lstStyle>
            <a:lvl1pPr>
              <a:defRPr>
                <a:solidFill>
                  <a:schemeClr val="accent3">
                    <a:lumOff val="44000"/>
                  </a:schemeClr>
                </a:solidFill>
                <a:latin typeface="Verdana"/>
                <a:ea typeface="Verdana"/>
                <a:cs typeface="Verdana"/>
                <a:sym typeface="Verdana"/>
              </a:defRPr>
            </a:lvl1p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8" name="Shape 98"/>
          <p:cNvSpPr>
            <a:spLocks noGrp="1"/>
          </p:cNvSpPr>
          <p:nvPr>
            <p:ph type="title"/>
          </p:nvPr>
        </p:nvSpPr>
        <p:spPr>
          <a:prstGeom prst="rect">
            <a:avLst/>
          </a:prstGeom>
        </p:spPr>
        <p:txBody>
          <a:bodyPr/>
          <a:lstStyle/>
          <a:p>
            <a:r>
              <a:t>Click to edit Master title style</a:t>
            </a:r>
          </a:p>
        </p:txBody>
      </p:sp>
      <p:sp>
        <p:nvSpPr>
          <p:cNvPr id="99" name="Shape 99"/>
          <p:cNvSpPr>
            <a:spLocks noGrp="1"/>
          </p:cNvSpPr>
          <p:nvPr>
            <p:ph type="body" idx="1"/>
          </p:nvPr>
        </p:nvSpPr>
        <p:spPr>
          <a:xfrm>
            <a:off x="495300" y="2492386"/>
            <a:ext cx="8915400" cy="3529013"/>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7" name="Shape 107"/>
          <p:cNvSpPr>
            <a:spLocks noGrp="1"/>
          </p:cNvSpPr>
          <p:nvPr>
            <p:ph type="title"/>
          </p:nvPr>
        </p:nvSpPr>
        <p:spPr>
          <a:xfrm>
            <a:off x="7166379" y="1339850"/>
            <a:ext cx="2244329" cy="4681538"/>
          </a:xfrm>
          <a:prstGeom prst="rect">
            <a:avLst/>
          </a:prstGeom>
        </p:spPr>
        <p:txBody>
          <a:bodyPr/>
          <a:lstStyle/>
          <a:p>
            <a:r>
              <a:t>Click to edit Master title style</a:t>
            </a:r>
          </a:p>
        </p:txBody>
      </p:sp>
      <p:sp>
        <p:nvSpPr>
          <p:cNvPr id="108" name="Shape 108"/>
          <p:cNvSpPr>
            <a:spLocks noGrp="1"/>
          </p:cNvSpPr>
          <p:nvPr>
            <p:ph type="body" idx="1"/>
          </p:nvPr>
        </p:nvSpPr>
        <p:spPr>
          <a:xfrm>
            <a:off x="428234" y="1339850"/>
            <a:ext cx="6573045" cy="4681538"/>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109" name="Shape 109"/>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16" name="Shape 116"/>
          <p:cNvSpPr>
            <a:spLocks noGrp="1"/>
          </p:cNvSpPr>
          <p:nvPr>
            <p:ph type="title"/>
          </p:nvPr>
        </p:nvSpPr>
        <p:spPr>
          <a:xfrm>
            <a:off x="1155705" y="2821839"/>
            <a:ext cx="6776780" cy="1362076"/>
          </a:xfrm>
          <a:prstGeom prst="rect">
            <a:avLst/>
          </a:prstGeom>
        </p:spPr>
        <p:txBody>
          <a:bodyPr lIns="0" tIns="0" rIns="0" bIns="0" anchor="t"/>
          <a:lstStyle>
            <a:lvl1pPr algn="ctr">
              <a:defRPr sz="3600">
                <a:solidFill>
                  <a:srgbClr val="000000"/>
                </a:solidFill>
                <a:latin typeface="Calibri"/>
                <a:ea typeface="Calibri"/>
                <a:cs typeface="Calibri"/>
                <a:sym typeface="Calibri"/>
              </a:defRPr>
            </a:lvl1pPr>
          </a:lstStyle>
          <a:p>
            <a:r>
              <a:t>Click to edit Master title style</a:t>
            </a:r>
          </a:p>
        </p:txBody>
      </p:sp>
      <p:sp>
        <p:nvSpPr>
          <p:cNvPr id="117" name="Shape 117"/>
          <p:cNvSpPr>
            <a:spLocks noGrp="1"/>
          </p:cNvSpPr>
          <p:nvPr>
            <p:ph type="sldNum" sz="quarter" idx="2"/>
          </p:nvPr>
        </p:nvSpPr>
        <p:spPr>
          <a:xfrm>
            <a:off x="4813067" y="6625452"/>
            <a:ext cx="279883" cy="276999"/>
          </a:xfrm>
          <a:prstGeom prst="rect">
            <a:avLst/>
          </a:prstGeom>
        </p:spPr>
        <p:txBody>
          <a:bodyPr/>
          <a:lstStyle>
            <a:lvl1pPr algn="ctr">
              <a:defRPr sz="1200" b="1">
                <a:solidFill>
                  <a:schemeClr val="accent3">
                    <a:lumOff val="44000"/>
                  </a:schemeClr>
                </a:solidFill>
              </a:defRPr>
            </a:lvl1pPr>
          </a:lstStyle>
          <a:p>
            <a:fld id="{86CB4B4D-7CA3-9044-876B-883B54F8677D}" type="slidenum">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945556"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fontAlgn="base" hangingPunct="1">
              <a:spcBef>
                <a:spcPct val="0"/>
              </a:spcBef>
              <a:spcAft>
                <a:spcPct val="0"/>
              </a:spcAft>
              <a:defRPr/>
            </a:pPr>
            <a:endParaRPr lang="en-US" altLang="fr-FR" sz="2215" kern="1200" dirty="0" smtClean="0">
              <a:solidFill>
                <a:srgbClr val="FFFFFF"/>
              </a:solidFill>
              <a:ea typeface="+mn-ea"/>
              <a:cs typeface="+mn-cs"/>
              <a:sym typeface="Gill Sans" charset="0"/>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447" y="258773"/>
            <a:ext cx="1556411"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622800" y="6659563"/>
            <a:ext cx="662120"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562737" hangingPunct="1">
              <a:defRPr/>
            </a:pPr>
            <a:endParaRPr lang="en-US" sz="2215" kern="1200" dirty="0">
              <a:solidFill>
                <a:srgbClr val="FFFFFF"/>
              </a:solidFill>
              <a:sym typeface="Gill Sans" charset="0"/>
            </a:endParaRPr>
          </a:p>
        </p:txBody>
      </p:sp>
      <p:sp>
        <p:nvSpPr>
          <p:cNvPr id="3076" name="Rectangle 4"/>
          <p:cNvSpPr>
            <a:spLocks noGrp="1" noChangeArrowheads="1"/>
          </p:cNvSpPr>
          <p:nvPr>
            <p:ph type="ctrTitle"/>
          </p:nvPr>
        </p:nvSpPr>
        <p:spPr>
          <a:xfrm>
            <a:off x="4328716" y="2565411"/>
            <a:ext cx="5460338" cy="790575"/>
          </a:xfrm>
        </p:spPr>
        <p:txBody>
          <a:bodyPr/>
          <a:lstStyle>
            <a:lvl1pPr marL="3908">
              <a:defRPr sz="9354">
                <a:solidFill>
                  <a:srgbClr val="FFD624"/>
                </a:solidFill>
              </a:defRPr>
            </a:lvl1pPr>
          </a:lstStyle>
          <a:p>
            <a:pPr lvl="0"/>
            <a:r>
              <a:rPr lang="en-US" altLang="fr-FR" noProof="0" smtClean="0"/>
              <a:t>Click to edit Master title style</a:t>
            </a:r>
            <a:endParaRPr lang="en-GB" altLang="fr-FR" noProof="0" smtClean="0"/>
          </a:p>
        </p:txBody>
      </p:sp>
      <p:sp>
        <p:nvSpPr>
          <p:cNvPr id="3077" name="Rectangle 5"/>
          <p:cNvSpPr>
            <a:spLocks noGrp="1" noChangeArrowheads="1"/>
          </p:cNvSpPr>
          <p:nvPr>
            <p:ph type="subTitle" idx="1"/>
          </p:nvPr>
        </p:nvSpPr>
        <p:spPr>
          <a:xfrm>
            <a:off x="662120" y="3716344"/>
            <a:ext cx="9243880" cy="1728787"/>
          </a:xfrm>
        </p:spPr>
        <p:txBody>
          <a:bodyPr/>
          <a:lstStyle>
            <a:lvl1pPr marL="0" indent="0">
              <a:buFontTx/>
              <a:buNone/>
              <a:defRPr sz="3692" b="1" i="0">
                <a:solidFill>
                  <a:schemeClr val="bg1"/>
                </a:solidFill>
              </a:defRPr>
            </a:lvl1pPr>
          </a:lstStyle>
          <a:p>
            <a:pPr lvl="0"/>
            <a:r>
              <a:rPr lang="en-US" altLang="fr-FR" noProof="0" smtClean="0"/>
              <a:t>Click to edit Master subtitle style</a:t>
            </a:r>
            <a:endParaRPr lang="en-GB" altLang="fr-FR" noProof="0" smtClean="0"/>
          </a:p>
        </p:txBody>
      </p:sp>
      <p:sp>
        <p:nvSpPr>
          <p:cNvPr id="7" name="Rectangle 6"/>
          <p:cNvSpPr>
            <a:spLocks noGrp="1" noChangeArrowheads="1"/>
          </p:cNvSpPr>
          <p:nvPr>
            <p:ph type="dt" sz="half" idx="10"/>
          </p:nvPr>
        </p:nvSpPr>
        <p:spPr/>
        <p:txBody>
          <a:bodyPr/>
          <a:lstStyle>
            <a:lvl1pPr>
              <a:defRPr sz="1477" b="1">
                <a:solidFill>
                  <a:schemeClr val="bg1"/>
                </a:solidFill>
                <a:latin typeface="+mn-lt"/>
              </a:defRPr>
            </a:lvl1pPr>
          </a:lstStyle>
          <a:p>
            <a:pPr>
              <a:buClr>
                <a:srgbClr val="BBE0E3"/>
              </a:buClr>
              <a:defRPr/>
            </a:pPr>
            <a:endParaRPr lang="en-GB" altLang="fr-FR" dirty="0">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buClr>
                <a:srgbClr val="BBE0E3"/>
              </a:buClr>
              <a:defRPr/>
            </a:pPr>
            <a:endParaRPr lang="en-GB" altLang="fr-FR" dirty="0">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pPr>
              <a:buClr>
                <a:srgbClr val="BBE0E3"/>
              </a:buClr>
            </a:pPr>
            <a:fld id="{78EEDD75-88BC-4436-93CA-49CE1DA40F25}" type="slidenum">
              <a:rPr lang="en-GB" altLang="fr-FR">
                <a:solidFill>
                  <a:srgbClr val="FFFFFF"/>
                </a:solidFill>
              </a:rPr>
              <a:pPr>
                <a:buClr>
                  <a:srgbClr val="BBE0E3"/>
                </a:buClr>
              </a:pPr>
              <a:t>‹#›</a:t>
            </a:fld>
            <a:endParaRPr lang="en-GB" altLang="fr-FR" dirty="0">
              <a:solidFill>
                <a:srgbClr val="FFFFFF"/>
              </a:solidFill>
            </a:endParaRPr>
          </a:p>
        </p:txBody>
      </p:sp>
    </p:spTree>
    <p:extLst>
      <p:ext uri="{BB962C8B-B14F-4D97-AF65-F5344CB8AC3E}">
        <p14:creationId xmlns:p14="http://schemas.microsoft.com/office/powerpoint/2010/main" val="3054726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4"/>
          <p:cNvSpPr>
            <a:spLocks noGrp="1" noChangeArrowheads="1"/>
          </p:cNvSpPr>
          <p:nvPr>
            <p:ph type="dt" sz="half" idx="10"/>
          </p:nvPr>
        </p:nvSpPr>
        <p:spPr>
          <a:ln/>
        </p:spPr>
        <p:txBody>
          <a:bodyPr/>
          <a:lstStyle>
            <a:lvl1pPr>
              <a:defRPr/>
            </a:lvl1pPr>
          </a:lstStyle>
          <a:p>
            <a:pPr>
              <a:buClr>
                <a:srgbClr val="BBE0E3"/>
              </a:buClr>
              <a:defRPr/>
            </a:pPr>
            <a:endParaRPr lang="en-GB" alt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BBE0E3"/>
              </a:buClr>
              <a:defRPr/>
            </a:pPr>
            <a:endParaRPr lang="en-GB" alt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BBE0E3"/>
              </a:buClr>
            </a:pPr>
            <a:fld id="{B6AB10BA-40BC-49D9-8313-BE9ACC7EDE04}" type="slidenum">
              <a:rPr lang="en-GB" altLang="fr-FR">
                <a:solidFill>
                  <a:srgbClr val="000000"/>
                </a:solidFill>
              </a:rPr>
              <a:pPr>
                <a:buClr>
                  <a:srgbClr val="BBE0E3"/>
                </a:buClr>
              </a:pPr>
              <a:t>‹#›</a:t>
            </a:fld>
            <a:endParaRPr lang="en-GB" altLang="fr-FR" dirty="0">
              <a:solidFill>
                <a:srgbClr val="000000"/>
              </a:solidFill>
            </a:endParaRPr>
          </a:p>
        </p:txBody>
      </p:sp>
    </p:spTree>
    <p:extLst>
      <p:ext uri="{BB962C8B-B14F-4D97-AF65-F5344CB8AC3E}">
        <p14:creationId xmlns:p14="http://schemas.microsoft.com/office/powerpoint/2010/main" val="3223618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923" b="1" cap="all"/>
            </a:lvl1pPr>
          </a:lstStyle>
          <a:p>
            <a:r>
              <a:rPr lang="en-US" smtClean="0"/>
              <a:t>Click to edit Master title style</a:t>
            </a:r>
            <a:endParaRPr lang="fr-BE"/>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462"/>
            </a:lvl1pPr>
            <a:lvl2pPr marL="562737" indent="0">
              <a:buNone/>
              <a:defRPr sz="2215"/>
            </a:lvl2pPr>
            <a:lvl3pPr marL="1125472" indent="0">
              <a:buNone/>
              <a:defRPr sz="1969"/>
            </a:lvl3pPr>
            <a:lvl4pPr marL="1688207" indent="0">
              <a:buNone/>
              <a:defRPr sz="1723"/>
            </a:lvl4pPr>
            <a:lvl5pPr marL="2250944" indent="0">
              <a:buNone/>
              <a:defRPr sz="1723"/>
            </a:lvl5pPr>
            <a:lvl6pPr marL="2813679" indent="0">
              <a:buNone/>
              <a:defRPr sz="1723"/>
            </a:lvl6pPr>
            <a:lvl7pPr marL="3376415" indent="0">
              <a:buNone/>
              <a:defRPr sz="1723"/>
            </a:lvl7pPr>
            <a:lvl8pPr marL="3939151" indent="0">
              <a:buNone/>
              <a:defRPr sz="1723"/>
            </a:lvl8pPr>
            <a:lvl9pPr marL="4501886" indent="0">
              <a:buNone/>
              <a:defRPr sz="1723"/>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buClr>
                <a:srgbClr val="BBE0E3"/>
              </a:buClr>
              <a:defRPr/>
            </a:pPr>
            <a:endParaRPr lang="en-GB" alt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BBE0E3"/>
              </a:buClr>
              <a:defRPr/>
            </a:pPr>
            <a:endParaRPr lang="en-GB" alt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BBE0E3"/>
              </a:buClr>
            </a:pPr>
            <a:fld id="{6F51819C-5597-4D30-A0BD-468FF57FD223}" type="slidenum">
              <a:rPr lang="en-GB" altLang="fr-FR">
                <a:solidFill>
                  <a:srgbClr val="000000"/>
                </a:solidFill>
              </a:rPr>
              <a:pPr>
                <a:buClr>
                  <a:srgbClr val="BBE0E3"/>
                </a:buClr>
              </a:pPr>
              <a:t>‹#›</a:t>
            </a:fld>
            <a:endParaRPr lang="en-GB" altLang="fr-FR" dirty="0">
              <a:solidFill>
                <a:srgbClr val="000000"/>
              </a:solidFill>
            </a:endParaRPr>
          </a:p>
        </p:txBody>
      </p:sp>
    </p:spTree>
    <p:extLst>
      <p:ext uri="{BB962C8B-B14F-4D97-AF65-F5344CB8AC3E}">
        <p14:creationId xmlns:p14="http://schemas.microsoft.com/office/powerpoint/2010/main" val="1210052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95300" y="2492386"/>
            <a:ext cx="4375150" cy="3529013"/>
          </a:xfrm>
        </p:spPr>
        <p:txBody>
          <a:bodyPr/>
          <a:lstStyle>
            <a:lvl1pPr>
              <a:defRPr sz="3446"/>
            </a:lvl1pPr>
            <a:lvl2pPr>
              <a:defRPr sz="2954"/>
            </a:lvl2pPr>
            <a:lvl3pPr>
              <a:defRPr sz="2462"/>
            </a:lvl3pPr>
            <a:lvl4pPr>
              <a:defRPr sz="2215"/>
            </a:lvl4pPr>
            <a:lvl5pPr>
              <a:defRPr sz="2215"/>
            </a:lvl5pPr>
            <a:lvl6pPr>
              <a:defRPr sz="2215"/>
            </a:lvl6pPr>
            <a:lvl7pPr>
              <a:defRPr sz="2215"/>
            </a:lvl7pPr>
            <a:lvl8pPr>
              <a:defRPr sz="2215"/>
            </a:lvl8pPr>
            <a:lvl9pPr>
              <a:defRPr sz="221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5035550" y="2492386"/>
            <a:ext cx="4375150" cy="3529013"/>
          </a:xfrm>
        </p:spPr>
        <p:txBody>
          <a:bodyPr/>
          <a:lstStyle>
            <a:lvl1pPr>
              <a:defRPr sz="3446"/>
            </a:lvl1pPr>
            <a:lvl2pPr>
              <a:defRPr sz="2954"/>
            </a:lvl2pPr>
            <a:lvl3pPr>
              <a:defRPr sz="2462"/>
            </a:lvl3pPr>
            <a:lvl4pPr>
              <a:defRPr sz="2215"/>
            </a:lvl4pPr>
            <a:lvl5pPr>
              <a:defRPr sz="2215"/>
            </a:lvl5pPr>
            <a:lvl6pPr>
              <a:defRPr sz="2215"/>
            </a:lvl6pPr>
            <a:lvl7pPr>
              <a:defRPr sz="2215"/>
            </a:lvl7pPr>
            <a:lvl8pPr>
              <a:defRPr sz="2215"/>
            </a:lvl8pPr>
            <a:lvl9pPr>
              <a:defRPr sz="221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Rectangle 4"/>
          <p:cNvSpPr>
            <a:spLocks noGrp="1" noChangeArrowheads="1"/>
          </p:cNvSpPr>
          <p:nvPr>
            <p:ph type="dt" sz="half" idx="10"/>
          </p:nvPr>
        </p:nvSpPr>
        <p:spPr>
          <a:ln/>
        </p:spPr>
        <p:txBody>
          <a:bodyPr/>
          <a:lstStyle>
            <a:lvl1pPr>
              <a:defRPr/>
            </a:lvl1pPr>
          </a:lstStyle>
          <a:p>
            <a:pPr>
              <a:buClr>
                <a:srgbClr val="BBE0E3"/>
              </a:buClr>
              <a:defRPr/>
            </a:pPr>
            <a:endParaRPr lang="en-GB" alt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BBE0E3"/>
              </a:buClr>
              <a:defRPr/>
            </a:pPr>
            <a:endParaRPr lang="en-GB" alt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BBE0E3"/>
              </a:buClr>
            </a:pPr>
            <a:fld id="{59263F2F-EEF0-4BD0-ACAD-381A9D2B12E5}" type="slidenum">
              <a:rPr lang="en-GB" altLang="fr-FR">
                <a:solidFill>
                  <a:srgbClr val="000000"/>
                </a:solidFill>
              </a:rPr>
              <a:pPr>
                <a:buClr>
                  <a:srgbClr val="BBE0E3"/>
                </a:buClr>
              </a:pPr>
              <a:t>‹#›</a:t>
            </a:fld>
            <a:endParaRPr lang="en-GB" altLang="fr-FR" dirty="0">
              <a:solidFill>
                <a:srgbClr val="000000"/>
              </a:solidFill>
            </a:endParaRPr>
          </a:p>
        </p:txBody>
      </p:sp>
    </p:spTree>
    <p:extLst>
      <p:ext uri="{BB962C8B-B14F-4D97-AF65-F5344CB8AC3E}">
        <p14:creationId xmlns:p14="http://schemas.microsoft.com/office/powerpoint/2010/main" val="2183767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954" b="1"/>
            </a:lvl1pPr>
            <a:lvl2pPr marL="562737" indent="0">
              <a:buNone/>
              <a:defRPr sz="2462" b="1"/>
            </a:lvl2pPr>
            <a:lvl3pPr marL="1125472" indent="0">
              <a:buNone/>
              <a:defRPr sz="2215" b="1"/>
            </a:lvl3pPr>
            <a:lvl4pPr marL="1688207" indent="0">
              <a:buNone/>
              <a:defRPr sz="1969" b="1"/>
            </a:lvl4pPr>
            <a:lvl5pPr marL="2250944" indent="0">
              <a:buNone/>
              <a:defRPr sz="1969" b="1"/>
            </a:lvl5pPr>
            <a:lvl6pPr marL="2813679" indent="0">
              <a:buNone/>
              <a:defRPr sz="1969" b="1"/>
            </a:lvl6pPr>
            <a:lvl7pPr marL="3376415" indent="0">
              <a:buNone/>
              <a:defRPr sz="1969" b="1"/>
            </a:lvl7pPr>
            <a:lvl8pPr marL="3939151" indent="0">
              <a:buNone/>
              <a:defRPr sz="1969" b="1"/>
            </a:lvl8pPr>
            <a:lvl9pPr marL="4501886" indent="0">
              <a:buNone/>
              <a:defRPr sz="1969"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954"/>
            </a:lvl1pPr>
            <a:lvl2pPr>
              <a:defRPr sz="2462"/>
            </a:lvl2pPr>
            <a:lvl3pPr>
              <a:defRPr sz="2215"/>
            </a:lvl3pPr>
            <a:lvl4pPr>
              <a:defRPr sz="1969"/>
            </a:lvl4pPr>
            <a:lvl5pPr>
              <a:defRPr sz="1969"/>
            </a:lvl5pPr>
            <a:lvl6pPr>
              <a:defRPr sz="1969"/>
            </a:lvl6pPr>
            <a:lvl7pPr>
              <a:defRPr sz="1969"/>
            </a:lvl7pPr>
            <a:lvl8pPr>
              <a:defRPr sz="1969"/>
            </a:lvl8pPr>
            <a:lvl9pPr>
              <a:defRPr sz="196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954" b="1"/>
            </a:lvl1pPr>
            <a:lvl2pPr marL="562737" indent="0">
              <a:buNone/>
              <a:defRPr sz="2462" b="1"/>
            </a:lvl2pPr>
            <a:lvl3pPr marL="1125472" indent="0">
              <a:buNone/>
              <a:defRPr sz="2215" b="1"/>
            </a:lvl3pPr>
            <a:lvl4pPr marL="1688207" indent="0">
              <a:buNone/>
              <a:defRPr sz="1969" b="1"/>
            </a:lvl4pPr>
            <a:lvl5pPr marL="2250944" indent="0">
              <a:buNone/>
              <a:defRPr sz="1969" b="1"/>
            </a:lvl5pPr>
            <a:lvl6pPr marL="2813679" indent="0">
              <a:buNone/>
              <a:defRPr sz="1969" b="1"/>
            </a:lvl6pPr>
            <a:lvl7pPr marL="3376415" indent="0">
              <a:buNone/>
              <a:defRPr sz="1969" b="1"/>
            </a:lvl7pPr>
            <a:lvl8pPr marL="3939151" indent="0">
              <a:buNone/>
              <a:defRPr sz="1969" b="1"/>
            </a:lvl8pPr>
            <a:lvl9pPr marL="4501886" indent="0">
              <a:buNone/>
              <a:defRPr sz="1969"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954"/>
            </a:lvl1pPr>
            <a:lvl2pPr>
              <a:defRPr sz="2462"/>
            </a:lvl2pPr>
            <a:lvl3pPr>
              <a:defRPr sz="2215"/>
            </a:lvl3pPr>
            <a:lvl4pPr>
              <a:defRPr sz="1969"/>
            </a:lvl4pPr>
            <a:lvl5pPr>
              <a:defRPr sz="1969"/>
            </a:lvl5pPr>
            <a:lvl6pPr>
              <a:defRPr sz="1969"/>
            </a:lvl6pPr>
            <a:lvl7pPr>
              <a:defRPr sz="1969"/>
            </a:lvl7pPr>
            <a:lvl8pPr>
              <a:defRPr sz="1969"/>
            </a:lvl8pPr>
            <a:lvl9pPr>
              <a:defRPr sz="196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Rectangle 4"/>
          <p:cNvSpPr>
            <a:spLocks noGrp="1" noChangeArrowheads="1"/>
          </p:cNvSpPr>
          <p:nvPr>
            <p:ph type="dt" sz="half" idx="10"/>
          </p:nvPr>
        </p:nvSpPr>
        <p:spPr>
          <a:ln/>
        </p:spPr>
        <p:txBody>
          <a:bodyPr/>
          <a:lstStyle>
            <a:lvl1pPr>
              <a:defRPr/>
            </a:lvl1pPr>
          </a:lstStyle>
          <a:p>
            <a:pPr>
              <a:buClr>
                <a:srgbClr val="BBE0E3"/>
              </a:buClr>
              <a:defRPr/>
            </a:pPr>
            <a:endParaRPr lang="en-GB" altLang="fr-FR"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buClr>
                <a:srgbClr val="BBE0E3"/>
              </a:buClr>
              <a:defRPr/>
            </a:pPr>
            <a:endParaRPr lang="en-GB" altLang="fr-FR"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buClr>
                <a:srgbClr val="BBE0E3"/>
              </a:buClr>
            </a:pPr>
            <a:fld id="{6F868A78-9FE8-4CA1-AF1B-109667539968}" type="slidenum">
              <a:rPr lang="en-GB" altLang="fr-FR">
                <a:solidFill>
                  <a:srgbClr val="000000"/>
                </a:solidFill>
              </a:rPr>
              <a:pPr>
                <a:buClr>
                  <a:srgbClr val="BBE0E3"/>
                </a:buClr>
              </a:pPr>
              <a:t>‹#›</a:t>
            </a:fld>
            <a:endParaRPr lang="en-GB" altLang="fr-FR" dirty="0">
              <a:solidFill>
                <a:srgbClr val="000000"/>
              </a:solidFill>
            </a:endParaRPr>
          </a:p>
        </p:txBody>
      </p:sp>
    </p:spTree>
    <p:extLst>
      <p:ext uri="{BB962C8B-B14F-4D97-AF65-F5344CB8AC3E}">
        <p14:creationId xmlns:p14="http://schemas.microsoft.com/office/powerpoint/2010/main" val="1454693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Rectangle 4"/>
          <p:cNvSpPr>
            <a:spLocks noGrp="1" noChangeArrowheads="1"/>
          </p:cNvSpPr>
          <p:nvPr>
            <p:ph type="dt" sz="half" idx="10"/>
          </p:nvPr>
        </p:nvSpPr>
        <p:spPr>
          <a:ln/>
        </p:spPr>
        <p:txBody>
          <a:bodyPr/>
          <a:lstStyle>
            <a:lvl1pPr>
              <a:defRPr/>
            </a:lvl1pPr>
          </a:lstStyle>
          <a:p>
            <a:pPr>
              <a:buClr>
                <a:srgbClr val="BBE0E3"/>
              </a:buClr>
              <a:defRPr/>
            </a:pPr>
            <a:endParaRPr lang="en-GB" altLang="fr-FR"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buClr>
                <a:srgbClr val="BBE0E3"/>
              </a:buClr>
              <a:defRPr/>
            </a:pPr>
            <a:endParaRPr lang="en-GB" altLang="fr-FR"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buClr>
                <a:srgbClr val="BBE0E3"/>
              </a:buClr>
            </a:pPr>
            <a:fld id="{CC9EC7C5-120D-4112-82B5-D23F1382BB6D}" type="slidenum">
              <a:rPr lang="en-GB" altLang="fr-FR">
                <a:solidFill>
                  <a:srgbClr val="000000"/>
                </a:solidFill>
              </a:rPr>
              <a:pPr>
                <a:buClr>
                  <a:srgbClr val="BBE0E3"/>
                </a:buClr>
              </a:pPr>
              <a:t>‹#›</a:t>
            </a:fld>
            <a:endParaRPr lang="en-GB" altLang="fr-FR" dirty="0">
              <a:solidFill>
                <a:srgbClr val="000000"/>
              </a:solidFill>
            </a:endParaRPr>
          </a:p>
        </p:txBody>
      </p:sp>
    </p:spTree>
    <p:extLst>
      <p:ext uri="{BB962C8B-B14F-4D97-AF65-F5344CB8AC3E}">
        <p14:creationId xmlns:p14="http://schemas.microsoft.com/office/powerpoint/2010/main" val="1564321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buClr>
                <a:srgbClr val="BBE0E3"/>
              </a:buClr>
              <a:defRPr/>
            </a:pPr>
            <a:endParaRPr lang="en-GB" altLang="fr-FR"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buClr>
                <a:srgbClr val="BBE0E3"/>
              </a:buClr>
              <a:defRPr/>
            </a:pPr>
            <a:endParaRPr lang="en-GB" altLang="fr-FR"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buClr>
                <a:srgbClr val="BBE0E3"/>
              </a:buClr>
            </a:pPr>
            <a:fld id="{B277D5AD-C6FB-4DEE-870E-E95E110A4D89}" type="slidenum">
              <a:rPr lang="en-GB" altLang="fr-FR">
                <a:solidFill>
                  <a:srgbClr val="000000"/>
                </a:solidFill>
              </a:rPr>
              <a:pPr>
                <a:buClr>
                  <a:srgbClr val="BBE0E3"/>
                </a:buClr>
              </a:pPr>
              <a:t>‹#›</a:t>
            </a:fld>
            <a:endParaRPr lang="en-GB" altLang="fr-FR" dirty="0">
              <a:solidFill>
                <a:srgbClr val="000000"/>
              </a:solidFill>
            </a:endParaRPr>
          </a:p>
        </p:txBody>
      </p:sp>
    </p:spTree>
    <p:extLst>
      <p:ext uri="{BB962C8B-B14F-4D97-AF65-F5344CB8AC3E}">
        <p14:creationId xmlns:p14="http://schemas.microsoft.com/office/powerpoint/2010/main" val="231439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r>
              <a:t>Click to edit Master title style</a:t>
            </a:r>
          </a:p>
        </p:txBody>
      </p:sp>
      <p:sp>
        <p:nvSpPr>
          <p:cNvPr id="27" name="Shape 27"/>
          <p:cNvSpPr>
            <a:spLocks noGrp="1"/>
          </p:cNvSpPr>
          <p:nvPr>
            <p:ph type="body" idx="1"/>
          </p:nvPr>
        </p:nvSpPr>
        <p:spPr>
          <a:xfrm>
            <a:off x="495300" y="2492386"/>
            <a:ext cx="8915400" cy="3529013"/>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28" name="Shape 28"/>
          <p:cNvSpPr>
            <a:spLocks noGrp="1"/>
          </p:cNvSpPr>
          <p:nvPr>
            <p:ph type="sldNum" sz="quarter" idx="2"/>
          </p:nvPr>
        </p:nvSpPr>
        <p:spPr>
          <a:xfrm>
            <a:off x="4769586" y="6614391"/>
            <a:ext cx="279882" cy="276999"/>
          </a:xfrm>
          <a:prstGeom prst="rect">
            <a:avLst/>
          </a:prstGeom>
        </p:spPr>
        <p:txBody>
          <a:bodyPr/>
          <a:lstStyle>
            <a:lvl1pPr>
              <a:defRPr sz="1200" b="1">
                <a:solidFill>
                  <a:schemeClr val="accent3">
                    <a:lumOff val="44000"/>
                  </a:schemeClr>
                </a:solidFill>
              </a:defRPr>
            </a:lvl1pPr>
          </a:lstStyle>
          <a:p>
            <a:fld id="{86CB4B4D-7CA3-9044-876B-883B54F8677D}" type="slidenum">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462" b="1"/>
            </a:lvl1pPr>
          </a:lstStyle>
          <a:p>
            <a:r>
              <a:rPr lang="en-US" smtClean="0"/>
              <a:t>Click to edit Master title style</a:t>
            </a:r>
            <a:endParaRPr lang="fr-BE"/>
          </a:p>
        </p:txBody>
      </p:sp>
      <p:sp>
        <p:nvSpPr>
          <p:cNvPr id="3" name="Content Placeholder 2"/>
          <p:cNvSpPr>
            <a:spLocks noGrp="1"/>
          </p:cNvSpPr>
          <p:nvPr>
            <p:ph idx="1"/>
          </p:nvPr>
        </p:nvSpPr>
        <p:spPr>
          <a:xfrm>
            <a:off x="3872972" y="273057"/>
            <a:ext cx="5537729" cy="5853113"/>
          </a:xfrm>
        </p:spPr>
        <p:txBody>
          <a:bodyPr/>
          <a:lstStyle>
            <a:lvl1pPr>
              <a:defRPr sz="3939"/>
            </a:lvl1pPr>
            <a:lvl2pPr>
              <a:defRPr sz="3446"/>
            </a:lvl2pPr>
            <a:lvl3pPr>
              <a:defRPr sz="2954"/>
            </a:lvl3pPr>
            <a:lvl4pPr>
              <a:defRPr sz="2462"/>
            </a:lvl4pPr>
            <a:lvl5pPr>
              <a:defRPr sz="2462"/>
            </a:lvl5pPr>
            <a:lvl6pPr>
              <a:defRPr sz="2462"/>
            </a:lvl6pPr>
            <a:lvl7pPr>
              <a:defRPr sz="2462"/>
            </a:lvl7pPr>
            <a:lvl8pPr>
              <a:defRPr sz="2462"/>
            </a:lvl8pPr>
            <a:lvl9pPr>
              <a:defRPr sz="24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723"/>
            </a:lvl1pPr>
            <a:lvl2pPr marL="562737" indent="0">
              <a:buNone/>
              <a:defRPr sz="1477"/>
            </a:lvl2pPr>
            <a:lvl3pPr marL="1125472" indent="0">
              <a:buNone/>
              <a:defRPr sz="1231"/>
            </a:lvl3pPr>
            <a:lvl4pPr marL="1688207" indent="0">
              <a:buNone/>
              <a:defRPr sz="1108"/>
            </a:lvl4pPr>
            <a:lvl5pPr marL="2250944" indent="0">
              <a:buNone/>
              <a:defRPr sz="1108"/>
            </a:lvl5pPr>
            <a:lvl6pPr marL="2813679" indent="0">
              <a:buNone/>
              <a:defRPr sz="1108"/>
            </a:lvl6pPr>
            <a:lvl7pPr marL="3376415" indent="0">
              <a:buNone/>
              <a:defRPr sz="1108"/>
            </a:lvl7pPr>
            <a:lvl8pPr marL="3939151" indent="0">
              <a:buNone/>
              <a:defRPr sz="1108"/>
            </a:lvl8pPr>
            <a:lvl9pPr marL="4501886" indent="0">
              <a:buNone/>
              <a:defRPr sz="1108"/>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buClr>
                <a:srgbClr val="BBE0E3"/>
              </a:buClr>
              <a:defRPr/>
            </a:pPr>
            <a:endParaRPr lang="en-GB" alt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BBE0E3"/>
              </a:buClr>
              <a:defRPr/>
            </a:pPr>
            <a:endParaRPr lang="en-GB" alt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BBE0E3"/>
              </a:buClr>
            </a:pPr>
            <a:fld id="{19606702-55ED-48C4-8FC3-E0F8612D80A1}" type="slidenum">
              <a:rPr lang="en-GB" altLang="fr-FR">
                <a:solidFill>
                  <a:srgbClr val="000000"/>
                </a:solidFill>
              </a:rPr>
              <a:pPr>
                <a:buClr>
                  <a:srgbClr val="BBE0E3"/>
                </a:buClr>
              </a:pPr>
              <a:t>‹#›</a:t>
            </a:fld>
            <a:endParaRPr lang="en-GB" altLang="fr-FR" dirty="0">
              <a:solidFill>
                <a:srgbClr val="000000"/>
              </a:solidFill>
            </a:endParaRPr>
          </a:p>
        </p:txBody>
      </p:sp>
    </p:spTree>
    <p:extLst>
      <p:ext uri="{BB962C8B-B14F-4D97-AF65-F5344CB8AC3E}">
        <p14:creationId xmlns:p14="http://schemas.microsoft.com/office/powerpoint/2010/main" val="4232139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462" b="1"/>
            </a:lvl1pPr>
          </a:lstStyle>
          <a:p>
            <a:r>
              <a:rPr lang="en-US" smtClean="0"/>
              <a:t>Click to edit Master title style</a:t>
            </a:r>
            <a:endParaRPr lang="fr-BE"/>
          </a:p>
        </p:txBody>
      </p:sp>
      <p:sp>
        <p:nvSpPr>
          <p:cNvPr id="3" name="Picture Placeholder 2"/>
          <p:cNvSpPr>
            <a:spLocks noGrp="1"/>
          </p:cNvSpPr>
          <p:nvPr>
            <p:ph type="pic" idx="1"/>
          </p:nvPr>
        </p:nvSpPr>
        <p:spPr>
          <a:xfrm>
            <a:off x="1941645" y="612775"/>
            <a:ext cx="5943600" cy="4114800"/>
          </a:xfrm>
        </p:spPr>
        <p:txBody>
          <a:bodyPr/>
          <a:lstStyle>
            <a:lvl1pPr marL="0" indent="0">
              <a:buNone/>
              <a:defRPr sz="3939"/>
            </a:lvl1pPr>
            <a:lvl2pPr marL="562737" indent="0">
              <a:buNone/>
              <a:defRPr sz="3446"/>
            </a:lvl2pPr>
            <a:lvl3pPr marL="1125472" indent="0">
              <a:buNone/>
              <a:defRPr sz="2954"/>
            </a:lvl3pPr>
            <a:lvl4pPr marL="1688207" indent="0">
              <a:buNone/>
              <a:defRPr sz="2462"/>
            </a:lvl4pPr>
            <a:lvl5pPr marL="2250944" indent="0">
              <a:buNone/>
              <a:defRPr sz="2462"/>
            </a:lvl5pPr>
            <a:lvl6pPr marL="2813679" indent="0">
              <a:buNone/>
              <a:defRPr sz="2462"/>
            </a:lvl6pPr>
            <a:lvl7pPr marL="3376415" indent="0">
              <a:buNone/>
              <a:defRPr sz="2462"/>
            </a:lvl7pPr>
            <a:lvl8pPr marL="3939151" indent="0">
              <a:buNone/>
              <a:defRPr sz="2462"/>
            </a:lvl8pPr>
            <a:lvl9pPr marL="4501886" indent="0">
              <a:buNone/>
              <a:defRPr sz="2462"/>
            </a:lvl9pPr>
          </a:lstStyle>
          <a:p>
            <a:pPr lvl="0"/>
            <a:r>
              <a:rPr lang="en-US" noProof="0" dirty="0" smtClean="0"/>
              <a:t>Click icon to add picture</a:t>
            </a:r>
            <a:endParaRPr lang="fr-BE" noProof="0" dirty="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723"/>
            </a:lvl1pPr>
            <a:lvl2pPr marL="562737" indent="0">
              <a:buNone/>
              <a:defRPr sz="1477"/>
            </a:lvl2pPr>
            <a:lvl3pPr marL="1125472" indent="0">
              <a:buNone/>
              <a:defRPr sz="1231"/>
            </a:lvl3pPr>
            <a:lvl4pPr marL="1688207" indent="0">
              <a:buNone/>
              <a:defRPr sz="1108"/>
            </a:lvl4pPr>
            <a:lvl5pPr marL="2250944" indent="0">
              <a:buNone/>
              <a:defRPr sz="1108"/>
            </a:lvl5pPr>
            <a:lvl6pPr marL="2813679" indent="0">
              <a:buNone/>
              <a:defRPr sz="1108"/>
            </a:lvl6pPr>
            <a:lvl7pPr marL="3376415" indent="0">
              <a:buNone/>
              <a:defRPr sz="1108"/>
            </a:lvl7pPr>
            <a:lvl8pPr marL="3939151" indent="0">
              <a:buNone/>
              <a:defRPr sz="1108"/>
            </a:lvl8pPr>
            <a:lvl9pPr marL="4501886" indent="0">
              <a:buNone/>
              <a:defRPr sz="1108"/>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buClr>
                <a:srgbClr val="BBE0E3"/>
              </a:buClr>
              <a:defRPr/>
            </a:pPr>
            <a:endParaRPr lang="en-GB" alt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BBE0E3"/>
              </a:buClr>
              <a:defRPr/>
            </a:pPr>
            <a:endParaRPr lang="en-GB" alt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BBE0E3"/>
              </a:buClr>
            </a:pPr>
            <a:fld id="{EA3B1722-3C46-44A8-BCDA-06D1B0A0D2D4}" type="slidenum">
              <a:rPr lang="en-GB" altLang="fr-FR">
                <a:solidFill>
                  <a:srgbClr val="000000"/>
                </a:solidFill>
              </a:rPr>
              <a:pPr>
                <a:buClr>
                  <a:srgbClr val="BBE0E3"/>
                </a:buClr>
              </a:pPr>
              <a:t>‹#›</a:t>
            </a:fld>
            <a:endParaRPr lang="en-GB" altLang="fr-FR" dirty="0">
              <a:solidFill>
                <a:srgbClr val="000000"/>
              </a:solidFill>
            </a:endParaRPr>
          </a:p>
        </p:txBody>
      </p:sp>
    </p:spTree>
    <p:extLst>
      <p:ext uri="{BB962C8B-B14F-4D97-AF65-F5344CB8AC3E}">
        <p14:creationId xmlns:p14="http://schemas.microsoft.com/office/powerpoint/2010/main" val="3147489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4"/>
          <p:cNvSpPr>
            <a:spLocks noGrp="1" noChangeArrowheads="1"/>
          </p:cNvSpPr>
          <p:nvPr>
            <p:ph type="dt" sz="half" idx="10"/>
          </p:nvPr>
        </p:nvSpPr>
        <p:spPr>
          <a:ln/>
        </p:spPr>
        <p:txBody>
          <a:bodyPr/>
          <a:lstStyle>
            <a:lvl1pPr>
              <a:defRPr/>
            </a:lvl1pPr>
          </a:lstStyle>
          <a:p>
            <a:pPr>
              <a:buClr>
                <a:srgbClr val="BBE0E3"/>
              </a:buClr>
              <a:defRPr/>
            </a:pPr>
            <a:endParaRPr lang="en-GB" alt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BBE0E3"/>
              </a:buClr>
              <a:defRPr/>
            </a:pPr>
            <a:endParaRPr lang="en-GB" alt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BBE0E3"/>
              </a:buClr>
            </a:pPr>
            <a:fld id="{E44F876B-9E3B-4724-A56B-C690C78614CF}" type="slidenum">
              <a:rPr lang="en-GB" altLang="fr-FR">
                <a:solidFill>
                  <a:srgbClr val="000000"/>
                </a:solidFill>
              </a:rPr>
              <a:pPr>
                <a:buClr>
                  <a:srgbClr val="BBE0E3"/>
                </a:buClr>
              </a:pPr>
              <a:t>‹#›</a:t>
            </a:fld>
            <a:endParaRPr lang="en-GB" altLang="fr-FR" dirty="0">
              <a:solidFill>
                <a:srgbClr val="000000"/>
              </a:solidFill>
            </a:endParaRPr>
          </a:p>
        </p:txBody>
      </p:sp>
    </p:spTree>
    <p:extLst>
      <p:ext uri="{BB962C8B-B14F-4D97-AF65-F5344CB8AC3E}">
        <p14:creationId xmlns:p14="http://schemas.microsoft.com/office/powerpoint/2010/main" val="2279613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6375" y="1339850"/>
            <a:ext cx="2244328" cy="4681538"/>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28229" y="1339850"/>
            <a:ext cx="6573044"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4"/>
          <p:cNvSpPr>
            <a:spLocks noGrp="1" noChangeArrowheads="1"/>
          </p:cNvSpPr>
          <p:nvPr>
            <p:ph type="dt" sz="half" idx="10"/>
          </p:nvPr>
        </p:nvSpPr>
        <p:spPr>
          <a:ln/>
        </p:spPr>
        <p:txBody>
          <a:bodyPr/>
          <a:lstStyle>
            <a:lvl1pPr>
              <a:defRPr/>
            </a:lvl1pPr>
          </a:lstStyle>
          <a:p>
            <a:pPr>
              <a:buClr>
                <a:srgbClr val="BBE0E3"/>
              </a:buClr>
              <a:defRPr/>
            </a:pPr>
            <a:endParaRPr lang="en-GB" alt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BBE0E3"/>
              </a:buClr>
              <a:defRPr/>
            </a:pPr>
            <a:endParaRPr lang="en-GB" alt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BBE0E3"/>
              </a:buClr>
            </a:pPr>
            <a:fld id="{3214622C-8776-45F9-B191-49F33FB9FA6D}" type="slidenum">
              <a:rPr lang="en-GB" altLang="fr-FR">
                <a:solidFill>
                  <a:srgbClr val="000000"/>
                </a:solidFill>
              </a:rPr>
              <a:pPr>
                <a:buClr>
                  <a:srgbClr val="BBE0E3"/>
                </a:buClr>
              </a:pPr>
              <a:t>‹#›</a:t>
            </a:fld>
            <a:endParaRPr lang="en-GB" altLang="fr-FR" dirty="0">
              <a:solidFill>
                <a:srgbClr val="000000"/>
              </a:solidFill>
            </a:endParaRPr>
          </a:p>
        </p:txBody>
      </p:sp>
    </p:spTree>
    <p:extLst>
      <p:ext uri="{BB962C8B-B14F-4D97-AF65-F5344CB8AC3E}">
        <p14:creationId xmlns:p14="http://schemas.microsoft.com/office/powerpoint/2010/main" val="2733889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945556"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fontAlgn="base" hangingPunct="1">
              <a:spcBef>
                <a:spcPct val="0"/>
              </a:spcBef>
              <a:spcAft>
                <a:spcPct val="0"/>
              </a:spcAft>
              <a:defRPr/>
            </a:pPr>
            <a:endParaRPr lang="en-US" altLang="fr-FR" sz="1800" kern="1200" dirty="0" smtClean="0">
              <a:solidFill>
                <a:srgbClr val="FFFFFF"/>
              </a:solidFill>
              <a:ea typeface="+mn-ea"/>
              <a:cs typeface="+mn-cs"/>
              <a:sym typeface="Gill Sans" charset="0"/>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442" y="258763"/>
            <a:ext cx="1556411"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622800" y="6659563"/>
            <a:ext cx="662120"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hangingPunct="1">
              <a:defRPr/>
            </a:pPr>
            <a:endParaRPr lang="en-US" sz="1800" kern="1200" dirty="0">
              <a:solidFill>
                <a:srgbClr val="FFFFFF"/>
              </a:solidFill>
              <a:sym typeface="Gill Sans" charset="0"/>
            </a:endParaRPr>
          </a:p>
        </p:txBody>
      </p:sp>
      <p:sp>
        <p:nvSpPr>
          <p:cNvPr id="3076" name="Rectangle 4"/>
          <p:cNvSpPr>
            <a:spLocks noGrp="1" noChangeArrowheads="1"/>
          </p:cNvSpPr>
          <p:nvPr>
            <p:ph type="ctrTitle"/>
          </p:nvPr>
        </p:nvSpPr>
        <p:spPr>
          <a:xfrm>
            <a:off x="4328716" y="2565401"/>
            <a:ext cx="5460338" cy="790575"/>
          </a:xfrm>
        </p:spPr>
        <p:txBody>
          <a:bodyPr/>
          <a:lstStyle>
            <a:lvl1pPr marL="3175">
              <a:defRPr sz="7600">
                <a:solidFill>
                  <a:srgbClr val="FFD624"/>
                </a:solidFill>
              </a:defRPr>
            </a:lvl1pPr>
          </a:lstStyle>
          <a:p>
            <a:pPr lvl="0"/>
            <a:r>
              <a:rPr lang="en-US" altLang="fr-FR" noProof="0" smtClean="0"/>
              <a:t>Click to edit Master title style</a:t>
            </a:r>
            <a:endParaRPr lang="en-GB" altLang="fr-FR" noProof="0" smtClean="0"/>
          </a:p>
        </p:txBody>
      </p:sp>
      <p:sp>
        <p:nvSpPr>
          <p:cNvPr id="3077" name="Rectangle 5"/>
          <p:cNvSpPr>
            <a:spLocks noGrp="1" noChangeArrowheads="1"/>
          </p:cNvSpPr>
          <p:nvPr>
            <p:ph type="subTitle" idx="1"/>
          </p:nvPr>
        </p:nvSpPr>
        <p:spPr>
          <a:xfrm>
            <a:off x="662120" y="3716339"/>
            <a:ext cx="9243880" cy="1728787"/>
          </a:xfrm>
        </p:spPr>
        <p:txBody>
          <a:bodyPr/>
          <a:lstStyle>
            <a:lvl1pPr marL="0" indent="0">
              <a:buFontTx/>
              <a:buNone/>
              <a:defRPr sz="3000" b="1" i="0">
                <a:solidFill>
                  <a:schemeClr val="bg1"/>
                </a:solidFill>
              </a:defRPr>
            </a:lvl1pPr>
          </a:lstStyle>
          <a:p>
            <a:pPr lvl="0"/>
            <a:r>
              <a:rPr lang="en-US" altLang="fr-FR" noProof="0" smtClean="0"/>
              <a:t>Click to edit Master subtitle style</a:t>
            </a:r>
            <a:endParaRPr lang="en-GB" altLang="fr-FR"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ltLang="fr-FR" dirty="0">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ltLang="fr-FR" dirty="0">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fld id="{78EEDD75-88BC-4436-93CA-49CE1DA40F25}" type="slidenum">
              <a:rPr lang="en-GB" altLang="fr-FR">
                <a:solidFill>
                  <a:srgbClr val="FFFFFF"/>
                </a:solidFill>
              </a:rPr>
              <a:pPr/>
              <a:t>‹#›</a:t>
            </a:fld>
            <a:endParaRPr lang="en-GB" altLang="fr-FR" dirty="0">
              <a:solidFill>
                <a:srgbClr val="FFFFFF"/>
              </a:solidFill>
            </a:endParaRPr>
          </a:p>
        </p:txBody>
      </p:sp>
    </p:spTree>
    <p:extLst>
      <p:ext uri="{BB962C8B-B14F-4D97-AF65-F5344CB8AC3E}">
        <p14:creationId xmlns:p14="http://schemas.microsoft.com/office/powerpoint/2010/main" val="3397961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6AB10BA-40BC-49D9-8313-BE9ACC7EDE04}"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4235698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51819C-5597-4D30-A0BD-468FF57FD223}"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1613984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95300" y="2492376"/>
            <a:ext cx="43751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5035550" y="2492376"/>
            <a:ext cx="43751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263F2F-EEF0-4BD0-ACAD-381A9D2B12E5}"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550560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F868A78-9FE8-4CA1-AF1B-109667539968}"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1717291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C9EC7C5-120D-4112-82B5-D23F1382BB6D}"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358918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5" name="Shape 35"/>
          <p:cNvSpPr>
            <a:spLocks noGrp="1"/>
          </p:cNvSpPr>
          <p:nvPr>
            <p:ph type="title"/>
          </p:nvPr>
        </p:nvSpPr>
        <p:spPr>
          <a:xfrm>
            <a:off x="782508" y="4406903"/>
            <a:ext cx="8420101" cy="1362076"/>
          </a:xfrm>
          <a:prstGeom prst="rect">
            <a:avLst/>
          </a:prstGeom>
        </p:spPr>
        <p:txBody>
          <a:bodyPr anchor="t"/>
          <a:lstStyle>
            <a:lvl1pPr>
              <a:defRPr sz="4000" cap="all"/>
            </a:lvl1pPr>
          </a:lstStyle>
          <a:p>
            <a:r>
              <a:t>Click to edit Master title style</a:t>
            </a:r>
          </a:p>
        </p:txBody>
      </p:sp>
      <p:sp>
        <p:nvSpPr>
          <p:cNvPr id="36" name="Shape 36"/>
          <p:cNvSpPr>
            <a:spLocks noGrp="1"/>
          </p:cNvSpPr>
          <p:nvPr>
            <p:ph type="body" sz="quarter" idx="1"/>
          </p:nvPr>
        </p:nvSpPr>
        <p:spPr>
          <a:xfrm>
            <a:off x="782508" y="2906713"/>
            <a:ext cx="8420101" cy="1500188"/>
          </a:xfrm>
          <a:prstGeom prst="rect">
            <a:avLst/>
          </a:prstGeom>
          <a:extLst>
            <a:ext uri="{C572A759-6A51-4108-AA02-DFA0A04FC94B}">
              <ma14:wrappingTextBoxFlag xmlns="" xmlns:ma14="http://schemas.microsoft.com/office/mac/drawingml/2011/main" val="1"/>
            </a:ext>
          </a:extLst>
        </p:spPr>
        <p:txBody>
          <a:bodyPr anchor="b">
            <a:normAutofit/>
          </a:bodyPr>
          <a:lstStyle>
            <a:lvl1pPr marL="0" indent="0">
              <a:spcBef>
                <a:spcPts val="400"/>
              </a:spcBef>
              <a:buClrTx/>
              <a:buSzTx/>
              <a:buNone/>
              <a:defRPr sz="2000"/>
            </a:lvl1pPr>
          </a:lstStyle>
          <a:p>
            <a:r>
              <a:t>Click to edit Master text styles</a:t>
            </a:r>
          </a:p>
        </p:txBody>
      </p:sp>
      <p:sp>
        <p:nvSpPr>
          <p:cNvPr id="37" name="Shape 37"/>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277D5AD-C6FB-4DEE-870E-E95E110A4D89}"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2788762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606702-55ED-48C4-8FC3-E0F8612D80A1}"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2068435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BE" noProof="0" dirty="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A3B1722-3C46-44A8-BCDA-06D1B0A0D2D4}"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2191487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4F876B-9E3B-4724-A56B-C690C78614CF}"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1135667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6373" y="1339850"/>
            <a:ext cx="2244328" cy="4681538"/>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28229" y="1339850"/>
            <a:ext cx="6573044"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214622C-8776-45F9-B191-49F33FB9FA6D}"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247253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 name="Shape 44"/>
          <p:cNvSpPr>
            <a:spLocks noGrp="1"/>
          </p:cNvSpPr>
          <p:nvPr>
            <p:ph type="title"/>
          </p:nvPr>
        </p:nvSpPr>
        <p:spPr>
          <a:prstGeom prst="rect">
            <a:avLst/>
          </a:prstGeom>
        </p:spPr>
        <p:txBody>
          <a:bodyPr/>
          <a:lstStyle/>
          <a:p>
            <a:r>
              <a:t>Click to edit Master title style</a:t>
            </a:r>
          </a:p>
        </p:txBody>
      </p:sp>
      <p:sp>
        <p:nvSpPr>
          <p:cNvPr id="45" name="Shape 45"/>
          <p:cNvSpPr>
            <a:spLocks noGrp="1"/>
          </p:cNvSpPr>
          <p:nvPr>
            <p:ph type="body" sz="half" idx="1"/>
          </p:nvPr>
        </p:nvSpPr>
        <p:spPr>
          <a:xfrm>
            <a:off x="495300" y="2492386"/>
            <a:ext cx="4375150" cy="3529013"/>
          </a:xfrm>
          <a:prstGeom prst="rect">
            <a:avLst/>
          </a:prstGeom>
          <a:extLst>
            <a:ext uri="{C572A759-6A51-4108-AA02-DFA0A04FC94B}">
              <ma14:wrappingTextBoxFlag xmlns="" xmlns:ma14="http://schemas.microsoft.com/office/mac/drawingml/2011/main" val="1"/>
            </a:ext>
          </a:extLst>
        </p:spPr>
        <p:txBody>
          <a:bodyPr>
            <a:normAutofit/>
          </a:bodyPr>
          <a:lstStyle>
            <a:lvl1pPr>
              <a:spcBef>
                <a:spcPts val="600"/>
              </a:spcBef>
              <a:defRPr sz="2800"/>
            </a:lvl1pPr>
            <a:lvl2pPr marL="790575" indent="-333375">
              <a:spcBef>
                <a:spcPts val="600"/>
              </a:spcBef>
              <a:defRPr sz="2800"/>
            </a:lvl2pPr>
            <a:lvl3pPr>
              <a:spcBef>
                <a:spcPts val="600"/>
              </a:spcBef>
              <a:defRPr sz="2800"/>
            </a:lvl3pPr>
            <a:lvl4pPr marL="1727200" indent="-355600">
              <a:spcBef>
                <a:spcPts val="600"/>
              </a:spcBef>
              <a:defRPr sz="2800"/>
            </a:lvl4pPr>
            <a:lvl5pPr marL="2184400" indent="-355600">
              <a:spcBef>
                <a:spcPts val="600"/>
              </a:spcBef>
              <a:defRPr sz="2800"/>
            </a:lvl5pPr>
          </a:lstStyle>
          <a:p>
            <a:r>
              <a:t>Click to edit Master text styles</a:t>
            </a:r>
          </a:p>
          <a:p>
            <a:pPr lvl="1"/>
            <a:r>
              <a:t>Second level</a:t>
            </a:r>
          </a:p>
          <a:p>
            <a:pPr lvl="2"/>
            <a:r>
              <a:t>Third level</a:t>
            </a:r>
          </a:p>
          <a:p>
            <a:pPr lvl="3"/>
            <a:r>
              <a:t>Fourth level</a:t>
            </a:r>
          </a:p>
          <a:p>
            <a:pPr lvl="4"/>
            <a:r>
              <a:t>Fifth level</a:t>
            </a:r>
          </a:p>
        </p:txBody>
      </p:sp>
      <p:sp>
        <p:nvSpPr>
          <p:cNvPr id="46" name="Shape 46"/>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Shape 53"/>
          <p:cNvSpPr>
            <a:spLocks noGrp="1"/>
          </p:cNvSpPr>
          <p:nvPr>
            <p:ph type="title"/>
          </p:nvPr>
        </p:nvSpPr>
        <p:spPr>
          <a:xfrm>
            <a:off x="495300" y="274642"/>
            <a:ext cx="8915400" cy="1143001"/>
          </a:xfrm>
          <a:prstGeom prst="rect">
            <a:avLst/>
          </a:prstGeom>
        </p:spPr>
        <p:txBody>
          <a:bodyPr/>
          <a:lstStyle/>
          <a:p>
            <a:r>
              <a:t>Click to edit Master title style</a:t>
            </a:r>
          </a:p>
        </p:txBody>
      </p:sp>
      <p:sp>
        <p:nvSpPr>
          <p:cNvPr id="54" name="Shape 54"/>
          <p:cNvSpPr>
            <a:spLocks noGrp="1"/>
          </p:cNvSpPr>
          <p:nvPr>
            <p:ph type="body" sz="quarter" idx="1"/>
          </p:nvPr>
        </p:nvSpPr>
        <p:spPr>
          <a:xfrm>
            <a:off x="495300" y="1535112"/>
            <a:ext cx="4376870" cy="639763"/>
          </a:xfrm>
          <a:prstGeom prst="rect">
            <a:avLst/>
          </a:prstGeom>
          <a:extLst>
            <a:ext uri="{C572A759-6A51-4108-AA02-DFA0A04FC94B}">
              <ma14:wrappingTextBoxFlag xmlns="" xmlns:ma14="http://schemas.microsoft.com/office/mac/drawingml/2011/main" val="1"/>
            </a:ext>
          </a:extLst>
        </p:spPr>
        <p:txBody>
          <a:bodyPr anchor="b">
            <a:normAutofit/>
          </a:bodyPr>
          <a:lstStyle>
            <a:lvl1pPr marL="0" indent="0">
              <a:buClrTx/>
              <a:buSzTx/>
              <a:buNone/>
              <a:defRPr b="1"/>
            </a:lvl1pPr>
          </a:lstStyle>
          <a:p>
            <a:r>
              <a:t>Click to edit Master text styles</a:t>
            </a:r>
          </a:p>
        </p:txBody>
      </p:sp>
      <p:sp>
        <p:nvSpPr>
          <p:cNvPr id="55" name="Shape 55"/>
          <p:cNvSpPr>
            <a:spLocks noGrp="1"/>
          </p:cNvSpPr>
          <p:nvPr>
            <p:ph type="body" sz="quarter" idx="13"/>
          </p:nvPr>
        </p:nvSpPr>
        <p:spPr>
          <a:xfrm>
            <a:off x="5032117" y="1535112"/>
            <a:ext cx="4378591" cy="639763"/>
          </a:xfrm>
          <a:prstGeom prst="rect">
            <a:avLst/>
          </a:prstGeom>
        </p:spPr>
        <p:txBody>
          <a:bodyPr anchor="b">
            <a:normAutofit/>
          </a:bodyPr>
          <a:lstStyle/>
          <a:p>
            <a:pPr marL="0" indent="0">
              <a:buClrTx/>
              <a:buSzTx/>
              <a:buNone/>
              <a:defRPr b="1"/>
            </a:pPr>
            <a:endParaRPr/>
          </a:p>
        </p:txBody>
      </p:sp>
      <p:sp>
        <p:nvSpPr>
          <p:cNvPr id="56" name="Shape 56"/>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p:spPr>
        <p:txBody>
          <a:bodyPr/>
          <a:lstStyle/>
          <a:p>
            <a:r>
              <a:t>Click to edit Master title style</a:t>
            </a:r>
          </a:p>
        </p:txBody>
      </p:sp>
      <p:sp>
        <p:nvSpPr>
          <p:cNvPr id="64" name="Shape 64"/>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1" name="Shape 71"/>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8" name="Shape 78"/>
          <p:cNvSpPr>
            <a:spLocks noGrp="1"/>
          </p:cNvSpPr>
          <p:nvPr>
            <p:ph type="title"/>
          </p:nvPr>
        </p:nvSpPr>
        <p:spPr>
          <a:xfrm>
            <a:off x="495307" y="273050"/>
            <a:ext cx="3259008" cy="1162050"/>
          </a:xfrm>
          <a:prstGeom prst="rect">
            <a:avLst/>
          </a:prstGeom>
        </p:spPr>
        <p:txBody>
          <a:bodyPr anchor="b"/>
          <a:lstStyle>
            <a:lvl1pPr>
              <a:defRPr sz="2000"/>
            </a:lvl1pPr>
          </a:lstStyle>
          <a:p>
            <a:r>
              <a:t>Click to edit Master title style</a:t>
            </a:r>
          </a:p>
        </p:txBody>
      </p:sp>
      <p:sp>
        <p:nvSpPr>
          <p:cNvPr id="79" name="Shape 79"/>
          <p:cNvSpPr>
            <a:spLocks noGrp="1"/>
          </p:cNvSpPr>
          <p:nvPr>
            <p:ph type="body" idx="1"/>
          </p:nvPr>
        </p:nvSpPr>
        <p:spPr>
          <a:xfrm>
            <a:off x="3872972" y="273053"/>
            <a:ext cx="5537729" cy="5853114"/>
          </a:xfrm>
          <a:prstGeom prst="rect">
            <a:avLst/>
          </a:prstGeom>
          <a:extLst>
            <a:ext uri="{C572A759-6A51-4108-AA02-DFA0A04FC94B}">
              <ma14:wrappingTextBoxFlag xmlns="" xmlns:ma14="http://schemas.microsoft.com/office/mac/drawingml/2011/main" val="1"/>
            </a:ext>
          </a:extLst>
        </p:spPr>
        <p:txBody>
          <a:bodyPr>
            <a:normAutofit/>
          </a:bodyPr>
          <a:lstStyle>
            <a:lvl1pPr>
              <a:spcBef>
                <a:spcPts val="700"/>
              </a:spcBef>
              <a:defRPr sz="3200"/>
            </a:lvl1pPr>
            <a:lvl2pPr marL="783771" indent="-326571">
              <a:spcBef>
                <a:spcPts val="700"/>
              </a:spcBef>
              <a:defRPr sz="3200"/>
            </a:lvl2pPr>
            <a:lvl3pPr>
              <a:spcBef>
                <a:spcPts val="700"/>
              </a:spcBef>
              <a:defRPr sz="3200"/>
            </a:lvl3pPr>
            <a:lvl4pPr marL="1737360" indent="-365760">
              <a:spcBef>
                <a:spcPts val="700"/>
              </a:spcBef>
              <a:defRPr sz="3200"/>
            </a:lvl4pPr>
            <a:lvl5pPr marL="2194560" indent="-365760">
              <a:spcBef>
                <a:spcPts val="700"/>
              </a:spcBef>
              <a:defRPr sz="3200"/>
            </a:lvl5pPr>
          </a:lstStyle>
          <a:p>
            <a:r>
              <a:t>Click to edit Master text styles</a:t>
            </a:r>
          </a:p>
          <a:p>
            <a:pPr lvl="1"/>
            <a:r>
              <a:t>Second level</a:t>
            </a:r>
          </a:p>
          <a:p>
            <a:pPr lvl="2"/>
            <a:r>
              <a:t>Third level</a:t>
            </a:r>
          </a:p>
          <a:p>
            <a:pPr lvl="3"/>
            <a:r>
              <a:t>Fourth level</a:t>
            </a:r>
          </a:p>
          <a:p>
            <a:pPr lvl="4"/>
            <a:r>
              <a:t>Fifth level</a:t>
            </a:r>
          </a:p>
        </p:txBody>
      </p:sp>
      <p:sp>
        <p:nvSpPr>
          <p:cNvPr id="80" name="Shape 80"/>
          <p:cNvSpPr>
            <a:spLocks noGrp="1"/>
          </p:cNvSpPr>
          <p:nvPr>
            <p:ph type="body" sz="half" idx="13"/>
          </p:nvPr>
        </p:nvSpPr>
        <p:spPr>
          <a:xfrm>
            <a:off x="495307" y="1435103"/>
            <a:ext cx="3259008" cy="4691063"/>
          </a:xfrm>
          <a:prstGeom prst="rect">
            <a:avLst/>
          </a:prstGeom>
        </p:spPr>
        <p:txBody>
          <a:bodyPr>
            <a:normAutofit/>
          </a:bodyPr>
          <a:lstStyle/>
          <a:p>
            <a:pPr marL="0" indent="0">
              <a:spcBef>
                <a:spcPts val="300"/>
              </a:spcBef>
              <a:buClrTx/>
              <a:buSzTx/>
              <a:buNone/>
              <a:defRPr sz="1400"/>
            </a:pPr>
            <a:endParaRPr/>
          </a:p>
        </p:txBody>
      </p:sp>
      <p:sp>
        <p:nvSpPr>
          <p:cNvPr id="81" name="Shape 81"/>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8" name="Shape 88"/>
          <p:cNvSpPr>
            <a:spLocks noGrp="1"/>
          </p:cNvSpPr>
          <p:nvPr>
            <p:ph type="title"/>
          </p:nvPr>
        </p:nvSpPr>
        <p:spPr>
          <a:xfrm>
            <a:off x="1941655" y="4800600"/>
            <a:ext cx="5943601" cy="566738"/>
          </a:xfrm>
          <a:prstGeom prst="rect">
            <a:avLst/>
          </a:prstGeom>
        </p:spPr>
        <p:txBody>
          <a:bodyPr anchor="b"/>
          <a:lstStyle>
            <a:lvl1pPr>
              <a:defRPr sz="2000"/>
            </a:lvl1pPr>
          </a:lstStyle>
          <a:p>
            <a:r>
              <a:t>Click to edit Master title style</a:t>
            </a:r>
          </a:p>
        </p:txBody>
      </p:sp>
      <p:sp>
        <p:nvSpPr>
          <p:cNvPr id="89" name="Shape 89"/>
          <p:cNvSpPr>
            <a:spLocks noGrp="1"/>
          </p:cNvSpPr>
          <p:nvPr>
            <p:ph type="pic" sz="half" idx="13"/>
          </p:nvPr>
        </p:nvSpPr>
        <p:spPr>
          <a:xfrm>
            <a:off x="1941655" y="612775"/>
            <a:ext cx="5943601" cy="4114800"/>
          </a:xfrm>
          <a:prstGeom prst="rect">
            <a:avLst/>
          </a:prstGeom>
        </p:spPr>
        <p:txBody>
          <a:bodyPr lIns="91439" rIns="91439"/>
          <a:lstStyle/>
          <a:p>
            <a:endParaRPr dirty="0"/>
          </a:p>
        </p:txBody>
      </p:sp>
      <p:sp>
        <p:nvSpPr>
          <p:cNvPr id="90" name="Shape 90"/>
          <p:cNvSpPr>
            <a:spLocks noGrp="1"/>
          </p:cNvSpPr>
          <p:nvPr>
            <p:ph type="body" sz="quarter" idx="1"/>
          </p:nvPr>
        </p:nvSpPr>
        <p:spPr>
          <a:xfrm>
            <a:off x="1941655" y="5367354"/>
            <a:ext cx="5943601" cy="804863"/>
          </a:xfrm>
          <a:prstGeom prst="rect">
            <a:avLst/>
          </a:prstGeom>
          <a:extLst>
            <a:ext uri="{C572A759-6A51-4108-AA02-DFA0A04FC94B}">
              <ma14:wrappingTextBoxFlag xmlns="" xmlns:ma14="http://schemas.microsoft.com/office/mac/drawingml/2011/main" val="1"/>
            </a:ext>
          </a:extLst>
        </p:spPr>
        <p:txBody>
          <a:bodyPr>
            <a:normAutofit/>
          </a:bodyPr>
          <a:lstStyle>
            <a:lvl1pPr marL="0" indent="0">
              <a:spcBef>
                <a:spcPts val="300"/>
              </a:spcBef>
              <a:buClrTx/>
              <a:buSzTx/>
              <a:buNone/>
              <a:defRPr sz="1400"/>
            </a:lvl1pPr>
          </a:lstStyle>
          <a:p>
            <a:r>
              <a:t>Click to edit Master text styles</a:t>
            </a:r>
          </a:p>
        </p:txBody>
      </p:sp>
      <p:sp>
        <p:nvSpPr>
          <p:cNvPr id="91" name="Shape 91"/>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1.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1.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Shape 2"/>
          <p:cNvSpPr/>
          <p:nvPr/>
        </p:nvSpPr>
        <p:spPr>
          <a:xfrm>
            <a:off x="0" y="0"/>
            <a:ext cx="9906000" cy="957263"/>
          </a:xfrm>
          <a:prstGeom prst="rect">
            <a:avLst/>
          </a:prstGeom>
          <a:solidFill>
            <a:srgbClr val="0F5494"/>
          </a:solidFill>
          <a:ln>
            <a:solidFill>
              <a:srgbClr val="0F5494"/>
            </a:solidFill>
          </a:ln>
        </p:spPr>
        <p:txBody>
          <a:bodyPr lIns="45719" rIns="45719" anchor="ctr"/>
          <a:lstStyle/>
          <a:p>
            <a:pPr algn="ctr" defTabSz="457200">
              <a:defRPr sz="1800">
                <a:solidFill>
                  <a:schemeClr val="accent3">
                    <a:lumOff val="44000"/>
                  </a:schemeClr>
                </a:solidFill>
              </a:defRPr>
            </a:pPr>
            <a:endParaRPr dirty="0"/>
          </a:p>
        </p:txBody>
      </p:sp>
      <p:sp>
        <p:nvSpPr>
          <p:cNvPr id="3" name="Shape 3"/>
          <p:cNvSpPr/>
          <p:nvPr/>
        </p:nvSpPr>
        <p:spPr>
          <a:xfrm>
            <a:off x="4617644" y="6659567"/>
            <a:ext cx="662120" cy="198438"/>
          </a:xfrm>
          <a:prstGeom prst="rect">
            <a:avLst/>
          </a:prstGeom>
          <a:solidFill>
            <a:srgbClr val="133176"/>
          </a:solidFill>
          <a:ln>
            <a:solidFill>
              <a:srgbClr val="133176"/>
            </a:solidFill>
          </a:ln>
          <a:effectLst>
            <a:outerShdw blurRad="38100" dist="23000" dir="5400000" rotWithShape="0">
              <a:srgbClr val="000000">
                <a:alpha val="35000"/>
              </a:srgbClr>
            </a:outerShdw>
          </a:effectLst>
        </p:spPr>
        <p:txBody>
          <a:bodyPr lIns="45719" rIns="45719" anchor="ctr"/>
          <a:lstStyle/>
          <a:p>
            <a:pPr algn="ctr" defTabSz="457200">
              <a:defRPr sz="1800">
                <a:solidFill>
                  <a:schemeClr val="accent3">
                    <a:lumOff val="44000"/>
                  </a:schemeClr>
                </a:solidFill>
              </a:defRPr>
            </a:pPr>
            <a:endParaRPr dirty="0"/>
          </a:p>
        </p:txBody>
      </p:sp>
      <p:pic>
        <p:nvPicPr>
          <p:cNvPr id="4" name="image1.png" descr="LOGO CE_Vertical_EN_NEG_quadri_HR"/>
          <p:cNvPicPr>
            <a:picLocks noChangeAspect="1"/>
          </p:cNvPicPr>
          <p:nvPr/>
        </p:nvPicPr>
        <p:blipFill>
          <a:blip r:embed="rId14">
            <a:extLst/>
          </a:blip>
          <a:stretch>
            <a:fillRect/>
          </a:stretch>
        </p:blipFill>
        <p:spPr>
          <a:xfrm>
            <a:off x="4287442" y="258767"/>
            <a:ext cx="1556412" cy="1004888"/>
          </a:xfrm>
          <a:prstGeom prst="rect">
            <a:avLst/>
          </a:prstGeom>
          <a:ln w="12700">
            <a:miter lim="400000"/>
          </a:ln>
        </p:spPr>
      </p:pic>
      <p:sp>
        <p:nvSpPr>
          <p:cNvPr id="5" name="Shape 5"/>
          <p:cNvSpPr>
            <a:spLocks noGrp="1"/>
          </p:cNvSpPr>
          <p:nvPr>
            <p:ph type="title"/>
          </p:nvPr>
        </p:nvSpPr>
        <p:spPr>
          <a:xfrm>
            <a:off x="428232" y="1339850"/>
            <a:ext cx="8915401" cy="93662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Click to edit Master title style</a:t>
            </a:r>
          </a:p>
        </p:txBody>
      </p:sp>
      <p:sp>
        <p:nvSpPr>
          <p:cNvPr id="6" name="Shape 6"/>
          <p:cNvSpPr>
            <a:spLocks noGrp="1"/>
          </p:cNvSpPr>
          <p:nvPr>
            <p:ph type="sldNum" sz="quarter" idx="2"/>
          </p:nvPr>
        </p:nvSpPr>
        <p:spPr>
          <a:xfrm>
            <a:off x="9100372" y="6245241"/>
            <a:ext cx="310339" cy="307777"/>
          </a:xfrm>
          <a:prstGeom prst="rect">
            <a:avLst/>
          </a:prstGeom>
          <a:ln w="12700">
            <a:miter lim="400000"/>
          </a:ln>
        </p:spPr>
        <p:txBody>
          <a:bodyPr wrap="none" lIns="45719" rIns="45719">
            <a:spAutoFit/>
          </a:bodyPr>
          <a:lstStyle>
            <a:lvl1pPr algn="r">
              <a:defRPr sz="1400">
                <a:latin typeface="+mn-lt"/>
                <a:ea typeface="+mn-ea"/>
                <a:cs typeface="+mn-cs"/>
                <a:sym typeface="Arial"/>
              </a:defRPr>
            </a:lvl1pPr>
          </a:lstStyle>
          <a:p>
            <a:fld id="{86CB4B4D-7CA3-9044-876B-883B54F8677D}" type="slidenum">
              <a:t>‹#›</a:t>
            </a:fld>
            <a:endParaRPr dirty="0"/>
          </a:p>
        </p:txBody>
      </p:sp>
      <p:sp>
        <p:nvSpPr>
          <p:cNvPr id="7" name="Shape 7"/>
          <p:cNvSpPr>
            <a:spLocks noGrp="1"/>
          </p:cNvSpPr>
          <p:nvPr>
            <p:ph type="body" idx="1"/>
          </p:nvPr>
        </p:nvSpPr>
        <p:spPr>
          <a:xfrm>
            <a:off x="495300" y="1600204"/>
            <a:ext cx="8915400" cy="4525963"/>
          </a:xfrm>
          <a:prstGeom prst="rect">
            <a:avLst/>
          </a:prstGeom>
          <a:ln w="12700">
            <a:miter lim="400000"/>
          </a:ln>
        </p:spPr>
        <p:txBody>
          <a:bodyPr lIns="45719" rIns="45719"/>
          <a:lstStyle/>
          <a:p>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1pPr>
      <a:lvl2pPr marL="0"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2pPr>
      <a:lvl3pPr marL="0"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3pPr>
      <a:lvl4pPr marL="0"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4pPr>
      <a:lvl5pPr marL="0"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5pPr>
      <a:lvl6pPr marL="0" marR="0" indent="8159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6pPr>
      <a:lvl7pPr marL="0" marR="0" indent="12731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7pPr>
      <a:lvl8pPr marL="0" marR="0" indent="17303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8pPr>
      <a:lvl9pPr marL="0" marR="0" indent="21875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9pPr>
    </p:titleStyle>
    <p:bodyStyle>
      <a:lvl1pPr marL="342900" marR="0" indent="-34290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1pPr>
      <a:lvl2pPr marL="800100" marR="0" indent="-34290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2pPr>
      <a:lvl3pPr marL="0" marR="0" indent="914400" algn="l" defTabSz="914400" rtl="0" latinLnBrk="0">
        <a:lnSpc>
          <a:spcPct val="100000"/>
        </a:lnSpc>
        <a:spcBef>
          <a:spcPts val="500"/>
        </a:spcBef>
        <a:spcAft>
          <a:spcPts val="0"/>
        </a:spcAft>
        <a:buClr>
          <a:schemeClr val="accent3">
            <a:lumOff val="44000"/>
          </a:schemeClr>
        </a:buClr>
        <a:buSzTx/>
        <a:buFontTx/>
        <a:buNone/>
        <a:tabLst/>
        <a:defRPr sz="2400" b="0" i="1" u="none" strike="noStrike" cap="none" spc="0" baseline="0">
          <a:ln>
            <a:noFill/>
          </a:ln>
          <a:solidFill>
            <a:srgbClr val="0F5494"/>
          </a:solidFill>
          <a:uFillTx/>
          <a:latin typeface="Verdana"/>
          <a:ea typeface="Verdana"/>
          <a:cs typeface="Verdana"/>
          <a:sym typeface="Verdana"/>
        </a:defRPr>
      </a:lvl3pPr>
      <a:lvl4pPr marL="1645920" marR="0" indent="-27432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4pPr>
      <a:lvl5pPr marL="2103120" marR="0" indent="-27432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5pPr>
      <a:lvl6pPr marL="2560320" marR="0" indent="-27432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6pPr>
      <a:lvl7pPr marL="3017520" marR="0" indent="-27432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7pPr>
      <a:lvl8pPr marL="3474720" marR="0" indent="-27432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8pPr>
      <a:lvl9pPr marL="3931920" marR="0" indent="-27432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ext uri="{D42A27DB-BD31-4B8C-83A1-F6EECF244321}">
                <p14:modId xmlns:p14="http://schemas.microsoft.com/office/powerpoint/2010/main" val="2512309670"/>
              </p:ext>
            </p:extLst>
          </p:nvPr>
        </p:nvGraphicFramePr>
        <p:xfrm>
          <a:off x="1725" y="1599"/>
          <a:ext cx="1719" cy="1587"/>
        </p:xfrm>
        <a:graphic>
          <a:graphicData uri="http://schemas.openxmlformats.org/presentationml/2006/ole">
            <mc:AlternateContent xmlns:mc="http://schemas.openxmlformats.org/markup-compatibility/2006">
              <mc:Choice xmlns:v="urn:schemas-microsoft-com:vml" Requires="v">
                <p:oleObj spid="_x0000_s2056"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725" y="1599"/>
                        <a:ext cx="1719" cy="1587"/>
                      </a:xfrm>
                      <a:prstGeom prst="rect">
                        <a:avLst/>
                      </a:prstGeom>
                    </p:spPr>
                  </p:pic>
                </p:oleObj>
              </mc:Fallback>
            </mc:AlternateContent>
          </a:graphicData>
        </a:graphic>
      </p:graphicFrame>
      <p:sp>
        <p:nvSpPr>
          <p:cNvPr id="1026" name="Rectangle 2"/>
          <p:cNvSpPr>
            <a:spLocks noGrp="1" noChangeArrowheads="1"/>
          </p:cNvSpPr>
          <p:nvPr>
            <p:ph type="title"/>
          </p:nvPr>
        </p:nvSpPr>
        <p:spPr bwMode="auto">
          <a:xfrm>
            <a:off x="428229" y="1339850"/>
            <a:ext cx="89154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fr-FR" smtClean="0"/>
              <a:t>Title</a:t>
            </a:r>
          </a:p>
        </p:txBody>
      </p:sp>
      <p:sp>
        <p:nvSpPr>
          <p:cNvPr id="1027" name="Rectangle 3"/>
          <p:cNvSpPr>
            <a:spLocks noGrp="1" noChangeArrowheads="1"/>
          </p:cNvSpPr>
          <p:nvPr>
            <p:ph type="body" idx="1"/>
          </p:nvPr>
        </p:nvSpPr>
        <p:spPr bwMode="auto">
          <a:xfrm>
            <a:off x="495300" y="2492386"/>
            <a:ext cx="89154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fr-FR" smtClean="0"/>
              <a:t>Second level</a:t>
            </a:r>
            <a:endParaRPr lang="en-GB" altLang="fr-FR" smtClean="0"/>
          </a:p>
          <a:p>
            <a:pPr lvl="1"/>
            <a:r>
              <a:rPr lang="en-GB" altLang="fr-FR" smtClean="0"/>
              <a:t>Third level</a:t>
            </a:r>
          </a:p>
          <a:p>
            <a:pPr lvl="2"/>
            <a:r>
              <a:rPr lang="en-GB" altLang="fr-FR" smtClean="0"/>
              <a:t>- Fourth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723">
                <a:solidFill>
                  <a:schemeClr val="tx1"/>
                </a:solidFill>
                <a:latin typeface="Arial" charset="0"/>
              </a:defRPr>
            </a:lvl1pPr>
          </a:lstStyle>
          <a:p>
            <a:pPr fontAlgn="base">
              <a:spcBef>
                <a:spcPct val="0"/>
              </a:spcBef>
              <a:spcAft>
                <a:spcPct val="0"/>
              </a:spcAft>
              <a:defRPr/>
            </a:pPr>
            <a:endParaRPr lang="en-GB" altLang="fr-FR" kern="1200" dirty="0">
              <a:solidFill>
                <a:srgbClr val="000000"/>
              </a:solidFill>
              <a:ea typeface="+mn-ea"/>
              <a:cs typeface="+mn-cs"/>
              <a:sym typeface="Gill Sans" charset="0"/>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723">
                <a:solidFill>
                  <a:schemeClr val="tx1"/>
                </a:solidFill>
                <a:latin typeface="Arial" charset="0"/>
              </a:defRPr>
            </a:lvl1pPr>
          </a:lstStyle>
          <a:p>
            <a:pPr fontAlgn="base">
              <a:spcBef>
                <a:spcPct val="0"/>
              </a:spcBef>
              <a:spcAft>
                <a:spcPct val="0"/>
              </a:spcAft>
              <a:defRPr/>
            </a:pPr>
            <a:endParaRPr lang="en-GB" altLang="fr-FR" kern="1200" dirty="0">
              <a:solidFill>
                <a:srgbClr val="000000"/>
              </a:solidFill>
              <a:ea typeface="+mn-ea"/>
              <a:cs typeface="+mn-cs"/>
              <a:sym typeface="Gill Sans" charset="0"/>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723">
                <a:solidFill>
                  <a:schemeClr val="tx1"/>
                </a:solidFill>
                <a:latin typeface="Arial" charset="0"/>
              </a:defRPr>
            </a:lvl1pPr>
          </a:lstStyle>
          <a:p>
            <a:pPr fontAlgn="base">
              <a:spcBef>
                <a:spcPct val="0"/>
              </a:spcBef>
              <a:spcAft>
                <a:spcPct val="0"/>
              </a:spcAft>
            </a:pPr>
            <a:fld id="{FEF22888-4770-4F78-84C5-79C15FA2B26D}" type="slidenum">
              <a:rPr lang="en-GB" altLang="fr-FR" kern="1200">
                <a:solidFill>
                  <a:srgbClr val="000000"/>
                </a:solidFill>
                <a:ea typeface="+mn-ea"/>
                <a:cs typeface="+mn-cs"/>
                <a:sym typeface="Gill Sans" charset="0"/>
              </a:rPr>
              <a:pPr fontAlgn="base">
                <a:spcBef>
                  <a:spcPct val="0"/>
                </a:spcBef>
                <a:spcAft>
                  <a:spcPct val="0"/>
                </a:spcAft>
              </a:pPr>
              <a:t>‹#›</a:t>
            </a:fld>
            <a:endParaRPr lang="en-GB" altLang="fr-FR" kern="1200" dirty="0">
              <a:solidFill>
                <a:srgbClr val="000000"/>
              </a:solidFill>
              <a:ea typeface="+mn-ea"/>
              <a:cs typeface="+mn-cs"/>
              <a:sym typeface="Gill Sans" charset="0"/>
            </a:endParaRPr>
          </a:p>
        </p:txBody>
      </p:sp>
      <p:sp>
        <p:nvSpPr>
          <p:cNvPr id="15" name="Rectangle 14"/>
          <p:cNvSpPr/>
          <p:nvPr/>
        </p:nvSpPr>
        <p:spPr>
          <a:xfrm>
            <a:off x="0" y="0"/>
            <a:ext cx="9906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62737" hangingPunct="1">
              <a:defRPr/>
            </a:pPr>
            <a:endParaRPr lang="en-US" sz="2215" kern="1200" dirty="0">
              <a:solidFill>
                <a:srgbClr val="FFFFFF"/>
              </a:solidFill>
              <a:sym typeface="Gill Sans" charset="0"/>
            </a:endParaRPr>
          </a:p>
        </p:txBody>
      </p:sp>
      <p:sp>
        <p:nvSpPr>
          <p:cNvPr id="7" name="Rectangle 6"/>
          <p:cNvSpPr/>
          <p:nvPr/>
        </p:nvSpPr>
        <p:spPr>
          <a:xfrm>
            <a:off x="4617644" y="6659574"/>
            <a:ext cx="662119"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562737" hangingPunct="1">
              <a:defRPr/>
            </a:pPr>
            <a:endParaRPr lang="en-US" sz="2215" kern="1200" dirty="0">
              <a:solidFill>
                <a:srgbClr val="FFFFFF"/>
              </a:solidFill>
              <a:sym typeface="Gill Sans" charset="0"/>
            </a:endParaRPr>
          </a:p>
        </p:txBody>
      </p:sp>
      <p:pic>
        <p:nvPicPr>
          <p:cNvPr id="1033" name="Picture 17" descr="LOGO CE_Vertical_EN_NEG_quadri_H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87447" y="258770"/>
            <a:ext cx="1556411"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2459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marL="441591" indent="-441591" algn="l" rtl="0" eaLnBrk="0" fontAlgn="base" hangingPunct="0">
        <a:spcBef>
          <a:spcPct val="0"/>
        </a:spcBef>
        <a:spcAft>
          <a:spcPct val="0"/>
        </a:spcAft>
        <a:defRPr sz="3692" b="1">
          <a:solidFill>
            <a:srgbClr val="0F5494"/>
          </a:solidFill>
          <a:latin typeface="+mj-lt"/>
          <a:ea typeface="+mj-ea"/>
          <a:cs typeface="+mj-cs"/>
        </a:defRPr>
      </a:lvl1pPr>
      <a:lvl2pPr marL="441591" indent="-441591" algn="l" rtl="0" eaLnBrk="0" fontAlgn="base" hangingPunct="0">
        <a:spcBef>
          <a:spcPct val="0"/>
        </a:spcBef>
        <a:spcAft>
          <a:spcPct val="0"/>
        </a:spcAft>
        <a:defRPr sz="3692" b="1">
          <a:solidFill>
            <a:srgbClr val="0F5494"/>
          </a:solidFill>
          <a:latin typeface="Verdana" pitchFamily="34" charset="0"/>
        </a:defRPr>
      </a:lvl2pPr>
      <a:lvl3pPr marL="441591" indent="-441591" algn="l" rtl="0" eaLnBrk="0" fontAlgn="base" hangingPunct="0">
        <a:spcBef>
          <a:spcPct val="0"/>
        </a:spcBef>
        <a:spcAft>
          <a:spcPct val="0"/>
        </a:spcAft>
        <a:defRPr sz="3692" b="1">
          <a:solidFill>
            <a:srgbClr val="0F5494"/>
          </a:solidFill>
          <a:latin typeface="Verdana" pitchFamily="34" charset="0"/>
        </a:defRPr>
      </a:lvl3pPr>
      <a:lvl4pPr marL="441591" indent="-441591" algn="l" rtl="0" eaLnBrk="0" fontAlgn="base" hangingPunct="0">
        <a:spcBef>
          <a:spcPct val="0"/>
        </a:spcBef>
        <a:spcAft>
          <a:spcPct val="0"/>
        </a:spcAft>
        <a:defRPr sz="3692" b="1">
          <a:solidFill>
            <a:srgbClr val="0F5494"/>
          </a:solidFill>
          <a:latin typeface="Verdana" pitchFamily="34" charset="0"/>
        </a:defRPr>
      </a:lvl4pPr>
      <a:lvl5pPr marL="441591" indent="-441591" algn="l" rtl="0" eaLnBrk="0" fontAlgn="base" hangingPunct="0">
        <a:spcBef>
          <a:spcPct val="0"/>
        </a:spcBef>
        <a:spcAft>
          <a:spcPct val="0"/>
        </a:spcAft>
        <a:defRPr sz="3692" b="1">
          <a:solidFill>
            <a:srgbClr val="0F5494"/>
          </a:solidFill>
          <a:latin typeface="Verdana" pitchFamily="34" charset="0"/>
        </a:defRPr>
      </a:lvl5pPr>
      <a:lvl6pPr marL="1004327" algn="l" rtl="0" eaLnBrk="1" fontAlgn="base" hangingPunct="1">
        <a:spcBef>
          <a:spcPct val="0"/>
        </a:spcBef>
        <a:spcAft>
          <a:spcPct val="0"/>
        </a:spcAft>
        <a:defRPr sz="3692" b="1">
          <a:solidFill>
            <a:srgbClr val="0F5494"/>
          </a:solidFill>
          <a:latin typeface="Verdana" pitchFamily="34" charset="0"/>
        </a:defRPr>
      </a:lvl6pPr>
      <a:lvl7pPr marL="1567063" algn="l" rtl="0" eaLnBrk="1" fontAlgn="base" hangingPunct="1">
        <a:spcBef>
          <a:spcPct val="0"/>
        </a:spcBef>
        <a:spcAft>
          <a:spcPct val="0"/>
        </a:spcAft>
        <a:defRPr sz="3692" b="1">
          <a:solidFill>
            <a:srgbClr val="0F5494"/>
          </a:solidFill>
          <a:latin typeface="Verdana" pitchFamily="34" charset="0"/>
        </a:defRPr>
      </a:lvl7pPr>
      <a:lvl8pPr marL="2129800" algn="l" rtl="0" eaLnBrk="1" fontAlgn="base" hangingPunct="1">
        <a:spcBef>
          <a:spcPct val="0"/>
        </a:spcBef>
        <a:spcAft>
          <a:spcPct val="0"/>
        </a:spcAft>
        <a:defRPr sz="3692" b="1">
          <a:solidFill>
            <a:srgbClr val="0F5494"/>
          </a:solidFill>
          <a:latin typeface="Verdana" pitchFamily="34" charset="0"/>
        </a:defRPr>
      </a:lvl8pPr>
      <a:lvl9pPr marL="2692534" algn="l" rtl="0" eaLnBrk="1" fontAlgn="base" hangingPunct="1">
        <a:spcBef>
          <a:spcPct val="0"/>
        </a:spcBef>
        <a:spcAft>
          <a:spcPct val="0"/>
        </a:spcAft>
        <a:defRPr sz="3692" b="1">
          <a:solidFill>
            <a:srgbClr val="0F5494"/>
          </a:solidFill>
          <a:latin typeface="Verdana" pitchFamily="34" charset="0"/>
        </a:defRPr>
      </a:lvl9pPr>
    </p:titleStyle>
    <p:bodyStyle>
      <a:lvl1pPr marL="422051" indent="-422051" algn="l" rtl="0" eaLnBrk="0" fontAlgn="base" hangingPunct="0">
        <a:spcBef>
          <a:spcPct val="20000"/>
        </a:spcBef>
        <a:spcAft>
          <a:spcPct val="0"/>
        </a:spcAft>
        <a:buClr>
          <a:schemeClr val="bg1"/>
        </a:buClr>
        <a:buChar char="•"/>
        <a:defRPr sz="2954" i="1">
          <a:solidFill>
            <a:srgbClr val="0F5494"/>
          </a:solidFill>
          <a:latin typeface="+mn-lt"/>
          <a:ea typeface="+mn-ea"/>
          <a:cs typeface="+mn-cs"/>
        </a:defRPr>
      </a:lvl1pPr>
      <a:lvl2pPr marL="914446" indent="-351710" algn="l" rtl="0" eaLnBrk="0" fontAlgn="base" hangingPunct="0">
        <a:spcBef>
          <a:spcPct val="20000"/>
        </a:spcBef>
        <a:spcAft>
          <a:spcPct val="0"/>
        </a:spcAft>
        <a:buClr>
          <a:srgbClr val="009FBA"/>
        </a:buClr>
        <a:buChar char="•"/>
        <a:defRPr sz="2462" b="1">
          <a:solidFill>
            <a:srgbClr val="0F5494"/>
          </a:solidFill>
          <a:latin typeface="+mn-lt"/>
        </a:defRPr>
      </a:lvl2pPr>
      <a:lvl3pPr marL="1406839" indent="-281368" algn="l" rtl="0" eaLnBrk="0" fontAlgn="base" hangingPunct="0">
        <a:spcBef>
          <a:spcPct val="20000"/>
        </a:spcBef>
        <a:spcAft>
          <a:spcPct val="0"/>
        </a:spcAft>
        <a:defRPr sz="1723">
          <a:solidFill>
            <a:srgbClr val="0F5494"/>
          </a:solidFill>
          <a:latin typeface="+mn-lt"/>
        </a:defRPr>
      </a:lvl3pPr>
      <a:lvl4pPr marL="1969575" indent="-281368" algn="l" rtl="0" eaLnBrk="0" fontAlgn="base" hangingPunct="0">
        <a:spcBef>
          <a:spcPct val="20000"/>
        </a:spcBef>
        <a:spcAft>
          <a:spcPct val="0"/>
        </a:spcAft>
        <a:buChar char="–"/>
        <a:defRPr sz="2462">
          <a:solidFill>
            <a:schemeClr val="tx1"/>
          </a:solidFill>
          <a:latin typeface="Arial" charset="0"/>
        </a:defRPr>
      </a:lvl4pPr>
      <a:lvl5pPr marL="2532312" indent="-281368" algn="l" rtl="0" eaLnBrk="0" fontAlgn="base" hangingPunct="0">
        <a:spcBef>
          <a:spcPct val="20000"/>
        </a:spcBef>
        <a:spcAft>
          <a:spcPct val="0"/>
        </a:spcAft>
        <a:buChar char="»"/>
        <a:defRPr sz="2462">
          <a:solidFill>
            <a:schemeClr val="tx1"/>
          </a:solidFill>
          <a:latin typeface="Arial" charset="0"/>
        </a:defRPr>
      </a:lvl5pPr>
      <a:lvl6pPr marL="3095047" indent="-281368" algn="l" rtl="0" eaLnBrk="1" fontAlgn="base" hangingPunct="1">
        <a:spcBef>
          <a:spcPct val="20000"/>
        </a:spcBef>
        <a:spcAft>
          <a:spcPct val="0"/>
        </a:spcAft>
        <a:buChar char="»"/>
        <a:defRPr sz="2462">
          <a:solidFill>
            <a:schemeClr val="tx1"/>
          </a:solidFill>
          <a:latin typeface="Arial" charset="0"/>
        </a:defRPr>
      </a:lvl6pPr>
      <a:lvl7pPr marL="3657783" indent="-281368" algn="l" rtl="0" eaLnBrk="1" fontAlgn="base" hangingPunct="1">
        <a:spcBef>
          <a:spcPct val="20000"/>
        </a:spcBef>
        <a:spcAft>
          <a:spcPct val="0"/>
        </a:spcAft>
        <a:buChar char="»"/>
        <a:defRPr sz="2462">
          <a:solidFill>
            <a:schemeClr val="tx1"/>
          </a:solidFill>
          <a:latin typeface="Arial" charset="0"/>
        </a:defRPr>
      </a:lvl7pPr>
      <a:lvl8pPr marL="4220519" indent="-281368" algn="l" rtl="0" eaLnBrk="1" fontAlgn="base" hangingPunct="1">
        <a:spcBef>
          <a:spcPct val="20000"/>
        </a:spcBef>
        <a:spcAft>
          <a:spcPct val="0"/>
        </a:spcAft>
        <a:buChar char="»"/>
        <a:defRPr sz="2462">
          <a:solidFill>
            <a:schemeClr val="tx1"/>
          </a:solidFill>
          <a:latin typeface="Arial" charset="0"/>
        </a:defRPr>
      </a:lvl8pPr>
      <a:lvl9pPr marL="4783254" indent="-281368" algn="l" rtl="0" eaLnBrk="1" fontAlgn="base" hangingPunct="1">
        <a:spcBef>
          <a:spcPct val="20000"/>
        </a:spcBef>
        <a:spcAft>
          <a:spcPct val="0"/>
        </a:spcAft>
        <a:buChar char="»"/>
        <a:defRPr sz="2462">
          <a:solidFill>
            <a:schemeClr val="tx1"/>
          </a:solidFill>
          <a:latin typeface="Arial" charset="0"/>
        </a:defRPr>
      </a:lvl9pPr>
    </p:bodyStyle>
    <p:otherStyle>
      <a:defPPr>
        <a:defRPr lang="fr-FR"/>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1339850"/>
            <a:ext cx="89154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fr-FR" smtClean="0"/>
              <a:t>Title</a:t>
            </a:r>
          </a:p>
        </p:txBody>
      </p:sp>
      <p:sp>
        <p:nvSpPr>
          <p:cNvPr id="1027" name="Rectangle 3"/>
          <p:cNvSpPr>
            <a:spLocks noGrp="1" noChangeArrowheads="1"/>
          </p:cNvSpPr>
          <p:nvPr>
            <p:ph type="body" idx="1"/>
          </p:nvPr>
        </p:nvSpPr>
        <p:spPr bwMode="auto">
          <a:xfrm>
            <a:off x="495300" y="2492376"/>
            <a:ext cx="89154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fr-FR" smtClean="0"/>
              <a:t>Second level</a:t>
            </a:r>
            <a:endParaRPr lang="en-GB" altLang="fr-FR" smtClean="0"/>
          </a:p>
          <a:p>
            <a:pPr lvl="1"/>
            <a:r>
              <a:rPr lang="en-GB" altLang="fr-FR" smtClean="0"/>
              <a:t>Third level</a:t>
            </a:r>
          </a:p>
          <a:p>
            <a:pPr lvl="2"/>
            <a:r>
              <a:rPr lang="en-GB" altLang="fr-FR" smtClean="0"/>
              <a:t>- Fourth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charset="0"/>
              </a:defRPr>
            </a:lvl1pPr>
          </a:lstStyle>
          <a:p>
            <a:pPr fontAlgn="base">
              <a:spcBef>
                <a:spcPct val="0"/>
              </a:spcBef>
              <a:spcAft>
                <a:spcPct val="0"/>
              </a:spcAft>
              <a:defRPr/>
            </a:pPr>
            <a:endParaRPr lang="en-GB" altLang="fr-FR" kern="1200" dirty="0">
              <a:solidFill>
                <a:srgbClr val="000000"/>
              </a:solidFill>
              <a:ea typeface="+mn-ea"/>
              <a:cs typeface="+mn-cs"/>
              <a:sym typeface="Gill Sans" charset="0"/>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defRPr>
            </a:lvl1pPr>
          </a:lstStyle>
          <a:p>
            <a:pPr fontAlgn="base">
              <a:spcBef>
                <a:spcPct val="0"/>
              </a:spcBef>
              <a:spcAft>
                <a:spcPct val="0"/>
              </a:spcAft>
              <a:defRPr/>
            </a:pPr>
            <a:endParaRPr lang="en-GB" altLang="fr-FR" kern="1200" dirty="0">
              <a:solidFill>
                <a:srgbClr val="000000"/>
              </a:solidFill>
              <a:ea typeface="+mn-ea"/>
              <a:cs typeface="+mn-cs"/>
              <a:sym typeface="Gill Sans" charset="0"/>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charset="0"/>
              </a:defRPr>
            </a:lvl1pPr>
          </a:lstStyle>
          <a:p>
            <a:pPr fontAlgn="base">
              <a:spcBef>
                <a:spcPct val="0"/>
              </a:spcBef>
              <a:spcAft>
                <a:spcPct val="0"/>
              </a:spcAft>
            </a:pPr>
            <a:fld id="{FEF22888-4770-4F78-84C5-79C15FA2B26D}" type="slidenum">
              <a:rPr lang="en-GB" altLang="fr-FR" kern="1200">
                <a:solidFill>
                  <a:srgbClr val="000000"/>
                </a:solidFill>
                <a:ea typeface="+mn-ea"/>
                <a:cs typeface="+mn-cs"/>
                <a:sym typeface="Gill Sans" charset="0"/>
              </a:rPr>
              <a:pPr fontAlgn="base">
                <a:spcBef>
                  <a:spcPct val="0"/>
                </a:spcBef>
                <a:spcAft>
                  <a:spcPct val="0"/>
                </a:spcAft>
              </a:pPr>
              <a:t>‹#›</a:t>
            </a:fld>
            <a:endParaRPr lang="en-GB" altLang="fr-FR" kern="1200" dirty="0">
              <a:solidFill>
                <a:srgbClr val="000000"/>
              </a:solidFill>
              <a:ea typeface="+mn-ea"/>
              <a:cs typeface="+mn-cs"/>
              <a:sym typeface="Gill Sans" charset="0"/>
            </a:endParaRPr>
          </a:p>
        </p:txBody>
      </p:sp>
      <p:sp>
        <p:nvSpPr>
          <p:cNvPr id="15" name="Rectangle 14"/>
          <p:cNvSpPr/>
          <p:nvPr/>
        </p:nvSpPr>
        <p:spPr>
          <a:xfrm>
            <a:off x="0" y="0"/>
            <a:ext cx="9906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hangingPunct="1">
              <a:defRPr/>
            </a:pPr>
            <a:endParaRPr lang="en-US" sz="1800" kern="1200" dirty="0">
              <a:solidFill>
                <a:srgbClr val="FFFFFF"/>
              </a:solidFill>
              <a:sym typeface="Gill Sans" charset="0"/>
            </a:endParaRPr>
          </a:p>
        </p:txBody>
      </p:sp>
      <p:sp>
        <p:nvSpPr>
          <p:cNvPr id="7" name="Rectangle 6"/>
          <p:cNvSpPr/>
          <p:nvPr/>
        </p:nvSpPr>
        <p:spPr>
          <a:xfrm>
            <a:off x="4617642" y="6659564"/>
            <a:ext cx="662119"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hangingPunct="1">
              <a:defRPr/>
            </a:pPr>
            <a:endParaRPr lang="en-US" sz="1800" kern="1200" dirty="0">
              <a:solidFill>
                <a:srgbClr val="FFFFFF"/>
              </a:solidFill>
              <a:sym typeface="Gill Sans" charset="0"/>
            </a:endParaRPr>
          </a:p>
        </p:txBody>
      </p:sp>
      <p:pic>
        <p:nvPicPr>
          <p:cNvPr id="1033" name="Picture 17" descr="LOGO CE_Vertical_EN_NEG_quadri_H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87442" y="258764"/>
            <a:ext cx="1556411"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6551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5.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272481" y="1124746"/>
            <a:ext cx="9439051" cy="2848445"/>
          </a:xfrm>
          <a:prstGeom prst="rect">
            <a:avLst/>
          </a:prstGeom>
        </p:spPr>
        <p:txBody>
          <a:bodyPr>
            <a:normAutofit/>
          </a:bodyPr>
          <a:lstStyle/>
          <a:p>
            <a:pPr indent="344423" defTabSz="877823">
              <a:defRPr sz="3455"/>
            </a:pPr>
            <a:r>
              <a:rPr dirty="0"/>
              <a:t/>
            </a:r>
            <a:br>
              <a:rPr dirty="0"/>
            </a:br>
            <a:r>
              <a:rPr lang="fr-BE" sz="2000" dirty="0">
                <a:solidFill>
                  <a:srgbClr val="0F5494"/>
                </a:solidFill>
                <a:latin typeface="Verdana"/>
                <a:ea typeface="Verdana"/>
                <a:cs typeface="Verdana"/>
                <a:sym typeface="Verdana"/>
              </a:rPr>
              <a:t>OPSYS </a:t>
            </a:r>
            <a:br>
              <a:rPr lang="fr-BE" sz="2000" dirty="0">
                <a:solidFill>
                  <a:srgbClr val="0F5494"/>
                </a:solidFill>
                <a:latin typeface="Verdana"/>
                <a:ea typeface="Verdana"/>
                <a:cs typeface="Verdana"/>
                <a:sym typeface="Verdana"/>
              </a:rPr>
            </a:br>
            <a:r>
              <a:rPr lang="fr-BE" sz="2000" dirty="0">
                <a:solidFill>
                  <a:srgbClr val="0F5494"/>
                </a:solidFill>
                <a:latin typeface="Verdana"/>
                <a:ea typeface="Verdana"/>
                <a:cs typeface="Verdana"/>
                <a:sym typeface="Verdana"/>
              </a:rPr>
              <a:t>A business transformation </a:t>
            </a:r>
            <a:r>
              <a:rPr lang="fr-BE" sz="2000" dirty="0" smtClean="0">
                <a:solidFill>
                  <a:srgbClr val="0F5494"/>
                </a:solidFill>
                <a:latin typeface="Verdana"/>
                <a:ea typeface="Verdana"/>
                <a:cs typeface="Verdana"/>
                <a:sym typeface="Verdana"/>
              </a:rPr>
              <a:t>and digitalisation program </a:t>
            </a:r>
            <a:r>
              <a:rPr lang="fr-BE" sz="2000" dirty="0">
                <a:solidFill>
                  <a:srgbClr val="0F5494"/>
                </a:solidFill>
                <a:latin typeface="Verdana"/>
                <a:ea typeface="Verdana"/>
                <a:cs typeface="Verdana"/>
                <a:sym typeface="Verdana"/>
              </a:rPr>
              <a:t/>
            </a:r>
            <a:br>
              <a:rPr lang="fr-BE" sz="2000" dirty="0">
                <a:solidFill>
                  <a:srgbClr val="0F5494"/>
                </a:solidFill>
                <a:latin typeface="Verdana"/>
                <a:ea typeface="Verdana"/>
                <a:cs typeface="Verdana"/>
                <a:sym typeface="Verdana"/>
              </a:rPr>
            </a:br>
            <a:r>
              <a:rPr lang="fr-BE" sz="2000" dirty="0">
                <a:solidFill>
                  <a:srgbClr val="0F5494"/>
                </a:solidFill>
                <a:latin typeface="Verdana"/>
                <a:ea typeface="Verdana"/>
                <a:cs typeface="Verdana"/>
                <a:sym typeface="Verdana"/>
              </a:rPr>
              <a:t>for visible impact and enhanced performance around </a:t>
            </a:r>
            <a:br>
              <a:rPr lang="fr-BE" sz="2000" dirty="0">
                <a:solidFill>
                  <a:srgbClr val="0F5494"/>
                </a:solidFill>
                <a:latin typeface="Verdana"/>
                <a:ea typeface="Verdana"/>
                <a:cs typeface="Verdana"/>
                <a:sym typeface="Verdana"/>
              </a:rPr>
            </a:br>
            <a:r>
              <a:rPr lang="fr-BE" sz="2000" dirty="0">
                <a:solidFill>
                  <a:srgbClr val="0F5494"/>
                </a:solidFill>
                <a:latin typeface="Verdana"/>
                <a:ea typeface="Verdana"/>
                <a:cs typeface="Verdana"/>
                <a:sym typeface="Verdana"/>
              </a:rPr>
              <a:t>our delivery chains in the external service </a:t>
            </a:r>
            <a:br>
              <a:rPr lang="fr-BE" sz="2000" dirty="0">
                <a:solidFill>
                  <a:srgbClr val="0F5494"/>
                </a:solidFill>
                <a:latin typeface="Verdana"/>
                <a:ea typeface="Verdana"/>
                <a:cs typeface="Verdana"/>
                <a:sym typeface="Verdana"/>
              </a:rPr>
            </a:br>
            <a:r>
              <a:rPr lang="fr-BE" sz="2000" dirty="0">
                <a:solidFill>
                  <a:srgbClr val="0F5494"/>
                </a:solidFill>
                <a:latin typeface="Verdana"/>
                <a:ea typeface="Verdana"/>
                <a:cs typeface="Verdana"/>
                <a:sym typeface="Verdana"/>
              </a:rPr>
              <a:t>DEVCO, NEAR, </a:t>
            </a:r>
            <a:r>
              <a:rPr lang="fr-BE" sz="2000" dirty="0" smtClean="0">
                <a:solidFill>
                  <a:srgbClr val="0F5494"/>
                </a:solidFill>
                <a:latin typeface="Verdana"/>
                <a:ea typeface="Verdana"/>
                <a:cs typeface="Verdana"/>
                <a:sym typeface="Verdana"/>
              </a:rPr>
              <a:t>FPI, EEAS  </a:t>
            </a:r>
            <a:r>
              <a:rPr sz="2000" dirty="0">
                <a:solidFill>
                  <a:srgbClr val="0F5494"/>
                </a:solidFill>
                <a:latin typeface="Verdana"/>
                <a:ea typeface="Verdana"/>
                <a:cs typeface="Verdana"/>
                <a:sym typeface="Verdana"/>
              </a:rPr>
              <a:t/>
            </a:r>
            <a:br>
              <a:rPr sz="2000" dirty="0">
                <a:solidFill>
                  <a:srgbClr val="0F5494"/>
                </a:solidFill>
                <a:latin typeface="Verdana"/>
                <a:ea typeface="Verdana"/>
                <a:cs typeface="Verdana"/>
                <a:sym typeface="Verdana"/>
              </a:rPr>
            </a:br>
            <a:r>
              <a:rPr sz="1919" dirty="0"/>
              <a:t/>
            </a:r>
            <a:br>
              <a:rPr sz="1919" dirty="0"/>
            </a:br>
            <a:endParaRPr sz="1536" dirty="0">
              <a:solidFill>
                <a:srgbClr val="A6A6A6"/>
              </a:solidFill>
            </a:endParaRPr>
          </a:p>
        </p:txBody>
      </p:sp>
      <p:sp>
        <p:nvSpPr>
          <p:cNvPr id="128" name="Shape 128"/>
          <p:cNvSpPr/>
          <p:nvPr/>
        </p:nvSpPr>
        <p:spPr>
          <a:xfrm>
            <a:off x="428498" y="5877293"/>
            <a:ext cx="4602514" cy="281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solidFill>
                  <a:srgbClr val="0F5494"/>
                </a:solidFill>
              </a:defRPr>
            </a:pPr>
            <a:r>
              <a:rPr dirty="0"/>
              <a:t>Brussels, </a:t>
            </a:r>
            <a:r>
              <a:rPr lang="fr-BE" dirty="0" smtClean="0"/>
              <a:t>22 </a:t>
            </a:r>
            <a:r>
              <a:rPr dirty="0" smtClean="0"/>
              <a:t>September 2016</a:t>
            </a:r>
            <a:r>
              <a:rPr lang="fr-BE" dirty="0" smtClean="0"/>
              <a:t>, 05</a:t>
            </a:r>
            <a:endParaRPr b="1" dirty="0">
              <a:solidFill>
                <a:srgbClr val="FF0000"/>
              </a:solidFill>
            </a:endParaRPr>
          </a:p>
        </p:txBody>
      </p:sp>
      <p:sp>
        <p:nvSpPr>
          <p:cNvPr id="129" name="Shape 129"/>
          <p:cNvSpPr>
            <a:spLocks noGrp="1"/>
          </p:cNvSpPr>
          <p:nvPr>
            <p:ph type="sldNum" sz="quarter" idx="2"/>
          </p:nvPr>
        </p:nvSpPr>
        <p:spPr>
          <a:xfrm>
            <a:off x="4864361" y="6625452"/>
            <a:ext cx="177290" cy="27699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a:t>
            </a:fld>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6777" y="123825"/>
            <a:ext cx="7509308" cy="657225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39986">
            <a:off x="-261157" y="145057"/>
            <a:ext cx="1411033" cy="1558355"/>
          </a:xfrm>
          <a:prstGeom prst="rect">
            <a:avLst/>
          </a:prstGeom>
        </p:spPr>
      </p:pic>
      <p:sp>
        <p:nvSpPr>
          <p:cNvPr id="2" name="Title 1"/>
          <p:cNvSpPr>
            <a:spLocks noGrp="1"/>
          </p:cNvSpPr>
          <p:nvPr>
            <p:ph type="title"/>
          </p:nvPr>
        </p:nvSpPr>
        <p:spPr>
          <a:xfrm>
            <a:off x="7181853" y="130175"/>
            <a:ext cx="3281363" cy="936625"/>
          </a:xfrm>
        </p:spPr>
        <p:txBody>
          <a:bodyPr/>
          <a:lstStyle/>
          <a:p>
            <a:r>
              <a:rPr lang="en-GB" sz="3200" dirty="0" smtClean="0">
                <a:solidFill>
                  <a:schemeClr val="accent6">
                    <a:lumMod val="75000"/>
                  </a:schemeClr>
                </a:solidFill>
              </a:rPr>
              <a:t>My workplace</a:t>
            </a:r>
            <a:endParaRPr lang="en-GB" sz="3200" dirty="0">
              <a:solidFill>
                <a:schemeClr val="accent6">
                  <a:lumMod val="75000"/>
                </a:schemeClr>
              </a:solidFill>
            </a:endParaRPr>
          </a:p>
        </p:txBody>
      </p:sp>
    </p:spTree>
    <p:extLst>
      <p:ext uri="{BB962C8B-B14F-4D97-AF65-F5344CB8AC3E}">
        <p14:creationId xmlns:p14="http://schemas.microsoft.com/office/powerpoint/2010/main" val="104084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4863" y="152400"/>
            <a:ext cx="7400296" cy="6476842"/>
          </a:xfrm>
        </p:spPr>
      </p:pic>
      <p:sp>
        <p:nvSpPr>
          <p:cNvPr id="6" name="Title 1"/>
          <p:cNvSpPr txBox="1">
            <a:spLocks/>
          </p:cNvSpPr>
          <p:nvPr/>
        </p:nvSpPr>
        <p:spPr bwMode="auto">
          <a:xfrm>
            <a:off x="6849071" y="12700"/>
            <a:ext cx="303371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441591" indent="-441591" algn="l" rtl="0" eaLnBrk="0" fontAlgn="base" hangingPunct="0">
              <a:spcBef>
                <a:spcPct val="0"/>
              </a:spcBef>
              <a:spcAft>
                <a:spcPct val="0"/>
              </a:spcAft>
              <a:defRPr sz="3692" b="1">
                <a:solidFill>
                  <a:srgbClr val="0F5494"/>
                </a:solidFill>
                <a:latin typeface="+mj-lt"/>
                <a:ea typeface="+mj-ea"/>
                <a:cs typeface="+mj-cs"/>
              </a:defRPr>
            </a:lvl1pPr>
            <a:lvl2pPr marL="441591" indent="-441591" algn="l" rtl="0" eaLnBrk="0" fontAlgn="base" hangingPunct="0">
              <a:spcBef>
                <a:spcPct val="0"/>
              </a:spcBef>
              <a:spcAft>
                <a:spcPct val="0"/>
              </a:spcAft>
              <a:defRPr sz="3692" b="1">
                <a:solidFill>
                  <a:srgbClr val="0F5494"/>
                </a:solidFill>
                <a:latin typeface="Verdana" pitchFamily="34" charset="0"/>
              </a:defRPr>
            </a:lvl2pPr>
            <a:lvl3pPr marL="441591" indent="-441591" algn="l" rtl="0" eaLnBrk="0" fontAlgn="base" hangingPunct="0">
              <a:spcBef>
                <a:spcPct val="0"/>
              </a:spcBef>
              <a:spcAft>
                <a:spcPct val="0"/>
              </a:spcAft>
              <a:defRPr sz="3692" b="1">
                <a:solidFill>
                  <a:srgbClr val="0F5494"/>
                </a:solidFill>
                <a:latin typeface="Verdana" pitchFamily="34" charset="0"/>
              </a:defRPr>
            </a:lvl3pPr>
            <a:lvl4pPr marL="441591" indent="-441591" algn="l" rtl="0" eaLnBrk="0" fontAlgn="base" hangingPunct="0">
              <a:spcBef>
                <a:spcPct val="0"/>
              </a:spcBef>
              <a:spcAft>
                <a:spcPct val="0"/>
              </a:spcAft>
              <a:defRPr sz="3692" b="1">
                <a:solidFill>
                  <a:srgbClr val="0F5494"/>
                </a:solidFill>
                <a:latin typeface="Verdana" pitchFamily="34" charset="0"/>
              </a:defRPr>
            </a:lvl4pPr>
            <a:lvl5pPr marL="441591" indent="-441591" algn="l" rtl="0" eaLnBrk="0" fontAlgn="base" hangingPunct="0">
              <a:spcBef>
                <a:spcPct val="0"/>
              </a:spcBef>
              <a:spcAft>
                <a:spcPct val="0"/>
              </a:spcAft>
              <a:defRPr sz="3692" b="1">
                <a:solidFill>
                  <a:srgbClr val="0F5494"/>
                </a:solidFill>
                <a:latin typeface="Verdana" pitchFamily="34" charset="0"/>
              </a:defRPr>
            </a:lvl5pPr>
            <a:lvl6pPr marL="1004327" algn="l" rtl="0" eaLnBrk="1" fontAlgn="base" hangingPunct="1">
              <a:spcBef>
                <a:spcPct val="0"/>
              </a:spcBef>
              <a:spcAft>
                <a:spcPct val="0"/>
              </a:spcAft>
              <a:defRPr sz="3692" b="1">
                <a:solidFill>
                  <a:srgbClr val="0F5494"/>
                </a:solidFill>
                <a:latin typeface="Verdana" pitchFamily="34" charset="0"/>
              </a:defRPr>
            </a:lvl6pPr>
            <a:lvl7pPr marL="1567063" algn="l" rtl="0" eaLnBrk="1" fontAlgn="base" hangingPunct="1">
              <a:spcBef>
                <a:spcPct val="0"/>
              </a:spcBef>
              <a:spcAft>
                <a:spcPct val="0"/>
              </a:spcAft>
              <a:defRPr sz="3692" b="1">
                <a:solidFill>
                  <a:srgbClr val="0F5494"/>
                </a:solidFill>
                <a:latin typeface="Verdana" pitchFamily="34" charset="0"/>
              </a:defRPr>
            </a:lvl7pPr>
            <a:lvl8pPr marL="2129800" algn="l" rtl="0" eaLnBrk="1" fontAlgn="base" hangingPunct="1">
              <a:spcBef>
                <a:spcPct val="0"/>
              </a:spcBef>
              <a:spcAft>
                <a:spcPct val="0"/>
              </a:spcAft>
              <a:defRPr sz="3692" b="1">
                <a:solidFill>
                  <a:srgbClr val="0F5494"/>
                </a:solidFill>
                <a:latin typeface="Verdana" pitchFamily="34" charset="0"/>
              </a:defRPr>
            </a:lvl8pPr>
            <a:lvl9pPr marL="2692534" algn="l" rtl="0" eaLnBrk="1" fontAlgn="base" hangingPunct="1">
              <a:spcBef>
                <a:spcPct val="0"/>
              </a:spcBef>
              <a:spcAft>
                <a:spcPct val="0"/>
              </a:spcAft>
              <a:defRPr sz="3692" b="1">
                <a:solidFill>
                  <a:srgbClr val="0F5494"/>
                </a:solidFill>
                <a:latin typeface="Verdana" pitchFamily="34" charset="0"/>
              </a:defRPr>
            </a:lvl9pPr>
          </a:lstStyle>
          <a:p>
            <a:r>
              <a:rPr lang="en-GB" dirty="0" smtClean="0">
                <a:solidFill>
                  <a:srgbClr val="2D2D8A">
                    <a:lumMod val="75000"/>
                  </a:srgbClr>
                </a:solidFill>
              </a:rPr>
              <a:t>Project page</a:t>
            </a:r>
            <a:endParaRPr lang="en-GB" dirty="0">
              <a:solidFill>
                <a:srgbClr val="2D2D8A">
                  <a:lumMod val="75000"/>
                </a:srgb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39986">
            <a:off x="-261157" y="145057"/>
            <a:ext cx="1411033" cy="1558355"/>
          </a:xfrm>
          <a:prstGeom prst="rect">
            <a:avLst/>
          </a:prstGeom>
        </p:spPr>
      </p:pic>
    </p:spTree>
    <p:extLst>
      <p:ext uri="{BB962C8B-B14F-4D97-AF65-F5344CB8AC3E}">
        <p14:creationId xmlns:p14="http://schemas.microsoft.com/office/powerpoint/2010/main" val="2639740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C:\Users\petiluc\Desktop\7 Logframe mangement with nav 1920x10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6" y="419409"/>
            <a:ext cx="9211204" cy="63769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3541052" y="12700"/>
            <a:ext cx="336735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441591" indent="-441591" algn="l" rtl="0" eaLnBrk="0" fontAlgn="base" hangingPunct="0">
              <a:spcBef>
                <a:spcPct val="0"/>
              </a:spcBef>
              <a:spcAft>
                <a:spcPct val="0"/>
              </a:spcAft>
              <a:defRPr sz="3692" b="1">
                <a:solidFill>
                  <a:srgbClr val="0F5494"/>
                </a:solidFill>
                <a:latin typeface="+mj-lt"/>
                <a:ea typeface="+mj-ea"/>
                <a:cs typeface="+mj-cs"/>
              </a:defRPr>
            </a:lvl1pPr>
            <a:lvl2pPr marL="441591" indent="-441591" algn="l" rtl="0" eaLnBrk="0" fontAlgn="base" hangingPunct="0">
              <a:spcBef>
                <a:spcPct val="0"/>
              </a:spcBef>
              <a:spcAft>
                <a:spcPct val="0"/>
              </a:spcAft>
              <a:defRPr sz="3692" b="1">
                <a:solidFill>
                  <a:srgbClr val="0F5494"/>
                </a:solidFill>
                <a:latin typeface="Verdana" pitchFamily="34" charset="0"/>
              </a:defRPr>
            </a:lvl2pPr>
            <a:lvl3pPr marL="441591" indent="-441591" algn="l" rtl="0" eaLnBrk="0" fontAlgn="base" hangingPunct="0">
              <a:spcBef>
                <a:spcPct val="0"/>
              </a:spcBef>
              <a:spcAft>
                <a:spcPct val="0"/>
              </a:spcAft>
              <a:defRPr sz="3692" b="1">
                <a:solidFill>
                  <a:srgbClr val="0F5494"/>
                </a:solidFill>
                <a:latin typeface="Verdana" pitchFamily="34" charset="0"/>
              </a:defRPr>
            </a:lvl3pPr>
            <a:lvl4pPr marL="441591" indent="-441591" algn="l" rtl="0" eaLnBrk="0" fontAlgn="base" hangingPunct="0">
              <a:spcBef>
                <a:spcPct val="0"/>
              </a:spcBef>
              <a:spcAft>
                <a:spcPct val="0"/>
              </a:spcAft>
              <a:defRPr sz="3692" b="1">
                <a:solidFill>
                  <a:srgbClr val="0F5494"/>
                </a:solidFill>
                <a:latin typeface="Verdana" pitchFamily="34" charset="0"/>
              </a:defRPr>
            </a:lvl4pPr>
            <a:lvl5pPr marL="441591" indent="-441591" algn="l" rtl="0" eaLnBrk="0" fontAlgn="base" hangingPunct="0">
              <a:spcBef>
                <a:spcPct val="0"/>
              </a:spcBef>
              <a:spcAft>
                <a:spcPct val="0"/>
              </a:spcAft>
              <a:defRPr sz="3692" b="1">
                <a:solidFill>
                  <a:srgbClr val="0F5494"/>
                </a:solidFill>
                <a:latin typeface="Verdana" pitchFamily="34" charset="0"/>
              </a:defRPr>
            </a:lvl5pPr>
            <a:lvl6pPr marL="1004327" algn="l" rtl="0" eaLnBrk="1" fontAlgn="base" hangingPunct="1">
              <a:spcBef>
                <a:spcPct val="0"/>
              </a:spcBef>
              <a:spcAft>
                <a:spcPct val="0"/>
              </a:spcAft>
              <a:defRPr sz="3692" b="1">
                <a:solidFill>
                  <a:srgbClr val="0F5494"/>
                </a:solidFill>
                <a:latin typeface="Verdana" pitchFamily="34" charset="0"/>
              </a:defRPr>
            </a:lvl6pPr>
            <a:lvl7pPr marL="1567063" algn="l" rtl="0" eaLnBrk="1" fontAlgn="base" hangingPunct="1">
              <a:spcBef>
                <a:spcPct val="0"/>
              </a:spcBef>
              <a:spcAft>
                <a:spcPct val="0"/>
              </a:spcAft>
              <a:defRPr sz="3692" b="1">
                <a:solidFill>
                  <a:srgbClr val="0F5494"/>
                </a:solidFill>
                <a:latin typeface="Verdana" pitchFamily="34" charset="0"/>
              </a:defRPr>
            </a:lvl7pPr>
            <a:lvl8pPr marL="2129800" algn="l" rtl="0" eaLnBrk="1" fontAlgn="base" hangingPunct="1">
              <a:spcBef>
                <a:spcPct val="0"/>
              </a:spcBef>
              <a:spcAft>
                <a:spcPct val="0"/>
              </a:spcAft>
              <a:defRPr sz="3692" b="1">
                <a:solidFill>
                  <a:srgbClr val="0F5494"/>
                </a:solidFill>
                <a:latin typeface="Verdana" pitchFamily="34" charset="0"/>
              </a:defRPr>
            </a:lvl8pPr>
            <a:lvl9pPr marL="2692534" algn="l" rtl="0" eaLnBrk="1" fontAlgn="base" hangingPunct="1">
              <a:spcBef>
                <a:spcPct val="0"/>
              </a:spcBef>
              <a:spcAft>
                <a:spcPct val="0"/>
              </a:spcAft>
              <a:defRPr sz="3692" b="1">
                <a:solidFill>
                  <a:srgbClr val="0F5494"/>
                </a:solidFill>
                <a:latin typeface="Verdana" pitchFamily="34" charset="0"/>
              </a:defRPr>
            </a:lvl9pPr>
          </a:lstStyle>
          <a:p>
            <a:pPr algn="r"/>
            <a:r>
              <a:rPr lang="en-GB" dirty="0" smtClean="0">
                <a:solidFill>
                  <a:srgbClr val="2D2D8A">
                    <a:lumMod val="75000"/>
                  </a:srgbClr>
                </a:solidFill>
              </a:rPr>
              <a:t>Indicator page</a:t>
            </a:r>
            <a:endParaRPr lang="en-GB" dirty="0">
              <a:solidFill>
                <a:srgbClr val="2D2D8A">
                  <a:lumMod val="75000"/>
                </a:srgb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39986">
            <a:off x="-111130" y="-34893"/>
            <a:ext cx="822707" cy="908604"/>
          </a:xfrm>
          <a:prstGeom prst="rect">
            <a:avLst/>
          </a:prstGeom>
        </p:spPr>
      </p:pic>
    </p:spTree>
    <p:extLst>
      <p:ext uri="{BB962C8B-B14F-4D97-AF65-F5344CB8AC3E}">
        <p14:creationId xmlns:p14="http://schemas.microsoft.com/office/powerpoint/2010/main" val="3207417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34926"/>
            <a:ext cx="8915400" cy="936625"/>
          </a:xfrm>
        </p:spPr>
        <p:txBody>
          <a:bodyPr/>
          <a:lstStyle/>
          <a:p>
            <a:r>
              <a:rPr lang="en-GB" dirty="0" smtClean="0">
                <a:solidFill>
                  <a:schemeClr val="bg1"/>
                </a:solidFill>
              </a:rPr>
              <a:t>Desktop</a:t>
            </a:r>
            <a:endParaRPr lang="en-GB" dirty="0">
              <a:solidFill>
                <a:schemeClr val="bg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838" y="1397632"/>
            <a:ext cx="5559227" cy="5460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5745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6350"/>
            <a:ext cx="8827128" cy="936625"/>
          </a:xfrm>
        </p:spPr>
        <p:txBody>
          <a:bodyPr/>
          <a:lstStyle/>
          <a:p>
            <a:r>
              <a:rPr lang="en-GB" dirty="0" smtClean="0">
                <a:solidFill>
                  <a:schemeClr val="bg1"/>
                </a:solidFill>
              </a:rPr>
              <a:t>Tablet</a:t>
            </a:r>
            <a:endParaRPr lang="en-GB" dirty="0">
              <a:solidFill>
                <a:schemeClr val="bg1"/>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4" y="1371600"/>
            <a:ext cx="6385147" cy="551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441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77"/>
            <a:ext cx="8915400" cy="936625"/>
          </a:xfrm>
        </p:spPr>
        <p:txBody>
          <a:bodyPr/>
          <a:lstStyle/>
          <a:p>
            <a:r>
              <a:rPr lang="en-GB" dirty="0" smtClean="0">
                <a:solidFill>
                  <a:schemeClr val="bg1"/>
                </a:solidFill>
              </a:rPr>
              <a:t>Mobile</a:t>
            </a:r>
            <a:endParaRPr lang="en-GB" dirty="0">
              <a:solidFill>
                <a:schemeClr val="bg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931" y="1524005"/>
            <a:ext cx="2250785"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1639" y="1295400"/>
            <a:ext cx="2424354"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127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631181" y="1315589"/>
            <a:ext cx="8752915" cy="675067"/>
          </a:xfrm>
          <a:prstGeom prst="rect">
            <a:avLst/>
          </a:prstGeom>
        </p:spPr>
        <p:txBody>
          <a:bodyPr>
            <a:noAutofit/>
          </a:bodyPr>
          <a:lstStyle/>
          <a:p>
            <a:pPr indent="326485" defTabSz="832104">
              <a:defRPr sz="2730"/>
            </a:pPr>
            <a:r>
              <a:rPr lang="fr-BE" sz="1800" dirty="0" smtClean="0"/>
              <a:t/>
            </a:r>
            <a:br>
              <a:rPr lang="fr-BE" sz="1800" dirty="0" smtClean="0"/>
            </a:br>
            <a:r>
              <a:rPr lang="en-GB" sz="1800" dirty="0" smtClean="0">
                <a:solidFill>
                  <a:srgbClr val="C00000"/>
                </a:solidFill>
              </a:rPr>
              <a:t>WHY</a:t>
            </a:r>
            <a:r>
              <a:rPr lang="en-GB" sz="1800" dirty="0" smtClean="0"/>
              <a:t> </a:t>
            </a:r>
            <a:r>
              <a:rPr lang="fr-BE" sz="1800" dirty="0" smtClean="0"/>
              <a:t>do we need a business transformation program for our external actions ?  </a:t>
            </a:r>
            <a:r>
              <a:rPr sz="2000" dirty="0"/>
              <a:t/>
            </a:r>
            <a:br>
              <a:rPr sz="2000" dirty="0"/>
            </a:br>
            <a:endParaRPr sz="2000" dirty="0"/>
          </a:p>
        </p:txBody>
      </p:sp>
      <p:sp>
        <p:nvSpPr>
          <p:cNvPr id="138" name="Shape 138"/>
          <p:cNvSpPr/>
          <p:nvPr/>
        </p:nvSpPr>
        <p:spPr>
          <a:xfrm>
            <a:off x="4142745" y="5698617"/>
            <a:ext cx="702081" cy="720081"/>
          </a:xfrm>
          <a:prstGeom prst="ellipse">
            <a:avLst/>
          </a:prstGeom>
          <a:gradFill>
            <a:gsLst>
              <a:gs pos="0">
                <a:srgbClr val="85A9AC"/>
              </a:gs>
              <a:gs pos="80000">
                <a:srgbClr val="AFDEE1"/>
              </a:gs>
              <a:gs pos="100000">
                <a:srgbClr val="AFE0E4"/>
              </a:gs>
            </a:gsLst>
            <a:lin ang="16200000"/>
          </a:gradFill>
          <a:ln>
            <a:solidFill>
              <a:srgbClr val="B6DCDF"/>
            </a:solidFill>
          </a:ln>
          <a:effectLst>
            <a:outerShdw blurRad="38100" dist="23000" dir="5400000" rotWithShape="0">
              <a:srgbClr val="000000">
                <a:alpha val="35000"/>
              </a:srgbClr>
            </a:outerShdw>
          </a:effectLst>
        </p:spPr>
        <p:txBody>
          <a:bodyPr lIns="45719" rIns="45719"/>
          <a:lstStyle/>
          <a:p>
            <a:pPr>
              <a:defRPr>
                <a:solidFill>
                  <a:schemeClr val="accent3">
                    <a:lumOff val="44000"/>
                  </a:schemeClr>
                </a:solidFill>
              </a:defRPr>
            </a:pPr>
            <a:endParaRPr dirty="0"/>
          </a:p>
        </p:txBody>
      </p:sp>
      <p:sp>
        <p:nvSpPr>
          <p:cNvPr id="139" name="Shape 139"/>
          <p:cNvSpPr>
            <a:spLocks noGrp="1"/>
          </p:cNvSpPr>
          <p:nvPr>
            <p:ph type="body" idx="1"/>
          </p:nvPr>
        </p:nvSpPr>
        <p:spPr>
          <a:xfrm>
            <a:off x="569115" y="1918891"/>
            <a:ext cx="8814982" cy="4608514"/>
          </a:xfrm>
          <a:prstGeom prst="rect">
            <a:avLst/>
          </a:prstGeom>
        </p:spPr>
        <p:txBody>
          <a:bodyPr>
            <a:noAutofit/>
          </a:bodyPr>
          <a:lstStyle/>
          <a:p>
            <a:pPr marL="0" indent="0">
              <a:buNone/>
            </a:pPr>
            <a:endParaRPr lang="fr-BE" sz="1200" b="1" dirty="0" smtClean="0"/>
          </a:p>
          <a:p>
            <a:pPr marL="0" indent="0">
              <a:buNone/>
            </a:pPr>
            <a:r>
              <a:rPr lang="fr-BE" sz="1200" b="1" dirty="0" smtClean="0"/>
              <a:t>The </a:t>
            </a:r>
            <a:r>
              <a:rPr lang="fr-BE" sz="1200" b="1" dirty="0" smtClean="0">
                <a:solidFill>
                  <a:srgbClr val="C00000"/>
                </a:solidFill>
              </a:rPr>
              <a:t>Juncker Commission's strategy </a:t>
            </a:r>
            <a:r>
              <a:rPr lang="fr-BE" sz="1200" b="1" dirty="0" smtClean="0"/>
              <a:t>sets clear benchmarks  (policy</a:t>
            </a:r>
            <a:r>
              <a:rPr lang="fr-BE" sz="1200" b="1" dirty="0"/>
              <a:t> </a:t>
            </a:r>
            <a:r>
              <a:rPr lang="fr-BE" sz="1200" b="1" dirty="0" smtClean="0"/>
              <a:t>guidelines ) </a:t>
            </a:r>
          </a:p>
          <a:p>
            <a:pPr>
              <a:defRPr sz="1600"/>
            </a:pPr>
            <a:endParaRPr lang="en-GB" sz="1200" b="1" dirty="0" smtClean="0"/>
          </a:p>
          <a:p>
            <a:pPr>
              <a:defRPr sz="1600"/>
            </a:pPr>
            <a:r>
              <a:rPr lang="en-GB" sz="1200" b="1" dirty="0" smtClean="0"/>
              <a:t>The </a:t>
            </a:r>
            <a:r>
              <a:rPr lang="en-GB" sz="1200" b="1" dirty="0"/>
              <a:t>Commission is working to develop a new, stronger performance culture, reinforcing effectiveness and efficiency across all policy areas. (…). The Commission wants to demonstrate the value added of the EU budget and its contribution to the Europe 2020 strategy.” </a:t>
            </a:r>
            <a:r>
              <a:rPr lang="en-GB" sz="1200" b="1" dirty="0" smtClean="0"/>
              <a:t>(…)</a:t>
            </a:r>
            <a:r>
              <a:rPr lang="fr-BE" sz="1200" dirty="0"/>
              <a:t> (Juncker Commission) </a:t>
            </a:r>
          </a:p>
          <a:p>
            <a:pPr>
              <a:defRPr sz="1600" b="1"/>
            </a:pPr>
            <a:r>
              <a:rPr lang="en-GB" sz="1200" dirty="0" smtClean="0"/>
              <a:t>“</a:t>
            </a:r>
            <a:r>
              <a:rPr lang="en-GB" sz="1200" dirty="0"/>
              <a:t>The Commission is committed to continuously improving the architecture of better performance management and reporting.”</a:t>
            </a:r>
          </a:p>
          <a:p>
            <a:pPr>
              <a:defRPr sz="1400"/>
            </a:pPr>
            <a:r>
              <a:rPr lang="en-GB" sz="1200" dirty="0"/>
              <a:t>GEORGIEVA Kristalina - EU Commissioner for Budget Speech before the European Parliament Committee on Budgetary Control, Brussels, 05 November 2014</a:t>
            </a:r>
          </a:p>
          <a:p>
            <a:r>
              <a:rPr lang="en-GB" sz="1200" b="1" dirty="0" smtClean="0"/>
              <a:t>The </a:t>
            </a:r>
            <a:r>
              <a:rPr lang="en-GB" sz="1200" b="1" dirty="0"/>
              <a:t>CWP for 2016 "No time for business as usual"</a:t>
            </a:r>
            <a:r>
              <a:rPr lang="en-GB" sz="1200" dirty="0"/>
              <a:t>1 states that "the coherence of the EU's external action and our ability to use all available instruments in a joined up manner to achieve our objectives and complement our internal policies are ever more important". </a:t>
            </a:r>
          </a:p>
          <a:p>
            <a:endParaRPr lang="fr-BE" sz="1200" dirty="0" smtClean="0"/>
          </a:p>
          <a:p>
            <a:pPr marL="0" indent="0">
              <a:buNone/>
            </a:pPr>
            <a:r>
              <a:rPr lang="fr-BE" sz="1200" b="1" dirty="0" smtClean="0"/>
              <a:t>The </a:t>
            </a:r>
            <a:r>
              <a:rPr lang="fr-BE" sz="1200" b="1" dirty="0" smtClean="0">
                <a:solidFill>
                  <a:srgbClr val="C00000"/>
                </a:solidFill>
              </a:rPr>
              <a:t>DEVCO Annual Management Plan </a:t>
            </a:r>
            <a:r>
              <a:rPr lang="fr-BE" sz="1200" dirty="0" smtClean="0"/>
              <a:t>reiterates the importance of results and evaluation  </a:t>
            </a:r>
            <a:endParaRPr lang="en-GB" sz="1200" dirty="0"/>
          </a:p>
          <a:p>
            <a:r>
              <a:rPr lang="en-GB" sz="1200" i="0" dirty="0" smtClean="0"/>
              <a:t>"</a:t>
            </a:r>
            <a:r>
              <a:rPr lang="en-GB" sz="1200" i="0" dirty="0"/>
              <a:t>Evaluation will continue therefore to be part of our </a:t>
            </a:r>
            <a:r>
              <a:rPr lang="en-GB" sz="1200" b="1" i="0" dirty="0"/>
              <a:t>effort to build and maintain a culture of accountability and learning. "</a:t>
            </a:r>
            <a:endParaRPr lang="en-GB" sz="1200" b="1" dirty="0"/>
          </a:p>
          <a:p>
            <a:pPr marL="0" indent="0">
              <a:buNone/>
              <a:defRPr sz="1536"/>
            </a:pPr>
            <a:endParaRPr lang="fr-BE" sz="1200" b="1" dirty="0"/>
          </a:p>
          <a:p>
            <a:pPr marL="0" indent="0" defTabSz="585215">
              <a:spcBef>
                <a:spcPts val="300"/>
              </a:spcBef>
              <a:buSzTx/>
              <a:buNone/>
              <a:defRPr sz="1536"/>
            </a:pPr>
            <a:endParaRPr lang="fr-BE" sz="1200" dirty="0">
              <a:solidFill>
                <a:srgbClr val="FF0000"/>
              </a:solidFill>
            </a:endParaRPr>
          </a:p>
        </p:txBody>
      </p:sp>
      <p:sp>
        <p:nvSpPr>
          <p:cNvPr id="141" name="Shape 141"/>
          <p:cNvSpPr>
            <a:spLocks noGrp="1"/>
          </p:cNvSpPr>
          <p:nvPr>
            <p:ph type="sldNum" sz="quarter" idx="2"/>
          </p:nvPr>
        </p:nvSpPr>
        <p:spPr>
          <a:xfrm>
            <a:off x="4872177" y="6614391"/>
            <a:ext cx="177290" cy="27699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dirty="0"/>
          </a:p>
        </p:txBody>
      </p:sp>
      <p:sp>
        <p:nvSpPr>
          <p:cNvPr id="3" name="Rectangle 2"/>
          <p:cNvSpPr/>
          <p:nvPr/>
        </p:nvSpPr>
        <p:spPr>
          <a:xfrm>
            <a:off x="5794576" y="235103"/>
            <a:ext cx="4220308" cy="618118"/>
          </a:xfrm>
          <a:prstGeom prst="rect">
            <a:avLst/>
          </a:prstGeom>
        </p:spPr>
        <p:txBody>
          <a:bodyPr wrap="square">
            <a:spAutoFit/>
          </a:bodyPr>
          <a:lstStyle/>
          <a:p>
            <a:pPr marL="342900" lvl="0" indent="-342900" hangingPunct="1">
              <a:spcBef>
                <a:spcPts val="500"/>
              </a:spcBef>
              <a:buClr>
                <a:srgbClr val="8F8F8F">
                  <a:lumOff val="44000"/>
                </a:srgbClr>
              </a:buClr>
              <a:buSzPct val="100000"/>
              <a:buFontTx/>
              <a:buChar char="•"/>
            </a:pPr>
            <a:r>
              <a:rPr lang="en-GB" sz="1000" i="1" dirty="0">
                <a:solidFill>
                  <a:schemeClr val="bg1"/>
                </a:solidFill>
              </a:rPr>
              <a:t>Europeans want common decisions followed by swift and efficient implementation.”  </a:t>
            </a:r>
          </a:p>
          <a:p>
            <a:pPr lvl="0" hangingPunct="1">
              <a:spcBef>
                <a:spcPts val="500"/>
              </a:spcBef>
              <a:buClr>
                <a:srgbClr val="8F8F8F">
                  <a:lumOff val="44000"/>
                </a:srgbClr>
              </a:buClr>
              <a:buSzPct val="100000"/>
              <a:defRPr sz="1536"/>
            </a:pPr>
            <a:r>
              <a:rPr lang="en-GB" sz="1000" i="1" dirty="0" smtClean="0">
                <a:solidFill>
                  <a:schemeClr val="bg1"/>
                </a:solidFill>
              </a:rPr>
              <a:t>       Claude </a:t>
            </a:r>
            <a:r>
              <a:rPr lang="en-GB" sz="1000" i="1" dirty="0">
                <a:solidFill>
                  <a:schemeClr val="bg1"/>
                </a:solidFill>
              </a:rPr>
              <a:t>Juncker, State of the Union Address 2016</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138"/>
                                        </p:tgtEl>
                                        <p:attrNameLst>
                                          <p:attrName>style.visibility</p:attrName>
                                        </p:attrNameLst>
                                      </p:cBhvr>
                                      <p:to>
                                        <p:strVal val="visible"/>
                                      </p:to>
                                    </p:set>
                                    <p:anim calcmode="lin" valueType="num">
                                      <p:cBhvr>
                                        <p:cTn id="7" dur="1000" fill="hold"/>
                                        <p:tgtEl>
                                          <p:spTgt spid="138"/>
                                        </p:tgtEl>
                                        <p:attrNameLst>
                                          <p:attrName>ppt_x</p:attrName>
                                        </p:attrNameLst>
                                      </p:cBhvr>
                                      <p:tavLst>
                                        <p:tav tm="0">
                                          <p:val>
                                            <p:strVal val="#ppt_x"/>
                                          </p:val>
                                        </p:tav>
                                        <p:tav tm="100000">
                                          <p:val>
                                            <p:strVal val="#ppt_x"/>
                                          </p:val>
                                        </p:tav>
                                      </p:tavLst>
                                    </p:anim>
                                    <p:anim calcmode="lin" valueType="num">
                                      <p:cBhvr>
                                        <p:cTn id="8" dur="1000" fill="hold"/>
                                        <p:tgtEl>
                                          <p:spTgt spid="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631181" y="1315589"/>
            <a:ext cx="8752915" cy="675067"/>
          </a:xfrm>
          <a:prstGeom prst="rect">
            <a:avLst/>
          </a:prstGeom>
        </p:spPr>
        <p:txBody>
          <a:bodyPr>
            <a:noAutofit/>
          </a:bodyPr>
          <a:lstStyle/>
          <a:p>
            <a:pPr indent="326485" defTabSz="832104">
              <a:defRPr sz="2730"/>
            </a:pPr>
            <a:r>
              <a:rPr lang="fr-BE" sz="1800" dirty="0" smtClean="0"/>
              <a:t/>
            </a:r>
            <a:br>
              <a:rPr lang="fr-BE" sz="1800" dirty="0" smtClean="0"/>
            </a:br>
            <a:r>
              <a:rPr lang="fr-BE" sz="1800" dirty="0" smtClean="0">
                <a:solidFill>
                  <a:srgbClr val="C00000"/>
                </a:solidFill>
              </a:rPr>
              <a:t>WHAT</a:t>
            </a:r>
            <a:r>
              <a:rPr lang="fr-BE" sz="1800" dirty="0" smtClean="0"/>
              <a:t> are the key gaps </a:t>
            </a:r>
            <a:r>
              <a:rPr lang="fr-BE" sz="1800" dirty="0" err="1" smtClean="0"/>
              <a:t>identified</a:t>
            </a:r>
            <a:r>
              <a:rPr lang="fr-BE" sz="1800" dirty="0" smtClean="0"/>
              <a:t> </a:t>
            </a:r>
            <a:r>
              <a:rPr lang="fr-BE" sz="1800" dirty="0" err="1" smtClean="0"/>
              <a:t>from</a:t>
            </a:r>
            <a:r>
              <a:rPr lang="fr-BE" sz="1800" dirty="0" smtClean="0"/>
              <a:t> the task force OPSYS </a:t>
            </a:r>
            <a:br>
              <a:rPr lang="fr-BE" sz="1800" dirty="0" smtClean="0"/>
            </a:br>
            <a:r>
              <a:rPr lang="fr-BE" sz="1600" b="0" i="1" dirty="0" smtClean="0"/>
              <a:t>(report April 2015) </a:t>
            </a:r>
            <a:r>
              <a:rPr sz="2000" dirty="0"/>
              <a:t/>
            </a:r>
            <a:br>
              <a:rPr sz="2000" dirty="0"/>
            </a:br>
            <a:endParaRPr sz="2000" dirty="0"/>
          </a:p>
        </p:txBody>
      </p:sp>
      <p:sp>
        <p:nvSpPr>
          <p:cNvPr id="138" name="Shape 138"/>
          <p:cNvSpPr/>
          <p:nvPr/>
        </p:nvSpPr>
        <p:spPr>
          <a:xfrm>
            <a:off x="4142745" y="5698617"/>
            <a:ext cx="702081" cy="720081"/>
          </a:xfrm>
          <a:prstGeom prst="ellipse">
            <a:avLst/>
          </a:prstGeom>
          <a:gradFill>
            <a:gsLst>
              <a:gs pos="0">
                <a:srgbClr val="85A9AC"/>
              </a:gs>
              <a:gs pos="80000">
                <a:srgbClr val="AFDEE1"/>
              </a:gs>
              <a:gs pos="100000">
                <a:srgbClr val="AFE0E4"/>
              </a:gs>
            </a:gsLst>
            <a:lin ang="16200000"/>
          </a:gradFill>
          <a:ln>
            <a:solidFill>
              <a:srgbClr val="B6DCDF"/>
            </a:solidFill>
          </a:ln>
          <a:effectLst>
            <a:outerShdw blurRad="38100" dist="23000" dir="5400000" rotWithShape="0">
              <a:srgbClr val="000000">
                <a:alpha val="35000"/>
              </a:srgbClr>
            </a:outerShdw>
          </a:effectLst>
        </p:spPr>
        <p:txBody>
          <a:bodyPr lIns="45719" rIns="45719"/>
          <a:lstStyle/>
          <a:p>
            <a:pPr>
              <a:defRPr>
                <a:solidFill>
                  <a:schemeClr val="accent3">
                    <a:lumOff val="44000"/>
                  </a:schemeClr>
                </a:solidFill>
              </a:defRPr>
            </a:pPr>
            <a:endParaRPr dirty="0"/>
          </a:p>
        </p:txBody>
      </p:sp>
      <p:sp>
        <p:nvSpPr>
          <p:cNvPr id="139" name="Shape 139"/>
          <p:cNvSpPr>
            <a:spLocks noGrp="1"/>
          </p:cNvSpPr>
          <p:nvPr>
            <p:ph type="body" idx="1"/>
          </p:nvPr>
        </p:nvSpPr>
        <p:spPr>
          <a:xfrm>
            <a:off x="569115" y="1918895"/>
            <a:ext cx="8814982" cy="3947835"/>
          </a:xfrm>
          <a:prstGeom prst="rect">
            <a:avLst/>
          </a:prstGeom>
        </p:spPr>
        <p:txBody>
          <a:bodyPr>
            <a:noAutofit/>
          </a:bodyPr>
          <a:lstStyle/>
          <a:p>
            <a:pPr marL="0" indent="0">
              <a:buNone/>
              <a:defRPr sz="1536"/>
            </a:pPr>
            <a:r>
              <a:rPr lang="fr-BE" sz="1200" b="1" dirty="0" smtClean="0"/>
              <a:t>Initial vocation to design a new and more performing operational information system to replace the operational part of CRIS as a corporate solution for DEVCO, NEAR, FPI (ECHO) </a:t>
            </a:r>
          </a:p>
          <a:p>
            <a:pPr marL="0" indent="0">
              <a:buNone/>
              <a:defRPr sz="1536"/>
            </a:pPr>
            <a:endParaRPr lang="fr-BE" sz="1200" b="1" dirty="0" smtClean="0"/>
          </a:p>
          <a:p>
            <a:pPr marL="0" indent="0">
              <a:buNone/>
              <a:defRPr sz="1536"/>
            </a:pPr>
            <a:r>
              <a:rPr lang="fr-BE" sz="1200" b="1" dirty="0" smtClean="0"/>
              <a:t>Acknowledgement that this goes beyond the IT solution into improving the way we do business (BUSINESS TRANSFORMATION)</a:t>
            </a:r>
          </a:p>
          <a:p>
            <a:pPr marL="0" indent="0">
              <a:buNone/>
              <a:defRPr sz="1536"/>
            </a:pPr>
            <a:r>
              <a:rPr lang="fr-BE" sz="1200" b="1" dirty="0" smtClean="0"/>
              <a:t>gaps which had been identified:  </a:t>
            </a:r>
          </a:p>
          <a:p>
            <a:pPr>
              <a:buClrTx/>
              <a:buFont typeface="Wingdings" panose="05000000000000000000" pitchFamily="2" charset="2"/>
              <a:buChar char="v"/>
              <a:defRPr sz="1536"/>
            </a:pPr>
            <a:r>
              <a:rPr lang="fr-BE" sz="1200" b="1" dirty="0" err="1">
                <a:solidFill>
                  <a:srgbClr val="C00000"/>
                </a:solidFill>
              </a:rPr>
              <a:t>Transparency</a:t>
            </a:r>
            <a:r>
              <a:rPr lang="fr-BE" sz="1200" b="1" dirty="0"/>
              <a:t> and communication </a:t>
            </a:r>
            <a:r>
              <a:rPr lang="fr-BE" sz="1200" b="1" dirty="0" err="1"/>
              <a:t>requirements</a:t>
            </a:r>
            <a:r>
              <a:rPr lang="fr-BE" sz="1200" b="1" dirty="0"/>
              <a:t> </a:t>
            </a:r>
          </a:p>
          <a:p>
            <a:pPr>
              <a:buClrTx/>
              <a:buFont typeface="Wingdings" panose="05000000000000000000" pitchFamily="2" charset="2"/>
              <a:buChar char="v"/>
              <a:defRPr sz="1536"/>
            </a:pPr>
            <a:r>
              <a:rPr lang="fr-BE" sz="1200" b="1" dirty="0">
                <a:solidFill>
                  <a:srgbClr val="C00000"/>
                </a:solidFill>
              </a:rPr>
              <a:t>Monitoring (</a:t>
            </a:r>
            <a:r>
              <a:rPr lang="fr-BE" sz="1200" b="1" dirty="0" err="1">
                <a:solidFill>
                  <a:srgbClr val="C00000"/>
                </a:solidFill>
              </a:rPr>
              <a:t>evaluation</a:t>
            </a:r>
            <a:r>
              <a:rPr lang="fr-BE" sz="1200" b="1" dirty="0">
                <a:solidFill>
                  <a:srgbClr val="C00000"/>
                </a:solidFill>
              </a:rPr>
              <a:t>) of performance and </a:t>
            </a:r>
            <a:r>
              <a:rPr lang="fr-BE" sz="1200" b="1" dirty="0" err="1">
                <a:solidFill>
                  <a:srgbClr val="C00000"/>
                </a:solidFill>
              </a:rPr>
              <a:t>results</a:t>
            </a:r>
            <a:r>
              <a:rPr lang="fr-BE" sz="1200" b="1" dirty="0">
                <a:solidFill>
                  <a:srgbClr val="C00000"/>
                </a:solidFill>
              </a:rPr>
              <a:t> </a:t>
            </a:r>
            <a:r>
              <a:rPr lang="fr-BE" sz="1200" b="1" dirty="0"/>
              <a:t>(</a:t>
            </a:r>
            <a:r>
              <a:rPr lang="fr-BE" sz="1200" b="1" dirty="0" err="1"/>
              <a:t>learning</a:t>
            </a:r>
            <a:r>
              <a:rPr lang="fr-BE" sz="1200" b="1" dirty="0"/>
              <a:t> and </a:t>
            </a:r>
            <a:r>
              <a:rPr lang="fr-BE" sz="1200" b="1" dirty="0" err="1"/>
              <a:t>improving</a:t>
            </a:r>
            <a:r>
              <a:rPr lang="fr-BE" sz="1200" b="1" dirty="0"/>
              <a:t> </a:t>
            </a:r>
            <a:r>
              <a:rPr lang="fr-BE" sz="1200" b="1" dirty="0" err="1"/>
              <a:t>from</a:t>
            </a:r>
            <a:r>
              <a:rPr lang="fr-BE" sz="1200" b="1" dirty="0"/>
              <a:t> </a:t>
            </a:r>
            <a:r>
              <a:rPr lang="fr-BE" sz="1200" b="1" dirty="0" err="1"/>
              <a:t>our</a:t>
            </a:r>
            <a:r>
              <a:rPr lang="fr-BE" sz="1200" b="1" dirty="0"/>
              <a:t> actions)  </a:t>
            </a:r>
          </a:p>
          <a:p>
            <a:pPr>
              <a:buClrTx/>
              <a:buFont typeface="Wingdings" panose="05000000000000000000" pitchFamily="2" charset="2"/>
              <a:buChar char="v"/>
              <a:defRPr sz="1536"/>
            </a:pPr>
            <a:r>
              <a:rPr lang="fr-BE" sz="1200" b="1" dirty="0"/>
              <a:t>Building of a </a:t>
            </a:r>
            <a:r>
              <a:rPr lang="fr-BE" sz="1200" b="1" dirty="0" err="1" smtClean="0">
                <a:solidFill>
                  <a:srgbClr val="C00000"/>
                </a:solidFill>
              </a:rPr>
              <a:t>broader</a:t>
            </a:r>
            <a:r>
              <a:rPr lang="fr-BE" sz="1200" b="1" dirty="0" smtClean="0">
                <a:solidFill>
                  <a:srgbClr val="C00000"/>
                </a:solidFill>
              </a:rPr>
              <a:t> dimension </a:t>
            </a:r>
            <a:r>
              <a:rPr lang="fr-BE" sz="1200" b="1" dirty="0">
                <a:solidFill>
                  <a:srgbClr val="C00000"/>
                </a:solidFill>
              </a:rPr>
              <a:t>of </a:t>
            </a:r>
            <a:r>
              <a:rPr lang="fr-BE" sz="1200" b="1" dirty="0" err="1">
                <a:solidFill>
                  <a:srgbClr val="C00000"/>
                </a:solidFill>
              </a:rPr>
              <a:t>our</a:t>
            </a:r>
            <a:r>
              <a:rPr lang="fr-BE" sz="1200" b="1" dirty="0">
                <a:solidFill>
                  <a:srgbClr val="C00000"/>
                </a:solidFill>
              </a:rPr>
              <a:t> action </a:t>
            </a:r>
            <a:r>
              <a:rPr lang="fr-BE" sz="1200" b="1" dirty="0" err="1"/>
              <a:t>beyond</a:t>
            </a:r>
            <a:r>
              <a:rPr lang="fr-BE" sz="1200" b="1" dirty="0"/>
              <a:t> </a:t>
            </a:r>
            <a:r>
              <a:rPr lang="fr-BE" sz="1200" b="1" dirty="0" err="1"/>
              <a:t>organisational</a:t>
            </a:r>
            <a:r>
              <a:rPr lang="fr-BE" sz="1200" b="1" dirty="0"/>
              <a:t> </a:t>
            </a:r>
            <a:r>
              <a:rPr lang="fr-BE" sz="1200" b="1" dirty="0" err="1"/>
              <a:t>boundaries</a:t>
            </a:r>
            <a:r>
              <a:rPr lang="fr-BE" sz="1200" b="1" dirty="0"/>
              <a:t>: </a:t>
            </a:r>
          </a:p>
          <a:p>
            <a:pPr lvl="1">
              <a:buClrTx/>
              <a:buFont typeface="Arial" panose="020B0604020202020204" pitchFamily="34" charset="0"/>
              <a:buChar char="•"/>
              <a:defRPr sz="1536"/>
            </a:pPr>
            <a:r>
              <a:rPr lang="fr-BE" sz="1200" b="1" dirty="0">
                <a:solidFill>
                  <a:srgbClr val="C00000"/>
                </a:solidFill>
              </a:rPr>
              <a:t>EU –dimension</a:t>
            </a:r>
            <a:r>
              <a:rPr lang="fr-BE" sz="1200" b="1" dirty="0"/>
              <a:t>: </a:t>
            </a:r>
            <a:r>
              <a:rPr lang="fr-BE" sz="1200" b="1" dirty="0" err="1"/>
              <a:t>deliver</a:t>
            </a:r>
            <a:r>
              <a:rPr lang="fr-BE" sz="1200" b="1" dirty="0"/>
              <a:t> </a:t>
            </a:r>
            <a:r>
              <a:rPr lang="fr-BE" sz="1200" b="1" dirty="0" err="1"/>
              <a:t>jointly</a:t>
            </a:r>
            <a:r>
              <a:rPr lang="fr-BE" sz="1200" b="1" dirty="0"/>
              <a:t> </a:t>
            </a:r>
            <a:r>
              <a:rPr lang="fr-BE" sz="1200" b="1" dirty="0" err="1"/>
              <a:t>with</a:t>
            </a:r>
            <a:r>
              <a:rPr lang="fr-BE" sz="1200" b="1" dirty="0"/>
              <a:t> </a:t>
            </a:r>
            <a:r>
              <a:rPr lang="fr-BE" sz="1200" b="1" dirty="0" err="1"/>
              <a:t>other</a:t>
            </a:r>
            <a:r>
              <a:rPr lang="fr-BE" sz="1200" b="1" dirty="0"/>
              <a:t> </a:t>
            </a:r>
            <a:r>
              <a:rPr lang="fr-BE" sz="1200" b="1" dirty="0" err="1"/>
              <a:t>DGs</a:t>
            </a:r>
            <a:r>
              <a:rPr lang="fr-BE" sz="1200" b="1" dirty="0"/>
              <a:t>, EEAS, and </a:t>
            </a:r>
            <a:r>
              <a:rPr lang="fr-BE" sz="1200" b="1" dirty="0" err="1"/>
              <a:t>Member</a:t>
            </a:r>
            <a:r>
              <a:rPr lang="fr-BE" sz="1200" b="1" dirty="0"/>
              <a:t> States </a:t>
            </a:r>
          </a:p>
          <a:p>
            <a:pPr lvl="1">
              <a:buClrTx/>
              <a:buFont typeface="Arial" panose="020B0604020202020204" pitchFamily="34" charset="0"/>
              <a:buChar char="•"/>
              <a:defRPr sz="1536"/>
            </a:pPr>
            <a:r>
              <a:rPr lang="fr-BE" sz="1200" b="1" dirty="0" err="1">
                <a:solidFill>
                  <a:srgbClr val="C00000"/>
                </a:solidFill>
              </a:rPr>
              <a:t>Partnership</a:t>
            </a:r>
            <a:r>
              <a:rPr lang="fr-BE" sz="1200" b="1" dirty="0">
                <a:solidFill>
                  <a:srgbClr val="C00000"/>
                </a:solidFill>
              </a:rPr>
              <a:t> dimension</a:t>
            </a:r>
            <a:r>
              <a:rPr lang="fr-BE" sz="1200" b="1" dirty="0"/>
              <a:t>: </a:t>
            </a:r>
            <a:r>
              <a:rPr lang="fr-BE" sz="1200" b="1" dirty="0" err="1"/>
              <a:t>deliver</a:t>
            </a:r>
            <a:r>
              <a:rPr lang="fr-BE" sz="1200" b="1" dirty="0"/>
              <a:t> </a:t>
            </a:r>
            <a:r>
              <a:rPr lang="fr-BE" sz="1200" b="1" dirty="0" err="1"/>
              <a:t>jointly</a:t>
            </a:r>
            <a:r>
              <a:rPr lang="fr-BE" sz="1200" b="1" dirty="0"/>
              <a:t> </a:t>
            </a:r>
            <a:r>
              <a:rPr lang="fr-BE" sz="1200" b="1" dirty="0" err="1"/>
              <a:t>with</a:t>
            </a:r>
            <a:r>
              <a:rPr lang="fr-BE" sz="1200" b="1" dirty="0"/>
              <a:t> </a:t>
            </a:r>
            <a:r>
              <a:rPr lang="fr-BE" sz="1200" b="1" dirty="0" err="1"/>
              <a:t>our</a:t>
            </a:r>
            <a:r>
              <a:rPr lang="fr-BE" sz="1200" b="1" dirty="0"/>
              <a:t> </a:t>
            </a:r>
            <a:r>
              <a:rPr lang="fr-BE" sz="1200" b="1" dirty="0" err="1"/>
              <a:t>partner</a:t>
            </a:r>
            <a:r>
              <a:rPr lang="fr-BE" sz="1200" b="1" dirty="0"/>
              <a:t> </a:t>
            </a:r>
            <a:r>
              <a:rPr lang="fr-BE" sz="1200" b="1" dirty="0" err="1"/>
              <a:t>governments</a:t>
            </a:r>
            <a:r>
              <a:rPr lang="fr-BE" sz="1200" b="1" dirty="0"/>
              <a:t>, end </a:t>
            </a:r>
            <a:r>
              <a:rPr lang="fr-BE" sz="1200" b="1" dirty="0" err="1"/>
              <a:t>beneficiaries</a:t>
            </a:r>
            <a:r>
              <a:rPr lang="fr-BE" sz="1200" b="1" dirty="0"/>
              <a:t> and </a:t>
            </a:r>
            <a:r>
              <a:rPr lang="fr-BE" sz="1200" b="1" dirty="0" err="1"/>
              <a:t>implementing</a:t>
            </a:r>
            <a:r>
              <a:rPr lang="fr-BE" sz="1200" b="1" dirty="0"/>
              <a:t> </a:t>
            </a:r>
            <a:r>
              <a:rPr lang="fr-BE" sz="1200" b="1" dirty="0" err="1"/>
              <a:t>partners</a:t>
            </a:r>
            <a:endParaRPr lang="fr-BE" sz="1200" b="1" dirty="0"/>
          </a:p>
          <a:p>
            <a:pPr>
              <a:buClrTx/>
              <a:buFont typeface="Wingdings" panose="05000000000000000000" pitchFamily="2" charset="2"/>
              <a:buChar char="v"/>
              <a:defRPr sz="1536"/>
            </a:pPr>
            <a:r>
              <a:rPr lang="fr-BE" sz="1200" b="1" dirty="0" err="1" smtClean="0"/>
              <a:t>Improve</a:t>
            </a:r>
            <a:r>
              <a:rPr lang="fr-BE" sz="1200" b="1" dirty="0" smtClean="0"/>
              <a:t> </a:t>
            </a:r>
            <a:r>
              <a:rPr lang="fr-BE" sz="1200" b="1" dirty="0" err="1" smtClean="0"/>
              <a:t>our</a:t>
            </a:r>
            <a:r>
              <a:rPr lang="fr-BE" sz="1200" b="1" dirty="0" smtClean="0"/>
              <a:t> </a:t>
            </a:r>
            <a:r>
              <a:rPr lang="fr-BE" sz="1200" b="1" dirty="0" err="1" smtClean="0">
                <a:solidFill>
                  <a:srgbClr val="C00000"/>
                </a:solidFill>
              </a:rPr>
              <a:t>efficiency</a:t>
            </a:r>
            <a:r>
              <a:rPr lang="fr-BE" sz="1200" b="1" dirty="0" smtClean="0"/>
              <a:t> </a:t>
            </a:r>
            <a:r>
              <a:rPr lang="fr-BE" sz="1200" b="1" dirty="0" err="1" smtClean="0"/>
              <a:t>through</a:t>
            </a:r>
            <a:r>
              <a:rPr lang="fr-BE" sz="1200" b="1" dirty="0" smtClean="0"/>
              <a:t> </a:t>
            </a:r>
            <a:r>
              <a:rPr lang="fr-BE" sz="1200" b="1" dirty="0" err="1" smtClean="0"/>
              <a:t>better</a:t>
            </a:r>
            <a:r>
              <a:rPr lang="fr-BE" sz="1200" b="1" dirty="0" smtClean="0"/>
              <a:t> </a:t>
            </a:r>
            <a:r>
              <a:rPr lang="fr-BE" sz="1200" b="1" dirty="0" err="1" smtClean="0"/>
              <a:t>internal</a:t>
            </a:r>
            <a:r>
              <a:rPr lang="fr-BE" sz="1200" b="1" dirty="0" smtClean="0"/>
              <a:t> collaboration, </a:t>
            </a:r>
            <a:r>
              <a:rPr lang="fr-BE" sz="1200" b="1" dirty="0" err="1" smtClean="0"/>
              <a:t>better</a:t>
            </a:r>
            <a:r>
              <a:rPr lang="fr-BE" sz="1200" b="1" dirty="0" smtClean="0"/>
              <a:t> management of documents, </a:t>
            </a:r>
            <a:r>
              <a:rPr lang="fr-BE" sz="1200" b="1" dirty="0" err="1" smtClean="0"/>
              <a:t>automating</a:t>
            </a:r>
            <a:r>
              <a:rPr lang="fr-BE" sz="1200" b="1" dirty="0" smtClean="0"/>
              <a:t> </a:t>
            </a:r>
            <a:r>
              <a:rPr lang="fr-BE" sz="1200" b="1" dirty="0" err="1" smtClean="0"/>
              <a:t>tasks</a:t>
            </a:r>
            <a:r>
              <a:rPr lang="fr-BE" sz="1200" b="1" dirty="0" smtClean="0"/>
              <a:t> and </a:t>
            </a:r>
            <a:r>
              <a:rPr lang="fr-BE" sz="1200" b="1" dirty="0" err="1" smtClean="0"/>
              <a:t>better</a:t>
            </a:r>
            <a:r>
              <a:rPr lang="fr-BE" sz="1200" b="1" dirty="0" smtClean="0"/>
              <a:t> time management </a:t>
            </a:r>
          </a:p>
          <a:p>
            <a:pPr>
              <a:buClrTx/>
              <a:buFont typeface="Wingdings" panose="05000000000000000000" pitchFamily="2" charset="2"/>
              <a:buChar char="v"/>
              <a:defRPr sz="1536"/>
            </a:pPr>
            <a:r>
              <a:rPr lang="fr-BE" sz="1200" b="1" dirty="0" smtClean="0">
                <a:solidFill>
                  <a:srgbClr val="C00000"/>
                </a:solidFill>
              </a:rPr>
              <a:t>Support knowlege management </a:t>
            </a:r>
            <a:r>
              <a:rPr lang="fr-BE" sz="1200" b="1" dirty="0" smtClean="0"/>
              <a:t>and using better social media to do so </a:t>
            </a:r>
          </a:p>
          <a:p>
            <a:pPr marL="457200" lvl="1" indent="0">
              <a:buNone/>
              <a:defRPr sz="1536"/>
            </a:pPr>
            <a:endParaRPr lang="fr-BE" sz="1200" b="1" dirty="0" smtClean="0"/>
          </a:p>
          <a:p>
            <a:pPr lvl="1">
              <a:buFontTx/>
              <a:buChar char="-"/>
              <a:defRPr sz="1536"/>
            </a:pPr>
            <a:r>
              <a:rPr lang="fr-BE" sz="1200" b="1" dirty="0" smtClean="0"/>
              <a:t>   </a:t>
            </a:r>
            <a:endParaRPr lang="fr-BE" sz="1200" b="1" dirty="0"/>
          </a:p>
          <a:p>
            <a:pPr marL="0" indent="0" defTabSz="585215">
              <a:spcBef>
                <a:spcPts val="300"/>
              </a:spcBef>
              <a:buSzTx/>
              <a:buNone/>
              <a:defRPr sz="1536"/>
            </a:pPr>
            <a:endParaRPr lang="fr-BE" sz="1200" dirty="0">
              <a:solidFill>
                <a:srgbClr val="FF0000"/>
              </a:solidFill>
            </a:endParaRPr>
          </a:p>
        </p:txBody>
      </p:sp>
      <p:sp>
        <p:nvSpPr>
          <p:cNvPr id="141" name="Shape 141"/>
          <p:cNvSpPr>
            <a:spLocks noGrp="1"/>
          </p:cNvSpPr>
          <p:nvPr>
            <p:ph type="sldNum" sz="quarter" idx="2"/>
          </p:nvPr>
        </p:nvSpPr>
        <p:spPr>
          <a:xfrm>
            <a:off x="4872177" y="6614391"/>
            <a:ext cx="177290" cy="27699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dirty="0"/>
          </a:p>
        </p:txBody>
      </p:sp>
    </p:spTree>
    <p:extLst>
      <p:ext uri="{BB962C8B-B14F-4D97-AF65-F5344CB8AC3E}">
        <p14:creationId xmlns:p14="http://schemas.microsoft.com/office/powerpoint/2010/main" val="2223528542"/>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138"/>
                                        </p:tgtEl>
                                        <p:attrNameLst>
                                          <p:attrName>style.visibility</p:attrName>
                                        </p:attrNameLst>
                                      </p:cBhvr>
                                      <p:to>
                                        <p:strVal val="visible"/>
                                      </p:to>
                                    </p:set>
                                    <p:anim calcmode="lin" valueType="num">
                                      <p:cBhvr>
                                        <p:cTn id="7" dur="1000" fill="hold"/>
                                        <p:tgtEl>
                                          <p:spTgt spid="138"/>
                                        </p:tgtEl>
                                        <p:attrNameLst>
                                          <p:attrName>ppt_x</p:attrName>
                                        </p:attrNameLst>
                                      </p:cBhvr>
                                      <p:tavLst>
                                        <p:tav tm="0">
                                          <p:val>
                                            <p:strVal val="#ppt_x"/>
                                          </p:val>
                                        </p:tav>
                                        <p:tav tm="100000">
                                          <p:val>
                                            <p:strVal val="#ppt_x"/>
                                          </p:val>
                                        </p:tav>
                                      </p:tavLst>
                                    </p:anim>
                                    <p:anim calcmode="lin" valueType="num">
                                      <p:cBhvr>
                                        <p:cTn id="8" dur="1000" fill="hold"/>
                                        <p:tgtEl>
                                          <p:spTgt spid="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a:xfrm>
            <a:off x="8989352" y="3317875"/>
            <a:ext cx="834098" cy="1255713"/>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477" kern="1200" dirty="0">
              <a:solidFill>
                <a:srgbClr val="000000"/>
              </a:solidFill>
              <a:sym typeface="Gill Sans" charset="0"/>
            </a:endParaRPr>
          </a:p>
        </p:txBody>
      </p:sp>
      <p:sp>
        <p:nvSpPr>
          <p:cNvPr id="86" name="Rounded Rectangle 85"/>
          <p:cNvSpPr/>
          <p:nvPr/>
        </p:nvSpPr>
        <p:spPr>
          <a:xfrm>
            <a:off x="6254883" y="3317875"/>
            <a:ext cx="2639880" cy="1255713"/>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900" i="1" kern="1200" dirty="0">
              <a:solidFill>
                <a:srgbClr val="000000"/>
              </a:solidFill>
              <a:sym typeface="Gill Sans" charset="0"/>
            </a:endParaRPr>
          </a:p>
        </p:txBody>
      </p:sp>
      <p:sp>
        <p:nvSpPr>
          <p:cNvPr id="95" name="Rounded Rectangle 94"/>
          <p:cNvSpPr/>
          <p:nvPr/>
        </p:nvSpPr>
        <p:spPr>
          <a:xfrm>
            <a:off x="5358871" y="3328988"/>
            <a:ext cx="834100" cy="1255712"/>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477" kern="1200" dirty="0">
              <a:solidFill>
                <a:srgbClr val="000000"/>
              </a:solidFill>
              <a:sym typeface="Gill Sans" charset="0"/>
            </a:endParaRPr>
          </a:p>
        </p:txBody>
      </p:sp>
      <p:sp>
        <p:nvSpPr>
          <p:cNvPr id="94" name="Rounded Rectangle 93"/>
          <p:cNvSpPr/>
          <p:nvPr/>
        </p:nvSpPr>
        <p:spPr>
          <a:xfrm>
            <a:off x="3549650" y="3349625"/>
            <a:ext cx="1767946" cy="1257300"/>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477" kern="1200" dirty="0">
              <a:solidFill>
                <a:srgbClr val="000000"/>
              </a:solidFill>
              <a:sym typeface="Gill Sans" charset="0"/>
            </a:endParaRPr>
          </a:p>
        </p:txBody>
      </p:sp>
      <p:sp>
        <p:nvSpPr>
          <p:cNvPr id="93" name="Rounded Rectangle 92"/>
          <p:cNvSpPr/>
          <p:nvPr/>
        </p:nvSpPr>
        <p:spPr>
          <a:xfrm>
            <a:off x="2356114" y="3340101"/>
            <a:ext cx="1123025" cy="1255713"/>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477" kern="1200" dirty="0">
              <a:solidFill>
                <a:srgbClr val="000000"/>
              </a:solidFill>
              <a:sym typeface="Gill Sans" charset="0"/>
            </a:endParaRPr>
          </a:p>
        </p:txBody>
      </p:sp>
      <p:sp>
        <p:nvSpPr>
          <p:cNvPr id="82" name="Rounded Rectangle 81"/>
          <p:cNvSpPr/>
          <p:nvPr/>
        </p:nvSpPr>
        <p:spPr>
          <a:xfrm>
            <a:off x="1117865" y="3355975"/>
            <a:ext cx="1143662" cy="1257300"/>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477" kern="1200" dirty="0">
              <a:solidFill>
                <a:srgbClr val="000000"/>
              </a:solidFill>
              <a:sym typeface="Gill Sans" charset="0"/>
            </a:endParaRPr>
          </a:p>
        </p:txBody>
      </p:sp>
      <p:sp>
        <p:nvSpPr>
          <p:cNvPr id="74" name="Rounded Rectangle 73"/>
          <p:cNvSpPr/>
          <p:nvPr/>
        </p:nvSpPr>
        <p:spPr>
          <a:xfrm>
            <a:off x="73953" y="3355975"/>
            <a:ext cx="909769" cy="1257300"/>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477" kern="1200" dirty="0">
              <a:solidFill>
                <a:srgbClr val="000000"/>
              </a:solidFill>
              <a:sym typeface="Gill Sans" charset="0"/>
            </a:endParaRPr>
          </a:p>
        </p:txBody>
      </p:sp>
      <p:sp>
        <p:nvSpPr>
          <p:cNvPr id="20489" name="Text Placeholder 12"/>
          <p:cNvSpPr txBox="1">
            <a:spLocks/>
          </p:cNvSpPr>
          <p:nvPr/>
        </p:nvSpPr>
        <p:spPr bwMode="auto">
          <a:xfrm>
            <a:off x="8851768" y="4157663"/>
            <a:ext cx="1188376"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Clr>
                <a:srgbClr val="BBE0E3"/>
              </a:buClr>
              <a:buFontTx/>
              <a:buNone/>
            </a:pPr>
            <a:r>
              <a:rPr lang="en-GB" altLang="en-US" sz="1100" kern="1200">
                <a:solidFill>
                  <a:srgbClr val="000000"/>
                </a:solidFill>
                <a:sym typeface="Gill Sans" charset="0"/>
              </a:rPr>
              <a:t>Evaluation</a:t>
            </a:r>
          </a:p>
        </p:txBody>
      </p:sp>
      <p:sp>
        <p:nvSpPr>
          <p:cNvPr id="21" name="Freeform 256"/>
          <p:cNvSpPr>
            <a:spLocks noChangeAspect="1" noEditPoints="1"/>
          </p:cNvSpPr>
          <p:nvPr/>
        </p:nvSpPr>
        <p:spPr bwMode="gray">
          <a:xfrm>
            <a:off x="9298916" y="3684588"/>
            <a:ext cx="256248" cy="342900"/>
          </a:xfrm>
          <a:custGeom>
            <a:avLst/>
            <a:gdLst>
              <a:gd name="T0" fmla="*/ 736 w 972"/>
              <a:gd name="T1" fmla="*/ 278 h 1389"/>
              <a:gd name="T2" fmla="*/ 736 w 972"/>
              <a:gd name="T3" fmla="*/ 278 h 1389"/>
              <a:gd name="T4" fmla="*/ 798 w 972"/>
              <a:gd name="T5" fmla="*/ 139 h 1389"/>
              <a:gd name="T6" fmla="*/ 647 w 972"/>
              <a:gd name="T7" fmla="*/ 139 h 1389"/>
              <a:gd name="T8" fmla="*/ 597 w 972"/>
              <a:gd name="T9" fmla="*/ 0 h 1389"/>
              <a:gd name="T10" fmla="*/ 375 w 972"/>
              <a:gd name="T11" fmla="*/ 0 h 1389"/>
              <a:gd name="T12" fmla="*/ 325 w 972"/>
              <a:gd name="T13" fmla="*/ 139 h 1389"/>
              <a:gd name="T14" fmla="*/ 173 w 972"/>
              <a:gd name="T15" fmla="*/ 139 h 1389"/>
              <a:gd name="T16" fmla="*/ 236 w 972"/>
              <a:gd name="T17" fmla="*/ 278 h 1389"/>
              <a:gd name="T18" fmla="*/ 736 w 972"/>
              <a:gd name="T19" fmla="*/ 278 h 1389"/>
              <a:gd name="T20" fmla="*/ 736 w 972"/>
              <a:gd name="T21" fmla="*/ 278 h 1389"/>
              <a:gd name="T22" fmla="*/ 875 w 972"/>
              <a:gd name="T23" fmla="*/ 139 h 1389"/>
              <a:gd name="T24" fmla="*/ 875 w 972"/>
              <a:gd name="T25" fmla="*/ 139 h 1389"/>
              <a:gd name="T26" fmla="*/ 791 w 972"/>
              <a:gd name="T27" fmla="*/ 348 h 1389"/>
              <a:gd name="T28" fmla="*/ 180 w 972"/>
              <a:gd name="T29" fmla="*/ 348 h 1389"/>
              <a:gd name="T30" fmla="*/ 97 w 972"/>
              <a:gd name="T31" fmla="*/ 139 h 1389"/>
              <a:gd name="T32" fmla="*/ 0 w 972"/>
              <a:gd name="T33" fmla="*/ 236 h 1389"/>
              <a:gd name="T34" fmla="*/ 0 w 972"/>
              <a:gd name="T35" fmla="*/ 1292 h 1389"/>
              <a:gd name="T36" fmla="*/ 97 w 972"/>
              <a:gd name="T37" fmla="*/ 1389 h 1389"/>
              <a:gd name="T38" fmla="*/ 875 w 972"/>
              <a:gd name="T39" fmla="*/ 1389 h 1389"/>
              <a:gd name="T40" fmla="*/ 972 w 972"/>
              <a:gd name="T41" fmla="*/ 1292 h 1389"/>
              <a:gd name="T42" fmla="*/ 972 w 972"/>
              <a:gd name="T43" fmla="*/ 236 h 1389"/>
              <a:gd name="T44" fmla="*/ 875 w 972"/>
              <a:gd name="T45" fmla="*/ 139 h 1389"/>
              <a:gd name="T46" fmla="*/ 875 w 972"/>
              <a:gd name="T47" fmla="*/ 139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2" h="1389">
                <a:moveTo>
                  <a:pt x="736" y="278"/>
                </a:moveTo>
                <a:lnTo>
                  <a:pt x="736" y="278"/>
                </a:lnTo>
                <a:lnTo>
                  <a:pt x="798" y="139"/>
                </a:lnTo>
                <a:lnTo>
                  <a:pt x="647" y="139"/>
                </a:lnTo>
                <a:lnTo>
                  <a:pt x="597" y="0"/>
                </a:lnTo>
                <a:lnTo>
                  <a:pt x="375" y="0"/>
                </a:lnTo>
                <a:lnTo>
                  <a:pt x="325" y="139"/>
                </a:lnTo>
                <a:lnTo>
                  <a:pt x="173" y="139"/>
                </a:lnTo>
                <a:lnTo>
                  <a:pt x="236" y="278"/>
                </a:lnTo>
                <a:lnTo>
                  <a:pt x="736" y="278"/>
                </a:lnTo>
                <a:lnTo>
                  <a:pt x="736" y="278"/>
                </a:lnTo>
                <a:close/>
                <a:moveTo>
                  <a:pt x="875" y="139"/>
                </a:moveTo>
                <a:lnTo>
                  <a:pt x="875" y="139"/>
                </a:lnTo>
                <a:lnTo>
                  <a:pt x="791" y="348"/>
                </a:lnTo>
                <a:lnTo>
                  <a:pt x="180" y="348"/>
                </a:lnTo>
                <a:lnTo>
                  <a:pt x="97" y="139"/>
                </a:lnTo>
                <a:cubicBezTo>
                  <a:pt x="43" y="139"/>
                  <a:pt x="0" y="183"/>
                  <a:pt x="0" y="236"/>
                </a:cubicBezTo>
                <a:lnTo>
                  <a:pt x="0" y="1292"/>
                </a:lnTo>
                <a:cubicBezTo>
                  <a:pt x="0" y="1345"/>
                  <a:pt x="43" y="1389"/>
                  <a:pt x="97" y="1389"/>
                </a:cubicBezTo>
                <a:lnTo>
                  <a:pt x="875" y="1389"/>
                </a:lnTo>
                <a:cubicBezTo>
                  <a:pt x="928" y="1389"/>
                  <a:pt x="972" y="1345"/>
                  <a:pt x="972" y="1292"/>
                </a:cubicBezTo>
                <a:lnTo>
                  <a:pt x="972" y="236"/>
                </a:lnTo>
                <a:cubicBezTo>
                  <a:pt x="972" y="183"/>
                  <a:pt x="928" y="139"/>
                  <a:pt x="875" y="139"/>
                </a:cubicBezTo>
                <a:lnTo>
                  <a:pt x="875" y="139"/>
                </a:lnTo>
                <a:close/>
              </a:path>
            </a:pathLst>
          </a:custGeom>
          <a:solidFill>
            <a:srgbClr val="FF9900"/>
          </a:solidFill>
          <a:ln w="0">
            <a:noFill/>
            <a:prstDash val="solid"/>
            <a:round/>
            <a:headEnd/>
            <a:tailEnd/>
          </a:ln>
        </p:spPr>
        <p:txBody>
          <a:bodyPr lIns="84406" tIns="42203" rIns="84406" bIns="42203"/>
          <a:lstStyle/>
          <a:p>
            <a:pPr algn="ctr" fontAlgn="base" hangingPunct="1">
              <a:spcBef>
                <a:spcPct val="0"/>
              </a:spcBef>
              <a:spcAft>
                <a:spcPct val="0"/>
              </a:spcAft>
              <a:defRPr/>
            </a:pPr>
            <a:endParaRPr lang="en-US" sz="1108" kern="1200" dirty="0">
              <a:solidFill>
                <a:srgbClr val="0F5494"/>
              </a:solidFill>
              <a:latin typeface="Gill Sans" charset="0"/>
              <a:sym typeface="Gill Sans" charset="0"/>
            </a:endParaRPr>
          </a:p>
        </p:txBody>
      </p:sp>
      <p:sp>
        <p:nvSpPr>
          <p:cNvPr id="20491" name="Text Placeholder 12"/>
          <p:cNvSpPr txBox="1">
            <a:spLocks/>
          </p:cNvSpPr>
          <p:nvPr/>
        </p:nvSpPr>
        <p:spPr bwMode="auto">
          <a:xfrm>
            <a:off x="6278961" y="4157663"/>
            <a:ext cx="2633001"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Clr>
                <a:srgbClr val="BBE0E3"/>
              </a:buClr>
              <a:buFontTx/>
              <a:buNone/>
            </a:pPr>
            <a:r>
              <a:rPr lang="en-GB" altLang="en-US" sz="1100" kern="1200">
                <a:solidFill>
                  <a:srgbClr val="000000"/>
                </a:solidFill>
                <a:sym typeface="Gill Sans" charset="0"/>
              </a:rPr>
              <a:t>Implementation </a:t>
            </a:r>
            <a:r>
              <a:rPr lang="en-GB" altLang="en-US" sz="1100" b="0" kern="1200">
                <a:solidFill>
                  <a:srgbClr val="000000"/>
                </a:solidFill>
                <a:sym typeface="Gill Sans" charset="0"/>
              </a:rPr>
              <a:t>(incl. Audit)</a:t>
            </a:r>
          </a:p>
        </p:txBody>
      </p:sp>
      <p:sp>
        <p:nvSpPr>
          <p:cNvPr id="22" name="Freeform 20"/>
          <p:cNvSpPr>
            <a:spLocks noEditPoints="1"/>
          </p:cNvSpPr>
          <p:nvPr/>
        </p:nvSpPr>
        <p:spPr bwMode="gray">
          <a:xfrm>
            <a:off x="6273800" y="3695700"/>
            <a:ext cx="400712" cy="387350"/>
          </a:xfrm>
          <a:custGeom>
            <a:avLst/>
            <a:gdLst/>
            <a:ahLst/>
            <a:cxnLst>
              <a:cxn ang="0">
                <a:pos x="77" y="202"/>
              </a:cxn>
              <a:cxn ang="0">
                <a:pos x="62" y="192"/>
              </a:cxn>
              <a:cxn ang="0">
                <a:pos x="45" y="199"/>
              </a:cxn>
              <a:cxn ang="0">
                <a:pos x="37" y="183"/>
              </a:cxn>
              <a:cxn ang="0">
                <a:pos x="19" y="180"/>
              </a:cxn>
              <a:cxn ang="0">
                <a:pos x="9" y="163"/>
              </a:cxn>
              <a:cxn ang="0">
                <a:pos x="15" y="146"/>
              </a:cxn>
              <a:cxn ang="0">
                <a:pos x="5" y="130"/>
              </a:cxn>
              <a:cxn ang="0">
                <a:pos x="19" y="119"/>
              </a:cxn>
              <a:cxn ang="0">
                <a:pos x="19" y="101"/>
              </a:cxn>
              <a:cxn ang="0">
                <a:pos x="36" y="98"/>
              </a:cxn>
              <a:cxn ang="0">
                <a:pos x="45" y="82"/>
              </a:cxn>
              <a:cxn ang="0">
                <a:pos x="62" y="88"/>
              </a:cxn>
              <a:cxn ang="0">
                <a:pos x="77" y="79"/>
              </a:cxn>
              <a:cxn ang="0">
                <a:pos x="89" y="92"/>
              </a:cxn>
              <a:cxn ang="0">
                <a:pos x="107" y="92"/>
              </a:cxn>
              <a:cxn ang="0">
                <a:pos x="110" y="110"/>
              </a:cxn>
              <a:cxn ang="0">
                <a:pos x="126" y="118"/>
              </a:cxn>
              <a:cxn ang="0">
                <a:pos x="119" y="135"/>
              </a:cxn>
              <a:cxn ang="0">
                <a:pos x="129" y="150"/>
              </a:cxn>
              <a:cxn ang="0">
                <a:pos x="115" y="162"/>
              </a:cxn>
              <a:cxn ang="0">
                <a:pos x="116" y="180"/>
              </a:cxn>
              <a:cxn ang="0">
                <a:pos x="98" y="183"/>
              </a:cxn>
              <a:cxn ang="0">
                <a:pos x="90" y="199"/>
              </a:cxn>
              <a:cxn ang="0">
                <a:pos x="27" y="151"/>
              </a:cxn>
              <a:cxn ang="0">
                <a:pos x="108" y="129"/>
              </a:cxn>
              <a:cxn ang="0">
                <a:pos x="61" y="116"/>
              </a:cxn>
              <a:cxn ang="0">
                <a:pos x="74" y="164"/>
              </a:cxn>
              <a:cxn ang="0">
                <a:pos x="61" y="116"/>
              </a:cxn>
              <a:cxn ang="0">
                <a:pos x="77" y="130"/>
              </a:cxn>
              <a:cxn ang="0">
                <a:pos x="57" y="150"/>
              </a:cxn>
              <a:cxn ang="0">
                <a:pos x="176" y="44"/>
              </a:cxn>
              <a:cxn ang="0">
                <a:pos x="165" y="58"/>
              </a:cxn>
              <a:cxn ang="0">
                <a:pos x="167" y="77"/>
              </a:cxn>
              <a:cxn ang="0">
                <a:pos x="149" y="80"/>
              </a:cxn>
              <a:cxn ang="0">
                <a:pos x="138" y="95"/>
              </a:cxn>
              <a:cxn ang="0">
                <a:pos x="123" y="84"/>
              </a:cxn>
              <a:cxn ang="0">
                <a:pos x="104" y="86"/>
              </a:cxn>
              <a:cxn ang="0">
                <a:pos x="101" y="69"/>
              </a:cxn>
              <a:cxn ang="0">
                <a:pos x="87" y="57"/>
              </a:cxn>
              <a:cxn ang="0">
                <a:pos x="97" y="42"/>
              </a:cxn>
              <a:cxn ang="0">
                <a:pos x="95" y="23"/>
              </a:cxn>
              <a:cxn ang="0">
                <a:pos x="113" y="20"/>
              </a:cxn>
              <a:cxn ang="0">
                <a:pos x="125" y="6"/>
              </a:cxn>
              <a:cxn ang="0">
                <a:pos x="139" y="16"/>
              </a:cxn>
              <a:cxn ang="0">
                <a:pos x="158" y="14"/>
              </a:cxn>
              <a:cxn ang="0">
                <a:pos x="161" y="32"/>
              </a:cxn>
              <a:cxn ang="0">
                <a:pos x="176" y="44"/>
              </a:cxn>
              <a:cxn ang="0">
                <a:pos x="139" y="42"/>
              </a:cxn>
              <a:cxn ang="0">
                <a:pos x="123" y="58"/>
              </a:cxn>
            </a:cxnLst>
            <a:rect l="0" t="0" r="r" b="b"/>
            <a:pathLst>
              <a:path w="181" h="207">
                <a:moveTo>
                  <a:pt x="90" y="199"/>
                </a:moveTo>
                <a:cubicBezTo>
                  <a:pt x="91" y="204"/>
                  <a:pt x="79" y="207"/>
                  <a:pt x="77" y="202"/>
                </a:cubicBezTo>
                <a:cubicBezTo>
                  <a:pt x="76" y="198"/>
                  <a:pt x="74" y="195"/>
                  <a:pt x="73" y="192"/>
                </a:cubicBezTo>
                <a:cubicBezTo>
                  <a:pt x="69" y="193"/>
                  <a:pt x="65" y="193"/>
                  <a:pt x="62" y="192"/>
                </a:cubicBezTo>
                <a:cubicBezTo>
                  <a:pt x="60" y="195"/>
                  <a:pt x="59" y="198"/>
                  <a:pt x="57" y="202"/>
                </a:cubicBezTo>
                <a:cubicBezTo>
                  <a:pt x="56" y="207"/>
                  <a:pt x="44" y="204"/>
                  <a:pt x="45" y="199"/>
                </a:cubicBezTo>
                <a:cubicBezTo>
                  <a:pt x="46" y="194"/>
                  <a:pt x="46" y="191"/>
                  <a:pt x="46" y="188"/>
                </a:cubicBezTo>
                <a:cubicBezTo>
                  <a:pt x="43" y="187"/>
                  <a:pt x="39" y="185"/>
                  <a:pt x="37" y="183"/>
                </a:cubicBezTo>
                <a:cubicBezTo>
                  <a:pt x="34" y="184"/>
                  <a:pt x="31" y="186"/>
                  <a:pt x="28" y="189"/>
                </a:cubicBezTo>
                <a:cubicBezTo>
                  <a:pt x="24" y="192"/>
                  <a:pt x="15" y="184"/>
                  <a:pt x="19" y="180"/>
                </a:cubicBezTo>
                <a:cubicBezTo>
                  <a:pt x="22" y="177"/>
                  <a:pt x="24" y="174"/>
                  <a:pt x="25" y="171"/>
                </a:cubicBezTo>
                <a:cubicBezTo>
                  <a:pt x="19" y="163"/>
                  <a:pt x="20" y="160"/>
                  <a:pt x="9" y="163"/>
                </a:cubicBezTo>
                <a:cubicBezTo>
                  <a:pt x="4" y="164"/>
                  <a:pt x="0" y="152"/>
                  <a:pt x="5" y="150"/>
                </a:cubicBezTo>
                <a:cubicBezTo>
                  <a:pt x="10" y="149"/>
                  <a:pt x="13" y="147"/>
                  <a:pt x="15" y="146"/>
                </a:cubicBezTo>
                <a:cubicBezTo>
                  <a:pt x="15" y="142"/>
                  <a:pt x="15" y="139"/>
                  <a:pt x="15" y="135"/>
                </a:cubicBezTo>
                <a:cubicBezTo>
                  <a:pt x="13" y="133"/>
                  <a:pt x="10" y="132"/>
                  <a:pt x="5" y="130"/>
                </a:cubicBezTo>
                <a:cubicBezTo>
                  <a:pt x="1" y="129"/>
                  <a:pt x="4" y="117"/>
                  <a:pt x="9" y="118"/>
                </a:cubicBezTo>
                <a:cubicBezTo>
                  <a:pt x="13" y="119"/>
                  <a:pt x="17" y="119"/>
                  <a:pt x="19" y="119"/>
                </a:cubicBezTo>
                <a:cubicBezTo>
                  <a:pt x="21" y="116"/>
                  <a:pt x="23" y="113"/>
                  <a:pt x="25" y="110"/>
                </a:cubicBezTo>
                <a:cubicBezTo>
                  <a:pt x="24" y="107"/>
                  <a:pt x="22" y="104"/>
                  <a:pt x="19" y="101"/>
                </a:cubicBezTo>
                <a:cubicBezTo>
                  <a:pt x="15" y="97"/>
                  <a:pt x="24" y="88"/>
                  <a:pt x="28" y="92"/>
                </a:cubicBezTo>
                <a:cubicBezTo>
                  <a:pt x="31" y="95"/>
                  <a:pt x="34" y="97"/>
                  <a:pt x="36" y="98"/>
                </a:cubicBezTo>
                <a:cubicBezTo>
                  <a:pt x="39" y="96"/>
                  <a:pt x="43" y="94"/>
                  <a:pt x="46" y="92"/>
                </a:cubicBezTo>
                <a:cubicBezTo>
                  <a:pt x="46" y="90"/>
                  <a:pt x="46" y="86"/>
                  <a:pt x="45" y="82"/>
                </a:cubicBezTo>
                <a:cubicBezTo>
                  <a:pt x="44" y="77"/>
                  <a:pt x="56" y="74"/>
                  <a:pt x="57" y="78"/>
                </a:cubicBezTo>
                <a:cubicBezTo>
                  <a:pt x="59" y="83"/>
                  <a:pt x="60" y="86"/>
                  <a:pt x="62" y="88"/>
                </a:cubicBezTo>
                <a:cubicBezTo>
                  <a:pt x="65" y="88"/>
                  <a:pt x="69" y="88"/>
                  <a:pt x="73" y="88"/>
                </a:cubicBezTo>
                <a:cubicBezTo>
                  <a:pt x="74" y="86"/>
                  <a:pt x="76" y="83"/>
                  <a:pt x="77" y="79"/>
                </a:cubicBezTo>
                <a:cubicBezTo>
                  <a:pt x="79" y="74"/>
                  <a:pt x="91" y="77"/>
                  <a:pt x="90" y="82"/>
                </a:cubicBezTo>
                <a:cubicBezTo>
                  <a:pt x="88" y="86"/>
                  <a:pt x="88" y="90"/>
                  <a:pt x="89" y="92"/>
                </a:cubicBezTo>
                <a:cubicBezTo>
                  <a:pt x="92" y="94"/>
                  <a:pt x="95" y="96"/>
                  <a:pt x="98" y="98"/>
                </a:cubicBezTo>
                <a:cubicBezTo>
                  <a:pt x="101" y="97"/>
                  <a:pt x="104" y="95"/>
                  <a:pt x="107" y="92"/>
                </a:cubicBezTo>
                <a:cubicBezTo>
                  <a:pt x="110" y="88"/>
                  <a:pt x="119" y="97"/>
                  <a:pt x="116" y="101"/>
                </a:cubicBezTo>
                <a:cubicBezTo>
                  <a:pt x="113" y="104"/>
                  <a:pt x="111" y="107"/>
                  <a:pt x="110" y="110"/>
                </a:cubicBezTo>
                <a:cubicBezTo>
                  <a:pt x="112" y="113"/>
                  <a:pt x="114" y="116"/>
                  <a:pt x="115" y="119"/>
                </a:cubicBezTo>
                <a:cubicBezTo>
                  <a:pt x="118" y="119"/>
                  <a:pt x="121" y="119"/>
                  <a:pt x="126" y="118"/>
                </a:cubicBezTo>
                <a:cubicBezTo>
                  <a:pt x="131" y="117"/>
                  <a:pt x="134" y="129"/>
                  <a:pt x="129" y="130"/>
                </a:cubicBezTo>
                <a:cubicBezTo>
                  <a:pt x="125" y="132"/>
                  <a:pt x="121" y="133"/>
                  <a:pt x="119" y="135"/>
                </a:cubicBezTo>
                <a:cubicBezTo>
                  <a:pt x="120" y="139"/>
                  <a:pt x="120" y="142"/>
                  <a:pt x="119" y="146"/>
                </a:cubicBezTo>
                <a:cubicBezTo>
                  <a:pt x="121" y="148"/>
                  <a:pt x="125" y="149"/>
                  <a:pt x="129" y="150"/>
                </a:cubicBezTo>
                <a:cubicBezTo>
                  <a:pt x="134" y="152"/>
                  <a:pt x="131" y="164"/>
                  <a:pt x="126" y="163"/>
                </a:cubicBezTo>
                <a:cubicBezTo>
                  <a:pt x="121" y="162"/>
                  <a:pt x="118" y="161"/>
                  <a:pt x="115" y="162"/>
                </a:cubicBezTo>
                <a:cubicBezTo>
                  <a:pt x="114" y="165"/>
                  <a:pt x="112" y="168"/>
                  <a:pt x="110" y="171"/>
                </a:cubicBezTo>
                <a:cubicBezTo>
                  <a:pt x="111" y="174"/>
                  <a:pt x="113" y="177"/>
                  <a:pt x="116" y="180"/>
                </a:cubicBezTo>
                <a:cubicBezTo>
                  <a:pt x="119" y="184"/>
                  <a:pt x="110" y="192"/>
                  <a:pt x="107" y="189"/>
                </a:cubicBezTo>
                <a:cubicBezTo>
                  <a:pt x="103" y="186"/>
                  <a:pt x="100" y="184"/>
                  <a:pt x="98" y="183"/>
                </a:cubicBezTo>
                <a:cubicBezTo>
                  <a:pt x="95" y="185"/>
                  <a:pt x="92" y="187"/>
                  <a:pt x="89" y="188"/>
                </a:cubicBezTo>
                <a:cubicBezTo>
                  <a:pt x="88" y="191"/>
                  <a:pt x="88" y="194"/>
                  <a:pt x="90" y="199"/>
                </a:cubicBezTo>
                <a:close/>
                <a:moveTo>
                  <a:pt x="56" y="100"/>
                </a:moveTo>
                <a:cubicBezTo>
                  <a:pt x="34" y="106"/>
                  <a:pt x="21" y="129"/>
                  <a:pt x="27" y="151"/>
                </a:cubicBezTo>
                <a:cubicBezTo>
                  <a:pt x="33" y="174"/>
                  <a:pt x="56" y="187"/>
                  <a:pt x="78" y="181"/>
                </a:cubicBezTo>
                <a:cubicBezTo>
                  <a:pt x="100" y="175"/>
                  <a:pt x="114" y="152"/>
                  <a:pt x="108" y="129"/>
                </a:cubicBezTo>
                <a:cubicBezTo>
                  <a:pt x="102" y="107"/>
                  <a:pt x="79" y="94"/>
                  <a:pt x="56" y="100"/>
                </a:cubicBezTo>
                <a:close/>
                <a:moveTo>
                  <a:pt x="61" y="116"/>
                </a:moveTo>
                <a:cubicBezTo>
                  <a:pt x="48" y="120"/>
                  <a:pt x="40" y="133"/>
                  <a:pt x="43" y="147"/>
                </a:cubicBezTo>
                <a:cubicBezTo>
                  <a:pt x="47" y="160"/>
                  <a:pt x="60" y="168"/>
                  <a:pt x="74" y="164"/>
                </a:cubicBezTo>
                <a:cubicBezTo>
                  <a:pt x="87" y="161"/>
                  <a:pt x="95" y="147"/>
                  <a:pt x="91" y="134"/>
                </a:cubicBezTo>
                <a:cubicBezTo>
                  <a:pt x="88" y="121"/>
                  <a:pt x="74" y="113"/>
                  <a:pt x="61" y="116"/>
                </a:cubicBezTo>
                <a:close/>
                <a:moveTo>
                  <a:pt x="57" y="130"/>
                </a:moveTo>
                <a:cubicBezTo>
                  <a:pt x="63" y="125"/>
                  <a:pt x="72" y="125"/>
                  <a:pt x="77" y="130"/>
                </a:cubicBezTo>
                <a:cubicBezTo>
                  <a:pt x="83" y="136"/>
                  <a:pt x="83" y="145"/>
                  <a:pt x="77" y="150"/>
                </a:cubicBezTo>
                <a:cubicBezTo>
                  <a:pt x="72" y="156"/>
                  <a:pt x="63" y="156"/>
                  <a:pt x="57" y="150"/>
                </a:cubicBezTo>
                <a:cubicBezTo>
                  <a:pt x="52" y="145"/>
                  <a:pt x="52" y="136"/>
                  <a:pt x="57" y="130"/>
                </a:cubicBezTo>
                <a:close/>
                <a:moveTo>
                  <a:pt x="176" y="44"/>
                </a:moveTo>
                <a:cubicBezTo>
                  <a:pt x="181" y="44"/>
                  <a:pt x="181" y="56"/>
                  <a:pt x="176" y="57"/>
                </a:cubicBezTo>
                <a:cubicBezTo>
                  <a:pt x="171" y="57"/>
                  <a:pt x="168" y="57"/>
                  <a:pt x="165" y="58"/>
                </a:cubicBezTo>
                <a:cubicBezTo>
                  <a:pt x="164" y="62"/>
                  <a:pt x="163" y="65"/>
                  <a:pt x="161" y="69"/>
                </a:cubicBezTo>
                <a:cubicBezTo>
                  <a:pt x="162" y="71"/>
                  <a:pt x="164" y="74"/>
                  <a:pt x="167" y="77"/>
                </a:cubicBezTo>
                <a:cubicBezTo>
                  <a:pt x="171" y="81"/>
                  <a:pt x="162" y="90"/>
                  <a:pt x="158" y="86"/>
                </a:cubicBezTo>
                <a:cubicBezTo>
                  <a:pt x="155" y="83"/>
                  <a:pt x="152" y="81"/>
                  <a:pt x="149" y="80"/>
                </a:cubicBezTo>
                <a:cubicBezTo>
                  <a:pt x="146" y="82"/>
                  <a:pt x="143" y="84"/>
                  <a:pt x="139" y="84"/>
                </a:cubicBezTo>
                <a:cubicBezTo>
                  <a:pt x="138" y="87"/>
                  <a:pt x="138" y="90"/>
                  <a:pt x="138" y="95"/>
                </a:cubicBezTo>
                <a:cubicBezTo>
                  <a:pt x="137" y="100"/>
                  <a:pt x="125" y="100"/>
                  <a:pt x="125" y="95"/>
                </a:cubicBezTo>
                <a:cubicBezTo>
                  <a:pt x="125" y="90"/>
                  <a:pt x="124" y="87"/>
                  <a:pt x="123" y="84"/>
                </a:cubicBezTo>
                <a:cubicBezTo>
                  <a:pt x="119" y="84"/>
                  <a:pt x="116" y="82"/>
                  <a:pt x="113" y="80"/>
                </a:cubicBezTo>
                <a:cubicBezTo>
                  <a:pt x="110" y="81"/>
                  <a:pt x="107" y="83"/>
                  <a:pt x="104" y="86"/>
                </a:cubicBezTo>
                <a:cubicBezTo>
                  <a:pt x="100" y="90"/>
                  <a:pt x="92" y="81"/>
                  <a:pt x="95" y="77"/>
                </a:cubicBezTo>
                <a:cubicBezTo>
                  <a:pt x="98" y="74"/>
                  <a:pt x="100" y="71"/>
                  <a:pt x="101" y="69"/>
                </a:cubicBezTo>
                <a:cubicBezTo>
                  <a:pt x="99" y="66"/>
                  <a:pt x="98" y="62"/>
                  <a:pt x="97" y="58"/>
                </a:cubicBezTo>
                <a:cubicBezTo>
                  <a:pt x="94" y="57"/>
                  <a:pt x="91" y="57"/>
                  <a:pt x="87" y="57"/>
                </a:cubicBezTo>
                <a:cubicBezTo>
                  <a:pt x="81" y="56"/>
                  <a:pt x="81" y="44"/>
                  <a:pt x="87" y="44"/>
                </a:cubicBezTo>
                <a:cubicBezTo>
                  <a:pt x="91" y="44"/>
                  <a:pt x="94" y="43"/>
                  <a:pt x="97" y="42"/>
                </a:cubicBezTo>
                <a:cubicBezTo>
                  <a:pt x="98" y="39"/>
                  <a:pt x="99" y="35"/>
                  <a:pt x="101" y="32"/>
                </a:cubicBezTo>
                <a:cubicBezTo>
                  <a:pt x="100" y="29"/>
                  <a:pt x="98" y="27"/>
                  <a:pt x="95" y="23"/>
                </a:cubicBezTo>
                <a:cubicBezTo>
                  <a:pt x="91" y="19"/>
                  <a:pt x="100" y="11"/>
                  <a:pt x="104" y="14"/>
                </a:cubicBezTo>
                <a:cubicBezTo>
                  <a:pt x="107" y="17"/>
                  <a:pt x="110" y="19"/>
                  <a:pt x="113" y="20"/>
                </a:cubicBezTo>
                <a:cubicBezTo>
                  <a:pt x="116" y="18"/>
                  <a:pt x="119" y="17"/>
                  <a:pt x="123" y="16"/>
                </a:cubicBezTo>
                <a:cubicBezTo>
                  <a:pt x="124" y="14"/>
                  <a:pt x="125" y="10"/>
                  <a:pt x="125" y="6"/>
                </a:cubicBezTo>
                <a:cubicBezTo>
                  <a:pt x="125" y="0"/>
                  <a:pt x="137" y="0"/>
                  <a:pt x="138" y="6"/>
                </a:cubicBezTo>
                <a:cubicBezTo>
                  <a:pt x="138" y="10"/>
                  <a:pt x="138" y="14"/>
                  <a:pt x="139" y="16"/>
                </a:cubicBezTo>
                <a:cubicBezTo>
                  <a:pt x="143" y="17"/>
                  <a:pt x="146" y="19"/>
                  <a:pt x="150" y="21"/>
                </a:cubicBezTo>
                <a:cubicBezTo>
                  <a:pt x="152" y="19"/>
                  <a:pt x="155" y="17"/>
                  <a:pt x="158" y="14"/>
                </a:cubicBezTo>
                <a:cubicBezTo>
                  <a:pt x="162" y="11"/>
                  <a:pt x="171" y="20"/>
                  <a:pt x="167" y="23"/>
                </a:cubicBezTo>
                <a:cubicBezTo>
                  <a:pt x="164" y="27"/>
                  <a:pt x="162" y="29"/>
                  <a:pt x="161" y="32"/>
                </a:cubicBezTo>
                <a:cubicBezTo>
                  <a:pt x="163" y="35"/>
                  <a:pt x="164" y="39"/>
                  <a:pt x="165" y="42"/>
                </a:cubicBezTo>
                <a:cubicBezTo>
                  <a:pt x="168" y="43"/>
                  <a:pt x="171" y="44"/>
                  <a:pt x="176" y="44"/>
                </a:cubicBezTo>
                <a:close/>
                <a:moveTo>
                  <a:pt x="123" y="42"/>
                </a:moveTo>
                <a:cubicBezTo>
                  <a:pt x="127" y="38"/>
                  <a:pt x="135" y="38"/>
                  <a:pt x="139" y="42"/>
                </a:cubicBezTo>
                <a:cubicBezTo>
                  <a:pt x="143" y="47"/>
                  <a:pt x="143" y="54"/>
                  <a:pt x="139" y="58"/>
                </a:cubicBezTo>
                <a:cubicBezTo>
                  <a:pt x="135" y="63"/>
                  <a:pt x="127" y="63"/>
                  <a:pt x="123" y="58"/>
                </a:cubicBezTo>
                <a:cubicBezTo>
                  <a:pt x="119" y="54"/>
                  <a:pt x="119" y="47"/>
                  <a:pt x="123" y="42"/>
                </a:cubicBezTo>
                <a:close/>
              </a:path>
            </a:pathLst>
          </a:custGeom>
          <a:solidFill>
            <a:srgbClr val="FF9900"/>
          </a:solidFill>
          <a:ln w="9525">
            <a:noFill/>
            <a:round/>
            <a:headEnd/>
            <a:tailEnd/>
          </a:ln>
        </p:spPr>
        <p:txBody>
          <a:bodyPr lIns="84406" tIns="42203" rIns="84406" bIns="42203"/>
          <a:lstStyle/>
          <a:p>
            <a:pPr algn="ctr" fontAlgn="base" hangingPunct="1">
              <a:spcBef>
                <a:spcPct val="0"/>
              </a:spcBef>
              <a:spcAft>
                <a:spcPct val="0"/>
              </a:spcAft>
              <a:defRPr/>
            </a:pPr>
            <a:endParaRPr lang="en-US" sz="1108" kern="1200" dirty="0">
              <a:solidFill>
                <a:srgbClr val="0F5494"/>
              </a:solidFill>
              <a:latin typeface="Gill Sans" charset="0"/>
              <a:sym typeface="Gill Sans" charset="0"/>
            </a:endParaRPr>
          </a:p>
        </p:txBody>
      </p:sp>
      <p:sp>
        <p:nvSpPr>
          <p:cNvPr id="20493" name="Text Placeholder 12"/>
          <p:cNvSpPr txBox="1">
            <a:spLocks/>
          </p:cNvSpPr>
          <p:nvPr/>
        </p:nvSpPr>
        <p:spPr bwMode="auto">
          <a:xfrm>
            <a:off x="999201" y="4064000"/>
            <a:ext cx="132424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Clr>
                <a:srgbClr val="BBE0E3"/>
              </a:buClr>
              <a:buFontTx/>
              <a:buNone/>
            </a:pPr>
            <a:r>
              <a:rPr lang="en-GB" altLang="en-US" sz="1100" kern="1200">
                <a:solidFill>
                  <a:srgbClr val="000000"/>
                </a:solidFill>
                <a:sym typeface="Gill Sans" charset="0"/>
              </a:rPr>
              <a:t>Multi-Annual Financial Planning</a:t>
            </a:r>
          </a:p>
        </p:txBody>
      </p:sp>
      <p:sp>
        <p:nvSpPr>
          <p:cNvPr id="35" name="Freeform 33"/>
          <p:cNvSpPr>
            <a:spLocks noEditPoints="1"/>
          </p:cNvSpPr>
          <p:nvPr/>
        </p:nvSpPr>
        <p:spPr bwMode="gray">
          <a:xfrm>
            <a:off x="1485900" y="3690938"/>
            <a:ext cx="364596" cy="330200"/>
          </a:xfrm>
          <a:custGeom>
            <a:avLst/>
            <a:gdLst/>
            <a:ahLst/>
            <a:cxnLst>
              <a:cxn ang="0">
                <a:pos x="180" y="108"/>
              </a:cxn>
              <a:cxn ang="0">
                <a:pos x="169" y="108"/>
              </a:cxn>
              <a:cxn ang="0">
                <a:pos x="163" y="113"/>
              </a:cxn>
              <a:cxn ang="0">
                <a:pos x="163" y="190"/>
              </a:cxn>
              <a:cxn ang="0">
                <a:pos x="169" y="195"/>
              </a:cxn>
              <a:cxn ang="0">
                <a:pos x="180" y="195"/>
              </a:cxn>
              <a:cxn ang="0">
                <a:pos x="185" y="190"/>
              </a:cxn>
              <a:cxn ang="0">
                <a:pos x="185" y="113"/>
              </a:cxn>
              <a:cxn ang="0">
                <a:pos x="180" y="108"/>
              </a:cxn>
              <a:cxn ang="0">
                <a:pos x="199" y="22"/>
              </a:cxn>
              <a:cxn ang="0">
                <a:pos x="159" y="93"/>
              </a:cxn>
              <a:cxn ang="0">
                <a:pos x="145" y="69"/>
              </a:cxn>
              <a:cxn ang="0">
                <a:pos x="122" y="83"/>
              </a:cxn>
              <a:cxn ang="0">
                <a:pos x="74" y="69"/>
              </a:cxn>
              <a:cxn ang="0">
                <a:pos x="57" y="40"/>
              </a:cxn>
              <a:cxn ang="0">
                <a:pos x="0" y="73"/>
              </a:cxn>
              <a:cxn ang="0">
                <a:pos x="21" y="37"/>
              </a:cxn>
              <a:cxn ang="0">
                <a:pos x="88" y="34"/>
              </a:cxn>
              <a:cxn ang="0">
                <a:pos x="103" y="61"/>
              </a:cxn>
              <a:cxn ang="0">
                <a:pos x="131" y="45"/>
              </a:cxn>
              <a:cxn ang="0">
                <a:pos x="118" y="22"/>
              </a:cxn>
              <a:cxn ang="0">
                <a:pos x="199" y="22"/>
              </a:cxn>
              <a:cxn ang="0">
                <a:pos x="129" y="123"/>
              </a:cxn>
              <a:cxn ang="0">
                <a:pos x="141" y="123"/>
              </a:cxn>
              <a:cxn ang="0">
                <a:pos x="146" y="128"/>
              </a:cxn>
              <a:cxn ang="0">
                <a:pos x="146" y="190"/>
              </a:cxn>
              <a:cxn ang="0">
                <a:pos x="141" y="195"/>
              </a:cxn>
              <a:cxn ang="0">
                <a:pos x="129" y="195"/>
              </a:cxn>
              <a:cxn ang="0">
                <a:pos x="124" y="190"/>
              </a:cxn>
              <a:cxn ang="0">
                <a:pos x="124" y="128"/>
              </a:cxn>
              <a:cxn ang="0">
                <a:pos x="129" y="123"/>
              </a:cxn>
              <a:cxn ang="0">
                <a:pos x="101" y="141"/>
              </a:cxn>
              <a:cxn ang="0">
                <a:pos x="90" y="141"/>
              </a:cxn>
              <a:cxn ang="0">
                <a:pos x="84" y="146"/>
              </a:cxn>
              <a:cxn ang="0">
                <a:pos x="84" y="190"/>
              </a:cxn>
              <a:cxn ang="0">
                <a:pos x="90" y="195"/>
              </a:cxn>
              <a:cxn ang="0">
                <a:pos x="101" y="195"/>
              </a:cxn>
              <a:cxn ang="0">
                <a:pos x="106" y="190"/>
              </a:cxn>
              <a:cxn ang="0">
                <a:pos x="106" y="146"/>
              </a:cxn>
              <a:cxn ang="0">
                <a:pos x="101" y="141"/>
              </a:cxn>
              <a:cxn ang="0">
                <a:pos x="50" y="86"/>
              </a:cxn>
              <a:cxn ang="0">
                <a:pos x="62" y="86"/>
              </a:cxn>
              <a:cxn ang="0">
                <a:pos x="67" y="91"/>
              </a:cxn>
              <a:cxn ang="0">
                <a:pos x="67" y="190"/>
              </a:cxn>
              <a:cxn ang="0">
                <a:pos x="62" y="195"/>
              </a:cxn>
              <a:cxn ang="0">
                <a:pos x="50" y="195"/>
              </a:cxn>
              <a:cxn ang="0">
                <a:pos x="45" y="190"/>
              </a:cxn>
              <a:cxn ang="0">
                <a:pos x="45" y="91"/>
              </a:cxn>
              <a:cxn ang="0">
                <a:pos x="50" y="86"/>
              </a:cxn>
              <a:cxn ang="0">
                <a:pos x="22" y="109"/>
              </a:cxn>
              <a:cxn ang="0">
                <a:pos x="11" y="109"/>
              </a:cxn>
              <a:cxn ang="0">
                <a:pos x="5" y="115"/>
              </a:cxn>
              <a:cxn ang="0">
                <a:pos x="5" y="190"/>
              </a:cxn>
              <a:cxn ang="0">
                <a:pos x="11" y="195"/>
              </a:cxn>
              <a:cxn ang="0">
                <a:pos x="22" y="195"/>
              </a:cxn>
              <a:cxn ang="0">
                <a:pos x="27" y="190"/>
              </a:cxn>
              <a:cxn ang="0">
                <a:pos x="27" y="115"/>
              </a:cxn>
              <a:cxn ang="0">
                <a:pos x="22" y="109"/>
              </a:cxn>
            </a:cxnLst>
            <a:rect l="0" t="0" r="r" b="b"/>
            <a:pathLst>
              <a:path w="199" h="195">
                <a:moveTo>
                  <a:pt x="180" y="108"/>
                </a:moveTo>
                <a:cubicBezTo>
                  <a:pt x="169" y="108"/>
                  <a:pt x="169" y="108"/>
                  <a:pt x="169" y="108"/>
                </a:cubicBezTo>
                <a:cubicBezTo>
                  <a:pt x="166" y="108"/>
                  <a:pt x="163" y="111"/>
                  <a:pt x="163" y="113"/>
                </a:cubicBezTo>
                <a:cubicBezTo>
                  <a:pt x="163" y="190"/>
                  <a:pt x="163" y="190"/>
                  <a:pt x="163" y="190"/>
                </a:cubicBezTo>
                <a:cubicBezTo>
                  <a:pt x="163" y="193"/>
                  <a:pt x="166" y="195"/>
                  <a:pt x="169" y="195"/>
                </a:cubicBezTo>
                <a:cubicBezTo>
                  <a:pt x="180" y="195"/>
                  <a:pt x="180" y="195"/>
                  <a:pt x="180" y="195"/>
                </a:cubicBezTo>
                <a:cubicBezTo>
                  <a:pt x="183" y="195"/>
                  <a:pt x="185" y="193"/>
                  <a:pt x="185" y="190"/>
                </a:cubicBezTo>
                <a:cubicBezTo>
                  <a:pt x="185" y="113"/>
                  <a:pt x="185" y="113"/>
                  <a:pt x="185" y="113"/>
                </a:cubicBezTo>
                <a:cubicBezTo>
                  <a:pt x="185" y="111"/>
                  <a:pt x="183" y="108"/>
                  <a:pt x="180" y="108"/>
                </a:cubicBezTo>
                <a:close/>
                <a:moveTo>
                  <a:pt x="199" y="22"/>
                </a:moveTo>
                <a:cubicBezTo>
                  <a:pt x="159" y="93"/>
                  <a:pt x="159" y="93"/>
                  <a:pt x="159" y="93"/>
                </a:cubicBezTo>
                <a:cubicBezTo>
                  <a:pt x="145" y="69"/>
                  <a:pt x="145" y="69"/>
                  <a:pt x="145" y="69"/>
                </a:cubicBezTo>
                <a:cubicBezTo>
                  <a:pt x="122" y="83"/>
                  <a:pt x="122" y="83"/>
                  <a:pt x="122" y="83"/>
                </a:cubicBezTo>
                <a:cubicBezTo>
                  <a:pt x="100" y="97"/>
                  <a:pt x="88" y="93"/>
                  <a:pt x="74" y="69"/>
                </a:cubicBezTo>
                <a:cubicBezTo>
                  <a:pt x="57" y="40"/>
                  <a:pt x="57" y="40"/>
                  <a:pt x="57" y="40"/>
                </a:cubicBezTo>
                <a:cubicBezTo>
                  <a:pt x="0" y="73"/>
                  <a:pt x="0" y="73"/>
                  <a:pt x="0" y="73"/>
                </a:cubicBezTo>
                <a:cubicBezTo>
                  <a:pt x="3" y="65"/>
                  <a:pt x="11" y="50"/>
                  <a:pt x="21" y="37"/>
                </a:cubicBezTo>
                <a:cubicBezTo>
                  <a:pt x="44" y="10"/>
                  <a:pt x="68" y="0"/>
                  <a:pt x="88" y="34"/>
                </a:cubicBezTo>
                <a:cubicBezTo>
                  <a:pt x="103" y="61"/>
                  <a:pt x="103" y="61"/>
                  <a:pt x="103" y="61"/>
                </a:cubicBezTo>
                <a:cubicBezTo>
                  <a:pt x="131" y="45"/>
                  <a:pt x="131" y="45"/>
                  <a:pt x="131" y="45"/>
                </a:cubicBezTo>
                <a:cubicBezTo>
                  <a:pt x="118" y="22"/>
                  <a:pt x="118" y="22"/>
                  <a:pt x="118" y="22"/>
                </a:cubicBezTo>
                <a:cubicBezTo>
                  <a:pt x="199" y="22"/>
                  <a:pt x="199" y="22"/>
                  <a:pt x="199" y="22"/>
                </a:cubicBezTo>
                <a:close/>
                <a:moveTo>
                  <a:pt x="129" y="123"/>
                </a:moveTo>
                <a:cubicBezTo>
                  <a:pt x="141" y="123"/>
                  <a:pt x="141" y="123"/>
                  <a:pt x="141" y="123"/>
                </a:cubicBezTo>
                <a:cubicBezTo>
                  <a:pt x="144" y="123"/>
                  <a:pt x="146" y="125"/>
                  <a:pt x="146" y="128"/>
                </a:cubicBezTo>
                <a:cubicBezTo>
                  <a:pt x="146" y="190"/>
                  <a:pt x="146" y="190"/>
                  <a:pt x="146" y="190"/>
                </a:cubicBezTo>
                <a:cubicBezTo>
                  <a:pt x="146" y="193"/>
                  <a:pt x="144" y="195"/>
                  <a:pt x="141" y="195"/>
                </a:cubicBezTo>
                <a:cubicBezTo>
                  <a:pt x="129" y="195"/>
                  <a:pt x="129" y="195"/>
                  <a:pt x="129" y="195"/>
                </a:cubicBezTo>
                <a:cubicBezTo>
                  <a:pt x="126" y="195"/>
                  <a:pt x="124" y="193"/>
                  <a:pt x="124" y="190"/>
                </a:cubicBezTo>
                <a:cubicBezTo>
                  <a:pt x="124" y="128"/>
                  <a:pt x="124" y="128"/>
                  <a:pt x="124" y="128"/>
                </a:cubicBezTo>
                <a:cubicBezTo>
                  <a:pt x="124" y="125"/>
                  <a:pt x="126" y="123"/>
                  <a:pt x="129" y="123"/>
                </a:cubicBezTo>
                <a:close/>
                <a:moveTo>
                  <a:pt x="101" y="141"/>
                </a:moveTo>
                <a:cubicBezTo>
                  <a:pt x="90" y="141"/>
                  <a:pt x="90" y="141"/>
                  <a:pt x="90" y="141"/>
                </a:cubicBezTo>
                <a:cubicBezTo>
                  <a:pt x="87" y="141"/>
                  <a:pt x="84" y="143"/>
                  <a:pt x="84" y="146"/>
                </a:cubicBezTo>
                <a:cubicBezTo>
                  <a:pt x="84" y="190"/>
                  <a:pt x="84" y="190"/>
                  <a:pt x="84" y="190"/>
                </a:cubicBezTo>
                <a:cubicBezTo>
                  <a:pt x="84" y="193"/>
                  <a:pt x="87" y="195"/>
                  <a:pt x="90" y="195"/>
                </a:cubicBezTo>
                <a:cubicBezTo>
                  <a:pt x="101" y="195"/>
                  <a:pt x="101" y="195"/>
                  <a:pt x="101" y="195"/>
                </a:cubicBezTo>
                <a:cubicBezTo>
                  <a:pt x="104" y="195"/>
                  <a:pt x="106" y="193"/>
                  <a:pt x="106" y="190"/>
                </a:cubicBezTo>
                <a:cubicBezTo>
                  <a:pt x="106" y="146"/>
                  <a:pt x="106" y="146"/>
                  <a:pt x="106" y="146"/>
                </a:cubicBezTo>
                <a:cubicBezTo>
                  <a:pt x="106" y="143"/>
                  <a:pt x="104" y="141"/>
                  <a:pt x="101" y="141"/>
                </a:cubicBezTo>
                <a:close/>
                <a:moveTo>
                  <a:pt x="50" y="86"/>
                </a:moveTo>
                <a:cubicBezTo>
                  <a:pt x="62" y="86"/>
                  <a:pt x="62" y="86"/>
                  <a:pt x="62" y="86"/>
                </a:cubicBezTo>
                <a:cubicBezTo>
                  <a:pt x="65" y="86"/>
                  <a:pt x="67" y="88"/>
                  <a:pt x="67" y="91"/>
                </a:cubicBezTo>
                <a:cubicBezTo>
                  <a:pt x="67" y="190"/>
                  <a:pt x="67" y="190"/>
                  <a:pt x="67" y="190"/>
                </a:cubicBezTo>
                <a:cubicBezTo>
                  <a:pt x="67" y="193"/>
                  <a:pt x="65" y="195"/>
                  <a:pt x="62" y="195"/>
                </a:cubicBezTo>
                <a:cubicBezTo>
                  <a:pt x="50" y="195"/>
                  <a:pt x="50" y="195"/>
                  <a:pt x="50" y="195"/>
                </a:cubicBezTo>
                <a:cubicBezTo>
                  <a:pt x="47" y="195"/>
                  <a:pt x="45" y="193"/>
                  <a:pt x="45" y="190"/>
                </a:cubicBezTo>
                <a:cubicBezTo>
                  <a:pt x="45" y="91"/>
                  <a:pt x="45" y="91"/>
                  <a:pt x="45" y="91"/>
                </a:cubicBezTo>
                <a:cubicBezTo>
                  <a:pt x="45" y="88"/>
                  <a:pt x="47" y="86"/>
                  <a:pt x="50" y="86"/>
                </a:cubicBezTo>
                <a:close/>
                <a:moveTo>
                  <a:pt x="22" y="109"/>
                </a:moveTo>
                <a:cubicBezTo>
                  <a:pt x="11" y="109"/>
                  <a:pt x="11" y="109"/>
                  <a:pt x="11" y="109"/>
                </a:cubicBezTo>
                <a:cubicBezTo>
                  <a:pt x="8" y="109"/>
                  <a:pt x="5" y="112"/>
                  <a:pt x="5" y="115"/>
                </a:cubicBezTo>
                <a:cubicBezTo>
                  <a:pt x="5" y="190"/>
                  <a:pt x="5" y="190"/>
                  <a:pt x="5" y="190"/>
                </a:cubicBezTo>
                <a:cubicBezTo>
                  <a:pt x="5" y="193"/>
                  <a:pt x="8" y="195"/>
                  <a:pt x="11" y="195"/>
                </a:cubicBezTo>
                <a:cubicBezTo>
                  <a:pt x="22" y="195"/>
                  <a:pt x="22" y="195"/>
                  <a:pt x="22" y="195"/>
                </a:cubicBezTo>
                <a:cubicBezTo>
                  <a:pt x="25" y="195"/>
                  <a:pt x="27" y="193"/>
                  <a:pt x="27" y="190"/>
                </a:cubicBezTo>
                <a:cubicBezTo>
                  <a:pt x="27" y="115"/>
                  <a:pt x="27" y="115"/>
                  <a:pt x="27" y="115"/>
                </a:cubicBezTo>
                <a:cubicBezTo>
                  <a:pt x="27" y="112"/>
                  <a:pt x="25" y="109"/>
                  <a:pt x="22" y="109"/>
                </a:cubicBezTo>
                <a:close/>
              </a:path>
            </a:pathLst>
          </a:custGeom>
          <a:solidFill>
            <a:srgbClr val="FF9900"/>
          </a:solidFill>
          <a:ln w="9525">
            <a:noFill/>
            <a:round/>
            <a:headEnd/>
            <a:tailEnd/>
          </a:ln>
        </p:spPr>
        <p:txBody>
          <a:bodyPr lIns="84406" tIns="42203" rIns="84406" bIns="42203"/>
          <a:lstStyle/>
          <a:p>
            <a:pPr algn="ctr" fontAlgn="base" hangingPunct="1">
              <a:spcBef>
                <a:spcPct val="0"/>
              </a:spcBef>
              <a:spcAft>
                <a:spcPct val="0"/>
              </a:spcAft>
              <a:defRPr/>
            </a:pPr>
            <a:endParaRPr lang="en-US" sz="1108" kern="1200" dirty="0">
              <a:solidFill>
                <a:srgbClr val="0F5494"/>
              </a:solidFill>
              <a:latin typeface="Gill Sans" charset="0"/>
              <a:sym typeface="Gill Sans" charset="0"/>
            </a:endParaRPr>
          </a:p>
        </p:txBody>
      </p:sp>
      <p:sp>
        <p:nvSpPr>
          <p:cNvPr id="20495" name="Text Placeholder 12"/>
          <p:cNvSpPr txBox="1">
            <a:spLocks/>
          </p:cNvSpPr>
          <p:nvPr/>
        </p:nvSpPr>
        <p:spPr bwMode="auto">
          <a:xfrm>
            <a:off x="82551" y="4108453"/>
            <a:ext cx="80658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Clr>
                <a:srgbClr val="BBE0E3"/>
              </a:buClr>
              <a:buFontTx/>
              <a:buNone/>
            </a:pPr>
            <a:r>
              <a:rPr lang="en-GB" altLang="en-US" sz="1100" kern="1200">
                <a:solidFill>
                  <a:srgbClr val="000000"/>
                </a:solidFill>
                <a:sym typeface="Gill Sans" charset="0"/>
              </a:rPr>
              <a:t>Policy Making</a:t>
            </a:r>
          </a:p>
        </p:txBody>
      </p:sp>
      <p:grpSp>
        <p:nvGrpSpPr>
          <p:cNvPr id="39" name="Group 38"/>
          <p:cNvGrpSpPr/>
          <p:nvPr/>
        </p:nvGrpSpPr>
        <p:grpSpPr>
          <a:xfrm>
            <a:off x="323200" y="3689838"/>
            <a:ext cx="357907" cy="332727"/>
            <a:chOff x="4136389" y="1583634"/>
            <a:chExt cx="566824" cy="570861"/>
          </a:xfrm>
          <a:solidFill>
            <a:srgbClr val="FF9900"/>
          </a:solidFill>
        </p:grpSpPr>
        <p:sp>
          <p:nvSpPr>
            <p:cNvPr id="32" name="Freeform 61"/>
            <p:cNvSpPr>
              <a:spLocks noChangeAspect="1" noEditPoints="1"/>
            </p:cNvSpPr>
            <p:nvPr/>
          </p:nvSpPr>
          <p:spPr bwMode="gray">
            <a:xfrm>
              <a:off x="4136389" y="1583634"/>
              <a:ext cx="534036" cy="570861"/>
            </a:xfrm>
            <a:custGeom>
              <a:avLst/>
              <a:gdLst/>
              <a:ahLst/>
              <a:cxnLst>
                <a:cxn ang="0">
                  <a:pos x="187" y="0"/>
                </a:cxn>
                <a:cxn ang="0">
                  <a:pos x="169" y="0"/>
                </a:cxn>
                <a:cxn ang="0">
                  <a:pos x="167" y="0"/>
                </a:cxn>
                <a:cxn ang="0">
                  <a:pos x="151" y="0"/>
                </a:cxn>
                <a:cxn ang="0">
                  <a:pos x="149" y="0"/>
                </a:cxn>
                <a:cxn ang="0">
                  <a:pos x="76" y="0"/>
                </a:cxn>
                <a:cxn ang="0">
                  <a:pos x="76" y="9"/>
                </a:cxn>
                <a:cxn ang="0">
                  <a:pos x="151" y="9"/>
                </a:cxn>
                <a:cxn ang="0">
                  <a:pos x="167" y="26"/>
                </a:cxn>
                <a:cxn ang="0">
                  <a:pos x="167" y="201"/>
                </a:cxn>
                <a:cxn ang="0">
                  <a:pos x="151" y="218"/>
                </a:cxn>
                <a:cxn ang="0">
                  <a:pos x="26" y="218"/>
                </a:cxn>
                <a:cxn ang="0">
                  <a:pos x="10" y="201"/>
                </a:cxn>
                <a:cxn ang="0">
                  <a:pos x="10" y="65"/>
                </a:cxn>
                <a:cxn ang="0">
                  <a:pos x="39" y="65"/>
                </a:cxn>
                <a:cxn ang="0">
                  <a:pos x="66" y="39"/>
                </a:cxn>
                <a:cxn ang="0">
                  <a:pos x="66" y="0"/>
                </a:cxn>
                <a:cxn ang="0">
                  <a:pos x="56" y="0"/>
                </a:cxn>
                <a:cxn ang="0">
                  <a:pos x="0" y="56"/>
                </a:cxn>
                <a:cxn ang="0">
                  <a:pos x="0" y="201"/>
                </a:cxn>
                <a:cxn ang="0">
                  <a:pos x="26" y="228"/>
                </a:cxn>
                <a:cxn ang="0">
                  <a:pos x="149" y="228"/>
                </a:cxn>
                <a:cxn ang="0">
                  <a:pos x="151" y="228"/>
                </a:cxn>
                <a:cxn ang="0">
                  <a:pos x="167" y="228"/>
                </a:cxn>
                <a:cxn ang="0">
                  <a:pos x="169" y="228"/>
                </a:cxn>
                <a:cxn ang="0">
                  <a:pos x="187" y="228"/>
                </a:cxn>
                <a:cxn ang="0">
                  <a:pos x="213" y="201"/>
                </a:cxn>
                <a:cxn ang="0">
                  <a:pos x="213" y="26"/>
                </a:cxn>
                <a:cxn ang="0">
                  <a:pos x="187" y="0"/>
                </a:cxn>
                <a:cxn ang="0">
                  <a:pos x="55" y="13"/>
                </a:cxn>
                <a:cxn ang="0">
                  <a:pos x="55" y="39"/>
                </a:cxn>
                <a:cxn ang="0">
                  <a:pos x="39" y="54"/>
                </a:cxn>
                <a:cxn ang="0">
                  <a:pos x="13" y="54"/>
                </a:cxn>
                <a:cxn ang="0">
                  <a:pos x="55" y="13"/>
                </a:cxn>
                <a:cxn ang="0">
                  <a:pos x="170" y="9"/>
                </a:cxn>
                <a:cxn ang="0">
                  <a:pos x="185" y="26"/>
                </a:cxn>
                <a:cxn ang="0">
                  <a:pos x="185" y="201"/>
                </a:cxn>
                <a:cxn ang="0">
                  <a:pos x="171" y="218"/>
                </a:cxn>
                <a:cxn ang="0">
                  <a:pos x="177" y="201"/>
                </a:cxn>
                <a:cxn ang="0">
                  <a:pos x="177" y="26"/>
                </a:cxn>
                <a:cxn ang="0">
                  <a:pos x="170" y="9"/>
                </a:cxn>
                <a:cxn ang="0">
                  <a:pos x="203" y="201"/>
                </a:cxn>
                <a:cxn ang="0">
                  <a:pos x="189" y="218"/>
                </a:cxn>
                <a:cxn ang="0">
                  <a:pos x="195" y="201"/>
                </a:cxn>
                <a:cxn ang="0">
                  <a:pos x="195" y="26"/>
                </a:cxn>
                <a:cxn ang="0">
                  <a:pos x="188" y="9"/>
                </a:cxn>
                <a:cxn ang="0">
                  <a:pos x="203" y="26"/>
                </a:cxn>
                <a:cxn ang="0">
                  <a:pos x="203" y="201"/>
                </a:cxn>
              </a:cxnLst>
              <a:rect l="0" t="0" r="r" b="b"/>
              <a:pathLst>
                <a:path w="213" h="228">
                  <a:moveTo>
                    <a:pt x="187" y="0"/>
                  </a:moveTo>
                  <a:cubicBezTo>
                    <a:pt x="180" y="0"/>
                    <a:pt x="174" y="0"/>
                    <a:pt x="169" y="0"/>
                  </a:cubicBezTo>
                  <a:cubicBezTo>
                    <a:pt x="168" y="0"/>
                    <a:pt x="168" y="0"/>
                    <a:pt x="167" y="0"/>
                  </a:cubicBezTo>
                  <a:cubicBezTo>
                    <a:pt x="161" y="0"/>
                    <a:pt x="156" y="0"/>
                    <a:pt x="151" y="0"/>
                  </a:cubicBezTo>
                  <a:cubicBezTo>
                    <a:pt x="150" y="0"/>
                    <a:pt x="149" y="0"/>
                    <a:pt x="149" y="0"/>
                  </a:cubicBezTo>
                  <a:cubicBezTo>
                    <a:pt x="76" y="0"/>
                    <a:pt x="76" y="0"/>
                    <a:pt x="76" y="0"/>
                  </a:cubicBezTo>
                  <a:cubicBezTo>
                    <a:pt x="76" y="9"/>
                    <a:pt x="76" y="9"/>
                    <a:pt x="76" y="9"/>
                  </a:cubicBezTo>
                  <a:cubicBezTo>
                    <a:pt x="151" y="9"/>
                    <a:pt x="151" y="9"/>
                    <a:pt x="151" y="9"/>
                  </a:cubicBezTo>
                  <a:cubicBezTo>
                    <a:pt x="160" y="9"/>
                    <a:pt x="167" y="17"/>
                    <a:pt x="167" y="26"/>
                  </a:cubicBezTo>
                  <a:cubicBezTo>
                    <a:pt x="167" y="72"/>
                    <a:pt x="167" y="201"/>
                    <a:pt x="167" y="201"/>
                  </a:cubicBezTo>
                  <a:cubicBezTo>
                    <a:pt x="167" y="211"/>
                    <a:pt x="160" y="218"/>
                    <a:pt x="151" y="218"/>
                  </a:cubicBezTo>
                  <a:cubicBezTo>
                    <a:pt x="26" y="218"/>
                    <a:pt x="26" y="218"/>
                    <a:pt x="26" y="218"/>
                  </a:cubicBezTo>
                  <a:cubicBezTo>
                    <a:pt x="17" y="218"/>
                    <a:pt x="10" y="211"/>
                    <a:pt x="10" y="201"/>
                  </a:cubicBezTo>
                  <a:cubicBezTo>
                    <a:pt x="10" y="65"/>
                    <a:pt x="10" y="65"/>
                    <a:pt x="10" y="65"/>
                  </a:cubicBezTo>
                  <a:cubicBezTo>
                    <a:pt x="39" y="65"/>
                    <a:pt x="39" y="65"/>
                    <a:pt x="39" y="65"/>
                  </a:cubicBezTo>
                  <a:cubicBezTo>
                    <a:pt x="54" y="65"/>
                    <a:pt x="66" y="53"/>
                    <a:pt x="66" y="39"/>
                  </a:cubicBezTo>
                  <a:cubicBezTo>
                    <a:pt x="66" y="26"/>
                    <a:pt x="66" y="13"/>
                    <a:pt x="66" y="0"/>
                  </a:cubicBezTo>
                  <a:cubicBezTo>
                    <a:pt x="56" y="0"/>
                    <a:pt x="56" y="0"/>
                    <a:pt x="56" y="0"/>
                  </a:cubicBezTo>
                  <a:cubicBezTo>
                    <a:pt x="0" y="56"/>
                    <a:pt x="0" y="56"/>
                    <a:pt x="0" y="56"/>
                  </a:cubicBezTo>
                  <a:cubicBezTo>
                    <a:pt x="0" y="201"/>
                    <a:pt x="0" y="201"/>
                    <a:pt x="0" y="201"/>
                  </a:cubicBezTo>
                  <a:cubicBezTo>
                    <a:pt x="0" y="216"/>
                    <a:pt x="12" y="228"/>
                    <a:pt x="26" y="228"/>
                  </a:cubicBezTo>
                  <a:cubicBezTo>
                    <a:pt x="119" y="228"/>
                    <a:pt x="143" y="228"/>
                    <a:pt x="149" y="228"/>
                  </a:cubicBezTo>
                  <a:cubicBezTo>
                    <a:pt x="149" y="228"/>
                    <a:pt x="150" y="228"/>
                    <a:pt x="151" y="228"/>
                  </a:cubicBezTo>
                  <a:cubicBezTo>
                    <a:pt x="160" y="228"/>
                    <a:pt x="165" y="228"/>
                    <a:pt x="167" y="228"/>
                  </a:cubicBezTo>
                  <a:cubicBezTo>
                    <a:pt x="168" y="228"/>
                    <a:pt x="168" y="228"/>
                    <a:pt x="169" y="228"/>
                  </a:cubicBezTo>
                  <a:cubicBezTo>
                    <a:pt x="187" y="228"/>
                    <a:pt x="187" y="228"/>
                    <a:pt x="187" y="228"/>
                  </a:cubicBezTo>
                  <a:cubicBezTo>
                    <a:pt x="201" y="228"/>
                    <a:pt x="213" y="216"/>
                    <a:pt x="213" y="201"/>
                  </a:cubicBezTo>
                  <a:cubicBezTo>
                    <a:pt x="213" y="26"/>
                    <a:pt x="213" y="26"/>
                    <a:pt x="213" y="26"/>
                  </a:cubicBezTo>
                  <a:cubicBezTo>
                    <a:pt x="213" y="12"/>
                    <a:pt x="201" y="0"/>
                    <a:pt x="187" y="0"/>
                  </a:cubicBezTo>
                  <a:close/>
                  <a:moveTo>
                    <a:pt x="55" y="13"/>
                  </a:moveTo>
                  <a:cubicBezTo>
                    <a:pt x="55" y="13"/>
                    <a:pt x="55" y="13"/>
                    <a:pt x="55" y="39"/>
                  </a:cubicBezTo>
                  <a:cubicBezTo>
                    <a:pt x="55" y="47"/>
                    <a:pt x="48" y="54"/>
                    <a:pt x="39" y="54"/>
                  </a:cubicBezTo>
                  <a:cubicBezTo>
                    <a:pt x="39" y="54"/>
                    <a:pt x="39" y="54"/>
                    <a:pt x="13" y="54"/>
                  </a:cubicBezTo>
                  <a:cubicBezTo>
                    <a:pt x="13" y="54"/>
                    <a:pt x="13" y="54"/>
                    <a:pt x="55" y="13"/>
                  </a:cubicBezTo>
                  <a:close/>
                  <a:moveTo>
                    <a:pt x="170" y="9"/>
                  </a:moveTo>
                  <a:cubicBezTo>
                    <a:pt x="179" y="10"/>
                    <a:pt x="185" y="18"/>
                    <a:pt x="185" y="26"/>
                  </a:cubicBezTo>
                  <a:cubicBezTo>
                    <a:pt x="185" y="72"/>
                    <a:pt x="185" y="201"/>
                    <a:pt x="185" y="201"/>
                  </a:cubicBezTo>
                  <a:cubicBezTo>
                    <a:pt x="185" y="211"/>
                    <a:pt x="179" y="217"/>
                    <a:pt x="171" y="218"/>
                  </a:cubicBezTo>
                  <a:cubicBezTo>
                    <a:pt x="175" y="214"/>
                    <a:pt x="177" y="208"/>
                    <a:pt x="177" y="201"/>
                  </a:cubicBezTo>
                  <a:cubicBezTo>
                    <a:pt x="177" y="26"/>
                    <a:pt x="177" y="26"/>
                    <a:pt x="177" y="26"/>
                  </a:cubicBezTo>
                  <a:cubicBezTo>
                    <a:pt x="177" y="20"/>
                    <a:pt x="174" y="14"/>
                    <a:pt x="170" y="9"/>
                  </a:cubicBezTo>
                  <a:close/>
                  <a:moveTo>
                    <a:pt x="203" y="201"/>
                  </a:moveTo>
                  <a:cubicBezTo>
                    <a:pt x="203" y="211"/>
                    <a:pt x="197" y="217"/>
                    <a:pt x="189" y="218"/>
                  </a:cubicBezTo>
                  <a:cubicBezTo>
                    <a:pt x="193" y="214"/>
                    <a:pt x="195" y="208"/>
                    <a:pt x="195" y="201"/>
                  </a:cubicBezTo>
                  <a:cubicBezTo>
                    <a:pt x="195" y="26"/>
                    <a:pt x="195" y="26"/>
                    <a:pt x="195" y="26"/>
                  </a:cubicBezTo>
                  <a:cubicBezTo>
                    <a:pt x="195" y="20"/>
                    <a:pt x="192" y="14"/>
                    <a:pt x="188" y="9"/>
                  </a:cubicBezTo>
                  <a:cubicBezTo>
                    <a:pt x="197" y="10"/>
                    <a:pt x="203" y="18"/>
                    <a:pt x="203" y="26"/>
                  </a:cubicBezTo>
                  <a:cubicBezTo>
                    <a:pt x="203" y="72"/>
                    <a:pt x="203" y="201"/>
                    <a:pt x="203" y="201"/>
                  </a:cubicBezTo>
                  <a:close/>
                </a:path>
              </a:pathLst>
            </a:custGeom>
            <a:solidFill>
              <a:srgbClr val="FF9900"/>
            </a:solidFill>
            <a:ln w="9525">
              <a:noFill/>
              <a:round/>
              <a:headEnd/>
              <a:tailEnd/>
            </a:ln>
          </p:spPr>
          <p:txBody>
            <a:bodyPr lIns="84406" tIns="42203" rIns="84406" bIns="42203"/>
            <a:lstStyle/>
            <a:p>
              <a:pPr algn="ctr" fontAlgn="base" hangingPunct="1">
                <a:spcBef>
                  <a:spcPct val="0"/>
                </a:spcBef>
                <a:spcAft>
                  <a:spcPct val="0"/>
                </a:spcAft>
                <a:defRPr/>
              </a:pPr>
              <a:endParaRPr lang="en-US" sz="1108" kern="1200" dirty="0">
                <a:solidFill>
                  <a:srgbClr val="0F5494"/>
                </a:solidFill>
                <a:latin typeface="Gill Sans" charset="0"/>
                <a:sym typeface="Gill Sans" charset="0"/>
              </a:endParaRPr>
            </a:p>
          </p:txBody>
        </p:sp>
        <p:sp>
          <p:nvSpPr>
            <p:cNvPr id="2" name="Rectangle 1"/>
            <p:cNvSpPr/>
            <p:nvPr/>
          </p:nvSpPr>
          <p:spPr>
            <a:xfrm rot="2412835">
              <a:off x="4469261" y="1628381"/>
              <a:ext cx="183367" cy="122244"/>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108" kern="1200" dirty="0">
                <a:solidFill>
                  <a:srgbClr val="000000"/>
                </a:solidFill>
                <a:sym typeface="Gill Sans" charset="0"/>
              </a:endParaRPr>
            </a:p>
          </p:txBody>
        </p:sp>
        <p:sp>
          <p:nvSpPr>
            <p:cNvPr id="5" name="Rounded Rectangle 4"/>
            <p:cNvSpPr/>
            <p:nvPr/>
          </p:nvSpPr>
          <p:spPr>
            <a:xfrm rot="2412835">
              <a:off x="4442386" y="1585633"/>
              <a:ext cx="50936" cy="122244"/>
            </a:xfrm>
            <a:prstGeom prst="roundRect">
              <a:avLst/>
            </a:pr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108" kern="1200" dirty="0">
                <a:solidFill>
                  <a:srgbClr val="000000"/>
                </a:solidFill>
                <a:sym typeface="Gill Sans" charset="0"/>
              </a:endParaRPr>
            </a:p>
          </p:txBody>
        </p:sp>
        <p:sp>
          <p:nvSpPr>
            <p:cNvPr id="36" name="Rounded Rectangle 35"/>
            <p:cNvSpPr/>
            <p:nvPr/>
          </p:nvSpPr>
          <p:spPr>
            <a:xfrm rot="2412835">
              <a:off x="4652277" y="1763095"/>
              <a:ext cx="50936" cy="122244"/>
            </a:xfrm>
            <a:prstGeom prst="roundRect">
              <a:avLst/>
            </a:pr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108" kern="1200" dirty="0">
                <a:solidFill>
                  <a:srgbClr val="000000"/>
                </a:solidFill>
                <a:sym typeface="Gill Sans" charset="0"/>
              </a:endParaRPr>
            </a:p>
          </p:txBody>
        </p:sp>
        <p:sp>
          <p:nvSpPr>
            <p:cNvPr id="37" name="Trapezoid 36"/>
            <p:cNvSpPr/>
            <p:nvPr/>
          </p:nvSpPr>
          <p:spPr>
            <a:xfrm rot="2412835">
              <a:off x="4328281" y="1686006"/>
              <a:ext cx="101869" cy="436867"/>
            </a:xfrm>
            <a:prstGeom prst="trapezoid">
              <a:avLst/>
            </a:pr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108" kern="1200" dirty="0">
                <a:solidFill>
                  <a:srgbClr val="000000"/>
                </a:solidFill>
                <a:sym typeface="Gill Sans" charset="0"/>
              </a:endParaRPr>
            </a:p>
          </p:txBody>
        </p:sp>
      </p:grpSp>
      <p:sp>
        <p:nvSpPr>
          <p:cNvPr id="20497" name="Text Placeholder 12"/>
          <p:cNvSpPr txBox="1">
            <a:spLocks/>
          </p:cNvSpPr>
          <p:nvPr/>
        </p:nvSpPr>
        <p:spPr bwMode="auto">
          <a:xfrm>
            <a:off x="5302120" y="4157663"/>
            <a:ext cx="95276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Clr>
                <a:srgbClr val="BBE0E3"/>
              </a:buClr>
              <a:buFontTx/>
              <a:buNone/>
            </a:pPr>
            <a:r>
              <a:rPr lang="en-GB" altLang="en-US" sz="1100" kern="1200">
                <a:solidFill>
                  <a:srgbClr val="000000"/>
                </a:solidFill>
                <a:sym typeface="Gill Sans" charset="0"/>
              </a:rPr>
              <a:t>Financing</a:t>
            </a:r>
          </a:p>
        </p:txBody>
      </p:sp>
      <p:sp>
        <p:nvSpPr>
          <p:cNvPr id="20498" name="Text Placeholder 12"/>
          <p:cNvSpPr txBox="1">
            <a:spLocks/>
          </p:cNvSpPr>
          <p:nvPr/>
        </p:nvSpPr>
        <p:spPr bwMode="auto">
          <a:xfrm>
            <a:off x="3862654" y="4017963"/>
            <a:ext cx="1255448"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Clr>
                <a:srgbClr val="BBE0E3"/>
              </a:buClr>
              <a:buFontTx/>
              <a:buNone/>
            </a:pPr>
            <a:r>
              <a:rPr lang="en-GB" altLang="en-US" sz="1100" kern="1200">
                <a:solidFill>
                  <a:srgbClr val="000000"/>
                </a:solidFill>
                <a:sym typeface="Gill Sans" charset="0"/>
              </a:rPr>
              <a:t>Identification &amp; Formulation</a:t>
            </a:r>
          </a:p>
        </p:txBody>
      </p:sp>
      <p:sp>
        <p:nvSpPr>
          <p:cNvPr id="20" name="Freeform 31"/>
          <p:cNvSpPr>
            <a:spLocks noEditPoints="1"/>
          </p:cNvSpPr>
          <p:nvPr/>
        </p:nvSpPr>
        <p:spPr bwMode="gray">
          <a:xfrm>
            <a:off x="3632202" y="3644903"/>
            <a:ext cx="409310" cy="422275"/>
          </a:xfrm>
          <a:custGeom>
            <a:avLst/>
            <a:gdLst/>
            <a:ahLst/>
            <a:cxnLst>
              <a:cxn ang="0">
                <a:pos x="158" y="39"/>
              </a:cxn>
              <a:cxn ang="0">
                <a:pos x="168" y="89"/>
              </a:cxn>
              <a:cxn ang="0">
                <a:pos x="185" y="119"/>
              </a:cxn>
              <a:cxn ang="0">
                <a:pos x="168" y="128"/>
              </a:cxn>
              <a:cxn ang="0">
                <a:pos x="171" y="140"/>
              </a:cxn>
              <a:cxn ang="0">
                <a:pos x="166" y="143"/>
              </a:cxn>
              <a:cxn ang="0">
                <a:pos x="168" y="148"/>
              </a:cxn>
              <a:cxn ang="0">
                <a:pos x="161" y="156"/>
              </a:cxn>
              <a:cxn ang="0">
                <a:pos x="162" y="175"/>
              </a:cxn>
              <a:cxn ang="0">
                <a:pos x="126" y="179"/>
              </a:cxn>
              <a:cxn ang="0">
                <a:pos x="110" y="210"/>
              </a:cxn>
              <a:cxn ang="0">
                <a:pos x="21" y="194"/>
              </a:cxn>
              <a:cxn ang="0">
                <a:pos x="37" y="150"/>
              </a:cxn>
              <a:cxn ang="0">
                <a:pos x="25" y="43"/>
              </a:cxn>
              <a:cxn ang="0">
                <a:pos x="158" y="39"/>
              </a:cxn>
              <a:cxn ang="0">
                <a:pos x="78" y="142"/>
              </a:cxn>
              <a:cxn ang="0">
                <a:pos x="104" y="139"/>
              </a:cxn>
              <a:cxn ang="0">
                <a:pos x="105" y="148"/>
              </a:cxn>
              <a:cxn ang="0">
                <a:pos x="79" y="151"/>
              </a:cxn>
              <a:cxn ang="0">
                <a:pos x="78" y="142"/>
              </a:cxn>
              <a:cxn ang="0">
                <a:pos x="78" y="125"/>
              </a:cxn>
              <a:cxn ang="0">
                <a:pos x="104" y="122"/>
              </a:cxn>
              <a:cxn ang="0">
                <a:pos x="105" y="131"/>
              </a:cxn>
              <a:cxn ang="0">
                <a:pos x="79" y="134"/>
              </a:cxn>
              <a:cxn ang="0">
                <a:pos x="78" y="125"/>
              </a:cxn>
              <a:cxn ang="0">
                <a:pos x="91" y="36"/>
              </a:cxn>
              <a:cxn ang="0">
                <a:pos x="58" y="70"/>
              </a:cxn>
              <a:cxn ang="0">
                <a:pos x="61" y="85"/>
              </a:cxn>
              <a:cxn ang="0">
                <a:pos x="68" y="94"/>
              </a:cxn>
              <a:cxn ang="0">
                <a:pos x="74" y="111"/>
              </a:cxn>
              <a:cxn ang="0">
                <a:pos x="78" y="115"/>
              </a:cxn>
              <a:cxn ang="0">
                <a:pos x="104" y="115"/>
              </a:cxn>
              <a:cxn ang="0">
                <a:pos x="109" y="111"/>
              </a:cxn>
              <a:cxn ang="0">
                <a:pos x="115" y="94"/>
              </a:cxn>
              <a:cxn ang="0">
                <a:pos x="122" y="85"/>
              </a:cxn>
              <a:cxn ang="0">
                <a:pos x="125" y="70"/>
              </a:cxn>
              <a:cxn ang="0">
                <a:pos x="91" y="36"/>
              </a:cxn>
            </a:cxnLst>
            <a:rect l="0" t="0" r="r" b="b"/>
            <a:pathLst>
              <a:path w="187" h="210">
                <a:moveTo>
                  <a:pt x="158" y="39"/>
                </a:moveTo>
                <a:cubicBezTo>
                  <a:pt x="180" y="68"/>
                  <a:pt x="166" y="77"/>
                  <a:pt x="168" y="89"/>
                </a:cubicBezTo>
                <a:cubicBezTo>
                  <a:pt x="171" y="102"/>
                  <a:pt x="187" y="112"/>
                  <a:pt x="185" y="119"/>
                </a:cubicBezTo>
                <a:cubicBezTo>
                  <a:pt x="182" y="126"/>
                  <a:pt x="169" y="124"/>
                  <a:pt x="168" y="128"/>
                </a:cubicBezTo>
                <a:cubicBezTo>
                  <a:pt x="168" y="133"/>
                  <a:pt x="172" y="138"/>
                  <a:pt x="171" y="140"/>
                </a:cubicBezTo>
                <a:cubicBezTo>
                  <a:pt x="171" y="142"/>
                  <a:pt x="166" y="143"/>
                  <a:pt x="166" y="143"/>
                </a:cubicBezTo>
                <a:cubicBezTo>
                  <a:pt x="166" y="143"/>
                  <a:pt x="169" y="146"/>
                  <a:pt x="168" y="148"/>
                </a:cubicBezTo>
                <a:cubicBezTo>
                  <a:pt x="168" y="151"/>
                  <a:pt x="161" y="151"/>
                  <a:pt x="161" y="156"/>
                </a:cubicBezTo>
                <a:cubicBezTo>
                  <a:pt x="161" y="161"/>
                  <a:pt x="169" y="170"/>
                  <a:pt x="162" y="175"/>
                </a:cubicBezTo>
                <a:cubicBezTo>
                  <a:pt x="156" y="180"/>
                  <a:pt x="138" y="174"/>
                  <a:pt x="126" y="179"/>
                </a:cubicBezTo>
                <a:cubicBezTo>
                  <a:pt x="118" y="183"/>
                  <a:pt x="113" y="198"/>
                  <a:pt x="110" y="210"/>
                </a:cubicBezTo>
                <a:cubicBezTo>
                  <a:pt x="70" y="201"/>
                  <a:pt x="47" y="196"/>
                  <a:pt x="21" y="194"/>
                </a:cubicBezTo>
                <a:cubicBezTo>
                  <a:pt x="21" y="194"/>
                  <a:pt x="39" y="166"/>
                  <a:pt x="37" y="150"/>
                </a:cubicBezTo>
                <a:cubicBezTo>
                  <a:pt x="35" y="133"/>
                  <a:pt x="0" y="91"/>
                  <a:pt x="25" y="43"/>
                </a:cubicBezTo>
                <a:cubicBezTo>
                  <a:pt x="47" y="0"/>
                  <a:pt x="128" y="0"/>
                  <a:pt x="158" y="39"/>
                </a:cubicBezTo>
                <a:close/>
                <a:moveTo>
                  <a:pt x="78" y="142"/>
                </a:moveTo>
                <a:cubicBezTo>
                  <a:pt x="104" y="139"/>
                  <a:pt x="104" y="139"/>
                  <a:pt x="104" y="139"/>
                </a:cubicBezTo>
                <a:cubicBezTo>
                  <a:pt x="110" y="139"/>
                  <a:pt x="111" y="148"/>
                  <a:pt x="105" y="148"/>
                </a:cubicBezTo>
                <a:cubicBezTo>
                  <a:pt x="79" y="151"/>
                  <a:pt x="79" y="151"/>
                  <a:pt x="79" y="151"/>
                </a:cubicBezTo>
                <a:cubicBezTo>
                  <a:pt x="73" y="151"/>
                  <a:pt x="72" y="142"/>
                  <a:pt x="78" y="142"/>
                </a:cubicBezTo>
                <a:close/>
                <a:moveTo>
                  <a:pt x="78" y="125"/>
                </a:moveTo>
                <a:cubicBezTo>
                  <a:pt x="104" y="122"/>
                  <a:pt x="104" y="122"/>
                  <a:pt x="104" y="122"/>
                </a:cubicBezTo>
                <a:cubicBezTo>
                  <a:pt x="110" y="122"/>
                  <a:pt x="111" y="130"/>
                  <a:pt x="105" y="131"/>
                </a:cubicBezTo>
                <a:cubicBezTo>
                  <a:pt x="79" y="134"/>
                  <a:pt x="79" y="134"/>
                  <a:pt x="79" y="134"/>
                </a:cubicBezTo>
                <a:cubicBezTo>
                  <a:pt x="73" y="134"/>
                  <a:pt x="72" y="125"/>
                  <a:pt x="78" y="125"/>
                </a:cubicBezTo>
                <a:close/>
                <a:moveTo>
                  <a:pt x="91" y="36"/>
                </a:moveTo>
                <a:cubicBezTo>
                  <a:pt x="73" y="36"/>
                  <a:pt x="58" y="52"/>
                  <a:pt x="58" y="70"/>
                </a:cubicBezTo>
                <a:cubicBezTo>
                  <a:pt x="58" y="75"/>
                  <a:pt x="58" y="80"/>
                  <a:pt x="61" y="85"/>
                </a:cubicBezTo>
                <a:cubicBezTo>
                  <a:pt x="63" y="88"/>
                  <a:pt x="66" y="91"/>
                  <a:pt x="68" y="94"/>
                </a:cubicBezTo>
                <a:cubicBezTo>
                  <a:pt x="72" y="100"/>
                  <a:pt x="74" y="104"/>
                  <a:pt x="74" y="111"/>
                </a:cubicBezTo>
                <a:cubicBezTo>
                  <a:pt x="74" y="113"/>
                  <a:pt x="76" y="115"/>
                  <a:pt x="78" y="115"/>
                </a:cubicBezTo>
                <a:cubicBezTo>
                  <a:pt x="104" y="115"/>
                  <a:pt x="104" y="115"/>
                  <a:pt x="104" y="115"/>
                </a:cubicBezTo>
                <a:cubicBezTo>
                  <a:pt x="107" y="115"/>
                  <a:pt x="109" y="113"/>
                  <a:pt x="109" y="111"/>
                </a:cubicBezTo>
                <a:cubicBezTo>
                  <a:pt x="109" y="104"/>
                  <a:pt x="111" y="100"/>
                  <a:pt x="115" y="94"/>
                </a:cubicBezTo>
                <a:cubicBezTo>
                  <a:pt x="117" y="91"/>
                  <a:pt x="120" y="88"/>
                  <a:pt x="122" y="85"/>
                </a:cubicBezTo>
                <a:cubicBezTo>
                  <a:pt x="124" y="80"/>
                  <a:pt x="125" y="75"/>
                  <a:pt x="125" y="70"/>
                </a:cubicBezTo>
                <a:cubicBezTo>
                  <a:pt x="125" y="52"/>
                  <a:pt x="110" y="36"/>
                  <a:pt x="91" y="36"/>
                </a:cubicBezTo>
                <a:close/>
              </a:path>
            </a:pathLst>
          </a:custGeom>
          <a:solidFill>
            <a:srgbClr val="FF9900"/>
          </a:solidFill>
          <a:ln w="9525">
            <a:noFill/>
            <a:round/>
            <a:headEnd/>
            <a:tailEnd/>
          </a:ln>
        </p:spPr>
        <p:txBody>
          <a:bodyPr lIns="84406" tIns="42203" rIns="84406" bIns="42203"/>
          <a:lstStyle/>
          <a:p>
            <a:pPr algn="ctr" fontAlgn="base" hangingPunct="1">
              <a:spcBef>
                <a:spcPct val="0"/>
              </a:spcBef>
              <a:spcAft>
                <a:spcPct val="0"/>
              </a:spcAft>
              <a:defRPr/>
            </a:pPr>
            <a:endParaRPr lang="en-US" sz="1108" kern="1200" dirty="0">
              <a:solidFill>
                <a:srgbClr val="0F5494"/>
              </a:solidFill>
              <a:latin typeface="Gill Sans" charset="0"/>
              <a:sym typeface="Gill Sans" charset="0"/>
            </a:endParaRPr>
          </a:p>
        </p:txBody>
      </p:sp>
      <p:sp>
        <p:nvSpPr>
          <p:cNvPr id="20500" name="Text Placeholder 12"/>
          <p:cNvSpPr txBox="1">
            <a:spLocks/>
          </p:cNvSpPr>
          <p:nvPr/>
        </p:nvSpPr>
        <p:spPr bwMode="auto">
          <a:xfrm>
            <a:off x="2323439" y="4113213"/>
            <a:ext cx="1188376"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Clr>
                <a:srgbClr val="BBE0E3"/>
              </a:buClr>
              <a:buFontTx/>
              <a:buNone/>
            </a:pPr>
            <a:r>
              <a:rPr lang="en-GB" altLang="en-US" sz="1100" kern="1200">
                <a:solidFill>
                  <a:srgbClr val="000000"/>
                </a:solidFill>
                <a:sym typeface="Gill Sans" charset="0"/>
              </a:rPr>
              <a:t>(Indicative) Programming</a:t>
            </a:r>
          </a:p>
        </p:txBody>
      </p:sp>
      <p:sp>
        <p:nvSpPr>
          <p:cNvPr id="20501" name="Freeform 34"/>
          <p:cNvSpPr>
            <a:spLocks noEditPoints="1"/>
          </p:cNvSpPr>
          <p:nvPr/>
        </p:nvSpPr>
        <p:spPr bwMode="gray">
          <a:xfrm>
            <a:off x="2421468" y="3687763"/>
            <a:ext cx="385233" cy="336550"/>
          </a:xfrm>
          <a:custGeom>
            <a:avLst/>
            <a:gdLst>
              <a:gd name="T0" fmla="*/ 2147483647 w 203"/>
              <a:gd name="T1" fmla="*/ 0 h 192"/>
              <a:gd name="T2" fmla="*/ 2147483647 w 203"/>
              <a:gd name="T3" fmla="*/ 2147483647 h 192"/>
              <a:gd name="T4" fmla="*/ 2147483647 w 203"/>
              <a:gd name="T5" fmla="*/ 2147483647 h 192"/>
              <a:gd name="T6" fmla="*/ 2147483647 w 203"/>
              <a:gd name="T7" fmla="*/ 2147483647 h 192"/>
              <a:gd name="T8" fmla="*/ 2147483647 w 203"/>
              <a:gd name="T9" fmla="*/ 2147483647 h 192"/>
              <a:gd name="T10" fmla="*/ 2147483647 w 203"/>
              <a:gd name="T11" fmla="*/ 2147483647 h 192"/>
              <a:gd name="T12" fmla="*/ 2147483647 w 203"/>
              <a:gd name="T13" fmla="*/ 2147483647 h 192"/>
              <a:gd name="T14" fmla="*/ 2147483647 w 203"/>
              <a:gd name="T15" fmla="*/ 2147483647 h 192"/>
              <a:gd name="T16" fmla="*/ 2147483647 w 203"/>
              <a:gd name="T17" fmla="*/ 2147483647 h 192"/>
              <a:gd name="T18" fmla="*/ 2147483647 w 203"/>
              <a:gd name="T19" fmla="*/ 2147483647 h 192"/>
              <a:gd name="T20" fmla="*/ 2147483647 w 203"/>
              <a:gd name="T21" fmla="*/ 2147483647 h 192"/>
              <a:gd name="T22" fmla="*/ 2147483647 w 203"/>
              <a:gd name="T23" fmla="*/ 2147483647 h 192"/>
              <a:gd name="T24" fmla="*/ 2147483647 w 203"/>
              <a:gd name="T25" fmla="*/ 2147483647 h 192"/>
              <a:gd name="T26" fmla="*/ 2147483647 w 203"/>
              <a:gd name="T27" fmla="*/ 2147483647 h 192"/>
              <a:gd name="T28" fmla="*/ 2147483647 w 203"/>
              <a:gd name="T29" fmla="*/ 2147483647 h 192"/>
              <a:gd name="T30" fmla="*/ 2147483647 w 203"/>
              <a:gd name="T31" fmla="*/ 2147483647 h 192"/>
              <a:gd name="T32" fmla="*/ 2147483647 w 203"/>
              <a:gd name="T33" fmla="*/ 2147483647 h 192"/>
              <a:gd name="T34" fmla="*/ 2147483647 w 203"/>
              <a:gd name="T35" fmla="*/ 2147483647 h 192"/>
              <a:gd name="T36" fmla="*/ 2147483647 w 203"/>
              <a:gd name="T37" fmla="*/ 2147483647 h 192"/>
              <a:gd name="T38" fmla="*/ 2147483647 w 203"/>
              <a:gd name="T39" fmla="*/ 2147483647 h 192"/>
              <a:gd name="T40" fmla="*/ 2147483647 w 203"/>
              <a:gd name="T41" fmla="*/ 2147483647 h 192"/>
              <a:gd name="T42" fmla="*/ 2147483647 w 203"/>
              <a:gd name="T43" fmla="*/ 2147483647 h 192"/>
              <a:gd name="T44" fmla="*/ 2147483647 w 203"/>
              <a:gd name="T45" fmla="*/ 0 h 192"/>
              <a:gd name="T46" fmla="*/ 2147483647 w 203"/>
              <a:gd name="T47" fmla="*/ 2147483647 h 192"/>
              <a:gd name="T48" fmla="*/ 2147483647 w 203"/>
              <a:gd name="T49" fmla="*/ 2147483647 h 192"/>
              <a:gd name="T50" fmla="*/ 2147483647 w 203"/>
              <a:gd name="T51" fmla="*/ 2147483647 h 192"/>
              <a:gd name="T52" fmla="*/ 0 w 203"/>
              <a:gd name="T53" fmla="*/ 2147483647 h 192"/>
              <a:gd name="T54" fmla="*/ 2147483647 w 203"/>
              <a:gd name="T55" fmla="*/ 2147483647 h 192"/>
              <a:gd name="T56" fmla="*/ 2147483647 w 203"/>
              <a:gd name="T57" fmla="*/ 2147483647 h 192"/>
              <a:gd name="T58" fmla="*/ 2147483647 w 203"/>
              <a:gd name="T59" fmla="*/ 2147483647 h 192"/>
              <a:gd name="T60" fmla="*/ 2147483647 w 203"/>
              <a:gd name="T61" fmla="*/ 2147483647 h 192"/>
              <a:gd name="T62" fmla="*/ 2147483647 w 203"/>
              <a:gd name="T63" fmla="*/ 2147483647 h 192"/>
              <a:gd name="T64" fmla="*/ 2147483647 w 203"/>
              <a:gd name="T65" fmla="*/ 2147483647 h 192"/>
              <a:gd name="T66" fmla="*/ 2147483647 w 203"/>
              <a:gd name="T67" fmla="*/ 2147483647 h 192"/>
              <a:gd name="T68" fmla="*/ 2147483647 w 203"/>
              <a:gd name="T69" fmla="*/ 2147483647 h 192"/>
              <a:gd name="T70" fmla="*/ 2147483647 w 203"/>
              <a:gd name="T71" fmla="*/ 2147483647 h 192"/>
              <a:gd name="T72" fmla="*/ 2147483647 w 203"/>
              <a:gd name="T73" fmla="*/ 2147483647 h 192"/>
              <a:gd name="T74" fmla="*/ 2147483647 w 203"/>
              <a:gd name="T75" fmla="*/ 2147483647 h 192"/>
              <a:gd name="T76" fmla="*/ 2147483647 w 203"/>
              <a:gd name="T77" fmla="*/ 2147483647 h 192"/>
              <a:gd name="T78" fmla="*/ 2147483647 w 203"/>
              <a:gd name="T79" fmla="*/ 2147483647 h 192"/>
              <a:gd name="T80" fmla="*/ 2147483647 w 203"/>
              <a:gd name="T81" fmla="*/ 2147483647 h 192"/>
              <a:gd name="T82" fmla="*/ 2147483647 w 203"/>
              <a:gd name="T83" fmla="*/ 2147483647 h 192"/>
              <a:gd name="T84" fmla="*/ 2147483647 w 203"/>
              <a:gd name="T85" fmla="*/ 2147483647 h 192"/>
              <a:gd name="T86" fmla="*/ 2147483647 w 203"/>
              <a:gd name="T87" fmla="*/ 2147483647 h 192"/>
              <a:gd name="T88" fmla="*/ 2147483647 w 203"/>
              <a:gd name="T89" fmla="*/ 2147483647 h 192"/>
              <a:gd name="T90" fmla="*/ 2147483647 w 203"/>
              <a:gd name="T91" fmla="*/ 2147483647 h 192"/>
              <a:gd name="T92" fmla="*/ 2147483647 w 203"/>
              <a:gd name="T93" fmla="*/ 2147483647 h 192"/>
              <a:gd name="T94" fmla="*/ 2147483647 w 203"/>
              <a:gd name="T95" fmla="*/ 2147483647 h 192"/>
              <a:gd name="T96" fmla="*/ 2147483647 w 203"/>
              <a:gd name="T97" fmla="*/ 2147483647 h 192"/>
              <a:gd name="T98" fmla="*/ 2147483647 w 203"/>
              <a:gd name="T99" fmla="*/ 2147483647 h 192"/>
              <a:gd name="T100" fmla="*/ 2147483647 w 203"/>
              <a:gd name="T101" fmla="*/ 2147483647 h 192"/>
              <a:gd name="T102" fmla="*/ 2147483647 w 203"/>
              <a:gd name="T103" fmla="*/ 2147483647 h 192"/>
              <a:gd name="T104" fmla="*/ 2147483647 w 203"/>
              <a:gd name="T105" fmla="*/ 2147483647 h 192"/>
              <a:gd name="T106" fmla="*/ 2147483647 w 203"/>
              <a:gd name="T107" fmla="*/ 2147483647 h 192"/>
              <a:gd name="T108" fmla="*/ 2147483647 w 203"/>
              <a:gd name="T109" fmla="*/ 2147483647 h 192"/>
              <a:gd name="T110" fmla="*/ 2147483647 w 203"/>
              <a:gd name="T111" fmla="*/ 2147483647 h 192"/>
              <a:gd name="T112" fmla="*/ 2147483647 w 203"/>
              <a:gd name="T113" fmla="*/ 2147483647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3" h="192">
                <a:moveTo>
                  <a:pt x="96" y="0"/>
                </a:moveTo>
                <a:cubicBezTo>
                  <a:pt x="124" y="0"/>
                  <a:pt x="149" y="12"/>
                  <a:pt x="165" y="31"/>
                </a:cubicBezTo>
                <a:cubicBezTo>
                  <a:pt x="155" y="37"/>
                  <a:pt x="155" y="37"/>
                  <a:pt x="155" y="37"/>
                </a:cubicBezTo>
                <a:cubicBezTo>
                  <a:pt x="147" y="29"/>
                  <a:pt x="138" y="22"/>
                  <a:pt x="127" y="18"/>
                </a:cubicBezTo>
                <a:cubicBezTo>
                  <a:pt x="133" y="26"/>
                  <a:pt x="137" y="35"/>
                  <a:pt x="141" y="45"/>
                </a:cubicBezTo>
                <a:cubicBezTo>
                  <a:pt x="122" y="55"/>
                  <a:pt x="122" y="55"/>
                  <a:pt x="122" y="55"/>
                </a:cubicBezTo>
                <a:cubicBezTo>
                  <a:pt x="102" y="55"/>
                  <a:pt x="102" y="55"/>
                  <a:pt x="102" y="55"/>
                </a:cubicBezTo>
                <a:cubicBezTo>
                  <a:pt x="102" y="87"/>
                  <a:pt x="102" y="87"/>
                  <a:pt x="102" y="87"/>
                </a:cubicBezTo>
                <a:cubicBezTo>
                  <a:pt x="127" y="87"/>
                  <a:pt x="127" y="87"/>
                  <a:pt x="127" y="87"/>
                </a:cubicBezTo>
                <a:cubicBezTo>
                  <a:pt x="124" y="90"/>
                  <a:pt x="121" y="94"/>
                  <a:pt x="118" y="97"/>
                </a:cubicBezTo>
                <a:cubicBezTo>
                  <a:pt x="102" y="97"/>
                  <a:pt x="102" y="97"/>
                  <a:pt x="102" y="97"/>
                </a:cubicBezTo>
                <a:cubicBezTo>
                  <a:pt x="102" y="111"/>
                  <a:pt x="102" y="111"/>
                  <a:pt x="102" y="111"/>
                </a:cubicBezTo>
                <a:cubicBezTo>
                  <a:pt x="99" y="113"/>
                  <a:pt x="95" y="115"/>
                  <a:pt x="92" y="117"/>
                </a:cubicBezTo>
                <a:cubicBezTo>
                  <a:pt x="92" y="97"/>
                  <a:pt x="92" y="97"/>
                  <a:pt x="92" y="97"/>
                </a:cubicBezTo>
                <a:cubicBezTo>
                  <a:pt x="56" y="97"/>
                  <a:pt x="56" y="97"/>
                  <a:pt x="56" y="97"/>
                </a:cubicBezTo>
                <a:cubicBezTo>
                  <a:pt x="57" y="107"/>
                  <a:pt x="58" y="116"/>
                  <a:pt x="60" y="126"/>
                </a:cubicBezTo>
                <a:cubicBezTo>
                  <a:pt x="57" y="126"/>
                  <a:pt x="53" y="126"/>
                  <a:pt x="49" y="126"/>
                </a:cubicBezTo>
                <a:cubicBezTo>
                  <a:pt x="47" y="116"/>
                  <a:pt x="46" y="107"/>
                  <a:pt x="46" y="97"/>
                </a:cubicBezTo>
                <a:cubicBezTo>
                  <a:pt x="16" y="97"/>
                  <a:pt x="16" y="97"/>
                  <a:pt x="16" y="97"/>
                </a:cubicBezTo>
                <a:cubicBezTo>
                  <a:pt x="17" y="105"/>
                  <a:pt x="18" y="113"/>
                  <a:pt x="21" y="120"/>
                </a:cubicBezTo>
                <a:cubicBezTo>
                  <a:pt x="15" y="117"/>
                  <a:pt x="10" y="113"/>
                  <a:pt x="6" y="109"/>
                </a:cubicBezTo>
                <a:cubicBezTo>
                  <a:pt x="5" y="104"/>
                  <a:pt x="4" y="98"/>
                  <a:pt x="4" y="92"/>
                </a:cubicBezTo>
                <a:cubicBezTo>
                  <a:pt x="4" y="39"/>
                  <a:pt x="43" y="0"/>
                  <a:pt x="96" y="0"/>
                </a:cubicBezTo>
                <a:close/>
                <a:moveTo>
                  <a:pt x="203" y="23"/>
                </a:moveTo>
                <a:cubicBezTo>
                  <a:pt x="127" y="67"/>
                  <a:pt x="127" y="67"/>
                  <a:pt x="127" y="67"/>
                </a:cubicBezTo>
                <a:cubicBezTo>
                  <a:pt x="147" y="79"/>
                  <a:pt x="147" y="79"/>
                  <a:pt x="147" y="79"/>
                </a:cubicBezTo>
                <a:cubicBezTo>
                  <a:pt x="103" y="158"/>
                  <a:pt x="16" y="142"/>
                  <a:pt x="0" y="116"/>
                </a:cubicBezTo>
                <a:cubicBezTo>
                  <a:pt x="37" y="192"/>
                  <a:pt x="141" y="178"/>
                  <a:pt x="182" y="99"/>
                </a:cubicBezTo>
                <a:cubicBezTo>
                  <a:pt x="203" y="110"/>
                  <a:pt x="203" y="110"/>
                  <a:pt x="203" y="110"/>
                </a:cubicBezTo>
                <a:cubicBezTo>
                  <a:pt x="203" y="23"/>
                  <a:pt x="203" y="23"/>
                  <a:pt x="203" y="23"/>
                </a:cubicBezTo>
                <a:close/>
                <a:moveTo>
                  <a:pt x="185" y="114"/>
                </a:moveTo>
                <a:cubicBezTo>
                  <a:pt x="175" y="155"/>
                  <a:pt x="141" y="183"/>
                  <a:pt x="96" y="183"/>
                </a:cubicBezTo>
                <a:cubicBezTo>
                  <a:pt x="82" y="183"/>
                  <a:pt x="69" y="181"/>
                  <a:pt x="58" y="176"/>
                </a:cubicBezTo>
                <a:cubicBezTo>
                  <a:pt x="109" y="185"/>
                  <a:pt x="158" y="156"/>
                  <a:pt x="184" y="114"/>
                </a:cubicBezTo>
                <a:cubicBezTo>
                  <a:pt x="185" y="114"/>
                  <a:pt x="185" y="114"/>
                  <a:pt x="185" y="114"/>
                </a:cubicBezTo>
                <a:close/>
                <a:moveTo>
                  <a:pt x="102" y="13"/>
                </a:moveTo>
                <a:cubicBezTo>
                  <a:pt x="118" y="14"/>
                  <a:pt x="126" y="33"/>
                  <a:pt x="130" y="45"/>
                </a:cubicBezTo>
                <a:cubicBezTo>
                  <a:pt x="102" y="45"/>
                  <a:pt x="102" y="45"/>
                  <a:pt x="102" y="45"/>
                </a:cubicBezTo>
                <a:cubicBezTo>
                  <a:pt x="102" y="13"/>
                  <a:pt x="102" y="13"/>
                  <a:pt x="102" y="13"/>
                </a:cubicBezTo>
                <a:close/>
                <a:moveTo>
                  <a:pt x="16" y="87"/>
                </a:moveTo>
                <a:cubicBezTo>
                  <a:pt x="17" y="75"/>
                  <a:pt x="20" y="65"/>
                  <a:pt x="24" y="55"/>
                </a:cubicBezTo>
                <a:cubicBezTo>
                  <a:pt x="50" y="55"/>
                  <a:pt x="50" y="55"/>
                  <a:pt x="50" y="55"/>
                </a:cubicBezTo>
                <a:cubicBezTo>
                  <a:pt x="48" y="66"/>
                  <a:pt x="46" y="76"/>
                  <a:pt x="46" y="87"/>
                </a:cubicBezTo>
                <a:cubicBezTo>
                  <a:pt x="16" y="87"/>
                  <a:pt x="16" y="87"/>
                  <a:pt x="16" y="87"/>
                </a:cubicBezTo>
                <a:close/>
                <a:moveTo>
                  <a:pt x="30" y="45"/>
                </a:moveTo>
                <a:cubicBezTo>
                  <a:pt x="39" y="32"/>
                  <a:pt x="52" y="22"/>
                  <a:pt x="68" y="17"/>
                </a:cubicBezTo>
                <a:cubicBezTo>
                  <a:pt x="61" y="25"/>
                  <a:pt x="56" y="35"/>
                  <a:pt x="53" y="45"/>
                </a:cubicBezTo>
                <a:cubicBezTo>
                  <a:pt x="30" y="45"/>
                  <a:pt x="30" y="45"/>
                  <a:pt x="30" y="45"/>
                </a:cubicBezTo>
                <a:close/>
                <a:moveTo>
                  <a:pt x="92" y="12"/>
                </a:moveTo>
                <a:cubicBezTo>
                  <a:pt x="92" y="45"/>
                  <a:pt x="92" y="45"/>
                  <a:pt x="92" y="45"/>
                </a:cubicBezTo>
                <a:cubicBezTo>
                  <a:pt x="64" y="45"/>
                  <a:pt x="64" y="45"/>
                  <a:pt x="64" y="45"/>
                </a:cubicBezTo>
                <a:cubicBezTo>
                  <a:pt x="67" y="34"/>
                  <a:pt x="76" y="13"/>
                  <a:pt x="92" y="12"/>
                </a:cubicBezTo>
                <a:close/>
                <a:moveTo>
                  <a:pt x="92" y="87"/>
                </a:moveTo>
                <a:cubicBezTo>
                  <a:pt x="56" y="87"/>
                  <a:pt x="56" y="87"/>
                  <a:pt x="56" y="87"/>
                </a:cubicBezTo>
                <a:cubicBezTo>
                  <a:pt x="57" y="76"/>
                  <a:pt x="58" y="66"/>
                  <a:pt x="61" y="55"/>
                </a:cubicBezTo>
                <a:cubicBezTo>
                  <a:pt x="92" y="55"/>
                  <a:pt x="92" y="55"/>
                  <a:pt x="92" y="55"/>
                </a:cubicBezTo>
                <a:cubicBezTo>
                  <a:pt x="92" y="87"/>
                  <a:pt x="92" y="87"/>
                  <a:pt x="92" y="87"/>
                </a:cubicBezTo>
                <a:close/>
              </a:path>
            </a:pathLst>
          </a:custGeom>
          <a:solidFill>
            <a:srgbClr val="FF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hangingPunct="1">
              <a:spcBef>
                <a:spcPct val="0"/>
              </a:spcBef>
              <a:spcAft>
                <a:spcPct val="0"/>
              </a:spcAft>
            </a:pPr>
            <a:endParaRPr lang="en-GB" sz="4200" kern="1200">
              <a:latin typeface="Gill Sans" charset="0"/>
              <a:sym typeface="Gill Sans" charset="0"/>
            </a:endParaRPr>
          </a:p>
        </p:txBody>
      </p:sp>
      <p:grpSp>
        <p:nvGrpSpPr>
          <p:cNvPr id="20502" name="Group 139"/>
          <p:cNvGrpSpPr>
            <a:grpSpLocks/>
          </p:cNvGrpSpPr>
          <p:nvPr/>
        </p:nvGrpSpPr>
        <p:grpSpPr bwMode="auto">
          <a:xfrm>
            <a:off x="5450020" y="3644900"/>
            <a:ext cx="736071" cy="361950"/>
            <a:chOff x="1483664" y="1421916"/>
            <a:chExt cx="903523" cy="559284"/>
          </a:xfrm>
        </p:grpSpPr>
        <p:grpSp>
          <p:nvGrpSpPr>
            <p:cNvPr id="20572" name="Group 140"/>
            <p:cNvGrpSpPr>
              <a:grpSpLocks/>
            </p:cNvGrpSpPr>
            <p:nvPr/>
          </p:nvGrpSpPr>
          <p:grpSpPr bwMode="auto">
            <a:xfrm>
              <a:off x="1483664" y="1421916"/>
              <a:ext cx="585355" cy="402721"/>
              <a:chOff x="1929245" y="1295400"/>
              <a:chExt cx="585355" cy="402721"/>
            </a:xfrm>
          </p:grpSpPr>
          <p:sp>
            <p:nvSpPr>
              <p:cNvPr id="173" name="Rectangle 172"/>
              <p:cNvSpPr/>
              <p:nvPr/>
            </p:nvSpPr>
            <p:spPr>
              <a:xfrm>
                <a:off x="2058018" y="1295400"/>
                <a:ext cx="455984" cy="250206"/>
              </a:xfrm>
              <a:prstGeom prst="rect">
                <a:avLst/>
              </a:prstGeom>
              <a:solidFill>
                <a:schemeClr val="bg1"/>
              </a:solidFill>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174" name="Rectangle 173"/>
              <p:cNvSpPr/>
              <p:nvPr/>
            </p:nvSpPr>
            <p:spPr>
              <a:xfrm>
                <a:off x="1992576" y="1371444"/>
                <a:ext cx="458094" cy="250206"/>
              </a:xfrm>
              <a:prstGeom prst="rect">
                <a:avLst/>
              </a:prstGeom>
              <a:solidFill>
                <a:schemeClr val="bg1"/>
              </a:solidFill>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181" name="Rectangle 180"/>
              <p:cNvSpPr/>
              <p:nvPr/>
            </p:nvSpPr>
            <p:spPr>
              <a:xfrm>
                <a:off x="1929245" y="1447486"/>
                <a:ext cx="455984" cy="250206"/>
              </a:xfrm>
              <a:prstGeom prst="rect">
                <a:avLst/>
              </a:prstGeom>
              <a:solidFill>
                <a:schemeClr val="bg1"/>
              </a:solidFill>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20580" name="Freeform 25"/>
              <p:cNvSpPr>
                <a:spLocks noChangeAspect="1" noEditPoints="1"/>
              </p:cNvSpPr>
              <p:nvPr/>
            </p:nvSpPr>
            <p:spPr bwMode="gray">
              <a:xfrm rot="-120000">
                <a:off x="2063740" y="1474523"/>
                <a:ext cx="188210" cy="196874"/>
              </a:xfrm>
              <a:custGeom>
                <a:avLst/>
                <a:gdLst>
                  <a:gd name="T0" fmla="*/ 2147483647 w 190"/>
                  <a:gd name="T1" fmla="*/ 0 h 189"/>
                  <a:gd name="T2" fmla="*/ 2147483647 w 190"/>
                  <a:gd name="T3" fmla="*/ 2147483647 h 189"/>
                  <a:gd name="T4" fmla="*/ 2147483647 w 190"/>
                  <a:gd name="T5" fmla="*/ 2147483647 h 189"/>
                  <a:gd name="T6" fmla="*/ 0 w 190"/>
                  <a:gd name="T7" fmla="*/ 2147483647 h 189"/>
                  <a:gd name="T8" fmla="*/ 2147483647 w 190"/>
                  <a:gd name="T9" fmla="*/ 0 h 189"/>
                  <a:gd name="T10" fmla="*/ 2147483647 w 190"/>
                  <a:gd name="T11" fmla="*/ 2147483647 h 189"/>
                  <a:gd name="T12" fmla="*/ 2147483647 w 190"/>
                  <a:gd name="T13" fmla="*/ 2147483647 h 189"/>
                  <a:gd name="T14" fmla="*/ 2147483647 w 190"/>
                  <a:gd name="T15" fmla="*/ 2147483647 h 189"/>
                  <a:gd name="T16" fmla="*/ 2147483647 w 190"/>
                  <a:gd name="T17" fmla="*/ 2147483647 h 189"/>
                  <a:gd name="T18" fmla="*/ 2147483647 w 190"/>
                  <a:gd name="T19" fmla="*/ 2147483647 h 189"/>
                  <a:gd name="T20" fmla="*/ 2147483647 w 190"/>
                  <a:gd name="T21" fmla="*/ 2147483647 h 189"/>
                  <a:gd name="T22" fmla="*/ 2147483647 w 190"/>
                  <a:gd name="T23" fmla="*/ 2147483647 h 189"/>
                  <a:gd name="T24" fmla="*/ 2147483647 w 190"/>
                  <a:gd name="T25" fmla="*/ 2147483647 h 189"/>
                  <a:gd name="T26" fmla="*/ 2147483647 w 190"/>
                  <a:gd name="T27" fmla="*/ 2147483647 h 189"/>
                  <a:gd name="T28" fmla="*/ 2147483647 w 190"/>
                  <a:gd name="T29" fmla="*/ 2147483647 h 189"/>
                  <a:gd name="T30" fmla="*/ 2147483647 w 190"/>
                  <a:gd name="T31" fmla="*/ 2147483647 h 189"/>
                  <a:gd name="T32" fmla="*/ 2147483647 w 190"/>
                  <a:gd name="T33" fmla="*/ 2147483647 h 189"/>
                  <a:gd name="T34" fmla="*/ 2147483647 w 190"/>
                  <a:gd name="T35" fmla="*/ 2147483647 h 189"/>
                  <a:gd name="T36" fmla="*/ 2147483647 w 190"/>
                  <a:gd name="T37" fmla="*/ 2147483647 h 189"/>
                  <a:gd name="T38" fmla="*/ 2147483647 w 190"/>
                  <a:gd name="T39" fmla="*/ 2147483647 h 189"/>
                  <a:gd name="T40" fmla="*/ 2147483647 w 190"/>
                  <a:gd name="T41" fmla="*/ 2147483647 h 189"/>
                  <a:gd name="T42" fmla="*/ 2147483647 w 190"/>
                  <a:gd name="T43" fmla="*/ 2147483647 h 189"/>
                  <a:gd name="T44" fmla="*/ 2147483647 w 190"/>
                  <a:gd name="T45" fmla="*/ 2147483647 h 189"/>
                  <a:gd name="T46" fmla="*/ 2147483647 w 190"/>
                  <a:gd name="T47" fmla="*/ 2147483647 h 189"/>
                  <a:gd name="T48" fmla="*/ 2147483647 w 190"/>
                  <a:gd name="T49" fmla="*/ 2147483647 h 189"/>
                  <a:gd name="T50" fmla="*/ 2147483647 w 190"/>
                  <a:gd name="T51" fmla="*/ 2147483647 h 189"/>
                  <a:gd name="T52" fmla="*/ 2147483647 w 190"/>
                  <a:gd name="T53" fmla="*/ 2147483647 h 189"/>
                  <a:gd name="T54" fmla="*/ 2147483647 w 190"/>
                  <a:gd name="T55" fmla="*/ 2147483647 h 189"/>
                  <a:gd name="T56" fmla="*/ 2147483647 w 190"/>
                  <a:gd name="T57" fmla="*/ 2147483647 h 189"/>
                  <a:gd name="T58" fmla="*/ 2147483647 w 190"/>
                  <a:gd name="T59" fmla="*/ 2147483647 h 189"/>
                  <a:gd name="T60" fmla="*/ 2147483647 w 190"/>
                  <a:gd name="T61" fmla="*/ 2147483647 h 1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0" h="189">
                    <a:moveTo>
                      <a:pt x="95" y="0"/>
                    </a:moveTo>
                    <a:cubicBezTo>
                      <a:pt x="147" y="0"/>
                      <a:pt x="190" y="42"/>
                      <a:pt x="190" y="95"/>
                    </a:cubicBezTo>
                    <a:cubicBezTo>
                      <a:pt x="190" y="147"/>
                      <a:pt x="147" y="189"/>
                      <a:pt x="95" y="189"/>
                    </a:cubicBezTo>
                    <a:cubicBezTo>
                      <a:pt x="43" y="189"/>
                      <a:pt x="0" y="147"/>
                      <a:pt x="0" y="95"/>
                    </a:cubicBezTo>
                    <a:cubicBezTo>
                      <a:pt x="0" y="42"/>
                      <a:pt x="43" y="0"/>
                      <a:pt x="95" y="0"/>
                    </a:cubicBezTo>
                    <a:close/>
                    <a:moveTo>
                      <a:pt x="95" y="13"/>
                    </a:moveTo>
                    <a:cubicBezTo>
                      <a:pt x="140" y="13"/>
                      <a:pt x="177" y="49"/>
                      <a:pt x="177" y="95"/>
                    </a:cubicBezTo>
                    <a:cubicBezTo>
                      <a:pt x="177" y="140"/>
                      <a:pt x="140" y="176"/>
                      <a:pt x="95" y="176"/>
                    </a:cubicBezTo>
                    <a:cubicBezTo>
                      <a:pt x="50" y="176"/>
                      <a:pt x="13" y="140"/>
                      <a:pt x="13" y="95"/>
                    </a:cubicBezTo>
                    <a:cubicBezTo>
                      <a:pt x="13" y="49"/>
                      <a:pt x="50" y="13"/>
                      <a:pt x="95" y="13"/>
                    </a:cubicBezTo>
                    <a:close/>
                    <a:moveTo>
                      <a:pt x="136" y="148"/>
                    </a:moveTo>
                    <a:cubicBezTo>
                      <a:pt x="132" y="132"/>
                      <a:pt x="132" y="132"/>
                      <a:pt x="132" y="132"/>
                    </a:cubicBezTo>
                    <a:cubicBezTo>
                      <a:pt x="111" y="140"/>
                      <a:pt x="84" y="137"/>
                      <a:pt x="75" y="114"/>
                    </a:cubicBezTo>
                    <a:cubicBezTo>
                      <a:pt x="116" y="114"/>
                      <a:pt x="116" y="114"/>
                      <a:pt x="116" y="114"/>
                    </a:cubicBezTo>
                    <a:cubicBezTo>
                      <a:pt x="120" y="99"/>
                      <a:pt x="120" y="99"/>
                      <a:pt x="120" y="99"/>
                    </a:cubicBezTo>
                    <a:cubicBezTo>
                      <a:pt x="72" y="99"/>
                      <a:pt x="72" y="99"/>
                      <a:pt x="72" y="99"/>
                    </a:cubicBezTo>
                    <a:cubicBezTo>
                      <a:pt x="72" y="96"/>
                      <a:pt x="72" y="93"/>
                      <a:pt x="72" y="90"/>
                    </a:cubicBezTo>
                    <a:cubicBezTo>
                      <a:pt x="123" y="90"/>
                      <a:pt x="123" y="90"/>
                      <a:pt x="123" y="90"/>
                    </a:cubicBezTo>
                    <a:cubicBezTo>
                      <a:pt x="127" y="76"/>
                      <a:pt x="127" y="76"/>
                      <a:pt x="127" y="76"/>
                    </a:cubicBezTo>
                    <a:cubicBezTo>
                      <a:pt x="75" y="76"/>
                      <a:pt x="75" y="76"/>
                      <a:pt x="75" y="76"/>
                    </a:cubicBezTo>
                    <a:cubicBezTo>
                      <a:pt x="85" y="52"/>
                      <a:pt x="111" y="49"/>
                      <a:pt x="132" y="57"/>
                    </a:cubicBezTo>
                    <a:cubicBezTo>
                      <a:pt x="133" y="52"/>
                      <a:pt x="135" y="46"/>
                      <a:pt x="136" y="41"/>
                    </a:cubicBezTo>
                    <a:cubicBezTo>
                      <a:pt x="103" y="24"/>
                      <a:pt x="58" y="33"/>
                      <a:pt x="48" y="76"/>
                    </a:cubicBezTo>
                    <a:cubicBezTo>
                      <a:pt x="31" y="76"/>
                      <a:pt x="31" y="76"/>
                      <a:pt x="31" y="76"/>
                    </a:cubicBezTo>
                    <a:cubicBezTo>
                      <a:pt x="31" y="90"/>
                      <a:pt x="31" y="90"/>
                      <a:pt x="31" y="90"/>
                    </a:cubicBezTo>
                    <a:cubicBezTo>
                      <a:pt x="46" y="90"/>
                      <a:pt x="46" y="90"/>
                      <a:pt x="46" y="90"/>
                    </a:cubicBezTo>
                    <a:cubicBezTo>
                      <a:pt x="46" y="93"/>
                      <a:pt x="46" y="96"/>
                      <a:pt x="46" y="99"/>
                    </a:cubicBezTo>
                    <a:cubicBezTo>
                      <a:pt x="31" y="99"/>
                      <a:pt x="31" y="99"/>
                      <a:pt x="31" y="99"/>
                    </a:cubicBezTo>
                    <a:cubicBezTo>
                      <a:pt x="31" y="114"/>
                      <a:pt x="31" y="114"/>
                      <a:pt x="31" y="114"/>
                    </a:cubicBezTo>
                    <a:cubicBezTo>
                      <a:pt x="48" y="114"/>
                      <a:pt x="48" y="114"/>
                      <a:pt x="48" y="114"/>
                    </a:cubicBezTo>
                    <a:cubicBezTo>
                      <a:pt x="58" y="157"/>
                      <a:pt x="104" y="165"/>
                      <a:pt x="136" y="148"/>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hangingPunct="1">
                  <a:spcBef>
                    <a:spcPct val="0"/>
                  </a:spcBef>
                  <a:spcAft>
                    <a:spcPct val="0"/>
                  </a:spcAft>
                </a:pPr>
                <a:endParaRPr lang="en-GB" sz="4200" kern="1200">
                  <a:latin typeface="Gill Sans" charset="0"/>
                  <a:sym typeface="Gill Sans" charset="0"/>
                </a:endParaRPr>
              </a:p>
            </p:txBody>
          </p:sp>
        </p:grpSp>
        <p:grpSp>
          <p:nvGrpSpPr>
            <p:cNvPr id="20573" name="Group 156"/>
            <p:cNvGrpSpPr>
              <a:grpSpLocks/>
            </p:cNvGrpSpPr>
            <p:nvPr/>
          </p:nvGrpSpPr>
          <p:grpSpPr bwMode="auto">
            <a:xfrm>
              <a:off x="1905000" y="1601177"/>
              <a:ext cx="482187" cy="380023"/>
              <a:chOff x="4846358" y="1518821"/>
              <a:chExt cx="482187" cy="380023"/>
            </a:xfrm>
          </p:grpSpPr>
          <p:sp>
            <p:nvSpPr>
              <p:cNvPr id="20574" name="Freeform 146"/>
              <p:cNvSpPr>
                <a:spLocks noChangeAspect="1" noEditPoints="1"/>
              </p:cNvSpPr>
              <p:nvPr/>
            </p:nvSpPr>
            <p:spPr bwMode="gray">
              <a:xfrm>
                <a:off x="4846358" y="1518821"/>
                <a:ext cx="243178" cy="305816"/>
              </a:xfrm>
              <a:custGeom>
                <a:avLst/>
                <a:gdLst>
                  <a:gd name="T0" fmla="*/ 2147483647 w 972"/>
                  <a:gd name="T1" fmla="*/ 0 h 1222"/>
                  <a:gd name="T2" fmla="*/ 2147483647 w 972"/>
                  <a:gd name="T3" fmla="*/ 0 h 1222"/>
                  <a:gd name="T4" fmla="*/ 0 w 972"/>
                  <a:gd name="T5" fmla="*/ 2147483647 h 1222"/>
                  <a:gd name="T6" fmla="*/ 0 w 972"/>
                  <a:gd name="T7" fmla="*/ 2147483647 h 1222"/>
                  <a:gd name="T8" fmla="*/ 2147483647 w 972"/>
                  <a:gd name="T9" fmla="*/ 2147483647 h 1222"/>
                  <a:gd name="T10" fmla="*/ 2147483647 w 972"/>
                  <a:gd name="T11" fmla="*/ 2147483647 h 1222"/>
                  <a:gd name="T12" fmla="*/ 2147483647 w 972"/>
                  <a:gd name="T13" fmla="*/ 2147483647 h 1222"/>
                  <a:gd name="T14" fmla="*/ 2147483647 w 972"/>
                  <a:gd name="T15" fmla="*/ 0 h 1222"/>
                  <a:gd name="T16" fmla="*/ 2147483647 w 972"/>
                  <a:gd name="T17" fmla="*/ 0 h 1222"/>
                  <a:gd name="T18" fmla="*/ 2147483647 w 972"/>
                  <a:gd name="T19" fmla="*/ 2147483647 h 1222"/>
                  <a:gd name="T20" fmla="*/ 2147483647 w 972"/>
                  <a:gd name="T21" fmla="*/ 2147483647 h 1222"/>
                  <a:gd name="T22" fmla="*/ 2147483647 w 972"/>
                  <a:gd name="T23" fmla="*/ 2147483647 h 1222"/>
                  <a:gd name="T24" fmla="*/ 2147483647 w 972"/>
                  <a:gd name="T25" fmla="*/ 2147483647 h 1222"/>
                  <a:gd name="T26" fmla="*/ 0 w 972"/>
                  <a:gd name="T27" fmla="*/ 2147483647 h 1222"/>
                  <a:gd name="T28" fmla="*/ 0 w 972"/>
                  <a:gd name="T29" fmla="*/ 2147483647 h 1222"/>
                  <a:gd name="T30" fmla="*/ 2147483647 w 972"/>
                  <a:gd name="T31" fmla="*/ 2147483647 h 1222"/>
                  <a:gd name="T32" fmla="*/ 2147483647 w 972"/>
                  <a:gd name="T33" fmla="*/ 2147483647 h 1222"/>
                  <a:gd name="T34" fmla="*/ 2147483647 w 972"/>
                  <a:gd name="T35" fmla="*/ 2147483647 h 1222"/>
                  <a:gd name="T36" fmla="*/ 2147483647 w 972"/>
                  <a:gd name="T37" fmla="*/ 2147483647 h 1222"/>
                  <a:gd name="T38" fmla="*/ 2147483647 w 972"/>
                  <a:gd name="T39" fmla="*/ 2147483647 h 1222"/>
                  <a:gd name="T40" fmla="*/ 2147483647 w 972"/>
                  <a:gd name="T41" fmla="*/ 2147483647 h 1222"/>
                  <a:gd name="T42" fmla="*/ 2147483647 w 972"/>
                  <a:gd name="T43" fmla="*/ 2147483647 h 1222"/>
                  <a:gd name="T44" fmla="*/ 2147483647 w 972"/>
                  <a:gd name="T45" fmla="*/ 2147483647 h 1222"/>
                  <a:gd name="T46" fmla="*/ 2147483647 w 972"/>
                  <a:gd name="T47" fmla="*/ 2147483647 h 1222"/>
                  <a:gd name="T48" fmla="*/ 0 w 972"/>
                  <a:gd name="T49" fmla="*/ 2147483647 h 1222"/>
                  <a:gd name="T50" fmla="*/ 0 w 972"/>
                  <a:gd name="T51" fmla="*/ 2147483647 h 1222"/>
                  <a:gd name="T52" fmla="*/ 2147483647 w 972"/>
                  <a:gd name="T53" fmla="*/ 2147483647 h 1222"/>
                  <a:gd name="T54" fmla="*/ 2147483647 w 972"/>
                  <a:gd name="T55" fmla="*/ 2147483647 h 1222"/>
                  <a:gd name="T56" fmla="*/ 2147483647 w 972"/>
                  <a:gd name="T57" fmla="*/ 2147483647 h 1222"/>
                  <a:gd name="T58" fmla="*/ 2147483647 w 972"/>
                  <a:gd name="T59" fmla="*/ 2147483647 h 1222"/>
                  <a:gd name="T60" fmla="*/ 2147483647 w 972"/>
                  <a:gd name="T61" fmla="*/ 2147483647 h 12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72" h="1222">
                    <a:moveTo>
                      <a:pt x="486" y="0"/>
                    </a:moveTo>
                    <a:lnTo>
                      <a:pt x="486" y="0"/>
                    </a:lnTo>
                    <a:cubicBezTo>
                      <a:pt x="217" y="0"/>
                      <a:pt x="0" y="82"/>
                      <a:pt x="0" y="183"/>
                    </a:cubicBezTo>
                    <a:lnTo>
                      <a:pt x="0" y="270"/>
                    </a:lnTo>
                    <a:cubicBezTo>
                      <a:pt x="0" y="377"/>
                      <a:pt x="217" y="464"/>
                      <a:pt x="486" y="464"/>
                    </a:cubicBezTo>
                    <a:cubicBezTo>
                      <a:pt x="754" y="464"/>
                      <a:pt x="972" y="377"/>
                      <a:pt x="972" y="270"/>
                    </a:cubicBezTo>
                    <a:lnTo>
                      <a:pt x="972" y="183"/>
                    </a:lnTo>
                    <a:cubicBezTo>
                      <a:pt x="972" y="82"/>
                      <a:pt x="754" y="0"/>
                      <a:pt x="486" y="0"/>
                    </a:cubicBezTo>
                    <a:close/>
                    <a:moveTo>
                      <a:pt x="954" y="453"/>
                    </a:moveTo>
                    <a:lnTo>
                      <a:pt x="954" y="453"/>
                    </a:lnTo>
                    <a:cubicBezTo>
                      <a:pt x="896" y="537"/>
                      <a:pt x="708" y="598"/>
                      <a:pt x="486" y="598"/>
                    </a:cubicBezTo>
                    <a:cubicBezTo>
                      <a:pt x="263" y="598"/>
                      <a:pt x="76" y="537"/>
                      <a:pt x="18" y="453"/>
                    </a:cubicBezTo>
                    <a:cubicBezTo>
                      <a:pt x="6" y="436"/>
                      <a:pt x="0" y="445"/>
                      <a:pt x="0" y="453"/>
                    </a:cubicBezTo>
                    <a:cubicBezTo>
                      <a:pt x="0" y="461"/>
                      <a:pt x="0" y="616"/>
                      <a:pt x="0" y="616"/>
                    </a:cubicBezTo>
                    <a:cubicBezTo>
                      <a:pt x="0" y="739"/>
                      <a:pt x="217" y="838"/>
                      <a:pt x="486" y="838"/>
                    </a:cubicBezTo>
                    <a:cubicBezTo>
                      <a:pt x="754" y="838"/>
                      <a:pt x="972" y="739"/>
                      <a:pt x="972" y="616"/>
                    </a:cubicBezTo>
                    <a:cubicBezTo>
                      <a:pt x="972" y="616"/>
                      <a:pt x="972" y="461"/>
                      <a:pt x="972" y="453"/>
                    </a:cubicBezTo>
                    <a:cubicBezTo>
                      <a:pt x="972" y="445"/>
                      <a:pt x="966" y="436"/>
                      <a:pt x="954" y="453"/>
                    </a:cubicBezTo>
                    <a:close/>
                    <a:moveTo>
                      <a:pt x="953" y="808"/>
                    </a:moveTo>
                    <a:lnTo>
                      <a:pt x="953" y="808"/>
                    </a:lnTo>
                    <a:cubicBezTo>
                      <a:pt x="894" y="903"/>
                      <a:pt x="708" y="972"/>
                      <a:pt x="486" y="972"/>
                    </a:cubicBezTo>
                    <a:cubicBezTo>
                      <a:pt x="264" y="972"/>
                      <a:pt x="77" y="903"/>
                      <a:pt x="19" y="808"/>
                    </a:cubicBezTo>
                    <a:cubicBezTo>
                      <a:pt x="6" y="788"/>
                      <a:pt x="0" y="799"/>
                      <a:pt x="0" y="809"/>
                    </a:cubicBezTo>
                    <a:cubicBezTo>
                      <a:pt x="0" y="819"/>
                      <a:pt x="0" y="948"/>
                      <a:pt x="0" y="948"/>
                    </a:cubicBezTo>
                    <a:cubicBezTo>
                      <a:pt x="0" y="1082"/>
                      <a:pt x="217" y="1222"/>
                      <a:pt x="486" y="1222"/>
                    </a:cubicBezTo>
                    <a:cubicBezTo>
                      <a:pt x="754" y="1222"/>
                      <a:pt x="972" y="1082"/>
                      <a:pt x="972" y="948"/>
                    </a:cubicBezTo>
                    <a:cubicBezTo>
                      <a:pt x="972" y="948"/>
                      <a:pt x="972" y="819"/>
                      <a:pt x="972" y="809"/>
                    </a:cubicBezTo>
                    <a:cubicBezTo>
                      <a:pt x="972" y="799"/>
                      <a:pt x="965" y="788"/>
                      <a:pt x="953" y="808"/>
                    </a:cubicBezTo>
                    <a:close/>
                  </a:path>
                </a:pathLst>
              </a:custGeom>
              <a:solidFill>
                <a:srgbClr val="FF99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ctr" fontAlgn="base" hangingPunct="1">
                  <a:spcBef>
                    <a:spcPct val="0"/>
                  </a:spcBef>
                  <a:spcAft>
                    <a:spcPct val="0"/>
                  </a:spcAft>
                </a:pPr>
                <a:endParaRPr lang="en-GB" sz="4200" kern="1200">
                  <a:latin typeface="Gill Sans" charset="0"/>
                  <a:sym typeface="Gill Sans" charset="0"/>
                </a:endParaRPr>
              </a:p>
            </p:txBody>
          </p:sp>
          <p:sp>
            <p:nvSpPr>
              <p:cNvPr id="159" name="Oval 158"/>
              <p:cNvSpPr/>
              <p:nvPr/>
            </p:nvSpPr>
            <p:spPr>
              <a:xfrm>
                <a:off x="5001334" y="1606937"/>
                <a:ext cx="272324" cy="274736"/>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20576" name="Freeform 25"/>
              <p:cNvSpPr>
                <a:spLocks noChangeAspect="1" noEditPoints="1"/>
              </p:cNvSpPr>
              <p:nvPr/>
            </p:nvSpPr>
            <p:spPr bwMode="gray">
              <a:xfrm>
                <a:off x="5035375" y="1606979"/>
                <a:ext cx="293170" cy="291865"/>
              </a:xfrm>
              <a:custGeom>
                <a:avLst/>
                <a:gdLst>
                  <a:gd name="T0" fmla="*/ 2147483647 w 190"/>
                  <a:gd name="T1" fmla="*/ 0 h 189"/>
                  <a:gd name="T2" fmla="*/ 2147483647 w 190"/>
                  <a:gd name="T3" fmla="*/ 2147483647 h 189"/>
                  <a:gd name="T4" fmla="*/ 2147483647 w 190"/>
                  <a:gd name="T5" fmla="*/ 2147483647 h 189"/>
                  <a:gd name="T6" fmla="*/ 0 w 190"/>
                  <a:gd name="T7" fmla="*/ 2147483647 h 189"/>
                  <a:gd name="T8" fmla="*/ 2147483647 w 190"/>
                  <a:gd name="T9" fmla="*/ 0 h 189"/>
                  <a:gd name="T10" fmla="*/ 2147483647 w 190"/>
                  <a:gd name="T11" fmla="*/ 2147483647 h 189"/>
                  <a:gd name="T12" fmla="*/ 2147483647 w 190"/>
                  <a:gd name="T13" fmla="*/ 2147483647 h 189"/>
                  <a:gd name="T14" fmla="*/ 2147483647 w 190"/>
                  <a:gd name="T15" fmla="*/ 2147483647 h 189"/>
                  <a:gd name="T16" fmla="*/ 2147483647 w 190"/>
                  <a:gd name="T17" fmla="*/ 2147483647 h 189"/>
                  <a:gd name="T18" fmla="*/ 2147483647 w 190"/>
                  <a:gd name="T19" fmla="*/ 2147483647 h 189"/>
                  <a:gd name="T20" fmla="*/ 2147483647 w 190"/>
                  <a:gd name="T21" fmla="*/ 2147483647 h 189"/>
                  <a:gd name="T22" fmla="*/ 2147483647 w 190"/>
                  <a:gd name="T23" fmla="*/ 2147483647 h 189"/>
                  <a:gd name="T24" fmla="*/ 2147483647 w 190"/>
                  <a:gd name="T25" fmla="*/ 2147483647 h 189"/>
                  <a:gd name="T26" fmla="*/ 2147483647 w 190"/>
                  <a:gd name="T27" fmla="*/ 2147483647 h 189"/>
                  <a:gd name="T28" fmla="*/ 2147483647 w 190"/>
                  <a:gd name="T29" fmla="*/ 2147483647 h 189"/>
                  <a:gd name="T30" fmla="*/ 2147483647 w 190"/>
                  <a:gd name="T31" fmla="*/ 2147483647 h 189"/>
                  <a:gd name="T32" fmla="*/ 2147483647 w 190"/>
                  <a:gd name="T33" fmla="*/ 2147483647 h 189"/>
                  <a:gd name="T34" fmla="*/ 2147483647 w 190"/>
                  <a:gd name="T35" fmla="*/ 2147483647 h 189"/>
                  <a:gd name="T36" fmla="*/ 2147483647 w 190"/>
                  <a:gd name="T37" fmla="*/ 2147483647 h 189"/>
                  <a:gd name="T38" fmla="*/ 2147483647 w 190"/>
                  <a:gd name="T39" fmla="*/ 2147483647 h 189"/>
                  <a:gd name="T40" fmla="*/ 2147483647 w 190"/>
                  <a:gd name="T41" fmla="*/ 2147483647 h 189"/>
                  <a:gd name="T42" fmla="*/ 2147483647 w 190"/>
                  <a:gd name="T43" fmla="*/ 2147483647 h 189"/>
                  <a:gd name="T44" fmla="*/ 2147483647 w 190"/>
                  <a:gd name="T45" fmla="*/ 2147483647 h 189"/>
                  <a:gd name="T46" fmla="*/ 2147483647 w 190"/>
                  <a:gd name="T47" fmla="*/ 2147483647 h 189"/>
                  <a:gd name="T48" fmla="*/ 2147483647 w 190"/>
                  <a:gd name="T49" fmla="*/ 2147483647 h 189"/>
                  <a:gd name="T50" fmla="*/ 2147483647 w 190"/>
                  <a:gd name="T51" fmla="*/ 2147483647 h 189"/>
                  <a:gd name="T52" fmla="*/ 2147483647 w 190"/>
                  <a:gd name="T53" fmla="*/ 2147483647 h 189"/>
                  <a:gd name="T54" fmla="*/ 2147483647 w 190"/>
                  <a:gd name="T55" fmla="*/ 2147483647 h 189"/>
                  <a:gd name="T56" fmla="*/ 2147483647 w 190"/>
                  <a:gd name="T57" fmla="*/ 2147483647 h 189"/>
                  <a:gd name="T58" fmla="*/ 2147483647 w 190"/>
                  <a:gd name="T59" fmla="*/ 2147483647 h 189"/>
                  <a:gd name="T60" fmla="*/ 2147483647 w 190"/>
                  <a:gd name="T61" fmla="*/ 2147483647 h 1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0" h="189">
                    <a:moveTo>
                      <a:pt x="95" y="0"/>
                    </a:moveTo>
                    <a:cubicBezTo>
                      <a:pt x="147" y="0"/>
                      <a:pt x="190" y="42"/>
                      <a:pt x="190" y="95"/>
                    </a:cubicBezTo>
                    <a:cubicBezTo>
                      <a:pt x="190" y="147"/>
                      <a:pt x="147" y="189"/>
                      <a:pt x="95" y="189"/>
                    </a:cubicBezTo>
                    <a:cubicBezTo>
                      <a:pt x="43" y="189"/>
                      <a:pt x="0" y="147"/>
                      <a:pt x="0" y="95"/>
                    </a:cubicBezTo>
                    <a:cubicBezTo>
                      <a:pt x="0" y="42"/>
                      <a:pt x="43" y="0"/>
                      <a:pt x="95" y="0"/>
                    </a:cubicBezTo>
                    <a:close/>
                    <a:moveTo>
                      <a:pt x="95" y="13"/>
                    </a:moveTo>
                    <a:cubicBezTo>
                      <a:pt x="140" y="13"/>
                      <a:pt x="177" y="49"/>
                      <a:pt x="177" y="95"/>
                    </a:cubicBezTo>
                    <a:cubicBezTo>
                      <a:pt x="177" y="140"/>
                      <a:pt x="140" y="176"/>
                      <a:pt x="95" y="176"/>
                    </a:cubicBezTo>
                    <a:cubicBezTo>
                      <a:pt x="50" y="176"/>
                      <a:pt x="13" y="140"/>
                      <a:pt x="13" y="95"/>
                    </a:cubicBezTo>
                    <a:cubicBezTo>
                      <a:pt x="13" y="49"/>
                      <a:pt x="50" y="13"/>
                      <a:pt x="95" y="13"/>
                    </a:cubicBezTo>
                    <a:close/>
                    <a:moveTo>
                      <a:pt x="136" y="148"/>
                    </a:moveTo>
                    <a:cubicBezTo>
                      <a:pt x="132" y="132"/>
                      <a:pt x="132" y="132"/>
                      <a:pt x="132" y="132"/>
                    </a:cubicBezTo>
                    <a:cubicBezTo>
                      <a:pt x="111" y="140"/>
                      <a:pt x="84" y="137"/>
                      <a:pt x="75" y="114"/>
                    </a:cubicBezTo>
                    <a:cubicBezTo>
                      <a:pt x="116" y="114"/>
                      <a:pt x="116" y="114"/>
                      <a:pt x="116" y="114"/>
                    </a:cubicBezTo>
                    <a:cubicBezTo>
                      <a:pt x="120" y="99"/>
                      <a:pt x="120" y="99"/>
                      <a:pt x="120" y="99"/>
                    </a:cubicBezTo>
                    <a:cubicBezTo>
                      <a:pt x="72" y="99"/>
                      <a:pt x="72" y="99"/>
                      <a:pt x="72" y="99"/>
                    </a:cubicBezTo>
                    <a:cubicBezTo>
                      <a:pt x="72" y="96"/>
                      <a:pt x="72" y="93"/>
                      <a:pt x="72" y="90"/>
                    </a:cubicBezTo>
                    <a:cubicBezTo>
                      <a:pt x="123" y="90"/>
                      <a:pt x="123" y="90"/>
                      <a:pt x="123" y="90"/>
                    </a:cubicBezTo>
                    <a:cubicBezTo>
                      <a:pt x="127" y="76"/>
                      <a:pt x="127" y="76"/>
                      <a:pt x="127" y="76"/>
                    </a:cubicBezTo>
                    <a:cubicBezTo>
                      <a:pt x="75" y="76"/>
                      <a:pt x="75" y="76"/>
                      <a:pt x="75" y="76"/>
                    </a:cubicBezTo>
                    <a:cubicBezTo>
                      <a:pt x="85" y="52"/>
                      <a:pt x="111" y="49"/>
                      <a:pt x="132" y="57"/>
                    </a:cubicBezTo>
                    <a:cubicBezTo>
                      <a:pt x="133" y="52"/>
                      <a:pt x="135" y="46"/>
                      <a:pt x="136" y="41"/>
                    </a:cubicBezTo>
                    <a:cubicBezTo>
                      <a:pt x="103" y="24"/>
                      <a:pt x="58" y="33"/>
                      <a:pt x="48" y="76"/>
                    </a:cubicBezTo>
                    <a:cubicBezTo>
                      <a:pt x="31" y="76"/>
                      <a:pt x="31" y="76"/>
                      <a:pt x="31" y="76"/>
                    </a:cubicBezTo>
                    <a:cubicBezTo>
                      <a:pt x="31" y="90"/>
                      <a:pt x="31" y="90"/>
                      <a:pt x="31" y="90"/>
                    </a:cubicBezTo>
                    <a:cubicBezTo>
                      <a:pt x="46" y="90"/>
                      <a:pt x="46" y="90"/>
                      <a:pt x="46" y="90"/>
                    </a:cubicBezTo>
                    <a:cubicBezTo>
                      <a:pt x="46" y="93"/>
                      <a:pt x="46" y="96"/>
                      <a:pt x="46" y="99"/>
                    </a:cubicBezTo>
                    <a:cubicBezTo>
                      <a:pt x="31" y="99"/>
                      <a:pt x="31" y="99"/>
                      <a:pt x="31" y="99"/>
                    </a:cubicBezTo>
                    <a:cubicBezTo>
                      <a:pt x="31" y="114"/>
                      <a:pt x="31" y="114"/>
                      <a:pt x="31" y="114"/>
                    </a:cubicBezTo>
                    <a:cubicBezTo>
                      <a:pt x="48" y="114"/>
                      <a:pt x="48" y="114"/>
                      <a:pt x="48" y="114"/>
                    </a:cubicBezTo>
                    <a:cubicBezTo>
                      <a:pt x="58" y="157"/>
                      <a:pt x="104" y="165"/>
                      <a:pt x="136" y="148"/>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hangingPunct="1">
                  <a:spcBef>
                    <a:spcPct val="0"/>
                  </a:spcBef>
                  <a:spcAft>
                    <a:spcPct val="0"/>
                  </a:spcAft>
                </a:pPr>
                <a:endParaRPr lang="en-GB" sz="4200" kern="1200">
                  <a:latin typeface="Gill Sans" charset="0"/>
                  <a:sym typeface="Gill Sans" charset="0"/>
                </a:endParaRPr>
              </a:p>
            </p:txBody>
          </p:sp>
        </p:grpSp>
      </p:grpSp>
      <p:graphicFrame>
        <p:nvGraphicFramePr>
          <p:cNvPr id="20503" name="Object 49" hidden="1"/>
          <p:cNvGraphicFramePr>
            <a:graphicFrameLocks noChangeAspect="1"/>
          </p:cNvGraphicFramePr>
          <p:nvPr>
            <p:custDataLst>
              <p:tags r:id="rId2"/>
            </p:custDataLst>
          </p:nvPr>
        </p:nvGraphicFramePr>
        <p:xfrm>
          <a:off x="1722" y="265116"/>
          <a:ext cx="1719" cy="1587"/>
        </p:xfrm>
        <a:graphic>
          <a:graphicData uri="http://schemas.openxmlformats.org/presentationml/2006/ole">
            <mc:AlternateContent xmlns:mc="http://schemas.openxmlformats.org/markup-compatibility/2006">
              <mc:Choice xmlns:v="urn:schemas-microsoft-com:vml" Requires="v">
                <p:oleObj spid="_x0000_s3080"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2" y="265116"/>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04" name="Title 2"/>
          <p:cNvSpPr>
            <a:spLocks noGrp="1"/>
          </p:cNvSpPr>
          <p:nvPr>
            <p:ph type="title"/>
          </p:nvPr>
        </p:nvSpPr>
        <p:spPr>
          <a:xfrm>
            <a:off x="6879" y="1268416"/>
            <a:ext cx="9906000" cy="534987"/>
          </a:xfrm>
        </p:spPr>
        <p:txBody>
          <a:bodyPr/>
          <a:lstStyle/>
          <a:p>
            <a:r>
              <a:rPr lang="en-GB" altLang="en-US" sz="2400" dirty="0" smtClean="0"/>
              <a:t/>
            </a:r>
            <a:br>
              <a:rPr lang="en-GB" altLang="en-US" sz="2400" dirty="0" smtClean="0"/>
            </a:br>
            <a:r>
              <a:rPr lang="en-GB" altLang="en-US" sz="2400" dirty="0" smtClean="0"/>
              <a:t>Process Overview with </a:t>
            </a:r>
            <a:r>
              <a:rPr lang="en-GB" altLang="en-US" sz="2400" dirty="0" err="1" smtClean="0"/>
              <a:t>OpSys</a:t>
            </a:r>
            <a:r>
              <a:rPr lang="en-GB" altLang="en-US" sz="2400" dirty="0" smtClean="0"/>
              <a:t> scope</a:t>
            </a:r>
          </a:p>
        </p:txBody>
      </p:sp>
      <p:grpSp>
        <p:nvGrpSpPr>
          <p:cNvPr id="20505" name="Group 32"/>
          <p:cNvGrpSpPr>
            <a:grpSpLocks/>
          </p:cNvGrpSpPr>
          <p:nvPr/>
        </p:nvGrpSpPr>
        <p:grpSpPr bwMode="auto">
          <a:xfrm>
            <a:off x="6705470" y="2716213"/>
            <a:ext cx="2039673" cy="635000"/>
            <a:chOff x="6189192" y="2715718"/>
            <a:chExt cx="1883371" cy="635607"/>
          </a:xfrm>
        </p:grpSpPr>
        <p:sp>
          <p:nvSpPr>
            <p:cNvPr id="83" name="Line Callout 1 (No Border) 82"/>
            <p:cNvSpPr/>
            <p:nvPr/>
          </p:nvSpPr>
          <p:spPr>
            <a:xfrm>
              <a:off x="6708468" y="2715718"/>
              <a:ext cx="1114778" cy="319392"/>
            </a:xfrm>
            <a:prstGeom prst="callout1">
              <a:avLst>
                <a:gd name="adj1" fmla="val 117380"/>
                <a:gd name="adj2" fmla="val 43762"/>
                <a:gd name="adj3" fmla="val 226960"/>
                <a:gd name="adj4" fmla="val 37789"/>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r>
                <a:rPr lang="en-GB" sz="1292" b="1" dirty="0">
                  <a:solidFill>
                    <a:srgbClr val="FFFFFF">
                      <a:lumMod val="50000"/>
                    </a:srgbClr>
                  </a:solidFill>
                  <a:sym typeface="Gill Sans" charset="0"/>
                </a:rPr>
                <a:t>Achieved Results</a:t>
              </a:r>
            </a:p>
          </p:txBody>
        </p:sp>
        <p:sp>
          <p:nvSpPr>
            <p:cNvPr id="162" name="Freeform 177"/>
            <p:cNvSpPr>
              <a:spLocks/>
            </p:cNvSpPr>
            <p:nvPr/>
          </p:nvSpPr>
          <p:spPr bwMode="gray">
            <a:xfrm>
              <a:off x="7767667" y="2764977"/>
              <a:ext cx="215968" cy="290791"/>
            </a:xfrm>
            <a:custGeom>
              <a:avLst/>
              <a:gdLst>
                <a:gd name="T0" fmla="*/ 157 w 157"/>
                <a:gd name="T1" fmla="*/ 44 h 211"/>
                <a:gd name="T2" fmla="*/ 70 w 157"/>
                <a:gd name="T3" fmla="*/ 35 h 211"/>
                <a:gd name="T4" fmla="*/ 17 w 157"/>
                <a:gd name="T5" fmla="*/ 18 h 211"/>
                <a:gd name="T6" fmla="*/ 17 w 157"/>
                <a:gd name="T7" fmla="*/ 0 h 211"/>
                <a:gd name="T8" fmla="*/ 0 w 157"/>
                <a:gd name="T9" fmla="*/ 0 h 211"/>
                <a:gd name="T10" fmla="*/ 0 w 157"/>
                <a:gd name="T11" fmla="*/ 211 h 211"/>
                <a:gd name="T12" fmla="*/ 17 w 157"/>
                <a:gd name="T13" fmla="*/ 211 h 211"/>
                <a:gd name="T14" fmla="*/ 17 w 157"/>
                <a:gd name="T15" fmla="*/ 105 h 211"/>
                <a:gd name="T16" fmla="*/ 70 w 157"/>
                <a:gd name="T17" fmla="*/ 123 h 211"/>
                <a:gd name="T18" fmla="*/ 157 w 157"/>
                <a:gd name="T19" fmla="*/ 132 h 211"/>
                <a:gd name="T20" fmla="*/ 131 w 157"/>
                <a:gd name="T21" fmla="*/ 88 h 211"/>
                <a:gd name="T22" fmla="*/ 157 w 157"/>
                <a:gd name="T23" fmla="*/ 4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11">
                  <a:moveTo>
                    <a:pt x="157" y="44"/>
                  </a:moveTo>
                  <a:cubicBezTo>
                    <a:pt x="157" y="44"/>
                    <a:pt x="105" y="35"/>
                    <a:pt x="70" y="35"/>
                  </a:cubicBezTo>
                  <a:cubicBezTo>
                    <a:pt x="35" y="35"/>
                    <a:pt x="17" y="18"/>
                    <a:pt x="17" y="18"/>
                  </a:cubicBezTo>
                  <a:cubicBezTo>
                    <a:pt x="17" y="0"/>
                    <a:pt x="17" y="0"/>
                    <a:pt x="17" y="0"/>
                  </a:cubicBezTo>
                  <a:cubicBezTo>
                    <a:pt x="0" y="0"/>
                    <a:pt x="0" y="0"/>
                    <a:pt x="0" y="0"/>
                  </a:cubicBezTo>
                  <a:cubicBezTo>
                    <a:pt x="0" y="211"/>
                    <a:pt x="0" y="211"/>
                    <a:pt x="0" y="211"/>
                  </a:cubicBezTo>
                  <a:cubicBezTo>
                    <a:pt x="17" y="211"/>
                    <a:pt x="17" y="211"/>
                    <a:pt x="17" y="211"/>
                  </a:cubicBezTo>
                  <a:cubicBezTo>
                    <a:pt x="17" y="105"/>
                    <a:pt x="17" y="105"/>
                    <a:pt x="17" y="105"/>
                  </a:cubicBezTo>
                  <a:cubicBezTo>
                    <a:pt x="17" y="105"/>
                    <a:pt x="35" y="123"/>
                    <a:pt x="70" y="123"/>
                  </a:cubicBezTo>
                  <a:cubicBezTo>
                    <a:pt x="105" y="123"/>
                    <a:pt x="157" y="132"/>
                    <a:pt x="157" y="132"/>
                  </a:cubicBezTo>
                  <a:cubicBezTo>
                    <a:pt x="131" y="88"/>
                    <a:pt x="131" y="88"/>
                    <a:pt x="131" y="88"/>
                  </a:cubicBezTo>
                  <a:lnTo>
                    <a:pt x="157" y="44"/>
                  </a:lnTo>
                  <a:close/>
                </a:path>
              </a:pathLst>
            </a:custGeom>
            <a:solidFill>
              <a:schemeClr val="accent2"/>
            </a:solidFill>
            <a:ln>
              <a:noFill/>
            </a:ln>
          </p:spPr>
          <p:txBody>
            <a:bodyPr lIns="84406" tIns="42203" rIns="84406" bIns="42203"/>
            <a:lstStyle/>
            <a:p>
              <a:pPr algn="ctr" fontAlgn="base" hangingPunct="1">
                <a:spcBef>
                  <a:spcPct val="0"/>
                </a:spcBef>
                <a:spcAft>
                  <a:spcPct val="0"/>
                </a:spcAft>
                <a:defRPr/>
              </a:pPr>
              <a:endParaRPr lang="en-US" sz="1108" kern="1200" dirty="0">
                <a:solidFill>
                  <a:srgbClr val="0F5494"/>
                </a:solidFill>
                <a:latin typeface="Gill Sans" charset="0"/>
                <a:sym typeface="Gill Sans" charset="0"/>
              </a:endParaRPr>
            </a:p>
          </p:txBody>
        </p:sp>
        <p:sp>
          <p:nvSpPr>
            <p:cNvPr id="118" name="Isosceles Triangle 117"/>
            <p:cNvSpPr/>
            <p:nvPr/>
          </p:nvSpPr>
          <p:spPr>
            <a:xfrm>
              <a:off x="6189192" y="3055768"/>
              <a:ext cx="1883371" cy="295557"/>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grpSp>
      <p:grpSp>
        <p:nvGrpSpPr>
          <p:cNvPr id="20506" name="Group 24"/>
          <p:cNvGrpSpPr>
            <a:grpSpLocks/>
          </p:cNvGrpSpPr>
          <p:nvPr/>
        </p:nvGrpSpPr>
        <p:grpSpPr bwMode="auto">
          <a:xfrm>
            <a:off x="1104108" y="4594225"/>
            <a:ext cx="1112706" cy="395288"/>
            <a:chOff x="1019657" y="4593676"/>
            <a:chExt cx="1026887" cy="396473"/>
          </a:xfrm>
        </p:grpSpPr>
        <p:sp>
          <p:nvSpPr>
            <p:cNvPr id="111" name="Isosceles Triangle 110"/>
            <p:cNvSpPr/>
            <p:nvPr/>
          </p:nvSpPr>
          <p:spPr>
            <a:xfrm rot="10800000">
              <a:off x="1267253" y="4593676"/>
              <a:ext cx="544393" cy="124196"/>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167" name="Rectangle 166"/>
            <p:cNvSpPr/>
            <p:nvPr/>
          </p:nvSpPr>
          <p:spPr>
            <a:xfrm>
              <a:off x="1019657" y="4646221"/>
              <a:ext cx="1026887" cy="343928"/>
            </a:xfrm>
            <a:prstGeom prst="rect">
              <a:avLst/>
            </a:prstGeom>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r>
                <a:rPr lang="en-GB" sz="900" b="1" i="1" dirty="0">
                  <a:solidFill>
                    <a:srgbClr val="FFFFFF">
                      <a:lumMod val="50000"/>
                    </a:srgbClr>
                  </a:solidFill>
                  <a:sym typeface="Gill Sans" charset="0"/>
                </a:rPr>
                <a:t>Instrument</a:t>
              </a:r>
            </a:p>
          </p:txBody>
        </p:sp>
      </p:grpSp>
      <p:grpSp>
        <p:nvGrpSpPr>
          <p:cNvPr id="20507" name="Group 30"/>
          <p:cNvGrpSpPr>
            <a:grpSpLocks/>
          </p:cNvGrpSpPr>
          <p:nvPr/>
        </p:nvGrpSpPr>
        <p:grpSpPr bwMode="auto">
          <a:xfrm>
            <a:off x="4019153" y="2803525"/>
            <a:ext cx="2538413" cy="547688"/>
            <a:chOff x="3710602" y="2803132"/>
            <a:chExt cx="2342213" cy="548193"/>
          </a:xfrm>
        </p:grpSpPr>
        <p:sp>
          <p:nvSpPr>
            <p:cNvPr id="119" name="Isosceles Triangle 118"/>
            <p:cNvSpPr/>
            <p:nvPr/>
          </p:nvSpPr>
          <p:spPr>
            <a:xfrm>
              <a:off x="3710602" y="3111391"/>
              <a:ext cx="2342213" cy="239934"/>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84" name="Line Callout 1 (No Border) 83"/>
            <p:cNvSpPr/>
            <p:nvPr/>
          </p:nvSpPr>
          <p:spPr>
            <a:xfrm>
              <a:off x="4808713" y="2803132"/>
              <a:ext cx="1113979" cy="319382"/>
            </a:xfrm>
            <a:prstGeom prst="callout1">
              <a:avLst>
                <a:gd name="adj1" fmla="val 117380"/>
                <a:gd name="adj2" fmla="val 43762"/>
                <a:gd name="adj3" fmla="val 220148"/>
                <a:gd name="adj4" fmla="val 10435"/>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r>
                <a:rPr lang="en-GB" sz="1292" b="1" dirty="0">
                  <a:solidFill>
                    <a:srgbClr val="FFFFFF">
                      <a:lumMod val="50000"/>
                    </a:srgbClr>
                  </a:solidFill>
                  <a:sym typeface="Gill Sans" charset="0"/>
                </a:rPr>
                <a:t>Targeted Results</a:t>
              </a:r>
            </a:p>
          </p:txBody>
        </p:sp>
      </p:grpSp>
      <p:grpSp>
        <p:nvGrpSpPr>
          <p:cNvPr id="20508" name="Group 40"/>
          <p:cNvGrpSpPr>
            <a:grpSpLocks/>
          </p:cNvGrpSpPr>
          <p:nvPr/>
        </p:nvGrpSpPr>
        <p:grpSpPr bwMode="auto">
          <a:xfrm>
            <a:off x="2387072" y="2763841"/>
            <a:ext cx="2027635" cy="587375"/>
            <a:chOff x="2202950" y="2763367"/>
            <a:chExt cx="1872000" cy="587959"/>
          </a:xfrm>
        </p:grpSpPr>
        <p:sp>
          <p:nvSpPr>
            <p:cNvPr id="121" name="Isosceles Triangle 120"/>
            <p:cNvSpPr/>
            <p:nvPr/>
          </p:nvSpPr>
          <p:spPr>
            <a:xfrm>
              <a:off x="2202950" y="3124087"/>
              <a:ext cx="1872000" cy="227239"/>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161" name="Freeform 14"/>
            <p:cNvSpPr>
              <a:spLocks noEditPoints="1"/>
            </p:cNvSpPr>
            <p:nvPr/>
          </p:nvSpPr>
          <p:spPr bwMode="gray">
            <a:xfrm>
              <a:off x="3844721" y="2764956"/>
              <a:ext cx="193710" cy="316227"/>
            </a:xfrm>
            <a:custGeom>
              <a:avLst/>
              <a:gdLst>
                <a:gd name="T0" fmla="*/ 140 w 140"/>
                <a:gd name="T1" fmla="*/ 70 h 228"/>
                <a:gd name="T2" fmla="*/ 70 w 140"/>
                <a:gd name="T3" fmla="*/ 0 h 228"/>
                <a:gd name="T4" fmla="*/ 0 w 140"/>
                <a:gd name="T5" fmla="*/ 70 h 228"/>
                <a:gd name="T6" fmla="*/ 9 w 140"/>
                <a:gd name="T7" fmla="*/ 105 h 228"/>
                <a:gd name="T8" fmla="*/ 9 w 140"/>
                <a:gd name="T9" fmla="*/ 105 h 228"/>
                <a:gd name="T10" fmla="*/ 70 w 140"/>
                <a:gd name="T11" fmla="*/ 228 h 228"/>
                <a:gd name="T12" fmla="*/ 131 w 140"/>
                <a:gd name="T13" fmla="*/ 105 h 228"/>
                <a:gd name="T14" fmla="*/ 131 w 140"/>
                <a:gd name="T15" fmla="*/ 105 h 228"/>
                <a:gd name="T16" fmla="*/ 140 w 140"/>
                <a:gd name="T17" fmla="*/ 70 h 228"/>
                <a:gd name="T18" fmla="*/ 70 w 140"/>
                <a:gd name="T19" fmla="*/ 105 h 228"/>
                <a:gd name="T20" fmla="*/ 35 w 140"/>
                <a:gd name="T21" fmla="*/ 70 h 228"/>
                <a:gd name="T22" fmla="*/ 70 w 140"/>
                <a:gd name="T23" fmla="*/ 35 h 228"/>
                <a:gd name="T24" fmla="*/ 105 w 140"/>
                <a:gd name="T25" fmla="*/ 70 h 228"/>
                <a:gd name="T26" fmla="*/ 70 w 140"/>
                <a:gd name="T27"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 h="228">
                  <a:moveTo>
                    <a:pt x="140" y="70"/>
                  </a:moveTo>
                  <a:cubicBezTo>
                    <a:pt x="140" y="32"/>
                    <a:pt x="109" y="0"/>
                    <a:pt x="70" y="0"/>
                  </a:cubicBezTo>
                  <a:cubicBezTo>
                    <a:pt x="31" y="0"/>
                    <a:pt x="0" y="32"/>
                    <a:pt x="0" y="70"/>
                  </a:cubicBezTo>
                  <a:cubicBezTo>
                    <a:pt x="0" y="83"/>
                    <a:pt x="3" y="95"/>
                    <a:pt x="9" y="105"/>
                  </a:cubicBezTo>
                  <a:cubicBezTo>
                    <a:pt x="9" y="105"/>
                    <a:pt x="9" y="105"/>
                    <a:pt x="9" y="105"/>
                  </a:cubicBezTo>
                  <a:cubicBezTo>
                    <a:pt x="70" y="228"/>
                    <a:pt x="70" y="228"/>
                    <a:pt x="70" y="228"/>
                  </a:cubicBezTo>
                  <a:cubicBezTo>
                    <a:pt x="131" y="105"/>
                    <a:pt x="131" y="105"/>
                    <a:pt x="131" y="105"/>
                  </a:cubicBezTo>
                  <a:cubicBezTo>
                    <a:pt x="131" y="105"/>
                    <a:pt x="131" y="105"/>
                    <a:pt x="131" y="105"/>
                  </a:cubicBezTo>
                  <a:cubicBezTo>
                    <a:pt x="137" y="95"/>
                    <a:pt x="140" y="83"/>
                    <a:pt x="140" y="70"/>
                  </a:cubicBezTo>
                  <a:close/>
                  <a:moveTo>
                    <a:pt x="70" y="105"/>
                  </a:moveTo>
                  <a:cubicBezTo>
                    <a:pt x="51" y="105"/>
                    <a:pt x="35" y="90"/>
                    <a:pt x="35" y="70"/>
                  </a:cubicBezTo>
                  <a:cubicBezTo>
                    <a:pt x="35" y="51"/>
                    <a:pt x="51" y="35"/>
                    <a:pt x="70" y="35"/>
                  </a:cubicBezTo>
                  <a:cubicBezTo>
                    <a:pt x="89" y="35"/>
                    <a:pt x="105" y="51"/>
                    <a:pt x="105" y="70"/>
                  </a:cubicBezTo>
                  <a:cubicBezTo>
                    <a:pt x="105" y="90"/>
                    <a:pt x="89" y="105"/>
                    <a:pt x="70" y="105"/>
                  </a:cubicBezTo>
                  <a:close/>
                </a:path>
              </a:pathLst>
            </a:custGeom>
            <a:solidFill>
              <a:schemeClr val="accent2"/>
            </a:solidFill>
            <a:ln>
              <a:noFill/>
            </a:ln>
          </p:spPr>
          <p:txBody>
            <a:bodyPr lIns="84406" tIns="42203" rIns="84406" bIns="42203"/>
            <a:lstStyle/>
            <a:p>
              <a:pPr algn="ctr" fontAlgn="base" hangingPunct="1">
                <a:spcBef>
                  <a:spcPct val="0"/>
                </a:spcBef>
                <a:spcAft>
                  <a:spcPct val="0"/>
                </a:spcAft>
                <a:defRPr/>
              </a:pPr>
              <a:endParaRPr lang="en-US" sz="1662" kern="1200" dirty="0">
                <a:solidFill>
                  <a:srgbClr val="0F5494"/>
                </a:solidFill>
                <a:latin typeface="Gill Sans" charset="0"/>
                <a:sym typeface="Gill Sans" charset="0"/>
              </a:endParaRPr>
            </a:p>
          </p:txBody>
        </p:sp>
        <p:sp>
          <p:nvSpPr>
            <p:cNvPr id="112" name="Line Callout 1 (No Border) 111"/>
            <p:cNvSpPr/>
            <p:nvPr/>
          </p:nvSpPr>
          <p:spPr>
            <a:xfrm>
              <a:off x="2628477" y="2763367"/>
              <a:ext cx="1322626" cy="319404"/>
            </a:xfrm>
            <a:prstGeom prst="callout1">
              <a:avLst>
                <a:gd name="adj1" fmla="val 117380"/>
                <a:gd name="adj2" fmla="val 43762"/>
                <a:gd name="adj3" fmla="val 226960"/>
                <a:gd name="adj4" fmla="val 37789"/>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r>
                <a:rPr lang="en-GB" sz="1292" b="1" dirty="0">
                  <a:solidFill>
                    <a:srgbClr val="FFFFFF">
                      <a:lumMod val="50000"/>
                    </a:srgbClr>
                  </a:solidFill>
                  <a:sym typeface="Gill Sans" charset="0"/>
                </a:rPr>
                <a:t>Objectives</a:t>
              </a:r>
            </a:p>
            <a:p>
              <a:pPr algn="ctr" fontAlgn="base" hangingPunct="1">
                <a:spcBef>
                  <a:spcPct val="0"/>
                </a:spcBef>
                <a:spcAft>
                  <a:spcPct val="0"/>
                </a:spcAft>
                <a:defRPr/>
              </a:pPr>
              <a:r>
                <a:rPr lang="en-GB" sz="1292" b="1" dirty="0">
                  <a:solidFill>
                    <a:srgbClr val="FFFFFF">
                      <a:lumMod val="50000"/>
                    </a:srgbClr>
                  </a:solidFill>
                  <a:sym typeface="Gill Sans" charset="0"/>
                </a:rPr>
                <a:t>Indicators</a:t>
              </a:r>
            </a:p>
          </p:txBody>
        </p:sp>
      </p:grpSp>
      <p:sp>
        <p:nvSpPr>
          <p:cNvPr id="116" name="Rectangle 115"/>
          <p:cNvSpPr/>
          <p:nvPr/>
        </p:nvSpPr>
        <p:spPr>
          <a:xfrm>
            <a:off x="2354395" y="4729166"/>
            <a:ext cx="1325959" cy="344487"/>
          </a:xfrm>
          <a:prstGeom prst="rect">
            <a:avLst/>
          </a:prstGeom>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r>
              <a:rPr lang="en-GB" sz="900" b="1" i="1" dirty="0">
                <a:solidFill>
                  <a:srgbClr val="FFFFFF">
                    <a:lumMod val="50000"/>
                  </a:srgbClr>
                </a:solidFill>
                <a:sym typeface="Gill Sans" charset="0"/>
              </a:rPr>
              <a:t>Commission Decision: MIP/ISP/SSF</a:t>
            </a:r>
          </a:p>
        </p:txBody>
      </p:sp>
      <p:sp>
        <p:nvSpPr>
          <p:cNvPr id="107" name="Isosceles Triangle 106"/>
          <p:cNvSpPr/>
          <p:nvPr/>
        </p:nvSpPr>
        <p:spPr>
          <a:xfrm rot="10800000">
            <a:off x="2629562" y="4567241"/>
            <a:ext cx="589888" cy="123825"/>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20511" name="TextBox 149"/>
          <p:cNvSpPr txBox="1">
            <a:spLocks noChangeArrowheads="1"/>
          </p:cNvSpPr>
          <p:nvPr/>
        </p:nvSpPr>
        <p:spPr bwMode="auto">
          <a:xfrm>
            <a:off x="2889251" y="3427413"/>
            <a:ext cx="60536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FontTx/>
              <a:buNone/>
            </a:pPr>
            <a:r>
              <a:rPr lang="en-GB" altLang="en-US" sz="700" b="0" i="1" kern="1200">
                <a:solidFill>
                  <a:srgbClr val="7F7F7F"/>
                </a:solidFill>
                <a:sym typeface="Gill Sans" charset="0"/>
              </a:rPr>
              <a:t>Specific process for: GGDC – special form of budget support -</a:t>
            </a:r>
          </a:p>
        </p:txBody>
      </p:sp>
      <p:sp>
        <p:nvSpPr>
          <p:cNvPr id="20512" name="TextBox 188"/>
          <p:cNvSpPr txBox="1">
            <a:spLocks noChangeArrowheads="1"/>
          </p:cNvSpPr>
          <p:nvPr/>
        </p:nvSpPr>
        <p:spPr bwMode="auto">
          <a:xfrm>
            <a:off x="7512050" y="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FontTx/>
              <a:buNone/>
            </a:pPr>
            <a:r>
              <a:rPr lang="en-GB" altLang="en-US" sz="1200" b="0" i="1" kern="1200">
                <a:solidFill>
                  <a:srgbClr val="0F5494"/>
                </a:solidFill>
                <a:sym typeface="Gill Sans" charset="0"/>
              </a:rPr>
              <a:t>Legend:</a:t>
            </a:r>
          </a:p>
        </p:txBody>
      </p:sp>
      <p:grpSp>
        <p:nvGrpSpPr>
          <p:cNvPr id="20513" name="Group 50"/>
          <p:cNvGrpSpPr>
            <a:grpSpLocks/>
          </p:cNvGrpSpPr>
          <p:nvPr/>
        </p:nvGrpSpPr>
        <p:grpSpPr bwMode="auto">
          <a:xfrm>
            <a:off x="1057674" y="2197100"/>
            <a:ext cx="8765778" cy="425450"/>
            <a:chOff x="976796" y="2196460"/>
            <a:chExt cx="8091004" cy="425552"/>
          </a:xfrm>
        </p:grpSpPr>
        <p:sp>
          <p:nvSpPr>
            <p:cNvPr id="20557" name="Freeform 242"/>
            <p:cNvSpPr>
              <a:spLocks noChangeAspect="1" noEditPoints="1"/>
            </p:cNvSpPr>
            <p:nvPr/>
          </p:nvSpPr>
          <p:spPr bwMode="gray">
            <a:xfrm>
              <a:off x="8375594" y="2312876"/>
              <a:ext cx="297013" cy="309136"/>
            </a:xfrm>
            <a:custGeom>
              <a:avLst/>
              <a:gdLst>
                <a:gd name="T0" fmla="*/ 2147483647 w 1448"/>
                <a:gd name="T1" fmla="*/ 2147483647 h 1479"/>
                <a:gd name="T2" fmla="*/ 2147483647 w 1448"/>
                <a:gd name="T3" fmla="*/ 2147483647 h 1479"/>
                <a:gd name="T4" fmla="*/ 2147483647 w 1448"/>
                <a:gd name="T5" fmla="*/ 2147483647 h 1479"/>
                <a:gd name="T6" fmla="*/ 2147483647 w 1448"/>
                <a:gd name="T7" fmla="*/ 2147483647 h 1479"/>
                <a:gd name="T8" fmla="*/ 2147483647 w 1448"/>
                <a:gd name="T9" fmla="*/ 2147483647 h 1479"/>
                <a:gd name="T10" fmla="*/ 2147483647 w 1448"/>
                <a:gd name="T11" fmla="*/ 2147483647 h 1479"/>
                <a:gd name="T12" fmla="*/ 2147483647 w 1448"/>
                <a:gd name="T13" fmla="*/ 2147483647 h 1479"/>
                <a:gd name="T14" fmla="*/ 2147483647 w 1448"/>
                <a:gd name="T15" fmla="*/ 2147483647 h 1479"/>
                <a:gd name="T16" fmla="*/ 2147483647 w 1448"/>
                <a:gd name="T17" fmla="*/ 2147483647 h 1479"/>
                <a:gd name="T18" fmla="*/ 2147483647 w 1448"/>
                <a:gd name="T19" fmla="*/ 2147483647 h 1479"/>
                <a:gd name="T20" fmla="*/ 2147483647 w 1448"/>
                <a:gd name="T21" fmla="*/ 2147483647 h 1479"/>
                <a:gd name="T22" fmla="*/ 2147483647 w 1448"/>
                <a:gd name="T23" fmla="*/ 2147483647 h 1479"/>
                <a:gd name="T24" fmla="*/ 2147483647 w 1448"/>
                <a:gd name="T25" fmla="*/ 2147483647 h 1479"/>
                <a:gd name="T26" fmla="*/ 2147483647 w 1448"/>
                <a:gd name="T27" fmla="*/ 2147483647 h 1479"/>
                <a:gd name="T28" fmla="*/ 2147483647 w 1448"/>
                <a:gd name="T29" fmla="*/ 2147483647 h 1479"/>
                <a:gd name="T30" fmla="*/ 2147483647 w 1448"/>
                <a:gd name="T31" fmla="*/ 2147483647 h 1479"/>
                <a:gd name="T32" fmla="*/ 2147483647 w 1448"/>
                <a:gd name="T33" fmla="*/ 2147483647 h 1479"/>
                <a:gd name="T34" fmla="*/ 2147483647 w 1448"/>
                <a:gd name="T35" fmla="*/ 2147483647 h 1479"/>
                <a:gd name="T36" fmla="*/ 2147483647 w 1448"/>
                <a:gd name="T37" fmla="*/ 2147483647 h 1479"/>
                <a:gd name="T38" fmla="*/ 2147483647 w 1448"/>
                <a:gd name="T39" fmla="*/ 2147483647 h 1479"/>
                <a:gd name="T40" fmla="*/ 2147483647 w 1448"/>
                <a:gd name="T41" fmla="*/ 2147483647 h 1479"/>
                <a:gd name="T42" fmla="*/ 2147483647 w 1448"/>
                <a:gd name="T43" fmla="*/ 2147483647 h 1479"/>
                <a:gd name="T44" fmla="*/ 2147483647 w 1448"/>
                <a:gd name="T45" fmla="*/ 2147483647 h 1479"/>
                <a:gd name="T46" fmla="*/ 2147483647 w 1448"/>
                <a:gd name="T47" fmla="*/ 2147483647 h 1479"/>
                <a:gd name="T48" fmla="*/ 2147483647 w 1448"/>
                <a:gd name="T49" fmla="*/ 2147483647 h 1479"/>
                <a:gd name="T50" fmla="*/ 2147483647 w 1448"/>
                <a:gd name="T51" fmla="*/ 2147483647 h 1479"/>
                <a:gd name="T52" fmla="*/ 2147483647 w 1448"/>
                <a:gd name="T53" fmla="*/ 2147483647 h 1479"/>
                <a:gd name="T54" fmla="*/ 2147483647 w 1448"/>
                <a:gd name="T55" fmla="*/ 2147483647 h 1479"/>
                <a:gd name="T56" fmla="*/ 2147483647 w 1448"/>
                <a:gd name="T57" fmla="*/ 2147483647 h 1479"/>
                <a:gd name="T58" fmla="*/ 2147483647 w 1448"/>
                <a:gd name="T59" fmla="*/ 2147483647 h 1479"/>
                <a:gd name="T60" fmla="*/ 2147483647 w 1448"/>
                <a:gd name="T61" fmla="*/ 2147483647 h 1479"/>
                <a:gd name="T62" fmla="*/ 2147483647 w 1448"/>
                <a:gd name="T63" fmla="*/ 2147483647 h 1479"/>
                <a:gd name="T64" fmla="*/ 2147483647 w 1448"/>
                <a:gd name="T65" fmla="*/ 2147483647 h 1479"/>
                <a:gd name="T66" fmla="*/ 2147483647 w 1448"/>
                <a:gd name="T67" fmla="*/ 2147483647 h 1479"/>
                <a:gd name="T68" fmla="*/ 2147483647 w 1448"/>
                <a:gd name="T69" fmla="*/ 2147483647 h 1479"/>
                <a:gd name="T70" fmla="*/ 2147483647 w 1448"/>
                <a:gd name="T71" fmla="*/ 2147483647 h 1479"/>
                <a:gd name="T72" fmla="*/ 2147483647 w 1448"/>
                <a:gd name="T73" fmla="*/ 2147483647 h 1479"/>
                <a:gd name="T74" fmla="*/ 2147483647 w 1448"/>
                <a:gd name="T75" fmla="*/ 2147483647 h 1479"/>
                <a:gd name="T76" fmla="*/ 2147483647 w 1448"/>
                <a:gd name="T77" fmla="*/ 2147483647 h 1479"/>
                <a:gd name="T78" fmla="*/ 2147483647 w 1448"/>
                <a:gd name="T79" fmla="*/ 2147483647 h 1479"/>
                <a:gd name="T80" fmla="*/ 2147483647 w 1448"/>
                <a:gd name="T81" fmla="*/ 2147483647 h 1479"/>
                <a:gd name="T82" fmla="*/ 2147483647 w 1448"/>
                <a:gd name="T83" fmla="*/ 2147483647 h 1479"/>
                <a:gd name="T84" fmla="*/ 2147483647 w 1448"/>
                <a:gd name="T85" fmla="*/ 2147483647 h 1479"/>
                <a:gd name="T86" fmla="*/ 2147483647 w 1448"/>
                <a:gd name="T87" fmla="*/ 2147483647 h 14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48" h="1479">
                  <a:moveTo>
                    <a:pt x="1429" y="483"/>
                  </a:moveTo>
                  <a:lnTo>
                    <a:pt x="1429" y="483"/>
                  </a:lnTo>
                  <a:cubicBezTo>
                    <a:pt x="1410" y="450"/>
                    <a:pt x="1368" y="438"/>
                    <a:pt x="1334" y="457"/>
                  </a:cubicBezTo>
                  <a:lnTo>
                    <a:pt x="1200" y="532"/>
                  </a:lnTo>
                  <a:cubicBezTo>
                    <a:pt x="1167" y="551"/>
                    <a:pt x="1155" y="593"/>
                    <a:pt x="1174" y="626"/>
                  </a:cubicBezTo>
                  <a:cubicBezTo>
                    <a:pt x="1186" y="649"/>
                    <a:pt x="1210" y="662"/>
                    <a:pt x="1234" y="662"/>
                  </a:cubicBezTo>
                  <a:cubicBezTo>
                    <a:pt x="1246" y="662"/>
                    <a:pt x="1257" y="659"/>
                    <a:pt x="1268" y="653"/>
                  </a:cubicBezTo>
                  <a:lnTo>
                    <a:pt x="1402" y="578"/>
                  </a:lnTo>
                  <a:cubicBezTo>
                    <a:pt x="1436" y="559"/>
                    <a:pt x="1448" y="517"/>
                    <a:pt x="1429" y="483"/>
                  </a:cubicBezTo>
                  <a:close/>
                  <a:moveTo>
                    <a:pt x="821" y="274"/>
                  </a:moveTo>
                  <a:lnTo>
                    <a:pt x="821" y="274"/>
                  </a:lnTo>
                  <a:cubicBezTo>
                    <a:pt x="832" y="280"/>
                    <a:pt x="844" y="283"/>
                    <a:pt x="855" y="283"/>
                  </a:cubicBezTo>
                  <a:cubicBezTo>
                    <a:pt x="880" y="283"/>
                    <a:pt x="903" y="270"/>
                    <a:pt x="916" y="247"/>
                  </a:cubicBezTo>
                  <a:lnTo>
                    <a:pt x="991" y="113"/>
                  </a:lnTo>
                  <a:cubicBezTo>
                    <a:pt x="1010" y="80"/>
                    <a:pt x="998" y="38"/>
                    <a:pt x="964" y="19"/>
                  </a:cubicBezTo>
                  <a:cubicBezTo>
                    <a:pt x="931" y="0"/>
                    <a:pt x="889" y="12"/>
                    <a:pt x="870" y="46"/>
                  </a:cubicBezTo>
                  <a:lnTo>
                    <a:pt x="795" y="179"/>
                  </a:lnTo>
                  <a:cubicBezTo>
                    <a:pt x="776" y="213"/>
                    <a:pt x="788" y="255"/>
                    <a:pt x="821" y="274"/>
                  </a:cubicBezTo>
                  <a:close/>
                  <a:moveTo>
                    <a:pt x="1071" y="446"/>
                  </a:moveTo>
                  <a:lnTo>
                    <a:pt x="1071" y="446"/>
                  </a:lnTo>
                  <a:cubicBezTo>
                    <a:pt x="1089" y="446"/>
                    <a:pt x="1107" y="439"/>
                    <a:pt x="1120" y="425"/>
                  </a:cubicBezTo>
                  <a:lnTo>
                    <a:pt x="1253" y="293"/>
                  </a:lnTo>
                  <a:cubicBezTo>
                    <a:pt x="1280" y="266"/>
                    <a:pt x="1280" y="222"/>
                    <a:pt x="1253" y="195"/>
                  </a:cubicBezTo>
                  <a:cubicBezTo>
                    <a:pt x="1226" y="168"/>
                    <a:pt x="1182" y="168"/>
                    <a:pt x="1155" y="195"/>
                  </a:cubicBezTo>
                  <a:lnTo>
                    <a:pt x="1022" y="327"/>
                  </a:lnTo>
                  <a:cubicBezTo>
                    <a:pt x="995" y="354"/>
                    <a:pt x="995" y="398"/>
                    <a:pt x="1022" y="425"/>
                  </a:cubicBezTo>
                  <a:cubicBezTo>
                    <a:pt x="1036" y="439"/>
                    <a:pt x="1054" y="446"/>
                    <a:pt x="1071" y="446"/>
                  </a:cubicBezTo>
                  <a:close/>
                  <a:moveTo>
                    <a:pt x="1061" y="993"/>
                  </a:moveTo>
                  <a:lnTo>
                    <a:pt x="1061" y="993"/>
                  </a:lnTo>
                  <a:cubicBezTo>
                    <a:pt x="1038" y="1016"/>
                    <a:pt x="860" y="961"/>
                    <a:pt x="688" y="790"/>
                  </a:cubicBezTo>
                  <a:cubicBezTo>
                    <a:pt x="517" y="618"/>
                    <a:pt x="462" y="440"/>
                    <a:pt x="485" y="417"/>
                  </a:cubicBezTo>
                  <a:cubicBezTo>
                    <a:pt x="508" y="394"/>
                    <a:pt x="686" y="449"/>
                    <a:pt x="858" y="621"/>
                  </a:cubicBezTo>
                  <a:cubicBezTo>
                    <a:pt x="1029" y="792"/>
                    <a:pt x="1084" y="970"/>
                    <a:pt x="1061" y="993"/>
                  </a:cubicBezTo>
                  <a:close/>
                  <a:moveTo>
                    <a:pt x="418" y="327"/>
                  </a:moveTo>
                  <a:lnTo>
                    <a:pt x="418" y="327"/>
                  </a:lnTo>
                  <a:cubicBezTo>
                    <a:pt x="340" y="405"/>
                    <a:pt x="0" y="891"/>
                    <a:pt x="293" y="1185"/>
                  </a:cubicBezTo>
                  <a:cubicBezTo>
                    <a:pt x="588" y="1479"/>
                    <a:pt x="1073" y="1139"/>
                    <a:pt x="1151" y="1061"/>
                  </a:cubicBezTo>
                  <a:cubicBezTo>
                    <a:pt x="1229" y="983"/>
                    <a:pt x="1128" y="756"/>
                    <a:pt x="925" y="553"/>
                  </a:cubicBezTo>
                  <a:cubicBezTo>
                    <a:pt x="723" y="350"/>
                    <a:pt x="496" y="249"/>
                    <a:pt x="418" y="327"/>
                  </a:cubicBezTo>
                  <a:close/>
                </a:path>
              </a:pathLst>
            </a:custGeom>
            <a:solidFill>
              <a:srgbClr val="FF99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ctr" fontAlgn="base" hangingPunct="1">
                <a:spcBef>
                  <a:spcPct val="0"/>
                </a:spcBef>
                <a:spcAft>
                  <a:spcPct val="0"/>
                </a:spcAft>
              </a:pPr>
              <a:endParaRPr lang="en-GB" sz="4200" kern="1200">
                <a:latin typeface="Gill Sans" charset="0"/>
                <a:sym typeface="Gill Sans" charset="0"/>
              </a:endParaRPr>
            </a:p>
          </p:txBody>
        </p:sp>
        <p:sp>
          <p:nvSpPr>
            <p:cNvPr id="133" name="Rounded Rectangle 132"/>
            <p:cNvSpPr/>
            <p:nvPr/>
          </p:nvSpPr>
          <p:spPr>
            <a:xfrm>
              <a:off x="976796" y="2199636"/>
              <a:ext cx="8091004" cy="417613"/>
            </a:xfrm>
            <a:prstGeom prst="roundRect">
              <a:avLst/>
            </a:prstGeom>
            <a:noFill/>
            <a:ln w="19050">
              <a:solidFill>
                <a:srgbClr val="FF96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477" kern="1200" dirty="0">
                <a:solidFill>
                  <a:srgbClr val="000000"/>
                </a:solidFill>
                <a:sym typeface="Gill Sans" charset="0"/>
              </a:endParaRPr>
            </a:p>
          </p:txBody>
        </p:sp>
        <p:sp>
          <p:nvSpPr>
            <p:cNvPr id="20559" name="Text Placeholder 12"/>
            <p:cNvSpPr txBox="1">
              <a:spLocks/>
            </p:cNvSpPr>
            <p:nvPr/>
          </p:nvSpPr>
          <p:spPr bwMode="auto">
            <a:xfrm>
              <a:off x="1075215" y="2253624"/>
              <a:ext cx="3954226" cy="31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Clr>
                  <a:srgbClr val="BBE0E3"/>
                </a:buClr>
                <a:buFontTx/>
                <a:buNone/>
              </a:pPr>
              <a:r>
                <a:rPr lang="en-GB" altLang="en-US" sz="1100" kern="1200">
                  <a:solidFill>
                    <a:srgbClr val="000000"/>
                  </a:solidFill>
                  <a:sym typeface="Gill Sans" charset="0"/>
                </a:rPr>
                <a:t>Transparency, Reporting and Communication</a:t>
              </a:r>
            </a:p>
          </p:txBody>
        </p:sp>
        <p:sp>
          <p:nvSpPr>
            <p:cNvPr id="20560" name="Freeform 20"/>
            <p:cNvSpPr>
              <a:spLocks noEditPoints="1"/>
            </p:cNvSpPr>
            <p:nvPr/>
          </p:nvSpPr>
          <p:spPr bwMode="gray">
            <a:xfrm>
              <a:off x="8621807" y="2196460"/>
              <a:ext cx="369793" cy="377528"/>
            </a:xfrm>
            <a:custGeom>
              <a:avLst/>
              <a:gdLst>
                <a:gd name="T0" fmla="*/ 2147483647 w 202"/>
                <a:gd name="T1" fmla="*/ 2147483647 h 206"/>
                <a:gd name="T2" fmla="*/ 0 w 202"/>
                <a:gd name="T3" fmla="*/ 2147483647 h 206"/>
                <a:gd name="T4" fmla="*/ 2147483647 w 202"/>
                <a:gd name="T5" fmla="*/ 2147483647 h 206"/>
                <a:gd name="T6" fmla="*/ 2147483647 w 202"/>
                <a:gd name="T7" fmla="*/ 2147483647 h 206"/>
                <a:gd name="T8" fmla="*/ 2147483647 w 202"/>
                <a:gd name="T9" fmla="*/ 2147483647 h 206"/>
                <a:gd name="T10" fmla="*/ 2147483647 w 202"/>
                <a:gd name="T11" fmla="*/ 2147483647 h 206"/>
                <a:gd name="T12" fmla="*/ 2147483647 w 202"/>
                <a:gd name="T13" fmla="*/ 2147483647 h 206"/>
                <a:gd name="T14" fmla="*/ 2147483647 w 202"/>
                <a:gd name="T15" fmla="*/ 2147483647 h 206"/>
                <a:gd name="T16" fmla="*/ 2147483647 w 202"/>
                <a:gd name="T17" fmla="*/ 2147483647 h 206"/>
                <a:gd name="T18" fmla="*/ 2147483647 w 202"/>
                <a:gd name="T19" fmla="*/ 2147483647 h 206"/>
                <a:gd name="T20" fmla="*/ 2147483647 w 202"/>
                <a:gd name="T21" fmla="*/ 2147483647 h 206"/>
                <a:gd name="T22" fmla="*/ 2147483647 w 202"/>
                <a:gd name="T23" fmla="*/ 2147483647 h 206"/>
                <a:gd name="T24" fmla="*/ 2147483647 w 202"/>
                <a:gd name="T25" fmla="*/ 2147483647 h 206"/>
                <a:gd name="T26" fmla="*/ 2147483647 w 202"/>
                <a:gd name="T27" fmla="*/ 2147483647 h 206"/>
                <a:gd name="T28" fmla="*/ 2147483647 w 202"/>
                <a:gd name="T29" fmla="*/ 2147483647 h 206"/>
                <a:gd name="T30" fmla="*/ 2147483647 w 202"/>
                <a:gd name="T31" fmla="*/ 2147483647 h 206"/>
                <a:gd name="T32" fmla="*/ 2147483647 w 202"/>
                <a:gd name="T33" fmla="*/ 2147483647 h 206"/>
                <a:gd name="T34" fmla="*/ 2147483647 w 202"/>
                <a:gd name="T35" fmla="*/ 2147483647 h 206"/>
                <a:gd name="T36" fmla="*/ 2147483647 w 202"/>
                <a:gd name="T37" fmla="*/ 2147483647 h 206"/>
                <a:gd name="T38" fmla="*/ 2147483647 w 202"/>
                <a:gd name="T39" fmla="*/ 2147483647 h 206"/>
                <a:gd name="T40" fmla="*/ 2147483647 w 202"/>
                <a:gd name="T41" fmla="*/ 2147483647 h 206"/>
                <a:gd name="T42" fmla="*/ 2147483647 w 202"/>
                <a:gd name="T43" fmla="*/ 2147483647 h 206"/>
                <a:gd name="T44" fmla="*/ 2147483647 w 202"/>
                <a:gd name="T45" fmla="*/ 2147483647 h 206"/>
                <a:gd name="T46" fmla="*/ 2147483647 w 202"/>
                <a:gd name="T47" fmla="*/ 2147483647 h 206"/>
                <a:gd name="T48" fmla="*/ 2147483647 w 202"/>
                <a:gd name="T49" fmla="*/ 2147483647 h 206"/>
                <a:gd name="T50" fmla="*/ 2147483647 w 202"/>
                <a:gd name="T51" fmla="*/ 2147483647 h 206"/>
                <a:gd name="T52" fmla="*/ 2147483647 w 202"/>
                <a:gd name="T53" fmla="*/ 2147483647 h 206"/>
                <a:gd name="T54" fmla="*/ 2147483647 w 202"/>
                <a:gd name="T55" fmla="*/ 2147483647 h 206"/>
                <a:gd name="T56" fmla="*/ 2147483647 w 202"/>
                <a:gd name="T57" fmla="*/ 2147483647 h 206"/>
                <a:gd name="T58" fmla="*/ 2147483647 w 202"/>
                <a:gd name="T59" fmla="*/ 2147483647 h 206"/>
                <a:gd name="T60" fmla="*/ 2147483647 w 202"/>
                <a:gd name="T61" fmla="*/ 2147483647 h 206"/>
                <a:gd name="T62" fmla="*/ 2147483647 w 202"/>
                <a:gd name="T63" fmla="*/ 2147483647 h 206"/>
                <a:gd name="T64" fmla="*/ 2147483647 w 202"/>
                <a:gd name="T65" fmla="*/ 2147483647 h 206"/>
                <a:gd name="T66" fmla="*/ 2147483647 w 202"/>
                <a:gd name="T67" fmla="*/ 2147483647 h 206"/>
                <a:gd name="T68" fmla="*/ 2147483647 w 202"/>
                <a:gd name="T69" fmla="*/ 2147483647 h 206"/>
                <a:gd name="T70" fmla="*/ 2147483647 w 202"/>
                <a:gd name="T71" fmla="*/ 2147483647 h 206"/>
                <a:gd name="T72" fmla="*/ 2147483647 w 202"/>
                <a:gd name="T73" fmla="*/ 2147483647 h 206"/>
                <a:gd name="T74" fmla="*/ 2147483647 w 202"/>
                <a:gd name="T75" fmla="*/ 2147483647 h 206"/>
                <a:gd name="T76" fmla="*/ 2147483647 w 202"/>
                <a:gd name="T77" fmla="*/ 2147483647 h 206"/>
                <a:gd name="T78" fmla="*/ 2147483647 w 202"/>
                <a:gd name="T79" fmla="*/ 2147483647 h 206"/>
                <a:gd name="T80" fmla="*/ 2147483647 w 202"/>
                <a:gd name="T81" fmla="*/ 2147483647 h 206"/>
                <a:gd name="T82" fmla="*/ 2147483647 w 202"/>
                <a:gd name="T83" fmla="*/ 2147483647 h 206"/>
                <a:gd name="T84" fmla="*/ 2147483647 w 202"/>
                <a:gd name="T85" fmla="*/ 2147483647 h 206"/>
                <a:gd name="T86" fmla="*/ 2147483647 w 202"/>
                <a:gd name="T87" fmla="*/ 2147483647 h 206"/>
                <a:gd name="T88" fmla="*/ 2147483647 w 202"/>
                <a:gd name="T89" fmla="*/ 2147483647 h 206"/>
                <a:gd name="T90" fmla="*/ 2147483647 w 202"/>
                <a:gd name="T91" fmla="*/ 2147483647 h 206"/>
                <a:gd name="T92" fmla="*/ 2147483647 w 202"/>
                <a:gd name="T93" fmla="*/ 2147483647 h 206"/>
                <a:gd name="T94" fmla="*/ 2147483647 w 202"/>
                <a:gd name="T95" fmla="*/ 2147483647 h 206"/>
                <a:gd name="T96" fmla="*/ 2147483647 w 202"/>
                <a:gd name="T97" fmla="*/ 2147483647 h 206"/>
                <a:gd name="T98" fmla="*/ 2147483647 w 202"/>
                <a:gd name="T99" fmla="*/ 2147483647 h 206"/>
                <a:gd name="T100" fmla="*/ 2147483647 w 202"/>
                <a:gd name="T101" fmla="*/ 2147483647 h 206"/>
                <a:gd name="T102" fmla="*/ 2147483647 w 202"/>
                <a:gd name="T103" fmla="*/ 2147483647 h 206"/>
                <a:gd name="T104" fmla="*/ 2147483647 w 202"/>
                <a:gd name="T105" fmla="*/ 2147483647 h 206"/>
                <a:gd name="T106" fmla="*/ 2147483647 w 202"/>
                <a:gd name="T107" fmla="*/ 2147483647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2" h="206">
                  <a:moveTo>
                    <a:pt x="53" y="110"/>
                  </a:moveTo>
                  <a:cubicBezTo>
                    <a:pt x="0" y="141"/>
                    <a:pt x="0" y="141"/>
                    <a:pt x="0" y="141"/>
                  </a:cubicBezTo>
                  <a:cubicBezTo>
                    <a:pt x="3" y="129"/>
                    <a:pt x="24" y="112"/>
                    <a:pt x="46" y="98"/>
                  </a:cubicBezTo>
                  <a:cubicBezTo>
                    <a:pt x="48" y="102"/>
                    <a:pt x="50" y="106"/>
                    <a:pt x="53" y="110"/>
                  </a:cubicBezTo>
                  <a:close/>
                  <a:moveTo>
                    <a:pt x="78" y="36"/>
                  </a:moveTo>
                  <a:cubicBezTo>
                    <a:pt x="96" y="19"/>
                    <a:pt x="124" y="19"/>
                    <a:pt x="141" y="36"/>
                  </a:cubicBezTo>
                  <a:cubicBezTo>
                    <a:pt x="158" y="53"/>
                    <a:pt x="158" y="81"/>
                    <a:pt x="141" y="99"/>
                  </a:cubicBezTo>
                  <a:cubicBezTo>
                    <a:pt x="124" y="116"/>
                    <a:pt x="96" y="116"/>
                    <a:pt x="78" y="99"/>
                  </a:cubicBezTo>
                  <a:cubicBezTo>
                    <a:pt x="61" y="81"/>
                    <a:pt x="61" y="53"/>
                    <a:pt x="78" y="36"/>
                  </a:cubicBezTo>
                  <a:close/>
                  <a:moveTo>
                    <a:pt x="66" y="24"/>
                  </a:moveTo>
                  <a:cubicBezTo>
                    <a:pt x="90" y="0"/>
                    <a:pt x="129" y="0"/>
                    <a:pt x="153" y="24"/>
                  </a:cubicBezTo>
                  <a:cubicBezTo>
                    <a:pt x="178" y="48"/>
                    <a:pt x="178" y="87"/>
                    <a:pt x="153" y="111"/>
                  </a:cubicBezTo>
                  <a:cubicBezTo>
                    <a:pt x="129" y="135"/>
                    <a:pt x="90" y="135"/>
                    <a:pt x="66" y="111"/>
                  </a:cubicBezTo>
                  <a:cubicBezTo>
                    <a:pt x="42" y="87"/>
                    <a:pt x="42" y="48"/>
                    <a:pt x="66" y="24"/>
                  </a:cubicBezTo>
                  <a:close/>
                  <a:moveTo>
                    <a:pt x="151" y="129"/>
                  </a:moveTo>
                  <a:cubicBezTo>
                    <a:pt x="149" y="122"/>
                    <a:pt x="162" y="108"/>
                    <a:pt x="169" y="111"/>
                  </a:cubicBezTo>
                  <a:cubicBezTo>
                    <a:pt x="179" y="114"/>
                    <a:pt x="197" y="131"/>
                    <a:pt x="200" y="141"/>
                  </a:cubicBezTo>
                  <a:cubicBezTo>
                    <a:pt x="202" y="148"/>
                    <a:pt x="189" y="162"/>
                    <a:pt x="181" y="160"/>
                  </a:cubicBezTo>
                  <a:cubicBezTo>
                    <a:pt x="171" y="157"/>
                    <a:pt x="154" y="139"/>
                    <a:pt x="151" y="129"/>
                  </a:cubicBezTo>
                  <a:close/>
                  <a:moveTo>
                    <a:pt x="104" y="139"/>
                  </a:moveTo>
                  <a:cubicBezTo>
                    <a:pt x="116" y="139"/>
                    <a:pt x="116" y="139"/>
                    <a:pt x="116" y="139"/>
                  </a:cubicBezTo>
                  <a:cubicBezTo>
                    <a:pt x="119" y="139"/>
                    <a:pt x="121" y="142"/>
                    <a:pt x="121" y="145"/>
                  </a:cubicBezTo>
                  <a:cubicBezTo>
                    <a:pt x="121" y="201"/>
                    <a:pt x="121" y="201"/>
                    <a:pt x="121" y="201"/>
                  </a:cubicBezTo>
                  <a:cubicBezTo>
                    <a:pt x="121" y="204"/>
                    <a:pt x="119" y="206"/>
                    <a:pt x="116" y="206"/>
                  </a:cubicBezTo>
                  <a:cubicBezTo>
                    <a:pt x="104" y="206"/>
                    <a:pt x="104" y="206"/>
                    <a:pt x="104" y="206"/>
                  </a:cubicBezTo>
                  <a:cubicBezTo>
                    <a:pt x="101" y="206"/>
                    <a:pt x="99" y="204"/>
                    <a:pt x="99" y="201"/>
                  </a:cubicBezTo>
                  <a:cubicBezTo>
                    <a:pt x="99" y="145"/>
                    <a:pt x="99" y="145"/>
                    <a:pt x="99" y="145"/>
                  </a:cubicBezTo>
                  <a:cubicBezTo>
                    <a:pt x="99" y="142"/>
                    <a:pt x="101" y="139"/>
                    <a:pt x="104" y="139"/>
                  </a:cubicBezTo>
                  <a:close/>
                  <a:moveTo>
                    <a:pt x="76" y="158"/>
                  </a:moveTo>
                  <a:cubicBezTo>
                    <a:pt x="65" y="158"/>
                    <a:pt x="65" y="158"/>
                    <a:pt x="65" y="158"/>
                  </a:cubicBezTo>
                  <a:cubicBezTo>
                    <a:pt x="62" y="158"/>
                    <a:pt x="59" y="161"/>
                    <a:pt x="59" y="164"/>
                  </a:cubicBezTo>
                  <a:cubicBezTo>
                    <a:pt x="59" y="201"/>
                    <a:pt x="59" y="201"/>
                    <a:pt x="59" y="201"/>
                  </a:cubicBezTo>
                  <a:cubicBezTo>
                    <a:pt x="59" y="204"/>
                    <a:pt x="62" y="206"/>
                    <a:pt x="65" y="206"/>
                  </a:cubicBezTo>
                  <a:cubicBezTo>
                    <a:pt x="76" y="206"/>
                    <a:pt x="76" y="206"/>
                    <a:pt x="76" y="206"/>
                  </a:cubicBezTo>
                  <a:cubicBezTo>
                    <a:pt x="79" y="206"/>
                    <a:pt x="81" y="204"/>
                    <a:pt x="81" y="201"/>
                  </a:cubicBezTo>
                  <a:cubicBezTo>
                    <a:pt x="81" y="164"/>
                    <a:pt x="81" y="164"/>
                    <a:pt x="81" y="164"/>
                  </a:cubicBezTo>
                  <a:cubicBezTo>
                    <a:pt x="81" y="161"/>
                    <a:pt x="79" y="158"/>
                    <a:pt x="76" y="158"/>
                  </a:cubicBezTo>
                  <a:close/>
                  <a:moveTo>
                    <a:pt x="25" y="175"/>
                  </a:moveTo>
                  <a:cubicBezTo>
                    <a:pt x="37" y="175"/>
                    <a:pt x="37" y="175"/>
                    <a:pt x="37" y="175"/>
                  </a:cubicBezTo>
                  <a:cubicBezTo>
                    <a:pt x="40" y="175"/>
                    <a:pt x="42" y="178"/>
                    <a:pt x="42" y="180"/>
                  </a:cubicBezTo>
                  <a:cubicBezTo>
                    <a:pt x="42" y="201"/>
                    <a:pt x="42" y="201"/>
                    <a:pt x="42" y="201"/>
                  </a:cubicBezTo>
                  <a:cubicBezTo>
                    <a:pt x="42" y="204"/>
                    <a:pt x="40" y="206"/>
                    <a:pt x="37" y="206"/>
                  </a:cubicBezTo>
                  <a:cubicBezTo>
                    <a:pt x="25" y="206"/>
                    <a:pt x="25" y="206"/>
                    <a:pt x="25" y="206"/>
                  </a:cubicBezTo>
                  <a:cubicBezTo>
                    <a:pt x="22" y="206"/>
                    <a:pt x="20" y="204"/>
                    <a:pt x="20" y="201"/>
                  </a:cubicBezTo>
                  <a:cubicBezTo>
                    <a:pt x="20" y="180"/>
                    <a:pt x="20" y="180"/>
                    <a:pt x="20" y="180"/>
                  </a:cubicBezTo>
                  <a:cubicBezTo>
                    <a:pt x="20" y="178"/>
                    <a:pt x="22" y="175"/>
                    <a:pt x="25" y="175"/>
                  </a:cubicBezTo>
                  <a:close/>
                  <a:moveTo>
                    <a:pt x="143" y="49"/>
                  </a:moveTo>
                  <a:cubicBezTo>
                    <a:pt x="114" y="100"/>
                    <a:pt x="114" y="100"/>
                    <a:pt x="114" y="100"/>
                  </a:cubicBezTo>
                  <a:cubicBezTo>
                    <a:pt x="105" y="85"/>
                    <a:pt x="105" y="85"/>
                    <a:pt x="105" y="85"/>
                  </a:cubicBezTo>
                  <a:cubicBezTo>
                    <a:pt x="88" y="95"/>
                    <a:pt x="88" y="95"/>
                    <a:pt x="88" y="95"/>
                  </a:cubicBezTo>
                  <a:cubicBezTo>
                    <a:pt x="81" y="90"/>
                    <a:pt x="77" y="83"/>
                    <a:pt x="75" y="75"/>
                  </a:cubicBezTo>
                  <a:cubicBezTo>
                    <a:pt x="82" y="71"/>
                    <a:pt x="88" y="67"/>
                    <a:pt x="93" y="64"/>
                  </a:cubicBezTo>
                  <a:cubicBezTo>
                    <a:pt x="84" y="49"/>
                    <a:pt x="84" y="49"/>
                    <a:pt x="84" y="49"/>
                  </a:cubicBezTo>
                  <a:cubicBezTo>
                    <a:pt x="143" y="49"/>
                    <a:pt x="143" y="49"/>
                    <a:pt x="143" y="49"/>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hangingPunct="1">
                <a:spcBef>
                  <a:spcPct val="0"/>
                </a:spcBef>
                <a:spcAft>
                  <a:spcPct val="0"/>
                </a:spcAft>
              </a:pPr>
              <a:endParaRPr lang="en-GB" sz="4200" kern="1200">
                <a:latin typeface="Gill Sans" charset="0"/>
                <a:sym typeface="Gill Sans" charset="0"/>
              </a:endParaRPr>
            </a:p>
          </p:txBody>
        </p:sp>
        <p:sp>
          <p:nvSpPr>
            <p:cNvPr id="144" name="Rectangle 143"/>
            <p:cNvSpPr/>
            <p:nvPr/>
          </p:nvSpPr>
          <p:spPr>
            <a:xfrm flipV="1">
              <a:off x="1030768" y="2209163"/>
              <a:ext cx="7359211" cy="107976"/>
            </a:xfrm>
            <a:prstGeom prst="rect">
              <a:avLst/>
            </a:pr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grpSp>
      <p:grpSp>
        <p:nvGrpSpPr>
          <p:cNvPr id="20514" name="Group 48"/>
          <p:cNvGrpSpPr>
            <a:grpSpLocks/>
          </p:cNvGrpSpPr>
          <p:nvPr/>
        </p:nvGrpSpPr>
        <p:grpSpPr bwMode="auto">
          <a:xfrm>
            <a:off x="990600" y="5486403"/>
            <a:ext cx="8853488" cy="493713"/>
            <a:chOff x="914400" y="5486400"/>
            <a:chExt cx="8172143" cy="493406"/>
          </a:xfrm>
        </p:grpSpPr>
        <p:sp>
          <p:nvSpPr>
            <p:cNvPr id="81" name="Rounded Rectangle 80"/>
            <p:cNvSpPr/>
            <p:nvPr/>
          </p:nvSpPr>
          <p:spPr>
            <a:xfrm>
              <a:off x="976311" y="5495919"/>
              <a:ext cx="8110232" cy="483887"/>
            </a:xfrm>
            <a:prstGeom prst="roundRect">
              <a:avLst/>
            </a:prstGeom>
            <a:noFill/>
            <a:ln w="19050">
              <a:solidFill>
                <a:srgbClr val="FF96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477" kern="1200" dirty="0">
                <a:solidFill>
                  <a:srgbClr val="000000"/>
                </a:solidFill>
                <a:sym typeface="Gill Sans" charset="0"/>
              </a:endParaRPr>
            </a:p>
          </p:txBody>
        </p:sp>
        <p:sp>
          <p:nvSpPr>
            <p:cNvPr id="20551" name="Text Placeholder 12"/>
            <p:cNvSpPr txBox="1">
              <a:spLocks/>
            </p:cNvSpPr>
            <p:nvPr/>
          </p:nvSpPr>
          <p:spPr bwMode="auto">
            <a:xfrm>
              <a:off x="914400" y="5638705"/>
              <a:ext cx="5011550" cy="15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Clr>
                  <a:srgbClr val="BBE0E3"/>
                </a:buClr>
                <a:buFontTx/>
                <a:buNone/>
              </a:pPr>
              <a:r>
                <a:rPr lang="en-GB" altLang="en-US" sz="1100" kern="1200">
                  <a:solidFill>
                    <a:srgbClr val="000000"/>
                  </a:solidFill>
                  <a:sym typeface="Gill Sans" charset="0"/>
                </a:rPr>
                <a:t>Continuous Improvement and Knowledge Management</a:t>
              </a:r>
            </a:p>
          </p:txBody>
        </p:sp>
        <p:grpSp>
          <p:nvGrpSpPr>
            <p:cNvPr id="20552" name="Group 127"/>
            <p:cNvGrpSpPr>
              <a:grpSpLocks/>
            </p:cNvGrpSpPr>
            <p:nvPr/>
          </p:nvGrpSpPr>
          <p:grpSpPr bwMode="auto">
            <a:xfrm>
              <a:off x="8211593" y="5486400"/>
              <a:ext cx="703807" cy="396000"/>
              <a:chOff x="210594" y="2504499"/>
              <a:chExt cx="703807" cy="396000"/>
            </a:xfrm>
          </p:grpSpPr>
          <p:grpSp>
            <p:nvGrpSpPr>
              <p:cNvPr id="129" name="Group 128"/>
              <p:cNvGrpSpPr/>
              <p:nvPr/>
            </p:nvGrpSpPr>
            <p:grpSpPr bwMode="gray">
              <a:xfrm>
                <a:off x="457201" y="2513126"/>
                <a:ext cx="342554" cy="369050"/>
                <a:chOff x="6969126" y="1104900"/>
                <a:chExt cx="287338" cy="309563"/>
              </a:xfrm>
              <a:solidFill>
                <a:srgbClr val="FF9900"/>
              </a:solidFill>
            </p:grpSpPr>
            <p:sp>
              <p:nvSpPr>
                <p:cNvPr id="165" name="Freeform 47"/>
                <p:cNvSpPr>
                  <a:spLocks noEditPoints="1"/>
                </p:cNvSpPr>
                <p:nvPr/>
              </p:nvSpPr>
              <p:spPr bwMode="gray">
                <a:xfrm>
                  <a:off x="6969126" y="1104900"/>
                  <a:ext cx="220663" cy="220662"/>
                </a:xfrm>
                <a:custGeom>
                  <a:avLst/>
                  <a:gdLst>
                    <a:gd name="T0" fmla="*/ 176 w 176"/>
                    <a:gd name="T1" fmla="*/ 99 h 176"/>
                    <a:gd name="T2" fmla="*/ 172 w 176"/>
                    <a:gd name="T3" fmla="*/ 73 h 176"/>
                    <a:gd name="T4" fmla="*/ 151 w 176"/>
                    <a:gd name="T5" fmla="*/ 70 h 176"/>
                    <a:gd name="T6" fmla="*/ 147 w 176"/>
                    <a:gd name="T7" fmla="*/ 50 h 176"/>
                    <a:gd name="T8" fmla="*/ 158 w 176"/>
                    <a:gd name="T9" fmla="*/ 33 h 176"/>
                    <a:gd name="T10" fmla="*/ 137 w 176"/>
                    <a:gd name="T11" fmla="*/ 18 h 176"/>
                    <a:gd name="T12" fmla="*/ 120 w 176"/>
                    <a:gd name="T13" fmla="*/ 31 h 176"/>
                    <a:gd name="T14" fmla="*/ 103 w 176"/>
                    <a:gd name="T15" fmla="*/ 20 h 176"/>
                    <a:gd name="T16" fmla="*/ 99 w 176"/>
                    <a:gd name="T17" fmla="*/ 0 h 176"/>
                    <a:gd name="T18" fmla="*/ 74 w 176"/>
                    <a:gd name="T19" fmla="*/ 4 h 176"/>
                    <a:gd name="T20" fmla="*/ 70 w 176"/>
                    <a:gd name="T21" fmla="*/ 25 h 176"/>
                    <a:gd name="T22" fmla="*/ 50 w 176"/>
                    <a:gd name="T23" fmla="*/ 30 h 176"/>
                    <a:gd name="T24" fmla="*/ 34 w 176"/>
                    <a:gd name="T25" fmla="*/ 18 h 176"/>
                    <a:gd name="T26" fmla="*/ 19 w 176"/>
                    <a:gd name="T27" fmla="*/ 39 h 176"/>
                    <a:gd name="T28" fmla="*/ 31 w 176"/>
                    <a:gd name="T29" fmla="*/ 57 h 176"/>
                    <a:gd name="T30" fmla="*/ 20 w 176"/>
                    <a:gd name="T31" fmla="*/ 73 h 176"/>
                    <a:gd name="T32" fmla="*/ 0 w 176"/>
                    <a:gd name="T33" fmla="*/ 77 h 176"/>
                    <a:gd name="T34" fmla="*/ 4 w 176"/>
                    <a:gd name="T35" fmla="*/ 103 h 176"/>
                    <a:gd name="T36" fmla="*/ 25 w 176"/>
                    <a:gd name="T37" fmla="*/ 106 h 176"/>
                    <a:gd name="T38" fmla="*/ 30 w 176"/>
                    <a:gd name="T39" fmla="*/ 126 h 176"/>
                    <a:gd name="T40" fmla="*/ 19 w 176"/>
                    <a:gd name="T41" fmla="*/ 142 h 176"/>
                    <a:gd name="T42" fmla="*/ 39 w 176"/>
                    <a:gd name="T43" fmla="*/ 157 h 176"/>
                    <a:gd name="T44" fmla="*/ 57 w 176"/>
                    <a:gd name="T45" fmla="*/ 145 h 176"/>
                    <a:gd name="T46" fmla="*/ 73 w 176"/>
                    <a:gd name="T47" fmla="*/ 156 h 176"/>
                    <a:gd name="T48" fmla="*/ 77 w 176"/>
                    <a:gd name="T49" fmla="*/ 176 h 176"/>
                    <a:gd name="T50" fmla="*/ 103 w 176"/>
                    <a:gd name="T51" fmla="*/ 172 h 176"/>
                    <a:gd name="T52" fmla="*/ 107 w 176"/>
                    <a:gd name="T53" fmla="*/ 151 h 176"/>
                    <a:gd name="T54" fmla="*/ 126 w 176"/>
                    <a:gd name="T55" fmla="*/ 146 h 176"/>
                    <a:gd name="T56" fmla="*/ 143 w 176"/>
                    <a:gd name="T57" fmla="*/ 157 h 176"/>
                    <a:gd name="T58" fmla="*/ 158 w 176"/>
                    <a:gd name="T59" fmla="*/ 137 h 176"/>
                    <a:gd name="T60" fmla="*/ 146 w 176"/>
                    <a:gd name="T61" fmla="*/ 119 h 176"/>
                    <a:gd name="T62" fmla="*/ 156 w 176"/>
                    <a:gd name="T63" fmla="*/ 103 h 176"/>
                    <a:gd name="T64" fmla="*/ 88 w 176"/>
                    <a:gd name="T65" fmla="*/ 126 h 176"/>
                    <a:gd name="T66" fmla="*/ 88 w 176"/>
                    <a:gd name="T67" fmla="*/ 50 h 176"/>
                    <a:gd name="T68" fmla="*/ 88 w 176"/>
                    <a:gd name="T69"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6">
                      <a:moveTo>
                        <a:pt x="172" y="103"/>
                      </a:moveTo>
                      <a:cubicBezTo>
                        <a:pt x="174" y="103"/>
                        <a:pt x="176" y="101"/>
                        <a:pt x="176" y="99"/>
                      </a:cubicBezTo>
                      <a:cubicBezTo>
                        <a:pt x="176" y="77"/>
                        <a:pt x="176" y="77"/>
                        <a:pt x="176" y="77"/>
                      </a:cubicBezTo>
                      <a:cubicBezTo>
                        <a:pt x="176" y="75"/>
                        <a:pt x="174" y="73"/>
                        <a:pt x="172" y="73"/>
                      </a:cubicBezTo>
                      <a:cubicBezTo>
                        <a:pt x="156" y="73"/>
                        <a:pt x="156" y="73"/>
                        <a:pt x="156" y="73"/>
                      </a:cubicBezTo>
                      <a:cubicBezTo>
                        <a:pt x="154" y="73"/>
                        <a:pt x="152" y="72"/>
                        <a:pt x="151" y="70"/>
                      </a:cubicBezTo>
                      <a:cubicBezTo>
                        <a:pt x="146" y="57"/>
                        <a:pt x="146" y="57"/>
                        <a:pt x="146" y="57"/>
                      </a:cubicBezTo>
                      <a:cubicBezTo>
                        <a:pt x="145" y="55"/>
                        <a:pt x="145" y="52"/>
                        <a:pt x="147" y="50"/>
                      </a:cubicBezTo>
                      <a:cubicBezTo>
                        <a:pt x="158" y="39"/>
                        <a:pt x="158" y="39"/>
                        <a:pt x="158" y="39"/>
                      </a:cubicBezTo>
                      <a:cubicBezTo>
                        <a:pt x="159" y="38"/>
                        <a:pt x="159" y="35"/>
                        <a:pt x="158" y="33"/>
                      </a:cubicBezTo>
                      <a:cubicBezTo>
                        <a:pt x="143" y="18"/>
                        <a:pt x="143" y="18"/>
                        <a:pt x="143" y="18"/>
                      </a:cubicBezTo>
                      <a:cubicBezTo>
                        <a:pt x="141" y="17"/>
                        <a:pt x="139" y="17"/>
                        <a:pt x="137" y="18"/>
                      </a:cubicBezTo>
                      <a:cubicBezTo>
                        <a:pt x="126" y="30"/>
                        <a:pt x="126" y="30"/>
                        <a:pt x="126" y="30"/>
                      </a:cubicBezTo>
                      <a:cubicBezTo>
                        <a:pt x="124" y="31"/>
                        <a:pt x="121" y="32"/>
                        <a:pt x="120" y="31"/>
                      </a:cubicBezTo>
                      <a:cubicBezTo>
                        <a:pt x="107" y="25"/>
                        <a:pt x="107" y="25"/>
                        <a:pt x="107" y="25"/>
                      </a:cubicBezTo>
                      <a:cubicBezTo>
                        <a:pt x="104" y="24"/>
                        <a:pt x="103" y="22"/>
                        <a:pt x="103" y="20"/>
                      </a:cubicBezTo>
                      <a:cubicBezTo>
                        <a:pt x="103" y="4"/>
                        <a:pt x="103" y="4"/>
                        <a:pt x="103" y="4"/>
                      </a:cubicBezTo>
                      <a:cubicBezTo>
                        <a:pt x="103" y="2"/>
                        <a:pt x="101" y="0"/>
                        <a:pt x="99" y="0"/>
                      </a:cubicBezTo>
                      <a:cubicBezTo>
                        <a:pt x="78" y="0"/>
                        <a:pt x="78" y="0"/>
                        <a:pt x="78" y="0"/>
                      </a:cubicBezTo>
                      <a:cubicBezTo>
                        <a:pt x="75" y="0"/>
                        <a:pt x="74" y="2"/>
                        <a:pt x="74" y="4"/>
                      </a:cubicBezTo>
                      <a:cubicBezTo>
                        <a:pt x="74" y="20"/>
                        <a:pt x="74" y="20"/>
                        <a:pt x="74" y="20"/>
                      </a:cubicBezTo>
                      <a:cubicBezTo>
                        <a:pt x="74" y="22"/>
                        <a:pt x="72" y="24"/>
                        <a:pt x="70" y="25"/>
                      </a:cubicBezTo>
                      <a:cubicBezTo>
                        <a:pt x="57" y="31"/>
                        <a:pt x="57" y="31"/>
                        <a:pt x="57" y="31"/>
                      </a:cubicBezTo>
                      <a:cubicBezTo>
                        <a:pt x="55" y="32"/>
                        <a:pt x="52" y="31"/>
                        <a:pt x="50" y="30"/>
                      </a:cubicBezTo>
                      <a:cubicBezTo>
                        <a:pt x="39" y="18"/>
                        <a:pt x="39" y="18"/>
                        <a:pt x="39" y="18"/>
                      </a:cubicBezTo>
                      <a:cubicBezTo>
                        <a:pt x="38" y="17"/>
                        <a:pt x="35" y="17"/>
                        <a:pt x="34" y="18"/>
                      </a:cubicBezTo>
                      <a:cubicBezTo>
                        <a:pt x="19" y="33"/>
                        <a:pt x="19" y="33"/>
                        <a:pt x="19" y="33"/>
                      </a:cubicBezTo>
                      <a:cubicBezTo>
                        <a:pt x="17" y="35"/>
                        <a:pt x="17" y="38"/>
                        <a:pt x="19" y="39"/>
                      </a:cubicBezTo>
                      <a:cubicBezTo>
                        <a:pt x="30" y="50"/>
                        <a:pt x="30" y="50"/>
                        <a:pt x="30" y="50"/>
                      </a:cubicBezTo>
                      <a:cubicBezTo>
                        <a:pt x="31" y="52"/>
                        <a:pt x="32" y="55"/>
                        <a:pt x="31" y="57"/>
                      </a:cubicBezTo>
                      <a:cubicBezTo>
                        <a:pt x="25" y="70"/>
                        <a:pt x="25" y="70"/>
                        <a:pt x="25" y="70"/>
                      </a:cubicBezTo>
                      <a:cubicBezTo>
                        <a:pt x="25" y="72"/>
                        <a:pt x="22" y="73"/>
                        <a:pt x="20" y="73"/>
                      </a:cubicBezTo>
                      <a:cubicBezTo>
                        <a:pt x="4" y="73"/>
                        <a:pt x="4" y="73"/>
                        <a:pt x="4" y="73"/>
                      </a:cubicBezTo>
                      <a:cubicBezTo>
                        <a:pt x="2" y="73"/>
                        <a:pt x="0" y="75"/>
                        <a:pt x="0" y="77"/>
                      </a:cubicBezTo>
                      <a:cubicBezTo>
                        <a:pt x="0" y="99"/>
                        <a:pt x="0" y="99"/>
                        <a:pt x="0" y="99"/>
                      </a:cubicBezTo>
                      <a:cubicBezTo>
                        <a:pt x="0" y="101"/>
                        <a:pt x="2" y="103"/>
                        <a:pt x="4" y="103"/>
                      </a:cubicBezTo>
                      <a:cubicBezTo>
                        <a:pt x="20" y="103"/>
                        <a:pt x="20" y="103"/>
                        <a:pt x="20" y="103"/>
                      </a:cubicBezTo>
                      <a:cubicBezTo>
                        <a:pt x="22" y="103"/>
                        <a:pt x="25" y="104"/>
                        <a:pt x="25" y="106"/>
                      </a:cubicBezTo>
                      <a:cubicBezTo>
                        <a:pt x="31" y="119"/>
                        <a:pt x="31" y="119"/>
                        <a:pt x="31" y="119"/>
                      </a:cubicBezTo>
                      <a:cubicBezTo>
                        <a:pt x="32" y="121"/>
                        <a:pt x="31" y="124"/>
                        <a:pt x="30" y="126"/>
                      </a:cubicBezTo>
                      <a:cubicBezTo>
                        <a:pt x="19" y="137"/>
                        <a:pt x="19" y="137"/>
                        <a:pt x="19" y="137"/>
                      </a:cubicBezTo>
                      <a:cubicBezTo>
                        <a:pt x="17" y="138"/>
                        <a:pt x="17" y="141"/>
                        <a:pt x="19" y="142"/>
                      </a:cubicBezTo>
                      <a:cubicBezTo>
                        <a:pt x="34" y="157"/>
                        <a:pt x="34" y="157"/>
                        <a:pt x="34" y="157"/>
                      </a:cubicBezTo>
                      <a:cubicBezTo>
                        <a:pt x="35" y="159"/>
                        <a:pt x="38" y="159"/>
                        <a:pt x="39" y="157"/>
                      </a:cubicBezTo>
                      <a:cubicBezTo>
                        <a:pt x="50" y="146"/>
                        <a:pt x="50" y="146"/>
                        <a:pt x="50" y="146"/>
                      </a:cubicBezTo>
                      <a:cubicBezTo>
                        <a:pt x="52" y="145"/>
                        <a:pt x="55" y="144"/>
                        <a:pt x="57" y="145"/>
                      </a:cubicBezTo>
                      <a:cubicBezTo>
                        <a:pt x="70" y="151"/>
                        <a:pt x="70" y="151"/>
                        <a:pt x="70" y="151"/>
                      </a:cubicBezTo>
                      <a:cubicBezTo>
                        <a:pt x="72" y="152"/>
                        <a:pt x="73" y="154"/>
                        <a:pt x="73" y="156"/>
                      </a:cubicBezTo>
                      <a:cubicBezTo>
                        <a:pt x="73" y="172"/>
                        <a:pt x="73" y="172"/>
                        <a:pt x="73" y="172"/>
                      </a:cubicBezTo>
                      <a:cubicBezTo>
                        <a:pt x="73" y="174"/>
                        <a:pt x="75" y="176"/>
                        <a:pt x="77" y="176"/>
                      </a:cubicBezTo>
                      <a:cubicBezTo>
                        <a:pt x="99" y="176"/>
                        <a:pt x="99" y="176"/>
                        <a:pt x="99" y="176"/>
                      </a:cubicBezTo>
                      <a:cubicBezTo>
                        <a:pt x="101" y="176"/>
                        <a:pt x="103" y="174"/>
                        <a:pt x="103" y="172"/>
                      </a:cubicBezTo>
                      <a:cubicBezTo>
                        <a:pt x="103" y="156"/>
                        <a:pt x="103" y="156"/>
                        <a:pt x="103" y="156"/>
                      </a:cubicBezTo>
                      <a:cubicBezTo>
                        <a:pt x="103" y="154"/>
                        <a:pt x="104" y="152"/>
                        <a:pt x="107" y="151"/>
                      </a:cubicBezTo>
                      <a:cubicBezTo>
                        <a:pt x="120" y="145"/>
                        <a:pt x="120" y="145"/>
                        <a:pt x="120" y="145"/>
                      </a:cubicBezTo>
                      <a:cubicBezTo>
                        <a:pt x="121" y="144"/>
                        <a:pt x="124" y="145"/>
                        <a:pt x="126" y="146"/>
                      </a:cubicBezTo>
                      <a:cubicBezTo>
                        <a:pt x="137" y="157"/>
                        <a:pt x="137" y="157"/>
                        <a:pt x="137" y="157"/>
                      </a:cubicBezTo>
                      <a:cubicBezTo>
                        <a:pt x="139" y="159"/>
                        <a:pt x="141" y="159"/>
                        <a:pt x="143" y="157"/>
                      </a:cubicBezTo>
                      <a:cubicBezTo>
                        <a:pt x="158" y="142"/>
                        <a:pt x="158" y="142"/>
                        <a:pt x="158" y="142"/>
                      </a:cubicBezTo>
                      <a:cubicBezTo>
                        <a:pt x="159" y="141"/>
                        <a:pt x="159" y="138"/>
                        <a:pt x="158" y="137"/>
                      </a:cubicBezTo>
                      <a:cubicBezTo>
                        <a:pt x="147" y="126"/>
                        <a:pt x="147" y="126"/>
                        <a:pt x="147" y="126"/>
                      </a:cubicBezTo>
                      <a:cubicBezTo>
                        <a:pt x="145" y="124"/>
                        <a:pt x="145" y="121"/>
                        <a:pt x="146" y="119"/>
                      </a:cubicBezTo>
                      <a:cubicBezTo>
                        <a:pt x="151" y="106"/>
                        <a:pt x="151" y="106"/>
                        <a:pt x="151" y="106"/>
                      </a:cubicBezTo>
                      <a:cubicBezTo>
                        <a:pt x="152" y="104"/>
                        <a:pt x="154" y="103"/>
                        <a:pt x="156" y="103"/>
                      </a:cubicBezTo>
                      <a:lnTo>
                        <a:pt x="172" y="103"/>
                      </a:lnTo>
                      <a:close/>
                      <a:moveTo>
                        <a:pt x="88" y="126"/>
                      </a:moveTo>
                      <a:cubicBezTo>
                        <a:pt x="67" y="126"/>
                        <a:pt x="50" y="109"/>
                        <a:pt x="50" y="88"/>
                      </a:cubicBezTo>
                      <a:cubicBezTo>
                        <a:pt x="50" y="67"/>
                        <a:pt x="67" y="50"/>
                        <a:pt x="88" y="50"/>
                      </a:cubicBezTo>
                      <a:cubicBezTo>
                        <a:pt x="109" y="50"/>
                        <a:pt x="126" y="67"/>
                        <a:pt x="126" y="88"/>
                      </a:cubicBezTo>
                      <a:cubicBezTo>
                        <a:pt x="126" y="109"/>
                        <a:pt x="109" y="126"/>
                        <a:pt x="88" y="126"/>
                      </a:cubicBezTo>
                      <a:close/>
                    </a:path>
                  </a:pathLst>
                </a:custGeom>
                <a:grpFill/>
                <a:ln>
                  <a:noFill/>
                </a:ln>
              </p:spPr>
              <p:txBody>
                <a:bodyPr/>
                <a:lstStyle/>
                <a:p>
                  <a:pPr algn="ctr" fontAlgn="base" hangingPunct="1">
                    <a:spcBef>
                      <a:spcPct val="0"/>
                    </a:spcBef>
                    <a:spcAft>
                      <a:spcPct val="0"/>
                    </a:spcAft>
                    <a:defRPr/>
                  </a:pPr>
                  <a:endParaRPr lang="en-US" kern="1200">
                    <a:solidFill>
                      <a:srgbClr val="0F5494"/>
                    </a:solidFill>
                    <a:latin typeface="Gill Sans" charset="0"/>
                    <a:sym typeface="Gill Sans" charset="0"/>
                  </a:endParaRPr>
                </a:p>
              </p:txBody>
            </p:sp>
            <p:sp>
              <p:nvSpPr>
                <p:cNvPr id="166" name="Freeform 48"/>
                <p:cNvSpPr>
                  <a:spLocks noEditPoints="1"/>
                </p:cNvSpPr>
                <p:nvPr/>
              </p:nvSpPr>
              <p:spPr bwMode="gray">
                <a:xfrm>
                  <a:off x="7146926" y="1303338"/>
                  <a:ext cx="109538" cy="111125"/>
                </a:xfrm>
                <a:custGeom>
                  <a:avLst/>
                  <a:gdLst>
                    <a:gd name="T0" fmla="*/ 87 w 87"/>
                    <a:gd name="T1" fmla="*/ 49 h 88"/>
                    <a:gd name="T2" fmla="*/ 85 w 87"/>
                    <a:gd name="T3" fmla="*/ 37 h 88"/>
                    <a:gd name="T4" fmla="*/ 75 w 87"/>
                    <a:gd name="T5" fmla="*/ 35 h 88"/>
                    <a:gd name="T6" fmla="*/ 73 w 87"/>
                    <a:gd name="T7" fmla="*/ 25 h 88"/>
                    <a:gd name="T8" fmla="*/ 78 w 87"/>
                    <a:gd name="T9" fmla="*/ 17 h 88"/>
                    <a:gd name="T10" fmla="*/ 68 w 87"/>
                    <a:gd name="T11" fmla="*/ 9 h 88"/>
                    <a:gd name="T12" fmla="*/ 59 w 87"/>
                    <a:gd name="T13" fmla="*/ 15 h 88"/>
                    <a:gd name="T14" fmla="*/ 51 w 87"/>
                    <a:gd name="T15" fmla="*/ 10 h 88"/>
                    <a:gd name="T16" fmla="*/ 49 w 87"/>
                    <a:gd name="T17" fmla="*/ 0 h 88"/>
                    <a:gd name="T18" fmla="*/ 36 w 87"/>
                    <a:gd name="T19" fmla="*/ 2 h 88"/>
                    <a:gd name="T20" fmla="*/ 34 w 87"/>
                    <a:gd name="T21" fmla="*/ 13 h 88"/>
                    <a:gd name="T22" fmla="*/ 25 w 87"/>
                    <a:gd name="T23" fmla="*/ 15 h 88"/>
                    <a:gd name="T24" fmla="*/ 16 w 87"/>
                    <a:gd name="T25" fmla="*/ 9 h 88"/>
                    <a:gd name="T26" fmla="*/ 9 w 87"/>
                    <a:gd name="T27" fmla="*/ 20 h 88"/>
                    <a:gd name="T28" fmla="*/ 15 w 87"/>
                    <a:gd name="T29" fmla="*/ 28 h 88"/>
                    <a:gd name="T30" fmla="*/ 10 w 87"/>
                    <a:gd name="T31" fmla="*/ 37 h 88"/>
                    <a:gd name="T32" fmla="*/ 0 w 87"/>
                    <a:gd name="T33" fmla="*/ 39 h 88"/>
                    <a:gd name="T34" fmla="*/ 2 w 87"/>
                    <a:gd name="T35" fmla="*/ 51 h 88"/>
                    <a:gd name="T36" fmla="*/ 12 w 87"/>
                    <a:gd name="T37" fmla="*/ 53 h 88"/>
                    <a:gd name="T38" fmla="*/ 14 w 87"/>
                    <a:gd name="T39" fmla="*/ 63 h 88"/>
                    <a:gd name="T40" fmla="*/ 9 w 87"/>
                    <a:gd name="T41" fmla="*/ 71 h 88"/>
                    <a:gd name="T42" fmla="*/ 19 w 87"/>
                    <a:gd name="T43" fmla="*/ 79 h 88"/>
                    <a:gd name="T44" fmla="*/ 28 w 87"/>
                    <a:gd name="T45" fmla="*/ 73 h 88"/>
                    <a:gd name="T46" fmla="*/ 36 w 87"/>
                    <a:gd name="T47" fmla="*/ 78 h 88"/>
                    <a:gd name="T48" fmla="*/ 38 w 87"/>
                    <a:gd name="T49" fmla="*/ 88 h 88"/>
                    <a:gd name="T50" fmla="*/ 51 w 87"/>
                    <a:gd name="T51" fmla="*/ 86 h 88"/>
                    <a:gd name="T52" fmla="*/ 53 w 87"/>
                    <a:gd name="T53" fmla="*/ 75 h 88"/>
                    <a:gd name="T54" fmla="*/ 62 w 87"/>
                    <a:gd name="T55" fmla="*/ 73 h 88"/>
                    <a:gd name="T56" fmla="*/ 71 w 87"/>
                    <a:gd name="T57" fmla="*/ 79 h 88"/>
                    <a:gd name="T58" fmla="*/ 78 w 87"/>
                    <a:gd name="T59" fmla="*/ 68 h 88"/>
                    <a:gd name="T60" fmla="*/ 72 w 87"/>
                    <a:gd name="T61" fmla="*/ 60 h 88"/>
                    <a:gd name="T62" fmla="*/ 78 w 87"/>
                    <a:gd name="T63" fmla="*/ 51 h 88"/>
                    <a:gd name="T64" fmla="*/ 58 w 87"/>
                    <a:gd name="T65" fmla="*/ 44 h 88"/>
                    <a:gd name="T66" fmla="*/ 29 w 87"/>
                    <a:gd name="T67" fmla="*/ 44 h 88"/>
                    <a:gd name="T68" fmla="*/ 58 w 87"/>
                    <a:gd name="T69"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88">
                      <a:moveTo>
                        <a:pt x="85" y="51"/>
                      </a:moveTo>
                      <a:cubicBezTo>
                        <a:pt x="86" y="51"/>
                        <a:pt x="87" y="50"/>
                        <a:pt x="87" y="49"/>
                      </a:cubicBezTo>
                      <a:cubicBezTo>
                        <a:pt x="87" y="39"/>
                        <a:pt x="87" y="39"/>
                        <a:pt x="87" y="39"/>
                      </a:cubicBezTo>
                      <a:cubicBezTo>
                        <a:pt x="87" y="38"/>
                        <a:pt x="86" y="37"/>
                        <a:pt x="85" y="37"/>
                      </a:cubicBezTo>
                      <a:cubicBezTo>
                        <a:pt x="78" y="37"/>
                        <a:pt x="78" y="37"/>
                        <a:pt x="78" y="37"/>
                      </a:cubicBezTo>
                      <a:cubicBezTo>
                        <a:pt x="77" y="37"/>
                        <a:pt x="75" y="36"/>
                        <a:pt x="75" y="35"/>
                      </a:cubicBezTo>
                      <a:cubicBezTo>
                        <a:pt x="72" y="28"/>
                        <a:pt x="72" y="28"/>
                        <a:pt x="72" y="28"/>
                      </a:cubicBezTo>
                      <a:cubicBezTo>
                        <a:pt x="72" y="27"/>
                        <a:pt x="72" y="26"/>
                        <a:pt x="73" y="25"/>
                      </a:cubicBezTo>
                      <a:cubicBezTo>
                        <a:pt x="78" y="20"/>
                        <a:pt x="78" y="20"/>
                        <a:pt x="78" y="20"/>
                      </a:cubicBezTo>
                      <a:cubicBezTo>
                        <a:pt x="79" y="19"/>
                        <a:pt x="79" y="17"/>
                        <a:pt x="78" y="17"/>
                      </a:cubicBezTo>
                      <a:cubicBezTo>
                        <a:pt x="71" y="9"/>
                        <a:pt x="71" y="9"/>
                        <a:pt x="71" y="9"/>
                      </a:cubicBezTo>
                      <a:cubicBezTo>
                        <a:pt x="70" y="8"/>
                        <a:pt x="69" y="8"/>
                        <a:pt x="68" y="9"/>
                      </a:cubicBezTo>
                      <a:cubicBezTo>
                        <a:pt x="62" y="15"/>
                        <a:pt x="62" y="15"/>
                        <a:pt x="62" y="15"/>
                      </a:cubicBezTo>
                      <a:cubicBezTo>
                        <a:pt x="62" y="15"/>
                        <a:pt x="60" y="16"/>
                        <a:pt x="59" y="15"/>
                      </a:cubicBezTo>
                      <a:cubicBezTo>
                        <a:pt x="53" y="13"/>
                        <a:pt x="53" y="13"/>
                        <a:pt x="53" y="13"/>
                      </a:cubicBezTo>
                      <a:cubicBezTo>
                        <a:pt x="52" y="12"/>
                        <a:pt x="51" y="11"/>
                        <a:pt x="51" y="10"/>
                      </a:cubicBezTo>
                      <a:cubicBezTo>
                        <a:pt x="51" y="2"/>
                        <a:pt x="51" y="2"/>
                        <a:pt x="51" y="2"/>
                      </a:cubicBezTo>
                      <a:cubicBezTo>
                        <a:pt x="51" y="1"/>
                        <a:pt x="50" y="0"/>
                        <a:pt x="49" y="0"/>
                      </a:cubicBezTo>
                      <a:cubicBezTo>
                        <a:pt x="38" y="0"/>
                        <a:pt x="38" y="0"/>
                        <a:pt x="38" y="0"/>
                      </a:cubicBezTo>
                      <a:cubicBezTo>
                        <a:pt x="37" y="0"/>
                        <a:pt x="36" y="1"/>
                        <a:pt x="36" y="2"/>
                      </a:cubicBezTo>
                      <a:cubicBezTo>
                        <a:pt x="36" y="10"/>
                        <a:pt x="36" y="10"/>
                        <a:pt x="36" y="10"/>
                      </a:cubicBezTo>
                      <a:cubicBezTo>
                        <a:pt x="36" y="11"/>
                        <a:pt x="35" y="12"/>
                        <a:pt x="34" y="13"/>
                      </a:cubicBezTo>
                      <a:cubicBezTo>
                        <a:pt x="28" y="15"/>
                        <a:pt x="28" y="15"/>
                        <a:pt x="28" y="15"/>
                      </a:cubicBezTo>
                      <a:cubicBezTo>
                        <a:pt x="27" y="16"/>
                        <a:pt x="25" y="15"/>
                        <a:pt x="25" y="15"/>
                      </a:cubicBezTo>
                      <a:cubicBezTo>
                        <a:pt x="19" y="9"/>
                        <a:pt x="19" y="9"/>
                        <a:pt x="19" y="9"/>
                      </a:cubicBezTo>
                      <a:cubicBezTo>
                        <a:pt x="18" y="8"/>
                        <a:pt x="17" y="8"/>
                        <a:pt x="16" y="9"/>
                      </a:cubicBezTo>
                      <a:cubicBezTo>
                        <a:pt x="9" y="17"/>
                        <a:pt x="9" y="17"/>
                        <a:pt x="9" y="17"/>
                      </a:cubicBezTo>
                      <a:cubicBezTo>
                        <a:pt x="8" y="17"/>
                        <a:pt x="8" y="19"/>
                        <a:pt x="9" y="20"/>
                      </a:cubicBezTo>
                      <a:cubicBezTo>
                        <a:pt x="14" y="25"/>
                        <a:pt x="14" y="25"/>
                        <a:pt x="14" y="25"/>
                      </a:cubicBezTo>
                      <a:cubicBezTo>
                        <a:pt x="15" y="26"/>
                        <a:pt x="15" y="27"/>
                        <a:pt x="15" y="28"/>
                      </a:cubicBezTo>
                      <a:cubicBezTo>
                        <a:pt x="12" y="35"/>
                        <a:pt x="12" y="35"/>
                        <a:pt x="12" y="35"/>
                      </a:cubicBezTo>
                      <a:cubicBezTo>
                        <a:pt x="12" y="36"/>
                        <a:pt x="11" y="37"/>
                        <a:pt x="10" y="37"/>
                      </a:cubicBezTo>
                      <a:cubicBezTo>
                        <a:pt x="2" y="37"/>
                        <a:pt x="2" y="37"/>
                        <a:pt x="2" y="37"/>
                      </a:cubicBezTo>
                      <a:cubicBezTo>
                        <a:pt x="1" y="37"/>
                        <a:pt x="0" y="38"/>
                        <a:pt x="0" y="39"/>
                      </a:cubicBezTo>
                      <a:cubicBezTo>
                        <a:pt x="0" y="49"/>
                        <a:pt x="0" y="49"/>
                        <a:pt x="0" y="49"/>
                      </a:cubicBezTo>
                      <a:cubicBezTo>
                        <a:pt x="0" y="50"/>
                        <a:pt x="1" y="51"/>
                        <a:pt x="2" y="51"/>
                      </a:cubicBezTo>
                      <a:cubicBezTo>
                        <a:pt x="10" y="51"/>
                        <a:pt x="10" y="51"/>
                        <a:pt x="10" y="51"/>
                      </a:cubicBezTo>
                      <a:cubicBezTo>
                        <a:pt x="11" y="51"/>
                        <a:pt x="12" y="52"/>
                        <a:pt x="12" y="53"/>
                      </a:cubicBezTo>
                      <a:cubicBezTo>
                        <a:pt x="15" y="60"/>
                        <a:pt x="15" y="60"/>
                        <a:pt x="15" y="60"/>
                      </a:cubicBezTo>
                      <a:cubicBezTo>
                        <a:pt x="15" y="61"/>
                        <a:pt x="15" y="62"/>
                        <a:pt x="14" y="63"/>
                      </a:cubicBezTo>
                      <a:cubicBezTo>
                        <a:pt x="9" y="68"/>
                        <a:pt x="9" y="68"/>
                        <a:pt x="9" y="68"/>
                      </a:cubicBezTo>
                      <a:cubicBezTo>
                        <a:pt x="8" y="69"/>
                        <a:pt x="8" y="70"/>
                        <a:pt x="9" y="71"/>
                      </a:cubicBezTo>
                      <a:cubicBezTo>
                        <a:pt x="16" y="79"/>
                        <a:pt x="16" y="79"/>
                        <a:pt x="16" y="79"/>
                      </a:cubicBezTo>
                      <a:cubicBezTo>
                        <a:pt x="17" y="79"/>
                        <a:pt x="18" y="79"/>
                        <a:pt x="19" y="79"/>
                      </a:cubicBezTo>
                      <a:cubicBezTo>
                        <a:pt x="25" y="73"/>
                        <a:pt x="25" y="73"/>
                        <a:pt x="25" y="73"/>
                      </a:cubicBezTo>
                      <a:cubicBezTo>
                        <a:pt x="25" y="72"/>
                        <a:pt x="27" y="72"/>
                        <a:pt x="28" y="73"/>
                      </a:cubicBezTo>
                      <a:cubicBezTo>
                        <a:pt x="34" y="75"/>
                        <a:pt x="34" y="75"/>
                        <a:pt x="34" y="75"/>
                      </a:cubicBezTo>
                      <a:cubicBezTo>
                        <a:pt x="35" y="76"/>
                        <a:pt x="36" y="77"/>
                        <a:pt x="36" y="78"/>
                      </a:cubicBezTo>
                      <a:cubicBezTo>
                        <a:pt x="36" y="86"/>
                        <a:pt x="36" y="86"/>
                        <a:pt x="36" y="86"/>
                      </a:cubicBezTo>
                      <a:cubicBezTo>
                        <a:pt x="36" y="87"/>
                        <a:pt x="37" y="88"/>
                        <a:pt x="38" y="88"/>
                      </a:cubicBezTo>
                      <a:cubicBezTo>
                        <a:pt x="49" y="88"/>
                        <a:pt x="49" y="88"/>
                        <a:pt x="49" y="88"/>
                      </a:cubicBezTo>
                      <a:cubicBezTo>
                        <a:pt x="50" y="88"/>
                        <a:pt x="51" y="87"/>
                        <a:pt x="51" y="86"/>
                      </a:cubicBezTo>
                      <a:cubicBezTo>
                        <a:pt x="51" y="78"/>
                        <a:pt x="51" y="78"/>
                        <a:pt x="51" y="78"/>
                      </a:cubicBezTo>
                      <a:cubicBezTo>
                        <a:pt x="51" y="77"/>
                        <a:pt x="52" y="76"/>
                        <a:pt x="53" y="75"/>
                      </a:cubicBezTo>
                      <a:cubicBezTo>
                        <a:pt x="59" y="73"/>
                        <a:pt x="59" y="73"/>
                        <a:pt x="59" y="73"/>
                      </a:cubicBezTo>
                      <a:cubicBezTo>
                        <a:pt x="60" y="72"/>
                        <a:pt x="62" y="72"/>
                        <a:pt x="62" y="73"/>
                      </a:cubicBezTo>
                      <a:cubicBezTo>
                        <a:pt x="68" y="79"/>
                        <a:pt x="68" y="79"/>
                        <a:pt x="68" y="79"/>
                      </a:cubicBezTo>
                      <a:cubicBezTo>
                        <a:pt x="69" y="79"/>
                        <a:pt x="70" y="79"/>
                        <a:pt x="71" y="79"/>
                      </a:cubicBezTo>
                      <a:cubicBezTo>
                        <a:pt x="78" y="71"/>
                        <a:pt x="78" y="71"/>
                        <a:pt x="78" y="71"/>
                      </a:cubicBezTo>
                      <a:cubicBezTo>
                        <a:pt x="79" y="70"/>
                        <a:pt x="79" y="69"/>
                        <a:pt x="78" y="68"/>
                      </a:cubicBezTo>
                      <a:cubicBezTo>
                        <a:pt x="73" y="63"/>
                        <a:pt x="73" y="63"/>
                        <a:pt x="73" y="63"/>
                      </a:cubicBezTo>
                      <a:cubicBezTo>
                        <a:pt x="72" y="62"/>
                        <a:pt x="72" y="61"/>
                        <a:pt x="72" y="60"/>
                      </a:cubicBezTo>
                      <a:cubicBezTo>
                        <a:pt x="75" y="53"/>
                        <a:pt x="75" y="53"/>
                        <a:pt x="75" y="53"/>
                      </a:cubicBezTo>
                      <a:cubicBezTo>
                        <a:pt x="75" y="52"/>
                        <a:pt x="76" y="51"/>
                        <a:pt x="78" y="51"/>
                      </a:cubicBezTo>
                      <a:lnTo>
                        <a:pt x="85" y="51"/>
                      </a:lnTo>
                      <a:close/>
                      <a:moveTo>
                        <a:pt x="58" y="44"/>
                      </a:moveTo>
                      <a:cubicBezTo>
                        <a:pt x="58" y="52"/>
                        <a:pt x="52" y="59"/>
                        <a:pt x="44" y="59"/>
                      </a:cubicBezTo>
                      <a:cubicBezTo>
                        <a:pt x="35" y="59"/>
                        <a:pt x="29" y="52"/>
                        <a:pt x="29" y="44"/>
                      </a:cubicBezTo>
                      <a:cubicBezTo>
                        <a:pt x="29" y="36"/>
                        <a:pt x="35" y="29"/>
                        <a:pt x="44" y="29"/>
                      </a:cubicBezTo>
                      <a:cubicBezTo>
                        <a:pt x="52" y="29"/>
                        <a:pt x="58" y="36"/>
                        <a:pt x="58" y="44"/>
                      </a:cubicBezTo>
                      <a:close/>
                    </a:path>
                  </a:pathLst>
                </a:custGeom>
                <a:grpFill/>
                <a:ln>
                  <a:noFill/>
                </a:ln>
              </p:spPr>
              <p:txBody>
                <a:bodyPr/>
                <a:lstStyle/>
                <a:p>
                  <a:pPr algn="ctr" fontAlgn="base" hangingPunct="1">
                    <a:spcBef>
                      <a:spcPct val="0"/>
                    </a:spcBef>
                    <a:spcAft>
                      <a:spcPct val="0"/>
                    </a:spcAft>
                    <a:defRPr/>
                  </a:pPr>
                  <a:endParaRPr lang="en-US" kern="1200">
                    <a:solidFill>
                      <a:srgbClr val="0F5494"/>
                    </a:solidFill>
                    <a:latin typeface="Gill Sans" charset="0"/>
                    <a:sym typeface="Gill Sans" charset="0"/>
                  </a:endParaRPr>
                </a:p>
              </p:txBody>
            </p:sp>
          </p:grpSp>
          <p:grpSp>
            <p:nvGrpSpPr>
              <p:cNvPr id="130" name="Group 129"/>
              <p:cNvGrpSpPr/>
              <p:nvPr/>
            </p:nvGrpSpPr>
            <p:grpSpPr bwMode="gray">
              <a:xfrm rot="5400000">
                <a:off x="558599" y="2499878"/>
                <a:ext cx="342554" cy="369050"/>
                <a:chOff x="6969126" y="1104900"/>
                <a:chExt cx="287338" cy="309563"/>
              </a:xfrm>
              <a:solidFill>
                <a:srgbClr val="FF9900"/>
              </a:solidFill>
            </p:grpSpPr>
            <p:sp>
              <p:nvSpPr>
                <p:cNvPr id="163" name="Freeform 47"/>
                <p:cNvSpPr>
                  <a:spLocks noEditPoints="1"/>
                </p:cNvSpPr>
                <p:nvPr/>
              </p:nvSpPr>
              <p:spPr bwMode="gray">
                <a:xfrm>
                  <a:off x="6969126" y="1104900"/>
                  <a:ext cx="220663" cy="220662"/>
                </a:xfrm>
                <a:custGeom>
                  <a:avLst/>
                  <a:gdLst>
                    <a:gd name="T0" fmla="*/ 176 w 176"/>
                    <a:gd name="T1" fmla="*/ 99 h 176"/>
                    <a:gd name="T2" fmla="*/ 172 w 176"/>
                    <a:gd name="T3" fmla="*/ 73 h 176"/>
                    <a:gd name="T4" fmla="*/ 151 w 176"/>
                    <a:gd name="T5" fmla="*/ 70 h 176"/>
                    <a:gd name="T6" fmla="*/ 147 w 176"/>
                    <a:gd name="T7" fmla="*/ 50 h 176"/>
                    <a:gd name="T8" fmla="*/ 158 w 176"/>
                    <a:gd name="T9" fmla="*/ 33 h 176"/>
                    <a:gd name="T10" fmla="*/ 137 w 176"/>
                    <a:gd name="T11" fmla="*/ 18 h 176"/>
                    <a:gd name="T12" fmla="*/ 120 w 176"/>
                    <a:gd name="T13" fmla="*/ 31 h 176"/>
                    <a:gd name="T14" fmla="*/ 103 w 176"/>
                    <a:gd name="T15" fmla="*/ 20 h 176"/>
                    <a:gd name="T16" fmla="*/ 99 w 176"/>
                    <a:gd name="T17" fmla="*/ 0 h 176"/>
                    <a:gd name="T18" fmla="*/ 74 w 176"/>
                    <a:gd name="T19" fmla="*/ 4 h 176"/>
                    <a:gd name="T20" fmla="*/ 70 w 176"/>
                    <a:gd name="T21" fmla="*/ 25 h 176"/>
                    <a:gd name="T22" fmla="*/ 50 w 176"/>
                    <a:gd name="T23" fmla="*/ 30 h 176"/>
                    <a:gd name="T24" fmla="*/ 34 w 176"/>
                    <a:gd name="T25" fmla="*/ 18 h 176"/>
                    <a:gd name="T26" fmla="*/ 19 w 176"/>
                    <a:gd name="T27" fmla="*/ 39 h 176"/>
                    <a:gd name="T28" fmla="*/ 31 w 176"/>
                    <a:gd name="T29" fmla="*/ 57 h 176"/>
                    <a:gd name="T30" fmla="*/ 20 w 176"/>
                    <a:gd name="T31" fmla="*/ 73 h 176"/>
                    <a:gd name="T32" fmla="*/ 0 w 176"/>
                    <a:gd name="T33" fmla="*/ 77 h 176"/>
                    <a:gd name="T34" fmla="*/ 4 w 176"/>
                    <a:gd name="T35" fmla="*/ 103 h 176"/>
                    <a:gd name="T36" fmla="*/ 25 w 176"/>
                    <a:gd name="T37" fmla="*/ 106 h 176"/>
                    <a:gd name="T38" fmla="*/ 30 w 176"/>
                    <a:gd name="T39" fmla="*/ 126 h 176"/>
                    <a:gd name="T40" fmla="*/ 19 w 176"/>
                    <a:gd name="T41" fmla="*/ 142 h 176"/>
                    <a:gd name="T42" fmla="*/ 39 w 176"/>
                    <a:gd name="T43" fmla="*/ 157 h 176"/>
                    <a:gd name="T44" fmla="*/ 57 w 176"/>
                    <a:gd name="T45" fmla="*/ 145 h 176"/>
                    <a:gd name="T46" fmla="*/ 73 w 176"/>
                    <a:gd name="T47" fmla="*/ 156 h 176"/>
                    <a:gd name="T48" fmla="*/ 77 w 176"/>
                    <a:gd name="T49" fmla="*/ 176 h 176"/>
                    <a:gd name="T50" fmla="*/ 103 w 176"/>
                    <a:gd name="T51" fmla="*/ 172 h 176"/>
                    <a:gd name="T52" fmla="*/ 107 w 176"/>
                    <a:gd name="T53" fmla="*/ 151 h 176"/>
                    <a:gd name="T54" fmla="*/ 126 w 176"/>
                    <a:gd name="T55" fmla="*/ 146 h 176"/>
                    <a:gd name="T56" fmla="*/ 143 w 176"/>
                    <a:gd name="T57" fmla="*/ 157 h 176"/>
                    <a:gd name="T58" fmla="*/ 158 w 176"/>
                    <a:gd name="T59" fmla="*/ 137 h 176"/>
                    <a:gd name="T60" fmla="*/ 146 w 176"/>
                    <a:gd name="T61" fmla="*/ 119 h 176"/>
                    <a:gd name="T62" fmla="*/ 156 w 176"/>
                    <a:gd name="T63" fmla="*/ 103 h 176"/>
                    <a:gd name="T64" fmla="*/ 88 w 176"/>
                    <a:gd name="T65" fmla="*/ 126 h 176"/>
                    <a:gd name="T66" fmla="*/ 88 w 176"/>
                    <a:gd name="T67" fmla="*/ 50 h 176"/>
                    <a:gd name="T68" fmla="*/ 88 w 176"/>
                    <a:gd name="T69"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6">
                      <a:moveTo>
                        <a:pt x="172" y="103"/>
                      </a:moveTo>
                      <a:cubicBezTo>
                        <a:pt x="174" y="103"/>
                        <a:pt x="176" y="101"/>
                        <a:pt x="176" y="99"/>
                      </a:cubicBezTo>
                      <a:cubicBezTo>
                        <a:pt x="176" y="77"/>
                        <a:pt x="176" y="77"/>
                        <a:pt x="176" y="77"/>
                      </a:cubicBezTo>
                      <a:cubicBezTo>
                        <a:pt x="176" y="75"/>
                        <a:pt x="174" y="73"/>
                        <a:pt x="172" y="73"/>
                      </a:cubicBezTo>
                      <a:cubicBezTo>
                        <a:pt x="156" y="73"/>
                        <a:pt x="156" y="73"/>
                        <a:pt x="156" y="73"/>
                      </a:cubicBezTo>
                      <a:cubicBezTo>
                        <a:pt x="154" y="73"/>
                        <a:pt x="152" y="72"/>
                        <a:pt x="151" y="70"/>
                      </a:cubicBezTo>
                      <a:cubicBezTo>
                        <a:pt x="146" y="57"/>
                        <a:pt x="146" y="57"/>
                        <a:pt x="146" y="57"/>
                      </a:cubicBezTo>
                      <a:cubicBezTo>
                        <a:pt x="145" y="55"/>
                        <a:pt x="145" y="52"/>
                        <a:pt x="147" y="50"/>
                      </a:cubicBezTo>
                      <a:cubicBezTo>
                        <a:pt x="158" y="39"/>
                        <a:pt x="158" y="39"/>
                        <a:pt x="158" y="39"/>
                      </a:cubicBezTo>
                      <a:cubicBezTo>
                        <a:pt x="159" y="38"/>
                        <a:pt x="159" y="35"/>
                        <a:pt x="158" y="33"/>
                      </a:cubicBezTo>
                      <a:cubicBezTo>
                        <a:pt x="143" y="18"/>
                        <a:pt x="143" y="18"/>
                        <a:pt x="143" y="18"/>
                      </a:cubicBezTo>
                      <a:cubicBezTo>
                        <a:pt x="141" y="17"/>
                        <a:pt x="139" y="17"/>
                        <a:pt x="137" y="18"/>
                      </a:cubicBezTo>
                      <a:cubicBezTo>
                        <a:pt x="126" y="30"/>
                        <a:pt x="126" y="30"/>
                        <a:pt x="126" y="30"/>
                      </a:cubicBezTo>
                      <a:cubicBezTo>
                        <a:pt x="124" y="31"/>
                        <a:pt x="121" y="32"/>
                        <a:pt x="120" y="31"/>
                      </a:cubicBezTo>
                      <a:cubicBezTo>
                        <a:pt x="107" y="25"/>
                        <a:pt x="107" y="25"/>
                        <a:pt x="107" y="25"/>
                      </a:cubicBezTo>
                      <a:cubicBezTo>
                        <a:pt x="104" y="24"/>
                        <a:pt x="103" y="22"/>
                        <a:pt x="103" y="20"/>
                      </a:cubicBezTo>
                      <a:cubicBezTo>
                        <a:pt x="103" y="4"/>
                        <a:pt x="103" y="4"/>
                        <a:pt x="103" y="4"/>
                      </a:cubicBezTo>
                      <a:cubicBezTo>
                        <a:pt x="103" y="2"/>
                        <a:pt x="101" y="0"/>
                        <a:pt x="99" y="0"/>
                      </a:cubicBezTo>
                      <a:cubicBezTo>
                        <a:pt x="78" y="0"/>
                        <a:pt x="78" y="0"/>
                        <a:pt x="78" y="0"/>
                      </a:cubicBezTo>
                      <a:cubicBezTo>
                        <a:pt x="75" y="0"/>
                        <a:pt x="74" y="2"/>
                        <a:pt x="74" y="4"/>
                      </a:cubicBezTo>
                      <a:cubicBezTo>
                        <a:pt x="74" y="20"/>
                        <a:pt x="74" y="20"/>
                        <a:pt x="74" y="20"/>
                      </a:cubicBezTo>
                      <a:cubicBezTo>
                        <a:pt x="74" y="22"/>
                        <a:pt x="72" y="24"/>
                        <a:pt x="70" y="25"/>
                      </a:cubicBezTo>
                      <a:cubicBezTo>
                        <a:pt x="57" y="31"/>
                        <a:pt x="57" y="31"/>
                        <a:pt x="57" y="31"/>
                      </a:cubicBezTo>
                      <a:cubicBezTo>
                        <a:pt x="55" y="32"/>
                        <a:pt x="52" y="31"/>
                        <a:pt x="50" y="30"/>
                      </a:cubicBezTo>
                      <a:cubicBezTo>
                        <a:pt x="39" y="18"/>
                        <a:pt x="39" y="18"/>
                        <a:pt x="39" y="18"/>
                      </a:cubicBezTo>
                      <a:cubicBezTo>
                        <a:pt x="38" y="17"/>
                        <a:pt x="35" y="17"/>
                        <a:pt x="34" y="18"/>
                      </a:cubicBezTo>
                      <a:cubicBezTo>
                        <a:pt x="19" y="33"/>
                        <a:pt x="19" y="33"/>
                        <a:pt x="19" y="33"/>
                      </a:cubicBezTo>
                      <a:cubicBezTo>
                        <a:pt x="17" y="35"/>
                        <a:pt x="17" y="38"/>
                        <a:pt x="19" y="39"/>
                      </a:cubicBezTo>
                      <a:cubicBezTo>
                        <a:pt x="30" y="50"/>
                        <a:pt x="30" y="50"/>
                        <a:pt x="30" y="50"/>
                      </a:cubicBezTo>
                      <a:cubicBezTo>
                        <a:pt x="31" y="52"/>
                        <a:pt x="32" y="55"/>
                        <a:pt x="31" y="57"/>
                      </a:cubicBezTo>
                      <a:cubicBezTo>
                        <a:pt x="25" y="70"/>
                        <a:pt x="25" y="70"/>
                        <a:pt x="25" y="70"/>
                      </a:cubicBezTo>
                      <a:cubicBezTo>
                        <a:pt x="25" y="72"/>
                        <a:pt x="22" y="73"/>
                        <a:pt x="20" y="73"/>
                      </a:cubicBezTo>
                      <a:cubicBezTo>
                        <a:pt x="4" y="73"/>
                        <a:pt x="4" y="73"/>
                        <a:pt x="4" y="73"/>
                      </a:cubicBezTo>
                      <a:cubicBezTo>
                        <a:pt x="2" y="73"/>
                        <a:pt x="0" y="75"/>
                        <a:pt x="0" y="77"/>
                      </a:cubicBezTo>
                      <a:cubicBezTo>
                        <a:pt x="0" y="99"/>
                        <a:pt x="0" y="99"/>
                        <a:pt x="0" y="99"/>
                      </a:cubicBezTo>
                      <a:cubicBezTo>
                        <a:pt x="0" y="101"/>
                        <a:pt x="2" y="103"/>
                        <a:pt x="4" y="103"/>
                      </a:cubicBezTo>
                      <a:cubicBezTo>
                        <a:pt x="20" y="103"/>
                        <a:pt x="20" y="103"/>
                        <a:pt x="20" y="103"/>
                      </a:cubicBezTo>
                      <a:cubicBezTo>
                        <a:pt x="22" y="103"/>
                        <a:pt x="25" y="104"/>
                        <a:pt x="25" y="106"/>
                      </a:cubicBezTo>
                      <a:cubicBezTo>
                        <a:pt x="31" y="119"/>
                        <a:pt x="31" y="119"/>
                        <a:pt x="31" y="119"/>
                      </a:cubicBezTo>
                      <a:cubicBezTo>
                        <a:pt x="32" y="121"/>
                        <a:pt x="31" y="124"/>
                        <a:pt x="30" y="126"/>
                      </a:cubicBezTo>
                      <a:cubicBezTo>
                        <a:pt x="19" y="137"/>
                        <a:pt x="19" y="137"/>
                        <a:pt x="19" y="137"/>
                      </a:cubicBezTo>
                      <a:cubicBezTo>
                        <a:pt x="17" y="138"/>
                        <a:pt x="17" y="141"/>
                        <a:pt x="19" y="142"/>
                      </a:cubicBezTo>
                      <a:cubicBezTo>
                        <a:pt x="34" y="157"/>
                        <a:pt x="34" y="157"/>
                        <a:pt x="34" y="157"/>
                      </a:cubicBezTo>
                      <a:cubicBezTo>
                        <a:pt x="35" y="159"/>
                        <a:pt x="38" y="159"/>
                        <a:pt x="39" y="157"/>
                      </a:cubicBezTo>
                      <a:cubicBezTo>
                        <a:pt x="50" y="146"/>
                        <a:pt x="50" y="146"/>
                        <a:pt x="50" y="146"/>
                      </a:cubicBezTo>
                      <a:cubicBezTo>
                        <a:pt x="52" y="145"/>
                        <a:pt x="55" y="144"/>
                        <a:pt x="57" y="145"/>
                      </a:cubicBezTo>
                      <a:cubicBezTo>
                        <a:pt x="70" y="151"/>
                        <a:pt x="70" y="151"/>
                        <a:pt x="70" y="151"/>
                      </a:cubicBezTo>
                      <a:cubicBezTo>
                        <a:pt x="72" y="152"/>
                        <a:pt x="73" y="154"/>
                        <a:pt x="73" y="156"/>
                      </a:cubicBezTo>
                      <a:cubicBezTo>
                        <a:pt x="73" y="172"/>
                        <a:pt x="73" y="172"/>
                        <a:pt x="73" y="172"/>
                      </a:cubicBezTo>
                      <a:cubicBezTo>
                        <a:pt x="73" y="174"/>
                        <a:pt x="75" y="176"/>
                        <a:pt x="77" y="176"/>
                      </a:cubicBezTo>
                      <a:cubicBezTo>
                        <a:pt x="99" y="176"/>
                        <a:pt x="99" y="176"/>
                        <a:pt x="99" y="176"/>
                      </a:cubicBezTo>
                      <a:cubicBezTo>
                        <a:pt x="101" y="176"/>
                        <a:pt x="103" y="174"/>
                        <a:pt x="103" y="172"/>
                      </a:cubicBezTo>
                      <a:cubicBezTo>
                        <a:pt x="103" y="156"/>
                        <a:pt x="103" y="156"/>
                        <a:pt x="103" y="156"/>
                      </a:cubicBezTo>
                      <a:cubicBezTo>
                        <a:pt x="103" y="154"/>
                        <a:pt x="104" y="152"/>
                        <a:pt x="107" y="151"/>
                      </a:cubicBezTo>
                      <a:cubicBezTo>
                        <a:pt x="120" y="145"/>
                        <a:pt x="120" y="145"/>
                        <a:pt x="120" y="145"/>
                      </a:cubicBezTo>
                      <a:cubicBezTo>
                        <a:pt x="121" y="144"/>
                        <a:pt x="124" y="145"/>
                        <a:pt x="126" y="146"/>
                      </a:cubicBezTo>
                      <a:cubicBezTo>
                        <a:pt x="137" y="157"/>
                        <a:pt x="137" y="157"/>
                        <a:pt x="137" y="157"/>
                      </a:cubicBezTo>
                      <a:cubicBezTo>
                        <a:pt x="139" y="159"/>
                        <a:pt x="141" y="159"/>
                        <a:pt x="143" y="157"/>
                      </a:cubicBezTo>
                      <a:cubicBezTo>
                        <a:pt x="158" y="142"/>
                        <a:pt x="158" y="142"/>
                        <a:pt x="158" y="142"/>
                      </a:cubicBezTo>
                      <a:cubicBezTo>
                        <a:pt x="159" y="141"/>
                        <a:pt x="159" y="138"/>
                        <a:pt x="158" y="137"/>
                      </a:cubicBezTo>
                      <a:cubicBezTo>
                        <a:pt x="147" y="126"/>
                        <a:pt x="147" y="126"/>
                        <a:pt x="147" y="126"/>
                      </a:cubicBezTo>
                      <a:cubicBezTo>
                        <a:pt x="145" y="124"/>
                        <a:pt x="145" y="121"/>
                        <a:pt x="146" y="119"/>
                      </a:cubicBezTo>
                      <a:cubicBezTo>
                        <a:pt x="151" y="106"/>
                        <a:pt x="151" y="106"/>
                        <a:pt x="151" y="106"/>
                      </a:cubicBezTo>
                      <a:cubicBezTo>
                        <a:pt x="152" y="104"/>
                        <a:pt x="154" y="103"/>
                        <a:pt x="156" y="103"/>
                      </a:cubicBezTo>
                      <a:lnTo>
                        <a:pt x="172" y="103"/>
                      </a:lnTo>
                      <a:close/>
                      <a:moveTo>
                        <a:pt x="88" y="126"/>
                      </a:moveTo>
                      <a:cubicBezTo>
                        <a:pt x="67" y="126"/>
                        <a:pt x="50" y="109"/>
                        <a:pt x="50" y="88"/>
                      </a:cubicBezTo>
                      <a:cubicBezTo>
                        <a:pt x="50" y="67"/>
                        <a:pt x="67" y="50"/>
                        <a:pt x="88" y="50"/>
                      </a:cubicBezTo>
                      <a:cubicBezTo>
                        <a:pt x="109" y="50"/>
                        <a:pt x="126" y="67"/>
                        <a:pt x="126" y="88"/>
                      </a:cubicBezTo>
                      <a:cubicBezTo>
                        <a:pt x="126" y="109"/>
                        <a:pt x="109" y="126"/>
                        <a:pt x="88" y="126"/>
                      </a:cubicBezTo>
                      <a:close/>
                    </a:path>
                  </a:pathLst>
                </a:custGeom>
                <a:grpFill/>
                <a:ln>
                  <a:noFill/>
                </a:ln>
              </p:spPr>
              <p:txBody>
                <a:bodyPr/>
                <a:lstStyle/>
                <a:p>
                  <a:pPr algn="ctr" fontAlgn="base" hangingPunct="1">
                    <a:spcBef>
                      <a:spcPct val="0"/>
                    </a:spcBef>
                    <a:spcAft>
                      <a:spcPct val="0"/>
                    </a:spcAft>
                    <a:defRPr/>
                  </a:pPr>
                  <a:endParaRPr lang="en-US" kern="1200">
                    <a:solidFill>
                      <a:srgbClr val="0F5494"/>
                    </a:solidFill>
                    <a:latin typeface="Gill Sans" charset="0"/>
                    <a:sym typeface="Gill Sans" charset="0"/>
                  </a:endParaRPr>
                </a:p>
              </p:txBody>
            </p:sp>
            <p:sp>
              <p:nvSpPr>
                <p:cNvPr id="164" name="Freeform 48"/>
                <p:cNvSpPr>
                  <a:spLocks noEditPoints="1"/>
                </p:cNvSpPr>
                <p:nvPr/>
              </p:nvSpPr>
              <p:spPr bwMode="gray">
                <a:xfrm>
                  <a:off x="7146926" y="1303338"/>
                  <a:ext cx="109538" cy="111125"/>
                </a:xfrm>
                <a:custGeom>
                  <a:avLst/>
                  <a:gdLst>
                    <a:gd name="T0" fmla="*/ 87 w 87"/>
                    <a:gd name="T1" fmla="*/ 49 h 88"/>
                    <a:gd name="T2" fmla="*/ 85 w 87"/>
                    <a:gd name="T3" fmla="*/ 37 h 88"/>
                    <a:gd name="T4" fmla="*/ 75 w 87"/>
                    <a:gd name="T5" fmla="*/ 35 h 88"/>
                    <a:gd name="T6" fmla="*/ 73 w 87"/>
                    <a:gd name="T7" fmla="*/ 25 h 88"/>
                    <a:gd name="T8" fmla="*/ 78 w 87"/>
                    <a:gd name="T9" fmla="*/ 17 h 88"/>
                    <a:gd name="T10" fmla="*/ 68 w 87"/>
                    <a:gd name="T11" fmla="*/ 9 h 88"/>
                    <a:gd name="T12" fmla="*/ 59 w 87"/>
                    <a:gd name="T13" fmla="*/ 15 h 88"/>
                    <a:gd name="T14" fmla="*/ 51 w 87"/>
                    <a:gd name="T15" fmla="*/ 10 h 88"/>
                    <a:gd name="T16" fmla="*/ 49 w 87"/>
                    <a:gd name="T17" fmla="*/ 0 h 88"/>
                    <a:gd name="T18" fmla="*/ 36 w 87"/>
                    <a:gd name="T19" fmla="*/ 2 h 88"/>
                    <a:gd name="T20" fmla="*/ 34 w 87"/>
                    <a:gd name="T21" fmla="*/ 13 h 88"/>
                    <a:gd name="T22" fmla="*/ 25 w 87"/>
                    <a:gd name="T23" fmla="*/ 15 h 88"/>
                    <a:gd name="T24" fmla="*/ 16 w 87"/>
                    <a:gd name="T25" fmla="*/ 9 h 88"/>
                    <a:gd name="T26" fmla="*/ 9 w 87"/>
                    <a:gd name="T27" fmla="*/ 20 h 88"/>
                    <a:gd name="T28" fmla="*/ 15 w 87"/>
                    <a:gd name="T29" fmla="*/ 28 h 88"/>
                    <a:gd name="T30" fmla="*/ 10 w 87"/>
                    <a:gd name="T31" fmla="*/ 37 h 88"/>
                    <a:gd name="T32" fmla="*/ 0 w 87"/>
                    <a:gd name="T33" fmla="*/ 39 h 88"/>
                    <a:gd name="T34" fmla="*/ 2 w 87"/>
                    <a:gd name="T35" fmla="*/ 51 h 88"/>
                    <a:gd name="T36" fmla="*/ 12 w 87"/>
                    <a:gd name="T37" fmla="*/ 53 h 88"/>
                    <a:gd name="T38" fmla="*/ 14 w 87"/>
                    <a:gd name="T39" fmla="*/ 63 h 88"/>
                    <a:gd name="T40" fmla="*/ 9 w 87"/>
                    <a:gd name="T41" fmla="*/ 71 h 88"/>
                    <a:gd name="T42" fmla="*/ 19 w 87"/>
                    <a:gd name="T43" fmla="*/ 79 h 88"/>
                    <a:gd name="T44" fmla="*/ 28 w 87"/>
                    <a:gd name="T45" fmla="*/ 73 h 88"/>
                    <a:gd name="T46" fmla="*/ 36 w 87"/>
                    <a:gd name="T47" fmla="*/ 78 h 88"/>
                    <a:gd name="T48" fmla="*/ 38 w 87"/>
                    <a:gd name="T49" fmla="*/ 88 h 88"/>
                    <a:gd name="T50" fmla="*/ 51 w 87"/>
                    <a:gd name="T51" fmla="*/ 86 h 88"/>
                    <a:gd name="T52" fmla="*/ 53 w 87"/>
                    <a:gd name="T53" fmla="*/ 75 h 88"/>
                    <a:gd name="T54" fmla="*/ 62 w 87"/>
                    <a:gd name="T55" fmla="*/ 73 h 88"/>
                    <a:gd name="T56" fmla="*/ 71 w 87"/>
                    <a:gd name="T57" fmla="*/ 79 h 88"/>
                    <a:gd name="T58" fmla="*/ 78 w 87"/>
                    <a:gd name="T59" fmla="*/ 68 h 88"/>
                    <a:gd name="T60" fmla="*/ 72 w 87"/>
                    <a:gd name="T61" fmla="*/ 60 h 88"/>
                    <a:gd name="T62" fmla="*/ 78 w 87"/>
                    <a:gd name="T63" fmla="*/ 51 h 88"/>
                    <a:gd name="T64" fmla="*/ 58 w 87"/>
                    <a:gd name="T65" fmla="*/ 44 h 88"/>
                    <a:gd name="T66" fmla="*/ 29 w 87"/>
                    <a:gd name="T67" fmla="*/ 44 h 88"/>
                    <a:gd name="T68" fmla="*/ 58 w 87"/>
                    <a:gd name="T69"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88">
                      <a:moveTo>
                        <a:pt x="85" y="51"/>
                      </a:moveTo>
                      <a:cubicBezTo>
                        <a:pt x="86" y="51"/>
                        <a:pt x="87" y="50"/>
                        <a:pt x="87" y="49"/>
                      </a:cubicBezTo>
                      <a:cubicBezTo>
                        <a:pt x="87" y="39"/>
                        <a:pt x="87" y="39"/>
                        <a:pt x="87" y="39"/>
                      </a:cubicBezTo>
                      <a:cubicBezTo>
                        <a:pt x="87" y="38"/>
                        <a:pt x="86" y="37"/>
                        <a:pt x="85" y="37"/>
                      </a:cubicBezTo>
                      <a:cubicBezTo>
                        <a:pt x="78" y="37"/>
                        <a:pt x="78" y="37"/>
                        <a:pt x="78" y="37"/>
                      </a:cubicBezTo>
                      <a:cubicBezTo>
                        <a:pt x="77" y="37"/>
                        <a:pt x="75" y="36"/>
                        <a:pt x="75" y="35"/>
                      </a:cubicBezTo>
                      <a:cubicBezTo>
                        <a:pt x="72" y="28"/>
                        <a:pt x="72" y="28"/>
                        <a:pt x="72" y="28"/>
                      </a:cubicBezTo>
                      <a:cubicBezTo>
                        <a:pt x="72" y="27"/>
                        <a:pt x="72" y="26"/>
                        <a:pt x="73" y="25"/>
                      </a:cubicBezTo>
                      <a:cubicBezTo>
                        <a:pt x="78" y="20"/>
                        <a:pt x="78" y="20"/>
                        <a:pt x="78" y="20"/>
                      </a:cubicBezTo>
                      <a:cubicBezTo>
                        <a:pt x="79" y="19"/>
                        <a:pt x="79" y="17"/>
                        <a:pt x="78" y="17"/>
                      </a:cubicBezTo>
                      <a:cubicBezTo>
                        <a:pt x="71" y="9"/>
                        <a:pt x="71" y="9"/>
                        <a:pt x="71" y="9"/>
                      </a:cubicBezTo>
                      <a:cubicBezTo>
                        <a:pt x="70" y="8"/>
                        <a:pt x="69" y="8"/>
                        <a:pt x="68" y="9"/>
                      </a:cubicBezTo>
                      <a:cubicBezTo>
                        <a:pt x="62" y="15"/>
                        <a:pt x="62" y="15"/>
                        <a:pt x="62" y="15"/>
                      </a:cubicBezTo>
                      <a:cubicBezTo>
                        <a:pt x="62" y="15"/>
                        <a:pt x="60" y="16"/>
                        <a:pt x="59" y="15"/>
                      </a:cubicBezTo>
                      <a:cubicBezTo>
                        <a:pt x="53" y="13"/>
                        <a:pt x="53" y="13"/>
                        <a:pt x="53" y="13"/>
                      </a:cubicBezTo>
                      <a:cubicBezTo>
                        <a:pt x="52" y="12"/>
                        <a:pt x="51" y="11"/>
                        <a:pt x="51" y="10"/>
                      </a:cubicBezTo>
                      <a:cubicBezTo>
                        <a:pt x="51" y="2"/>
                        <a:pt x="51" y="2"/>
                        <a:pt x="51" y="2"/>
                      </a:cubicBezTo>
                      <a:cubicBezTo>
                        <a:pt x="51" y="1"/>
                        <a:pt x="50" y="0"/>
                        <a:pt x="49" y="0"/>
                      </a:cubicBezTo>
                      <a:cubicBezTo>
                        <a:pt x="38" y="0"/>
                        <a:pt x="38" y="0"/>
                        <a:pt x="38" y="0"/>
                      </a:cubicBezTo>
                      <a:cubicBezTo>
                        <a:pt x="37" y="0"/>
                        <a:pt x="36" y="1"/>
                        <a:pt x="36" y="2"/>
                      </a:cubicBezTo>
                      <a:cubicBezTo>
                        <a:pt x="36" y="10"/>
                        <a:pt x="36" y="10"/>
                        <a:pt x="36" y="10"/>
                      </a:cubicBezTo>
                      <a:cubicBezTo>
                        <a:pt x="36" y="11"/>
                        <a:pt x="35" y="12"/>
                        <a:pt x="34" y="13"/>
                      </a:cubicBezTo>
                      <a:cubicBezTo>
                        <a:pt x="28" y="15"/>
                        <a:pt x="28" y="15"/>
                        <a:pt x="28" y="15"/>
                      </a:cubicBezTo>
                      <a:cubicBezTo>
                        <a:pt x="27" y="16"/>
                        <a:pt x="25" y="15"/>
                        <a:pt x="25" y="15"/>
                      </a:cubicBezTo>
                      <a:cubicBezTo>
                        <a:pt x="19" y="9"/>
                        <a:pt x="19" y="9"/>
                        <a:pt x="19" y="9"/>
                      </a:cubicBezTo>
                      <a:cubicBezTo>
                        <a:pt x="18" y="8"/>
                        <a:pt x="17" y="8"/>
                        <a:pt x="16" y="9"/>
                      </a:cubicBezTo>
                      <a:cubicBezTo>
                        <a:pt x="9" y="17"/>
                        <a:pt x="9" y="17"/>
                        <a:pt x="9" y="17"/>
                      </a:cubicBezTo>
                      <a:cubicBezTo>
                        <a:pt x="8" y="17"/>
                        <a:pt x="8" y="19"/>
                        <a:pt x="9" y="20"/>
                      </a:cubicBezTo>
                      <a:cubicBezTo>
                        <a:pt x="14" y="25"/>
                        <a:pt x="14" y="25"/>
                        <a:pt x="14" y="25"/>
                      </a:cubicBezTo>
                      <a:cubicBezTo>
                        <a:pt x="15" y="26"/>
                        <a:pt x="15" y="27"/>
                        <a:pt x="15" y="28"/>
                      </a:cubicBezTo>
                      <a:cubicBezTo>
                        <a:pt x="12" y="35"/>
                        <a:pt x="12" y="35"/>
                        <a:pt x="12" y="35"/>
                      </a:cubicBezTo>
                      <a:cubicBezTo>
                        <a:pt x="12" y="36"/>
                        <a:pt x="11" y="37"/>
                        <a:pt x="10" y="37"/>
                      </a:cubicBezTo>
                      <a:cubicBezTo>
                        <a:pt x="2" y="37"/>
                        <a:pt x="2" y="37"/>
                        <a:pt x="2" y="37"/>
                      </a:cubicBezTo>
                      <a:cubicBezTo>
                        <a:pt x="1" y="37"/>
                        <a:pt x="0" y="38"/>
                        <a:pt x="0" y="39"/>
                      </a:cubicBezTo>
                      <a:cubicBezTo>
                        <a:pt x="0" y="49"/>
                        <a:pt x="0" y="49"/>
                        <a:pt x="0" y="49"/>
                      </a:cubicBezTo>
                      <a:cubicBezTo>
                        <a:pt x="0" y="50"/>
                        <a:pt x="1" y="51"/>
                        <a:pt x="2" y="51"/>
                      </a:cubicBezTo>
                      <a:cubicBezTo>
                        <a:pt x="10" y="51"/>
                        <a:pt x="10" y="51"/>
                        <a:pt x="10" y="51"/>
                      </a:cubicBezTo>
                      <a:cubicBezTo>
                        <a:pt x="11" y="51"/>
                        <a:pt x="12" y="52"/>
                        <a:pt x="12" y="53"/>
                      </a:cubicBezTo>
                      <a:cubicBezTo>
                        <a:pt x="15" y="60"/>
                        <a:pt x="15" y="60"/>
                        <a:pt x="15" y="60"/>
                      </a:cubicBezTo>
                      <a:cubicBezTo>
                        <a:pt x="15" y="61"/>
                        <a:pt x="15" y="62"/>
                        <a:pt x="14" y="63"/>
                      </a:cubicBezTo>
                      <a:cubicBezTo>
                        <a:pt x="9" y="68"/>
                        <a:pt x="9" y="68"/>
                        <a:pt x="9" y="68"/>
                      </a:cubicBezTo>
                      <a:cubicBezTo>
                        <a:pt x="8" y="69"/>
                        <a:pt x="8" y="70"/>
                        <a:pt x="9" y="71"/>
                      </a:cubicBezTo>
                      <a:cubicBezTo>
                        <a:pt x="16" y="79"/>
                        <a:pt x="16" y="79"/>
                        <a:pt x="16" y="79"/>
                      </a:cubicBezTo>
                      <a:cubicBezTo>
                        <a:pt x="17" y="79"/>
                        <a:pt x="18" y="79"/>
                        <a:pt x="19" y="79"/>
                      </a:cubicBezTo>
                      <a:cubicBezTo>
                        <a:pt x="25" y="73"/>
                        <a:pt x="25" y="73"/>
                        <a:pt x="25" y="73"/>
                      </a:cubicBezTo>
                      <a:cubicBezTo>
                        <a:pt x="25" y="72"/>
                        <a:pt x="27" y="72"/>
                        <a:pt x="28" y="73"/>
                      </a:cubicBezTo>
                      <a:cubicBezTo>
                        <a:pt x="34" y="75"/>
                        <a:pt x="34" y="75"/>
                        <a:pt x="34" y="75"/>
                      </a:cubicBezTo>
                      <a:cubicBezTo>
                        <a:pt x="35" y="76"/>
                        <a:pt x="36" y="77"/>
                        <a:pt x="36" y="78"/>
                      </a:cubicBezTo>
                      <a:cubicBezTo>
                        <a:pt x="36" y="86"/>
                        <a:pt x="36" y="86"/>
                        <a:pt x="36" y="86"/>
                      </a:cubicBezTo>
                      <a:cubicBezTo>
                        <a:pt x="36" y="87"/>
                        <a:pt x="37" y="88"/>
                        <a:pt x="38" y="88"/>
                      </a:cubicBezTo>
                      <a:cubicBezTo>
                        <a:pt x="49" y="88"/>
                        <a:pt x="49" y="88"/>
                        <a:pt x="49" y="88"/>
                      </a:cubicBezTo>
                      <a:cubicBezTo>
                        <a:pt x="50" y="88"/>
                        <a:pt x="51" y="87"/>
                        <a:pt x="51" y="86"/>
                      </a:cubicBezTo>
                      <a:cubicBezTo>
                        <a:pt x="51" y="78"/>
                        <a:pt x="51" y="78"/>
                        <a:pt x="51" y="78"/>
                      </a:cubicBezTo>
                      <a:cubicBezTo>
                        <a:pt x="51" y="77"/>
                        <a:pt x="52" y="76"/>
                        <a:pt x="53" y="75"/>
                      </a:cubicBezTo>
                      <a:cubicBezTo>
                        <a:pt x="59" y="73"/>
                        <a:pt x="59" y="73"/>
                        <a:pt x="59" y="73"/>
                      </a:cubicBezTo>
                      <a:cubicBezTo>
                        <a:pt x="60" y="72"/>
                        <a:pt x="62" y="72"/>
                        <a:pt x="62" y="73"/>
                      </a:cubicBezTo>
                      <a:cubicBezTo>
                        <a:pt x="68" y="79"/>
                        <a:pt x="68" y="79"/>
                        <a:pt x="68" y="79"/>
                      </a:cubicBezTo>
                      <a:cubicBezTo>
                        <a:pt x="69" y="79"/>
                        <a:pt x="70" y="79"/>
                        <a:pt x="71" y="79"/>
                      </a:cubicBezTo>
                      <a:cubicBezTo>
                        <a:pt x="78" y="71"/>
                        <a:pt x="78" y="71"/>
                        <a:pt x="78" y="71"/>
                      </a:cubicBezTo>
                      <a:cubicBezTo>
                        <a:pt x="79" y="70"/>
                        <a:pt x="79" y="69"/>
                        <a:pt x="78" y="68"/>
                      </a:cubicBezTo>
                      <a:cubicBezTo>
                        <a:pt x="73" y="63"/>
                        <a:pt x="73" y="63"/>
                        <a:pt x="73" y="63"/>
                      </a:cubicBezTo>
                      <a:cubicBezTo>
                        <a:pt x="72" y="62"/>
                        <a:pt x="72" y="61"/>
                        <a:pt x="72" y="60"/>
                      </a:cubicBezTo>
                      <a:cubicBezTo>
                        <a:pt x="75" y="53"/>
                        <a:pt x="75" y="53"/>
                        <a:pt x="75" y="53"/>
                      </a:cubicBezTo>
                      <a:cubicBezTo>
                        <a:pt x="75" y="52"/>
                        <a:pt x="76" y="51"/>
                        <a:pt x="78" y="51"/>
                      </a:cubicBezTo>
                      <a:lnTo>
                        <a:pt x="85" y="51"/>
                      </a:lnTo>
                      <a:close/>
                      <a:moveTo>
                        <a:pt x="58" y="44"/>
                      </a:moveTo>
                      <a:cubicBezTo>
                        <a:pt x="58" y="52"/>
                        <a:pt x="52" y="59"/>
                        <a:pt x="44" y="59"/>
                      </a:cubicBezTo>
                      <a:cubicBezTo>
                        <a:pt x="35" y="59"/>
                        <a:pt x="29" y="52"/>
                        <a:pt x="29" y="44"/>
                      </a:cubicBezTo>
                      <a:cubicBezTo>
                        <a:pt x="29" y="36"/>
                        <a:pt x="35" y="29"/>
                        <a:pt x="44" y="29"/>
                      </a:cubicBezTo>
                      <a:cubicBezTo>
                        <a:pt x="52" y="29"/>
                        <a:pt x="58" y="36"/>
                        <a:pt x="58" y="44"/>
                      </a:cubicBezTo>
                      <a:close/>
                    </a:path>
                  </a:pathLst>
                </a:custGeom>
                <a:grpFill/>
                <a:ln>
                  <a:noFill/>
                </a:ln>
              </p:spPr>
              <p:txBody>
                <a:bodyPr/>
                <a:lstStyle/>
                <a:p>
                  <a:pPr algn="ctr" fontAlgn="base" hangingPunct="1">
                    <a:spcBef>
                      <a:spcPct val="0"/>
                    </a:spcBef>
                    <a:spcAft>
                      <a:spcPct val="0"/>
                    </a:spcAft>
                    <a:defRPr/>
                  </a:pPr>
                  <a:endParaRPr lang="en-US" kern="1200">
                    <a:solidFill>
                      <a:srgbClr val="0F5494"/>
                    </a:solidFill>
                    <a:latin typeface="Gill Sans" charset="0"/>
                    <a:sym typeface="Gill Sans" charset="0"/>
                  </a:endParaRPr>
                </a:p>
              </p:txBody>
            </p:sp>
          </p:grpSp>
          <p:sp>
            <p:nvSpPr>
              <p:cNvPr id="131" name="Freeform 6"/>
              <p:cNvSpPr>
                <a:spLocks/>
              </p:cNvSpPr>
              <p:nvPr/>
            </p:nvSpPr>
            <p:spPr bwMode="gray">
              <a:xfrm rot="2551333">
                <a:off x="210865" y="2504499"/>
                <a:ext cx="574654" cy="396629"/>
              </a:xfrm>
              <a:custGeom>
                <a:avLst/>
                <a:gdLst>
                  <a:gd name="T0" fmla="*/ 179 w 202"/>
                  <a:gd name="T1" fmla="*/ 121 h 162"/>
                  <a:gd name="T2" fmla="*/ 131 w 202"/>
                  <a:gd name="T3" fmla="*/ 136 h 162"/>
                  <a:gd name="T4" fmla="*/ 124 w 202"/>
                  <a:gd name="T5" fmla="*/ 135 h 162"/>
                  <a:gd name="T6" fmla="*/ 121 w 202"/>
                  <a:gd name="T7" fmla="*/ 135 h 162"/>
                  <a:gd name="T8" fmla="*/ 116 w 202"/>
                  <a:gd name="T9" fmla="*/ 134 h 162"/>
                  <a:gd name="T10" fmla="*/ 113 w 202"/>
                  <a:gd name="T11" fmla="*/ 134 h 162"/>
                  <a:gd name="T12" fmla="*/ 108 w 202"/>
                  <a:gd name="T13" fmla="*/ 132 h 162"/>
                  <a:gd name="T14" fmla="*/ 105 w 202"/>
                  <a:gd name="T15" fmla="*/ 131 h 162"/>
                  <a:gd name="T16" fmla="*/ 100 w 202"/>
                  <a:gd name="T17" fmla="*/ 129 h 162"/>
                  <a:gd name="T18" fmla="*/ 98 w 202"/>
                  <a:gd name="T19" fmla="*/ 129 h 162"/>
                  <a:gd name="T20" fmla="*/ 92 w 202"/>
                  <a:gd name="T21" fmla="*/ 126 h 162"/>
                  <a:gd name="T22" fmla="*/ 92 w 202"/>
                  <a:gd name="T23" fmla="*/ 126 h 162"/>
                  <a:gd name="T24" fmla="*/ 73 w 202"/>
                  <a:gd name="T25" fmla="*/ 111 h 162"/>
                  <a:gd name="T26" fmla="*/ 73 w 202"/>
                  <a:gd name="T27" fmla="*/ 111 h 162"/>
                  <a:gd name="T28" fmla="*/ 68 w 202"/>
                  <a:gd name="T29" fmla="*/ 106 h 162"/>
                  <a:gd name="T30" fmla="*/ 67 w 202"/>
                  <a:gd name="T31" fmla="*/ 104 h 162"/>
                  <a:gd name="T32" fmla="*/ 48 w 202"/>
                  <a:gd name="T33" fmla="*/ 53 h 162"/>
                  <a:gd name="T34" fmla="*/ 70 w 202"/>
                  <a:gd name="T35" fmla="*/ 53 h 162"/>
                  <a:gd name="T36" fmla="*/ 35 w 202"/>
                  <a:gd name="T37" fmla="*/ 0 h 162"/>
                  <a:gd name="T38" fmla="*/ 0 w 202"/>
                  <a:gd name="T39" fmla="*/ 53 h 162"/>
                  <a:gd name="T40" fmla="*/ 22 w 202"/>
                  <a:gd name="T41" fmla="*/ 53 h 162"/>
                  <a:gd name="T42" fmla="*/ 42 w 202"/>
                  <a:gd name="T43" fmla="*/ 115 h 162"/>
                  <a:gd name="T44" fmla="*/ 42 w 202"/>
                  <a:gd name="T45" fmla="*/ 115 h 162"/>
                  <a:gd name="T46" fmla="*/ 46 w 202"/>
                  <a:gd name="T47" fmla="*/ 121 h 162"/>
                  <a:gd name="T48" fmla="*/ 47 w 202"/>
                  <a:gd name="T49" fmla="*/ 123 h 162"/>
                  <a:gd name="T50" fmla="*/ 54 w 202"/>
                  <a:gd name="T51" fmla="*/ 129 h 162"/>
                  <a:gd name="T52" fmla="*/ 54 w 202"/>
                  <a:gd name="T53" fmla="*/ 130 h 162"/>
                  <a:gd name="T54" fmla="*/ 79 w 202"/>
                  <a:gd name="T55" fmla="*/ 149 h 162"/>
                  <a:gd name="T56" fmla="*/ 80 w 202"/>
                  <a:gd name="T57" fmla="*/ 149 h 162"/>
                  <a:gd name="T58" fmla="*/ 88 w 202"/>
                  <a:gd name="T59" fmla="*/ 153 h 162"/>
                  <a:gd name="T60" fmla="*/ 90 w 202"/>
                  <a:gd name="T61" fmla="*/ 154 h 162"/>
                  <a:gd name="T62" fmla="*/ 97 w 202"/>
                  <a:gd name="T63" fmla="*/ 156 h 162"/>
                  <a:gd name="T64" fmla="*/ 100 w 202"/>
                  <a:gd name="T65" fmla="*/ 157 h 162"/>
                  <a:gd name="T66" fmla="*/ 107 w 202"/>
                  <a:gd name="T67" fmla="*/ 159 h 162"/>
                  <a:gd name="T68" fmla="*/ 111 w 202"/>
                  <a:gd name="T69" fmla="*/ 160 h 162"/>
                  <a:gd name="T70" fmla="*/ 113 w 202"/>
                  <a:gd name="T71" fmla="*/ 161 h 162"/>
                  <a:gd name="T72" fmla="*/ 119 w 202"/>
                  <a:gd name="T73" fmla="*/ 161 h 162"/>
                  <a:gd name="T74" fmla="*/ 121 w 202"/>
                  <a:gd name="T75" fmla="*/ 162 h 162"/>
                  <a:gd name="T76" fmla="*/ 132 w 202"/>
                  <a:gd name="T77" fmla="*/ 162 h 162"/>
                  <a:gd name="T78" fmla="*/ 195 w 202"/>
                  <a:gd name="T79" fmla="*/ 142 h 162"/>
                  <a:gd name="T80" fmla="*/ 198 w 202"/>
                  <a:gd name="T81" fmla="*/ 124 h 162"/>
                  <a:gd name="T82" fmla="*/ 179 w 202"/>
                  <a:gd name="T83" fmla="*/ 12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2" h="162">
                    <a:moveTo>
                      <a:pt x="179" y="121"/>
                    </a:moveTo>
                    <a:cubicBezTo>
                      <a:pt x="165" y="131"/>
                      <a:pt x="148" y="136"/>
                      <a:pt x="131" y="136"/>
                    </a:cubicBezTo>
                    <a:cubicBezTo>
                      <a:pt x="128" y="136"/>
                      <a:pt x="126" y="136"/>
                      <a:pt x="124" y="135"/>
                    </a:cubicBezTo>
                    <a:cubicBezTo>
                      <a:pt x="123" y="135"/>
                      <a:pt x="122" y="135"/>
                      <a:pt x="121" y="135"/>
                    </a:cubicBezTo>
                    <a:cubicBezTo>
                      <a:pt x="119" y="135"/>
                      <a:pt x="118" y="135"/>
                      <a:pt x="116" y="134"/>
                    </a:cubicBezTo>
                    <a:cubicBezTo>
                      <a:pt x="115" y="134"/>
                      <a:pt x="114" y="134"/>
                      <a:pt x="113" y="134"/>
                    </a:cubicBezTo>
                    <a:cubicBezTo>
                      <a:pt x="111" y="133"/>
                      <a:pt x="109" y="133"/>
                      <a:pt x="108" y="132"/>
                    </a:cubicBezTo>
                    <a:cubicBezTo>
                      <a:pt x="107" y="132"/>
                      <a:pt x="106" y="132"/>
                      <a:pt x="105" y="131"/>
                    </a:cubicBezTo>
                    <a:cubicBezTo>
                      <a:pt x="103" y="131"/>
                      <a:pt x="102" y="130"/>
                      <a:pt x="100" y="129"/>
                    </a:cubicBezTo>
                    <a:cubicBezTo>
                      <a:pt x="99" y="129"/>
                      <a:pt x="99" y="129"/>
                      <a:pt x="98" y="129"/>
                    </a:cubicBezTo>
                    <a:cubicBezTo>
                      <a:pt x="96" y="128"/>
                      <a:pt x="94" y="127"/>
                      <a:pt x="92" y="126"/>
                    </a:cubicBezTo>
                    <a:cubicBezTo>
                      <a:pt x="92" y="126"/>
                      <a:pt x="92" y="126"/>
                      <a:pt x="92" y="126"/>
                    </a:cubicBezTo>
                    <a:cubicBezTo>
                      <a:pt x="85" y="122"/>
                      <a:pt x="78" y="117"/>
                      <a:pt x="73" y="111"/>
                    </a:cubicBezTo>
                    <a:cubicBezTo>
                      <a:pt x="73" y="111"/>
                      <a:pt x="73" y="111"/>
                      <a:pt x="73" y="111"/>
                    </a:cubicBezTo>
                    <a:cubicBezTo>
                      <a:pt x="71" y="109"/>
                      <a:pt x="69" y="108"/>
                      <a:pt x="68" y="106"/>
                    </a:cubicBezTo>
                    <a:cubicBezTo>
                      <a:pt x="67" y="105"/>
                      <a:pt x="67" y="105"/>
                      <a:pt x="67" y="104"/>
                    </a:cubicBezTo>
                    <a:cubicBezTo>
                      <a:pt x="55" y="90"/>
                      <a:pt x="48" y="72"/>
                      <a:pt x="48" y="53"/>
                    </a:cubicBezTo>
                    <a:cubicBezTo>
                      <a:pt x="70" y="53"/>
                      <a:pt x="70" y="53"/>
                      <a:pt x="70" y="53"/>
                    </a:cubicBezTo>
                    <a:cubicBezTo>
                      <a:pt x="35" y="0"/>
                      <a:pt x="35" y="0"/>
                      <a:pt x="35" y="0"/>
                    </a:cubicBezTo>
                    <a:cubicBezTo>
                      <a:pt x="0" y="53"/>
                      <a:pt x="0" y="53"/>
                      <a:pt x="0" y="53"/>
                    </a:cubicBezTo>
                    <a:cubicBezTo>
                      <a:pt x="22" y="53"/>
                      <a:pt x="22" y="53"/>
                      <a:pt x="22" y="53"/>
                    </a:cubicBezTo>
                    <a:cubicBezTo>
                      <a:pt x="22" y="76"/>
                      <a:pt x="29" y="97"/>
                      <a:pt x="42" y="115"/>
                    </a:cubicBezTo>
                    <a:cubicBezTo>
                      <a:pt x="42" y="115"/>
                      <a:pt x="42" y="115"/>
                      <a:pt x="42" y="115"/>
                    </a:cubicBezTo>
                    <a:cubicBezTo>
                      <a:pt x="43" y="117"/>
                      <a:pt x="45" y="119"/>
                      <a:pt x="46" y="121"/>
                    </a:cubicBezTo>
                    <a:cubicBezTo>
                      <a:pt x="46" y="121"/>
                      <a:pt x="47" y="122"/>
                      <a:pt x="47" y="123"/>
                    </a:cubicBezTo>
                    <a:cubicBezTo>
                      <a:pt x="49" y="125"/>
                      <a:pt x="52" y="127"/>
                      <a:pt x="54" y="129"/>
                    </a:cubicBezTo>
                    <a:cubicBezTo>
                      <a:pt x="54" y="130"/>
                      <a:pt x="54" y="130"/>
                      <a:pt x="54" y="130"/>
                    </a:cubicBezTo>
                    <a:cubicBezTo>
                      <a:pt x="62" y="137"/>
                      <a:pt x="70" y="144"/>
                      <a:pt x="79" y="149"/>
                    </a:cubicBezTo>
                    <a:cubicBezTo>
                      <a:pt x="80" y="149"/>
                      <a:pt x="80" y="149"/>
                      <a:pt x="80" y="149"/>
                    </a:cubicBezTo>
                    <a:cubicBezTo>
                      <a:pt x="82" y="150"/>
                      <a:pt x="85" y="152"/>
                      <a:pt x="88" y="153"/>
                    </a:cubicBezTo>
                    <a:cubicBezTo>
                      <a:pt x="88" y="153"/>
                      <a:pt x="89" y="153"/>
                      <a:pt x="90" y="154"/>
                    </a:cubicBezTo>
                    <a:cubicBezTo>
                      <a:pt x="92" y="155"/>
                      <a:pt x="94" y="156"/>
                      <a:pt x="97" y="156"/>
                    </a:cubicBezTo>
                    <a:cubicBezTo>
                      <a:pt x="98" y="157"/>
                      <a:pt x="99" y="157"/>
                      <a:pt x="100" y="157"/>
                    </a:cubicBezTo>
                    <a:cubicBezTo>
                      <a:pt x="102" y="158"/>
                      <a:pt x="104" y="159"/>
                      <a:pt x="107" y="159"/>
                    </a:cubicBezTo>
                    <a:cubicBezTo>
                      <a:pt x="108" y="159"/>
                      <a:pt x="109" y="160"/>
                      <a:pt x="111" y="160"/>
                    </a:cubicBezTo>
                    <a:cubicBezTo>
                      <a:pt x="112" y="160"/>
                      <a:pt x="112" y="160"/>
                      <a:pt x="113" y="161"/>
                    </a:cubicBezTo>
                    <a:cubicBezTo>
                      <a:pt x="115" y="161"/>
                      <a:pt x="117" y="161"/>
                      <a:pt x="119" y="161"/>
                    </a:cubicBezTo>
                    <a:cubicBezTo>
                      <a:pt x="120" y="161"/>
                      <a:pt x="120" y="162"/>
                      <a:pt x="121" y="162"/>
                    </a:cubicBezTo>
                    <a:cubicBezTo>
                      <a:pt x="125" y="162"/>
                      <a:pt x="128" y="162"/>
                      <a:pt x="132" y="162"/>
                    </a:cubicBezTo>
                    <a:cubicBezTo>
                      <a:pt x="154" y="162"/>
                      <a:pt x="176" y="155"/>
                      <a:pt x="195" y="142"/>
                    </a:cubicBezTo>
                    <a:cubicBezTo>
                      <a:pt x="201" y="138"/>
                      <a:pt x="202" y="130"/>
                      <a:pt x="198" y="124"/>
                    </a:cubicBezTo>
                    <a:cubicBezTo>
                      <a:pt x="194" y="118"/>
                      <a:pt x="185" y="117"/>
                      <a:pt x="179" y="121"/>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lIns="84406" tIns="42203" rIns="84406" bIns="42203"/>
              <a:lstStyle/>
              <a:p>
                <a:pPr algn="ctr" fontAlgn="base" hangingPunct="1">
                  <a:spcBef>
                    <a:spcPct val="0"/>
                  </a:spcBef>
                  <a:spcAft>
                    <a:spcPct val="0"/>
                  </a:spcAft>
                  <a:defRPr/>
                </a:pPr>
                <a:endParaRPr lang="en-US" sz="1108" kern="1200" dirty="0">
                  <a:latin typeface="Gill Sans" charset="0"/>
                  <a:sym typeface="Gill Sans" charset="0"/>
                </a:endParaRPr>
              </a:p>
            </p:txBody>
          </p:sp>
        </p:grpSp>
        <p:sp>
          <p:nvSpPr>
            <p:cNvPr id="145" name="Rectangle 144"/>
            <p:cNvSpPr/>
            <p:nvPr/>
          </p:nvSpPr>
          <p:spPr>
            <a:xfrm flipV="1">
              <a:off x="1100131" y="5500679"/>
              <a:ext cx="7197455" cy="109469"/>
            </a:xfrm>
            <a:prstGeom prst="rect">
              <a:avLst/>
            </a:pr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grpSp>
      <p:grpSp>
        <p:nvGrpSpPr>
          <p:cNvPr id="20515" name="Group 47"/>
          <p:cNvGrpSpPr>
            <a:grpSpLocks/>
          </p:cNvGrpSpPr>
          <p:nvPr/>
        </p:nvGrpSpPr>
        <p:grpSpPr bwMode="auto">
          <a:xfrm>
            <a:off x="1073151" y="6115050"/>
            <a:ext cx="8765779" cy="666750"/>
            <a:chOff x="990600" y="6114776"/>
            <a:chExt cx="8091004" cy="667024"/>
          </a:xfrm>
        </p:grpSpPr>
        <p:grpSp>
          <p:nvGrpSpPr>
            <p:cNvPr id="176" name="Group 175"/>
            <p:cNvGrpSpPr/>
            <p:nvPr/>
          </p:nvGrpSpPr>
          <p:grpSpPr bwMode="gray">
            <a:xfrm>
              <a:off x="8625838" y="6419652"/>
              <a:ext cx="289562" cy="342554"/>
              <a:chOff x="5932488" y="4292600"/>
              <a:chExt cx="242888" cy="287338"/>
            </a:xfrm>
            <a:solidFill>
              <a:srgbClr val="FF9900"/>
            </a:solidFill>
          </p:grpSpPr>
          <p:sp>
            <p:nvSpPr>
              <p:cNvPr id="177" name="Freeform 229"/>
              <p:cNvSpPr>
                <a:spLocks/>
              </p:cNvSpPr>
              <p:nvPr/>
            </p:nvSpPr>
            <p:spPr bwMode="gray">
              <a:xfrm>
                <a:off x="6030913" y="4392613"/>
                <a:ext cx="44450" cy="100013"/>
              </a:xfrm>
              <a:custGeom>
                <a:avLst/>
                <a:gdLst>
                  <a:gd name="T0" fmla="*/ 27 w 35"/>
                  <a:gd name="T1" fmla="*/ 38 h 79"/>
                  <a:gd name="T2" fmla="*/ 27 w 35"/>
                  <a:gd name="T3" fmla="*/ 0 h 79"/>
                  <a:gd name="T4" fmla="*/ 9 w 35"/>
                  <a:gd name="T5" fmla="*/ 0 h 79"/>
                  <a:gd name="T6" fmla="*/ 9 w 35"/>
                  <a:gd name="T7" fmla="*/ 38 h 79"/>
                  <a:gd name="T8" fmla="*/ 0 w 35"/>
                  <a:gd name="T9" fmla="*/ 53 h 79"/>
                  <a:gd name="T10" fmla="*/ 9 w 35"/>
                  <a:gd name="T11" fmla="*/ 68 h 79"/>
                  <a:gd name="T12" fmla="*/ 9 w 35"/>
                  <a:gd name="T13" fmla="*/ 79 h 79"/>
                  <a:gd name="T14" fmla="*/ 27 w 35"/>
                  <a:gd name="T15" fmla="*/ 79 h 79"/>
                  <a:gd name="T16" fmla="*/ 27 w 35"/>
                  <a:gd name="T17" fmla="*/ 68 h 79"/>
                  <a:gd name="T18" fmla="*/ 35 w 35"/>
                  <a:gd name="T19" fmla="*/ 53 h 79"/>
                  <a:gd name="T20" fmla="*/ 27 w 35"/>
                  <a:gd name="T21"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79">
                    <a:moveTo>
                      <a:pt x="27" y="38"/>
                    </a:moveTo>
                    <a:cubicBezTo>
                      <a:pt x="27" y="0"/>
                      <a:pt x="27" y="0"/>
                      <a:pt x="27" y="0"/>
                    </a:cubicBezTo>
                    <a:cubicBezTo>
                      <a:pt x="9" y="0"/>
                      <a:pt x="9" y="0"/>
                      <a:pt x="9" y="0"/>
                    </a:cubicBezTo>
                    <a:cubicBezTo>
                      <a:pt x="9" y="38"/>
                      <a:pt x="9" y="38"/>
                      <a:pt x="9" y="38"/>
                    </a:cubicBezTo>
                    <a:cubicBezTo>
                      <a:pt x="4" y="41"/>
                      <a:pt x="0" y="46"/>
                      <a:pt x="0" y="53"/>
                    </a:cubicBezTo>
                    <a:cubicBezTo>
                      <a:pt x="0" y="59"/>
                      <a:pt x="4" y="65"/>
                      <a:pt x="9" y="68"/>
                    </a:cubicBezTo>
                    <a:cubicBezTo>
                      <a:pt x="9" y="79"/>
                      <a:pt x="9" y="79"/>
                      <a:pt x="9" y="79"/>
                    </a:cubicBezTo>
                    <a:cubicBezTo>
                      <a:pt x="27" y="79"/>
                      <a:pt x="27" y="79"/>
                      <a:pt x="27" y="79"/>
                    </a:cubicBezTo>
                    <a:cubicBezTo>
                      <a:pt x="27" y="68"/>
                      <a:pt x="27" y="68"/>
                      <a:pt x="27" y="68"/>
                    </a:cubicBezTo>
                    <a:cubicBezTo>
                      <a:pt x="32" y="65"/>
                      <a:pt x="35" y="59"/>
                      <a:pt x="35" y="53"/>
                    </a:cubicBezTo>
                    <a:cubicBezTo>
                      <a:pt x="35" y="46"/>
                      <a:pt x="32" y="41"/>
                      <a:pt x="2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hangingPunct="1">
                  <a:spcBef>
                    <a:spcPct val="0"/>
                  </a:spcBef>
                  <a:spcAft>
                    <a:spcPct val="0"/>
                  </a:spcAft>
                  <a:defRPr/>
                </a:pPr>
                <a:endParaRPr lang="en-US" kern="1200">
                  <a:solidFill>
                    <a:srgbClr val="0F5494"/>
                  </a:solidFill>
                  <a:latin typeface="Gill Sans" charset="0"/>
                  <a:sym typeface="Gill Sans" charset="0"/>
                </a:endParaRPr>
              </a:p>
            </p:txBody>
          </p:sp>
          <p:sp>
            <p:nvSpPr>
              <p:cNvPr id="178" name="Freeform 230"/>
              <p:cNvSpPr>
                <a:spLocks noEditPoints="1"/>
              </p:cNvSpPr>
              <p:nvPr/>
            </p:nvSpPr>
            <p:spPr bwMode="gray">
              <a:xfrm>
                <a:off x="5932488" y="4292600"/>
                <a:ext cx="242888" cy="287338"/>
              </a:xfrm>
              <a:custGeom>
                <a:avLst/>
                <a:gdLst>
                  <a:gd name="T0" fmla="*/ 174 w 193"/>
                  <a:gd name="T1" fmla="*/ 73 h 228"/>
                  <a:gd name="T2" fmla="*/ 193 w 193"/>
                  <a:gd name="T3" fmla="*/ 54 h 228"/>
                  <a:gd name="T4" fmla="*/ 174 w 193"/>
                  <a:gd name="T5" fmla="*/ 36 h 228"/>
                  <a:gd name="T6" fmla="*/ 155 w 193"/>
                  <a:gd name="T7" fmla="*/ 55 h 228"/>
                  <a:gd name="T8" fmla="*/ 106 w 193"/>
                  <a:gd name="T9" fmla="*/ 36 h 228"/>
                  <a:gd name="T10" fmla="*/ 106 w 193"/>
                  <a:gd name="T11" fmla="*/ 18 h 228"/>
                  <a:gd name="T12" fmla="*/ 114 w 193"/>
                  <a:gd name="T13" fmla="*/ 18 h 228"/>
                  <a:gd name="T14" fmla="*/ 114 w 193"/>
                  <a:gd name="T15" fmla="*/ 0 h 228"/>
                  <a:gd name="T16" fmla="*/ 79 w 193"/>
                  <a:gd name="T17" fmla="*/ 0 h 228"/>
                  <a:gd name="T18" fmla="*/ 79 w 193"/>
                  <a:gd name="T19" fmla="*/ 18 h 228"/>
                  <a:gd name="T20" fmla="*/ 88 w 193"/>
                  <a:gd name="T21" fmla="*/ 18 h 228"/>
                  <a:gd name="T22" fmla="*/ 88 w 193"/>
                  <a:gd name="T23" fmla="*/ 36 h 228"/>
                  <a:gd name="T24" fmla="*/ 0 w 193"/>
                  <a:gd name="T25" fmla="*/ 132 h 228"/>
                  <a:gd name="T26" fmla="*/ 97 w 193"/>
                  <a:gd name="T27" fmla="*/ 228 h 228"/>
                  <a:gd name="T28" fmla="*/ 193 w 193"/>
                  <a:gd name="T29" fmla="*/ 132 h 228"/>
                  <a:gd name="T30" fmla="*/ 174 w 193"/>
                  <a:gd name="T31" fmla="*/ 73 h 228"/>
                  <a:gd name="T32" fmla="*/ 97 w 193"/>
                  <a:gd name="T33" fmla="*/ 211 h 228"/>
                  <a:gd name="T34" fmla="*/ 18 w 193"/>
                  <a:gd name="T35" fmla="*/ 132 h 228"/>
                  <a:gd name="T36" fmla="*/ 97 w 193"/>
                  <a:gd name="T37" fmla="*/ 53 h 228"/>
                  <a:gd name="T38" fmla="*/ 176 w 193"/>
                  <a:gd name="T39" fmla="*/ 132 h 228"/>
                  <a:gd name="T40" fmla="*/ 97 w 193"/>
                  <a:gd name="T41" fmla="*/ 21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28">
                    <a:moveTo>
                      <a:pt x="174" y="73"/>
                    </a:moveTo>
                    <a:cubicBezTo>
                      <a:pt x="193" y="54"/>
                      <a:pt x="193" y="54"/>
                      <a:pt x="193" y="54"/>
                    </a:cubicBezTo>
                    <a:cubicBezTo>
                      <a:pt x="174" y="36"/>
                      <a:pt x="174" y="36"/>
                      <a:pt x="174" y="36"/>
                    </a:cubicBezTo>
                    <a:cubicBezTo>
                      <a:pt x="155" y="55"/>
                      <a:pt x="155" y="55"/>
                      <a:pt x="155" y="55"/>
                    </a:cubicBezTo>
                    <a:cubicBezTo>
                      <a:pt x="141" y="44"/>
                      <a:pt x="124" y="37"/>
                      <a:pt x="106" y="36"/>
                    </a:cubicBezTo>
                    <a:cubicBezTo>
                      <a:pt x="106" y="18"/>
                      <a:pt x="106" y="18"/>
                      <a:pt x="106" y="18"/>
                    </a:cubicBezTo>
                    <a:cubicBezTo>
                      <a:pt x="114" y="18"/>
                      <a:pt x="114" y="18"/>
                      <a:pt x="114" y="18"/>
                    </a:cubicBezTo>
                    <a:cubicBezTo>
                      <a:pt x="114" y="0"/>
                      <a:pt x="114" y="0"/>
                      <a:pt x="114" y="0"/>
                    </a:cubicBezTo>
                    <a:cubicBezTo>
                      <a:pt x="79" y="0"/>
                      <a:pt x="79" y="0"/>
                      <a:pt x="79" y="0"/>
                    </a:cubicBezTo>
                    <a:cubicBezTo>
                      <a:pt x="79" y="18"/>
                      <a:pt x="79" y="18"/>
                      <a:pt x="79" y="18"/>
                    </a:cubicBezTo>
                    <a:cubicBezTo>
                      <a:pt x="88" y="18"/>
                      <a:pt x="88" y="18"/>
                      <a:pt x="88" y="18"/>
                    </a:cubicBezTo>
                    <a:cubicBezTo>
                      <a:pt x="88" y="36"/>
                      <a:pt x="88" y="36"/>
                      <a:pt x="88" y="36"/>
                    </a:cubicBezTo>
                    <a:cubicBezTo>
                      <a:pt x="39" y="40"/>
                      <a:pt x="0" y="81"/>
                      <a:pt x="0" y="132"/>
                    </a:cubicBezTo>
                    <a:cubicBezTo>
                      <a:pt x="0" y="185"/>
                      <a:pt x="43" y="228"/>
                      <a:pt x="97" y="228"/>
                    </a:cubicBezTo>
                    <a:cubicBezTo>
                      <a:pt x="150" y="228"/>
                      <a:pt x="193" y="185"/>
                      <a:pt x="193" y="132"/>
                    </a:cubicBezTo>
                    <a:cubicBezTo>
                      <a:pt x="193" y="110"/>
                      <a:pt x="186" y="90"/>
                      <a:pt x="174" y="73"/>
                    </a:cubicBezTo>
                    <a:close/>
                    <a:moveTo>
                      <a:pt x="97" y="211"/>
                    </a:moveTo>
                    <a:cubicBezTo>
                      <a:pt x="53" y="211"/>
                      <a:pt x="18" y="175"/>
                      <a:pt x="18" y="132"/>
                    </a:cubicBezTo>
                    <a:cubicBezTo>
                      <a:pt x="18" y="88"/>
                      <a:pt x="53" y="53"/>
                      <a:pt x="97" y="53"/>
                    </a:cubicBezTo>
                    <a:cubicBezTo>
                      <a:pt x="140" y="53"/>
                      <a:pt x="176" y="88"/>
                      <a:pt x="176" y="132"/>
                    </a:cubicBezTo>
                    <a:cubicBezTo>
                      <a:pt x="176" y="175"/>
                      <a:pt x="140" y="211"/>
                      <a:pt x="97"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hangingPunct="1">
                  <a:spcBef>
                    <a:spcPct val="0"/>
                  </a:spcBef>
                  <a:spcAft>
                    <a:spcPct val="0"/>
                  </a:spcAft>
                  <a:defRPr/>
                </a:pPr>
                <a:endParaRPr lang="en-US" kern="1200">
                  <a:solidFill>
                    <a:srgbClr val="0F5494"/>
                  </a:solidFill>
                  <a:latin typeface="Gill Sans" charset="0"/>
                  <a:sym typeface="Gill Sans" charset="0"/>
                </a:endParaRPr>
              </a:p>
            </p:txBody>
          </p:sp>
        </p:grpSp>
        <p:sp>
          <p:nvSpPr>
            <p:cNvPr id="20545" name="Freeform 27"/>
            <p:cNvSpPr>
              <a:spLocks noEditPoints="1"/>
            </p:cNvSpPr>
            <p:nvPr/>
          </p:nvSpPr>
          <p:spPr bwMode="gray">
            <a:xfrm>
              <a:off x="8305800" y="6397139"/>
              <a:ext cx="345502" cy="365067"/>
            </a:xfrm>
            <a:custGeom>
              <a:avLst/>
              <a:gdLst>
                <a:gd name="T0" fmla="*/ 2147483647 w 202"/>
                <a:gd name="T1" fmla="*/ 2147483647 h 181"/>
                <a:gd name="T2" fmla="*/ 2147483647 w 202"/>
                <a:gd name="T3" fmla="*/ 2147483647 h 181"/>
                <a:gd name="T4" fmla="*/ 2147483647 w 202"/>
                <a:gd name="T5" fmla="*/ 2147483647 h 181"/>
                <a:gd name="T6" fmla="*/ 2147483647 w 202"/>
                <a:gd name="T7" fmla="*/ 2147483647 h 181"/>
                <a:gd name="T8" fmla="*/ 2147483647 w 202"/>
                <a:gd name="T9" fmla="*/ 2147483647 h 181"/>
                <a:gd name="T10" fmla="*/ 2147483647 w 202"/>
                <a:gd name="T11" fmla="*/ 2147483647 h 181"/>
                <a:gd name="T12" fmla="*/ 2147483647 w 202"/>
                <a:gd name="T13" fmla="*/ 2147483647 h 181"/>
                <a:gd name="T14" fmla="*/ 2147483647 w 202"/>
                <a:gd name="T15" fmla="*/ 2147483647 h 181"/>
                <a:gd name="T16" fmla="*/ 0 w 202"/>
                <a:gd name="T17" fmla="*/ 2147483647 h 181"/>
                <a:gd name="T18" fmla="*/ 2147483647 w 202"/>
                <a:gd name="T19" fmla="*/ 2147483647 h 181"/>
                <a:gd name="T20" fmla="*/ 2147483647 w 202"/>
                <a:gd name="T21" fmla="*/ 2147483647 h 181"/>
                <a:gd name="T22" fmla="*/ 0 w 202"/>
                <a:gd name="T23" fmla="*/ 2147483647 h 181"/>
                <a:gd name="T24" fmla="*/ 2147483647 w 202"/>
                <a:gd name="T25" fmla="*/ 2147483647 h 181"/>
                <a:gd name="T26" fmla="*/ 2147483647 w 202"/>
                <a:gd name="T27" fmla="*/ 2147483647 h 181"/>
                <a:gd name="T28" fmla="*/ 0 w 202"/>
                <a:gd name="T29" fmla="*/ 2147483647 h 181"/>
                <a:gd name="T30" fmla="*/ 2147483647 w 202"/>
                <a:gd name="T31" fmla="*/ 2147483647 h 181"/>
                <a:gd name="T32" fmla="*/ 2147483647 w 202"/>
                <a:gd name="T33" fmla="*/ 2147483647 h 181"/>
                <a:gd name="T34" fmla="*/ 0 w 202"/>
                <a:gd name="T35" fmla="*/ 2147483647 h 181"/>
                <a:gd name="T36" fmla="*/ 2147483647 w 202"/>
                <a:gd name="T37" fmla="*/ 2147483647 h 181"/>
                <a:gd name="T38" fmla="*/ 2147483647 w 202"/>
                <a:gd name="T39" fmla="*/ 2147483647 h 181"/>
                <a:gd name="T40" fmla="*/ 2147483647 w 202"/>
                <a:gd name="T41" fmla="*/ 0 h 181"/>
                <a:gd name="T42" fmla="*/ 2147483647 w 202"/>
                <a:gd name="T43" fmla="*/ 2147483647 h 181"/>
                <a:gd name="T44" fmla="*/ 2147483647 w 202"/>
                <a:gd name="T45" fmla="*/ 2147483647 h 181"/>
                <a:gd name="T46" fmla="*/ 2147483647 w 202"/>
                <a:gd name="T47" fmla="*/ 2147483647 h 181"/>
                <a:gd name="T48" fmla="*/ 2147483647 w 202"/>
                <a:gd name="T49" fmla="*/ 2147483647 h 181"/>
                <a:gd name="T50" fmla="*/ 2147483647 w 202"/>
                <a:gd name="T51" fmla="*/ 2147483647 h 181"/>
                <a:gd name="T52" fmla="*/ 2147483647 w 202"/>
                <a:gd name="T53" fmla="*/ 2147483647 h 181"/>
                <a:gd name="T54" fmla="*/ 2147483647 w 202"/>
                <a:gd name="T55" fmla="*/ 2147483647 h 181"/>
                <a:gd name="T56" fmla="*/ 2147483647 w 202"/>
                <a:gd name="T57" fmla="*/ 2147483647 h 181"/>
                <a:gd name="T58" fmla="*/ 2147483647 w 202"/>
                <a:gd name="T59" fmla="*/ 2147483647 h 181"/>
                <a:gd name="T60" fmla="*/ 2147483647 w 202"/>
                <a:gd name="T61" fmla="*/ 2147483647 h 181"/>
                <a:gd name="T62" fmla="*/ 2147483647 w 202"/>
                <a:gd name="T63" fmla="*/ 2147483647 h 181"/>
                <a:gd name="T64" fmla="*/ 2147483647 w 202"/>
                <a:gd name="T65" fmla="*/ 2147483647 h 181"/>
                <a:gd name="T66" fmla="*/ 2147483647 w 202"/>
                <a:gd name="T67" fmla="*/ 2147483647 h 181"/>
                <a:gd name="T68" fmla="*/ 2147483647 w 202"/>
                <a:gd name="T69" fmla="*/ 2147483647 h 181"/>
                <a:gd name="T70" fmla="*/ 2147483647 w 202"/>
                <a:gd name="T71" fmla="*/ 2147483647 h 181"/>
                <a:gd name="T72" fmla="*/ 2147483647 w 202"/>
                <a:gd name="T73" fmla="*/ 2147483647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2" h="181">
                  <a:moveTo>
                    <a:pt x="171" y="19"/>
                  </a:moveTo>
                  <a:cubicBezTo>
                    <a:pt x="171" y="26"/>
                    <a:pt x="171" y="26"/>
                    <a:pt x="171" y="26"/>
                  </a:cubicBezTo>
                  <a:cubicBezTo>
                    <a:pt x="168" y="26"/>
                    <a:pt x="166" y="27"/>
                    <a:pt x="163" y="28"/>
                  </a:cubicBezTo>
                  <a:cubicBezTo>
                    <a:pt x="163" y="19"/>
                    <a:pt x="163" y="19"/>
                    <a:pt x="163" y="19"/>
                  </a:cubicBezTo>
                  <a:cubicBezTo>
                    <a:pt x="163" y="13"/>
                    <a:pt x="158" y="8"/>
                    <a:pt x="151" y="8"/>
                  </a:cubicBezTo>
                  <a:cubicBezTo>
                    <a:pt x="61" y="8"/>
                    <a:pt x="61" y="8"/>
                    <a:pt x="61" y="8"/>
                  </a:cubicBezTo>
                  <a:cubicBezTo>
                    <a:pt x="61" y="173"/>
                    <a:pt x="61" y="173"/>
                    <a:pt x="61" y="173"/>
                  </a:cubicBezTo>
                  <a:cubicBezTo>
                    <a:pt x="151" y="173"/>
                    <a:pt x="151" y="173"/>
                    <a:pt x="151" y="173"/>
                  </a:cubicBezTo>
                  <a:cubicBezTo>
                    <a:pt x="158" y="173"/>
                    <a:pt x="163" y="167"/>
                    <a:pt x="163" y="161"/>
                  </a:cubicBezTo>
                  <a:cubicBezTo>
                    <a:pt x="163" y="124"/>
                    <a:pt x="163" y="124"/>
                    <a:pt x="163" y="124"/>
                  </a:cubicBezTo>
                  <a:cubicBezTo>
                    <a:pt x="171" y="116"/>
                    <a:pt x="171" y="116"/>
                    <a:pt x="171" y="116"/>
                  </a:cubicBezTo>
                  <a:cubicBezTo>
                    <a:pt x="171" y="161"/>
                    <a:pt x="171" y="161"/>
                    <a:pt x="171" y="161"/>
                  </a:cubicBezTo>
                  <a:cubicBezTo>
                    <a:pt x="171" y="172"/>
                    <a:pt x="162" y="181"/>
                    <a:pt x="151" y="181"/>
                  </a:cubicBezTo>
                  <a:cubicBezTo>
                    <a:pt x="38" y="181"/>
                    <a:pt x="38" y="181"/>
                    <a:pt x="38" y="181"/>
                  </a:cubicBezTo>
                  <a:cubicBezTo>
                    <a:pt x="27" y="181"/>
                    <a:pt x="19" y="172"/>
                    <a:pt x="19" y="161"/>
                  </a:cubicBezTo>
                  <a:cubicBezTo>
                    <a:pt x="19" y="154"/>
                    <a:pt x="19" y="154"/>
                    <a:pt x="19" y="154"/>
                  </a:cubicBezTo>
                  <a:cubicBezTo>
                    <a:pt x="9" y="154"/>
                    <a:pt x="9" y="154"/>
                    <a:pt x="9" y="154"/>
                  </a:cubicBezTo>
                  <a:cubicBezTo>
                    <a:pt x="3" y="154"/>
                    <a:pt x="0" y="150"/>
                    <a:pt x="0" y="145"/>
                  </a:cubicBezTo>
                  <a:cubicBezTo>
                    <a:pt x="37" y="145"/>
                    <a:pt x="37" y="145"/>
                    <a:pt x="37" y="145"/>
                  </a:cubicBezTo>
                  <a:cubicBezTo>
                    <a:pt x="37" y="141"/>
                    <a:pt x="34" y="137"/>
                    <a:pt x="28" y="137"/>
                  </a:cubicBezTo>
                  <a:cubicBezTo>
                    <a:pt x="19" y="137"/>
                    <a:pt x="19" y="137"/>
                    <a:pt x="19" y="137"/>
                  </a:cubicBezTo>
                  <a:cubicBezTo>
                    <a:pt x="19" y="117"/>
                    <a:pt x="19" y="117"/>
                    <a:pt x="19" y="117"/>
                  </a:cubicBezTo>
                  <a:cubicBezTo>
                    <a:pt x="9" y="117"/>
                    <a:pt x="9" y="117"/>
                    <a:pt x="9" y="117"/>
                  </a:cubicBezTo>
                  <a:cubicBezTo>
                    <a:pt x="3" y="117"/>
                    <a:pt x="0" y="113"/>
                    <a:pt x="0" y="109"/>
                  </a:cubicBezTo>
                  <a:cubicBezTo>
                    <a:pt x="37" y="109"/>
                    <a:pt x="37" y="109"/>
                    <a:pt x="37" y="109"/>
                  </a:cubicBezTo>
                  <a:cubicBezTo>
                    <a:pt x="37" y="104"/>
                    <a:pt x="34" y="100"/>
                    <a:pt x="28" y="100"/>
                  </a:cubicBezTo>
                  <a:cubicBezTo>
                    <a:pt x="19" y="100"/>
                    <a:pt x="19" y="100"/>
                    <a:pt x="19" y="100"/>
                  </a:cubicBezTo>
                  <a:cubicBezTo>
                    <a:pt x="19" y="80"/>
                    <a:pt x="19" y="80"/>
                    <a:pt x="19" y="80"/>
                  </a:cubicBezTo>
                  <a:cubicBezTo>
                    <a:pt x="9" y="80"/>
                    <a:pt x="9" y="80"/>
                    <a:pt x="9" y="80"/>
                  </a:cubicBezTo>
                  <a:cubicBezTo>
                    <a:pt x="3" y="80"/>
                    <a:pt x="0" y="76"/>
                    <a:pt x="0" y="72"/>
                  </a:cubicBezTo>
                  <a:cubicBezTo>
                    <a:pt x="37" y="72"/>
                    <a:pt x="37" y="72"/>
                    <a:pt x="37" y="72"/>
                  </a:cubicBezTo>
                  <a:cubicBezTo>
                    <a:pt x="37" y="68"/>
                    <a:pt x="34" y="63"/>
                    <a:pt x="28" y="63"/>
                  </a:cubicBezTo>
                  <a:cubicBezTo>
                    <a:pt x="19" y="63"/>
                    <a:pt x="19" y="63"/>
                    <a:pt x="19" y="63"/>
                  </a:cubicBezTo>
                  <a:cubicBezTo>
                    <a:pt x="19" y="43"/>
                    <a:pt x="19" y="43"/>
                    <a:pt x="19" y="43"/>
                  </a:cubicBezTo>
                  <a:cubicBezTo>
                    <a:pt x="9" y="43"/>
                    <a:pt x="9" y="43"/>
                    <a:pt x="9" y="43"/>
                  </a:cubicBezTo>
                  <a:cubicBezTo>
                    <a:pt x="3" y="43"/>
                    <a:pt x="0" y="39"/>
                    <a:pt x="0" y="35"/>
                  </a:cubicBezTo>
                  <a:cubicBezTo>
                    <a:pt x="37" y="35"/>
                    <a:pt x="37" y="35"/>
                    <a:pt x="37" y="35"/>
                  </a:cubicBezTo>
                  <a:cubicBezTo>
                    <a:pt x="37" y="31"/>
                    <a:pt x="34" y="26"/>
                    <a:pt x="28" y="26"/>
                  </a:cubicBezTo>
                  <a:cubicBezTo>
                    <a:pt x="19" y="26"/>
                    <a:pt x="19" y="26"/>
                    <a:pt x="19" y="26"/>
                  </a:cubicBezTo>
                  <a:cubicBezTo>
                    <a:pt x="19" y="19"/>
                    <a:pt x="19" y="19"/>
                    <a:pt x="19" y="19"/>
                  </a:cubicBezTo>
                  <a:cubicBezTo>
                    <a:pt x="19" y="9"/>
                    <a:pt x="27" y="0"/>
                    <a:pt x="38" y="0"/>
                  </a:cubicBezTo>
                  <a:cubicBezTo>
                    <a:pt x="151" y="0"/>
                    <a:pt x="151" y="0"/>
                    <a:pt x="151" y="0"/>
                  </a:cubicBezTo>
                  <a:cubicBezTo>
                    <a:pt x="162" y="0"/>
                    <a:pt x="171" y="8"/>
                    <a:pt x="171" y="19"/>
                  </a:cubicBezTo>
                  <a:close/>
                  <a:moveTo>
                    <a:pt x="132" y="139"/>
                  </a:moveTo>
                  <a:cubicBezTo>
                    <a:pt x="95" y="149"/>
                    <a:pt x="95" y="149"/>
                    <a:pt x="95" y="149"/>
                  </a:cubicBezTo>
                  <a:cubicBezTo>
                    <a:pt x="91" y="151"/>
                    <a:pt x="87" y="146"/>
                    <a:pt x="88" y="142"/>
                  </a:cubicBezTo>
                  <a:cubicBezTo>
                    <a:pt x="92" y="128"/>
                    <a:pt x="92" y="128"/>
                    <a:pt x="92" y="128"/>
                  </a:cubicBezTo>
                  <a:cubicBezTo>
                    <a:pt x="104" y="140"/>
                    <a:pt x="104" y="140"/>
                    <a:pt x="104" y="140"/>
                  </a:cubicBezTo>
                  <a:cubicBezTo>
                    <a:pt x="129" y="133"/>
                    <a:pt x="129" y="133"/>
                    <a:pt x="129" y="133"/>
                  </a:cubicBezTo>
                  <a:cubicBezTo>
                    <a:pt x="129" y="135"/>
                    <a:pt x="130" y="137"/>
                    <a:pt x="132" y="139"/>
                  </a:cubicBezTo>
                  <a:close/>
                  <a:moveTo>
                    <a:pt x="179" y="94"/>
                  </a:moveTo>
                  <a:cubicBezTo>
                    <a:pt x="137" y="136"/>
                    <a:pt x="137" y="136"/>
                    <a:pt x="137" y="136"/>
                  </a:cubicBezTo>
                  <a:cubicBezTo>
                    <a:pt x="133" y="132"/>
                    <a:pt x="133" y="126"/>
                    <a:pt x="137" y="122"/>
                  </a:cubicBezTo>
                  <a:cubicBezTo>
                    <a:pt x="166" y="94"/>
                    <a:pt x="166" y="94"/>
                    <a:pt x="166" y="94"/>
                  </a:cubicBezTo>
                  <a:cubicBezTo>
                    <a:pt x="161" y="89"/>
                    <a:pt x="161" y="89"/>
                    <a:pt x="161" y="89"/>
                  </a:cubicBezTo>
                  <a:cubicBezTo>
                    <a:pt x="133" y="118"/>
                    <a:pt x="133" y="118"/>
                    <a:pt x="133" y="118"/>
                  </a:cubicBezTo>
                  <a:cubicBezTo>
                    <a:pt x="123" y="127"/>
                    <a:pt x="110" y="114"/>
                    <a:pt x="120" y="104"/>
                  </a:cubicBezTo>
                  <a:cubicBezTo>
                    <a:pt x="148" y="76"/>
                    <a:pt x="148" y="76"/>
                    <a:pt x="148" y="76"/>
                  </a:cubicBezTo>
                  <a:cubicBezTo>
                    <a:pt x="143" y="72"/>
                    <a:pt x="143" y="72"/>
                    <a:pt x="143" y="72"/>
                  </a:cubicBezTo>
                  <a:cubicBezTo>
                    <a:pt x="115" y="100"/>
                    <a:pt x="115" y="100"/>
                    <a:pt x="115" y="100"/>
                  </a:cubicBezTo>
                  <a:cubicBezTo>
                    <a:pt x="111" y="104"/>
                    <a:pt x="105" y="104"/>
                    <a:pt x="101" y="101"/>
                  </a:cubicBezTo>
                  <a:cubicBezTo>
                    <a:pt x="143" y="59"/>
                    <a:pt x="143" y="59"/>
                    <a:pt x="143" y="59"/>
                  </a:cubicBezTo>
                  <a:cubicBezTo>
                    <a:pt x="179" y="94"/>
                    <a:pt x="179" y="94"/>
                    <a:pt x="179" y="94"/>
                  </a:cubicBezTo>
                  <a:close/>
                  <a:moveTo>
                    <a:pt x="148" y="54"/>
                  </a:moveTo>
                  <a:cubicBezTo>
                    <a:pt x="152" y="50"/>
                    <a:pt x="152" y="50"/>
                    <a:pt x="152" y="50"/>
                  </a:cubicBezTo>
                  <a:cubicBezTo>
                    <a:pt x="164" y="61"/>
                    <a:pt x="176" y="73"/>
                    <a:pt x="188" y="85"/>
                  </a:cubicBezTo>
                  <a:cubicBezTo>
                    <a:pt x="184" y="89"/>
                    <a:pt x="184" y="89"/>
                    <a:pt x="184" y="89"/>
                  </a:cubicBezTo>
                  <a:cubicBezTo>
                    <a:pt x="172" y="77"/>
                    <a:pt x="160" y="66"/>
                    <a:pt x="148" y="54"/>
                  </a:cubicBezTo>
                  <a:close/>
                  <a:moveTo>
                    <a:pt x="180" y="40"/>
                  </a:moveTo>
                  <a:cubicBezTo>
                    <a:pt x="197" y="58"/>
                    <a:pt x="197" y="58"/>
                    <a:pt x="197" y="58"/>
                  </a:cubicBezTo>
                  <a:cubicBezTo>
                    <a:pt x="202" y="63"/>
                    <a:pt x="202" y="71"/>
                    <a:pt x="197" y="76"/>
                  </a:cubicBezTo>
                  <a:cubicBezTo>
                    <a:pt x="193" y="80"/>
                    <a:pt x="193" y="80"/>
                    <a:pt x="193" y="80"/>
                  </a:cubicBezTo>
                  <a:cubicBezTo>
                    <a:pt x="157" y="45"/>
                    <a:pt x="157" y="45"/>
                    <a:pt x="157" y="45"/>
                  </a:cubicBezTo>
                  <a:cubicBezTo>
                    <a:pt x="161" y="40"/>
                    <a:pt x="161" y="40"/>
                    <a:pt x="161" y="40"/>
                  </a:cubicBezTo>
                  <a:cubicBezTo>
                    <a:pt x="166" y="35"/>
                    <a:pt x="175" y="35"/>
                    <a:pt x="180" y="40"/>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hangingPunct="1">
                <a:spcBef>
                  <a:spcPct val="0"/>
                </a:spcBef>
                <a:spcAft>
                  <a:spcPct val="0"/>
                </a:spcAft>
              </a:pPr>
              <a:endParaRPr lang="en-GB" sz="4200" kern="1200">
                <a:latin typeface="Gill Sans" charset="0"/>
                <a:sym typeface="Gill Sans" charset="0"/>
              </a:endParaRPr>
            </a:p>
          </p:txBody>
        </p:sp>
        <p:sp>
          <p:nvSpPr>
            <p:cNvPr id="113" name="TextBox 112"/>
            <p:cNvSpPr txBox="1"/>
            <p:nvPr/>
          </p:nvSpPr>
          <p:spPr>
            <a:xfrm>
              <a:off x="1219186" y="6221183"/>
              <a:ext cx="7041729" cy="560617"/>
            </a:xfrm>
            <a:prstGeom prst="rect">
              <a:avLst/>
            </a:prstGeom>
          </p:spPr>
          <p:txBody>
            <a:bodyPr lIns="0" tIns="0" rIns="0" bIns="0"/>
            <a:lstStyle/>
            <a:p>
              <a:pPr algn="ctr" fontAlgn="base" hangingPunct="1">
                <a:spcBef>
                  <a:spcPct val="0"/>
                </a:spcBef>
                <a:spcAft>
                  <a:spcPct val="0"/>
                </a:spcAft>
                <a:defRPr/>
              </a:pPr>
              <a:r>
                <a:rPr lang="en-GB" sz="1100" b="1" kern="1200" dirty="0">
                  <a:latin typeface="Gill Sans" charset="0"/>
                  <a:sym typeface="Gill Sans" charset="0"/>
                </a:rPr>
                <a:t>Individual and Team Productivity: </a:t>
              </a:r>
            </a:p>
            <a:p>
              <a:pPr marL="171450" indent="-171450" algn="ctr" fontAlgn="base" hangingPunct="1">
                <a:spcBef>
                  <a:spcPct val="0"/>
                </a:spcBef>
                <a:spcAft>
                  <a:spcPct val="0"/>
                </a:spcAft>
                <a:buFont typeface="Arial" panose="020B0604020202020204" pitchFamily="34" charset="0"/>
                <a:buChar char="•"/>
                <a:defRPr/>
              </a:pPr>
              <a:r>
                <a:rPr lang="en-GB" sz="1100" b="1" i="1" kern="1200" dirty="0">
                  <a:latin typeface="Gill Sans" charset="0"/>
                  <a:sym typeface="Gill Sans" charset="0"/>
                </a:rPr>
                <a:t>Internal and External Collaboration and coordination; Time and project management</a:t>
              </a:r>
            </a:p>
          </p:txBody>
        </p:sp>
        <p:sp>
          <p:nvSpPr>
            <p:cNvPr id="20547" name="Freeform 30"/>
            <p:cNvSpPr>
              <a:spLocks noEditPoints="1"/>
            </p:cNvSpPr>
            <p:nvPr/>
          </p:nvSpPr>
          <p:spPr bwMode="gray">
            <a:xfrm>
              <a:off x="8453425" y="6169085"/>
              <a:ext cx="309575" cy="303596"/>
            </a:xfrm>
            <a:custGeom>
              <a:avLst/>
              <a:gdLst>
                <a:gd name="T0" fmla="*/ 2147483647 w 177"/>
                <a:gd name="T1" fmla="*/ 2147483647 h 191"/>
                <a:gd name="T2" fmla="*/ 2147483647 w 177"/>
                <a:gd name="T3" fmla="*/ 2147483647 h 191"/>
                <a:gd name="T4" fmla="*/ 0 w 177"/>
                <a:gd name="T5" fmla="*/ 2147483647 h 191"/>
                <a:gd name="T6" fmla="*/ 0 w 177"/>
                <a:gd name="T7" fmla="*/ 2147483647 h 191"/>
                <a:gd name="T8" fmla="*/ 2147483647 w 177"/>
                <a:gd name="T9" fmla="*/ 2147483647 h 191"/>
                <a:gd name="T10" fmla="*/ 2147483647 w 177"/>
                <a:gd name="T11" fmla="*/ 2147483647 h 191"/>
                <a:gd name="T12" fmla="*/ 2147483647 w 177"/>
                <a:gd name="T13" fmla="*/ 2147483647 h 191"/>
                <a:gd name="T14" fmla="*/ 2147483647 w 177"/>
                <a:gd name="T15" fmla="*/ 2147483647 h 191"/>
                <a:gd name="T16" fmla="*/ 2147483647 w 177"/>
                <a:gd name="T17" fmla="*/ 0 h 191"/>
                <a:gd name="T18" fmla="*/ 2147483647 w 177"/>
                <a:gd name="T19" fmla="*/ 2147483647 h 191"/>
                <a:gd name="T20" fmla="*/ 2147483647 w 177"/>
                <a:gd name="T21" fmla="*/ 2147483647 h 191"/>
                <a:gd name="T22" fmla="*/ 2147483647 w 177"/>
                <a:gd name="T23" fmla="*/ 2147483647 h 191"/>
                <a:gd name="T24" fmla="*/ 2147483647 w 177"/>
                <a:gd name="T25" fmla="*/ 2147483647 h 191"/>
                <a:gd name="T26" fmla="*/ 2147483647 w 177"/>
                <a:gd name="T27" fmla="*/ 2147483647 h 191"/>
                <a:gd name="T28" fmla="*/ 2147483647 w 177"/>
                <a:gd name="T29" fmla="*/ 0 h 191"/>
                <a:gd name="T30" fmla="*/ 2147483647 w 177"/>
                <a:gd name="T31" fmla="*/ 2147483647 h 191"/>
                <a:gd name="T32" fmla="*/ 2147483647 w 177"/>
                <a:gd name="T33" fmla="*/ 2147483647 h 191"/>
                <a:gd name="T34" fmla="*/ 2147483647 w 177"/>
                <a:gd name="T35" fmla="*/ 2147483647 h 191"/>
                <a:gd name="T36" fmla="*/ 2147483647 w 177"/>
                <a:gd name="T37" fmla="*/ 2147483647 h 191"/>
                <a:gd name="T38" fmla="*/ 2147483647 w 177"/>
                <a:gd name="T39" fmla="*/ 2147483647 h 191"/>
                <a:gd name="T40" fmla="*/ 2147483647 w 177"/>
                <a:gd name="T41" fmla="*/ 2147483647 h 191"/>
                <a:gd name="T42" fmla="*/ 2147483647 w 177"/>
                <a:gd name="T43" fmla="*/ 2147483647 h 191"/>
                <a:gd name="T44" fmla="*/ 2147483647 w 177"/>
                <a:gd name="T45" fmla="*/ 2147483647 h 191"/>
                <a:gd name="T46" fmla="*/ 2147483647 w 177"/>
                <a:gd name="T47" fmla="*/ 2147483647 h 191"/>
                <a:gd name="T48" fmla="*/ 2147483647 w 177"/>
                <a:gd name="T49" fmla="*/ 2147483647 h 191"/>
                <a:gd name="T50" fmla="*/ 2147483647 w 177"/>
                <a:gd name="T51" fmla="*/ 2147483647 h 191"/>
                <a:gd name="T52" fmla="*/ 2147483647 w 177"/>
                <a:gd name="T53" fmla="*/ 2147483647 h 191"/>
                <a:gd name="T54" fmla="*/ 2147483647 w 177"/>
                <a:gd name="T55" fmla="*/ 2147483647 h 191"/>
                <a:gd name="T56" fmla="*/ 2147483647 w 177"/>
                <a:gd name="T57" fmla="*/ 2147483647 h 191"/>
                <a:gd name="T58" fmla="*/ 2147483647 w 177"/>
                <a:gd name="T59" fmla="*/ 2147483647 h 191"/>
                <a:gd name="T60" fmla="*/ 2147483647 w 177"/>
                <a:gd name="T61" fmla="*/ 2147483647 h 191"/>
                <a:gd name="T62" fmla="*/ 2147483647 w 177"/>
                <a:gd name="T63" fmla="*/ 2147483647 h 191"/>
                <a:gd name="T64" fmla="*/ 2147483647 w 177"/>
                <a:gd name="T65" fmla="*/ 2147483647 h 191"/>
                <a:gd name="T66" fmla="*/ 2147483647 w 177"/>
                <a:gd name="T67" fmla="*/ 2147483647 h 191"/>
                <a:gd name="T68" fmla="*/ 2147483647 w 177"/>
                <a:gd name="T69" fmla="*/ 2147483647 h 191"/>
                <a:gd name="T70" fmla="*/ 2147483647 w 177"/>
                <a:gd name="T71" fmla="*/ 2147483647 h 191"/>
                <a:gd name="T72" fmla="*/ 2147483647 w 177"/>
                <a:gd name="T73" fmla="*/ 2147483647 h 191"/>
                <a:gd name="T74" fmla="*/ 2147483647 w 177"/>
                <a:gd name="T75" fmla="*/ 2147483647 h 191"/>
                <a:gd name="T76" fmla="*/ 2147483647 w 177"/>
                <a:gd name="T77" fmla="*/ 2147483647 h 191"/>
                <a:gd name="T78" fmla="*/ 2147483647 w 177"/>
                <a:gd name="T79" fmla="*/ 2147483647 h 191"/>
                <a:gd name="T80" fmla="*/ 2147483647 w 177"/>
                <a:gd name="T81" fmla="*/ 2147483647 h 191"/>
                <a:gd name="T82" fmla="*/ 2147483647 w 177"/>
                <a:gd name="T83" fmla="*/ 2147483647 h 191"/>
                <a:gd name="T84" fmla="*/ 2147483647 w 177"/>
                <a:gd name="T85" fmla="*/ 2147483647 h 191"/>
                <a:gd name="T86" fmla="*/ 2147483647 w 177"/>
                <a:gd name="T87" fmla="*/ 2147483647 h 191"/>
                <a:gd name="T88" fmla="*/ 2147483647 w 177"/>
                <a:gd name="T89" fmla="*/ 2147483647 h 191"/>
                <a:gd name="T90" fmla="*/ 2147483647 w 177"/>
                <a:gd name="T91" fmla="*/ 2147483647 h 191"/>
                <a:gd name="T92" fmla="*/ 2147483647 w 177"/>
                <a:gd name="T93" fmla="*/ 2147483647 h 191"/>
                <a:gd name="T94" fmla="*/ 2147483647 w 177"/>
                <a:gd name="T95" fmla="*/ 2147483647 h 191"/>
                <a:gd name="T96" fmla="*/ 2147483647 w 177"/>
                <a:gd name="T97" fmla="*/ 2147483647 h 191"/>
                <a:gd name="T98" fmla="*/ 2147483647 w 177"/>
                <a:gd name="T99" fmla="*/ 2147483647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7" h="191">
                  <a:moveTo>
                    <a:pt x="156" y="191"/>
                  </a:moveTo>
                  <a:cubicBezTo>
                    <a:pt x="21" y="191"/>
                    <a:pt x="21" y="191"/>
                    <a:pt x="21" y="191"/>
                  </a:cubicBezTo>
                  <a:cubicBezTo>
                    <a:pt x="9" y="191"/>
                    <a:pt x="0" y="181"/>
                    <a:pt x="0" y="169"/>
                  </a:cubicBezTo>
                  <a:cubicBezTo>
                    <a:pt x="0" y="48"/>
                    <a:pt x="0" y="48"/>
                    <a:pt x="0" y="48"/>
                  </a:cubicBezTo>
                  <a:cubicBezTo>
                    <a:pt x="0" y="36"/>
                    <a:pt x="9" y="26"/>
                    <a:pt x="21" y="26"/>
                  </a:cubicBezTo>
                  <a:cubicBezTo>
                    <a:pt x="34" y="26"/>
                    <a:pt x="34" y="26"/>
                    <a:pt x="34" y="26"/>
                  </a:cubicBezTo>
                  <a:cubicBezTo>
                    <a:pt x="34" y="40"/>
                    <a:pt x="34" y="40"/>
                    <a:pt x="34" y="40"/>
                  </a:cubicBezTo>
                  <a:cubicBezTo>
                    <a:pt x="34" y="49"/>
                    <a:pt x="40" y="53"/>
                    <a:pt x="46" y="53"/>
                  </a:cubicBezTo>
                  <a:cubicBezTo>
                    <a:pt x="46" y="0"/>
                    <a:pt x="46" y="0"/>
                    <a:pt x="46" y="0"/>
                  </a:cubicBezTo>
                  <a:cubicBezTo>
                    <a:pt x="52" y="0"/>
                    <a:pt x="58" y="5"/>
                    <a:pt x="58" y="13"/>
                  </a:cubicBezTo>
                  <a:cubicBezTo>
                    <a:pt x="58" y="26"/>
                    <a:pt x="58" y="26"/>
                    <a:pt x="58" y="26"/>
                  </a:cubicBezTo>
                  <a:cubicBezTo>
                    <a:pt x="119" y="26"/>
                    <a:pt x="119" y="26"/>
                    <a:pt x="119" y="26"/>
                  </a:cubicBezTo>
                  <a:cubicBezTo>
                    <a:pt x="119" y="40"/>
                    <a:pt x="119" y="40"/>
                    <a:pt x="119" y="40"/>
                  </a:cubicBezTo>
                  <a:cubicBezTo>
                    <a:pt x="119" y="49"/>
                    <a:pt x="125" y="53"/>
                    <a:pt x="131" y="53"/>
                  </a:cubicBezTo>
                  <a:cubicBezTo>
                    <a:pt x="131" y="0"/>
                    <a:pt x="131" y="0"/>
                    <a:pt x="131" y="0"/>
                  </a:cubicBezTo>
                  <a:cubicBezTo>
                    <a:pt x="137" y="0"/>
                    <a:pt x="142" y="5"/>
                    <a:pt x="142" y="13"/>
                  </a:cubicBezTo>
                  <a:cubicBezTo>
                    <a:pt x="142" y="26"/>
                    <a:pt x="142" y="26"/>
                    <a:pt x="142" y="26"/>
                  </a:cubicBezTo>
                  <a:cubicBezTo>
                    <a:pt x="156" y="26"/>
                    <a:pt x="156" y="26"/>
                    <a:pt x="156" y="26"/>
                  </a:cubicBezTo>
                  <a:cubicBezTo>
                    <a:pt x="167" y="26"/>
                    <a:pt x="177" y="36"/>
                    <a:pt x="177" y="48"/>
                  </a:cubicBezTo>
                  <a:cubicBezTo>
                    <a:pt x="177" y="169"/>
                    <a:pt x="177" y="169"/>
                    <a:pt x="177" y="169"/>
                  </a:cubicBezTo>
                  <a:cubicBezTo>
                    <a:pt x="177" y="181"/>
                    <a:pt x="168" y="191"/>
                    <a:pt x="156" y="191"/>
                  </a:cubicBezTo>
                  <a:close/>
                  <a:moveTo>
                    <a:pt x="156" y="182"/>
                  </a:moveTo>
                  <a:cubicBezTo>
                    <a:pt x="163" y="182"/>
                    <a:pt x="168" y="176"/>
                    <a:pt x="168" y="169"/>
                  </a:cubicBezTo>
                  <a:cubicBezTo>
                    <a:pt x="168" y="80"/>
                    <a:pt x="168" y="80"/>
                    <a:pt x="168" y="80"/>
                  </a:cubicBezTo>
                  <a:cubicBezTo>
                    <a:pt x="9" y="80"/>
                    <a:pt x="9" y="80"/>
                    <a:pt x="9" y="80"/>
                  </a:cubicBezTo>
                  <a:cubicBezTo>
                    <a:pt x="9" y="169"/>
                    <a:pt x="9" y="169"/>
                    <a:pt x="9" y="169"/>
                  </a:cubicBezTo>
                  <a:cubicBezTo>
                    <a:pt x="9" y="176"/>
                    <a:pt x="14" y="182"/>
                    <a:pt x="21" y="182"/>
                  </a:cubicBezTo>
                  <a:cubicBezTo>
                    <a:pt x="156" y="182"/>
                    <a:pt x="156" y="182"/>
                    <a:pt x="156" y="182"/>
                  </a:cubicBezTo>
                  <a:close/>
                  <a:moveTo>
                    <a:pt x="83" y="164"/>
                  </a:moveTo>
                  <a:cubicBezTo>
                    <a:pt x="36" y="164"/>
                    <a:pt x="36" y="164"/>
                    <a:pt x="36" y="164"/>
                  </a:cubicBezTo>
                  <a:cubicBezTo>
                    <a:pt x="32" y="164"/>
                    <a:pt x="32" y="152"/>
                    <a:pt x="36" y="152"/>
                  </a:cubicBezTo>
                  <a:cubicBezTo>
                    <a:pt x="51" y="152"/>
                    <a:pt x="51" y="152"/>
                    <a:pt x="51" y="152"/>
                  </a:cubicBezTo>
                  <a:cubicBezTo>
                    <a:pt x="51" y="117"/>
                    <a:pt x="51" y="117"/>
                    <a:pt x="51" y="117"/>
                  </a:cubicBezTo>
                  <a:cubicBezTo>
                    <a:pt x="36" y="117"/>
                    <a:pt x="36" y="117"/>
                    <a:pt x="36" y="117"/>
                  </a:cubicBezTo>
                  <a:cubicBezTo>
                    <a:pt x="33" y="117"/>
                    <a:pt x="34" y="106"/>
                    <a:pt x="36" y="106"/>
                  </a:cubicBezTo>
                  <a:cubicBezTo>
                    <a:pt x="43" y="106"/>
                    <a:pt x="52" y="105"/>
                    <a:pt x="53" y="96"/>
                  </a:cubicBezTo>
                  <a:cubicBezTo>
                    <a:pt x="53" y="92"/>
                    <a:pt x="68" y="92"/>
                    <a:pt x="68" y="96"/>
                  </a:cubicBezTo>
                  <a:cubicBezTo>
                    <a:pt x="68" y="152"/>
                    <a:pt x="68" y="152"/>
                    <a:pt x="68" y="152"/>
                  </a:cubicBezTo>
                  <a:cubicBezTo>
                    <a:pt x="83" y="152"/>
                    <a:pt x="83" y="152"/>
                    <a:pt x="83" y="152"/>
                  </a:cubicBezTo>
                  <a:cubicBezTo>
                    <a:pt x="87" y="152"/>
                    <a:pt x="87" y="164"/>
                    <a:pt x="83" y="164"/>
                  </a:cubicBezTo>
                  <a:close/>
                  <a:moveTo>
                    <a:pt x="127" y="129"/>
                  </a:moveTo>
                  <a:cubicBezTo>
                    <a:pt x="127" y="118"/>
                    <a:pt x="126" y="107"/>
                    <a:pt x="117" y="107"/>
                  </a:cubicBezTo>
                  <a:cubicBezTo>
                    <a:pt x="108" y="107"/>
                    <a:pt x="106" y="118"/>
                    <a:pt x="106" y="129"/>
                  </a:cubicBezTo>
                  <a:cubicBezTo>
                    <a:pt x="106" y="140"/>
                    <a:pt x="108" y="152"/>
                    <a:pt x="117" y="152"/>
                  </a:cubicBezTo>
                  <a:cubicBezTo>
                    <a:pt x="126" y="152"/>
                    <a:pt x="127" y="140"/>
                    <a:pt x="127" y="129"/>
                  </a:cubicBezTo>
                  <a:close/>
                  <a:moveTo>
                    <a:pt x="144" y="129"/>
                  </a:moveTo>
                  <a:cubicBezTo>
                    <a:pt x="144" y="148"/>
                    <a:pt x="139" y="166"/>
                    <a:pt x="117" y="166"/>
                  </a:cubicBezTo>
                  <a:cubicBezTo>
                    <a:pt x="95" y="166"/>
                    <a:pt x="90" y="148"/>
                    <a:pt x="90" y="129"/>
                  </a:cubicBezTo>
                  <a:cubicBezTo>
                    <a:pt x="90" y="111"/>
                    <a:pt x="95" y="93"/>
                    <a:pt x="117" y="93"/>
                  </a:cubicBezTo>
                  <a:cubicBezTo>
                    <a:pt x="138" y="93"/>
                    <a:pt x="144" y="111"/>
                    <a:pt x="144" y="129"/>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hangingPunct="1">
                <a:spcBef>
                  <a:spcPct val="0"/>
                </a:spcBef>
                <a:spcAft>
                  <a:spcPct val="0"/>
                </a:spcAft>
              </a:pPr>
              <a:endParaRPr lang="en-GB" sz="4200" kern="1200">
                <a:latin typeface="Gill Sans" charset="0"/>
                <a:sym typeface="Gill Sans" charset="0"/>
              </a:endParaRPr>
            </a:p>
          </p:txBody>
        </p:sp>
        <p:sp>
          <p:nvSpPr>
            <p:cNvPr id="123" name="Rounded Rectangle 122"/>
            <p:cNvSpPr/>
            <p:nvPr/>
          </p:nvSpPr>
          <p:spPr>
            <a:xfrm>
              <a:off x="990600" y="6114776"/>
              <a:ext cx="8091004" cy="525679"/>
            </a:xfrm>
            <a:prstGeom prst="roundRect">
              <a:avLst/>
            </a:prstGeom>
            <a:noFill/>
            <a:ln w="19050">
              <a:solidFill>
                <a:srgbClr val="FF96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477" kern="1200" dirty="0">
                <a:solidFill>
                  <a:srgbClr val="000000"/>
                </a:solidFill>
                <a:sym typeface="Gill Sans" charset="0"/>
              </a:endParaRPr>
            </a:p>
          </p:txBody>
        </p:sp>
        <p:sp>
          <p:nvSpPr>
            <p:cNvPr id="146" name="Rectangle 145"/>
            <p:cNvSpPr/>
            <p:nvPr/>
          </p:nvSpPr>
          <p:spPr>
            <a:xfrm flipV="1">
              <a:off x="1100131" y="6140186"/>
              <a:ext cx="7197294" cy="107994"/>
            </a:xfrm>
            <a:prstGeom prst="rect">
              <a:avLst/>
            </a:pr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grpSp>
      <p:grpSp>
        <p:nvGrpSpPr>
          <p:cNvPr id="20516" name="Group 22"/>
          <p:cNvGrpSpPr>
            <a:grpSpLocks/>
          </p:cNvGrpSpPr>
          <p:nvPr/>
        </p:nvGrpSpPr>
        <p:grpSpPr bwMode="auto">
          <a:xfrm>
            <a:off x="2421468" y="1638300"/>
            <a:ext cx="7401983" cy="1866900"/>
            <a:chOff x="2235418" y="1561872"/>
            <a:chExt cx="6832382" cy="1867128"/>
          </a:xfrm>
        </p:grpSpPr>
        <p:sp>
          <p:nvSpPr>
            <p:cNvPr id="186" name="Rectangle 185"/>
            <p:cNvSpPr/>
            <p:nvPr/>
          </p:nvSpPr>
          <p:spPr>
            <a:xfrm flipV="1">
              <a:off x="6785048" y="1612678"/>
              <a:ext cx="415912" cy="107963"/>
            </a:xfrm>
            <a:prstGeom prst="rect">
              <a:avLst/>
            </a:pr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187" name="TextBox 186"/>
            <p:cNvSpPr txBox="1"/>
            <p:nvPr/>
          </p:nvSpPr>
          <p:spPr>
            <a:xfrm>
              <a:off x="7246996" y="1561872"/>
              <a:ext cx="898496" cy="211164"/>
            </a:xfrm>
            <a:prstGeom prst="rect">
              <a:avLst/>
            </a:prstGeom>
          </p:spPr>
          <p:txBody>
            <a:bodyPr wrap="none" lIns="0" tIns="0" rIns="0" bIns="0"/>
            <a:lstStyle/>
            <a:p>
              <a:pPr algn="ctr" fontAlgn="base" hangingPunct="1">
                <a:spcBef>
                  <a:spcPct val="0"/>
                </a:spcBef>
                <a:spcAft>
                  <a:spcPct val="0"/>
                </a:spcAft>
                <a:defRPr/>
              </a:pPr>
              <a:r>
                <a:rPr lang="en-GB" i="1" kern="1200" dirty="0">
                  <a:solidFill>
                    <a:srgbClr val="000000">
                      <a:lumMod val="75000"/>
                    </a:srgbClr>
                  </a:solidFill>
                  <a:latin typeface="Gill Sans" charset="0"/>
                  <a:sym typeface="Gill Sans" charset="0"/>
                </a:rPr>
                <a:t>Core value</a:t>
              </a:r>
            </a:p>
          </p:txBody>
        </p:sp>
        <p:sp>
          <p:nvSpPr>
            <p:cNvPr id="147" name="Rectangle 146"/>
            <p:cNvSpPr/>
            <p:nvPr/>
          </p:nvSpPr>
          <p:spPr>
            <a:xfrm flipV="1">
              <a:off x="2235418" y="3321037"/>
              <a:ext cx="6832382" cy="107963"/>
            </a:xfrm>
            <a:prstGeom prst="rect">
              <a:avLst/>
            </a:pr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grpSp>
      <p:grpSp>
        <p:nvGrpSpPr>
          <p:cNvPr id="20517" name="Group 23"/>
          <p:cNvGrpSpPr>
            <a:grpSpLocks/>
          </p:cNvGrpSpPr>
          <p:nvPr/>
        </p:nvGrpSpPr>
        <p:grpSpPr bwMode="auto">
          <a:xfrm>
            <a:off x="393833" y="1866903"/>
            <a:ext cx="8471694" cy="1598613"/>
            <a:chOff x="363969" y="1866905"/>
            <a:chExt cx="7820350" cy="1598095"/>
          </a:xfrm>
        </p:grpSpPr>
        <p:sp>
          <p:nvSpPr>
            <p:cNvPr id="184" name="Oval 183"/>
            <p:cNvSpPr/>
            <p:nvPr/>
          </p:nvSpPr>
          <p:spPr>
            <a:xfrm>
              <a:off x="6858701" y="1897058"/>
              <a:ext cx="179395" cy="180916"/>
            </a:xfrm>
            <a:prstGeom prst="ellipse">
              <a:avLst/>
            </a:pr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188" name="TextBox 187"/>
            <p:cNvSpPr txBox="1"/>
            <p:nvPr/>
          </p:nvSpPr>
          <p:spPr>
            <a:xfrm>
              <a:off x="7285757" y="1866905"/>
              <a:ext cx="898562" cy="211070"/>
            </a:xfrm>
            <a:prstGeom prst="rect">
              <a:avLst/>
            </a:prstGeom>
          </p:spPr>
          <p:txBody>
            <a:bodyPr wrap="none" lIns="0" tIns="0" rIns="0" bIns="0"/>
            <a:lstStyle/>
            <a:p>
              <a:pPr algn="ctr" fontAlgn="base" hangingPunct="1">
                <a:spcBef>
                  <a:spcPct val="0"/>
                </a:spcBef>
                <a:spcAft>
                  <a:spcPct val="0"/>
                </a:spcAft>
                <a:defRPr/>
              </a:pPr>
              <a:r>
                <a:rPr lang="en-GB" i="1" kern="1200" dirty="0">
                  <a:solidFill>
                    <a:srgbClr val="000000">
                      <a:lumMod val="75000"/>
                    </a:srgbClr>
                  </a:solidFill>
                  <a:latin typeface="Gill Sans" charset="0"/>
                  <a:sym typeface="Gill Sans" charset="0"/>
                </a:rPr>
                <a:t>Contributing</a:t>
              </a:r>
              <a:r>
                <a:rPr lang="en-GB" i="1" kern="1200" dirty="0">
                  <a:solidFill>
                    <a:srgbClr val="FFFFFF"/>
                  </a:solidFill>
                  <a:latin typeface="Gill Sans" charset="0"/>
                  <a:sym typeface="Gill Sans" charset="0"/>
                </a:rPr>
                <a:t> value</a:t>
              </a:r>
            </a:p>
          </p:txBody>
        </p:sp>
        <p:sp>
          <p:nvSpPr>
            <p:cNvPr id="148" name="Oval 147"/>
            <p:cNvSpPr/>
            <p:nvPr/>
          </p:nvSpPr>
          <p:spPr>
            <a:xfrm>
              <a:off x="363969" y="3285670"/>
              <a:ext cx="179394" cy="179330"/>
            </a:xfrm>
            <a:prstGeom prst="ellipse">
              <a:avLst/>
            </a:pr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149" name="Oval 148"/>
            <p:cNvSpPr/>
            <p:nvPr/>
          </p:nvSpPr>
          <p:spPr>
            <a:xfrm>
              <a:off x="1443514" y="3285670"/>
              <a:ext cx="179394" cy="179330"/>
            </a:xfrm>
            <a:prstGeom prst="ellipse">
              <a:avLst/>
            </a:pr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grpSp>
      <p:sp>
        <p:nvSpPr>
          <p:cNvPr id="183" name="Oval 182"/>
          <p:cNvSpPr/>
          <p:nvPr/>
        </p:nvSpPr>
        <p:spPr>
          <a:xfrm>
            <a:off x="7441541" y="1454150"/>
            <a:ext cx="214973" cy="141288"/>
          </a:xfrm>
          <a:prstGeom prst="ellipse">
            <a:avLst/>
          </a:prstGeom>
          <a:solidFill>
            <a:srgbClr val="FFFF66"/>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185" name="TextBox 184"/>
          <p:cNvSpPr txBox="1"/>
          <p:nvPr/>
        </p:nvSpPr>
        <p:spPr>
          <a:xfrm>
            <a:off x="7850849" y="1416050"/>
            <a:ext cx="1890051" cy="217488"/>
          </a:xfrm>
          <a:prstGeom prst="rect">
            <a:avLst/>
          </a:prstGeom>
        </p:spPr>
        <p:txBody>
          <a:bodyPr wrap="none" lIns="0" tIns="0" rIns="0" bIns="0"/>
          <a:lstStyle/>
          <a:p>
            <a:pPr algn="ctr" fontAlgn="base" hangingPunct="1">
              <a:spcBef>
                <a:spcPct val="0"/>
              </a:spcBef>
              <a:spcAft>
                <a:spcPct val="0"/>
              </a:spcAft>
              <a:defRPr/>
            </a:pPr>
            <a:r>
              <a:rPr lang="en-GB" i="1" kern="1200" dirty="0">
                <a:solidFill>
                  <a:srgbClr val="000000">
                    <a:lumMod val="75000"/>
                  </a:srgbClr>
                </a:solidFill>
                <a:latin typeface="Gill Sans" charset="0"/>
                <a:sym typeface="Gill Sans" charset="0"/>
              </a:rPr>
              <a:t>External action specificities</a:t>
            </a:r>
          </a:p>
        </p:txBody>
      </p:sp>
      <p:sp>
        <p:nvSpPr>
          <p:cNvPr id="168" name="Oval 167"/>
          <p:cNvSpPr/>
          <p:nvPr/>
        </p:nvSpPr>
        <p:spPr>
          <a:xfrm>
            <a:off x="2426628" y="4506916"/>
            <a:ext cx="214973" cy="141287"/>
          </a:xfrm>
          <a:prstGeom prst="ellipse">
            <a:avLst/>
          </a:prstGeom>
          <a:solidFill>
            <a:srgbClr val="FFFF66"/>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124" name="Rectangle 123"/>
          <p:cNvSpPr/>
          <p:nvPr/>
        </p:nvSpPr>
        <p:spPr>
          <a:xfrm>
            <a:off x="3637362" y="4646616"/>
            <a:ext cx="1728390" cy="327025"/>
          </a:xfrm>
          <a:prstGeom prst="rect">
            <a:avLst/>
          </a:prstGeom>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r>
              <a:rPr lang="en-GB" sz="900" b="1" i="1" dirty="0">
                <a:solidFill>
                  <a:srgbClr val="FFFFFF">
                    <a:lumMod val="50000"/>
                  </a:srgbClr>
                </a:solidFill>
                <a:sym typeface="Gill Sans" charset="0"/>
              </a:rPr>
              <a:t>Action</a:t>
            </a:r>
          </a:p>
        </p:txBody>
      </p:sp>
      <p:sp>
        <p:nvSpPr>
          <p:cNvPr id="109" name="Isosceles Triangle 108"/>
          <p:cNvSpPr/>
          <p:nvPr/>
        </p:nvSpPr>
        <p:spPr>
          <a:xfrm rot="10800000">
            <a:off x="3977880" y="4578353"/>
            <a:ext cx="975121" cy="123825"/>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20523" name="TextBox 109"/>
          <p:cNvSpPr txBox="1">
            <a:spLocks noChangeArrowheads="1"/>
          </p:cNvSpPr>
          <p:nvPr/>
        </p:nvSpPr>
        <p:spPr bwMode="auto">
          <a:xfrm>
            <a:off x="4273683" y="3505200"/>
            <a:ext cx="1038754"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FontTx/>
              <a:buNone/>
            </a:pPr>
            <a:r>
              <a:rPr lang="en-GB" altLang="en-US" sz="800" b="0" i="1" kern="1200">
                <a:solidFill>
                  <a:srgbClr val="7F7F7F"/>
                </a:solidFill>
                <a:sym typeface="Gill Sans" charset="0"/>
              </a:rPr>
              <a:t>Specific process for: Budget Support, CBC, Blending..</a:t>
            </a:r>
          </a:p>
        </p:txBody>
      </p:sp>
      <p:sp>
        <p:nvSpPr>
          <p:cNvPr id="169" name="Oval 168"/>
          <p:cNvSpPr/>
          <p:nvPr/>
        </p:nvSpPr>
        <p:spPr>
          <a:xfrm>
            <a:off x="3632201" y="4506916"/>
            <a:ext cx="214975" cy="141287"/>
          </a:xfrm>
          <a:prstGeom prst="ellipse">
            <a:avLst/>
          </a:prstGeom>
          <a:solidFill>
            <a:srgbClr val="FFFF66"/>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125" name="Rectangle 124"/>
          <p:cNvSpPr/>
          <p:nvPr/>
        </p:nvSpPr>
        <p:spPr>
          <a:xfrm>
            <a:off x="4887650" y="4572000"/>
            <a:ext cx="1881452" cy="909638"/>
          </a:xfrm>
          <a:prstGeom prst="rect">
            <a:avLst/>
          </a:prstGeom>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r>
              <a:rPr lang="en-GB" sz="900" b="1" i="1" dirty="0">
                <a:solidFill>
                  <a:srgbClr val="FFFFFF">
                    <a:lumMod val="50000"/>
                  </a:srgbClr>
                </a:solidFill>
                <a:sym typeface="Gill Sans" charset="0"/>
              </a:rPr>
              <a:t>Commission Decision: (M)AAP, Measure, CBC Action Programme, Exceptional Assistance Measure etc. </a:t>
            </a:r>
          </a:p>
        </p:txBody>
      </p:sp>
      <p:sp>
        <p:nvSpPr>
          <p:cNvPr id="115" name="Isosceles Triangle 114"/>
          <p:cNvSpPr/>
          <p:nvPr/>
        </p:nvSpPr>
        <p:spPr>
          <a:xfrm rot="10800000">
            <a:off x="5448302" y="4567241"/>
            <a:ext cx="589889" cy="123825"/>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170" name="Oval 169"/>
          <p:cNvSpPr/>
          <p:nvPr/>
        </p:nvSpPr>
        <p:spPr>
          <a:xfrm>
            <a:off x="5333076" y="4506916"/>
            <a:ext cx="214973" cy="141287"/>
          </a:xfrm>
          <a:prstGeom prst="ellipse">
            <a:avLst/>
          </a:prstGeom>
          <a:solidFill>
            <a:srgbClr val="FFFF66"/>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114" name="Rectangle 113"/>
          <p:cNvSpPr/>
          <p:nvPr/>
        </p:nvSpPr>
        <p:spPr>
          <a:xfrm>
            <a:off x="6600562" y="4837113"/>
            <a:ext cx="2067190" cy="342900"/>
          </a:xfrm>
          <a:prstGeom prst="rect">
            <a:avLst/>
          </a:prstGeom>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r>
              <a:rPr lang="en-GB" sz="900" b="1" i="1" dirty="0">
                <a:solidFill>
                  <a:srgbClr val="FFFFFF">
                    <a:lumMod val="50000"/>
                  </a:srgbClr>
                </a:solidFill>
                <a:sym typeface="Gill Sans" charset="0"/>
              </a:rPr>
              <a:t>Programme / Project</a:t>
            </a:r>
          </a:p>
        </p:txBody>
      </p:sp>
      <p:sp>
        <p:nvSpPr>
          <p:cNvPr id="8" name="Isosceles Triangle 7"/>
          <p:cNvSpPr/>
          <p:nvPr/>
        </p:nvSpPr>
        <p:spPr>
          <a:xfrm rot="10800000">
            <a:off x="6934202" y="4567241"/>
            <a:ext cx="1248569" cy="123825"/>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20530" name="TextBox 133"/>
          <p:cNvSpPr txBox="1">
            <a:spLocks noChangeArrowheads="1"/>
          </p:cNvSpPr>
          <p:nvPr/>
        </p:nvSpPr>
        <p:spPr bwMode="auto">
          <a:xfrm>
            <a:off x="6784578" y="3435353"/>
            <a:ext cx="212566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FontTx/>
              <a:buNone/>
            </a:pPr>
            <a:r>
              <a:rPr lang="en-GB" altLang="en-US" sz="800" b="0" i="1" kern="1200">
                <a:solidFill>
                  <a:srgbClr val="7F7F7F"/>
                </a:solidFill>
                <a:sym typeface="Gill Sans" charset="0"/>
              </a:rPr>
              <a:t>3 management modes: direct/indirect/shared </a:t>
            </a:r>
          </a:p>
          <a:p>
            <a:pPr algn="ctr" eaLnBrk="1" fontAlgn="base" hangingPunct="1">
              <a:spcBef>
                <a:spcPct val="0"/>
              </a:spcBef>
              <a:spcAft>
                <a:spcPct val="0"/>
              </a:spcAft>
              <a:buFontTx/>
              <a:buNone/>
            </a:pPr>
            <a:r>
              <a:rPr lang="en-GB" altLang="en-US" sz="800" b="0" i="1" kern="1200">
                <a:solidFill>
                  <a:srgbClr val="7F7F7F"/>
                </a:solidFill>
                <a:sym typeface="Gill Sans" charset="0"/>
              </a:rPr>
              <a:t>Implementation modalities: Procurement, CfP, Contracts and Grant Contracts, Budget support, PAGODA, Blending, PE, Union TF, CBC, Twinning, Taiex, etc.</a:t>
            </a:r>
          </a:p>
        </p:txBody>
      </p:sp>
      <p:sp>
        <p:nvSpPr>
          <p:cNvPr id="171" name="Oval 170"/>
          <p:cNvSpPr/>
          <p:nvPr/>
        </p:nvSpPr>
        <p:spPr>
          <a:xfrm>
            <a:off x="6311635" y="4506916"/>
            <a:ext cx="214975" cy="141287"/>
          </a:xfrm>
          <a:prstGeom prst="ellipse">
            <a:avLst/>
          </a:prstGeom>
          <a:solidFill>
            <a:srgbClr val="FFFF66"/>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grpSp>
        <p:nvGrpSpPr>
          <p:cNvPr id="20532" name="Group 46"/>
          <p:cNvGrpSpPr>
            <a:grpSpLocks/>
          </p:cNvGrpSpPr>
          <p:nvPr/>
        </p:nvGrpSpPr>
        <p:grpSpPr bwMode="auto">
          <a:xfrm>
            <a:off x="98030" y="5461000"/>
            <a:ext cx="892571" cy="1231900"/>
            <a:chOff x="90275" y="5461591"/>
            <a:chExt cx="824125" cy="1230969"/>
          </a:xfrm>
        </p:grpSpPr>
        <p:grpSp>
          <p:nvGrpSpPr>
            <p:cNvPr id="143" name="Group 142"/>
            <p:cNvGrpSpPr>
              <a:grpSpLocks noChangeAspect="1"/>
            </p:cNvGrpSpPr>
            <p:nvPr/>
          </p:nvGrpSpPr>
          <p:grpSpPr bwMode="gray">
            <a:xfrm>
              <a:off x="225270" y="6101717"/>
              <a:ext cx="308130" cy="590843"/>
              <a:chOff x="2800351" y="5872163"/>
              <a:chExt cx="153988" cy="295275"/>
            </a:xfrm>
            <a:solidFill>
              <a:srgbClr val="00529B"/>
            </a:solidFill>
          </p:grpSpPr>
          <p:sp>
            <p:nvSpPr>
              <p:cNvPr id="151" name="Freeform 402"/>
              <p:cNvSpPr>
                <a:spLocks/>
              </p:cNvSpPr>
              <p:nvPr/>
            </p:nvSpPr>
            <p:spPr bwMode="gray">
              <a:xfrm>
                <a:off x="2800351" y="5916613"/>
                <a:ext cx="153988" cy="250825"/>
              </a:xfrm>
              <a:custGeom>
                <a:avLst/>
                <a:gdLst>
                  <a:gd name="T0" fmla="*/ 85 w 97"/>
                  <a:gd name="T1" fmla="*/ 107 h 158"/>
                  <a:gd name="T2" fmla="*/ 60 w 97"/>
                  <a:gd name="T3" fmla="*/ 70 h 158"/>
                  <a:gd name="T4" fmla="*/ 62 w 97"/>
                  <a:gd name="T5" fmla="*/ 58 h 158"/>
                  <a:gd name="T6" fmla="*/ 89 w 97"/>
                  <a:gd name="T7" fmla="*/ 78 h 158"/>
                  <a:gd name="T8" fmla="*/ 97 w 97"/>
                  <a:gd name="T9" fmla="*/ 67 h 158"/>
                  <a:gd name="T10" fmla="*/ 64 w 97"/>
                  <a:gd name="T11" fmla="*/ 44 h 158"/>
                  <a:gd name="T12" fmla="*/ 66 w 97"/>
                  <a:gd name="T13" fmla="*/ 17 h 158"/>
                  <a:gd name="T14" fmla="*/ 33 w 97"/>
                  <a:gd name="T15" fmla="*/ 0 h 158"/>
                  <a:gd name="T16" fmla="*/ 4 w 97"/>
                  <a:gd name="T17" fmla="*/ 33 h 158"/>
                  <a:gd name="T18" fmla="*/ 2 w 97"/>
                  <a:gd name="T19" fmla="*/ 80 h 158"/>
                  <a:gd name="T20" fmla="*/ 16 w 97"/>
                  <a:gd name="T21" fmla="*/ 80 h 158"/>
                  <a:gd name="T22" fmla="*/ 17 w 97"/>
                  <a:gd name="T23" fmla="*/ 39 h 158"/>
                  <a:gd name="T24" fmla="*/ 30 w 97"/>
                  <a:gd name="T25" fmla="*/ 28 h 158"/>
                  <a:gd name="T26" fmla="*/ 29 w 97"/>
                  <a:gd name="T27" fmla="*/ 74 h 158"/>
                  <a:gd name="T28" fmla="*/ 31 w 97"/>
                  <a:gd name="T29" fmla="*/ 75 h 158"/>
                  <a:gd name="T30" fmla="*/ 0 w 97"/>
                  <a:gd name="T31" fmla="*/ 155 h 158"/>
                  <a:gd name="T32" fmla="*/ 13 w 97"/>
                  <a:gd name="T33" fmla="*/ 158 h 158"/>
                  <a:gd name="T34" fmla="*/ 47 w 97"/>
                  <a:gd name="T35" fmla="*/ 90 h 158"/>
                  <a:gd name="T36" fmla="*/ 69 w 97"/>
                  <a:gd name="T37" fmla="*/ 116 h 158"/>
                  <a:gd name="T38" fmla="*/ 80 w 97"/>
                  <a:gd name="T39" fmla="*/ 158 h 158"/>
                  <a:gd name="T40" fmla="*/ 97 w 97"/>
                  <a:gd name="T41" fmla="*/ 158 h 158"/>
                  <a:gd name="T42" fmla="*/ 85 w 97"/>
                  <a:gd name="T43" fmla="*/ 10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58">
                    <a:moveTo>
                      <a:pt x="85" y="107"/>
                    </a:moveTo>
                    <a:lnTo>
                      <a:pt x="60" y="70"/>
                    </a:lnTo>
                    <a:lnTo>
                      <a:pt x="62" y="58"/>
                    </a:lnTo>
                    <a:lnTo>
                      <a:pt x="89" y="78"/>
                    </a:lnTo>
                    <a:lnTo>
                      <a:pt x="97" y="67"/>
                    </a:lnTo>
                    <a:lnTo>
                      <a:pt x="64" y="44"/>
                    </a:lnTo>
                    <a:lnTo>
                      <a:pt x="66" y="17"/>
                    </a:lnTo>
                    <a:lnTo>
                      <a:pt x="33" y="0"/>
                    </a:lnTo>
                    <a:lnTo>
                      <a:pt x="4" y="33"/>
                    </a:lnTo>
                    <a:lnTo>
                      <a:pt x="2" y="80"/>
                    </a:lnTo>
                    <a:lnTo>
                      <a:pt x="16" y="80"/>
                    </a:lnTo>
                    <a:lnTo>
                      <a:pt x="17" y="39"/>
                    </a:lnTo>
                    <a:lnTo>
                      <a:pt x="30" y="28"/>
                    </a:lnTo>
                    <a:lnTo>
                      <a:pt x="29" y="74"/>
                    </a:lnTo>
                    <a:lnTo>
                      <a:pt x="31" y="75"/>
                    </a:lnTo>
                    <a:lnTo>
                      <a:pt x="0" y="155"/>
                    </a:lnTo>
                    <a:lnTo>
                      <a:pt x="13" y="158"/>
                    </a:lnTo>
                    <a:lnTo>
                      <a:pt x="47" y="90"/>
                    </a:lnTo>
                    <a:lnTo>
                      <a:pt x="69" y="116"/>
                    </a:lnTo>
                    <a:lnTo>
                      <a:pt x="80" y="158"/>
                    </a:lnTo>
                    <a:lnTo>
                      <a:pt x="97" y="158"/>
                    </a:lnTo>
                    <a:lnTo>
                      <a:pt x="85"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84406" tIns="42203" rIns="84406" bIns="42203"/>
              <a:lstStyle/>
              <a:p>
                <a:pPr algn="ctr" fontAlgn="base" hangingPunct="1">
                  <a:spcBef>
                    <a:spcPct val="0"/>
                  </a:spcBef>
                  <a:spcAft>
                    <a:spcPct val="0"/>
                  </a:spcAft>
                  <a:defRPr/>
                </a:pPr>
                <a:endParaRPr lang="en-US" sz="1662" kern="1200" dirty="0">
                  <a:solidFill>
                    <a:srgbClr val="0F5494"/>
                  </a:solidFill>
                  <a:latin typeface="Gill Sans" charset="0"/>
                  <a:sym typeface="Gill Sans" charset="0"/>
                </a:endParaRPr>
              </a:p>
            </p:txBody>
          </p:sp>
          <p:sp>
            <p:nvSpPr>
              <p:cNvPr id="152" name="Oval 403"/>
              <p:cNvSpPr>
                <a:spLocks noChangeArrowheads="1"/>
              </p:cNvSpPr>
              <p:nvPr/>
            </p:nvSpPr>
            <p:spPr bwMode="gray">
              <a:xfrm>
                <a:off x="2870201" y="5872163"/>
                <a:ext cx="50800" cy="47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84406" tIns="42203" rIns="84406" bIns="42203"/>
              <a:lstStyle/>
              <a:p>
                <a:pPr algn="ctr" fontAlgn="base" hangingPunct="1">
                  <a:spcBef>
                    <a:spcPct val="0"/>
                  </a:spcBef>
                  <a:spcAft>
                    <a:spcPct val="0"/>
                  </a:spcAft>
                  <a:defRPr/>
                </a:pPr>
                <a:endParaRPr lang="en-US" sz="1662" kern="1200" dirty="0">
                  <a:solidFill>
                    <a:srgbClr val="0F5494"/>
                  </a:solidFill>
                  <a:latin typeface="Gill Sans" charset="0"/>
                  <a:sym typeface="Gill Sans" charset="0"/>
                </a:endParaRPr>
              </a:p>
            </p:txBody>
          </p:sp>
        </p:grpSp>
        <p:grpSp>
          <p:nvGrpSpPr>
            <p:cNvPr id="135" name="Group 134"/>
            <p:cNvGrpSpPr>
              <a:grpSpLocks noChangeAspect="1"/>
            </p:cNvGrpSpPr>
            <p:nvPr/>
          </p:nvGrpSpPr>
          <p:grpSpPr bwMode="gray">
            <a:xfrm>
              <a:off x="582174" y="5895239"/>
              <a:ext cx="308130" cy="590843"/>
              <a:chOff x="2800351" y="5872163"/>
              <a:chExt cx="153988" cy="295275"/>
            </a:xfrm>
            <a:solidFill>
              <a:schemeClr val="accent5">
                <a:lumMod val="75000"/>
              </a:schemeClr>
            </a:solidFill>
          </p:grpSpPr>
          <p:sp>
            <p:nvSpPr>
              <p:cNvPr id="137" name="Freeform 402"/>
              <p:cNvSpPr>
                <a:spLocks/>
              </p:cNvSpPr>
              <p:nvPr/>
            </p:nvSpPr>
            <p:spPr bwMode="gray">
              <a:xfrm>
                <a:off x="2800351" y="5916613"/>
                <a:ext cx="153988" cy="250825"/>
              </a:xfrm>
              <a:custGeom>
                <a:avLst/>
                <a:gdLst>
                  <a:gd name="T0" fmla="*/ 85 w 97"/>
                  <a:gd name="T1" fmla="*/ 107 h 158"/>
                  <a:gd name="T2" fmla="*/ 60 w 97"/>
                  <a:gd name="T3" fmla="*/ 70 h 158"/>
                  <a:gd name="T4" fmla="*/ 62 w 97"/>
                  <a:gd name="T5" fmla="*/ 58 h 158"/>
                  <a:gd name="T6" fmla="*/ 89 w 97"/>
                  <a:gd name="T7" fmla="*/ 78 h 158"/>
                  <a:gd name="T8" fmla="*/ 97 w 97"/>
                  <a:gd name="T9" fmla="*/ 67 h 158"/>
                  <a:gd name="T10" fmla="*/ 64 w 97"/>
                  <a:gd name="T11" fmla="*/ 44 h 158"/>
                  <a:gd name="T12" fmla="*/ 66 w 97"/>
                  <a:gd name="T13" fmla="*/ 17 h 158"/>
                  <a:gd name="T14" fmla="*/ 33 w 97"/>
                  <a:gd name="T15" fmla="*/ 0 h 158"/>
                  <a:gd name="T16" fmla="*/ 4 w 97"/>
                  <a:gd name="T17" fmla="*/ 33 h 158"/>
                  <a:gd name="T18" fmla="*/ 2 w 97"/>
                  <a:gd name="T19" fmla="*/ 80 h 158"/>
                  <a:gd name="T20" fmla="*/ 16 w 97"/>
                  <a:gd name="T21" fmla="*/ 80 h 158"/>
                  <a:gd name="T22" fmla="*/ 17 w 97"/>
                  <a:gd name="T23" fmla="*/ 39 h 158"/>
                  <a:gd name="T24" fmla="*/ 30 w 97"/>
                  <a:gd name="T25" fmla="*/ 28 h 158"/>
                  <a:gd name="T26" fmla="*/ 29 w 97"/>
                  <a:gd name="T27" fmla="*/ 74 h 158"/>
                  <a:gd name="T28" fmla="*/ 31 w 97"/>
                  <a:gd name="T29" fmla="*/ 75 h 158"/>
                  <a:gd name="T30" fmla="*/ 0 w 97"/>
                  <a:gd name="T31" fmla="*/ 155 h 158"/>
                  <a:gd name="T32" fmla="*/ 13 w 97"/>
                  <a:gd name="T33" fmla="*/ 158 h 158"/>
                  <a:gd name="T34" fmla="*/ 47 w 97"/>
                  <a:gd name="T35" fmla="*/ 90 h 158"/>
                  <a:gd name="T36" fmla="*/ 69 w 97"/>
                  <a:gd name="T37" fmla="*/ 116 h 158"/>
                  <a:gd name="T38" fmla="*/ 80 w 97"/>
                  <a:gd name="T39" fmla="*/ 158 h 158"/>
                  <a:gd name="T40" fmla="*/ 97 w 97"/>
                  <a:gd name="T41" fmla="*/ 158 h 158"/>
                  <a:gd name="T42" fmla="*/ 85 w 97"/>
                  <a:gd name="T43" fmla="*/ 10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58">
                    <a:moveTo>
                      <a:pt x="85" y="107"/>
                    </a:moveTo>
                    <a:lnTo>
                      <a:pt x="60" y="70"/>
                    </a:lnTo>
                    <a:lnTo>
                      <a:pt x="62" y="58"/>
                    </a:lnTo>
                    <a:lnTo>
                      <a:pt x="89" y="78"/>
                    </a:lnTo>
                    <a:lnTo>
                      <a:pt x="97" y="67"/>
                    </a:lnTo>
                    <a:lnTo>
                      <a:pt x="64" y="44"/>
                    </a:lnTo>
                    <a:lnTo>
                      <a:pt x="66" y="17"/>
                    </a:lnTo>
                    <a:lnTo>
                      <a:pt x="33" y="0"/>
                    </a:lnTo>
                    <a:lnTo>
                      <a:pt x="4" y="33"/>
                    </a:lnTo>
                    <a:lnTo>
                      <a:pt x="2" y="80"/>
                    </a:lnTo>
                    <a:lnTo>
                      <a:pt x="16" y="80"/>
                    </a:lnTo>
                    <a:lnTo>
                      <a:pt x="17" y="39"/>
                    </a:lnTo>
                    <a:lnTo>
                      <a:pt x="30" y="28"/>
                    </a:lnTo>
                    <a:lnTo>
                      <a:pt x="29" y="74"/>
                    </a:lnTo>
                    <a:lnTo>
                      <a:pt x="31" y="75"/>
                    </a:lnTo>
                    <a:lnTo>
                      <a:pt x="0" y="155"/>
                    </a:lnTo>
                    <a:lnTo>
                      <a:pt x="13" y="158"/>
                    </a:lnTo>
                    <a:lnTo>
                      <a:pt x="47" y="90"/>
                    </a:lnTo>
                    <a:lnTo>
                      <a:pt x="69" y="116"/>
                    </a:lnTo>
                    <a:lnTo>
                      <a:pt x="80" y="158"/>
                    </a:lnTo>
                    <a:lnTo>
                      <a:pt x="97" y="158"/>
                    </a:lnTo>
                    <a:lnTo>
                      <a:pt x="85"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84406" tIns="42203" rIns="84406" bIns="42203"/>
              <a:lstStyle/>
              <a:p>
                <a:pPr algn="ctr" fontAlgn="base" hangingPunct="1">
                  <a:spcBef>
                    <a:spcPct val="0"/>
                  </a:spcBef>
                  <a:spcAft>
                    <a:spcPct val="0"/>
                  </a:spcAft>
                  <a:defRPr/>
                </a:pPr>
                <a:endParaRPr lang="en-US" sz="1662" kern="1200" dirty="0">
                  <a:solidFill>
                    <a:srgbClr val="0F5494"/>
                  </a:solidFill>
                  <a:latin typeface="Gill Sans" charset="0"/>
                  <a:sym typeface="Gill Sans" charset="0"/>
                </a:endParaRPr>
              </a:p>
            </p:txBody>
          </p:sp>
          <p:sp>
            <p:nvSpPr>
              <p:cNvPr id="142" name="Oval 403"/>
              <p:cNvSpPr>
                <a:spLocks noChangeArrowheads="1"/>
              </p:cNvSpPr>
              <p:nvPr/>
            </p:nvSpPr>
            <p:spPr bwMode="gray">
              <a:xfrm>
                <a:off x="2870201" y="5872163"/>
                <a:ext cx="50800" cy="47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84406" tIns="42203" rIns="84406" bIns="42203"/>
              <a:lstStyle/>
              <a:p>
                <a:pPr algn="ctr" fontAlgn="base" hangingPunct="1">
                  <a:spcBef>
                    <a:spcPct val="0"/>
                  </a:spcBef>
                  <a:spcAft>
                    <a:spcPct val="0"/>
                  </a:spcAft>
                  <a:defRPr/>
                </a:pPr>
                <a:endParaRPr lang="en-US" sz="1662" kern="1200" dirty="0">
                  <a:solidFill>
                    <a:srgbClr val="0F5494"/>
                  </a:solidFill>
                  <a:latin typeface="Gill Sans" charset="0"/>
                  <a:sym typeface="Gill Sans" charset="0"/>
                </a:endParaRPr>
              </a:p>
            </p:txBody>
          </p:sp>
        </p:grpSp>
        <p:pic>
          <p:nvPicPr>
            <p:cNvPr id="191" name="Picture 190"/>
            <p:cNvPicPr>
              <a:picLocks noChangeAspect="1"/>
            </p:cNvPicPr>
            <p:nvPr/>
          </p:nvPicPr>
          <p:blipFill>
            <a:blip r:embed="rId7">
              <a:duotone>
                <a:prstClr val="black"/>
                <a:schemeClr val="tx2">
                  <a:tint val="45000"/>
                  <a:satMod val="400000"/>
                </a:schemeClr>
              </a:duotone>
            </a:blip>
            <a:stretch>
              <a:fillRect/>
            </a:stretch>
          </p:blipFill>
          <p:spPr>
            <a:xfrm>
              <a:off x="534318" y="5461591"/>
              <a:ext cx="380082" cy="377107"/>
            </a:xfrm>
            <a:prstGeom prst="rect">
              <a:avLst/>
            </a:prstGeom>
          </p:spPr>
        </p:pic>
        <p:pic>
          <p:nvPicPr>
            <p:cNvPr id="192" name="Picture 191"/>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275" y="5743405"/>
              <a:ext cx="456413" cy="304275"/>
            </a:xfrm>
            <a:prstGeom prst="rect">
              <a:avLst/>
            </a:prstGeom>
          </p:spPr>
        </p:pic>
      </p:grpSp>
    </p:spTree>
    <p:extLst>
      <p:ext uri="{BB962C8B-B14F-4D97-AF65-F5344CB8AC3E}">
        <p14:creationId xmlns:p14="http://schemas.microsoft.com/office/powerpoint/2010/main" val="85930634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mond 7"/>
          <p:cNvSpPr/>
          <p:nvPr/>
        </p:nvSpPr>
        <p:spPr>
          <a:xfrm>
            <a:off x="7841182" y="3138494"/>
            <a:ext cx="2063470" cy="3209772"/>
          </a:xfrm>
          <a:prstGeom prst="diamond">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fr-BE" sz="900" b="1" dirty="0" smtClean="0">
              <a:solidFill>
                <a:srgbClr val="0F5494"/>
              </a:solidFill>
            </a:endParaRPr>
          </a:p>
          <a:p>
            <a:endParaRPr lang="fr-BE" sz="900" b="1" dirty="0">
              <a:solidFill>
                <a:srgbClr val="0F5494"/>
              </a:solidFill>
            </a:endParaRPr>
          </a:p>
          <a:p>
            <a:r>
              <a:rPr lang="fr-BE" sz="900" b="1" dirty="0" smtClean="0">
                <a:solidFill>
                  <a:srgbClr val="0F5494"/>
                </a:solidFill>
              </a:rPr>
              <a:t>POLITICAL REQUIRE-MENTS </a:t>
            </a:r>
            <a:endParaRPr lang="fr-BE" sz="900" b="1" dirty="0">
              <a:solidFill>
                <a:srgbClr val="0F5494"/>
              </a:solidFill>
            </a:endParaRPr>
          </a:p>
          <a:p>
            <a:r>
              <a:rPr lang="fr-BE" sz="900" b="1" dirty="0" smtClean="0">
                <a:solidFill>
                  <a:srgbClr val="0F5494"/>
                </a:solidFill>
              </a:rPr>
              <a:t>CHALLENGES</a:t>
            </a:r>
          </a:p>
          <a:p>
            <a:endParaRPr lang="fr-BE" sz="900" b="1" dirty="0">
              <a:solidFill>
                <a:srgbClr val="0F5494"/>
              </a:solidFill>
            </a:endParaRPr>
          </a:p>
          <a:p>
            <a:endParaRPr lang="fr-BE" sz="900" b="1" dirty="0" smtClean="0">
              <a:solidFill>
                <a:srgbClr val="0F5494"/>
              </a:solidFill>
            </a:endParaRPr>
          </a:p>
          <a:p>
            <a:endParaRPr lang="fr-BE" sz="900" b="1" dirty="0">
              <a:solidFill>
                <a:srgbClr val="0F5494"/>
              </a:solidFill>
            </a:endParaRPr>
          </a:p>
          <a:p>
            <a:endParaRPr lang="fr-BE" sz="900" b="1" dirty="0" smtClean="0">
              <a:solidFill>
                <a:srgbClr val="0F5494"/>
              </a:solidFill>
            </a:endParaRPr>
          </a:p>
          <a:p>
            <a:r>
              <a:rPr lang="fr-BE" sz="900" b="1" dirty="0" smtClean="0">
                <a:solidFill>
                  <a:srgbClr val="0F5494"/>
                </a:solidFill>
              </a:rPr>
              <a:t> </a:t>
            </a:r>
            <a:endParaRPr lang="en-GB" sz="900" b="1" dirty="0">
              <a:solidFill>
                <a:srgbClr val="0F5494"/>
              </a:solidFill>
            </a:endParaRPr>
          </a:p>
        </p:txBody>
      </p:sp>
      <p:sp>
        <p:nvSpPr>
          <p:cNvPr id="4" name="Shape 137"/>
          <p:cNvSpPr>
            <a:spLocks noGrp="1"/>
          </p:cNvSpPr>
          <p:nvPr>
            <p:ph type="title"/>
          </p:nvPr>
        </p:nvSpPr>
        <p:spPr>
          <a:xfrm>
            <a:off x="428232" y="1339850"/>
            <a:ext cx="8915401" cy="731711"/>
          </a:xfrm>
          <a:prstGeom prst="rect">
            <a:avLst/>
          </a:prstGeom>
        </p:spPr>
        <p:txBody>
          <a:bodyPr>
            <a:noAutofit/>
          </a:bodyPr>
          <a:lstStyle/>
          <a:p>
            <a:pPr indent="326485" defTabSz="832104">
              <a:defRPr sz="2730"/>
            </a:pPr>
            <a:r>
              <a:rPr lang="fr-BE" sz="1800" dirty="0" smtClean="0">
                <a:solidFill>
                  <a:srgbClr val="C00000"/>
                </a:solidFill>
              </a:rPr>
              <a:t/>
            </a:r>
            <a:br>
              <a:rPr lang="fr-BE" sz="1800" dirty="0" smtClean="0">
                <a:solidFill>
                  <a:srgbClr val="C00000"/>
                </a:solidFill>
              </a:rPr>
            </a:br>
            <a:r>
              <a:rPr lang="fr-BE" sz="1800" dirty="0" smtClean="0">
                <a:solidFill>
                  <a:srgbClr val="C00000"/>
                </a:solidFill>
              </a:rPr>
              <a:t>HOW</a:t>
            </a:r>
            <a:r>
              <a:rPr lang="fr-BE" sz="1800" dirty="0" smtClean="0"/>
              <a:t>: iterative and participative along the whole </a:t>
            </a:r>
            <a:r>
              <a:rPr lang="fr-BE" sz="1800" dirty="0" err="1" smtClean="0"/>
              <a:t>process</a:t>
            </a:r>
            <a:r>
              <a:rPr lang="fr-BE" sz="1800" dirty="0" smtClean="0"/>
              <a:t> </a:t>
            </a:r>
            <a:r>
              <a:rPr lang="fr-BE" sz="1800" dirty="0" err="1" smtClean="0"/>
              <a:t>chain</a:t>
            </a:r>
            <a:r>
              <a:rPr lang="fr-BE" sz="1800" dirty="0" smtClean="0"/>
              <a:t/>
            </a:r>
            <a:br>
              <a:rPr lang="fr-BE" sz="1800" dirty="0" smtClean="0"/>
            </a:br>
            <a:endParaRPr sz="2000" dirty="0"/>
          </a:p>
        </p:txBody>
      </p:sp>
      <p:grpSp>
        <p:nvGrpSpPr>
          <p:cNvPr id="5" name="Group 254"/>
          <p:cNvGrpSpPr/>
          <p:nvPr/>
        </p:nvGrpSpPr>
        <p:grpSpPr>
          <a:xfrm>
            <a:off x="2673745" y="3998579"/>
            <a:ext cx="2334718" cy="636135"/>
            <a:chOff x="137496" y="35224"/>
            <a:chExt cx="2714564" cy="474296"/>
          </a:xfrm>
        </p:grpSpPr>
        <p:sp>
          <p:nvSpPr>
            <p:cNvPr id="6" name="Shape 252"/>
            <p:cNvSpPr/>
            <p:nvPr/>
          </p:nvSpPr>
          <p:spPr>
            <a:xfrm>
              <a:off x="1069170" y="35224"/>
              <a:ext cx="1782890" cy="474296"/>
            </a:xfrm>
            <a:prstGeom prst="chevron">
              <a:avLst>
                <a:gd name="adj" fmla="val 50000"/>
              </a:avLst>
            </a:prstGeom>
            <a:solidFill>
              <a:srgbClr val="FFC000"/>
            </a:solidFill>
            <a:ln w="12700" cap="flat">
              <a:noFill/>
              <a:miter lim="400000"/>
            </a:ln>
            <a:effectLst/>
          </p:spPr>
          <p:txBody>
            <a:bodyPr wrap="square" lIns="45719" tIns="45719" rIns="45719" bIns="45719" numCol="1" anchor="ctr">
              <a:noAutofit/>
            </a:bodyPr>
            <a:lstStyle/>
            <a:p>
              <a:pPr>
                <a:defRPr sz="800"/>
              </a:pPr>
              <a:r>
                <a:rPr lang="fr-BE" b="1" dirty="0" smtClean="0">
                  <a:solidFill>
                    <a:schemeClr val="bg1"/>
                  </a:solidFill>
                </a:rPr>
                <a:t>Commitment level 1 </a:t>
              </a:r>
              <a:endParaRPr b="1" dirty="0">
                <a:solidFill>
                  <a:schemeClr val="bg1"/>
                </a:solidFill>
              </a:endParaRPr>
            </a:p>
          </p:txBody>
        </p:sp>
        <p:sp>
          <p:nvSpPr>
            <p:cNvPr id="7" name="Shape 253"/>
            <p:cNvSpPr/>
            <p:nvPr/>
          </p:nvSpPr>
          <p:spPr>
            <a:xfrm>
              <a:off x="137496" y="92404"/>
              <a:ext cx="1738460" cy="1606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indent="3175">
                <a:defRPr sz="800"/>
              </a:pPr>
              <a:endParaRPr b="1" dirty="0">
                <a:solidFill>
                  <a:schemeClr val="bg1"/>
                </a:solidFill>
              </a:endParaRPr>
            </a:p>
          </p:txBody>
        </p:sp>
      </p:grpSp>
      <p:sp>
        <p:nvSpPr>
          <p:cNvPr id="9" name="Shape 257"/>
          <p:cNvSpPr/>
          <p:nvPr/>
        </p:nvSpPr>
        <p:spPr>
          <a:xfrm>
            <a:off x="4520495" y="3998572"/>
            <a:ext cx="1326150" cy="636136"/>
          </a:xfrm>
          <a:prstGeom prst="chevron">
            <a:avLst>
              <a:gd name="adj" fmla="val 50000"/>
            </a:avLst>
          </a:prstGeom>
          <a:solidFill>
            <a:srgbClr val="92D050"/>
          </a:solidFill>
          <a:ln w="12700" cap="flat">
            <a:noFill/>
            <a:miter lim="400000"/>
          </a:ln>
          <a:effectLst/>
        </p:spPr>
        <p:txBody>
          <a:bodyPr wrap="square" lIns="45719" tIns="45719" rIns="45719" bIns="45719" numCol="1" anchor="ctr">
            <a:noAutofit/>
          </a:bodyPr>
          <a:lstStyle/>
          <a:p>
            <a:pPr>
              <a:defRPr sz="800"/>
            </a:pPr>
            <a:r>
              <a:rPr lang="fr-BE" b="1" dirty="0" smtClean="0">
                <a:solidFill>
                  <a:schemeClr val="bg1"/>
                </a:solidFill>
              </a:rPr>
              <a:t> Programming   </a:t>
            </a:r>
            <a:endParaRPr b="1" dirty="0">
              <a:solidFill>
                <a:schemeClr val="bg1"/>
              </a:solidFill>
            </a:endParaRPr>
          </a:p>
        </p:txBody>
      </p:sp>
      <p:sp>
        <p:nvSpPr>
          <p:cNvPr id="13" name="Shape 261"/>
          <p:cNvSpPr/>
          <p:nvPr/>
        </p:nvSpPr>
        <p:spPr>
          <a:xfrm>
            <a:off x="4207735" y="4199035"/>
            <a:ext cx="1520425" cy="2154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indent="3175">
              <a:defRPr sz="800"/>
            </a:lvl1pPr>
          </a:lstStyle>
          <a:p>
            <a:endParaRPr dirty="0"/>
          </a:p>
        </p:txBody>
      </p:sp>
      <p:grpSp>
        <p:nvGrpSpPr>
          <p:cNvPr id="14" name="Group 265"/>
          <p:cNvGrpSpPr/>
          <p:nvPr/>
        </p:nvGrpSpPr>
        <p:grpSpPr>
          <a:xfrm>
            <a:off x="5436281" y="3982387"/>
            <a:ext cx="1539054" cy="666711"/>
            <a:chOff x="0" y="-25813"/>
            <a:chExt cx="1079325" cy="300804"/>
          </a:xfrm>
        </p:grpSpPr>
        <p:sp>
          <p:nvSpPr>
            <p:cNvPr id="15" name="Shape 263"/>
            <p:cNvSpPr/>
            <p:nvPr/>
          </p:nvSpPr>
          <p:spPr>
            <a:xfrm>
              <a:off x="0" y="-25813"/>
              <a:ext cx="1079325" cy="300804"/>
            </a:xfrm>
            <a:prstGeom prst="chevron">
              <a:avLst>
                <a:gd name="adj" fmla="val 50000"/>
              </a:avLst>
            </a:prstGeom>
            <a:solidFill>
              <a:srgbClr val="FF7C80"/>
            </a:solidFill>
            <a:ln w="12700" cap="flat">
              <a:noFill/>
              <a:miter lim="400000"/>
            </a:ln>
            <a:effectLst/>
          </p:spPr>
          <p:txBody>
            <a:bodyPr wrap="square" lIns="45719" tIns="45719" rIns="45719" bIns="45719" numCol="1" anchor="ctr">
              <a:noAutofit/>
            </a:bodyPr>
            <a:lstStyle/>
            <a:p>
              <a:pPr>
                <a:defRPr sz="800"/>
              </a:pPr>
              <a:r>
                <a:rPr lang="fr-BE" sz="800" b="1" dirty="0" err="1" smtClean="0">
                  <a:solidFill>
                    <a:srgbClr val="0F5494"/>
                  </a:solidFill>
                </a:rPr>
                <a:t>Perfor-mance</a:t>
              </a:r>
              <a:r>
                <a:rPr lang="fr-BE" sz="800" b="1" dirty="0" smtClean="0">
                  <a:solidFill>
                    <a:srgbClr val="0F5494"/>
                  </a:solidFill>
                </a:rPr>
                <a:t> </a:t>
              </a:r>
              <a:r>
                <a:rPr lang="fr-BE" sz="800" b="1" dirty="0">
                  <a:solidFill>
                    <a:srgbClr val="0F5494"/>
                  </a:solidFill>
                </a:rPr>
                <a:t>framework  </a:t>
              </a:r>
              <a:endParaRPr sz="800" b="1" dirty="0">
                <a:solidFill>
                  <a:srgbClr val="0F5494"/>
                </a:solidFill>
              </a:endParaRPr>
            </a:p>
          </p:txBody>
        </p:sp>
        <p:sp>
          <p:nvSpPr>
            <p:cNvPr id="16" name="Shape 264"/>
            <p:cNvSpPr/>
            <p:nvPr/>
          </p:nvSpPr>
          <p:spPr>
            <a:xfrm>
              <a:off x="137496" y="88894"/>
              <a:ext cx="625109" cy="972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indent="3175">
                <a:defRPr sz="800"/>
              </a:lvl1pPr>
            </a:lstStyle>
            <a:p>
              <a:endParaRPr dirty="0"/>
            </a:p>
          </p:txBody>
        </p:sp>
      </p:grpSp>
      <p:grpSp>
        <p:nvGrpSpPr>
          <p:cNvPr id="23" name="Group 254"/>
          <p:cNvGrpSpPr/>
          <p:nvPr/>
        </p:nvGrpSpPr>
        <p:grpSpPr>
          <a:xfrm>
            <a:off x="520133" y="4009394"/>
            <a:ext cx="3319537" cy="636135"/>
            <a:chOff x="137496" y="35224"/>
            <a:chExt cx="3064187" cy="474296"/>
          </a:xfrm>
        </p:grpSpPr>
        <p:sp>
          <p:nvSpPr>
            <p:cNvPr id="24" name="Shape 252"/>
            <p:cNvSpPr/>
            <p:nvPr/>
          </p:nvSpPr>
          <p:spPr>
            <a:xfrm>
              <a:off x="1720840" y="35224"/>
              <a:ext cx="1480843" cy="474296"/>
            </a:xfrm>
            <a:prstGeom prst="chevron">
              <a:avLst>
                <a:gd name="adj" fmla="val 50000"/>
              </a:avLst>
            </a:prstGeom>
            <a:solidFill>
              <a:srgbClr val="0070C0"/>
            </a:solidFill>
            <a:ln w="12700" cap="flat">
              <a:noFill/>
              <a:miter lim="400000"/>
            </a:ln>
            <a:effectLst/>
          </p:spPr>
          <p:txBody>
            <a:bodyPr wrap="square" lIns="45719" tIns="45719" rIns="45719" bIns="45719" numCol="1" anchor="ctr">
              <a:noAutofit/>
            </a:bodyPr>
            <a:lstStyle/>
            <a:p>
              <a:pPr>
                <a:defRPr sz="800"/>
              </a:pPr>
              <a:r>
                <a:rPr lang="fr-BE" b="1" dirty="0" smtClean="0">
                  <a:solidFill>
                    <a:schemeClr val="bg1"/>
                  </a:solidFill>
                </a:rPr>
                <a:t>Commitment  level 2 (tendering/ contracting  </a:t>
              </a:r>
              <a:endParaRPr b="1" dirty="0">
                <a:solidFill>
                  <a:schemeClr val="bg1"/>
                </a:solidFill>
              </a:endParaRPr>
            </a:p>
          </p:txBody>
        </p:sp>
        <p:sp>
          <p:nvSpPr>
            <p:cNvPr id="25" name="Shape 253"/>
            <p:cNvSpPr/>
            <p:nvPr/>
          </p:nvSpPr>
          <p:spPr>
            <a:xfrm>
              <a:off x="137496" y="92404"/>
              <a:ext cx="1738460" cy="1606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indent="3175">
                <a:defRPr sz="800"/>
              </a:pPr>
              <a:endParaRPr b="1" dirty="0">
                <a:solidFill>
                  <a:schemeClr val="bg1"/>
                </a:solidFill>
              </a:endParaRPr>
            </a:p>
          </p:txBody>
        </p:sp>
      </p:grpSp>
      <p:sp>
        <p:nvSpPr>
          <p:cNvPr id="27" name="Shape 252"/>
          <p:cNvSpPr/>
          <p:nvPr/>
        </p:nvSpPr>
        <p:spPr>
          <a:xfrm>
            <a:off x="1069499" y="4009393"/>
            <a:ext cx="1534055" cy="636135"/>
          </a:xfrm>
          <a:prstGeom prst="chevron">
            <a:avLst>
              <a:gd name="adj" fmla="val 50000"/>
            </a:avLst>
          </a:prstGeom>
          <a:solidFill>
            <a:schemeClr val="tx2">
              <a:lumMod val="75000"/>
            </a:schemeClr>
          </a:solidFill>
          <a:ln w="12700" cap="flat">
            <a:noFill/>
            <a:miter lim="400000"/>
          </a:ln>
          <a:effectLst/>
        </p:spPr>
        <p:txBody>
          <a:bodyPr wrap="square" lIns="45719" tIns="45719" rIns="45719" bIns="45719" numCol="1" anchor="ctr">
            <a:noAutofit/>
          </a:bodyPr>
          <a:lstStyle/>
          <a:p>
            <a:pPr>
              <a:defRPr sz="800"/>
            </a:pPr>
            <a:r>
              <a:rPr lang="fr-BE" b="1" dirty="0" err="1" smtClean="0">
                <a:solidFill>
                  <a:schemeClr val="bg1"/>
                </a:solidFill>
              </a:rPr>
              <a:t>Implemen-tation</a:t>
            </a:r>
            <a:r>
              <a:rPr lang="fr-BE" b="1" dirty="0" smtClean="0">
                <a:solidFill>
                  <a:schemeClr val="bg1"/>
                </a:solidFill>
              </a:rPr>
              <a:t> disburse-ments </a:t>
            </a:r>
          </a:p>
          <a:p>
            <a:pPr>
              <a:defRPr sz="800"/>
            </a:pPr>
            <a:r>
              <a:rPr lang="fr-BE" b="1" dirty="0" smtClean="0">
                <a:solidFill>
                  <a:schemeClr val="bg1"/>
                </a:solidFill>
              </a:rPr>
              <a:t>Monitoring  </a:t>
            </a:r>
            <a:endParaRPr b="1" dirty="0">
              <a:solidFill>
                <a:schemeClr val="bg1"/>
              </a:solidFill>
            </a:endParaRPr>
          </a:p>
        </p:txBody>
      </p:sp>
      <p:sp>
        <p:nvSpPr>
          <p:cNvPr id="29" name="Shape 252"/>
          <p:cNvSpPr/>
          <p:nvPr/>
        </p:nvSpPr>
        <p:spPr>
          <a:xfrm>
            <a:off x="-70126" y="4006146"/>
            <a:ext cx="1534055" cy="636135"/>
          </a:xfrm>
          <a:prstGeom prst="chevron">
            <a:avLst>
              <a:gd name="adj" fmla="val 50000"/>
            </a:avLst>
          </a:prstGeom>
          <a:solidFill>
            <a:schemeClr val="accent1">
              <a:lumMod val="50000"/>
            </a:schemeClr>
          </a:solidFill>
          <a:ln w="12700" cap="flat">
            <a:noFill/>
            <a:miter lim="400000"/>
          </a:ln>
          <a:effectLst/>
        </p:spPr>
        <p:txBody>
          <a:bodyPr wrap="square" lIns="45719" tIns="45719" rIns="45719" bIns="45719" numCol="1" anchor="ctr">
            <a:noAutofit/>
          </a:bodyPr>
          <a:lstStyle/>
          <a:p>
            <a:pPr>
              <a:defRPr sz="800"/>
            </a:pPr>
            <a:r>
              <a:rPr lang="fr-BE" sz="800" b="1" dirty="0">
                <a:solidFill>
                  <a:schemeClr val="bg1"/>
                </a:solidFill>
              </a:rPr>
              <a:t>Evaluation   </a:t>
            </a:r>
            <a:endParaRPr sz="800" b="1" dirty="0">
              <a:solidFill>
                <a:schemeClr val="bg1"/>
              </a:solidFill>
            </a:endParaRPr>
          </a:p>
        </p:txBody>
      </p:sp>
      <p:sp>
        <p:nvSpPr>
          <p:cNvPr id="2" name="Left-Right Arrow 1"/>
          <p:cNvSpPr/>
          <p:nvPr/>
        </p:nvSpPr>
        <p:spPr>
          <a:xfrm>
            <a:off x="6331622" y="3656396"/>
            <a:ext cx="2108371" cy="2445540"/>
          </a:xfrm>
          <a:prstGeom prst="leftRightArrow">
            <a:avLst/>
          </a:prstGeom>
          <a:solidFill>
            <a:schemeClr val="accent1">
              <a:lumMod val="75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fr-BE" sz="800" b="1" dirty="0">
                <a:solidFill>
                  <a:srgbClr val="0F5494"/>
                </a:solidFill>
              </a:rPr>
              <a:t>Leadership =&gt; </a:t>
            </a:r>
            <a:r>
              <a:rPr lang="fr-BE" sz="800" b="1" dirty="0" err="1" smtClean="0">
                <a:solidFill>
                  <a:srgbClr val="0F5494"/>
                </a:solidFill>
              </a:rPr>
              <a:t>strategic</a:t>
            </a:r>
            <a:r>
              <a:rPr lang="fr-BE" sz="800" b="1" dirty="0" smtClean="0">
                <a:solidFill>
                  <a:srgbClr val="0F5494"/>
                </a:solidFill>
              </a:rPr>
              <a:t> </a:t>
            </a:r>
            <a:r>
              <a:rPr lang="fr-BE" sz="800" b="1" dirty="0" err="1" smtClean="0">
                <a:solidFill>
                  <a:srgbClr val="0F5494"/>
                </a:solidFill>
              </a:rPr>
              <a:t>require-ments</a:t>
            </a:r>
            <a:r>
              <a:rPr lang="fr-BE" sz="800" b="1" dirty="0" smtClean="0">
                <a:solidFill>
                  <a:srgbClr val="0F5494"/>
                </a:solidFill>
              </a:rPr>
              <a:t> (</a:t>
            </a:r>
            <a:r>
              <a:rPr lang="fr-BE" sz="800" b="1" dirty="0" err="1" smtClean="0">
                <a:solidFill>
                  <a:srgbClr val="0F5494"/>
                </a:solidFill>
              </a:rPr>
              <a:t>strategic</a:t>
            </a:r>
            <a:r>
              <a:rPr lang="fr-BE" sz="800" b="1" dirty="0" smtClean="0">
                <a:solidFill>
                  <a:srgbClr val="0F5494"/>
                </a:solidFill>
              </a:rPr>
              <a:t> program-ming </a:t>
            </a:r>
            <a:r>
              <a:rPr lang="fr-BE" sz="800" b="1" dirty="0" err="1" smtClean="0">
                <a:solidFill>
                  <a:srgbClr val="0F5494"/>
                </a:solidFill>
              </a:rPr>
              <a:t>papers</a:t>
            </a:r>
            <a:r>
              <a:rPr lang="fr-BE" sz="800" b="1" dirty="0" smtClean="0">
                <a:solidFill>
                  <a:srgbClr val="0F5494"/>
                </a:solidFill>
              </a:rPr>
              <a:t>, </a:t>
            </a:r>
            <a:r>
              <a:rPr lang="fr-BE" sz="800" b="1" dirty="0" err="1" smtClean="0">
                <a:solidFill>
                  <a:srgbClr val="0F5494"/>
                </a:solidFill>
              </a:rPr>
              <a:t>Annual</a:t>
            </a:r>
            <a:r>
              <a:rPr lang="fr-BE" sz="800" b="1" dirty="0" smtClean="0">
                <a:solidFill>
                  <a:srgbClr val="0F5494"/>
                </a:solidFill>
              </a:rPr>
              <a:t> </a:t>
            </a:r>
            <a:r>
              <a:rPr lang="fr-BE" sz="800" b="1" dirty="0" err="1" smtClean="0">
                <a:solidFill>
                  <a:srgbClr val="0F5494"/>
                </a:solidFill>
              </a:rPr>
              <a:t>Work</a:t>
            </a:r>
            <a:r>
              <a:rPr lang="fr-BE" sz="800" b="1" dirty="0" smtClean="0">
                <a:solidFill>
                  <a:srgbClr val="0F5494"/>
                </a:solidFill>
              </a:rPr>
              <a:t> Plans  </a:t>
            </a:r>
          </a:p>
          <a:p>
            <a:endParaRPr lang="fr-BE" sz="900" b="1" dirty="0">
              <a:solidFill>
                <a:srgbClr val="0F5494"/>
              </a:solidFill>
            </a:endParaRPr>
          </a:p>
          <a:p>
            <a:r>
              <a:rPr lang="fr-BE" sz="900" b="1" dirty="0" smtClean="0">
                <a:solidFill>
                  <a:srgbClr val="0F5494"/>
                </a:solidFill>
              </a:rPr>
              <a:t>  </a:t>
            </a:r>
            <a:endParaRPr lang="en-GB" sz="900" b="1" dirty="0">
              <a:solidFill>
                <a:srgbClr val="0F5494"/>
              </a:solidFill>
            </a:endParaRPr>
          </a:p>
        </p:txBody>
      </p:sp>
      <p:sp>
        <p:nvSpPr>
          <p:cNvPr id="3" name="Curved Right Arrow 2"/>
          <p:cNvSpPr/>
          <p:nvPr/>
        </p:nvSpPr>
        <p:spPr>
          <a:xfrm>
            <a:off x="696901" y="3417075"/>
            <a:ext cx="530731" cy="437019"/>
          </a:xfrm>
          <a:prstGeom prst="curvedRightArrow">
            <a:avLst/>
          </a:prstGeom>
          <a:solidFill>
            <a:schemeClr val="accent1">
              <a:lumMod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dirty="0">
              <a:ln>
                <a:noFill/>
              </a:ln>
              <a:solidFill>
                <a:srgbClr val="000000"/>
              </a:solidFill>
              <a:effectLst/>
              <a:uFillTx/>
              <a:latin typeface="Verdana"/>
              <a:ea typeface="Verdana"/>
              <a:cs typeface="Verdana"/>
              <a:sym typeface="Verdana"/>
            </a:endParaRPr>
          </a:p>
        </p:txBody>
      </p:sp>
      <p:sp>
        <p:nvSpPr>
          <p:cNvPr id="26" name="Curved Right Arrow 25"/>
          <p:cNvSpPr/>
          <p:nvPr/>
        </p:nvSpPr>
        <p:spPr>
          <a:xfrm rot="10800000">
            <a:off x="1280953" y="3389655"/>
            <a:ext cx="491202" cy="446905"/>
          </a:xfrm>
          <a:prstGeom prst="curvedRightArrow">
            <a:avLst/>
          </a:prstGeom>
          <a:solidFill>
            <a:schemeClr val="accent1">
              <a:lumMod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dirty="0">
              <a:ln>
                <a:noFill/>
              </a:ln>
              <a:solidFill>
                <a:srgbClr val="000000"/>
              </a:solidFill>
              <a:effectLst/>
              <a:uFillTx/>
              <a:latin typeface="Verdana"/>
              <a:ea typeface="Verdana"/>
              <a:cs typeface="Verdana"/>
              <a:sym typeface="Verdana"/>
            </a:endParaRPr>
          </a:p>
        </p:txBody>
      </p:sp>
      <p:sp>
        <p:nvSpPr>
          <p:cNvPr id="11" name="TextBox 10"/>
          <p:cNvSpPr txBox="1"/>
          <p:nvPr/>
        </p:nvSpPr>
        <p:spPr>
          <a:xfrm>
            <a:off x="1673264" y="3467652"/>
            <a:ext cx="121887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fr-BE" sz="900" b="1" dirty="0">
                <a:solidFill>
                  <a:srgbClr val="0F5494"/>
                </a:solidFill>
              </a:rPr>
              <a:t>develop and </a:t>
            </a:r>
            <a:r>
              <a:rPr lang="fr-BE" sz="900" b="1" dirty="0" smtClean="0">
                <a:solidFill>
                  <a:srgbClr val="0F5494"/>
                </a:solidFill>
              </a:rPr>
              <a:t>test with user groups  </a:t>
            </a:r>
            <a:endParaRPr lang="en-GB" sz="900" b="1" dirty="0">
              <a:solidFill>
                <a:srgbClr val="0F5494"/>
              </a:solidFill>
            </a:endParaRPr>
          </a:p>
        </p:txBody>
      </p:sp>
      <p:sp>
        <p:nvSpPr>
          <p:cNvPr id="28" name="Curved Right Arrow 27"/>
          <p:cNvSpPr/>
          <p:nvPr/>
        </p:nvSpPr>
        <p:spPr>
          <a:xfrm>
            <a:off x="2812690" y="3058790"/>
            <a:ext cx="824941" cy="716570"/>
          </a:xfrm>
          <a:prstGeom prst="curvedRightArrow">
            <a:avLst/>
          </a:prstGeom>
          <a:solidFill>
            <a:schemeClr val="accent1">
              <a:lumMod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dirty="0">
              <a:ln>
                <a:noFill/>
              </a:ln>
              <a:solidFill>
                <a:srgbClr val="000000"/>
              </a:solidFill>
              <a:effectLst/>
              <a:uFillTx/>
              <a:latin typeface="Verdana"/>
              <a:ea typeface="Verdana"/>
              <a:cs typeface="Verdana"/>
              <a:sym typeface="Verdana"/>
            </a:endParaRPr>
          </a:p>
        </p:txBody>
      </p:sp>
      <p:sp>
        <p:nvSpPr>
          <p:cNvPr id="30" name="Curved Right Arrow 29"/>
          <p:cNvSpPr/>
          <p:nvPr/>
        </p:nvSpPr>
        <p:spPr>
          <a:xfrm rot="10800000">
            <a:off x="3683145" y="3018329"/>
            <a:ext cx="896946" cy="699035"/>
          </a:xfrm>
          <a:prstGeom prst="curvedRightArrow">
            <a:avLst/>
          </a:prstGeom>
          <a:solidFill>
            <a:schemeClr val="accent1">
              <a:lumMod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dirty="0">
              <a:ln>
                <a:noFill/>
              </a:ln>
              <a:solidFill>
                <a:srgbClr val="000000"/>
              </a:solidFill>
              <a:effectLst/>
              <a:uFillTx/>
              <a:latin typeface="Verdana"/>
              <a:ea typeface="Verdana"/>
              <a:cs typeface="Verdana"/>
              <a:sym typeface="Verdana"/>
            </a:endParaRPr>
          </a:p>
        </p:txBody>
      </p:sp>
      <p:sp>
        <p:nvSpPr>
          <p:cNvPr id="31" name="Curved Right Arrow 30"/>
          <p:cNvSpPr/>
          <p:nvPr/>
        </p:nvSpPr>
        <p:spPr>
          <a:xfrm>
            <a:off x="4730426" y="3018329"/>
            <a:ext cx="1002800" cy="742655"/>
          </a:xfrm>
          <a:prstGeom prst="curvedRightArrow">
            <a:avLst/>
          </a:prstGeom>
          <a:solidFill>
            <a:schemeClr val="accent1">
              <a:lumMod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dirty="0">
              <a:ln>
                <a:noFill/>
              </a:ln>
              <a:solidFill>
                <a:srgbClr val="000000"/>
              </a:solidFill>
              <a:effectLst/>
              <a:uFillTx/>
              <a:latin typeface="Verdana"/>
              <a:ea typeface="Verdana"/>
              <a:cs typeface="Verdana"/>
              <a:sym typeface="Verdana"/>
            </a:endParaRPr>
          </a:p>
        </p:txBody>
      </p:sp>
      <p:sp>
        <p:nvSpPr>
          <p:cNvPr id="33" name="Curved Right Arrow 32"/>
          <p:cNvSpPr/>
          <p:nvPr/>
        </p:nvSpPr>
        <p:spPr>
          <a:xfrm rot="10800000">
            <a:off x="5776926" y="2863735"/>
            <a:ext cx="1109392" cy="790707"/>
          </a:xfrm>
          <a:prstGeom prst="curvedRightArrow">
            <a:avLst/>
          </a:prstGeom>
          <a:solidFill>
            <a:schemeClr val="accent1">
              <a:lumMod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dirty="0">
              <a:ln>
                <a:noFill/>
              </a:ln>
              <a:solidFill>
                <a:srgbClr val="000000"/>
              </a:solidFill>
              <a:effectLst/>
              <a:uFillTx/>
              <a:latin typeface="Verdana"/>
              <a:ea typeface="Verdana"/>
              <a:cs typeface="Verdana"/>
              <a:sym typeface="Verdana"/>
            </a:endParaRPr>
          </a:p>
        </p:txBody>
      </p:sp>
      <p:sp>
        <p:nvSpPr>
          <p:cNvPr id="22" name="TextBox 21"/>
          <p:cNvSpPr txBox="1"/>
          <p:nvPr/>
        </p:nvSpPr>
        <p:spPr>
          <a:xfrm>
            <a:off x="1392223" y="2172637"/>
            <a:ext cx="162344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BE" b="1" dirty="0" smtClean="0">
                <a:solidFill>
                  <a:srgbClr val="0F5494"/>
                </a:solidFill>
              </a:rPr>
              <a:t>IT response  </a:t>
            </a:r>
            <a:endParaRPr lang="en-GB" b="1" dirty="0">
              <a:solidFill>
                <a:srgbClr val="0F5494"/>
              </a:solidFill>
            </a:endParaRPr>
          </a:p>
        </p:txBody>
      </p:sp>
      <p:sp>
        <p:nvSpPr>
          <p:cNvPr id="39" name="TextBox 38"/>
          <p:cNvSpPr txBox="1"/>
          <p:nvPr/>
        </p:nvSpPr>
        <p:spPr>
          <a:xfrm>
            <a:off x="2304692" y="2514953"/>
            <a:ext cx="142195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BE" b="1" dirty="0" smtClean="0">
                <a:solidFill>
                  <a:srgbClr val="0F5494"/>
                </a:solidFill>
              </a:rPr>
              <a:t>Functional/</a:t>
            </a:r>
          </a:p>
          <a:p>
            <a:r>
              <a:rPr lang="fr-BE" b="1" dirty="0" smtClean="0">
                <a:solidFill>
                  <a:srgbClr val="0F5494"/>
                </a:solidFill>
              </a:rPr>
              <a:t>Organigram   </a:t>
            </a:r>
            <a:endParaRPr lang="en-GB" b="1" dirty="0">
              <a:solidFill>
                <a:srgbClr val="0F5494"/>
              </a:solidFill>
            </a:endParaRPr>
          </a:p>
        </p:txBody>
      </p:sp>
      <p:sp>
        <p:nvSpPr>
          <p:cNvPr id="41" name="TextBox 40"/>
          <p:cNvSpPr txBox="1"/>
          <p:nvPr/>
        </p:nvSpPr>
        <p:spPr>
          <a:xfrm>
            <a:off x="3408200" y="2309824"/>
            <a:ext cx="142195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BE" b="1" dirty="0" smtClean="0">
                <a:solidFill>
                  <a:srgbClr val="0F5494"/>
                </a:solidFill>
              </a:rPr>
              <a:t>Legal Framework  </a:t>
            </a:r>
            <a:endParaRPr lang="en-GB" b="1" dirty="0">
              <a:solidFill>
                <a:srgbClr val="0F5494"/>
              </a:solidFill>
            </a:endParaRPr>
          </a:p>
        </p:txBody>
      </p:sp>
      <p:sp>
        <p:nvSpPr>
          <p:cNvPr id="43" name="TextBox 42"/>
          <p:cNvSpPr txBox="1"/>
          <p:nvPr/>
        </p:nvSpPr>
        <p:spPr>
          <a:xfrm>
            <a:off x="4656074" y="2175422"/>
            <a:ext cx="142195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BE" b="1" dirty="0" smtClean="0">
                <a:solidFill>
                  <a:srgbClr val="0F5494"/>
                </a:solidFill>
              </a:rPr>
              <a:t>Human ressource </a:t>
            </a:r>
          </a:p>
          <a:p>
            <a:r>
              <a:rPr lang="fr-BE" b="1" dirty="0" smtClean="0">
                <a:solidFill>
                  <a:srgbClr val="0F5494"/>
                </a:solidFill>
              </a:rPr>
              <a:t>Management</a:t>
            </a:r>
            <a:endParaRPr lang="en-GB" b="1" dirty="0">
              <a:solidFill>
                <a:srgbClr val="0F5494"/>
              </a:solidFill>
            </a:endParaRPr>
          </a:p>
        </p:txBody>
      </p:sp>
      <p:sp>
        <p:nvSpPr>
          <p:cNvPr id="44" name="Right Arrow 43"/>
          <p:cNvSpPr/>
          <p:nvPr/>
        </p:nvSpPr>
        <p:spPr>
          <a:xfrm>
            <a:off x="39417" y="2221783"/>
            <a:ext cx="1581239" cy="1283906"/>
          </a:xfrm>
          <a:prstGeom prst="rightArrow">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fr-BE" sz="900" b="1" dirty="0">
                <a:solidFill>
                  <a:srgbClr val="0F5494"/>
                </a:solidFill>
              </a:rPr>
              <a:t>Business transformation from </a:t>
            </a:r>
            <a:endParaRPr lang="fr-BE" sz="900" b="1" dirty="0" smtClean="0">
              <a:solidFill>
                <a:srgbClr val="0F5494"/>
              </a:solidFill>
            </a:endParaRPr>
          </a:p>
          <a:p>
            <a:pPr algn="ctr"/>
            <a:r>
              <a:rPr lang="fr-BE" sz="900" b="1" dirty="0" smtClean="0">
                <a:solidFill>
                  <a:srgbClr val="0F5494"/>
                </a:solidFill>
              </a:rPr>
              <a:t>as </a:t>
            </a:r>
            <a:r>
              <a:rPr lang="fr-BE" sz="900" b="1" dirty="0">
                <a:solidFill>
                  <a:srgbClr val="0F5494"/>
                </a:solidFill>
              </a:rPr>
              <a:t>is to be </a:t>
            </a:r>
            <a:endParaRPr lang="en-GB" sz="900" b="1" dirty="0">
              <a:solidFill>
                <a:srgbClr val="0F5494"/>
              </a:solidFill>
            </a:endParaRPr>
          </a:p>
        </p:txBody>
      </p:sp>
      <p:sp>
        <p:nvSpPr>
          <p:cNvPr id="46" name="Shape 252"/>
          <p:cNvSpPr/>
          <p:nvPr/>
        </p:nvSpPr>
        <p:spPr>
          <a:xfrm>
            <a:off x="2697993" y="4771596"/>
            <a:ext cx="1533412" cy="820000"/>
          </a:xfrm>
          <a:prstGeom prst="chevron">
            <a:avLst>
              <a:gd name="adj" fmla="val 50000"/>
            </a:avLst>
          </a:prstGeom>
          <a:solidFill>
            <a:srgbClr val="FFC000"/>
          </a:solidFill>
          <a:ln w="12700" cap="flat">
            <a:noFill/>
            <a:miter lim="400000"/>
          </a:ln>
          <a:effectLst/>
        </p:spPr>
        <p:txBody>
          <a:bodyPr wrap="square" lIns="45719" tIns="45719" rIns="45719" bIns="45719" numCol="1" anchor="ctr">
            <a:noAutofit/>
          </a:bodyPr>
          <a:lstStyle/>
          <a:p>
            <a:pPr>
              <a:defRPr sz="800"/>
            </a:pPr>
            <a:r>
              <a:rPr lang="fr-BE" b="1" dirty="0" smtClean="0">
                <a:solidFill>
                  <a:schemeClr val="bg1"/>
                </a:solidFill>
              </a:rPr>
              <a:t>Policy dialogue </a:t>
            </a:r>
            <a:endParaRPr b="1" dirty="0">
              <a:solidFill>
                <a:schemeClr val="bg1"/>
              </a:solidFill>
            </a:endParaRPr>
          </a:p>
        </p:txBody>
      </p:sp>
      <p:sp>
        <p:nvSpPr>
          <p:cNvPr id="47" name="Shape 252"/>
          <p:cNvSpPr/>
          <p:nvPr/>
        </p:nvSpPr>
        <p:spPr>
          <a:xfrm>
            <a:off x="1494254" y="4771596"/>
            <a:ext cx="1533412" cy="820000"/>
          </a:xfrm>
          <a:prstGeom prst="chevron">
            <a:avLst>
              <a:gd name="adj" fmla="val 50000"/>
            </a:avLst>
          </a:prstGeom>
          <a:solidFill>
            <a:srgbClr val="0070C0"/>
          </a:solidFill>
          <a:ln w="12700" cap="flat">
            <a:noFill/>
            <a:miter lim="400000"/>
          </a:ln>
          <a:effectLst/>
        </p:spPr>
        <p:txBody>
          <a:bodyPr wrap="square" lIns="45719" tIns="45719" rIns="45719" bIns="45719" numCol="1" anchor="ctr">
            <a:noAutofit/>
          </a:bodyPr>
          <a:lstStyle/>
          <a:p>
            <a:pPr>
              <a:defRPr sz="800"/>
            </a:pPr>
            <a:r>
              <a:rPr lang="fr-BE" b="1" dirty="0" smtClean="0">
                <a:solidFill>
                  <a:schemeClr val="bg1"/>
                </a:solidFill>
              </a:rPr>
              <a:t>Legal frameworks, agreements </a:t>
            </a:r>
            <a:endParaRPr b="1" dirty="0">
              <a:solidFill>
                <a:schemeClr val="bg1"/>
              </a:solidFill>
            </a:endParaRPr>
          </a:p>
        </p:txBody>
      </p:sp>
      <p:sp>
        <p:nvSpPr>
          <p:cNvPr id="48" name="Shape 257"/>
          <p:cNvSpPr/>
          <p:nvPr/>
        </p:nvSpPr>
        <p:spPr>
          <a:xfrm>
            <a:off x="3912018" y="4771578"/>
            <a:ext cx="1326150" cy="820001"/>
          </a:xfrm>
          <a:prstGeom prst="chevron">
            <a:avLst>
              <a:gd name="adj" fmla="val 50000"/>
            </a:avLst>
          </a:prstGeom>
          <a:solidFill>
            <a:srgbClr val="92D050"/>
          </a:solidFill>
          <a:ln w="12700" cap="flat">
            <a:noFill/>
            <a:miter lim="400000"/>
          </a:ln>
          <a:effectLst/>
        </p:spPr>
        <p:txBody>
          <a:bodyPr wrap="square" lIns="45719" tIns="45719" rIns="45719" bIns="45719" numCol="1" anchor="ctr">
            <a:noAutofit/>
          </a:bodyPr>
          <a:lstStyle/>
          <a:p>
            <a:pPr>
              <a:defRPr sz="800"/>
            </a:pPr>
            <a:r>
              <a:rPr lang="fr-BE" b="1" dirty="0" smtClean="0">
                <a:solidFill>
                  <a:schemeClr val="bg1"/>
                </a:solidFill>
              </a:rPr>
              <a:t> Programming/ other strategic</a:t>
            </a:r>
            <a:r>
              <a:rPr lang="fr-BE" b="1" dirty="0">
                <a:solidFill>
                  <a:schemeClr val="bg1"/>
                </a:solidFill>
              </a:rPr>
              <a:t> </a:t>
            </a:r>
            <a:r>
              <a:rPr lang="fr-BE" b="1" dirty="0" smtClean="0">
                <a:solidFill>
                  <a:schemeClr val="bg1"/>
                </a:solidFill>
              </a:rPr>
              <a:t>ouputs   </a:t>
            </a:r>
            <a:endParaRPr b="1" dirty="0">
              <a:solidFill>
                <a:schemeClr val="bg1"/>
              </a:solidFill>
            </a:endParaRPr>
          </a:p>
        </p:txBody>
      </p:sp>
      <p:sp>
        <p:nvSpPr>
          <p:cNvPr id="49" name="Shape 263"/>
          <p:cNvSpPr/>
          <p:nvPr/>
        </p:nvSpPr>
        <p:spPr>
          <a:xfrm>
            <a:off x="4861749" y="4756773"/>
            <a:ext cx="1603787" cy="859414"/>
          </a:xfrm>
          <a:prstGeom prst="chevron">
            <a:avLst>
              <a:gd name="adj" fmla="val 50000"/>
            </a:avLst>
          </a:prstGeom>
          <a:solidFill>
            <a:srgbClr val="FF7C80"/>
          </a:solidFill>
          <a:ln w="12700" cap="flat">
            <a:noFill/>
            <a:miter lim="400000"/>
          </a:ln>
          <a:effectLst/>
        </p:spPr>
        <p:txBody>
          <a:bodyPr wrap="square" lIns="45719" tIns="45719" rIns="45719" bIns="45719" numCol="1" anchor="ctr">
            <a:noAutofit/>
          </a:bodyPr>
          <a:lstStyle/>
          <a:p>
            <a:pPr>
              <a:defRPr sz="800"/>
            </a:pPr>
            <a:r>
              <a:rPr lang="fr-BE" sz="800" b="1" dirty="0" err="1" smtClean="0">
                <a:solidFill>
                  <a:srgbClr val="0F5494"/>
                </a:solidFill>
              </a:rPr>
              <a:t>Perfor-mance</a:t>
            </a:r>
            <a:r>
              <a:rPr lang="fr-BE" sz="800" b="1" dirty="0" smtClean="0">
                <a:solidFill>
                  <a:srgbClr val="0F5494"/>
                </a:solidFill>
              </a:rPr>
              <a:t> </a:t>
            </a:r>
            <a:r>
              <a:rPr lang="fr-BE" sz="800" b="1" dirty="0">
                <a:solidFill>
                  <a:srgbClr val="0F5494"/>
                </a:solidFill>
              </a:rPr>
              <a:t>framework  </a:t>
            </a:r>
            <a:endParaRPr sz="800" b="1" dirty="0">
              <a:solidFill>
                <a:srgbClr val="0F5494"/>
              </a:solidFill>
            </a:endParaRPr>
          </a:p>
        </p:txBody>
      </p:sp>
      <p:sp>
        <p:nvSpPr>
          <p:cNvPr id="10" name="TextBox 9"/>
          <p:cNvSpPr txBox="1"/>
          <p:nvPr/>
        </p:nvSpPr>
        <p:spPr>
          <a:xfrm>
            <a:off x="5436281" y="3731737"/>
            <a:ext cx="176406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100" b="1" i="0" u="none" strike="noStrike" cap="none" spc="0" normalizeH="0" baseline="0" dirty="0" smtClean="0">
                <a:ln>
                  <a:noFill/>
                </a:ln>
                <a:solidFill>
                  <a:srgbClr val="002060"/>
                </a:solidFill>
                <a:effectLst/>
                <a:uFillTx/>
                <a:latin typeface="Verdana"/>
                <a:ea typeface="Verdana"/>
                <a:cs typeface="Verdana"/>
                <a:sym typeface="Verdana"/>
              </a:rPr>
              <a:t>Business </a:t>
            </a:r>
            <a:r>
              <a:rPr kumimoji="0" lang="fr-BE" sz="1100" b="1" i="0" u="none" strike="noStrike" cap="none" spc="0" normalizeH="0" baseline="0" dirty="0" err="1" smtClean="0">
                <a:ln>
                  <a:noFill/>
                </a:ln>
                <a:solidFill>
                  <a:srgbClr val="002060"/>
                </a:solidFill>
                <a:effectLst/>
                <a:uFillTx/>
                <a:latin typeface="Verdana"/>
                <a:ea typeface="Verdana"/>
                <a:cs typeface="Verdana"/>
                <a:sym typeface="Verdana"/>
              </a:rPr>
              <a:t>process</a:t>
            </a:r>
            <a:r>
              <a:rPr kumimoji="0" lang="fr-BE" sz="1100" b="1" i="0" u="none" strike="noStrike" cap="none" spc="0" normalizeH="0" baseline="0" dirty="0" smtClean="0">
                <a:ln>
                  <a:noFill/>
                </a:ln>
                <a:solidFill>
                  <a:srgbClr val="002060"/>
                </a:solidFill>
                <a:effectLst/>
                <a:uFillTx/>
                <a:latin typeface="Verdana"/>
                <a:ea typeface="Verdana"/>
                <a:cs typeface="Verdana"/>
                <a:sym typeface="Verdana"/>
              </a:rPr>
              <a:t> for </a:t>
            </a:r>
            <a:r>
              <a:rPr kumimoji="0" lang="fr-BE" sz="1100" b="1" i="0" u="none" strike="noStrike" cap="none" spc="0" normalizeH="0" baseline="0" dirty="0" err="1" smtClean="0">
                <a:ln>
                  <a:noFill/>
                </a:ln>
                <a:solidFill>
                  <a:srgbClr val="002060"/>
                </a:solidFill>
                <a:effectLst/>
                <a:uFillTx/>
                <a:latin typeface="Verdana"/>
                <a:ea typeface="Verdana"/>
                <a:cs typeface="Verdana"/>
                <a:sym typeface="Verdana"/>
              </a:rPr>
              <a:t>projects</a:t>
            </a:r>
            <a:endParaRPr kumimoji="0" lang="en-GB" sz="1100" b="1" i="0" u="none" strike="noStrike" cap="none" spc="0" normalizeH="0" baseline="0" dirty="0">
              <a:ln>
                <a:noFill/>
              </a:ln>
              <a:solidFill>
                <a:srgbClr val="002060"/>
              </a:solidFill>
              <a:effectLst/>
              <a:uFillTx/>
              <a:latin typeface="Verdana"/>
              <a:ea typeface="Verdana"/>
              <a:cs typeface="Verdana"/>
              <a:sym typeface="Verdana"/>
            </a:endParaRPr>
          </a:p>
        </p:txBody>
      </p:sp>
      <p:sp>
        <p:nvSpPr>
          <p:cNvPr id="36" name="TextBox 35"/>
          <p:cNvSpPr txBox="1"/>
          <p:nvPr/>
        </p:nvSpPr>
        <p:spPr>
          <a:xfrm>
            <a:off x="4459048" y="5666921"/>
            <a:ext cx="2715843" cy="6001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100" b="1" i="0" u="none" strike="noStrike" cap="none" spc="0" normalizeH="0" baseline="0" dirty="0" smtClean="0">
                <a:ln>
                  <a:noFill/>
                </a:ln>
                <a:solidFill>
                  <a:srgbClr val="002060"/>
                </a:solidFill>
                <a:effectLst/>
                <a:uFillTx/>
                <a:sym typeface="Verdana"/>
              </a:rPr>
              <a:t>Business </a:t>
            </a:r>
            <a:r>
              <a:rPr kumimoji="0" lang="fr-BE" sz="1100" b="1" i="0" u="none" strike="noStrike" cap="none" spc="0" normalizeH="0" baseline="0" dirty="0" err="1" smtClean="0">
                <a:ln>
                  <a:noFill/>
                </a:ln>
                <a:solidFill>
                  <a:srgbClr val="002060"/>
                </a:solidFill>
                <a:effectLst/>
                <a:uFillTx/>
                <a:sym typeface="Verdana"/>
              </a:rPr>
              <a:t>process</a:t>
            </a:r>
            <a:r>
              <a:rPr kumimoji="0" lang="fr-BE" sz="1100" b="1" i="0" u="none" strike="noStrike" cap="none" spc="0" normalizeH="0" baseline="0" dirty="0" smtClean="0">
                <a:ln>
                  <a:noFill/>
                </a:ln>
                <a:solidFill>
                  <a:srgbClr val="002060"/>
                </a:solidFill>
                <a:effectLst/>
                <a:uFillTx/>
                <a:sym typeface="Verdana"/>
              </a:rPr>
              <a:t> for soft </a:t>
            </a:r>
            <a:r>
              <a:rPr kumimoji="0" lang="fr-BE" sz="1100" b="1" i="0" u="none" strike="noStrike" cap="none" spc="0" normalizeH="0" baseline="0" dirty="0" err="1" smtClean="0">
                <a:ln>
                  <a:noFill/>
                </a:ln>
                <a:solidFill>
                  <a:srgbClr val="002060"/>
                </a:solidFill>
                <a:effectLst/>
                <a:uFillTx/>
                <a:sym typeface="Verdana"/>
              </a:rPr>
              <a:t>processes</a:t>
            </a:r>
            <a:r>
              <a:rPr kumimoji="0" lang="fr-BE" sz="1100" b="1" i="0" u="none" strike="noStrike" cap="none" spc="0" normalizeH="0" baseline="0" dirty="0" smtClean="0">
                <a:ln>
                  <a:noFill/>
                </a:ln>
                <a:solidFill>
                  <a:srgbClr val="002060"/>
                </a:solidFill>
                <a:effectLst/>
                <a:uFillTx/>
                <a:sym typeface="Verdana"/>
              </a:rPr>
              <a:t> (</a:t>
            </a:r>
            <a:r>
              <a:rPr kumimoji="0" lang="fr-BE" sz="1100" b="1" i="0" u="none" strike="noStrike" cap="none" spc="0" normalizeH="0" baseline="0" dirty="0" err="1" smtClean="0">
                <a:ln>
                  <a:noFill/>
                </a:ln>
                <a:solidFill>
                  <a:srgbClr val="002060"/>
                </a:solidFill>
                <a:effectLst/>
                <a:uFillTx/>
                <a:sym typeface="Verdana"/>
              </a:rPr>
              <a:t>negotiation</a:t>
            </a:r>
            <a:r>
              <a:rPr lang="fr-BE" sz="1100" b="1" dirty="0" err="1" smtClean="0">
                <a:solidFill>
                  <a:srgbClr val="002060"/>
                </a:solidFill>
              </a:rPr>
              <a:t>s</a:t>
            </a:r>
            <a:r>
              <a:rPr lang="fr-BE" sz="1100" b="1" dirty="0" smtClean="0">
                <a:solidFill>
                  <a:srgbClr val="002060"/>
                </a:solidFill>
              </a:rPr>
              <a:t> , </a:t>
            </a:r>
            <a:r>
              <a:rPr lang="fr-BE" sz="1100" b="1" dirty="0" err="1" smtClean="0">
                <a:solidFill>
                  <a:srgbClr val="002060"/>
                </a:solidFill>
              </a:rPr>
              <a:t>policy</a:t>
            </a:r>
            <a:r>
              <a:rPr lang="fr-BE" sz="1100" b="1" dirty="0" smtClean="0">
                <a:solidFill>
                  <a:srgbClr val="002060"/>
                </a:solidFill>
              </a:rPr>
              <a:t> dialogue )</a:t>
            </a:r>
            <a:endParaRPr kumimoji="0" lang="en-GB" sz="1100" b="1" i="0" u="none" strike="noStrike" cap="none" spc="0" normalizeH="0" baseline="0" dirty="0">
              <a:ln>
                <a:noFill/>
              </a:ln>
              <a:solidFill>
                <a:srgbClr val="002060"/>
              </a:solidFill>
              <a:effectLst/>
              <a:uFillTx/>
              <a:sym typeface="Verdana"/>
            </a:endParaRPr>
          </a:p>
        </p:txBody>
      </p:sp>
    </p:spTree>
    <p:extLst>
      <p:ext uri="{BB962C8B-B14F-4D97-AF65-F5344CB8AC3E}">
        <p14:creationId xmlns:p14="http://schemas.microsoft.com/office/powerpoint/2010/main" val="22487477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p:cNvSpPr>
          <p:nvPr>
            <p:ph type="sldNum" sz="quarter" idx="2"/>
          </p:nvPr>
        </p:nvSpPr>
        <p:spPr>
          <a:xfrm>
            <a:off x="9887283" y="6306522"/>
            <a:ext cx="177290" cy="27699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dirty="0"/>
          </a:p>
        </p:txBody>
      </p:sp>
      <p:sp>
        <p:nvSpPr>
          <p:cNvPr id="475" name="Shape 475"/>
          <p:cNvSpPr>
            <a:spLocks noGrp="1"/>
          </p:cNvSpPr>
          <p:nvPr>
            <p:ph type="title"/>
          </p:nvPr>
        </p:nvSpPr>
        <p:spPr>
          <a:xfrm>
            <a:off x="233892" y="1109768"/>
            <a:ext cx="8915400" cy="936626"/>
          </a:xfrm>
          <a:prstGeom prst="rect">
            <a:avLst/>
          </a:prstGeom>
        </p:spPr>
        <p:txBody>
          <a:bodyPr/>
          <a:lstStyle/>
          <a:p>
            <a:pPr marL="326485" indent="-326485" defTabSz="832104">
              <a:defRPr sz="2730">
                <a:solidFill>
                  <a:srgbClr val="800000"/>
                </a:solidFill>
              </a:defRPr>
            </a:pPr>
            <a:r>
              <a:rPr dirty="0" smtClean="0"/>
              <a:t>WHEN</a:t>
            </a:r>
            <a:r>
              <a:rPr lang="fr-BE" dirty="0" smtClean="0"/>
              <a:t> </a:t>
            </a:r>
            <a:r>
              <a:rPr lang="fr-BE" sz="1800" dirty="0" err="1">
                <a:solidFill>
                  <a:schemeClr val="accent2"/>
                </a:solidFill>
              </a:rPr>
              <a:t>it</a:t>
            </a:r>
            <a:r>
              <a:rPr lang="fr-BE" sz="1800" dirty="0">
                <a:solidFill>
                  <a:schemeClr val="accent2"/>
                </a:solidFill>
              </a:rPr>
              <a:t> </a:t>
            </a:r>
            <a:r>
              <a:rPr lang="fr-BE" sz="1800" dirty="0" err="1">
                <a:solidFill>
                  <a:schemeClr val="accent2"/>
                </a:solidFill>
              </a:rPr>
              <a:t>will</a:t>
            </a:r>
            <a:r>
              <a:rPr lang="fr-BE" sz="1800" dirty="0">
                <a:solidFill>
                  <a:schemeClr val="accent2"/>
                </a:solidFill>
              </a:rPr>
              <a:t> </a:t>
            </a:r>
            <a:r>
              <a:rPr lang="fr-BE" sz="1800" dirty="0" err="1">
                <a:solidFill>
                  <a:schemeClr val="accent2"/>
                </a:solidFill>
              </a:rPr>
              <a:t>happen</a:t>
            </a:r>
            <a:r>
              <a:rPr lang="fr-BE" sz="1800" dirty="0">
                <a:solidFill>
                  <a:schemeClr val="accent2"/>
                </a:solidFill>
              </a:rPr>
              <a:t> </a:t>
            </a:r>
            <a:r>
              <a:rPr dirty="0">
                <a:solidFill>
                  <a:srgbClr val="0F5494"/>
                </a:solidFill>
              </a:rPr>
              <a:t/>
            </a:r>
            <a:br>
              <a:rPr dirty="0">
                <a:solidFill>
                  <a:srgbClr val="0F5494"/>
                </a:solidFill>
              </a:rPr>
            </a:br>
            <a:endParaRPr dirty="0">
              <a:solidFill>
                <a:srgbClr val="0F5494"/>
              </a:solidFill>
            </a:endParaRPr>
          </a:p>
        </p:txBody>
      </p:sp>
      <p:graphicFrame>
        <p:nvGraphicFramePr>
          <p:cNvPr id="476" name="Table 476"/>
          <p:cNvGraphicFramePr/>
          <p:nvPr/>
        </p:nvGraphicFramePr>
        <p:xfrm>
          <a:off x="1483618" y="1618072"/>
          <a:ext cx="7722861" cy="4608512"/>
        </p:xfrm>
        <a:graphic>
          <a:graphicData uri="http://schemas.openxmlformats.org/drawingml/2006/table">
            <a:tbl>
              <a:tblPr firstRow="1" bandRow="1">
                <a:tableStyleId>{4C3C2611-4C71-4FC5-86AE-919BDF0F9419}</a:tableStyleId>
              </a:tblPr>
              <a:tblGrid>
                <a:gridCol w="136985"/>
                <a:gridCol w="243903"/>
                <a:gridCol w="243903"/>
                <a:gridCol w="243903"/>
                <a:gridCol w="243903"/>
                <a:gridCol w="243903"/>
                <a:gridCol w="243903"/>
                <a:gridCol w="243903"/>
                <a:gridCol w="243903"/>
                <a:gridCol w="243903"/>
                <a:gridCol w="243903"/>
                <a:gridCol w="243903"/>
                <a:gridCol w="243903"/>
                <a:gridCol w="243903"/>
                <a:gridCol w="243903"/>
                <a:gridCol w="243903"/>
                <a:gridCol w="243903"/>
                <a:gridCol w="268786"/>
                <a:gridCol w="243903"/>
                <a:gridCol w="243903"/>
                <a:gridCol w="243903"/>
                <a:gridCol w="243903"/>
                <a:gridCol w="243903"/>
                <a:gridCol w="243903"/>
                <a:gridCol w="243903"/>
                <a:gridCol w="243903"/>
                <a:gridCol w="243903"/>
                <a:gridCol w="243903"/>
                <a:gridCol w="243903"/>
                <a:gridCol w="243903"/>
                <a:gridCol w="243903"/>
                <a:gridCol w="243903"/>
              </a:tblGrid>
              <a:tr h="365663">
                <a:tc gridSpan="8">
                  <a:txBody>
                    <a:bodyPr/>
                    <a:lstStyle/>
                    <a:p>
                      <a:pPr algn="ctr">
                        <a:defRPr sz="1800" b="0">
                          <a:solidFill>
                            <a:srgbClr val="000000"/>
                          </a:solidFill>
                        </a:defRPr>
                      </a:pPr>
                      <a:r>
                        <a:rPr sz="1600" b="1" dirty="0">
                          <a:solidFill>
                            <a:schemeClr val="accent3">
                              <a:lumOff val="44000"/>
                            </a:schemeClr>
                          </a:solidFill>
                          <a:latin typeface="Calibri"/>
                          <a:ea typeface="Calibri"/>
                          <a:cs typeface="Calibri"/>
                          <a:sym typeface="Calibri"/>
                        </a:rPr>
                        <a:t>2016</a:t>
                      </a:r>
                    </a:p>
                  </a:txBody>
                  <a:tcPr marL="4353" marR="4353" marT="4018" marB="4018" anchor="ctr" horzOverflow="overflow">
                    <a:lnL w="12700">
                      <a:solidFill>
                        <a:srgbClr val="000000"/>
                      </a:solidFill>
                    </a:lnL>
                    <a:lnR w="12700">
                      <a:solidFill>
                        <a:srgbClr val="000000"/>
                      </a:solidFill>
                    </a:lnR>
                    <a:lnT w="12700">
                      <a:solidFill>
                        <a:srgbClr val="000000"/>
                      </a:solidFill>
                    </a:lnT>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a:defRPr sz="1800" b="0">
                          <a:solidFill>
                            <a:srgbClr val="000000"/>
                          </a:solidFill>
                        </a:defRPr>
                      </a:pPr>
                      <a:r>
                        <a:rPr sz="1600" b="1" dirty="0">
                          <a:solidFill>
                            <a:schemeClr val="accent3">
                              <a:lumOff val="44000"/>
                            </a:schemeClr>
                          </a:solidFill>
                          <a:latin typeface="Calibri"/>
                          <a:ea typeface="Calibri"/>
                          <a:cs typeface="Calibri"/>
                          <a:sym typeface="Calibri"/>
                        </a:rPr>
                        <a:t>2017</a:t>
                      </a:r>
                    </a:p>
                  </a:txBody>
                  <a:tcPr marL="4353" marR="4353" marT="4018" marB="4018" anchor="ctr" horzOverflow="overflow">
                    <a:lnL w="12700">
                      <a:solidFill>
                        <a:srgbClr val="000000"/>
                      </a:solidFill>
                    </a:lnL>
                    <a:lnR w="12700">
                      <a:solidFill>
                        <a:srgbClr val="000000"/>
                      </a:solidFill>
                    </a:lnR>
                    <a:lnT w="12700">
                      <a:solidFill>
                        <a:srgbClr val="000000"/>
                      </a:solidFill>
                    </a:lnT>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a:defRPr sz="1800" b="0">
                          <a:solidFill>
                            <a:srgbClr val="000000"/>
                          </a:solidFill>
                        </a:defRPr>
                      </a:pPr>
                      <a:r>
                        <a:rPr sz="1600" b="1" dirty="0">
                          <a:solidFill>
                            <a:schemeClr val="accent3">
                              <a:lumOff val="44000"/>
                            </a:schemeClr>
                          </a:solidFill>
                          <a:latin typeface="Calibri"/>
                          <a:ea typeface="Calibri"/>
                          <a:cs typeface="Calibri"/>
                          <a:sym typeface="Calibri"/>
                        </a:rPr>
                        <a:t>2018</a:t>
                      </a:r>
                    </a:p>
                  </a:txBody>
                  <a:tcPr marL="4353" marR="4353" marT="4018" marB="4018" anchor="ctr" horzOverflow="overflow">
                    <a:lnL w="12700">
                      <a:solidFill>
                        <a:srgbClr val="000000"/>
                      </a:solidFill>
                    </a:lnL>
                    <a:lnR w="12700">
                      <a:solidFill>
                        <a:srgbClr val="000000"/>
                      </a:solidFill>
                    </a:lnR>
                    <a:lnT w="12700">
                      <a:solidFill>
                        <a:srgbClr val="000000"/>
                      </a:solidFill>
                    </a:lnT>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a:defRPr sz="1800" b="0">
                          <a:solidFill>
                            <a:srgbClr val="000000"/>
                          </a:solidFill>
                        </a:defRPr>
                      </a:pPr>
                      <a:r>
                        <a:rPr sz="1600" b="1" dirty="0">
                          <a:solidFill>
                            <a:schemeClr val="accent3">
                              <a:lumOff val="44000"/>
                            </a:schemeClr>
                          </a:solidFill>
                          <a:latin typeface="Calibri"/>
                          <a:ea typeface="Calibri"/>
                          <a:cs typeface="Calibri"/>
                          <a:sym typeface="Calibri"/>
                        </a:rPr>
                        <a:t>2019</a:t>
                      </a:r>
                    </a:p>
                  </a:txBody>
                  <a:tcPr marL="4353" marR="4353" marT="4018" marB="4018" anchor="ctr" horzOverflow="overflow">
                    <a:lnL w="12700">
                      <a:solidFill>
                        <a:srgbClr val="000000"/>
                      </a:solidFill>
                    </a:lnL>
                    <a:lnR w="12700">
                      <a:solidFill>
                        <a:srgbClr val="000000"/>
                      </a:solidFill>
                    </a:lnR>
                    <a:lnT w="12700">
                      <a:solidFill>
                        <a:srgbClr val="000000"/>
                      </a:solidFill>
                    </a:lnT>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4254">
                <a:tc gridSpan="2">
                  <a:txBody>
                    <a:bodyPr/>
                    <a:lstStyle/>
                    <a:p>
                      <a:pPr algn="ctr">
                        <a:defRPr sz="1800"/>
                      </a:pPr>
                      <a:r>
                        <a:rPr sz="1000" dirty="0">
                          <a:sym typeface="Verdana"/>
                        </a:rPr>
                        <a:t>Q1</a:t>
                      </a:r>
                    </a:p>
                  </a:txBody>
                  <a:tcPr marL="4353" marR="4353" marT="4018" marB="4018" anchor="ctr" horzOverflow="overflow">
                    <a:lnL w="12700">
                      <a:solidFill>
                        <a:srgbClr val="000000"/>
                      </a:solidFill>
                    </a:lnL>
                    <a:solidFill>
                      <a:srgbClr val="D9D9D9"/>
                    </a:solidFill>
                  </a:tcPr>
                </a:tc>
                <a:tc hMerge="1">
                  <a:txBody>
                    <a:bodyPr/>
                    <a:lstStyle/>
                    <a:p>
                      <a:endParaRPr lang="en-US"/>
                    </a:p>
                  </a:txBody>
                  <a:tcPr/>
                </a:tc>
                <a:tc gridSpan="2">
                  <a:txBody>
                    <a:bodyPr/>
                    <a:lstStyle/>
                    <a:p>
                      <a:pPr algn="ctr">
                        <a:defRPr sz="1800"/>
                      </a:pPr>
                      <a:r>
                        <a:rPr sz="1000" dirty="0">
                          <a:latin typeface="Calibri"/>
                          <a:ea typeface="Calibri"/>
                          <a:cs typeface="Calibri"/>
                          <a:sym typeface="Calibri"/>
                        </a:rPr>
                        <a:t>Q2</a:t>
                      </a:r>
                    </a:p>
                  </a:txBody>
                  <a:tcPr marL="4353" marR="4353" marT="4018" marB="4018" anchor="ctr" horzOverflow="overflow">
                    <a:solidFill>
                      <a:srgbClr val="D9D9D9"/>
                    </a:solidFill>
                  </a:tcPr>
                </a:tc>
                <a:tc hMerge="1">
                  <a:txBody>
                    <a:bodyPr/>
                    <a:lstStyle/>
                    <a:p>
                      <a:endParaRPr lang="en-US"/>
                    </a:p>
                  </a:txBody>
                  <a:tcPr/>
                </a:tc>
                <a:tc gridSpan="2">
                  <a:txBody>
                    <a:bodyPr/>
                    <a:lstStyle/>
                    <a:p>
                      <a:pPr algn="ctr">
                        <a:defRPr sz="1800"/>
                      </a:pPr>
                      <a:r>
                        <a:rPr sz="1000" dirty="0">
                          <a:latin typeface="Calibri"/>
                          <a:ea typeface="Calibri"/>
                          <a:cs typeface="Calibri"/>
                          <a:sym typeface="Calibri"/>
                        </a:rPr>
                        <a:t>Q3</a:t>
                      </a:r>
                    </a:p>
                  </a:txBody>
                  <a:tcPr marL="4353" marR="4353" marT="4018" marB="4018" anchor="ctr" horzOverflow="overflow">
                    <a:solidFill>
                      <a:srgbClr val="D9D9D9"/>
                    </a:solidFill>
                  </a:tcPr>
                </a:tc>
                <a:tc hMerge="1">
                  <a:txBody>
                    <a:bodyPr/>
                    <a:lstStyle/>
                    <a:p>
                      <a:endParaRPr lang="en-US"/>
                    </a:p>
                  </a:txBody>
                  <a:tcPr/>
                </a:tc>
                <a:tc gridSpan="2">
                  <a:txBody>
                    <a:bodyPr/>
                    <a:lstStyle/>
                    <a:p>
                      <a:pPr algn="ctr">
                        <a:defRPr sz="1800"/>
                      </a:pPr>
                      <a:r>
                        <a:rPr sz="1000" dirty="0">
                          <a:latin typeface="Calibri"/>
                          <a:ea typeface="Calibri"/>
                          <a:cs typeface="Calibri"/>
                          <a:sym typeface="Calibri"/>
                        </a:rPr>
                        <a:t>Q4</a:t>
                      </a:r>
                    </a:p>
                  </a:txBody>
                  <a:tcPr marL="4353" marR="4353" marT="4018" marB="4018" anchor="ctr" horzOverflow="overflow">
                    <a:lnR w="12700">
                      <a:solidFill>
                        <a:srgbClr val="000000"/>
                      </a:solidFill>
                    </a:lnR>
                    <a:solidFill>
                      <a:srgbClr val="D9D9D9"/>
                    </a:solidFill>
                  </a:tcPr>
                </a:tc>
                <a:tc hMerge="1">
                  <a:txBody>
                    <a:bodyPr/>
                    <a:lstStyle/>
                    <a:p>
                      <a:endParaRPr lang="en-US"/>
                    </a:p>
                  </a:txBody>
                  <a:tcPr/>
                </a:tc>
                <a:tc gridSpan="2">
                  <a:txBody>
                    <a:bodyPr/>
                    <a:lstStyle/>
                    <a:p>
                      <a:pPr algn="ctr">
                        <a:defRPr sz="1800"/>
                      </a:pPr>
                      <a:r>
                        <a:rPr sz="1000" dirty="0">
                          <a:latin typeface="Calibri"/>
                          <a:ea typeface="Calibri"/>
                          <a:cs typeface="Calibri"/>
                          <a:sym typeface="Calibri"/>
                        </a:rPr>
                        <a:t>Q1</a:t>
                      </a:r>
                    </a:p>
                  </a:txBody>
                  <a:tcPr marL="4353" marR="4353" marT="4018" marB="4018" anchor="ctr" horzOverflow="overflow">
                    <a:lnL w="12700">
                      <a:solidFill>
                        <a:srgbClr val="000000"/>
                      </a:solidFill>
                    </a:lnL>
                    <a:solidFill>
                      <a:srgbClr val="D9D9D9"/>
                    </a:solidFill>
                  </a:tcPr>
                </a:tc>
                <a:tc hMerge="1">
                  <a:txBody>
                    <a:bodyPr/>
                    <a:lstStyle/>
                    <a:p>
                      <a:endParaRPr lang="en-US"/>
                    </a:p>
                  </a:txBody>
                  <a:tcPr/>
                </a:tc>
                <a:tc gridSpan="2">
                  <a:txBody>
                    <a:bodyPr/>
                    <a:lstStyle/>
                    <a:p>
                      <a:pPr algn="ctr">
                        <a:defRPr sz="1800"/>
                      </a:pPr>
                      <a:r>
                        <a:rPr sz="1000" dirty="0">
                          <a:latin typeface="Calibri"/>
                          <a:ea typeface="Calibri"/>
                          <a:cs typeface="Calibri"/>
                          <a:sym typeface="Calibri"/>
                        </a:rPr>
                        <a:t>Q2</a:t>
                      </a:r>
                    </a:p>
                  </a:txBody>
                  <a:tcPr marL="4353" marR="4353" marT="4018" marB="4018" anchor="ctr" horzOverflow="overflow">
                    <a:solidFill>
                      <a:srgbClr val="D9D9D9"/>
                    </a:solidFill>
                  </a:tcPr>
                </a:tc>
                <a:tc hMerge="1">
                  <a:txBody>
                    <a:bodyPr/>
                    <a:lstStyle/>
                    <a:p>
                      <a:endParaRPr lang="en-US"/>
                    </a:p>
                  </a:txBody>
                  <a:tcPr/>
                </a:tc>
                <a:tc gridSpan="2">
                  <a:txBody>
                    <a:bodyPr/>
                    <a:lstStyle/>
                    <a:p>
                      <a:pPr algn="ctr">
                        <a:defRPr sz="1800"/>
                      </a:pPr>
                      <a:r>
                        <a:rPr sz="1000" dirty="0">
                          <a:latin typeface="Calibri"/>
                          <a:ea typeface="Calibri"/>
                          <a:cs typeface="Calibri"/>
                          <a:sym typeface="Calibri"/>
                        </a:rPr>
                        <a:t>Q3</a:t>
                      </a:r>
                    </a:p>
                  </a:txBody>
                  <a:tcPr marL="4353" marR="4353" marT="4018" marB="4018" anchor="ctr" horzOverflow="overflow">
                    <a:solidFill>
                      <a:srgbClr val="D9D9D9"/>
                    </a:solidFill>
                  </a:tcPr>
                </a:tc>
                <a:tc hMerge="1">
                  <a:txBody>
                    <a:bodyPr/>
                    <a:lstStyle/>
                    <a:p>
                      <a:endParaRPr lang="en-US"/>
                    </a:p>
                  </a:txBody>
                  <a:tcPr/>
                </a:tc>
                <a:tc gridSpan="2">
                  <a:txBody>
                    <a:bodyPr/>
                    <a:lstStyle/>
                    <a:p>
                      <a:pPr algn="ctr">
                        <a:defRPr sz="1800"/>
                      </a:pPr>
                      <a:r>
                        <a:rPr sz="1000" dirty="0">
                          <a:latin typeface="Calibri"/>
                          <a:ea typeface="Calibri"/>
                          <a:cs typeface="Calibri"/>
                          <a:sym typeface="Calibri"/>
                        </a:rPr>
                        <a:t>Q4</a:t>
                      </a:r>
                    </a:p>
                  </a:txBody>
                  <a:tcPr marL="4353" marR="4353" marT="4018" marB="4018" anchor="ctr" horzOverflow="overflow">
                    <a:lnR w="12700">
                      <a:solidFill>
                        <a:srgbClr val="000000"/>
                      </a:solidFill>
                    </a:lnR>
                    <a:solidFill>
                      <a:srgbClr val="D9D9D9"/>
                    </a:solidFill>
                  </a:tcPr>
                </a:tc>
                <a:tc hMerge="1">
                  <a:txBody>
                    <a:bodyPr/>
                    <a:lstStyle/>
                    <a:p>
                      <a:endParaRPr lang="en-US"/>
                    </a:p>
                  </a:txBody>
                  <a:tcPr/>
                </a:tc>
                <a:tc gridSpan="2">
                  <a:txBody>
                    <a:bodyPr/>
                    <a:lstStyle/>
                    <a:p>
                      <a:pPr algn="ctr">
                        <a:defRPr sz="1800"/>
                      </a:pPr>
                      <a:r>
                        <a:rPr sz="1000" dirty="0">
                          <a:latin typeface="Calibri"/>
                          <a:ea typeface="Calibri"/>
                          <a:cs typeface="Calibri"/>
                          <a:sym typeface="Calibri"/>
                        </a:rPr>
                        <a:t>Q1</a:t>
                      </a:r>
                    </a:p>
                  </a:txBody>
                  <a:tcPr marL="4353" marR="4353" marT="4018" marB="4018" anchor="ctr" horzOverflow="overflow">
                    <a:lnL w="12700">
                      <a:solidFill>
                        <a:srgbClr val="000000"/>
                      </a:solidFill>
                    </a:lnL>
                    <a:solidFill>
                      <a:srgbClr val="D9D9D9"/>
                    </a:solidFill>
                  </a:tcPr>
                </a:tc>
                <a:tc hMerge="1">
                  <a:txBody>
                    <a:bodyPr/>
                    <a:lstStyle/>
                    <a:p>
                      <a:endParaRPr lang="en-US"/>
                    </a:p>
                  </a:txBody>
                  <a:tcPr/>
                </a:tc>
                <a:tc gridSpan="2">
                  <a:txBody>
                    <a:bodyPr/>
                    <a:lstStyle/>
                    <a:p>
                      <a:pPr algn="ctr">
                        <a:defRPr sz="1800"/>
                      </a:pPr>
                      <a:r>
                        <a:rPr sz="1000" dirty="0">
                          <a:latin typeface="Calibri"/>
                          <a:ea typeface="Calibri"/>
                          <a:cs typeface="Calibri"/>
                          <a:sym typeface="Calibri"/>
                        </a:rPr>
                        <a:t>Q2</a:t>
                      </a:r>
                    </a:p>
                  </a:txBody>
                  <a:tcPr marL="4353" marR="4353" marT="4018" marB="4018" anchor="ctr" horzOverflow="overflow">
                    <a:solidFill>
                      <a:srgbClr val="D9D9D9"/>
                    </a:solidFill>
                  </a:tcPr>
                </a:tc>
                <a:tc hMerge="1">
                  <a:txBody>
                    <a:bodyPr/>
                    <a:lstStyle/>
                    <a:p>
                      <a:endParaRPr lang="en-US"/>
                    </a:p>
                  </a:txBody>
                  <a:tcPr/>
                </a:tc>
                <a:tc gridSpan="2">
                  <a:txBody>
                    <a:bodyPr/>
                    <a:lstStyle/>
                    <a:p>
                      <a:pPr algn="ctr">
                        <a:defRPr sz="1800"/>
                      </a:pPr>
                      <a:r>
                        <a:rPr sz="1000" dirty="0">
                          <a:latin typeface="Calibri"/>
                          <a:ea typeface="Calibri"/>
                          <a:cs typeface="Calibri"/>
                          <a:sym typeface="Calibri"/>
                        </a:rPr>
                        <a:t>Q3</a:t>
                      </a:r>
                    </a:p>
                  </a:txBody>
                  <a:tcPr marL="4353" marR="4353" marT="4018" marB="4018" anchor="ctr" horzOverflow="overflow">
                    <a:solidFill>
                      <a:srgbClr val="D9D9D9"/>
                    </a:solidFill>
                  </a:tcPr>
                </a:tc>
                <a:tc hMerge="1">
                  <a:txBody>
                    <a:bodyPr/>
                    <a:lstStyle/>
                    <a:p>
                      <a:endParaRPr lang="en-US"/>
                    </a:p>
                  </a:txBody>
                  <a:tcPr/>
                </a:tc>
                <a:tc gridSpan="2">
                  <a:txBody>
                    <a:bodyPr/>
                    <a:lstStyle/>
                    <a:p>
                      <a:pPr algn="ctr">
                        <a:defRPr sz="1800"/>
                      </a:pPr>
                      <a:r>
                        <a:rPr sz="1000" dirty="0">
                          <a:latin typeface="Calibri"/>
                          <a:ea typeface="Calibri"/>
                          <a:cs typeface="Calibri"/>
                          <a:sym typeface="Calibri"/>
                        </a:rPr>
                        <a:t>Q4</a:t>
                      </a:r>
                    </a:p>
                  </a:txBody>
                  <a:tcPr marL="4353" marR="4353" marT="4018" marB="4018" anchor="ctr" horzOverflow="overflow">
                    <a:lnR w="12700">
                      <a:solidFill>
                        <a:srgbClr val="000000"/>
                      </a:solidFill>
                    </a:lnR>
                    <a:solidFill>
                      <a:srgbClr val="D9D9D9"/>
                    </a:solidFill>
                  </a:tcPr>
                </a:tc>
                <a:tc hMerge="1">
                  <a:txBody>
                    <a:bodyPr/>
                    <a:lstStyle/>
                    <a:p>
                      <a:endParaRPr lang="en-US"/>
                    </a:p>
                  </a:txBody>
                  <a:tcPr/>
                </a:tc>
                <a:tc gridSpan="2">
                  <a:txBody>
                    <a:bodyPr/>
                    <a:lstStyle/>
                    <a:p>
                      <a:pPr algn="ctr">
                        <a:defRPr sz="1800"/>
                      </a:pPr>
                      <a:r>
                        <a:rPr sz="1000" dirty="0">
                          <a:latin typeface="Calibri"/>
                          <a:ea typeface="Calibri"/>
                          <a:cs typeface="Calibri"/>
                          <a:sym typeface="Calibri"/>
                        </a:rPr>
                        <a:t>Q1</a:t>
                      </a:r>
                    </a:p>
                  </a:txBody>
                  <a:tcPr marL="4353" marR="4353" marT="4018" marB="4018" anchor="ctr" horzOverflow="overflow">
                    <a:lnL w="12700">
                      <a:solidFill>
                        <a:srgbClr val="000000"/>
                      </a:solidFill>
                    </a:lnL>
                    <a:solidFill>
                      <a:srgbClr val="D9D9D9"/>
                    </a:solidFill>
                  </a:tcPr>
                </a:tc>
                <a:tc hMerge="1">
                  <a:txBody>
                    <a:bodyPr/>
                    <a:lstStyle/>
                    <a:p>
                      <a:endParaRPr lang="en-US"/>
                    </a:p>
                  </a:txBody>
                  <a:tcPr/>
                </a:tc>
                <a:tc gridSpan="2">
                  <a:txBody>
                    <a:bodyPr/>
                    <a:lstStyle/>
                    <a:p>
                      <a:pPr algn="ctr">
                        <a:defRPr sz="1800"/>
                      </a:pPr>
                      <a:r>
                        <a:rPr sz="1000" dirty="0">
                          <a:latin typeface="Calibri"/>
                          <a:ea typeface="Calibri"/>
                          <a:cs typeface="Calibri"/>
                          <a:sym typeface="Calibri"/>
                        </a:rPr>
                        <a:t>Q2</a:t>
                      </a:r>
                    </a:p>
                  </a:txBody>
                  <a:tcPr marL="4353" marR="4353" marT="4018" marB="4018" anchor="ctr" horzOverflow="overflow">
                    <a:solidFill>
                      <a:srgbClr val="D9D9D9"/>
                    </a:solidFill>
                  </a:tcPr>
                </a:tc>
                <a:tc hMerge="1">
                  <a:txBody>
                    <a:bodyPr/>
                    <a:lstStyle/>
                    <a:p>
                      <a:endParaRPr lang="en-US"/>
                    </a:p>
                  </a:txBody>
                  <a:tcPr/>
                </a:tc>
                <a:tc gridSpan="2">
                  <a:txBody>
                    <a:bodyPr/>
                    <a:lstStyle/>
                    <a:p>
                      <a:pPr algn="ctr">
                        <a:defRPr sz="1800"/>
                      </a:pPr>
                      <a:r>
                        <a:rPr sz="1000" dirty="0">
                          <a:latin typeface="Calibri"/>
                          <a:ea typeface="Calibri"/>
                          <a:cs typeface="Calibri"/>
                          <a:sym typeface="Calibri"/>
                        </a:rPr>
                        <a:t>Q3</a:t>
                      </a:r>
                    </a:p>
                  </a:txBody>
                  <a:tcPr marL="4353" marR="4353" marT="4018" marB="4018" anchor="ctr" horzOverflow="overflow">
                    <a:solidFill>
                      <a:srgbClr val="D9D9D9"/>
                    </a:solidFill>
                  </a:tcPr>
                </a:tc>
                <a:tc hMerge="1">
                  <a:txBody>
                    <a:bodyPr/>
                    <a:lstStyle/>
                    <a:p>
                      <a:endParaRPr lang="en-US"/>
                    </a:p>
                  </a:txBody>
                  <a:tcPr/>
                </a:tc>
                <a:tc gridSpan="2">
                  <a:txBody>
                    <a:bodyPr/>
                    <a:lstStyle/>
                    <a:p>
                      <a:pPr algn="ctr">
                        <a:defRPr sz="1800"/>
                      </a:pPr>
                      <a:r>
                        <a:rPr sz="1000" dirty="0">
                          <a:latin typeface="Calibri"/>
                          <a:ea typeface="Calibri"/>
                          <a:cs typeface="Calibri"/>
                          <a:sym typeface="Calibri"/>
                        </a:rPr>
                        <a:t>Q4</a:t>
                      </a:r>
                    </a:p>
                  </a:txBody>
                  <a:tcPr marL="4353" marR="4353" marT="4018" marB="4018" anchor="ctr" horzOverflow="overflow">
                    <a:lnR w="12700">
                      <a:solidFill>
                        <a:srgbClr val="000000"/>
                      </a:solidFill>
                    </a:lnR>
                    <a:solidFill>
                      <a:srgbClr val="D9D9D9"/>
                    </a:solidFill>
                  </a:tcPr>
                </a:tc>
                <a:tc hMerge="1">
                  <a:txBody>
                    <a:bodyPr/>
                    <a:lstStyle/>
                    <a:p>
                      <a:endParaRPr lang="en-US"/>
                    </a:p>
                  </a:txBody>
                  <a:tcPr/>
                </a:tc>
              </a:tr>
              <a:tr h="606654">
                <a:tc gridSpan="8">
                  <a:txBody>
                    <a:bodyPr/>
                    <a:lstStyle/>
                    <a:p>
                      <a:pPr algn="ctr">
                        <a:defRPr sz="1200" b="1">
                          <a:latin typeface="Calibri"/>
                          <a:ea typeface="Calibri"/>
                          <a:cs typeface="Calibri"/>
                          <a:sym typeface="Calibri"/>
                        </a:defRPr>
                      </a:pPr>
                      <a:r>
                        <a:rPr dirty="0"/>
                        <a:t>1.</a:t>
                      </a:r>
                      <a:r>
                        <a:rPr b="0" dirty="0"/>
                        <a:t> Results management</a:t>
                      </a:r>
                    </a:p>
                    <a:p>
                      <a:pPr algn="ctr">
                        <a:defRPr sz="1200">
                          <a:latin typeface="Calibri"/>
                          <a:ea typeface="Calibri"/>
                          <a:cs typeface="Calibri"/>
                          <a:sym typeface="Calibri"/>
                        </a:defRPr>
                      </a:pPr>
                      <a:r>
                        <a:rPr dirty="0"/>
                        <a:t>operational entities</a:t>
                      </a:r>
                    </a:p>
                  </a:txBody>
                  <a:tcPr marL="4353" marR="4353" marT="4018" marB="4018" anchor="ctr" horzOverflow="overflow">
                    <a:lnL w="12700">
                      <a:solidFill>
                        <a:srgbClr val="000000"/>
                      </a:solidFill>
                    </a:lnL>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defRPr sz="1200">
                          <a:latin typeface="Calibri"/>
                          <a:ea typeface="Calibri"/>
                          <a:cs typeface="Calibri"/>
                          <a:sym typeface="Calibri"/>
                        </a:defRPr>
                      </a:pPr>
                      <a:endParaRPr dirty="0"/>
                    </a:p>
                  </a:txBody>
                  <a:tcPr marL="4353" marR="4353" marT="4018" marB="4018" anchor="ctr" horzOverflow="overflow">
                    <a:blipFill rotWithShape="1">
                      <a:blip r:embed="rId2"/>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defRPr sz="400">
                          <a:latin typeface="Calibri"/>
                          <a:ea typeface="Calibri"/>
                          <a:cs typeface="Calibri"/>
                          <a:sym typeface="Calibri"/>
                        </a:defRPr>
                      </a:pPr>
                      <a:endParaRPr dirty="0"/>
                    </a:p>
                  </a:txBody>
                  <a:tcPr marL="4353" marR="4353" marT="4018" marB="4018" anchor="ctr" horzOverflow="overflow"/>
                </a:tc>
                <a:tc>
                  <a:txBody>
                    <a:bodyPr/>
                    <a:lstStyle/>
                    <a:p>
                      <a:pPr algn="ctr">
                        <a:defRPr sz="1800"/>
                      </a:pPr>
                      <a:r>
                        <a:rPr sz="400" dirty="0">
                          <a:sym typeface="Verdana"/>
                        </a:rPr>
                        <a:t> </a:t>
                      </a:r>
                    </a:p>
                  </a:txBody>
                  <a:tcPr marL="4353" marR="4353" marT="4018" marB="4018" anchor="ctr" horzOverflow="overflow">
                    <a:lnR w="12700">
                      <a:solidFill>
                        <a:srgbClr val="000000"/>
                      </a:solidFill>
                    </a:lnR>
                  </a:tcPr>
                </a:tc>
                <a:tc>
                  <a:txBody>
                    <a:bodyPr/>
                    <a:lstStyle/>
                    <a:p>
                      <a:pPr algn="ctr">
                        <a:defRPr sz="1200">
                          <a:latin typeface="Calibri"/>
                          <a:ea typeface="Calibri"/>
                          <a:cs typeface="Calibri"/>
                          <a:sym typeface="Calibri"/>
                        </a:defRPr>
                      </a:pPr>
                      <a:endParaRPr dirty="0"/>
                    </a:p>
                  </a:txBody>
                  <a:tcPr marL="4353" marR="4353" marT="4018" marB="4018" anchor="ctr" horzOverflow="overflow">
                    <a:lnL w="12700">
                      <a:solidFill>
                        <a:srgbClr val="000000"/>
                      </a:solidFill>
                    </a:lnL>
                  </a:tcPr>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lnR w="12700">
                      <a:solidFill>
                        <a:srgbClr val="000000"/>
                      </a:solidFill>
                    </a:lnR>
                  </a:tcPr>
                </a:tc>
                <a:tc>
                  <a:txBody>
                    <a:bodyPr/>
                    <a:lstStyle/>
                    <a:p>
                      <a:pPr algn="ctr">
                        <a:defRPr sz="1200">
                          <a:latin typeface="Calibri"/>
                          <a:ea typeface="Calibri"/>
                          <a:cs typeface="Calibri"/>
                          <a:sym typeface="Calibri"/>
                        </a:defRPr>
                      </a:pPr>
                      <a:endParaRPr dirty="0"/>
                    </a:p>
                  </a:txBody>
                  <a:tcPr marL="4353" marR="4353" marT="4018" marB="4018" anchor="ctr" horzOverflow="overflow">
                    <a:lnL w="12700">
                      <a:solidFill>
                        <a:srgbClr val="000000"/>
                      </a:solidFill>
                    </a:lnL>
                  </a:tcPr>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400">
                          <a:latin typeface="Calibri"/>
                          <a:ea typeface="Calibri"/>
                          <a:cs typeface="Calibri"/>
                          <a:sym typeface="Calibri"/>
                        </a:defRPr>
                      </a:pPr>
                      <a:endParaRPr dirty="0"/>
                    </a:p>
                  </a:txBody>
                  <a:tcPr marL="4353" marR="4353" marT="4018" marB="4018" anchor="ctr" horzOverflow="overflow"/>
                </a:tc>
                <a:tc>
                  <a:txBody>
                    <a:bodyPr/>
                    <a:lstStyle/>
                    <a:p>
                      <a:pPr algn="ctr">
                        <a:defRPr sz="1800"/>
                      </a:pPr>
                      <a:r>
                        <a:rPr sz="400" dirty="0">
                          <a:sym typeface="Verdana"/>
                        </a:rPr>
                        <a:t> </a:t>
                      </a:r>
                    </a:p>
                  </a:txBody>
                  <a:tcPr marL="4353" marR="4353" marT="4018" marB="4018" anchor="ctr" horzOverflow="overflow">
                    <a:lnR w="12700">
                      <a:solidFill>
                        <a:srgbClr val="000000"/>
                      </a:solidFill>
                    </a:lnR>
                  </a:tcPr>
                </a:tc>
              </a:tr>
              <a:tr h="623161">
                <a:tc gridSpan="16">
                  <a:txBody>
                    <a:bodyPr/>
                    <a:lstStyle/>
                    <a:p>
                      <a:pPr algn="ctr">
                        <a:defRPr sz="400">
                          <a:sym typeface="Verdana"/>
                        </a:defRPr>
                      </a:pPr>
                      <a:r>
                        <a:rPr dirty="0"/>
                        <a:t> </a:t>
                      </a:r>
                      <a:endParaRPr dirty="0">
                        <a:latin typeface="Calibri"/>
                        <a:ea typeface="Calibri"/>
                        <a:cs typeface="Calibri"/>
                        <a:sym typeface="Calibri"/>
                      </a:endParaRPr>
                    </a:p>
                    <a:p>
                      <a:pPr algn="ctr">
                        <a:defRPr sz="1200" b="1">
                          <a:latin typeface="Calibri"/>
                          <a:ea typeface="Calibri"/>
                          <a:cs typeface="Calibri"/>
                          <a:sym typeface="Calibri"/>
                        </a:defRPr>
                      </a:pPr>
                      <a:r>
                        <a:rPr dirty="0"/>
                        <a:t>2A.</a:t>
                      </a:r>
                      <a:r>
                        <a:rPr b="0" dirty="0"/>
                        <a:t> Operational backbone / Action and level 1 commitment</a:t>
                      </a:r>
                    </a:p>
                  </a:txBody>
                  <a:tcPr marL="4353" marR="4353" marT="4018" marB="4018" anchor="ctr" horzOverflow="overflow">
                    <a:lnL w="12700">
                      <a:solidFill>
                        <a:srgbClr val="000000"/>
                      </a:solidFill>
                    </a:lnL>
                    <a:lnR w="12700">
                      <a:solidFill>
                        <a:srgbClr val="000000"/>
                      </a:solidFill>
                    </a:lnR>
                    <a:solidFill>
                      <a:srgbClr val="FF7C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0">
                  <a:txBody>
                    <a:bodyPr/>
                    <a:lstStyle/>
                    <a:p>
                      <a:pPr algn="ctr">
                        <a:defRPr sz="1800">
                          <a:latin typeface="Calibri"/>
                          <a:ea typeface="Calibri"/>
                          <a:cs typeface="Calibri"/>
                          <a:sym typeface="Calibri"/>
                        </a:defRPr>
                      </a:pPr>
                      <a:endParaRPr dirty="0"/>
                    </a:p>
                  </a:txBody>
                  <a:tcPr marL="4353" marR="4353" marT="4018" marB="4018" anchor="ctr" horzOverflow="overflow">
                    <a:lnL w="12700">
                      <a:solidFill>
                        <a:srgbClr val="000000"/>
                      </a:solidFill>
                    </a:lnL>
                    <a:blipFill rotWithShape="1">
                      <a:blip r:embed="rId3"/>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defRPr sz="1800">
                          <a:sym typeface="Verdana"/>
                        </a:defRPr>
                      </a:pPr>
                      <a:endParaRPr dirty="0"/>
                    </a:p>
                  </a:txBody>
                  <a:tcPr marL="4353" marR="4353" marT="4018" marB="4018" anchor="ctr" horzOverflow="overflow">
                    <a:solidFill>
                      <a:srgbClr val="CCECFF"/>
                    </a:solidFill>
                  </a:tcPr>
                </a:tc>
                <a:tc>
                  <a:txBody>
                    <a:bodyPr/>
                    <a:lstStyle/>
                    <a:p>
                      <a:pPr algn="l">
                        <a:defRPr sz="1800">
                          <a:sym typeface="Verdana"/>
                        </a:defRPr>
                      </a:pPr>
                      <a:endParaRPr dirty="0"/>
                    </a:p>
                  </a:txBody>
                  <a:tcPr marL="4353" marR="4353" marT="4018" marB="4018" anchor="ctr" horzOverflow="overflow">
                    <a:solidFill>
                      <a:srgbClr val="CCECFF"/>
                    </a:solidFill>
                  </a:tcPr>
                </a:tc>
                <a:tc>
                  <a:txBody>
                    <a:bodyPr/>
                    <a:lstStyle/>
                    <a:p>
                      <a:pPr algn="ctr">
                        <a:defRPr sz="1200">
                          <a:sym typeface="Verdana"/>
                        </a:defRPr>
                      </a:pPr>
                      <a:endParaRPr dirty="0"/>
                    </a:p>
                  </a:txBody>
                  <a:tcPr marL="4353" marR="4353"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4353" marR="4353" marT="4018" marB="4018" anchor="ctr" horzOverflow="overflow">
                    <a:solidFill>
                      <a:srgbClr val="CCECFF"/>
                    </a:solidFill>
                  </a:tcPr>
                </a:tc>
                <a:tc>
                  <a:txBody>
                    <a:bodyPr/>
                    <a:lstStyle/>
                    <a:p>
                      <a:pPr algn="ctr">
                        <a:defRPr sz="400">
                          <a:latin typeface="Calibri"/>
                          <a:ea typeface="Calibri"/>
                          <a:cs typeface="Calibri"/>
                          <a:sym typeface="Calibri"/>
                        </a:defRPr>
                      </a:pPr>
                      <a:endParaRPr dirty="0"/>
                    </a:p>
                  </a:txBody>
                  <a:tcPr marL="4353" marR="4353" marT="4018" marB="4018" anchor="ctr" horzOverflow="overflow">
                    <a:solidFill>
                      <a:srgbClr val="CCECFF"/>
                    </a:solidFill>
                  </a:tcPr>
                </a:tc>
                <a:tc>
                  <a:txBody>
                    <a:bodyPr/>
                    <a:lstStyle/>
                    <a:p>
                      <a:pPr algn="ctr">
                        <a:defRPr sz="1800"/>
                      </a:pPr>
                      <a:r>
                        <a:rPr sz="400" dirty="0">
                          <a:sym typeface="Verdana"/>
                        </a:rPr>
                        <a:t> </a:t>
                      </a:r>
                    </a:p>
                  </a:txBody>
                  <a:tcPr marL="4353" marR="4353" marT="4018" marB="4018" anchor="ctr" horzOverflow="overflow">
                    <a:lnR w="12700">
                      <a:solidFill>
                        <a:srgbClr val="000000"/>
                      </a:solidFill>
                    </a:lnR>
                    <a:solidFill>
                      <a:srgbClr val="CCECFF"/>
                    </a:solidFill>
                  </a:tcPr>
                </a:tc>
              </a:tr>
              <a:tr h="741574">
                <a:tc gridSpan="5">
                  <a:txBody>
                    <a:bodyPr/>
                    <a:lstStyle/>
                    <a:p>
                      <a:pPr algn="ctr">
                        <a:defRPr sz="400">
                          <a:sym typeface="Verdana"/>
                        </a:defRPr>
                      </a:pPr>
                      <a:r>
                        <a:rPr dirty="0"/>
                        <a:t> </a:t>
                      </a:r>
                      <a:endParaRPr dirty="0">
                        <a:latin typeface="Calibri"/>
                        <a:ea typeface="Calibri"/>
                        <a:cs typeface="Calibri"/>
                        <a:sym typeface="Calibri"/>
                      </a:endParaRPr>
                    </a:p>
                    <a:p>
                      <a:pPr algn="ctr">
                        <a:defRPr sz="1200">
                          <a:latin typeface="Calibri"/>
                          <a:ea typeface="Calibri"/>
                          <a:cs typeface="Calibri"/>
                          <a:sym typeface="Calibri"/>
                        </a:defRPr>
                      </a:pPr>
                      <a:r>
                        <a:rPr dirty="0"/>
                        <a:t> Preparation</a:t>
                      </a:r>
                    </a:p>
                  </a:txBody>
                  <a:tcPr marL="4353" marR="4353" marT="4018" marB="4018" anchor="ctr" horzOverflow="overflow">
                    <a:lnL w="12700">
                      <a:solidFill>
                        <a:srgbClr val="000000"/>
                      </a:solidFill>
                    </a:lnL>
                    <a:blipFill rotWithShape="1">
                      <a:blip r:embed="rId4"/>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1">
                  <a:txBody>
                    <a:bodyPr/>
                    <a:lstStyle/>
                    <a:p>
                      <a:pPr algn="ctr">
                        <a:defRPr sz="1200" b="1">
                          <a:latin typeface="Calibri"/>
                          <a:ea typeface="Calibri"/>
                          <a:cs typeface="Calibri"/>
                          <a:sym typeface="Calibri"/>
                        </a:defRPr>
                      </a:pPr>
                      <a:r>
                        <a:rPr dirty="0"/>
                        <a:t> 2B</a:t>
                      </a:r>
                      <a:r>
                        <a:rPr b="0" dirty="0"/>
                        <a:t>. Operational backbone / Contract and  level 2 commitment</a:t>
                      </a:r>
                    </a:p>
                  </a:txBody>
                  <a:tcPr marL="4353" marR="4353" marT="4018" marB="4018" anchor="ctr" horzOverflow="overflow">
                    <a:lnR w="12700">
                      <a:solidFill>
                        <a:srgbClr val="000000"/>
                      </a:solidFill>
                    </a:lnR>
                    <a:solidFill>
                      <a:srgbClr val="FF7C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0">
                  <a:txBody>
                    <a:bodyPr/>
                    <a:lstStyle/>
                    <a:p>
                      <a:pPr algn="ctr">
                        <a:defRPr sz="1000">
                          <a:latin typeface="Calibri"/>
                          <a:ea typeface="Calibri"/>
                          <a:cs typeface="Calibri"/>
                          <a:sym typeface="Calibri"/>
                        </a:defRPr>
                      </a:pPr>
                      <a:endParaRPr dirty="0"/>
                    </a:p>
                    <a:p>
                      <a:pPr algn="ctr">
                        <a:defRPr sz="800">
                          <a:latin typeface="Calibri"/>
                          <a:ea typeface="Calibri"/>
                          <a:cs typeface="Calibri"/>
                          <a:sym typeface="Calibri"/>
                        </a:defRPr>
                      </a:pPr>
                      <a:endParaRPr dirty="0"/>
                    </a:p>
                    <a:p>
                      <a:pPr algn="ctr">
                        <a:defRPr sz="1000">
                          <a:latin typeface="Calibri"/>
                          <a:ea typeface="Calibri"/>
                          <a:cs typeface="Calibri"/>
                          <a:sym typeface="Calibri"/>
                        </a:defRPr>
                      </a:pPr>
                      <a:endParaRPr dirty="0"/>
                    </a:p>
                  </a:txBody>
                  <a:tcPr marL="4353" marR="4353" marT="4018" marB="4018" anchor="ctr" horzOverflow="overflow">
                    <a:lnL w="12700">
                      <a:solidFill>
                        <a:srgbClr val="000000"/>
                      </a:solidFill>
                    </a:lnL>
                    <a:blipFill rotWithShape="1">
                      <a:blip r:embed="rId3"/>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400">
                          <a:latin typeface="Calibri"/>
                          <a:ea typeface="Calibri"/>
                          <a:cs typeface="Calibri"/>
                          <a:sym typeface="Calibri"/>
                        </a:defRPr>
                      </a:pPr>
                      <a:endParaRPr dirty="0"/>
                    </a:p>
                  </a:txBody>
                  <a:tcPr marL="4353" marR="4353" marT="4018" marB="4018" anchor="ctr" horzOverflow="overflow"/>
                </a:tc>
                <a:tc>
                  <a:txBody>
                    <a:bodyPr/>
                    <a:lstStyle/>
                    <a:p>
                      <a:pPr algn="ctr">
                        <a:defRPr sz="1800"/>
                      </a:pPr>
                      <a:r>
                        <a:rPr sz="400" dirty="0">
                          <a:sym typeface="Verdana"/>
                        </a:rPr>
                        <a:t> </a:t>
                      </a:r>
                    </a:p>
                  </a:txBody>
                  <a:tcPr marL="4353" marR="4353" marT="4018" marB="4018" anchor="ctr" horzOverflow="overflow">
                    <a:lnR w="12700">
                      <a:solidFill>
                        <a:srgbClr val="000000"/>
                      </a:solidFill>
                    </a:lnR>
                  </a:tcPr>
                </a:tc>
              </a:tr>
              <a:tr h="748642">
                <a:tc>
                  <a:txBody>
                    <a:bodyPr/>
                    <a:lstStyle/>
                    <a:p>
                      <a:pPr algn="ctr">
                        <a:defRPr sz="1800"/>
                      </a:pPr>
                      <a:r>
                        <a:rPr sz="400" dirty="0">
                          <a:sym typeface="Verdana"/>
                        </a:rPr>
                        <a:t> </a:t>
                      </a:r>
                    </a:p>
                  </a:txBody>
                  <a:tcPr marL="4353" marR="4353" marT="4018" marB="4018" anchor="ctr" horzOverflow="overflow">
                    <a:lnL w="12700">
                      <a:solidFill>
                        <a:srgbClr val="000000"/>
                      </a:solidFill>
                    </a:lnL>
                    <a:solidFill>
                      <a:srgbClr val="CCECFF"/>
                    </a:solidFill>
                  </a:tcPr>
                </a:tc>
                <a:tc>
                  <a:txBody>
                    <a:bodyPr/>
                    <a:lstStyle/>
                    <a:p>
                      <a:pPr algn="ctr">
                        <a:defRPr sz="1200">
                          <a:latin typeface="Calibri"/>
                          <a:ea typeface="Calibri"/>
                          <a:cs typeface="Calibri"/>
                          <a:sym typeface="Calibri"/>
                        </a:defRPr>
                      </a:pPr>
                      <a:endParaRPr dirty="0"/>
                    </a:p>
                  </a:txBody>
                  <a:tcPr marL="4353" marR="4353"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4353" marR="4353"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4353" marR="4353" marT="4018" marB="4018" anchor="ctr" horzOverflow="overflow">
                    <a:solidFill>
                      <a:srgbClr val="CCECFF"/>
                    </a:solidFill>
                  </a:tcPr>
                </a:tc>
                <a:tc>
                  <a:txBody>
                    <a:bodyPr/>
                    <a:lstStyle/>
                    <a:p>
                      <a:pPr algn="ctr">
                        <a:defRPr sz="1800"/>
                      </a:pPr>
                      <a:r>
                        <a:rPr sz="1200" dirty="0">
                          <a:latin typeface="Calibri"/>
                          <a:ea typeface="Calibri"/>
                          <a:cs typeface="Calibri"/>
                          <a:sym typeface="Calibri"/>
                        </a:rPr>
                        <a:t> </a:t>
                      </a:r>
                    </a:p>
                  </a:txBody>
                  <a:tcPr marL="4353" marR="4353" marT="4018" marB="4018" anchor="ctr" horzOverflow="overflow">
                    <a:solidFill>
                      <a:srgbClr val="CCECFF"/>
                    </a:solidFill>
                  </a:tcPr>
                </a:tc>
                <a:tc>
                  <a:txBody>
                    <a:bodyPr/>
                    <a:lstStyle/>
                    <a:p>
                      <a:pPr algn="ctr">
                        <a:defRPr sz="1800"/>
                      </a:pPr>
                      <a:r>
                        <a:rPr sz="1200" dirty="0">
                          <a:latin typeface="Calibri"/>
                          <a:ea typeface="Calibri"/>
                          <a:cs typeface="Calibri"/>
                          <a:sym typeface="Calibri"/>
                        </a:rPr>
                        <a:t> </a:t>
                      </a:r>
                    </a:p>
                  </a:txBody>
                  <a:tcPr marL="4353" marR="4353" marT="4018" marB="4018" anchor="ctr" horzOverflow="overflow">
                    <a:solidFill>
                      <a:srgbClr val="CCECFF"/>
                    </a:solidFill>
                  </a:tcPr>
                </a:tc>
                <a:tc>
                  <a:txBody>
                    <a:bodyPr/>
                    <a:lstStyle/>
                    <a:p>
                      <a:pPr algn="ctr">
                        <a:defRPr sz="1800"/>
                      </a:pPr>
                      <a:r>
                        <a:rPr sz="1200" dirty="0">
                          <a:latin typeface="Calibri"/>
                          <a:ea typeface="Calibri"/>
                          <a:cs typeface="Calibri"/>
                          <a:sym typeface="Calibri"/>
                        </a:rPr>
                        <a:t> </a:t>
                      </a:r>
                    </a:p>
                  </a:txBody>
                  <a:tcPr marL="4353" marR="4353" marT="4018" marB="4018" anchor="ctr" horzOverflow="overflow">
                    <a:solidFill>
                      <a:srgbClr val="CCECFF"/>
                    </a:solidFill>
                  </a:tcPr>
                </a:tc>
                <a:tc>
                  <a:txBody>
                    <a:bodyPr/>
                    <a:lstStyle/>
                    <a:p>
                      <a:pPr algn="ctr">
                        <a:defRPr sz="1800"/>
                      </a:pPr>
                      <a:r>
                        <a:rPr sz="1200" dirty="0">
                          <a:latin typeface="Calibri"/>
                          <a:ea typeface="Calibri"/>
                          <a:cs typeface="Calibri"/>
                          <a:sym typeface="Calibri"/>
                        </a:rPr>
                        <a:t> </a:t>
                      </a:r>
                    </a:p>
                  </a:txBody>
                  <a:tcPr marL="4353" marR="4353" marT="4018" marB="4018" anchor="ctr" horzOverflow="overflow">
                    <a:lnR w="12700">
                      <a:solidFill>
                        <a:srgbClr val="000000"/>
                      </a:solidFill>
                    </a:lnR>
                    <a:solidFill>
                      <a:srgbClr val="CCECFF"/>
                    </a:solidFill>
                  </a:tcPr>
                </a:tc>
                <a:tc gridSpan="12">
                  <a:txBody>
                    <a:bodyPr/>
                    <a:lstStyle/>
                    <a:p>
                      <a:pPr algn="ctr">
                        <a:defRPr sz="1200">
                          <a:latin typeface="Calibri"/>
                          <a:ea typeface="Calibri"/>
                          <a:cs typeface="Calibri"/>
                          <a:sym typeface="Calibri"/>
                        </a:defRPr>
                      </a:pPr>
                      <a:r>
                        <a:rPr dirty="0"/>
                        <a:t> </a:t>
                      </a:r>
                      <a:r>
                        <a:rPr b="1" dirty="0"/>
                        <a:t>3. </a:t>
                      </a:r>
                      <a:r>
                        <a:rPr dirty="0"/>
                        <a:t>Implementation and evaluation </a:t>
                      </a:r>
                    </a:p>
                  </a:txBody>
                  <a:tcPr marL="4353" marR="4353" marT="4018" marB="4018" anchor="ctr" horzOverflow="overflow">
                    <a:lnL w="12700">
                      <a:solidFill>
                        <a:srgbClr val="000000"/>
                      </a:solidFill>
                    </a:lnL>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defRPr sz="1200">
                          <a:latin typeface="Calibri"/>
                          <a:ea typeface="Calibri"/>
                          <a:cs typeface="Calibri"/>
                          <a:sym typeface="Calibri"/>
                        </a:defRPr>
                      </a:pPr>
                      <a:endParaRPr dirty="0"/>
                    </a:p>
                  </a:txBody>
                  <a:tcPr marL="4353" marR="4353"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4353" marR="4353"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4353" marR="4353"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4353" marR="4353" marT="4018" marB="4018" anchor="ctr" horzOverflow="overflow">
                    <a:lnR w="12700">
                      <a:solidFill>
                        <a:srgbClr val="000000"/>
                      </a:solidFill>
                    </a:lnR>
                    <a:solidFill>
                      <a:srgbClr val="CCECFF"/>
                    </a:solidFill>
                  </a:tcPr>
                </a:tc>
                <a:tc>
                  <a:txBody>
                    <a:bodyPr/>
                    <a:lstStyle/>
                    <a:p>
                      <a:pPr algn="ctr">
                        <a:defRPr sz="1200">
                          <a:latin typeface="Calibri"/>
                          <a:ea typeface="Calibri"/>
                          <a:cs typeface="Calibri"/>
                          <a:sym typeface="Calibri"/>
                        </a:defRPr>
                      </a:pPr>
                      <a:endParaRPr dirty="0"/>
                    </a:p>
                  </a:txBody>
                  <a:tcPr marL="4353" marR="4353" marT="4018" marB="4018" anchor="ctr" horzOverflow="overflow">
                    <a:lnL w="12700">
                      <a:solidFill>
                        <a:srgbClr val="000000"/>
                      </a:solidFill>
                    </a:lnL>
                    <a:solidFill>
                      <a:srgbClr val="CCECFF"/>
                    </a:solidFill>
                  </a:tcPr>
                </a:tc>
                <a:tc>
                  <a:txBody>
                    <a:bodyPr/>
                    <a:lstStyle/>
                    <a:p>
                      <a:pPr algn="ctr">
                        <a:defRPr sz="1200">
                          <a:latin typeface="Calibri"/>
                          <a:ea typeface="Calibri"/>
                          <a:cs typeface="Calibri"/>
                          <a:sym typeface="Calibri"/>
                        </a:defRPr>
                      </a:pPr>
                      <a:endParaRPr dirty="0"/>
                    </a:p>
                  </a:txBody>
                  <a:tcPr marL="4353" marR="4353"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4353" marR="4353"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4353" marR="4353"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4353" marR="4353"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4353" marR="4353" marT="4018" marB="4018" anchor="ctr" horzOverflow="overflow">
                    <a:solidFill>
                      <a:srgbClr val="CCECFF"/>
                    </a:solidFill>
                  </a:tcPr>
                </a:tc>
                <a:tc>
                  <a:txBody>
                    <a:bodyPr/>
                    <a:lstStyle/>
                    <a:p>
                      <a:pPr algn="ctr">
                        <a:defRPr sz="400">
                          <a:latin typeface="Calibri"/>
                          <a:ea typeface="Calibri"/>
                          <a:cs typeface="Calibri"/>
                          <a:sym typeface="Calibri"/>
                        </a:defRPr>
                      </a:pPr>
                      <a:endParaRPr dirty="0"/>
                    </a:p>
                  </a:txBody>
                  <a:tcPr marL="4353" marR="4353" marT="4018" marB="4018" anchor="ctr" horzOverflow="overflow">
                    <a:solidFill>
                      <a:srgbClr val="CCECFF"/>
                    </a:solidFill>
                  </a:tcPr>
                </a:tc>
                <a:tc>
                  <a:txBody>
                    <a:bodyPr/>
                    <a:lstStyle/>
                    <a:p>
                      <a:pPr algn="ctr">
                        <a:defRPr sz="1800"/>
                      </a:pPr>
                      <a:r>
                        <a:rPr sz="400" dirty="0">
                          <a:sym typeface="Verdana"/>
                        </a:rPr>
                        <a:t> </a:t>
                      </a:r>
                    </a:p>
                  </a:txBody>
                  <a:tcPr marL="4353" marR="4353" marT="4018" marB="4018" anchor="ctr" horzOverflow="overflow">
                    <a:lnR w="12700">
                      <a:solidFill>
                        <a:srgbClr val="000000"/>
                      </a:solidFill>
                    </a:lnR>
                    <a:solidFill>
                      <a:srgbClr val="CCECFF"/>
                    </a:solidFill>
                  </a:tcPr>
                </a:tc>
              </a:tr>
              <a:tr h="695403">
                <a:tc>
                  <a:txBody>
                    <a:bodyPr/>
                    <a:lstStyle/>
                    <a:p>
                      <a:pPr algn="ctr">
                        <a:defRPr sz="1800"/>
                      </a:pPr>
                      <a:r>
                        <a:rPr sz="400" dirty="0">
                          <a:sym typeface="Verdana"/>
                        </a:rPr>
                        <a:t> </a:t>
                      </a:r>
                    </a:p>
                  </a:txBody>
                  <a:tcPr marL="4353" marR="4353" marT="4018" marB="4018" anchor="ctr" horzOverflow="overflow">
                    <a:lnL w="12700">
                      <a:solidFill>
                        <a:srgbClr val="000000"/>
                      </a:solidFill>
                    </a:lnL>
                  </a:tcPr>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lnR w="12700">
                      <a:solidFill>
                        <a:srgbClr val="000000"/>
                      </a:solidFill>
                    </a:lnR>
                  </a:tcPr>
                </a:tc>
                <a:tc>
                  <a:txBody>
                    <a:bodyPr/>
                    <a:lstStyle/>
                    <a:p>
                      <a:pPr algn="ctr">
                        <a:defRPr sz="1200">
                          <a:latin typeface="Calibri"/>
                          <a:ea typeface="Calibri"/>
                          <a:cs typeface="Calibri"/>
                          <a:sym typeface="Calibri"/>
                        </a:defRPr>
                      </a:pPr>
                      <a:endParaRPr dirty="0"/>
                    </a:p>
                  </a:txBody>
                  <a:tcPr marL="4353" marR="4353" marT="4018" marB="4018" anchor="ctr" horzOverflow="overflow">
                    <a:lnL w="12700">
                      <a:solidFill>
                        <a:srgbClr val="000000"/>
                      </a:solidFill>
                    </a:lnL>
                  </a:tcPr>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gridSpan="13">
                  <a:txBody>
                    <a:bodyPr/>
                    <a:lstStyle/>
                    <a:p>
                      <a:pPr algn="ctr">
                        <a:defRPr sz="1200">
                          <a:latin typeface="Calibri"/>
                          <a:ea typeface="Calibri"/>
                          <a:cs typeface="Calibri"/>
                          <a:sym typeface="Calibri"/>
                        </a:defRPr>
                      </a:pPr>
                      <a:r>
                        <a:rPr dirty="0"/>
                        <a:t>  </a:t>
                      </a:r>
                      <a:r>
                        <a:rPr b="1" dirty="0"/>
                        <a:t>4. </a:t>
                      </a:r>
                      <a:r>
                        <a:rPr dirty="0"/>
                        <a:t>Programming processes and preparation of actions</a:t>
                      </a:r>
                    </a:p>
                  </a:txBody>
                  <a:tcPr marL="4353" marR="4353" marT="4018" marB="4018" anchor="ctr" horzOverflow="overflow">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1200">
                          <a:latin typeface="Calibri"/>
                          <a:ea typeface="Calibri"/>
                          <a:cs typeface="Calibri"/>
                          <a:sym typeface="Calibri"/>
                        </a:defRPr>
                      </a:pPr>
                      <a:endParaRPr dirty="0"/>
                    </a:p>
                  </a:txBody>
                  <a:tcPr marL="4353" marR="4353" marT="4018" marB="4018" anchor="ctr" horzOverflow="overflow"/>
                </a:tc>
                <a:tc>
                  <a:txBody>
                    <a:bodyPr/>
                    <a:lstStyle/>
                    <a:p>
                      <a:pPr algn="ctr">
                        <a:defRPr sz="400">
                          <a:latin typeface="Calibri"/>
                          <a:ea typeface="Calibri"/>
                          <a:cs typeface="Calibri"/>
                          <a:sym typeface="Calibri"/>
                        </a:defRPr>
                      </a:pPr>
                      <a:endParaRPr dirty="0"/>
                    </a:p>
                  </a:txBody>
                  <a:tcPr marL="4353" marR="4353" marT="4018" marB="4018" anchor="ctr" horzOverflow="overflow"/>
                </a:tc>
                <a:tc>
                  <a:txBody>
                    <a:bodyPr/>
                    <a:lstStyle/>
                    <a:p>
                      <a:pPr algn="ctr">
                        <a:defRPr sz="1800"/>
                      </a:pPr>
                      <a:r>
                        <a:rPr sz="400" dirty="0">
                          <a:sym typeface="Verdana"/>
                        </a:rPr>
                        <a:t> </a:t>
                      </a:r>
                    </a:p>
                  </a:txBody>
                  <a:tcPr marL="4353" marR="4353" marT="4018" marB="4018" anchor="ctr" horzOverflow="overflow">
                    <a:lnR w="12700">
                      <a:solidFill>
                        <a:srgbClr val="000000"/>
                      </a:solidFill>
                    </a:lnR>
                  </a:tcPr>
                </a:tc>
              </a:tr>
              <a:tr h="623161">
                <a:tc>
                  <a:txBody>
                    <a:bodyPr/>
                    <a:lstStyle/>
                    <a:p>
                      <a:pPr algn="l">
                        <a:defRPr sz="1800"/>
                      </a:pPr>
                      <a:r>
                        <a:rPr sz="100" dirty="0">
                          <a:sym typeface="Verdana"/>
                        </a:rPr>
                        <a:t> </a:t>
                      </a:r>
                    </a:p>
                  </a:txBody>
                  <a:tcPr marL="4353" marR="4353" marT="4018" marB="4018" anchor="b" horzOverflow="overflow">
                    <a:lnL w="12700">
                      <a:solidFill>
                        <a:srgbClr val="000000"/>
                      </a:solidFill>
                    </a:lnL>
                    <a:lnB w="12700">
                      <a:solidFill>
                        <a:srgbClr val="000000"/>
                      </a:solidFill>
                    </a:lnB>
                    <a:solidFill>
                      <a:srgbClr val="CCECFF"/>
                    </a:solidFill>
                  </a:tcPr>
                </a:tc>
                <a:tc>
                  <a:txBody>
                    <a:bodyPr/>
                    <a:lstStyle/>
                    <a:p>
                      <a:pPr algn="l">
                        <a:defRPr sz="1800"/>
                      </a:pPr>
                      <a:r>
                        <a:rPr sz="500" dirty="0">
                          <a:latin typeface="Calibri"/>
                          <a:ea typeface="Calibri"/>
                          <a:cs typeface="Calibri"/>
                          <a:sym typeface="Calibri"/>
                        </a:rPr>
                        <a:t> </a:t>
                      </a:r>
                    </a:p>
                  </a:txBody>
                  <a:tcPr marL="4353" marR="4353" marT="4018" marB="4018" anchor="b" horzOverflow="overflow">
                    <a:lnB w="12700">
                      <a:solidFill>
                        <a:srgbClr val="000000"/>
                      </a:solidFill>
                    </a:lnB>
                    <a:solidFill>
                      <a:srgbClr val="CCECFF"/>
                    </a:solidFill>
                  </a:tcPr>
                </a:tc>
                <a:tc>
                  <a:txBody>
                    <a:bodyPr/>
                    <a:lstStyle/>
                    <a:p>
                      <a:pPr algn="l">
                        <a:defRPr sz="1800"/>
                      </a:pPr>
                      <a:r>
                        <a:rPr sz="500" dirty="0">
                          <a:latin typeface="Calibri"/>
                          <a:ea typeface="Calibri"/>
                          <a:cs typeface="Calibri"/>
                          <a:sym typeface="Calibri"/>
                        </a:rPr>
                        <a:t> </a:t>
                      </a:r>
                    </a:p>
                  </a:txBody>
                  <a:tcPr marL="4353" marR="4353" marT="4018" marB="4018" anchor="b" horzOverflow="overflow">
                    <a:lnB w="12700">
                      <a:solidFill>
                        <a:srgbClr val="000000"/>
                      </a:solidFill>
                    </a:lnB>
                    <a:solidFill>
                      <a:srgbClr val="CCECFF"/>
                    </a:solidFill>
                  </a:tcPr>
                </a:tc>
                <a:tc>
                  <a:txBody>
                    <a:bodyPr/>
                    <a:lstStyle/>
                    <a:p>
                      <a:pPr algn="l">
                        <a:defRPr sz="1800"/>
                      </a:pPr>
                      <a:r>
                        <a:rPr sz="500" dirty="0">
                          <a:latin typeface="Calibri"/>
                          <a:ea typeface="Calibri"/>
                          <a:cs typeface="Calibri"/>
                          <a:sym typeface="Calibri"/>
                        </a:rPr>
                        <a:t> </a:t>
                      </a:r>
                    </a:p>
                  </a:txBody>
                  <a:tcPr marL="4353" marR="4353" marT="4018" marB="4018" anchor="b" horzOverflow="overflow">
                    <a:lnB w="12700">
                      <a:solidFill>
                        <a:srgbClr val="000000"/>
                      </a:solidFill>
                    </a:lnB>
                    <a:solidFill>
                      <a:srgbClr val="CCECFF"/>
                    </a:solidFill>
                  </a:tcPr>
                </a:tc>
                <a:tc>
                  <a:txBody>
                    <a:bodyPr/>
                    <a:lstStyle/>
                    <a:p>
                      <a:pPr algn="l">
                        <a:defRPr sz="1800"/>
                      </a:pPr>
                      <a:r>
                        <a:rPr sz="500" dirty="0">
                          <a:latin typeface="Calibri"/>
                          <a:ea typeface="Calibri"/>
                          <a:cs typeface="Calibri"/>
                          <a:sym typeface="Calibri"/>
                        </a:rPr>
                        <a:t> </a:t>
                      </a:r>
                    </a:p>
                  </a:txBody>
                  <a:tcPr marL="4353" marR="4353" marT="4018" marB="4018" anchor="b" horzOverflow="overflow">
                    <a:lnB w="12700">
                      <a:solidFill>
                        <a:srgbClr val="000000"/>
                      </a:solidFill>
                    </a:lnB>
                    <a:solidFill>
                      <a:srgbClr val="CCECFF"/>
                    </a:solidFill>
                  </a:tcPr>
                </a:tc>
                <a:tc>
                  <a:txBody>
                    <a:bodyPr/>
                    <a:lstStyle/>
                    <a:p>
                      <a:pPr algn="l">
                        <a:defRPr sz="1800"/>
                      </a:pPr>
                      <a:r>
                        <a:rPr sz="500" dirty="0">
                          <a:latin typeface="Calibri"/>
                          <a:ea typeface="Calibri"/>
                          <a:cs typeface="Calibri"/>
                          <a:sym typeface="Calibri"/>
                        </a:rPr>
                        <a:t> </a:t>
                      </a:r>
                    </a:p>
                  </a:txBody>
                  <a:tcPr marL="4353" marR="4353" marT="4018" marB="4018" anchor="b" horzOverflow="overflow">
                    <a:lnB w="12700">
                      <a:solidFill>
                        <a:srgbClr val="000000"/>
                      </a:solidFill>
                    </a:lnB>
                    <a:solidFill>
                      <a:srgbClr val="CCECFF"/>
                    </a:solidFill>
                  </a:tcPr>
                </a:tc>
                <a:tc>
                  <a:txBody>
                    <a:bodyPr/>
                    <a:lstStyle/>
                    <a:p>
                      <a:pPr algn="l">
                        <a:defRPr sz="1800"/>
                      </a:pPr>
                      <a:r>
                        <a:rPr sz="500" dirty="0">
                          <a:latin typeface="Calibri"/>
                          <a:ea typeface="Calibri"/>
                          <a:cs typeface="Calibri"/>
                          <a:sym typeface="Calibri"/>
                        </a:rPr>
                        <a:t> </a:t>
                      </a:r>
                    </a:p>
                  </a:txBody>
                  <a:tcPr marL="4353" marR="4353" marT="4018" marB="4018" anchor="b" horzOverflow="overflow">
                    <a:lnB w="12700">
                      <a:solidFill>
                        <a:srgbClr val="000000"/>
                      </a:solidFill>
                    </a:lnB>
                    <a:solidFill>
                      <a:srgbClr val="CCECFF"/>
                    </a:solidFill>
                  </a:tcPr>
                </a:tc>
                <a:tc>
                  <a:txBody>
                    <a:bodyPr/>
                    <a:lstStyle/>
                    <a:p>
                      <a:pPr algn="l">
                        <a:defRPr sz="1800"/>
                      </a:pPr>
                      <a:r>
                        <a:rPr sz="500" dirty="0">
                          <a:latin typeface="Calibri"/>
                          <a:ea typeface="Calibri"/>
                          <a:cs typeface="Calibri"/>
                          <a:sym typeface="Calibri"/>
                        </a:rPr>
                        <a:t> </a:t>
                      </a:r>
                    </a:p>
                  </a:txBody>
                  <a:tcPr marL="4353" marR="4353" marT="4018" marB="4018" anchor="b" horzOverflow="overflow">
                    <a:lnR w="12700">
                      <a:solidFill>
                        <a:srgbClr val="000000"/>
                      </a:solidFill>
                    </a:lnR>
                    <a:lnB w="12700">
                      <a:solidFill>
                        <a:srgbClr val="000000"/>
                      </a:solidFill>
                    </a:lnB>
                    <a:solidFill>
                      <a:srgbClr val="CCECFF"/>
                    </a:solidFill>
                  </a:tcPr>
                </a:tc>
                <a:tc>
                  <a:txBody>
                    <a:bodyPr/>
                    <a:lstStyle/>
                    <a:p>
                      <a:pPr algn="l">
                        <a:defRPr sz="1800"/>
                      </a:pPr>
                      <a:r>
                        <a:rPr sz="500" dirty="0">
                          <a:latin typeface="Calibri"/>
                          <a:ea typeface="Calibri"/>
                          <a:cs typeface="Calibri"/>
                          <a:sym typeface="Calibri"/>
                        </a:rPr>
                        <a:t> </a:t>
                      </a:r>
                    </a:p>
                  </a:txBody>
                  <a:tcPr marL="4353" marR="4353" marT="4018" marB="4018" anchor="b" horzOverflow="overflow">
                    <a:lnL w="12700">
                      <a:solidFill>
                        <a:srgbClr val="000000"/>
                      </a:solidFill>
                    </a:lnL>
                    <a:lnB w="12700">
                      <a:solidFill>
                        <a:srgbClr val="000000"/>
                      </a:solidFill>
                    </a:lnB>
                    <a:solidFill>
                      <a:srgbClr val="CCECFF"/>
                    </a:solidFill>
                  </a:tcPr>
                </a:tc>
                <a:tc>
                  <a:txBody>
                    <a:bodyPr/>
                    <a:lstStyle/>
                    <a:p>
                      <a:pPr algn="l">
                        <a:defRPr sz="1800"/>
                      </a:pPr>
                      <a:r>
                        <a:rPr sz="500" dirty="0">
                          <a:latin typeface="Calibri"/>
                          <a:ea typeface="Calibri"/>
                          <a:cs typeface="Calibri"/>
                          <a:sym typeface="Calibri"/>
                        </a:rPr>
                        <a:t> </a:t>
                      </a:r>
                    </a:p>
                  </a:txBody>
                  <a:tcPr marL="4353" marR="4353" marT="4018" marB="4018" anchor="b" horzOverflow="overflow">
                    <a:lnB w="12700">
                      <a:solidFill>
                        <a:srgbClr val="000000"/>
                      </a:solidFill>
                    </a:lnB>
                    <a:solidFill>
                      <a:srgbClr val="CCECFF"/>
                    </a:solidFill>
                  </a:tcPr>
                </a:tc>
                <a:tc>
                  <a:txBody>
                    <a:bodyPr/>
                    <a:lstStyle/>
                    <a:p>
                      <a:pPr algn="l">
                        <a:defRPr sz="1800"/>
                      </a:pPr>
                      <a:r>
                        <a:rPr sz="500" dirty="0">
                          <a:latin typeface="Calibri"/>
                          <a:ea typeface="Calibri"/>
                          <a:cs typeface="Calibri"/>
                          <a:sym typeface="Calibri"/>
                        </a:rPr>
                        <a:t> </a:t>
                      </a:r>
                    </a:p>
                  </a:txBody>
                  <a:tcPr marL="4353" marR="4353" marT="4018" marB="4018" anchor="b" horzOverflow="overflow">
                    <a:lnB w="12700">
                      <a:solidFill>
                        <a:srgbClr val="000000"/>
                      </a:solidFill>
                    </a:lnB>
                    <a:solidFill>
                      <a:srgbClr val="CCECFF"/>
                    </a:solidFill>
                  </a:tcPr>
                </a:tc>
                <a:tc>
                  <a:txBody>
                    <a:bodyPr/>
                    <a:lstStyle/>
                    <a:p>
                      <a:pPr algn="l">
                        <a:defRPr sz="1800"/>
                      </a:pPr>
                      <a:r>
                        <a:rPr sz="500" dirty="0">
                          <a:latin typeface="Calibri"/>
                          <a:ea typeface="Calibri"/>
                          <a:cs typeface="Calibri"/>
                          <a:sym typeface="Calibri"/>
                        </a:rPr>
                        <a:t> </a:t>
                      </a:r>
                    </a:p>
                  </a:txBody>
                  <a:tcPr marL="4353" marR="4353" marT="4018" marB="4018" anchor="b" horzOverflow="overflow">
                    <a:lnB w="12700">
                      <a:solidFill>
                        <a:srgbClr val="000000"/>
                      </a:solidFill>
                    </a:lnB>
                    <a:solidFill>
                      <a:srgbClr val="CCECFF"/>
                    </a:solidFill>
                  </a:tcPr>
                </a:tc>
                <a:tc>
                  <a:txBody>
                    <a:bodyPr/>
                    <a:lstStyle/>
                    <a:p>
                      <a:pPr algn="l">
                        <a:defRPr sz="1800"/>
                      </a:pPr>
                      <a:r>
                        <a:rPr sz="500" dirty="0">
                          <a:latin typeface="Calibri"/>
                          <a:ea typeface="Calibri"/>
                          <a:cs typeface="Calibri"/>
                          <a:sym typeface="Calibri"/>
                        </a:rPr>
                        <a:t> </a:t>
                      </a:r>
                    </a:p>
                  </a:txBody>
                  <a:tcPr marL="4353" marR="4353" marT="4018" marB="4018" anchor="b" horzOverflow="overflow">
                    <a:lnB w="12700">
                      <a:solidFill>
                        <a:srgbClr val="000000"/>
                      </a:solidFill>
                    </a:lnB>
                    <a:solidFill>
                      <a:srgbClr val="CCECFF"/>
                    </a:solidFill>
                  </a:tcPr>
                </a:tc>
                <a:tc gridSpan="7">
                  <a:txBody>
                    <a:bodyPr/>
                    <a:lstStyle/>
                    <a:p>
                      <a:pPr algn="l">
                        <a:defRPr sz="1800">
                          <a:sym typeface="Verdana"/>
                        </a:defRPr>
                      </a:pPr>
                      <a:endParaRPr dirty="0"/>
                    </a:p>
                  </a:txBody>
                  <a:tcPr marL="4353" marR="4353" marT="4018" marB="4018" anchor="ctr" horzOverflow="overflow">
                    <a:lnB w="12700">
                      <a:solidFill>
                        <a:srgbClr val="000000"/>
                      </a:solidFill>
                    </a:lnB>
                    <a:blipFill rotWithShape="1">
                      <a:blip r:embed="rId5"/>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a:defRPr sz="1200" b="1">
                          <a:latin typeface="Calibri"/>
                          <a:ea typeface="Calibri"/>
                          <a:cs typeface="Calibri"/>
                          <a:sym typeface="Calibri"/>
                        </a:defRPr>
                      </a:pPr>
                      <a:r>
                        <a:rPr dirty="0"/>
                        <a:t>5. </a:t>
                      </a:r>
                      <a:r>
                        <a:rPr b="0" dirty="0"/>
                        <a:t>Tendering</a:t>
                      </a:r>
                    </a:p>
                    <a:p>
                      <a:pPr algn="ctr">
                        <a:defRPr sz="1200">
                          <a:latin typeface="Calibri"/>
                          <a:ea typeface="Calibri"/>
                          <a:cs typeface="Calibri"/>
                          <a:sym typeface="Calibri"/>
                        </a:defRPr>
                      </a:pPr>
                      <a:r>
                        <a:rPr dirty="0"/>
                        <a:t> (</a:t>
                      </a:r>
                      <a:r>
                        <a:rPr i="1" dirty="0"/>
                        <a:t>complementary to 2B</a:t>
                      </a:r>
                      <a:r>
                        <a:rPr dirty="0"/>
                        <a:t>)</a:t>
                      </a:r>
                    </a:p>
                  </a:txBody>
                  <a:tcPr marL="4353" marR="4353" marT="4018" marB="4018" anchor="ctr" horzOverflow="overflow">
                    <a:lnR w="12700">
                      <a:solidFill>
                        <a:srgbClr val="000000"/>
                      </a:solidFill>
                    </a:lnR>
                    <a:lnB w="12700">
                      <a:solidFill>
                        <a:srgbClr val="000000"/>
                      </a:solidFill>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77" name="Shape 477"/>
          <p:cNvSpPr/>
          <p:nvPr/>
        </p:nvSpPr>
        <p:spPr>
          <a:xfrm>
            <a:off x="5450852" y="2842208"/>
            <a:ext cx="2368446" cy="276230"/>
          </a:xfrm>
          <a:prstGeom prst="rightArrow">
            <a:avLst>
              <a:gd name="adj1" fmla="val 50000"/>
              <a:gd name="adj2" fmla="val 50000"/>
            </a:avLst>
          </a:prstGeom>
          <a:solidFill>
            <a:srgbClr val="808080"/>
          </a:solidFill>
          <a:ln w="12700">
            <a:miter lim="400000"/>
          </a:ln>
        </p:spPr>
        <p:txBody>
          <a:bodyPr lIns="45719" rIns="45719" anchor="ctr"/>
          <a:lstStyle/>
          <a:p>
            <a:pPr>
              <a:defRPr>
                <a:solidFill>
                  <a:srgbClr val="0F5494"/>
                </a:solidFill>
              </a:defRPr>
            </a:pPr>
            <a:endParaRPr dirty="0"/>
          </a:p>
        </p:txBody>
      </p:sp>
      <p:sp>
        <p:nvSpPr>
          <p:cNvPr id="478" name="Shape 478"/>
          <p:cNvSpPr/>
          <p:nvPr/>
        </p:nvSpPr>
        <p:spPr>
          <a:xfrm>
            <a:off x="5450852" y="3502083"/>
            <a:ext cx="2368446" cy="276230"/>
          </a:xfrm>
          <a:prstGeom prst="rightArrow">
            <a:avLst>
              <a:gd name="adj1" fmla="val 50000"/>
              <a:gd name="adj2" fmla="val 50000"/>
            </a:avLst>
          </a:prstGeom>
          <a:solidFill>
            <a:srgbClr val="808080"/>
          </a:solidFill>
          <a:ln w="12700">
            <a:miter lim="400000"/>
          </a:ln>
        </p:spPr>
        <p:txBody>
          <a:bodyPr lIns="45719" rIns="45719" anchor="ctr"/>
          <a:lstStyle/>
          <a:p>
            <a:pPr>
              <a:defRPr>
                <a:solidFill>
                  <a:srgbClr val="0F5494"/>
                </a:solidFill>
              </a:defRPr>
            </a:pPr>
            <a:endParaRPr dirty="0"/>
          </a:p>
        </p:txBody>
      </p:sp>
      <p:sp>
        <p:nvSpPr>
          <p:cNvPr id="479" name="Shape 479"/>
          <p:cNvSpPr/>
          <p:nvPr/>
        </p:nvSpPr>
        <p:spPr>
          <a:xfrm>
            <a:off x="3455490" y="2194136"/>
            <a:ext cx="1449307" cy="276230"/>
          </a:xfrm>
          <a:prstGeom prst="rightArrow">
            <a:avLst>
              <a:gd name="adj1" fmla="val 50000"/>
              <a:gd name="adj2" fmla="val 50000"/>
            </a:avLst>
          </a:prstGeom>
          <a:solidFill>
            <a:srgbClr val="808080"/>
          </a:solidFill>
          <a:ln w="12700">
            <a:miter lim="400000"/>
          </a:ln>
        </p:spPr>
        <p:txBody>
          <a:bodyPr lIns="45719" rIns="45719" anchor="ctr"/>
          <a:lstStyle/>
          <a:p>
            <a:pPr>
              <a:defRPr>
                <a:solidFill>
                  <a:srgbClr val="0F5494"/>
                </a:solidFill>
              </a:defRPr>
            </a:pPr>
            <a:endParaRPr dirty="0"/>
          </a:p>
        </p:txBody>
      </p:sp>
      <p:sp>
        <p:nvSpPr>
          <p:cNvPr id="480" name="Shape 480"/>
          <p:cNvSpPr/>
          <p:nvPr/>
        </p:nvSpPr>
        <p:spPr>
          <a:xfrm>
            <a:off x="7791111" y="1978113"/>
            <a:ext cx="78011" cy="4644517"/>
          </a:xfrm>
          <a:prstGeom prst="line">
            <a:avLst/>
          </a:prstGeom>
          <a:ln w="28575">
            <a:solidFill>
              <a:srgbClr val="FF0000"/>
            </a:solidFill>
            <a:prstDash val="dashDot"/>
          </a:ln>
        </p:spPr>
        <p:txBody>
          <a:bodyPr lIns="45719" rIns="45719"/>
          <a:lstStyle/>
          <a:p>
            <a:pPr algn="ctr">
              <a:defRPr sz="4200"/>
            </a:pPr>
            <a:endParaRPr dirty="0"/>
          </a:p>
        </p:txBody>
      </p:sp>
      <p:sp>
        <p:nvSpPr>
          <p:cNvPr id="481" name="Shape 481"/>
          <p:cNvSpPr/>
          <p:nvPr/>
        </p:nvSpPr>
        <p:spPr>
          <a:xfrm>
            <a:off x="2876566" y="4282368"/>
            <a:ext cx="514880" cy="14962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344"/>
                  <a:pt x="10800" y="21028"/>
                </a:cubicBezTo>
                <a:lnTo>
                  <a:pt x="10800" y="10901"/>
                </a:lnTo>
                <a:cubicBezTo>
                  <a:pt x="10800" y="10586"/>
                  <a:pt x="5965" y="10330"/>
                  <a:pt x="0" y="10330"/>
                </a:cubicBezTo>
                <a:cubicBezTo>
                  <a:pt x="5965" y="10330"/>
                  <a:pt x="10800" y="10074"/>
                  <a:pt x="10800" y="9758"/>
                </a:cubicBezTo>
                <a:lnTo>
                  <a:pt x="10800" y="572"/>
                </a:lnTo>
                <a:cubicBezTo>
                  <a:pt x="10800" y="256"/>
                  <a:pt x="15635" y="0"/>
                  <a:pt x="21600" y="0"/>
                </a:cubicBezTo>
              </a:path>
            </a:pathLst>
          </a:custGeom>
          <a:ln w="19050">
            <a:solidFill>
              <a:srgbClr val="000000"/>
            </a:solidFill>
          </a:ln>
        </p:spPr>
        <p:txBody>
          <a:bodyPr lIns="45719" rIns="45719" anchor="ctr"/>
          <a:lstStyle/>
          <a:p>
            <a:pPr>
              <a:defRPr b="1">
                <a:solidFill>
                  <a:srgbClr val="0F5494"/>
                </a:solidFill>
              </a:defRPr>
            </a:pPr>
            <a:endParaRPr dirty="0"/>
          </a:p>
        </p:txBody>
      </p:sp>
      <p:sp>
        <p:nvSpPr>
          <p:cNvPr id="482" name="Shape 482"/>
          <p:cNvSpPr/>
          <p:nvPr/>
        </p:nvSpPr>
        <p:spPr>
          <a:xfrm>
            <a:off x="1840073" y="4570407"/>
            <a:ext cx="1192513" cy="60016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spcBef>
                <a:spcPts val="200"/>
              </a:spcBef>
              <a:defRPr sz="1100" b="1" i="1">
                <a:solidFill>
                  <a:srgbClr val="0F5494"/>
                </a:solidFill>
              </a:defRPr>
            </a:lvl1pPr>
          </a:lstStyle>
          <a:p>
            <a:r>
              <a:rPr dirty="0"/>
              <a:t>To be revised after IT Board</a:t>
            </a:r>
          </a:p>
        </p:txBody>
      </p:sp>
      <p:sp>
        <p:nvSpPr>
          <p:cNvPr id="483" name="Shape 483"/>
          <p:cNvSpPr/>
          <p:nvPr/>
        </p:nvSpPr>
        <p:spPr>
          <a:xfrm>
            <a:off x="1764949" y="6370600"/>
            <a:ext cx="6104181" cy="276230"/>
          </a:xfrm>
          <a:prstGeom prst="rightArrow">
            <a:avLst>
              <a:gd name="adj1" fmla="val 50000"/>
              <a:gd name="adj2" fmla="val 50000"/>
            </a:avLst>
          </a:prstGeom>
          <a:solidFill>
            <a:srgbClr val="0F5494"/>
          </a:solidFill>
          <a:ln w="12700">
            <a:miter lim="400000"/>
          </a:ln>
        </p:spPr>
        <p:txBody>
          <a:bodyPr lIns="45719" rIns="45719" anchor="ctr"/>
          <a:lstStyle/>
          <a:p>
            <a:pPr>
              <a:defRPr>
                <a:solidFill>
                  <a:srgbClr val="0F5494"/>
                </a:solidFill>
              </a:defRPr>
            </a:pPr>
            <a:endParaRPr dirty="0"/>
          </a:p>
        </p:txBody>
      </p:sp>
      <p:sp>
        <p:nvSpPr>
          <p:cNvPr id="484" name="Shape 484"/>
          <p:cNvSpPr/>
          <p:nvPr/>
        </p:nvSpPr>
        <p:spPr>
          <a:xfrm>
            <a:off x="1830398" y="6182518"/>
            <a:ext cx="5226433" cy="281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spcBef>
                <a:spcPts val="200"/>
              </a:spcBef>
              <a:defRPr b="1" i="1">
                <a:solidFill>
                  <a:srgbClr val="0F5494"/>
                </a:solidFill>
              </a:defRPr>
            </a:lvl1pPr>
          </a:lstStyle>
          <a:p>
            <a:r>
              <a:rPr dirty="0"/>
              <a:t>CRIS decision and contract</a:t>
            </a:r>
          </a:p>
        </p:txBody>
      </p:sp>
      <p:sp>
        <p:nvSpPr>
          <p:cNvPr id="485" name="Shape 485"/>
          <p:cNvSpPr/>
          <p:nvPr/>
        </p:nvSpPr>
        <p:spPr>
          <a:xfrm>
            <a:off x="4880669" y="6626675"/>
            <a:ext cx="220571" cy="276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r">
              <a:defRPr b="1">
                <a:solidFill>
                  <a:schemeClr val="accent3">
                    <a:lumOff val="44000"/>
                  </a:schemeClr>
                </a:solidFill>
                <a:latin typeface="+mn-lt"/>
                <a:ea typeface="+mn-ea"/>
                <a:cs typeface="+mn-cs"/>
                <a:sym typeface="Arial"/>
              </a:defRPr>
            </a:pPr>
            <a:fld id="{86CB4B4D-7CA3-9044-876B-883B54F8677D}" type="slidenum">
              <a:t>6</a:t>
            </a:fld>
            <a:r>
              <a:rPr dirty="0"/>
              <a:t>￼</a:t>
            </a:r>
          </a:p>
        </p:txBody>
      </p:sp>
    </p:spTree>
    <p:extLst>
      <p:ext uri="{BB962C8B-B14F-4D97-AF65-F5344CB8AC3E}">
        <p14:creationId xmlns:p14="http://schemas.microsoft.com/office/powerpoint/2010/main" val="383618866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hape 487"/>
          <p:cNvSpPr/>
          <p:nvPr/>
        </p:nvSpPr>
        <p:spPr>
          <a:xfrm>
            <a:off x="2810037" y="5155207"/>
            <a:ext cx="6404505" cy="1347788"/>
          </a:xfrm>
          <a:prstGeom prst="rect">
            <a:avLst/>
          </a:prstGeom>
          <a:solidFill>
            <a:srgbClr val="00B050"/>
          </a:solidFill>
          <a:ln>
            <a:solidFill>
              <a:srgbClr val="00B050"/>
            </a:solidFill>
          </a:ln>
          <a:effectLst>
            <a:outerShdw blurRad="63500" dist="25400" dir="5400000" rotWithShape="0">
              <a:srgbClr val="000000">
                <a:alpha val="43000"/>
              </a:srgbClr>
            </a:outerShdw>
          </a:effectLst>
        </p:spPr>
        <p:txBody>
          <a:bodyPr lIns="45719" rIns="45719"/>
          <a:lstStyle/>
          <a:p>
            <a:pPr algn="ctr">
              <a:defRPr sz="4200">
                <a:latin typeface="Gill Sans"/>
                <a:ea typeface="Gill Sans"/>
                <a:cs typeface="Gill Sans"/>
                <a:sym typeface="Gill Sans"/>
              </a:defRPr>
            </a:pPr>
            <a:endParaRPr dirty="0"/>
          </a:p>
        </p:txBody>
      </p:sp>
      <p:sp>
        <p:nvSpPr>
          <p:cNvPr id="488" name="Shape 488"/>
          <p:cNvSpPr/>
          <p:nvPr/>
        </p:nvSpPr>
        <p:spPr>
          <a:xfrm flipH="1" flipV="1">
            <a:off x="7965975" y="4929799"/>
            <a:ext cx="1721" cy="622301"/>
          </a:xfrm>
          <a:prstGeom prst="line">
            <a:avLst/>
          </a:prstGeom>
          <a:ln>
            <a:solidFill>
              <a:srgbClr val="000000"/>
            </a:solidFill>
            <a:tailEnd type="triangle"/>
          </a:ln>
        </p:spPr>
        <p:txBody>
          <a:bodyPr lIns="45719" rIns="45719"/>
          <a:lstStyle/>
          <a:p>
            <a:pPr algn="ctr">
              <a:defRPr sz="4200"/>
            </a:pPr>
            <a:endParaRPr dirty="0"/>
          </a:p>
        </p:txBody>
      </p:sp>
      <p:grpSp>
        <p:nvGrpSpPr>
          <p:cNvPr id="491" name="Group 491"/>
          <p:cNvGrpSpPr/>
          <p:nvPr/>
        </p:nvGrpSpPr>
        <p:grpSpPr>
          <a:xfrm>
            <a:off x="7264296" y="5701306"/>
            <a:ext cx="1793747" cy="750890"/>
            <a:chOff x="-1" y="-1"/>
            <a:chExt cx="1655765" cy="750889"/>
          </a:xfrm>
        </p:grpSpPr>
        <p:sp>
          <p:nvSpPr>
            <p:cNvPr id="489" name="Shape 489"/>
            <p:cNvSpPr/>
            <p:nvPr/>
          </p:nvSpPr>
          <p:spPr>
            <a:xfrm>
              <a:off x="-1" y="-1"/>
              <a:ext cx="1655765" cy="750889"/>
            </a:xfrm>
            <a:prstGeom prst="rect">
              <a:avLst/>
            </a:prstGeom>
            <a:gradFill flip="none" rotWithShape="1">
              <a:gsLst>
                <a:gs pos="0">
                  <a:srgbClr val="A8CBDC"/>
                </a:gs>
                <a:gs pos="50000">
                  <a:srgbClr val="A8CBDC"/>
                </a:gs>
                <a:gs pos="70000">
                  <a:srgbClr val="A8CBDC"/>
                </a:gs>
                <a:gs pos="100000">
                  <a:srgbClr val="A8CBDC"/>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490" name="Shape 490"/>
            <p:cNvSpPr/>
            <p:nvPr/>
          </p:nvSpPr>
          <p:spPr>
            <a:xfrm>
              <a:off x="-1" y="197703"/>
              <a:ext cx="1655765" cy="3554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lvl1pPr algn="ctr" defTabSz="933450">
                <a:lnSpc>
                  <a:spcPct val="90000"/>
                </a:lnSpc>
                <a:spcBef>
                  <a:spcPts val="500"/>
                </a:spcBef>
                <a:defRPr sz="1400">
                  <a:solidFill>
                    <a:schemeClr val="accent3">
                      <a:lumOff val="44000"/>
                    </a:schemeClr>
                  </a:solidFill>
                </a:defRPr>
              </a:lvl1pPr>
            </a:lstStyle>
            <a:p>
              <a:r>
                <a:rPr dirty="0"/>
                <a:t>Other domains</a:t>
              </a:r>
            </a:p>
          </p:txBody>
        </p:sp>
      </p:grpSp>
      <p:grpSp>
        <p:nvGrpSpPr>
          <p:cNvPr id="494" name="Group 494"/>
          <p:cNvGrpSpPr/>
          <p:nvPr/>
        </p:nvGrpSpPr>
        <p:grpSpPr>
          <a:xfrm>
            <a:off x="7193786" y="5660031"/>
            <a:ext cx="1793743" cy="750890"/>
            <a:chOff x="0" y="-1"/>
            <a:chExt cx="1655761" cy="750889"/>
          </a:xfrm>
        </p:grpSpPr>
        <p:sp>
          <p:nvSpPr>
            <p:cNvPr id="492" name="Shape 492"/>
            <p:cNvSpPr/>
            <p:nvPr/>
          </p:nvSpPr>
          <p:spPr>
            <a:xfrm>
              <a:off x="0" y="-1"/>
              <a:ext cx="1655761" cy="750889"/>
            </a:xfrm>
            <a:prstGeom prst="rect">
              <a:avLst/>
            </a:prstGeom>
            <a:gradFill flip="none" rotWithShape="1">
              <a:gsLst>
                <a:gs pos="0">
                  <a:srgbClr val="A8CBDC"/>
                </a:gs>
                <a:gs pos="50000">
                  <a:srgbClr val="A8CBDC"/>
                </a:gs>
                <a:gs pos="70000">
                  <a:srgbClr val="A8CBDC"/>
                </a:gs>
                <a:gs pos="100000">
                  <a:srgbClr val="A8CBDC"/>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493" name="Shape 493"/>
            <p:cNvSpPr/>
            <p:nvPr/>
          </p:nvSpPr>
          <p:spPr>
            <a:xfrm>
              <a:off x="0" y="197703"/>
              <a:ext cx="1655761" cy="3554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lvl1pPr algn="ctr" defTabSz="933450">
                <a:lnSpc>
                  <a:spcPct val="90000"/>
                </a:lnSpc>
                <a:spcBef>
                  <a:spcPts val="500"/>
                </a:spcBef>
                <a:defRPr sz="1400">
                  <a:solidFill>
                    <a:schemeClr val="accent3">
                      <a:lumOff val="44000"/>
                    </a:schemeClr>
                  </a:solidFill>
                </a:defRPr>
              </a:lvl1pPr>
            </a:lstStyle>
            <a:p>
              <a:r>
                <a:rPr dirty="0"/>
                <a:t>Other domains</a:t>
              </a:r>
            </a:p>
          </p:txBody>
        </p:sp>
      </p:grpSp>
      <p:grpSp>
        <p:nvGrpSpPr>
          <p:cNvPr id="497" name="Group 497"/>
          <p:cNvGrpSpPr/>
          <p:nvPr/>
        </p:nvGrpSpPr>
        <p:grpSpPr>
          <a:xfrm>
            <a:off x="2966537" y="5593356"/>
            <a:ext cx="1793743" cy="750890"/>
            <a:chOff x="0" y="-1"/>
            <a:chExt cx="1655761" cy="750889"/>
          </a:xfrm>
        </p:grpSpPr>
        <p:sp>
          <p:nvSpPr>
            <p:cNvPr id="495" name="Shape 495"/>
            <p:cNvSpPr/>
            <p:nvPr/>
          </p:nvSpPr>
          <p:spPr>
            <a:xfrm>
              <a:off x="0" y="-1"/>
              <a:ext cx="1655761" cy="750889"/>
            </a:xfrm>
            <a:prstGeom prst="rect">
              <a:avLst/>
            </a:prstGeom>
            <a:gradFill flip="none" rotWithShape="1">
              <a:gsLst>
                <a:gs pos="0">
                  <a:srgbClr val="A8CBDC"/>
                </a:gs>
                <a:gs pos="50000">
                  <a:srgbClr val="A8CBDC"/>
                </a:gs>
                <a:gs pos="70000">
                  <a:srgbClr val="A8CBDC"/>
                </a:gs>
                <a:gs pos="100000">
                  <a:srgbClr val="A8CBDC"/>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496" name="Shape 496"/>
            <p:cNvSpPr/>
            <p:nvPr/>
          </p:nvSpPr>
          <p:spPr>
            <a:xfrm>
              <a:off x="0" y="100754"/>
              <a:ext cx="1655761" cy="5493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lvl1pPr algn="ctr" defTabSz="933450">
                <a:lnSpc>
                  <a:spcPct val="90000"/>
                </a:lnSpc>
                <a:spcBef>
                  <a:spcPts val="500"/>
                </a:spcBef>
                <a:defRPr sz="1400">
                  <a:solidFill>
                    <a:schemeClr val="accent3">
                      <a:lumOff val="44000"/>
                    </a:schemeClr>
                  </a:solidFill>
                </a:defRPr>
              </a:lvl1pPr>
            </a:lstStyle>
            <a:p>
              <a:r>
                <a:rPr dirty="0"/>
                <a:t>Results Management</a:t>
              </a:r>
            </a:p>
          </p:txBody>
        </p:sp>
      </p:grpSp>
      <p:grpSp>
        <p:nvGrpSpPr>
          <p:cNvPr id="500" name="Group 500"/>
          <p:cNvGrpSpPr/>
          <p:nvPr/>
        </p:nvGrpSpPr>
        <p:grpSpPr>
          <a:xfrm>
            <a:off x="2810037" y="4116981"/>
            <a:ext cx="6404505" cy="750890"/>
            <a:chOff x="0" y="-1"/>
            <a:chExt cx="5911850" cy="750889"/>
          </a:xfrm>
        </p:grpSpPr>
        <p:sp>
          <p:nvSpPr>
            <p:cNvPr id="498" name="Shape 498"/>
            <p:cNvSpPr/>
            <p:nvPr/>
          </p:nvSpPr>
          <p:spPr>
            <a:xfrm>
              <a:off x="0" y="-1"/>
              <a:ext cx="5911850" cy="750889"/>
            </a:xfrm>
            <a:prstGeom prst="rect">
              <a:avLst/>
            </a:prstGeom>
            <a:gradFill flip="none" rotWithShape="1">
              <a:gsLst>
                <a:gs pos="0">
                  <a:srgbClr val="759CCB"/>
                </a:gs>
                <a:gs pos="50000">
                  <a:srgbClr val="759CCB"/>
                </a:gs>
                <a:gs pos="70000">
                  <a:srgbClr val="759CCB"/>
                </a:gs>
                <a:gs pos="100000">
                  <a:srgbClr val="759CCB"/>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499" name="Shape 499"/>
            <p:cNvSpPr/>
            <p:nvPr/>
          </p:nvSpPr>
          <p:spPr>
            <a:xfrm>
              <a:off x="0" y="40993"/>
              <a:ext cx="5911850" cy="6689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p>
              <a:pPr algn="ctr" defTabSz="933450">
                <a:lnSpc>
                  <a:spcPct val="90000"/>
                </a:lnSpc>
                <a:spcBef>
                  <a:spcPts val="800"/>
                </a:spcBef>
                <a:defRPr sz="2000">
                  <a:solidFill>
                    <a:schemeClr val="accent3">
                      <a:lumOff val="44000"/>
                    </a:schemeClr>
                  </a:solidFill>
                </a:defRPr>
              </a:pPr>
              <a:r>
                <a:rPr dirty="0"/>
                <a:t>OpSys Programme User Committee (PUC)</a:t>
              </a:r>
            </a:p>
            <a:p>
              <a:pPr algn="ctr" defTabSz="933450">
                <a:lnSpc>
                  <a:spcPct val="90000"/>
                </a:lnSpc>
                <a:spcBef>
                  <a:spcPts val="500"/>
                </a:spcBef>
                <a:defRPr>
                  <a:solidFill>
                    <a:schemeClr val="accent3">
                      <a:lumOff val="44000"/>
                    </a:schemeClr>
                  </a:solidFill>
                </a:defRPr>
              </a:pPr>
              <a:r>
                <a:rPr dirty="0"/>
                <a:t>HQ &amp; EUD rep. from DEVCO/NEAR/FPI/ECHO/EEAS dir.</a:t>
              </a:r>
            </a:p>
          </p:txBody>
        </p:sp>
      </p:grpSp>
      <p:grpSp>
        <p:nvGrpSpPr>
          <p:cNvPr id="503" name="Group 503"/>
          <p:cNvGrpSpPr/>
          <p:nvPr/>
        </p:nvGrpSpPr>
        <p:grpSpPr>
          <a:xfrm>
            <a:off x="2810037" y="3067643"/>
            <a:ext cx="6404505" cy="760416"/>
            <a:chOff x="0" y="-1"/>
            <a:chExt cx="5911850" cy="760415"/>
          </a:xfrm>
        </p:grpSpPr>
        <p:sp>
          <p:nvSpPr>
            <p:cNvPr id="501" name="Shape 501"/>
            <p:cNvSpPr/>
            <p:nvPr/>
          </p:nvSpPr>
          <p:spPr>
            <a:xfrm>
              <a:off x="0" y="-1"/>
              <a:ext cx="5911850" cy="760415"/>
            </a:xfrm>
            <a:prstGeom prst="rect">
              <a:avLst/>
            </a:prstGeom>
            <a:gradFill flip="none" rotWithShape="1">
              <a:gsLst>
                <a:gs pos="0">
                  <a:srgbClr val="415DBA"/>
                </a:gs>
                <a:gs pos="50000">
                  <a:srgbClr val="415DBA"/>
                </a:gs>
                <a:gs pos="70000">
                  <a:srgbClr val="415DBA"/>
                </a:gs>
                <a:gs pos="100000">
                  <a:srgbClr val="415DBA"/>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502" name="Shape 502"/>
            <p:cNvSpPr/>
            <p:nvPr/>
          </p:nvSpPr>
          <p:spPr>
            <a:xfrm>
              <a:off x="0" y="45756"/>
              <a:ext cx="5911850" cy="6689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p>
              <a:pPr algn="ctr" defTabSz="933450">
                <a:lnSpc>
                  <a:spcPct val="90000"/>
                </a:lnSpc>
                <a:spcBef>
                  <a:spcPts val="800"/>
                </a:spcBef>
                <a:defRPr sz="2000">
                  <a:solidFill>
                    <a:schemeClr val="accent3">
                      <a:lumOff val="44000"/>
                    </a:schemeClr>
                  </a:solidFill>
                </a:defRPr>
              </a:pPr>
              <a:r>
                <a:rPr dirty="0"/>
                <a:t>OpSys PSC</a:t>
              </a:r>
            </a:p>
            <a:p>
              <a:pPr algn="ctr" defTabSz="933450">
                <a:lnSpc>
                  <a:spcPct val="90000"/>
                </a:lnSpc>
                <a:spcBef>
                  <a:spcPts val="500"/>
                </a:spcBef>
                <a:defRPr>
                  <a:solidFill>
                    <a:schemeClr val="accent3">
                      <a:lumOff val="44000"/>
                    </a:schemeClr>
                  </a:solidFill>
                </a:defRPr>
              </a:pPr>
              <a:r>
                <a:rPr dirty="0"/>
                <a:t>DEVCO &amp; NEAR dir. + FPI + DIGIT + ad hoc DGs</a:t>
              </a:r>
            </a:p>
          </p:txBody>
        </p:sp>
      </p:grpSp>
      <p:grpSp>
        <p:nvGrpSpPr>
          <p:cNvPr id="506" name="Group 506"/>
          <p:cNvGrpSpPr/>
          <p:nvPr/>
        </p:nvGrpSpPr>
        <p:grpSpPr>
          <a:xfrm>
            <a:off x="2810035" y="2018306"/>
            <a:ext cx="2199618" cy="760416"/>
            <a:chOff x="-1" y="-1"/>
            <a:chExt cx="2030415" cy="760414"/>
          </a:xfrm>
        </p:grpSpPr>
        <p:sp>
          <p:nvSpPr>
            <p:cNvPr id="504" name="Shape 504"/>
            <p:cNvSpPr/>
            <p:nvPr/>
          </p:nvSpPr>
          <p:spPr>
            <a:xfrm>
              <a:off x="-1" y="-1"/>
              <a:ext cx="2030415" cy="760414"/>
            </a:xfrm>
            <a:prstGeom prst="rect">
              <a:avLst/>
            </a:prstGeom>
            <a:gradFill flip="none" rotWithShape="1">
              <a:gsLst>
                <a:gs pos="0">
                  <a:schemeClr val="accent6"/>
                </a:gs>
                <a:gs pos="50000">
                  <a:schemeClr val="accent6"/>
                </a:gs>
                <a:gs pos="70000">
                  <a:schemeClr val="accent6"/>
                </a:gs>
                <a:gs pos="100000">
                  <a:schemeClr val="accent6"/>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505" name="Shape 505"/>
            <p:cNvSpPr/>
            <p:nvPr/>
          </p:nvSpPr>
          <p:spPr>
            <a:xfrm>
              <a:off x="-1" y="45757"/>
              <a:ext cx="2030415" cy="6688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p>
              <a:pPr algn="ctr" defTabSz="933450">
                <a:lnSpc>
                  <a:spcPct val="90000"/>
                </a:lnSpc>
                <a:spcBef>
                  <a:spcPts val="800"/>
                </a:spcBef>
                <a:defRPr sz="2000">
                  <a:solidFill>
                    <a:schemeClr val="accent3">
                      <a:lumOff val="44000"/>
                    </a:schemeClr>
                  </a:solidFill>
                </a:defRPr>
              </a:pPr>
              <a:r>
                <a:rPr dirty="0"/>
                <a:t>DEVCO IT SC</a:t>
              </a:r>
            </a:p>
            <a:p>
              <a:pPr algn="ctr" defTabSz="933450">
                <a:lnSpc>
                  <a:spcPct val="90000"/>
                </a:lnSpc>
                <a:spcBef>
                  <a:spcPts val="500"/>
                </a:spcBef>
                <a:defRPr>
                  <a:solidFill>
                    <a:schemeClr val="accent3">
                      <a:lumOff val="44000"/>
                    </a:schemeClr>
                  </a:solidFill>
                </a:defRPr>
              </a:pPr>
              <a:r>
                <a:rPr dirty="0"/>
                <a:t>Incl. NEAR and FPI rep.</a:t>
              </a:r>
            </a:p>
          </p:txBody>
        </p:sp>
      </p:grpSp>
      <p:grpSp>
        <p:nvGrpSpPr>
          <p:cNvPr id="509" name="Group 509"/>
          <p:cNvGrpSpPr/>
          <p:nvPr/>
        </p:nvGrpSpPr>
        <p:grpSpPr>
          <a:xfrm>
            <a:off x="7014926" y="2018306"/>
            <a:ext cx="2199614" cy="760416"/>
            <a:chOff x="0" y="-1"/>
            <a:chExt cx="2030411" cy="760414"/>
          </a:xfrm>
        </p:grpSpPr>
        <p:sp>
          <p:nvSpPr>
            <p:cNvPr id="507" name="Shape 507"/>
            <p:cNvSpPr/>
            <p:nvPr/>
          </p:nvSpPr>
          <p:spPr>
            <a:xfrm>
              <a:off x="0" y="-1"/>
              <a:ext cx="2030411" cy="760414"/>
            </a:xfrm>
            <a:prstGeom prst="rect">
              <a:avLst/>
            </a:prstGeom>
            <a:gradFill flip="none" rotWithShape="1">
              <a:gsLst>
                <a:gs pos="0">
                  <a:schemeClr val="accent6"/>
                </a:gs>
                <a:gs pos="50000">
                  <a:schemeClr val="accent6"/>
                </a:gs>
                <a:gs pos="70000">
                  <a:schemeClr val="accent6"/>
                </a:gs>
                <a:gs pos="100000">
                  <a:schemeClr val="accent6"/>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508" name="Shape 508"/>
            <p:cNvSpPr/>
            <p:nvPr/>
          </p:nvSpPr>
          <p:spPr>
            <a:xfrm>
              <a:off x="0" y="160916"/>
              <a:ext cx="2030411" cy="4385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lvl1pPr algn="ctr" defTabSz="933450">
                <a:lnSpc>
                  <a:spcPct val="90000"/>
                </a:lnSpc>
                <a:spcBef>
                  <a:spcPts val="800"/>
                </a:spcBef>
                <a:defRPr sz="2000">
                  <a:solidFill>
                    <a:schemeClr val="accent3">
                      <a:lumOff val="44000"/>
                    </a:schemeClr>
                  </a:solidFill>
                </a:defRPr>
              </a:lvl1pPr>
            </a:lstStyle>
            <a:p>
              <a:r>
                <a:rPr dirty="0"/>
                <a:t>NEAR IT SC</a:t>
              </a:r>
            </a:p>
          </p:txBody>
        </p:sp>
      </p:grpSp>
      <p:grpSp>
        <p:nvGrpSpPr>
          <p:cNvPr id="512" name="Group 512"/>
          <p:cNvGrpSpPr/>
          <p:nvPr/>
        </p:nvGrpSpPr>
        <p:grpSpPr>
          <a:xfrm>
            <a:off x="4994171" y="5593356"/>
            <a:ext cx="1795464" cy="750890"/>
            <a:chOff x="0" y="-1"/>
            <a:chExt cx="1657350" cy="750889"/>
          </a:xfrm>
        </p:grpSpPr>
        <p:sp>
          <p:nvSpPr>
            <p:cNvPr id="510" name="Shape 510"/>
            <p:cNvSpPr/>
            <p:nvPr/>
          </p:nvSpPr>
          <p:spPr>
            <a:xfrm>
              <a:off x="0" y="-1"/>
              <a:ext cx="1657350" cy="750889"/>
            </a:xfrm>
            <a:prstGeom prst="rect">
              <a:avLst/>
            </a:prstGeom>
            <a:gradFill flip="none" rotWithShape="1">
              <a:gsLst>
                <a:gs pos="0">
                  <a:srgbClr val="A8CBDC"/>
                </a:gs>
                <a:gs pos="50000">
                  <a:srgbClr val="A8CBDC"/>
                </a:gs>
                <a:gs pos="70000">
                  <a:srgbClr val="A8CBDC"/>
                </a:gs>
                <a:gs pos="100000">
                  <a:srgbClr val="A8CBDC"/>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511" name="Shape 511"/>
            <p:cNvSpPr/>
            <p:nvPr/>
          </p:nvSpPr>
          <p:spPr>
            <a:xfrm>
              <a:off x="0" y="100754"/>
              <a:ext cx="1657350" cy="5493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lvl1pPr algn="ctr" defTabSz="933450">
                <a:lnSpc>
                  <a:spcPct val="90000"/>
                </a:lnSpc>
                <a:spcBef>
                  <a:spcPts val="500"/>
                </a:spcBef>
                <a:defRPr sz="1400">
                  <a:solidFill>
                    <a:schemeClr val="accent3">
                      <a:lumOff val="44000"/>
                    </a:schemeClr>
                  </a:solidFill>
                </a:defRPr>
              </a:lvl1pPr>
            </a:lstStyle>
            <a:p>
              <a:r>
                <a:rPr dirty="0"/>
                <a:t>Contract Management</a:t>
              </a:r>
            </a:p>
          </p:txBody>
        </p:sp>
      </p:grpSp>
      <p:grpSp>
        <p:nvGrpSpPr>
          <p:cNvPr id="515" name="Group 515"/>
          <p:cNvGrpSpPr/>
          <p:nvPr/>
        </p:nvGrpSpPr>
        <p:grpSpPr>
          <a:xfrm>
            <a:off x="7107798" y="5628281"/>
            <a:ext cx="1795464" cy="750890"/>
            <a:chOff x="0" y="-1"/>
            <a:chExt cx="1657350" cy="750889"/>
          </a:xfrm>
        </p:grpSpPr>
        <p:sp>
          <p:nvSpPr>
            <p:cNvPr id="513" name="Shape 513"/>
            <p:cNvSpPr/>
            <p:nvPr/>
          </p:nvSpPr>
          <p:spPr>
            <a:xfrm>
              <a:off x="0" y="-1"/>
              <a:ext cx="1657350" cy="750889"/>
            </a:xfrm>
            <a:prstGeom prst="rect">
              <a:avLst/>
            </a:prstGeom>
            <a:gradFill flip="none" rotWithShape="1">
              <a:gsLst>
                <a:gs pos="0">
                  <a:srgbClr val="A8CBDC"/>
                </a:gs>
                <a:gs pos="50000">
                  <a:srgbClr val="A8CBDC"/>
                </a:gs>
                <a:gs pos="70000">
                  <a:srgbClr val="A8CBDC"/>
                </a:gs>
                <a:gs pos="100000">
                  <a:srgbClr val="A8CBDC"/>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514" name="Shape 514"/>
            <p:cNvSpPr/>
            <p:nvPr/>
          </p:nvSpPr>
          <p:spPr>
            <a:xfrm>
              <a:off x="0" y="100754"/>
              <a:ext cx="1657350" cy="5493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lvl1pPr algn="ctr" defTabSz="933450">
                <a:lnSpc>
                  <a:spcPct val="90000"/>
                </a:lnSpc>
                <a:spcBef>
                  <a:spcPts val="500"/>
                </a:spcBef>
                <a:defRPr sz="1400">
                  <a:solidFill>
                    <a:schemeClr val="accent3">
                      <a:lumOff val="44000"/>
                    </a:schemeClr>
                  </a:solidFill>
                </a:defRPr>
              </a:lvl1pPr>
            </a:lstStyle>
            <a:p>
              <a:r>
                <a:rPr dirty="0"/>
                <a:t>Contract Management</a:t>
              </a:r>
            </a:p>
          </p:txBody>
        </p:sp>
      </p:grpSp>
      <p:sp>
        <p:nvSpPr>
          <p:cNvPr id="516" name="Shape 516"/>
          <p:cNvSpPr/>
          <p:nvPr/>
        </p:nvSpPr>
        <p:spPr>
          <a:xfrm>
            <a:off x="426403" y="2237004"/>
            <a:ext cx="3587487" cy="327782"/>
          </a:xfrm>
          <a:prstGeom prst="rect">
            <a:avLst/>
          </a:prstGeom>
          <a:ln w="12700">
            <a:miter lim="400000"/>
          </a:ln>
          <a:extLst>
            <a:ext uri="{C572A759-6A51-4108-AA02-DFA0A04FC94B}">
              <ma14:wrappingTextBoxFlag xmlns="" xmlns:ma14="http://schemas.microsoft.com/office/mac/drawingml/2011/main" val="1"/>
            </a:ext>
          </a:extLst>
        </p:spPr>
        <p:txBody>
          <a:bodyPr lIns="80010" tIns="80010" rIns="80010" bIns="80010" anchor="ctr">
            <a:spAutoFit/>
          </a:bodyPr>
          <a:lstStyle>
            <a:lvl1pPr defTabSz="933450">
              <a:lnSpc>
                <a:spcPct val="90000"/>
              </a:lnSpc>
              <a:spcBef>
                <a:spcPts val="500"/>
              </a:spcBef>
              <a:defRPr>
                <a:solidFill>
                  <a:schemeClr val="accent2"/>
                </a:solidFill>
              </a:defRPr>
            </a:lvl1pPr>
          </a:lstStyle>
          <a:p>
            <a:r>
              <a:rPr dirty="0"/>
              <a:t>2-3 times / year </a:t>
            </a:r>
          </a:p>
        </p:txBody>
      </p:sp>
      <p:sp>
        <p:nvSpPr>
          <p:cNvPr id="517" name="Shape 517"/>
          <p:cNvSpPr/>
          <p:nvPr/>
        </p:nvSpPr>
        <p:spPr>
          <a:xfrm>
            <a:off x="426407" y="3168802"/>
            <a:ext cx="2350958" cy="558102"/>
          </a:xfrm>
          <a:prstGeom prst="rect">
            <a:avLst/>
          </a:prstGeom>
          <a:ln w="12700">
            <a:miter lim="400000"/>
          </a:ln>
          <a:extLst>
            <a:ext uri="{C572A759-6A51-4108-AA02-DFA0A04FC94B}">
              <ma14:wrappingTextBoxFlag xmlns="" xmlns:ma14="http://schemas.microsoft.com/office/mac/drawingml/2011/main" val="1"/>
            </a:ext>
          </a:extLst>
        </p:spPr>
        <p:txBody>
          <a:bodyPr lIns="80010" tIns="80010" rIns="80010" bIns="80010" anchor="ctr">
            <a:spAutoFit/>
          </a:bodyPr>
          <a:lstStyle/>
          <a:p>
            <a:pPr defTabSz="933450">
              <a:lnSpc>
                <a:spcPct val="90000"/>
              </a:lnSpc>
              <a:spcBef>
                <a:spcPts val="500"/>
              </a:spcBef>
              <a:defRPr>
                <a:solidFill>
                  <a:schemeClr val="accent2"/>
                </a:solidFill>
              </a:defRPr>
            </a:pPr>
            <a:r>
              <a:rPr dirty="0"/>
              <a:t>Chair: DEVCO DDG2</a:t>
            </a:r>
            <a:endParaRPr dirty="0">
              <a:solidFill>
                <a:schemeClr val="accent3">
                  <a:lumOff val="44000"/>
                </a:schemeClr>
              </a:solidFill>
            </a:endParaRPr>
          </a:p>
          <a:p>
            <a:pPr defTabSz="933450">
              <a:lnSpc>
                <a:spcPct val="90000"/>
              </a:lnSpc>
              <a:spcBef>
                <a:spcPts val="500"/>
              </a:spcBef>
              <a:defRPr>
                <a:solidFill>
                  <a:schemeClr val="accent2"/>
                </a:solidFill>
              </a:defRPr>
            </a:pPr>
            <a:r>
              <a:rPr dirty="0"/>
              <a:t>Every 2 months + ad hoc</a:t>
            </a:r>
          </a:p>
        </p:txBody>
      </p:sp>
      <p:sp>
        <p:nvSpPr>
          <p:cNvPr id="518" name="Shape 518"/>
          <p:cNvSpPr/>
          <p:nvPr/>
        </p:nvSpPr>
        <p:spPr>
          <a:xfrm>
            <a:off x="400604" y="4264970"/>
            <a:ext cx="3587487" cy="558102"/>
          </a:xfrm>
          <a:prstGeom prst="rect">
            <a:avLst/>
          </a:prstGeom>
          <a:ln w="12700">
            <a:miter lim="400000"/>
          </a:ln>
          <a:extLst>
            <a:ext uri="{C572A759-6A51-4108-AA02-DFA0A04FC94B}">
              <ma14:wrappingTextBoxFlag xmlns="" xmlns:ma14="http://schemas.microsoft.com/office/mac/drawingml/2011/main" val="1"/>
            </a:ext>
          </a:extLst>
        </p:spPr>
        <p:txBody>
          <a:bodyPr lIns="80010" tIns="80010" rIns="80010" bIns="80010" anchor="ctr">
            <a:spAutoFit/>
          </a:bodyPr>
          <a:lstStyle/>
          <a:p>
            <a:pPr defTabSz="933450">
              <a:lnSpc>
                <a:spcPct val="90000"/>
              </a:lnSpc>
              <a:spcBef>
                <a:spcPts val="500"/>
              </a:spcBef>
              <a:defRPr>
                <a:solidFill>
                  <a:schemeClr val="accent2"/>
                </a:solidFill>
              </a:defRPr>
            </a:pPr>
            <a:r>
              <a:rPr dirty="0"/>
              <a:t>Chair: DEVCO 05</a:t>
            </a:r>
            <a:endParaRPr dirty="0">
              <a:solidFill>
                <a:schemeClr val="accent3">
                  <a:lumOff val="44000"/>
                </a:schemeClr>
              </a:solidFill>
            </a:endParaRPr>
          </a:p>
          <a:p>
            <a:pPr defTabSz="933450">
              <a:lnSpc>
                <a:spcPct val="90000"/>
              </a:lnSpc>
              <a:spcBef>
                <a:spcPts val="500"/>
              </a:spcBef>
              <a:defRPr>
                <a:solidFill>
                  <a:schemeClr val="accent2"/>
                </a:solidFill>
              </a:defRPr>
            </a:pPr>
            <a:r>
              <a:rPr dirty="0"/>
              <a:t>Every 2 months</a:t>
            </a:r>
          </a:p>
        </p:txBody>
      </p:sp>
      <p:sp>
        <p:nvSpPr>
          <p:cNvPr id="519" name="Shape 519"/>
          <p:cNvSpPr/>
          <p:nvPr/>
        </p:nvSpPr>
        <p:spPr>
          <a:xfrm>
            <a:off x="400604" y="5802529"/>
            <a:ext cx="3587487" cy="327782"/>
          </a:xfrm>
          <a:prstGeom prst="rect">
            <a:avLst/>
          </a:prstGeom>
          <a:ln w="12700">
            <a:miter lim="400000"/>
          </a:ln>
          <a:extLst>
            <a:ext uri="{C572A759-6A51-4108-AA02-DFA0A04FC94B}">
              <ma14:wrappingTextBoxFlag xmlns="" xmlns:ma14="http://schemas.microsoft.com/office/mac/drawingml/2011/main" val="1"/>
            </a:ext>
          </a:extLst>
        </p:spPr>
        <p:txBody>
          <a:bodyPr lIns="80010" tIns="80010" rIns="80010" bIns="80010" anchor="ctr">
            <a:spAutoFit/>
          </a:bodyPr>
          <a:lstStyle>
            <a:lvl1pPr defTabSz="933450">
              <a:lnSpc>
                <a:spcPct val="90000"/>
              </a:lnSpc>
              <a:spcBef>
                <a:spcPts val="500"/>
              </a:spcBef>
              <a:defRPr>
                <a:solidFill>
                  <a:schemeClr val="accent2"/>
                </a:solidFill>
              </a:defRPr>
            </a:lvl1pPr>
          </a:lstStyle>
          <a:p>
            <a:r>
              <a:rPr dirty="0"/>
              <a:t>Chair: BMs</a:t>
            </a:r>
            <a:endParaRPr dirty="0">
              <a:solidFill>
                <a:schemeClr val="accent3">
                  <a:lumOff val="44000"/>
                </a:schemeClr>
              </a:solidFill>
            </a:endParaRPr>
          </a:p>
        </p:txBody>
      </p:sp>
      <p:grpSp>
        <p:nvGrpSpPr>
          <p:cNvPr id="522" name="Group 522"/>
          <p:cNvGrpSpPr/>
          <p:nvPr/>
        </p:nvGrpSpPr>
        <p:grpSpPr>
          <a:xfrm>
            <a:off x="7023523" y="5593357"/>
            <a:ext cx="1793744" cy="750888"/>
            <a:chOff x="0" y="0"/>
            <a:chExt cx="1655763" cy="750887"/>
          </a:xfrm>
        </p:grpSpPr>
        <p:sp>
          <p:nvSpPr>
            <p:cNvPr id="520" name="Shape 520"/>
            <p:cNvSpPr/>
            <p:nvPr/>
          </p:nvSpPr>
          <p:spPr>
            <a:xfrm>
              <a:off x="-1" y="-1"/>
              <a:ext cx="1655765" cy="750889"/>
            </a:xfrm>
            <a:prstGeom prst="rect">
              <a:avLst/>
            </a:prstGeom>
            <a:gradFill flip="none" rotWithShape="1">
              <a:gsLst>
                <a:gs pos="0">
                  <a:srgbClr val="A8CBDC"/>
                </a:gs>
                <a:gs pos="50000">
                  <a:srgbClr val="A8CBDC"/>
                </a:gs>
                <a:gs pos="70000">
                  <a:srgbClr val="A8CBDC"/>
                </a:gs>
                <a:gs pos="100000">
                  <a:srgbClr val="A8CBDC"/>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521" name="Shape 521"/>
            <p:cNvSpPr/>
            <p:nvPr/>
          </p:nvSpPr>
          <p:spPr>
            <a:xfrm>
              <a:off x="-1" y="90328"/>
              <a:ext cx="1655765" cy="5702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lvl1pPr algn="ctr" defTabSz="933450">
                <a:lnSpc>
                  <a:spcPct val="90000"/>
                </a:lnSpc>
                <a:spcBef>
                  <a:spcPts val="500"/>
                </a:spcBef>
                <a:defRPr sz="1400">
                  <a:solidFill>
                    <a:schemeClr val="accent3">
                      <a:lumOff val="44000"/>
                    </a:schemeClr>
                  </a:solidFill>
                </a:defRPr>
              </a:lvl1pPr>
            </a:lstStyle>
            <a:p>
              <a:r>
                <a:rPr dirty="0"/>
                <a:t>Other domains and focus group</a:t>
              </a:r>
            </a:p>
          </p:txBody>
        </p:sp>
      </p:grpSp>
      <p:sp>
        <p:nvSpPr>
          <p:cNvPr id="523" name="Shape 523"/>
          <p:cNvSpPr/>
          <p:nvPr/>
        </p:nvSpPr>
        <p:spPr>
          <a:xfrm flipV="1">
            <a:off x="3917587" y="3856633"/>
            <a:ext cx="1" cy="246062"/>
          </a:xfrm>
          <a:prstGeom prst="line">
            <a:avLst/>
          </a:prstGeom>
          <a:ln>
            <a:solidFill>
              <a:srgbClr val="000000"/>
            </a:solidFill>
            <a:tailEnd type="triangle"/>
          </a:ln>
        </p:spPr>
        <p:txBody>
          <a:bodyPr lIns="45719" rIns="45719"/>
          <a:lstStyle/>
          <a:p>
            <a:pPr algn="ctr">
              <a:defRPr sz="4200"/>
            </a:pPr>
            <a:endParaRPr dirty="0"/>
          </a:p>
        </p:txBody>
      </p:sp>
      <p:sp>
        <p:nvSpPr>
          <p:cNvPr id="524" name="Shape 524"/>
          <p:cNvSpPr/>
          <p:nvPr/>
        </p:nvSpPr>
        <p:spPr>
          <a:xfrm flipV="1">
            <a:off x="3895231" y="2799375"/>
            <a:ext cx="1" cy="247651"/>
          </a:xfrm>
          <a:prstGeom prst="line">
            <a:avLst/>
          </a:prstGeom>
          <a:ln>
            <a:solidFill>
              <a:srgbClr val="000000"/>
            </a:solidFill>
            <a:tailEnd type="triangle"/>
          </a:ln>
        </p:spPr>
        <p:txBody>
          <a:bodyPr lIns="45719" rIns="45719"/>
          <a:lstStyle/>
          <a:p>
            <a:pPr algn="ctr">
              <a:defRPr sz="4200"/>
            </a:pPr>
            <a:endParaRPr dirty="0"/>
          </a:p>
        </p:txBody>
      </p:sp>
      <p:sp>
        <p:nvSpPr>
          <p:cNvPr id="525" name="Shape 525"/>
          <p:cNvSpPr/>
          <p:nvPr/>
        </p:nvSpPr>
        <p:spPr>
          <a:xfrm flipH="1" flipV="1">
            <a:off x="3896949" y="4921861"/>
            <a:ext cx="1721" cy="622301"/>
          </a:xfrm>
          <a:prstGeom prst="line">
            <a:avLst/>
          </a:prstGeom>
          <a:ln>
            <a:solidFill>
              <a:srgbClr val="000000"/>
            </a:solidFill>
            <a:tailEnd type="triangle"/>
          </a:ln>
        </p:spPr>
        <p:txBody>
          <a:bodyPr lIns="45719" rIns="45719"/>
          <a:lstStyle/>
          <a:p>
            <a:pPr algn="ctr">
              <a:defRPr sz="4200"/>
            </a:pPr>
            <a:endParaRPr dirty="0"/>
          </a:p>
        </p:txBody>
      </p:sp>
      <p:sp>
        <p:nvSpPr>
          <p:cNvPr id="526" name="Shape 526"/>
          <p:cNvSpPr/>
          <p:nvPr/>
        </p:nvSpPr>
        <p:spPr>
          <a:xfrm flipV="1">
            <a:off x="5939719" y="4921861"/>
            <a:ext cx="1" cy="622301"/>
          </a:xfrm>
          <a:prstGeom prst="line">
            <a:avLst/>
          </a:prstGeom>
          <a:ln>
            <a:solidFill>
              <a:srgbClr val="000000"/>
            </a:solidFill>
            <a:tailEnd type="triangle"/>
          </a:ln>
        </p:spPr>
        <p:txBody>
          <a:bodyPr lIns="45719" rIns="45719"/>
          <a:lstStyle/>
          <a:p>
            <a:pPr algn="ctr">
              <a:defRPr sz="4200"/>
            </a:pPr>
            <a:endParaRPr dirty="0"/>
          </a:p>
        </p:txBody>
      </p:sp>
      <p:sp>
        <p:nvSpPr>
          <p:cNvPr id="527" name="Shape 527"/>
          <p:cNvSpPr/>
          <p:nvPr/>
        </p:nvSpPr>
        <p:spPr>
          <a:xfrm>
            <a:off x="2810037" y="5127210"/>
            <a:ext cx="6404505" cy="438582"/>
          </a:xfrm>
          <a:prstGeom prst="rect">
            <a:avLst/>
          </a:prstGeom>
          <a:ln w="12700">
            <a:miter lim="400000"/>
          </a:ln>
          <a:extLst>
            <a:ext uri="{C572A759-6A51-4108-AA02-DFA0A04FC94B}">
              <ma14:wrappingTextBoxFlag xmlns="" xmlns:ma14="http://schemas.microsoft.com/office/mac/drawingml/2011/main" val="1"/>
            </a:ext>
          </a:extLst>
        </p:spPr>
        <p:txBody>
          <a:bodyPr lIns="80010" tIns="80010" rIns="80010" bIns="80010" anchor="ctr">
            <a:spAutoFit/>
          </a:bodyPr>
          <a:lstStyle>
            <a:lvl1pPr algn="ctr" defTabSz="933450">
              <a:lnSpc>
                <a:spcPct val="90000"/>
              </a:lnSpc>
              <a:spcBef>
                <a:spcPts val="800"/>
              </a:spcBef>
              <a:defRPr sz="2000">
                <a:solidFill>
                  <a:schemeClr val="accent3">
                    <a:lumOff val="44000"/>
                  </a:schemeClr>
                </a:solidFill>
              </a:defRPr>
            </a:lvl1pPr>
          </a:lstStyle>
          <a:p>
            <a:r>
              <a:rPr dirty="0"/>
              <a:t>OpSys Domain User Groups</a:t>
            </a:r>
          </a:p>
        </p:txBody>
      </p:sp>
      <p:grpSp>
        <p:nvGrpSpPr>
          <p:cNvPr id="530" name="Group 530"/>
          <p:cNvGrpSpPr/>
          <p:nvPr/>
        </p:nvGrpSpPr>
        <p:grpSpPr>
          <a:xfrm>
            <a:off x="5164433" y="2018314"/>
            <a:ext cx="1702595" cy="361951"/>
            <a:chOff x="0" y="0"/>
            <a:chExt cx="1571625" cy="361950"/>
          </a:xfrm>
        </p:grpSpPr>
        <p:sp>
          <p:nvSpPr>
            <p:cNvPr id="528" name="Shape 528"/>
            <p:cNvSpPr/>
            <p:nvPr/>
          </p:nvSpPr>
          <p:spPr>
            <a:xfrm>
              <a:off x="0" y="0"/>
              <a:ext cx="1571625" cy="361950"/>
            </a:xfrm>
            <a:prstGeom prst="rightArrow">
              <a:avLst>
                <a:gd name="adj1" fmla="val 50000"/>
                <a:gd name="adj2" fmla="val 50000"/>
              </a:avLst>
            </a:prstGeom>
            <a:solidFill>
              <a:schemeClr val="accent2"/>
            </a:solidFill>
            <a:ln w="12700" cap="flat">
              <a:noFill/>
              <a:miter lim="400000"/>
            </a:ln>
            <a:effectLst/>
          </p:spPr>
          <p:txBody>
            <a:bodyPr wrap="square" lIns="45719" tIns="45719" rIns="45719" bIns="45719" numCol="1" anchor="ctr">
              <a:noAutofit/>
            </a:bodyPr>
            <a:lstStyle/>
            <a:p>
              <a:pPr algn="ctr">
                <a:defRPr sz="4200"/>
              </a:pPr>
              <a:endParaRPr dirty="0"/>
            </a:p>
          </p:txBody>
        </p:sp>
        <p:sp>
          <p:nvSpPr>
            <p:cNvPr id="529" name="Shape 529"/>
            <p:cNvSpPr/>
            <p:nvPr/>
          </p:nvSpPr>
          <p:spPr>
            <a:xfrm>
              <a:off x="0" y="40005"/>
              <a:ext cx="1481138" cy="2819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indent="3175" algn="ctr">
                <a:defRPr>
                  <a:solidFill>
                    <a:schemeClr val="accent3">
                      <a:lumOff val="44000"/>
                    </a:schemeClr>
                  </a:solidFill>
                </a:defRPr>
              </a:lvl1pPr>
            </a:lstStyle>
            <a:p>
              <a:r>
                <a:rPr dirty="0"/>
                <a:t>informs</a:t>
              </a:r>
            </a:p>
          </p:txBody>
        </p:sp>
      </p:grpSp>
      <p:grpSp>
        <p:nvGrpSpPr>
          <p:cNvPr id="533" name="Group 533"/>
          <p:cNvGrpSpPr/>
          <p:nvPr/>
        </p:nvGrpSpPr>
        <p:grpSpPr>
          <a:xfrm>
            <a:off x="5157549" y="2402500"/>
            <a:ext cx="1709474" cy="361951"/>
            <a:chOff x="0" y="0"/>
            <a:chExt cx="1577975" cy="361950"/>
          </a:xfrm>
        </p:grpSpPr>
        <p:sp>
          <p:nvSpPr>
            <p:cNvPr id="531" name="Shape 531"/>
            <p:cNvSpPr/>
            <p:nvPr/>
          </p:nvSpPr>
          <p:spPr>
            <a:xfrm flipH="1">
              <a:off x="0" y="0"/>
              <a:ext cx="1577975" cy="361950"/>
            </a:xfrm>
            <a:prstGeom prst="rightArrow">
              <a:avLst>
                <a:gd name="adj1" fmla="val 50000"/>
                <a:gd name="adj2" fmla="val 50000"/>
              </a:avLst>
            </a:prstGeom>
            <a:solidFill>
              <a:schemeClr val="accent2"/>
            </a:solidFill>
            <a:ln w="12700" cap="flat">
              <a:noFill/>
              <a:miter lim="400000"/>
            </a:ln>
            <a:effectLst/>
          </p:spPr>
          <p:txBody>
            <a:bodyPr wrap="square" lIns="45719" tIns="45719" rIns="45719" bIns="45719" numCol="1" anchor="ctr">
              <a:noAutofit/>
            </a:bodyPr>
            <a:lstStyle/>
            <a:p>
              <a:pPr algn="ctr">
                <a:defRPr sz="4200"/>
              </a:pPr>
              <a:endParaRPr dirty="0"/>
            </a:p>
          </p:txBody>
        </p:sp>
        <p:sp>
          <p:nvSpPr>
            <p:cNvPr id="532" name="Shape 532"/>
            <p:cNvSpPr/>
            <p:nvPr/>
          </p:nvSpPr>
          <p:spPr>
            <a:xfrm>
              <a:off x="90487" y="40005"/>
              <a:ext cx="1487488" cy="2819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indent="3175" algn="ctr">
                <a:defRPr>
                  <a:solidFill>
                    <a:schemeClr val="accent3">
                      <a:lumOff val="44000"/>
                    </a:schemeClr>
                  </a:solidFill>
                </a:defRPr>
              </a:lvl1pPr>
            </a:lstStyle>
            <a:p>
              <a:r>
                <a:rPr dirty="0"/>
                <a:t>endorses</a:t>
              </a:r>
            </a:p>
          </p:txBody>
        </p:sp>
      </p:grpSp>
      <p:sp>
        <p:nvSpPr>
          <p:cNvPr id="534" name="Shape 534"/>
          <p:cNvSpPr/>
          <p:nvPr/>
        </p:nvSpPr>
        <p:spPr>
          <a:xfrm>
            <a:off x="275921" y="1657568"/>
            <a:ext cx="3587487" cy="327782"/>
          </a:xfrm>
          <a:prstGeom prst="rect">
            <a:avLst/>
          </a:prstGeom>
          <a:ln w="12700">
            <a:miter lim="400000"/>
          </a:ln>
          <a:extLst>
            <a:ext uri="{C572A759-6A51-4108-AA02-DFA0A04FC94B}">
              <ma14:wrappingTextBoxFlag xmlns="" xmlns:ma14="http://schemas.microsoft.com/office/mac/drawingml/2011/main" val="1"/>
            </a:ext>
          </a:extLst>
        </p:spPr>
        <p:txBody>
          <a:bodyPr lIns="80010" tIns="80010" rIns="80010" bIns="80010" anchor="ctr">
            <a:spAutoFit/>
          </a:bodyPr>
          <a:lstStyle>
            <a:lvl1pPr defTabSz="933450">
              <a:lnSpc>
                <a:spcPct val="90000"/>
              </a:lnSpc>
              <a:spcBef>
                <a:spcPts val="500"/>
              </a:spcBef>
              <a:defRPr b="1">
                <a:solidFill>
                  <a:schemeClr val="accent2"/>
                </a:solidFill>
              </a:defRPr>
            </a:lvl1pPr>
          </a:lstStyle>
          <a:p>
            <a:r>
              <a:rPr dirty="0"/>
              <a:t>System owner = DEVCO 05</a:t>
            </a:r>
          </a:p>
        </p:txBody>
      </p:sp>
      <p:sp>
        <p:nvSpPr>
          <p:cNvPr id="535" name="Shape 535"/>
          <p:cNvSpPr/>
          <p:nvPr/>
        </p:nvSpPr>
        <p:spPr>
          <a:xfrm>
            <a:off x="157737" y="952088"/>
            <a:ext cx="9361042" cy="11963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marL="358775" indent="-358775">
              <a:defRPr sz="2400" b="1">
                <a:solidFill>
                  <a:srgbClr val="800000"/>
                </a:solidFill>
              </a:defRPr>
            </a:pPr>
            <a:endParaRPr dirty="0"/>
          </a:p>
          <a:p>
            <a:pPr marL="358775" indent="-358775">
              <a:defRPr sz="2400" b="1">
                <a:solidFill>
                  <a:srgbClr val="800000"/>
                </a:solidFill>
              </a:defRPr>
            </a:pPr>
            <a:r>
              <a:rPr dirty="0"/>
              <a:t>WH0</a:t>
            </a:r>
            <a:r>
              <a:rPr dirty="0">
                <a:solidFill>
                  <a:srgbClr val="0F5494"/>
                </a:solidFill>
              </a:rPr>
              <a:t> IS INVOLVED                  OPSYS Governance</a:t>
            </a:r>
            <a:br>
              <a:rPr dirty="0">
                <a:solidFill>
                  <a:srgbClr val="0F5494"/>
                </a:solidFill>
              </a:rPr>
            </a:br>
            <a:endParaRPr dirty="0">
              <a:solidFill>
                <a:srgbClr val="0F5494"/>
              </a:solidFill>
            </a:endParaRPr>
          </a:p>
        </p:txBody>
      </p:sp>
      <p:sp>
        <p:nvSpPr>
          <p:cNvPr id="536" name="Shape 536"/>
          <p:cNvSpPr>
            <a:spLocks noGrp="1"/>
          </p:cNvSpPr>
          <p:nvPr>
            <p:ph type="sldNum" sz="quarter" idx="2"/>
          </p:nvPr>
        </p:nvSpPr>
        <p:spPr>
          <a:xfrm>
            <a:off x="4923945" y="6626675"/>
            <a:ext cx="177290" cy="27699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dirty="0"/>
          </a:p>
        </p:txBody>
      </p:sp>
    </p:spTree>
    <p:extLst>
      <p:ext uri="{BB962C8B-B14F-4D97-AF65-F5344CB8AC3E}">
        <p14:creationId xmlns:p14="http://schemas.microsoft.com/office/powerpoint/2010/main" val="409095924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382351" y="1304084"/>
            <a:ext cx="8752915" cy="675067"/>
          </a:xfrm>
          <a:prstGeom prst="rect">
            <a:avLst/>
          </a:prstGeom>
        </p:spPr>
        <p:txBody>
          <a:bodyPr>
            <a:noAutofit/>
          </a:bodyPr>
          <a:lstStyle/>
          <a:p>
            <a:pPr indent="326485" defTabSz="832104">
              <a:defRPr sz="2730"/>
            </a:pPr>
            <a:r>
              <a:rPr lang="fr-BE" sz="1800" dirty="0" smtClean="0"/>
              <a:t/>
            </a:r>
            <a:br>
              <a:rPr lang="fr-BE" sz="1800" dirty="0" smtClean="0"/>
            </a:br>
            <a:r>
              <a:rPr lang="fr-BE" sz="2000" dirty="0" smtClean="0"/>
              <a:t>Achievements to day – on project 1 </a:t>
            </a:r>
            <a:endParaRPr sz="2000" dirty="0"/>
          </a:p>
        </p:txBody>
      </p:sp>
      <p:sp>
        <p:nvSpPr>
          <p:cNvPr id="138" name="Shape 138"/>
          <p:cNvSpPr/>
          <p:nvPr/>
        </p:nvSpPr>
        <p:spPr>
          <a:xfrm>
            <a:off x="4142745" y="5698617"/>
            <a:ext cx="702081" cy="720081"/>
          </a:xfrm>
          <a:prstGeom prst="ellipse">
            <a:avLst/>
          </a:prstGeom>
          <a:gradFill>
            <a:gsLst>
              <a:gs pos="0">
                <a:srgbClr val="85A9AC"/>
              </a:gs>
              <a:gs pos="80000">
                <a:srgbClr val="AFDEE1"/>
              </a:gs>
              <a:gs pos="100000">
                <a:srgbClr val="AFE0E4"/>
              </a:gs>
            </a:gsLst>
            <a:lin ang="16200000"/>
          </a:gradFill>
          <a:ln>
            <a:solidFill>
              <a:srgbClr val="B6DCDF"/>
            </a:solidFill>
          </a:ln>
          <a:effectLst>
            <a:outerShdw blurRad="38100" dist="23000" dir="5400000" rotWithShape="0">
              <a:srgbClr val="000000">
                <a:alpha val="35000"/>
              </a:srgbClr>
            </a:outerShdw>
          </a:effectLst>
        </p:spPr>
        <p:txBody>
          <a:bodyPr lIns="45719" rIns="45719"/>
          <a:lstStyle/>
          <a:p>
            <a:pPr>
              <a:defRPr>
                <a:solidFill>
                  <a:schemeClr val="accent3">
                    <a:lumOff val="44000"/>
                  </a:schemeClr>
                </a:solidFill>
              </a:defRPr>
            </a:pPr>
            <a:endParaRPr dirty="0"/>
          </a:p>
        </p:txBody>
      </p:sp>
      <p:sp>
        <p:nvSpPr>
          <p:cNvPr id="139" name="Shape 139"/>
          <p:cNvSpPr>
            <a:spLocks noGrp="1"/>
          </p:cNvSpPr>
          <p:nvPr>
            <p:ph type="body" idx="1"/>
          </p:nvPr>
        </p:nvSpPr>
        <p:spPr>
          <a:xfrm>
            <a:off x="569115" y="1918895"/>
            <a:ext cx="8814982" cy="3947835"/>
          </a:xfrm>
          <a:prstGeom prst="rect">
            <a:avLst/>
          </a:prstGeom>
        </p:spPr>
        <p:txBody>
          <a:bodyPr>
            <a:noAutofit/>
          </a:bodyPr>
          <a:lstStyle/>
          <a:p>
            <a:pPr marL="457200" lvl="1" indent="0">
              <a:buNone/>
              <a:defRPr sz="1536"/>
            </a:pPr>
            <a:endParaRPr lang="fr-BE" sz="1200" b="1" dirty="0" smtClean="0"/>
          </a:p>
          <a:p>
            <a:pPr lvl="1">
              <a:buFontTx/>
              <a:buChar char="-"/>
              <a:defRPr sz="1536"/>
            </a:pPr>
            <a:r>
              <a:rPr lang="fr-BE" sz="1200" b="1" dirty="0" smtClean="0"/>
              <a:t>   </a:t>
            </a:r>
          </a:p>
          <a:p>
            <a:pPr marL="0" indent="0" defTabSz="585215">
              <a:spcBef>
                <a:spcPts val="300"/>
              </a:spcBef>
              <a:buSzTx/>
              <a:buNone/>
              <a:defRPr sz="1536"/>
            </a:pPr>
            <a:endParaRPr lang="fr-BE" sz="1200" dirty="0">
              <a:solidFill>
                <a:srgbClr val="FF0000"/>
              </a:solidFill>
            </a:endParaRPr>
          </a:p>
        </p:txBody>
      </p:sp>
      <p:sp>
        <p:nvSpPr>
          <p:cNvPr id="141" name="Shape 141"/>
          <p:cNvSpPr>
            <a:spLocks noGrp="1"/>
          </p:cNvSpPr>
          <p:nvPr>
            <p:ph type="sldNum" sz="quarter" idx="2"/>
          </p:nvPr>
        </p:nvSpPr>
        <p:spPr>
          <a:xfrm>
            <a:off x="4872177" y="6614391"/>
            <a:ext cx="177290" cy="27699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dirty="0"/>
          </a:p>
        </p:txBody>
      </p:sp>
      <p:sp>
        <p:nvSpPr>
          <p:cNvPr id="3" name="Rectangle 2"/>
          <p:cNvSpPr/>
          <p:nvPr/>
        </p:nvSpPr>
        <p:spPr>
          <a:xfrm>
            <a:off x="5794576" y="235103"/>
            <a:ext cx="4220308" cy="618118"/>
          </a:xfrm>
          <a:prstGeom prst="rect">
            <a:avLst/>
          </a:prstGeom>
        </p:spPr>
        <p:txBody>
          <a:bodyPr wrap="square">
            <a:spAutoFit/>
          </a:bodyPr>
          <a:lstStyle/>
          <a:p>
            <a:pPr marL="342900" lvl="0" indent="-342900" hangingPunct="1">
              <a:spcBef>
                <a:spcPts val="500"/>
              </a:spcBef>
              <a:buClr>
                <a:srgbClr val="8F8F8F">
                  <a:lumOff val="44000"/>
                </a:srgbClr>
              </a:buClr>
              <a:buSzPct val="100000"/>
              <a:buFontTx/>
              <a:buChar char="•"/>
            </a:pPr>
            <a:r>
              <a:rPr lang="en-GB" sz="1000" i="1" dirty="0">
                <a:solidFill>
                  <a:schemeClr val="bg1"/>
                </a:solidFill>
              </a:rPr>
              <a:t>Europeans want common decisions followed by swift and efficient implementation.”  </a:t>
            </a:r>
          </a:p>
          <a:p>
            <a:pPr lvl="0" hangingPunct="1">
              <a:spcBef>
                <a:spcPts val="500"/>
              </a:spcBef>
              <a:buClr>
                <a:srgbClr val="8F8F8F">
                  <a:lumOff val="44000"/>
                </a:srgbClr>
              </a:buClr>
              <a:buSzPct val="100000"/>
              <a:defRPr sz="1536"/>
            </a:pPr>
            <a:r>
              <a:rPr lang="en-GB" sz="1000" i="1" dirty="0" smtClean="0">
                <a:solidFill>
                  <a:schemeClr val="bg1"/>
                </a:solidFill>
              </a:rPr>
              <a:t>       Claude </a:t>
            </a:r>
            <a:r>
              <a:rPr lang="en-GB" sz="1000" i="1" dirty="0">
                <a:solidFill>
                  <a:schemeClr val="bg1"/>
                </a:solidFill>
              </a:rPr>
              <a:t>Juncker, State of the Union Address 2016</a:t>
            </a:r>
          </a:p>
        </p:txBody>
      </p:sp>
      <p:sp>
        <p:nvSpPr>
          <p:cNvPr id="2" name="Pentagon 1"/>
          <p:cNvSpPr/>
          <p:nvPr/>
        </p:nvSpPr>
        <p:spPr>
          <a:xfrm>
            <a:off x="382351" y="2169924"/>
            <a:ext cx="3746609" cy="830995"/>
          </a:xfrm>
          <a:prstGeom prst="homePlate">
            <a:avLst/>
          </a:prstGeom>
          <a:solidFill>
            <a:schemeClr val="accent1">
              <a:lumMod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fr-BE" b="1" dirty="0">
                <a:solidFill>
                  <a:schemeClr val="accent1">
                    <a:lumMod val="25000"/>
                  </a:schemeClr>
                </a:solidFill>
              </a:rPr>
              <a:t>Governance structure </a:t>
            </a:r>
            <a:r>
              <a:rPr lang="fr-BE" b="1" dirty="0" smtClean="0">
                <a:solidFill>
                  <a:schemeClr val="accent1">
                    <a:lumMod val="25000"/>
                  </a:schemeClr>
                </a:solidFill>
              </a:rPr>
              <a:t>established – user committee with 6 </a:t>
            </a:r>
            <a:r>
              <a:rPr lang="fr-BE" b="1" dirty="0">
                <a:solidFill>
                  <a:schemeClr val="accent1">
                    <a:lumMod val="25000"/>
                  </a:schemeClr>
                </a:solidFill>
              </a:rPr>
              <a:t>DEVCO and </a:t>
            </a:r>
            <a:r>
              <a:rPr lang="fr-BE" b="1" dirty="0" smtClean="0">
                <a:solidFill>
                  <a:schemeClr val="accent1">
                    <a:lumMod val="25000"/>
                  </a:schemeClr>
                </a:solidFill>
              </a:rPr>
              <a:t/>
            </a:r>
            <a:br>
              <a:rPr lang="fr-BE" b="1" dirty="0" smtClean="0">
                <a:solidFill>
                  <a:schemeClr val="accent1">
                    <a:lumMod val="25000"/>
                  </a:schemeClr>
                </a:solidFill>
              </a:rPr>
            </a:br>
            <a:r>
              <a:rPr lang="fr-BE" b="1" dirty="0" smtClean="0">
                <a:solidFill>
                  <a:schemeClr val="accent1">
                    <a:lumMod val="25000"/>
                  </a:schemeClr>
                </a:solidFill>
              </a:rPr>
              <a:t>5 </a:t>
            </a:r>
            <a:r>
              <a:rPr lang="fr-BE" b="1" dirty="0">
                <a:solidFill>
                  <a:schemeClr val="accent1">
                    <a:lumMod val="25000"/>
                  </a:schemeClr>
                </a:solidFill>
              </a:rPr>
              <a:t>NEAR Delegations </a:t>
            </a:r>
          </a:p>
          <a:p>
            <a:pPr marL="0" marR="0" indent="0" algn="l" defTabSz="914400" rtl="0" fontAlgn="auto" latinLnBrk="0" hangingPunct="0">
              <a:lnSpc>
                <a:spcPct val="100000"/>
              </a:lnSpc>
              <a:spcBef>
                <a:spcPts val="0"/>
              </a:spcBef>
              <a:spcAft>
                <a:spcPts val="0"/>
              </a:spcAft>
              <a:buClrTx/>
              <a:buSzTx/>
              <a:buFontTx/>
              <a:buNone/>
              <a:tabLst/>
            </a:pPr>
            <a:endParaRPr kumimoji="0" lang="en-GB" sz="1200" b="1" i="0" u="none" strike="noStrike" cap="none" spc="0" normalizeH="0" baseline="0" dirty="0">
              <a:ln>
                <a:noFill/>
              </a:ln>
              <a:solidFill>
                <a:schemeClr val="accent1">
                  <a:lumMod val="25000"/>
                </a:schemeClr>
              </a:solidFill>
              <a:effectLst/>
              <a:uFillTx/>
              <a:sym typeface="Verdana"/>
            </a:endParaRPr>
          </a:p>
        </p:txBody>
      </p:sp>
      <p:sp>
        <p:nvSpPr>
          <p:cNvPr id="12" name="TextBox 11"/>
          <p:cNvSpPr txBox="1"/>
          <p:nvPr/>
        </p:nvSpPr>
        <p:spPr>
          <a:xfrm>
            <a:off x="4093895" y="3598262"/>
            <a:ext cx="213899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lang="fr-BE" dirty="0"/>
          </a:p>
          <a:p>
            <a:pPr marL="0" marR="0" indent="0" algn="l" defTabSz="914400" rtl="0" fontAlgn="auto" latinLnBrk="0" hangingPunct="0">
              <a:lnSpc>
                <a:spcPct val="100000"/>
              </a:lnSpc>
              <a:spcBef>
                <a:spcPts val="0"/>
              </a:spcBef>
              <a:spcAft>
                <a:spcPts val="0"/>
              </a:spcAft>
              <a:buClrTx/>
              <a:buSzTx/>
              <a:buFontTx/>
              <a:buNone/>
              <a:tabLst/>
            </a:pPr>
            <a:endParaRPr lang="fr-BE" dirty="0" smtClean="0"/>
          </a:p>
          <a:p>
            <a:pPr marL="0" marR="0" indent="0" algn="l" defTabSz="9144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dirty="0">
              <a:ln>
                <a:noFill/>
              </a:ln>
              <a:solidFill>
                <a:srgbClr val="000000"/>
              </a:solidFill>
              <a:effectLst/>
              <a:uFillTx/>
              <a:latin typeface="Verdana"/>
              <a:ea typeface="Verdana"/>
              <a:cs typeface="Verdana"/>
              <a:sym typeface="Verdana"/>
            </a:endParaRPr>
          </a:p>
        </p:txBody>
      </p:sp>
      <p:sp>
        <p:nvSpPr>
          <p:cNvPr id="15" name="Pentagon 14"/>
          <p:cNvSpPr/>
          <p:nvPr/>
        </p:nvSpPr>
        <p:spPr>
          <a:xfrm>
            <a:off x="1990641" y="2998097"/>
            <a:ext cx="4442527" cy="1200327"/>
          </a:xfrm>
          <a:prstGeom prst="homePlate">
            <a:avLst/>
          </a:prstGeom>
          <a:solidFill>
            <a:schemeClr val="accent1">
              <a:lumMod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fr-BE" b="1" dirty="0" smtClean="0">
                <a:solidFill>
                  <a:schemeClr val="accent1">
                    <a:lumMod val="25000"/>
                  </a:schemeClr>
                </a:solidFill>
              </a:rPr>
              <a:t>For project 1 - </a:t>
            </a:r>
            <a:r>
              <a:rPr lang="fr-BE" b="1" dirty="0">
                <a:solidFill>
                  <a:schemeClr val="accent1">
                    <a:lumMod val="25000"/>
                  </a:schemeClr>
                </a:solidFill>
              </a:rPr>
              <a:t>business </a:t>
            </a:r>
            <a:r>
              <a:rPr lang="fr-BE" b="1" dirty="0" smtClean="0">
                <a:solidFill>
                  <a:schemeClr val="accent1">
                    <a:lumMod val="25000"/>
                  </a:schemeClr>
                </a:solidFill>
              </a:rPr>
              <a:t>requirements on resulst and operational entities (program, project…) </a:t>
            </a:r>
            <a:r>
              <a:rPr lang="fr-BE" b="1" dirty="0">
                <a:solidFill>
                  <a:schemeClr val="accent1">
                    <a:lumMod val="25000"/>
                  </a:schemeClr>
                </a:solidFill>
              </a:rPr>
              <a:t>w</a:t>
            </a:r>
            <a:r>
              <a:rPr lang="fr-BE" b="1" dirty="0" smtClean="0">
                <a:solidFill>
                  <a:schemeClr val="accent1">
                    <a:lumMod val="25000"/>
                  </a:schemeClr>
                </a:solidFill>
              </a:rPr>
              <a:t>ith Project User </a:t>
            </a:r>
            <a:r>
              <a:rPr lang="fr-BE" b="1" dirty="0">
                <a:solidFill>
                  <a:schemeClr val="accent1">
                    <a:lumMod val="25000"/>
                  </a:schemeClr>
                </a:solidFill>
              </a:rPr>
              <a:t>group </a:t>
            </a:r>
            <a:r>
              <a:rPr lang="fr-BE" b="1" dirty="0" smtClean="0">
                <a:solidFill>
                  <a:schemeClr val="accent1">
                    <a:lumMod val="25000"/>
                  </a:schemeClr>
                </a:solidFill>
              </a:rPr>
              <a:t>clarified (</a:t>
            </a:r>
            <a:r>
              <a:rPr lang="fr-BE" b="1" dirty="0">
                <a:solidFill>
                  <a:schemeClr val="accent1">
                    <a:lumMod val="25000"/>
                  </a:schemeClr>
                </a:solidFill>
              </a:rPr>
              <a:t>notion </a:t>
            </a:r>
            <a:r>
              <a:rPr lang="fr-BE" b="1" dirty="0" smtClean="0">
                <a:solidFill>
                  <a:schemeClr val="accent1">
                    <a:lumMod val="25000"/>
                  </a:schemeClr>
                </a:solidFill>
              </a:rPr>
              <a:t>programme/project</a:t>
            </a:r>
            <a:r>
              <a:rPr lang="fr-BE" b="1" dirty="0">
                <a:solidFill>
                  <a:schemeClr val="accent1">
                    <a:lumMod val="25000"/>
                  </a:schemeClr>
                </a:solidFill>
              </a:rPr>
              <a:t>) </a:t>
            </a:r>
          </a:p>
          <a:p>
            <a:r>
              <a:rPr lang="fr-BE" b="1" dirty="0">
                <a:solidFill>
                  <a:schemeClr val="accent1">
                    <a:lumMod val="25000"/>
                  </a:schemeClr>
                </a:solidFill>
              </a:rPr>
              <a:t>clarified</a:t>
            </a:r>
          </a:p>
          <a:p>
            <a:pPr marL="0" marR="0" indent="0" algn="l" defTabSz="914400" rtl="0" fontAlgn="auto" latinLnBrk="0" hangingPunct="0">
              <a:lnSpc>
                <a:spcPct val="100000"/>
              </a:lnSpc>
              <a:spcBef>
                <a:spcPts val="0"/>
              </a:spcBef>
              <a:spcAft>
                <a:spcPts val="0"/>
              </a:spcAft>
              <a:buClrTx/>
              <a:buSzTx/>
              <a:buFontTx/>
              <a:buNone/>
              <a:tabLst/>
            </a:pPr>
            <a:endParaRPr kumimoji="0" lang="en-GB" sz="1200" b="1" i="0" u="none" strike="noStrike" cap="none" spc="0" normalizeH="0" baseline="0" dirty="0">
              <a:ln>
                <a:noFill/>
              </a:ln>
              <a:solidFill>
                <a:srgbClr val="000000"/>
              </a:solidFill>
              <a:effectLst/>
              <a:uFillTx/>
              <a:sym typeface="Verdana"/>
            </a:endParaRPr>
          </a:p>
        </p:txBody>
      </p:sp>
      <p:sp>
        <p:nvSpPr>
          <p:cNvPr id="16" name="Pentagon 15"/>
          <p:cNvSpPr/>
          <p:nvPr/>
        </p:nvSpPr>
        <p:spPr>
          <a:xfrm>
            <a:off x="4285832" y="4794794"/>
            <a:ext cx="3911652" cy="830995"/>
          </a:xfrm>
          <a:prstGeom prst="homePlate">
            <a:avLst/>
          </a:prstGeom>
          <a:solidFill>
            <a:schemeClr val="accent1">
              <a:lumMod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fr-BE" b="1" dirty="0">
                <a:solidFill>
                  <a:schemeClr val="accent1">
                    <a:lumMod val="25000"/>
                  </a:schemeClr>
                </a:solidFill>
              </a:rPr>
              <a:t>Development of user experience </a:t>
            </a:r>
            <a:r>
              <a:rPr lang="fr-BE" b="1" dirty="0" smtClean="0">
                <a:solidFill>
                  <a:schemeClr val="accent1">
                    <a:lumMod val="25000"/>
                  </a:schemeClr>
                </a:solidFill>
              </a:rPr>
              <a:t>track and </a:t>
            </a:r>
            <a:r>
              <a:rPr lang="fr-BE" b="1" dirty="0">
                <a:solidFill>
                  <a:schemeClr val="accent1">
                    <a:lumMod val="25000"/>
                  </a:schemeClr>
                </a:solidFill>
              </a:rPr>
              <a:t>related IT solutions (with R6) around typical profiles (program manager; HoC, HoU, </a:t>
            </a:r>
            <a:r>
              <a:rPr lang="fr-BE" b="1" dirty="0" smtClean="0">
                <a:solidFill>
                  <a:schemeClr val="accent1">
                    <a:lumMod val="25000"/>
                  </a:schemeClr>
                </a:solidFill>
              </a:rPr>
              <a:t>Director </a:t>
            </a:r>
            <a:r>
              <a:rPr lang="fr-BE" b="1" dirty="0">
                <a:solidFill>
                  <a:schemeClr val="accent1">
                    <a:lumMod val="25000"/>
                  </a:schemeClr>
                </a:solidFill>
              </a:rPr>
              <a:t>…) </a:t>
            </a:r>
          </a:p>
        </p:txBody>
      </p:sp>
      <p:sp>
        <p:nvSpPr>
          <p:cNvPr id="17" name="Pentagon 16"/>
          <p:cNvSpPr/>
          <p:nvPr/>
        </p:nvSpPr>
        <p:spPr>
          <a:xfrm>
            <a:off x="3554068" y="3871466"/>
            <a:ext cx="3911652" cy="1015661"/>
          </a:xfrm>
          <a:prstGeom prst="homePlate">
            <a:avLst/>
          </a:prstGeom>
          <a:solidFill>
            <a:schemeClr val="accent1">
              <a:lumMod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kumimoji="0" lang="fr-BE" sz="1200" b="1" i="0" u="none" strike="noStrike" cap="none" spc="0" normalizeH="0" baseline="0" dirty="0" smtClean="0">
                <a:ln>
                  <a:noFill/>
                </a:ln>
                <a:solidFill>
                  <a:schemeClr val="accent1">
                    <a:lumMod val="25000"/>
                  </a:schemeClr>
                </a:solidFill>
                <a:effectLst/>
                <a:uFillTx/>
                <a:sym typeface="Verdana"/>
              </a:rPr>
              <a:t>R6</a:t>
            </a:r>
            <a:r>
              <a:rPr kumimoji="0" lang="fr-BE" sz="1200" b="1" i="0" u="none" strike="noStrike" cap="none" spc="0" normalizeH="0" dirty="0" smtClean="0">
                <a:ln>
                  <a:noFill/>
                </a:ln>
                <a:solidFill>
                  <a:schemeClr val="accent1">
                    <a:lumMod val="25000"/>
                  </a:schemeClr>
                </a:solidFill>
                <a:effectLst/>
                <a:uFillTx/>
                <a:sym typeface="Verdana"/>
              </a:rPr>
              <a:t> is currently working collaboratively with us on technical specifications for project 1 </a:t>
            </a:r>
          </a:p>
          <a:p>
            <a:pPr marL="0" marR="0" indent="0" defTabSz="914400" rtl="0" fontAlgn="auto" latinLnBrk="0" hangingPunct="0">
              <a:lnSpc>
                <a:spcPct val="100000"/>
              </a:lnSpc>
              <a:spcBef>
                <a:spcPts val="0"/>
              </a:spcBef>
              <a:spcAft>
                <a:spcPts val="0"/>
              </a:spcAft>
              <a:buClrTx/>
              <a:buSzTx/>
              <a:buFontTx/>
              <a:buNone/>
              <a:tabLst/>
            </a:pPr>
            <a:endParaRPr lang="fr-BE" b="1" baseline="0" dirty="0">
              <a:solidFill>
                <a:schemeClr val="accent1">
                  <a:lumMod val="25000"/>
                </a:schemeClr>
              </a:solidFill>
            </a:endParaRPr>
          </a:p>
          <a:p>
            <a:pPr marL="0" marR="0" indent="0" defTabSz="914400" rtl="0" fontAlgn="auto" latinLnBrk="0" hangingPunct="0">
              <a:lnSpc>
                <a:spcPct val="100000"/>
              </a:lnSpc>
              <a:spcBef>
                <a:spcPts val="0"/>
              </a:spcBef>
              <a:spcAft>
                <a:spcPts val="0"/>
              </a:spcAft>
              <a:buClrTx/>
              <a:buSzTx/>
              <a:buFontTx/>
              <a:buNone/>
              <a:tabLst/>
            </a:pPr>
            <a:endParaRPr kumimoji="0" lang="en-GB" sz="1200" b="1" i="0" u="none" strike="noStrike" cap="none" spc="0" normalizeH="0" baseline="0" dirty="0">
              <a:ln>
                <a:noFill/>
              </a:ln>
              <a:solidFill>
                <a:schemeClr val="accent1">
                  <a:lumMod val="25000"/>
                </a:schemeClr>
              </a:solidFill>
              <a:effectLst/>
              <a:uFillTx/>
              <a:sym typeface="Verdana"/>
            </a:endParaRPr>
          </a:p>
        </p:txBody>
      </p:sp>
      <p:sp>
        <p:nvSpPr>
          <p:cNvPr id="18" name="Pentagon 17"/>
          <p:cNvSpPr/>
          <p:nvPr/>
        </p:nvSpPr>
        <p:spPr>
          <a:xfrm>
            <a:off x="5700590" y="5554411"/>
            <a:ext cx="3911652" cy="1015661"/>
          </a:xfrm>
          <a:prstGeom prst="homePlate">
            <a:avLst/>
          </a:prstGeom>
          <a:solidFill>
            <a:schemeClr val="accent1">
              <a:lumMod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fr-BE" b="1" dirty="0">
                <a:solidFill>
                  <a:schemeClr val="accent1">
                    <a:lumMod val="25000"/>
                  </a:schemeClr>
                </a:solidFill>
              </a:rPr>
              <a:t>First Workshop with Delegations at level of User Committee confirmed  on 10-12 </a:t>
            </a:r>
            <a:r>
              <a:rPr lang="fr-BE" b="1" dirty="0" smtClean="0">
                <a:solidFill>
                  <a:schemeClr val="accent1">
                    <a:lumMod val="25000"/>
                  </a:schemeClr>
                </a:solidFill>
              </a:rPr>
              <a:t>October</a:t>
            </a:r>
          </a:p>
          <a:p>
            <a:r>
              <a:rPr lang="fr-BE" b="1" dirty="0" smtClean="0">
                <a:solidFill>
                  <a:schemeClr val="accent1">
                    <a:lumMod val="25000"/>
                  </a:schemeClr>
                </a:solidFill>
              </a:rPr>
              <a:t>  </a:t>
            </a:r>
            <a:endParaRPr lang="en-GB" b="1" dirty="0">
              <a:solidFill>
                <a:schemeClr val="accent1">
                  <a:lumMod val="25000"/>
                </a:schemeClr>
              </a:solidFill>
            </a:endParaRPr>
          </a:p>
          <a:p>
            <a:endParaRPr lang="fr-BE" b="1" dirty="0"/>
          </a:p>
        </p:txBody>
      </p:sp>
    </p:spTree>
    <p:extLst>
      <p:ext uri="{BB962C8B-B14F-4D97-AF65-F5344CB8AC3E}">
        <p14:creationId xmlns:p14="http://schemas.microsoft.com/office/powerpoint/2010/main" val="524647435"/>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138"/>
                                        </p:tgtEl>
                                        <p:attrNameLst>
                                          <p:attrName>style.visibility</p:attrName>
                                        </p:attrNameLst>
                                      </p:cBhvr>
                                      <p:to>
                                        <p:strVal val="visible"/>
                                      </p:to>
                                    </p:set>
                                    <p:anim calcmode="lin" valueType="num">
                                      <p:cBhvr>
                                        <p:cTn id="7" dur="1000" fill="hold"/>
                                        <p:tgtEl>
                                          <p:spTgt spid="138"/>
                                        </p:tgtEl>
                                        <p:attrNameLst>
                                          <p:attrName>ppt_x</p:attrName>
                                        </p:attrNameLst>
                                      </p:cBhvr>
                                      <p:tavLst>
                                        <p:tav tm="0">
                                          <p:val>
                                            <p:strVal val="#ppt_x"/>
                                          </p:val>
                                        </p:tav>
                                        <p:tav tm="100000">
                                          <p:val>
                                            <p:strVal val="#ppt_x"/>
                                          </p:val>
                                        </p:tav>
                                      </p:tavLst>
                                    </p:anim>
                                    <p:anim calcmode="lin" valueType="num">
                                      <p:cBhvr>
                                        <p:cTn id="8" dur="1000" fill="hold"/>
                                        <p:tgtEl>
                                          <p:spTgt spid="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631181" y="1315589"/>
            <a:ext cx="8752915" cy="675067"/>
          </a:xfrm>
          <a:prstGeom prst="rect">
            <a:avLst/>
          </a:prstGeom>
        </p:spPr>
        <p:txBody>
          <a:bodyPr>
            <a:noAutofit/>
          </a:bodyPr>
          <a:lstStyle/>
          <a:p>
            <a:pPr indent="326485" defTabSz="832104">
              <a:defRPr sz="2730"/>
            </a:pPr>
            <a:r>
              <a:rPr lang="fr-BE" sz="1800" dirty="0" smtClean="0"/>
              <a:t/>
            </a:r>
            <a:br>
              <a:rPr lang="fr-BE" sz="1800" dirty="0" smtClean="0"/>
            </a:br>
            <a:r>
              <a:rPr lang="fr-BE" sz="1800" dirty="0" smtClean="0"/>
              <a:t>W</a:t>
            </a:r>
            <a:r>
              <a:rPr lang="fr-BE" sz="2000" dirty="0" smtClean="0"/>
              <a:t>ork to come – focus on Project 1   </a:t>
            </a:r>
            <a:endParaRPr sz="2000" dirty="0"/>
          </a:p>
        </p:txBody>
      </p:sp>
      <p:sp>
        <p:nvSpPr>
          <p:cNvPr id="138" name="Shape 138"/>
          <p:cNvSpPr/>
          <p:nvPr/>
        </p:nvSpPr>
        <p:spPr>
          <a:xfrm>
            <a:off x="4142745" y="5698617"/>
            <a:ext cx="702081" cy="720081"/>
          </a:xfrm>
          <a:prstGeom prst="ellipse">
            <a:avLst/>
          </a:prstGeom>
          <a:gradFill>
            <a:gsLst>
              <a:gs pos="0">
                <a:srgbClr val="85A9AC"/>
              </a:gs>
              <a:gs pos="80000">
                <a:srgbClr val="AFDEE1"/>
              </a:gs>
              <a:gs pos="100000">
                <a:srgbClr val="AFE0E4"/>
              </a:gs>
            </a:gsLst>
            <a:lin ang="16200000"/>
          </a:gradFill>
          <a:ln>
            <a:solidFill>
              <a:srgbClr val="B6DCDF"/>
            </a:solidFill>
          </a:ln>
          <a:effectLst>
            <a:outerShdw blurRad="38100" dist="23000" dir="5400000" rotWithShape="0">
              <a:srgbClr val="000000">
                <a:alpha val="35000"/>
              </a:srgbClr>
            </a:outerShdw>
          </a:effectLst>
        </p:spPr>
        <p:txBody>
          <a:bodyPr lIns="45719" rIns="45719"/>
          <a:lstStyle/>
          <a:p>
            <a:pPr>
              <a:defRPr>
                <a:solidFill>
                  <a:schemeClr val="accent3">
                    <a:lumOff val="44000"/>
                  </a:schemeClr>
                </a:solidFill>
              </a:defRPr>
            </a:pPr>
            <a:endParaRPr dirty="0"/>
          </a:p>
        </p:txBody>
      </p:sp>
      <p:sp>
        <p:nvSpPr>
          <p:cNvPr id="139" name="Shape 139"/>
          <p:cNvSpPr>
            <a:spLocks noGrp="1"/>
          </p:cNvSpPr>
          <p:nvPr>
            <p:ph type="body" idx="1"/>
          </p:nvPr>
        </p:nvSpPr>
        <p:spPr>
          <a:xfrm>
            <a:off x="569115" y="1918895"/>
            <a:ext cx="8814982" cy="3947835"/>
          </a:xfrm>
          <a:prstGeom prst="rect">
            <a:avLst/>
          </a:prstGeom>
        </p:spPr>
        <p:txBody>
          <a:bodyPr>
            <a:noAutofit/>
          </a:bodyPr>
          <a:lstStyle/>
          <a:p>
            <a:pPr marL="457200" lvl="1" indent="0">
              <a:buNone/>
              <a:defRPr sz="1536"/>
            </a:pPr>
            <a:endParaRPr lang="fr-BE" sz="1200" b="1" dirty="0" smtClean="0"/>
          </a:p>
          <a:p>
            <a:pPr lvl="1">
              <a:buFontTx/>
              <a:buChar char="-"/>
              <a:defRPr sz="1536"/>
            </a:pPr>
            <a:r>
              <a:rPr lang="fr-BE" sz="1200" b="1" dirty="0" smtClean="0"/>
              <a:t>   </a:t>
            </a:r>
          </a:p>
          <a:p>
            <a:pPr marL="0" indent="0" defTabSz="585215">
              <a:spcBef>
                <a:spcPts val="300"/>
              </a:spcBef>
              <a:buSzTx/>
              <a:buNone/>
              <a:defRPr sz="1536"/>
            </a:pPr>
            <a:endParaRPr lang="fr-BE" sz="1200" dirty="0">
              <a:solidFill>
                <a:srgbClr val="FF0000"/>
              </a:solidFill>
            </a:endParaRPr>
          </a:p>
        </p:txBody>
      </p:sp>
      <p:sp>
        <p:nvSpPr>
          <p:cNvPr id="141" name="Shape 141"/>
          <p:cNvSpPr>
            <a:spLocks noGrp="1"/>
          </p:cNvSpPr>
          <p:nvPr>
            <p:ph type="sldNum" sz="quarter" idx="2"/>
          </p:nvPr>
        </p:nvSpPr>
        <p:spPr>
          <a:xfrm>
            <a:off x="4872177" y="6614391"/>
            <a:ext cx="177290" cy="27699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dirty="0"/>
          </a:p>
        </p:txBody>
      </p:sp>
      <p:sp>
        <p:nvSpPr>
          <p:cNvPr id="3" name="Rectangle 2"/>
          <p:cNvSpPr/>
          <p:nvPr/>
        </p:nvSpPr>
        <p:spPr>
          <a:xfrm>
            <a:off x="5794576" y="235103"/>
            <a:ext cx="4220308" cy="618118"/>
          </a:xfrm>
          <a:prstGeom prst="rect">
            <a:avLst/>
          </a:prstGeom>
        </p:spPr>
        <p:txBody>
          <a:bodyPr wrap="square">
            <a:spAutoFit/>
          </a:bodyPr>
          <a:lstStyle/>
          <a:p>
            <a:pPr marL="342900" lvl="0" indent="-342900" hangingPunct="1">
              <a:spcBef>
                <a:spcPts val="500"/>
              </a:spcBef>
              <a:buClr>
                <a:srgbClr val="8F8F8F">
                  <a:lumOff val="44000"/>
                </a:srgbClr>
              </a:buClr>
              <a:buSzPct val="100000"/>
              <a:buFontTx/>
              <a:buChar char="•"/>
            </a:pPr>
            <a:r>
              <a:rPr lang="en-GB" sz="1000" i="1" dirty="0">
                <a:solidFill>
                  <a:schemeClr val="bg1"/>
                </a:solidFill>
              </a:rPr>
              <a:t>Europeans want common decisions followed by swift and efficient implementation.”  </a:t>
            </a:r>
          </a:p>
          <a:p>
            <a:pPr lvl="0" hangingPunct="1">
              <a:spcBef>
                <a:spcPts val="500"/>
              </a:spcBef>
              <a:buClr>
                <a:srgbClr val="8F8F8F">
                  <a:lumOff val="44000"/>
                </a:srgbClr>
              </a:buClr>
              <a:buSzPct val="100000"/>
              <a:defRPr sz="1536"/>
            </a:pPr>
            <a:r>
              <a:rPr lang="en-GB" sz="1000" i="1" dirty="0" smtClean="0">
                <a:solidFill>
                  <a:schemeClr val="bg1"/>
                </a:solidFill>
              </a:rPr>
              <a:t>       Claude </a:t>
            </a:r>
            <a:r>
              <a:rPr lang="en-GB" sz="1000" i="1" dirty="0">
                <a:solidFill>
                  <a:schemeClr val="bg1"/>
                </a:solidFill>
              </a:rPr>
              <a:t>Juncker, State of the Union Address 2016</a:t>
            </a:r>
          </a:p>
        </p:txBody>
      </p:sp>
      <p:sp>
        <p:nvSpPr>
          <p:cNvPr id="2" name="Pentagon 1"/>
          <p:cNvSpPr/>
          <p:nvPr/>
        </p:nvSpPr>
        <p:spPr>
          <a:xfrm>
            <a:off x="4707832" y="4434792"/>
            <a:ext cx="3746609" cy="646329"/>
          </a:xfrm>
          <a:prstGeom prst="homePlate">
            <a:avLst/>
          </a:prstGeom>
          <a:solidFill>
            <a:schemeClr val="accent1">
              <a:lumMod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200" b="1" i="0" u="none" strike="noStrike" cap="none" spc="0" normalizeH="0" baseline="0" dirty="0" smtClean="0">
                <a:ln>
                  <a:noFill/>
                </a:ln>
                <a:solidFill>
                  <a:schemeClr val="accent1">
                    <a:lumMod val="25000"/>
                  </a:schemeClr>
                </a:solidFill>
                <a:effectLst/>
                <a:uFillTx/>
                <a:sym typeface="Verdana"/>
              </a:rPr>
              <a:t>Roll out / first release on result</a:t>
            </a:r>
            <a:r>
              <a:rPr lang="fr-BE" b="1" dirty="0" smtClean="0">
                <a:solidFill>
                  <a:schemeClr val="accent1">
                    <a:lumMod val="25000"/>
                  </a:schemeClr>
                </a:solidFill>
              </a:rPr>
              <a:t>s</a:t>
            </a:r>
          </a:p>
          <a:p>
            <a:pPr marL="0" marR="0" indent="0" algn="l" defTabSz="914400" rtl="0" fontAlgn="auto" latinLnBrk="0" hangingPunct="0">
              <a:lnSpc>
                <a:spcPct val="100000"/>
              </a:lnSpc>
              <a:spcBef>
                <a:spcPts val="0"/>
              </a:spcBef>
              <a:spcAft>
                <a:spcPts val="0"/>
              </a:spcAft>
              <a:buClrTx/>
              <a:buSzTx/>
              <a:buFontTx/>
              <a:buNone/>
              <a:tabLst/>
            </a:pPr>
            <a:endParaRPr kumimoji="0" lang="fr-BE" sz="1200" b="1" i="0" u="none" strike="noStrike" cap="none" spc="0" normalizeH="0" baseline="0" dirty="0">
              <a:ln>
                <a:noFill/>
              </a:ln>
              <a:solidFill>
                <a:schemeClr val="accent1">
                  <a:lumMod val="25000"/>
                </a:schemeClr>
              </a:solidFill>
              <a:effectLst/>
              <a:uFillTx/>
              <a:sym typeface="Verdana"/>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1200" b="1" i="0" u="none" strike="noStrike" cap="none" spc="0" normalizeH="0" baseline="0" dirty="0">
              <a:ln>
                <a:noFill/>
              </a:ln>
              <a:solidFill>
                <a:schemeClr val="accent1">
                  <a:lumMod val="25000"/>
                </a:schemeClr>
              </a:solidFill>
              <a:effectLst/>
              <a:uFillTx/>
              <a:sym typeface="Verdana"/>
            </a:endParaRPr>
          </a:p>
        </p:txBody>
      </p:sp>
      <p:sp>
        <p:nvSpPr>
          <p:cNvPr id="5" name="Down Arrow 4"/>
          <p:cNvSpPr/>
          <p:nvPr/>
        </p:nvSpPr>
        <p:spPr>
          <a:xfrm>
            <a:off x="7316287" y="3595296"/>
            <a:ext cx="2006039" cy="368079"/>
          </a:xfrm>
          <a:prstGeom prst="downArrow">
            <a:avLst/>
          </a:prstGeom>
          <a:solidFill>
            <a:schemeClr val="accent3">
              <a:lumOff val="44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200" b="1" i="0" u="none" strike="noStrike" cap="none" spc="0" normalizeH="0" baseline="0" dirty="0" smtClean="0">
                <a:ln>
                  <a:noFill/>
                </a:ln>
                <a:solidFill>
                  <a:schemeClr val="accent1">
                    <a:lumMod val="50000"/>
                  </a:schemeClr>
                </a:solidFill>
                <a:effectLst/>
                <a:uFillTx/>
                <a:latin typeface="Verdana"/>
                <a:ea typeface="Verdana"/>
                <a:cs typeface="Verdana"/>
                <a:sym typeface="Verdana"/>
              </a:rPr>
              <a:t>09/2017</a:t>
            </a:r>
            <a:endParaRPr kumimoji="0" lang="en-GB" sz="1200" b="1" i="0" u="none" strike="noStrike" cap="none" spc="0" normalizeH="0" baseline="0" dirty="0">
              <a:ln>
                <a:noFill/>
              </a:ln>
              <a:solidFill>
                <a:schemeClr val="accent1">
                  <a:lumMod val="50000"/>
                </a:schemeClr>
              </a:solidFill>
              <a:effectLst/>
              <a:uFillTx/>
              <a:latin typeface="Verdana"/>
              <a:ea typeface="Verdana"/>
              <a:cs typeface="Verdana"/>
              <a:sym typeface="Verdana"/>
            </a:endParaRPr>
          </a:p>
        </p:txBody>
      </p:sp>
      <p:sp>
        <p:nvSpPr>
          <p:cNvPr id="19" name="Pentagon 18"/>
          <p:cNvSpPr/>
          <p:nvPr/>
        </p:nvSpPr>
        <p:spPr>
          <a:xfrm>
            <a:off x="717519" y="2624004"/>
            <a:ext cx="3746609" cy="830995"/>
          </a:xfrm>
          <a:prstGeom prst="homePlate">
            <a:avLst/>
          </a:prstGeom>
          <a:solidFill>
            <a:schemeClr val="accent1">
              <a:lumMod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200" b="1" i="0" u="none" strike="noStrike" cap="none" spc="0" normalizeH="0" baseline="0" dirty="0" smtClean="0">
                <a:ln>
                  <a:noFill/>
                </a:ln>
                <a:solidFill>
                  <a:schemeClr val="accent1">
                    <a:lumMod val="25000"/>
                  </a:schemeClr>
                </a:solidFill>
                <a:effectLst/>
                <a:uFillTx/>
                <a:sym typeface="Verdana"/>
              </a:rPr>
              <a:t>Pilot</a:t>
            </a:r>
            <a:r>
              <a:rPr kumimoji="0" lang="fr-BE" sz="1200" b="1" i="0" u="none" strike="noStrike" cap="none" spc="0" normalizeH="0" dirty="0" smtClean="0">
                <a:ln>
                  <a:noFill/>
                </a:ln>
                <a:solidFill>
                  <a:schemeClr val="accent1">
                    <a:lumMod val="25000"/>
                  </a:schemeClr>
                </a:solidFill>
                <a:effectLst/>
                <a:uFillTx/>
                <a:sym typeface="Verdana"/>
              </a:rPr>
              <a:t> phase: with selected EUD/ HQ </a:t>
            </a:r>
            <a:r>
              <a:rPr kumimoji="0" lang="fr-BE" sz="1200" b="1" i="0" u="none" strike="noStrike" cap="none" spc="0" normalizeH="0" dirty="0" err="1" smtClean="0">
                <a:ln>
                  <a:noFill/>
                </a:ln>
                <a:solidFill>
                  <a:schemeClr val="accent1">
                    <a:lumMod val="25000"/>
                  </a:schemeClr>
                </a:solidFill>
                <a:effectLst/>
                <a:uFillTx/>
                <a:sym typeface="Verdana"/>
              </a:rPr>
              <a:t>units</a:t>
            </a:r>
            <a:r>
              <a:rPr kumimoji="0" lang="fr-BE" sz="1200" b="1" i="0" u="none" strike="noStrike" cap="none" spc="0" normalizeH="0" dirty="0" smtClean="0">
                <a:ln>
                  <a:noFill/>
                </a:ln>
                <a:solidFill>
                  <a:schemeClr val="accent1">
                    <a:lumMod val="25000"/>
                  </a:schemeClr>
                </a:solidFill>
                <a:effectLst/>
                <a:uFillTx/>
                <a:sym typeface="Verdana"/>
              </a:rPr>
              <a:t> (user groups) </a:t>
            </a:r>
          </a:p>
          <a:p>
            <a:pPr marL="0" marR="0" indent="0" algn="l" defTabSz="914400" rtl="0" fontAlgn="auto" latinLnBrk="0" hangingPunct="0">
              <a:lnSpc>
                <a:spcPct val="100000"/>
              </a:lnSpc>
              <a:spcBef>
                <a:spcPts val="0"/>
              </a:spcBef>
              <a:spcAft>
                <a:spcPts val="0"/>
              </a:spcAft>
              <a:buClrTx/>
              <a:buSzTx/>
              <a:buFontTx/>
              <a:buNone/>
              <a:tabLst/>
            </a:pPr>
            <a:endParaRPr lang="fr-BE" b="1" dirty="0">
              <a:solidFill>
                <a:schemeClr val="accent1">
                  <a:lumMod val="25000"/>
                </a:schemeClr>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fr-BE" sz="1200" b="1" i="0" u="none" strike="noStrike" cap="none" spc="0" normalizeH="0" dirty="0" smtClean="0">
                <a:ln>
                  <a:noFill/>
                </a:ln>
                <a:solidFill>
                  <a:srgbClr val="000000"/>
                </a:solidFill>
                <a:effectLst/>
                <a:uFillTx/>
                <a:sym typeface="Verdana"/>
              </a:rPr>
              <a:t> </a:t>
            </a:r>
            <a:endParaRPr kumimoji="0" lang="en-GB" sz="1200" b="1" i="0" u="none" strike="noStrike" cap="none" spc="0" normalizeH="0" baseline="0" dirty="0">
              <a:ln>
                <a:noFill/>
              </a:ln>
              <a:solidFill>
                <a:srgbClr val="000000"/>
              </a:solidFill>
              <a:effectLst/>
              <a:uFillTx/>
              <a:sym typeface="Verdana"/>
            </a:endParaRPr>
          </a:p>
        </p:txBody>
      </p:sp>
      <p:sp>
        <p:nvSpPr>
          <p:cNvPr id="20" name="Down Arrow 19"/>
          <p:cNvSpPr/>
          <p:nvPr/>
        </p:nvSpPr>
        <p:spPr>
          <a:xfrm>
            <a:off x="3547411" y="2186957"/>
            <a:ext cx="2006039" cy="368079"/>
          </a:xfrm>
          <a:prstGeom prst="downArrow">
            <a:avLst/>
          </a:prstGeom>
          <a:solidFill>
            <a:schemeClr val="accent3">
              <a:lumOff val="44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200" b="1" i="0" u="none" strike="noStrike" cap="none" spc="0" normalizeH="0" baseline="0" dirty="0" smtClean="0">
                <a:ln>
                  <a:noFill/>
                </a:ln>
                <a:solidFill>
                  <a:schemeClr val="accent1">
                    <a:lumMod val="50000"/>
                  </a:schemeClr>
                </a:solidFill>
                <a:effectLst/>
                <a:uFillTx/>
                <a:latin typeface="Verdana"/>
                <a:ea typeface="Verdana"/>
                <a:cs typeface="Verdana"/>
                <a:sym typeface="Verdana"/>
              </a:rPr>
              <a:t>03/2017</a:t>
            </a:r>
            <a:endParaRPr kumimoji="0" lang="en-GB" sz="1200" b="1" i="0" u="none" strike="noStrike" cap="none" spc="0" normalizeH="0" baseline="0" dirty="0">
              <a:ln>
                <a:noFill/>
              </a:ln>
              <a:solidFill>
                <a:schemeClr val="accent1">
                  <a:lumMod val="50000"/>
                </a:schemeClr>
              </a:solidFill>
              <a:effectLst/>
              <a:uFillTx/>
              <a:latin typeface="Verdana"/>
              <a:ea typeface="Verdana"/>
              <a:cs typeface="Verdana"/>
              <a:sym typeface="Verdana"/>
            </a:endParaRPr>
          </a:p>
        </p:txBody>
      </p:sp>
      <p:sp>
        <p:nvSpPr>
          <p:cNvPr id="21" name="Pentagon 20"/>
          <p:cNvSpPr/>
          <p:nvPr/>
        </p:nvSpPr>
        <p:spPr>
          <a:xfrm>
            <a:off x="2834527" y="3518095"/>
            <a:ext cx="3746609" cy="646329"/>
          </a:xfrm>
          <a:prstGeom prst="homePlate">
            <a:avLst/>
          </a:prstGeom>
          <a:solidFill>
            <a:schemeClr val="accent1">
              <a:lumMod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200" b="1" i="0" u="none" strike="noStrike" cap="none" spc="0" normalizeH="0" baseline="0" dirty="0" smtClean="0">
                <a:ln>
                  <a:noFill/>
                </a:ln>
                <a:solidFill>
                  <a:schemeClr val="accent1">
                    <a:lumMod val="25000"/>
                  </a:schemeClr>
                </a:solidFill>
                <a:effectLst/>
                <a:uFillTx/>
                <a:sym typeface="Verdana"/>
              </a:rPr>
              <a:t>Continuous</a:t>
            </a:r>
            <a:r>
              <a:rPr kumimoji="0" lang="fr-BE" sz="1200" b="1" i="0" u="none" strike="noStrike" cap="none" spc="0" normalizeH="0" dirty="0" smtClean="0">
                <a:ln>
                  <a:noFill/>
                </a:ln>
                <a:solidFill>
                  <a:schemeClr val="accent1">
                    <a:lumMod val="25000"/>
                  </a:schemeClr>
                </a:solidFill>
                <a:effectLst/>
                <a:uFillTx/>
                <a:sym typeface="Verdana"/>
              </a:rPr>
              <a:t> improvement</a:t>
            </a:r>
          </a:p>
          <a:p>
            <a:pPr marL="0" marR="0" indent="0" algn="l" defTabSz="914400" rtl="0" fontAlgn="auto" latinLnBrk="0" hangingPunct="0">
              <a:lnSpc>
                <a:spcPct val="100000"/>
              </a:lnSpc>
              <a:spcBef>
                <a:spcPts val="0"/>
              </a:spcBef>
              <a:spcAft>
                <a:spcPts val="0"/>
              </a:spcAft>
              <a:buClrTx/>
              <a:buSzTx/>
              <a:buFontTx/>
              <a:buNone/>
              <a:tabLst/>
            </a:pPr>
            <a:endParaRPr lang="fr-BE" b="1" baseline="0" dirty="0">
              <a:solidFill>
                <a:schemeClr val="accent1">
                  <a:lumMod val="25000"/>
                </a:schemeClr>
              </a:solidFill>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1200" b="1" i="0" u="none" strike="noStrike" cap="none" spc="0" normalizeH="0" baseline="0" dirty="0">
              <a:ln>
                <a:noFill/>
              </a:ln>
              <a:solidFill>
                <a:schemeClr val="accent1">
                  <a:lumMod val="25000"/>
                </a:schemeClr>
              </a:solidFill>
              <a:effectLst/>
              <a:uFillTx/>
              <a:sym typeface="Verdana"/>
            </a:endParaRPr>
          </a:p>
        </p:txBody>
      </p:sp>
    </p:spTree>
    <p:extLst>
      <p:ext uri="{BB962C8B-B14F-4D97-AF65-F5344CB8AC3E}">
        <p14:creationId xmlns:p14="http://schemas.microsoft.com/office/powerpoint/2010/main" val="80420719"/>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138"/>
                                        </p:tgtEl>
                                        <p:attrNameLst>
                                          <p:attrName>style.visibility</p:attrName>
                                        </p:attrNameLst>
                                      </p:cBhvr>
                                      <p:to>
                                        <p:strVal val="visible"/>
                                      </p:to>
                                    </p:set>
                                    <p:anim calcmode="lin" valueType="num">
                                      <p:cBhvr>
                                        <p:cTn id="7" dur="1000" fill="hold"/>
                                        <p:tgtEl>
                                          <p:spTgt spid="138"/>
                                        </p:tgtEl>
                                        <p:attrNameLst>
                                          <p:attrName>ppt_x</p:attrName>
                                        </p:attrNameLst>
                                      </p:cBhvr>
                                      <p:tavLst>
                                        <p:tav tm="0">
                                          <p:val>
                                            <p:strVal val="#ppt_x"/>
                                          </p:val>
                                        </p:tav>
                                        <p:tav tm="100000">
                                          <p:val>
                                            <p:strVal val="#ppt_x"/>
                                          </p:val>
                                        </p:tav>
                                      </p:tavLst>
                                    </p:anim>
                                    <p:anim calcmode="lin" valueType="num">
                                      <p:cBhvr>
                                        <p:cTn id="8" dur="1000" fill="hold"/>
                                        <p:tgtEl>
                                          <p:spTgt spid="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blank">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blank">
      <a:majorFont>
        <a:latin typeface="Helvetica"/>
        <a:ea typeface="Helvetica"/>
        <a:cs typeface="Helvetica"/>
      </a:majorFont>
      <a:minorFont>
        <a:latin typeface="Arial"/>
        <a:ea typeface="Arial"/>
        <a:cs typeface="Arial"/>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fr-FR"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fr-FR"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fr-FR"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fr-FR"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a:themeElements>
    <a:clrScheme name="blank">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blank">
      <a:majorFont>
        <a:latin typeface="Helvetica"/>
        <a:ea typeface="Helvetica"/>
        <a:cs typeface="Helvetica"/>
      </a:majorFont>
      <a:minorFont>
        <a:latin typeface="Arial"/>
        <a:ea typeface="Arial"/>
        <a:cs typeface="Arial"/>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1406</TotalTime>
  <Words>918</Words>
  <Application>Microsoft Office PowerPoint</Application>
  <PresentationFormat>A4 Paper (210x297 mm)</PresentationFormat>
  <Paragraphs>217</Paragraphs>
  <Slides>15</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19" baseType="lpstr">
      <vt:lpstr>blank</vt:lpstr>
      <vt:lpstr>1_blank</vt:lpstr>
      <vt:lpstr>2_blank</vt:lpstr>
      <vt:lpstr>think-cell Slide</vt:lpstr>
      <vt:lpstr> OPSYS  A business transformation and digitalisation program  for visible impact and enhanced performance around  our delivery chains in the external service  DEVCO, NEAR, FPI, EEAS    </vt:lpstr>
      <vt:lpstr> WHY do we need a business transformation program for our external actions ?   </vt:lpstr>
      <vt:lpstr> WHAT are the key gaps identified from the task force OPSYS  (report April 2015)  </vt:lpstr>
      <vt:lpstr> Process Overview with OpSys scope</vt:lpstr>
      <vt:lpstr> HOW: iterative and participative along the whole process chain </vt:lpstr>
      <vt:lpstr>WHEN it will happen  </vt:lpstr>
      <vt:lpstr>PowerPoint Presentation</vt:lpstr>
      <vt:lpstr> Achievements to day – on project 1 </vt:lpstr>
      <vt:lpstr> Work to come – focus on Project 1   </vt:lpstr>
      <vt:lpstr>My workplace</vt:lpstr>
      <vt:lpstr>PowerPoint Presentation</vt:lpstr>
      <vt:lpstr>PowerPoint Presentation</vt:lpstr>
      <vt:lpstr>Desktop</vt:lpstr>
      <vt:lpstr>Tablet</vt:lpstr>
      <vt:lpstr>Mobile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Presenting OpSys to senior management  Change  Management   for Business Transformation  Programme  EuropeAid/137211/DH/SER/Multi</dc:title>
  <dc:creator>FANE Daria (DEVCO)</dc:creator>
  <cp:lastModifiedBy>EFTHYMIADIS Emilios (DEVCO)</cp:lastModifiedBy>
  <cp:revision>44</cp:revision>
  <dcterms:modified xsi:type="dcterms:W3CDTF">2016-09-23T09:58:09Z</dcterms:modified>
</cp:coreProperties>
</file>